
<file path=[Content_Types].xml><?xml version="1.0" encoding="utf-8"?>
<Types xmlns="http://schemas.openxmlformats.org/package/2006/content-types">
  <Default Extension="jpeg" ContentType="image/jpeg"/>
  <Default Extension="JPG" ContentType="image/.jpg"/>
  <Default Extension="vml" ContentType="application/vnd.openxmlformats-officedocument.vmlDrawing"/>
  <Default Extension="bin" ContentType="application/vnd.openxmlformats-officedocument.oleObject"/>
  <Default Extension="png" ContentType="image/png"/>
  <Default Extension="wmf" ContentType="image/x-wmf"/>
  <Default Extension="wdp" ContentType="image/vnd.ms-photo"/>
  <Default Extension="emf" ContentType="image/x-em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3"/>
    <p:sldMasterId id="2147483672" r:id="rId4"/>
    <p:sldMasterId id="2147483685" r:id="rId5"/>
  </p:sldMasterIdLst>
  <p:notesMasterIdLst>
    <p:notesMasterId r:id="rId7"/>
  </p:notesMasterIdLst>
  <p:handoutMasterIdLst>
    <p:handoutMasterId r:id="rId40"/>
  </p:handoutMasterIdLst>
  <p:sldIdLst>
    <p:sldId id="610" r:id="rId6"/>
    <p:sldId id="611" r:id="rId8"/>
    <p:sldId id="612" r:id="rId9"/>
    <p:sldId id="613" r:id="rId10"/>
    <p:sldId id="614" r:id="rId11"/>
    <p:sldId id="616" r:id="rId12"/>
    <p:sldId id="617" r:id="rId13"/>
    <p:sldId id="618" r:id="rId14"/>
    <p:sldId id="811" r:id="rId15"/>
    <p:sldId id="620" r:id="rId16"/>
    <p:sldId id="621" r:id="rId17"/>
    <p:sldId id="622" r:id="rId18"/>
    <p:sldId id="623" r:id="rId19"/>
    <p:sldId id="624" r:id="rId20"/>
    <p:sldId id="682" r:id="rId21"/>
    <p:sldId id="746" r:id="rId22"/>
    <p:sldId id="798" r:id="rId23"/>
    <p:sldId id="797" r:id="rId24"/>
    <p:sldId id="799" r:id="rId25"/>
    <p:sldId id="807" r:id="rId26"/>
    <p:sldId id="800" r:id="rId27"/>
    <p:sldId id="745" r:id="rId28"/>
    <p:sldId id="801" r:id="rId29"/>
    <p:sldId id="802" r:id="rId30"/>
    <p:sldId id="803" r:id="rId31"/>
    <p:sldId id="739" r:id="rId32"/>
    <p:sldId id="740" r:id="rId33"/>
    <p:sldId id="741" r:id="rId34"/>
    <p:sldId id="742" r:id="rId35"/>
    <p:sldId id="743" r:id="rId36"/>
    <p:sldId id="744" r:id="rId37"/>
    <p:sldId id="808" r:id="rId38"/>
    <p:sldId id="809" r:id="rId39"/>
  </p:sldIdLst>
  <p:sldSz cx="12192000" cy="6858000"/>
  <p:notesSz cx="6807200" cy="9939655"/>
  <p:custDataLst>
    <p:tags r:id="rId44"/>
  </p:custDataLst>
  <p:defaultTextStyle>
    <a:defPPr>
      <a:defRPr lang="zh-CN"/>
    </a:defPPr>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vl6pPr marL="2286000" lvl="5"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6pPr>
    <a:lvl7pPr marL="2743200" lvl="6"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7pPr>
    <a:lvl8pPr marL="3200400" lvl="7"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8pPr>
    <a:lvl9pPr marL="3657600" lvl="8"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9pPr>
  </p:defaultTextStyle>
  <p:extLst>
    <p:ext uri="{EFAFB233-063F-42B5-8137-9DF3F51BA10A}">
      <p15:sldGuideLst xmlns:p15="http://schemas.microsoft.com/office/powerpoint/2012/main">
        <p15:guide id="1" orient="horz" pos="2157" userDrawn="1">
          <p15:clr>
            <a:srgbClr val="A4A3A4"/>
          </p15:clr>
        </p15:guide>
        <p15:guide id="2" pos="3858"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srgbClr val="FF0000"/>
    </p:penClr>
    <p:extLst>
      <p:ext uri="{2FDB2607-1784-4EEB-B798-7EB5836EED8A}">
        <p14:showMediaCtrls xmlns:p14="http://schemas.microsoft.com/office/powerpoint/2010/main" val="1"/>
      </p:ext>
    </p:extLst>
  </p:showPr>
  <p:clrMru>
    <a:srgbClr val="003B82"/>
    <a:srgbClr val="7030A0"/>
    <a:srgbClr val="0070C0"/>
    <a:srgbClr val="92D050"/>
    <a:srgbClr val="C4BD97"/>
    <a:srgbClr val="E6E6E6"/>
    <a:srgbClr val="0A2972"/>
    <a:srgbClr val="0033CC"/>
    <a:srgbClr val="E4A7D2"/>
    <a:srgbClr val="0038C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showGuides="1">
      <p:cViewPr varScale="1">
        <p:scale>
          <a:sx n="63" d="100"/>
          <a:sy n="63" d="100"/>
        </p:scale>
        <p:origin x="-1446" y="-108"/>
      </p:cViewPr>
      <p:guideLst>
        <p:guide orient="horz" pos="2157"/>
        <p:guide pos="3858"/>
      </p:guideLst>
    </p:cSldViewPr>
  </p:slideViewPr>
  <p:notesTextViewPr>
    <p:cViewPr>
      <p:scale>
        <a:sx n="100" d="100"/>
        <a:sy n="100" d="100"/>
      </p:scale>
      <p:origin x="0" y="0"/>
    </p:cViewPr>
  </p:notesTextViewPr>
  <p:gridSpacing cx="72005" cy="72005"/>
</p:viewPr>
</file>

<file path=ppt/_rels/presentation.xml.rels><?xml version="1.0" encoding="UTF-8" standalone="yes"?>
<Relationships xmlns="http://schemas.openxmlformats.org/package/2006/relationships"><Relationship Id="rId9" Type="http://schemas.openxmlformats.org/officeDocument/2006/relationships/slide" Target="slides/slide3.xml"/><Relationship Id="rId8" Type="http://schemas.openxmlformats.org/officeDocument/2006/relationships/slide" Target="slides/slide2.xml"/><Relationship Id="rId7" Type="http://schemas.openxmlformats.org/officeDocument/2006/relationships/notesMaster" Target="notesMasters/notesMaster1.xml"/><Relationship Id="rId6" Type="http://schemas.openxmlformats.org/officeDocument/2006/relationships/slide" Target="slides/slide1.xml"/><Relationship Id="rId5" Type="http://schemas.openxmlformats.org/officeDocument/2006/relationships/slideMaster" Target="slideMasters/slideMaster4.xml"/><Relationship Id="rId44" Type="http://schemas.openxmlformats.org/officeDocument/2006/relationships/tags" Target="tags/tag87.xml"/><Relationship Id="rId43" Type="http://schemas.openxmlformats.org/officeDocument/2006/relationships/tableStyles" Target="tableStyles.xml"/><Relationship Id="rId42" Type="http://schemas.openxmlformats.org/officeDocument/2006/relationships/viewProps" Target="viewProps.xml"/><Relationship Id="rId41" Type="http://schemas.openxmlformats.org/officeDocument/2006/relationships/presProps" Target="presProps.xml"/><Relationship Id="rId40" Type="http://schemas.openxmlformats.org/officeDocument/2006/relationships/handoutMaster" Target="handoutMasters/handoutMaster1.xml"/><Relationship Id="rId4" Type="http://schemas.openxmlformats.org/officeDocument/2006/relationships/slideMaster" Target="slideMasters/slideMaster3.xml"/><Relationship Id="rId39" Type="http://schemas.openxmlformats.org/officeDocument/2006/relationships/slide" Target="slides/slide33.xml"/><Relationship Id="rId38" Type="http://schemas.openxmlformats.org/officeDocument/2006/relationships/slide" Target="slides/slide32.xml"/><Relationship Id="rId37" Type="http://schemas.openxmlformats.org/officeDocument/2006/relationships/slide" Target="slides/slide31.xml"/><Relationship Id="rId36" Type="http://schemas.openxmlformats.org/officeDocument/2006/relationships/slide" Target="slides/slide30.xml"/><Relationship Id="rId35" Type="http://schemas.openxmlformats.org/officeDocument/2006/relationships/slide" Target="slides/slide29.xml"/><Relationship Id="rId34" Type="http://schemas.openxmlformats.org/officeDocument/2006/relationships/slide" Target="slides/slide28.xml"/><Relationship Id="rId33" Type="http://schemas.openxmlformats.org/officeDocument/2006/relationships/slide" Target="slides/slide27.xml"/><Relationship Id="rId32" Type="http://schemas.openxmlformats.org/officeDocument/2006/relationships/slide" Target="slides/slide26.xml"/><Relationship Id="rId31" Type="http://schemas.openxmlformats.org/officeDocument/2006/relationships/slide" Target="slides/slide25.xml"/><Relationship Id="rId30" Type="http://schemas.openxmlformats.org/officeDocument/2006/relationships/slide" Target="slides/slide24.xml"/><Relationship Id="rId3" Type="http://schemas.openxmlformats.org/officeDocument/2006/relationships/slideMaster" Target="slideMasters/slideMaster2.xml"/><Relationship Id="rId29" Type="http://schemas.openxmlformats.org/officeDocument/2006/relationships/slide" Target="slides/slide23.xml"/><Relationship Id="rId28" Type="http://schemas.openxmlformats.org/officeDocument/2006/relationships/slide" Target="slides/slide22.xml"/><Relationship Id="rId27" Type="http://schemas.openxmlformats.org/officeDocument/2006/relationships/slide" Target="slides/slide21.xml"/><Relationship Id="rId26" Type="http://schemas.openxmlformats.org/officeDocument/2006/relationships/slide" Target="slides/slide20.xml"/><Relationship Id="rId25" Type="http://schemas.openxmlformats.org/officeDocument/2006/relationships/slide" Target="slides/slide19.xml"/><Relationship Id="rId24" Type="http://schemas.openxmlformats.org/officeDocument/2006/relationships/slide" Target="slides/slide18.xml"/><Relationship Id="rId23" Type="http://schemas.openxmlformats.org/officeDocument/2006/relationships/slide" Target="slides/slide17.xml"/><Relationship Id="rId22" Type="http://schemas.openxmlformats.org/officeDocument/2006/relationships/slide" Target="slides/slide16.xml"/><Relationship Id="rId21" Type="http://schemas.openxmlformats.org/officeDocument/2006/relationships/slide" Target="slides/slide15.xml"/><Relationship Id="rId20" Type="http://schemas.openxmlformats.org/officeDocument/2006/relationships/slide" Target="slides/slide14.xml"/><Relationship Id="rId2" Type="http://schemas.openxmlformats.org/officeDocument/2006/relationships/theme" Target="theme/theme1.xml"/><Relationship Id="rId19" Type="http://schemas.openxmlformats.org/officeDocument/2006/relationships/slide" Target="slides/slide13.xml"/><Relationship Id="rId18" Type="http://schemas.openxmlformats.org/officeDocument/2006/relationships/slide" Target="slides/slide12.xml"/><Relationship Id="rId17" Type="http://schemas.openxmlformats.org/officeDocument/2006/relationships/slide" Target="slides/slide11.xml"/><Relationship Id="rId16" Type="http://schemas.openxmlformats.org/officeDocument/2006/relationships/slide" Target="slides/slide10.xml"/><Relationship Id="rId15" Type="http://schemas.openxmlformats.org/officeDocument/2006/relationships/slide" Target="slides/slide9.xml"/><Relationship Id="rId14" Type="http://schemas.openxmlformats.org/officeDocument/2006/relationships/slide" Target="slides/slide8.xml"/><Relationship Id="rId13" Type="http://schemas.openxmlformats.org/officeDocument/2006/relationships/slide" Target="slides/slide7.xml"/><Relationship Id="rId12" Type="http://schemas.openxmlformats.org/officeDocument/2006/relationships/slide" Target="slides/slide6.xml"/><Relationship Id="rId11" Type="http://schemas.openxmlformats.org/officeDocument/2006/relationships/slide" Target="slides/slide5.xml"/><Relationship Id="rId10" Type="http://schemas.openxmlformats.org/officeDocument/2006/relationships/slide" Target="slides/slide4.xml"/><Relationship Id="rId1" Type="http://schemas.openxmlformats.org/officeDocument/2006/relationships/slideMaster" Target="slideMasters/slide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27936" cy="542104"/>
          </a:xfrm>
          <a:prstGeom prst="rect">
            <a:avLst/>
          </a:prstGeom>
        </p:spPr>
        <p:txBody>
          <a:bodyPr vert="horz" lIns="91440" tIns="45720" rIns="91440" bIns="45720" rtlCol="0"/>
          <a:lstStyle>
            <a:lvl1pPr algn="l">
              <a:defRPr sz="1180"/>
            </a:lvl1pPr>
          </a:lstStyle>
          <a:p>
            <a:endParaRPr lang="zh-CN" altLang="en-US"/>
          </a:p>
        </p:txBody>
      </p:sp>
      <p:sp>
        <p:nvSpPr>
          <p:cNvPr id="3" name="日期占位符 2"/>
          <p:cNvSpPr>
            <a:spLocks noGrp="1"/>
          </p:cNvSpPr>
          <p:nvPr>
            <p:ph type="dt" sz="quarter" idx="1"/>
          </p:nvPr>
        </p:nvSpPr>
        <p:spPr>
          <a:xfrm>
            <a:off x="3827276" y="0"/>
            <a:ext cx="2927936" cy="542104"/>
          </a:xfrm>
          <a:prstGeom prst="rect">
            <a:avLst/>
          </a:prstGeom>
        </p:spPr>
        <p:txBody>
          <a:bodyPr vert="horz" lIns="91440" tIns="45720" rIns="91440" bIns="45720" rtlCol="0"/>
          <a:lstStyle>
            <a:lvl1pPr algn="r">
              <a:defRPr sz="118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10262441"/>
            <a:ext cx="2927936" cy="542102"/>
          </a:xfrm>
          <a:prstGeom prst="rect">
            <a:avLst/>
          </a:prstGeom>
        </p:spPr>
        <p:txBody>
          <a:bodyPr vert="horz" lIns="91440" tIns="45720" rIns="91440" bIns="45720" rtlCol="0" anchor="b"/>
          <a:lstStyle>
            <a:lvl1pPr algn="l">
              <a:defRPr sz="1180"/>
            </a:lvl1pPr>
          </a:lstStyle>
          <a:p>
            <a:endParaRPr lang="zh-CN" altLang="en-US"/>
          </a:p>
        </p:txBody>
      </p:sp>
      <p:sp>
        <p:nvSpPr>
          <p:cNvPr id="5" name="灯片编号占位符 4"/>
          <p:cNvSpPr>
            <a:spLocks noGrp="1"/>
          </p:cNvSpPr>
          <p:nvPr>
            <p:ph type="sldNum" sz="quarter" idx="3"/>
          </p:nvPr>
        </p:nvSpPr>
        <p:spPr>
          <a:xfrm>
            <a:off x="3827276" y="10262441"/>
            <a:ext cx="2927936" cy="542102"/>
          </a:xfrm>
          <a:prstGeom prst="rect">
            <a:avLst/>
          </a:prstGeom>
        </p:spPr>
        <p:txBody>
          <a:bodyPr vert="horz" lIns="91440" tIns="45720" rIns="91440" bIns="45720" rtlCol="0" anchor="b"/>
          <a:lstStyle>
            <a:lvl1pPr algn="r">
              <a:defRPr sz="118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sp>
        <p:nvSpPr>
          <p:cNvPr id="9218" name="머리글 개체 틀 1"/>
          <p:cNvSpPr>
            <a:spLocks noGrp="1"/>
          </p:cNvSpPr>
          <p:nvPr>
            <p:ph type="hdr" sz="quarter"/>
          </p:nvPr>
        </p:nvSpPr>
        <p:spPr>
          <a:xfrm>
            <a:off x="0" y="0"/>
            <a:ext cx="2949575" cy="496888"/>
          </a:xfrm>
          <a:prstGeom prst="rect">
            <a:avLst/>
          </a:prstGeom>
          <a:noFill/>
          <a:ln w="9525">
            <a:noFill/>
            <a:miter/>
          </a:ln>
        </p:spPr>
        <p:txBody>
          <a:bodyPr vert="horz" lIns="91435" tIns="45717" rIns="91435" bIns="45717"/>
          <a:lstStyle>
            <a:lvl1pPr>
              <a:defRPr sz="1200" noProof="1">
                <a:ea typeface="宋体" panose="02010600030101010101" pitchFamily="2" charset="-122"/>
              </a:defRPr>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sz="12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19" name="날짜 개체 틀 2"/>
          <p:cNvSpPr>
            <a:spLocks noGrp="1"/>
          </p:cNvSpPr>
          <p:nvPr>
            <p:ph type="dt" idx="1"/>
          </p:nvPr>
        </p:nvSpPr>
        <p:spPr>
          <a:xfrm>
            <a:off x="3854450" y="0"/>
            <a:ext cx="2949575" cy="496888"/>
          </a:xfrm>
          <a:prstGeom prst="rect">
            <a:avLst/>
          </a:prstGeom>
          <a:noFill/>
          <a:ln w="9525">
            <a:noFill/>
            <a:miter/>
          </a:ln>
        </p:spPr>
        <p:txBody>
          <a:bodyPr vert="horz" lIns="91435" tIns="45717" rIns="91435" bIns="45717"/>
          <a:lstStyle>
            <a:lvl1pPr algn="r">
              <a:defRPr sz="1200" noProof="1">
                <a:ea typeface="宋体" panose="02010600030101010101" pitchFamily="2" charset="-122"/>
              </a:defRPr>
            </a:lvl1p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1924" name="슬라이드 이미지 개체 틀 3"/>
          <p:cNvSpPr>
            <a:spLocks noGrp="1" noRot="1" noChangeAspect="1"/>
          </p:cNvSpPr>
          <p:nvPr>
            <p:ph type="sldImg"/>
          </p:nvPr>
        </p:nvSpPr>
        <p:spPr>
          <a:xfrm>
            <a:off x="91722" y="746125"/>
            <a:ext cx="6623756" cy="3725863"/>
          </a:xfrm>
          <a:prstGeom prst="rect">
            <a:avLst/>
          </a:prstGeom>
          <a:noFill/>
          <a:ln w="12700">
            <a:noFill/>
          </a:ln>
        </p:spPr>
      </p:sp>
      <p:sp>
        <p:nvSpPr>
          <p:cNvPr id="9221" name="슬라이드 노트 개체 틀 4"/>
          <p:cNvSpPr>
            <a:spLocks noGrp="1" noRot="1" noChangeAspect="1" noChangeArrowheads="1"/>
          </p:cNvSpPr>
          <p:nvPr/>
        </p:nvSpPr>
        <p:spPr bwMode="auto">
          <a:xfrm>
            <a:off x="679450" y="4721225"/>
            <a:ext cx="5446713" cy="4471988"/>
          </a:xfrm>
          <a:prstGeom prst="rect">
            <a:avLst/>
          </a:prstGeom>
          <a:noFill/>
          <a:ln w="12700">
            <a:noFill/>
            <a:miter lim="800000"/>
          </a:ln>
        </p:spPr>
        <p:txBody>
          <a:bodyPr lIns="91435" tIns="45717" rIns="91435" bIns="45717" anchor="ct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200" b="0" i="0" u="none" strike="noStrike" kern="1200" cap="none" spc="0" normalizeH="0" baseline="0" noProof="0" smtClean="0">
                <a:ln>
                  <a:noFill/>
                </a:ln>
                <a:solidFill>
                  <a:schemeClr val="tx1"/>
                </a:solidFill>
                <a:effectLst/>
                <a:uLnTx/>
                <a:uFillTx/>
                <a:latin typeface="Arial" panose="020B0604020202020204" pitchFamily="34" charset="0"/>
                <a:ea typeface="宋体" panose="02010600030101010101" pitchFamily="2" charset="-122"/>
                <a:cs typeface="+mn-cs"/>
              </a:rPr>
              <a:t>마스터 텍스트 스타일을 편집합니다</a:t>
            </a:r>
            <a:endParaRPr kumimoji="0" lang="zh-CN" altLang="en-US" sz="1200" b="0" i="0" u="none" strike="noStrike" kern="1200" cap="none" spc="0" normalizeH="0" baseline="0" noProof="0" smtClean="0">
              <a:ln>
                <a:noFill/>
              </a:ln>
              <a:solidFill>
                <a:schemeClr val="tx1"/>
              </a:solidFill>
              <a:effectLst/>
              <a:uLnTx/>
              <a:uFillTx/>
              <a:latin typeface="Arial" panose="020B0604020202020204" pitchFamily="34" charset="0"/>
              <a:ea typeface="宋体" panose="02010600030101010101" pitchFamily="2" charset="-122"/>
              <a:cs typeface="+mn-cs"/>
            </a:endParaRPr>
          </a:p>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200" b="0" i="0" u="none" strike="noStrike" kern="1200" cap="none" spc="0" normalizeH="0" baseline="0" noProof="0" smtClean="0">
                <a:ln>
                  <a:noFill/>
                </a:ln>
                <a:solidFill>
                  <a:schemeClr val="tx1"/>
                </a:solidFill>
                <a:effectLst/>
                <a:uLnTx/>
                <a:uFillTx/>
                <a:latin typeface="Arial" panose="020B0604020202020204" pitchFamily="34" charset="0"/>
                <a:ea typeface="宋体" panose="02010600030101010101" pitchFamily="2" charset="-122"/>
                <a:cs typeface="+mn-cs"/>
              </a:rPr>
              <a:t>둘째 수준</a:t>
            </a:r>
            <a:endParaRPr kumimoji="0" lang="zh-CN" altLang="en-US" sz="1200" b="0" i="0" u="none" strike="noStrike" kern="1200" cap="none" spc="0" normalizeH="0" baseline="0" noProof="0" smtClean="0">
              <a:ln>
                <a:noFill/>
              </a:ln>
              <a:solidFill>
                <a:schemeClr val="tx1"/>
              </a:solidFill>
              <a:effectLst/>
              <a:uLnTx/>
              <a:uFillTx/>
              <a:latin typeface="Arial" panose="020B0604020202020204" pitchFamily="34" charset="0"/>
              <a:ea typeface="宋体" panose="02010600030101010101" pitchFamily="2" charset="-122"/>
              <a:cs typeface="+mn-cs"/>
            </a:endParaRPr>
          </a:p>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200" b="0" i="0" u="none" strike="noStrike" kern="1200" cap="none" spc="0" normalizeH="0" baseline="0" noProof="0" smtClean="0">
                <a:ln>
                  <a:noFill/>
                </a:ln>
                <a:solidFill>
                  <a:schemeClr val="tx1"/>
                </a:solidFill>
                <a:effectLst/>
                <a:uLnTx/>
                <a:uFillTx/>
                <a:latin typeface="Arial" panose="020B0604020202020204" pitchFamily="34" charset="0"/>
                <a:ea typeface="宋体" panose="02010600030101010101" pitchFamily="2" charset="-122"/>
                <a:cs typeface="+mn-cs"/>
              </a:rPr>
              <a:t>셋째 수준</a:t>
            </a:r>
            <a:endParaRPr kumimoji="0" lang="zh-CN" altLang="en-US" sz="1200" b="0" i="0" u="none" strike="noStrike" kern="1200" cap="none" spc="0" normalizeH="0" baseline="0" noProof="0" smtClean="0">
              <a:ln>
                <a:noFill/>
              </a:ln>
              <a:solidFill>
                <a:schemeClr val="tx1"/>
              </a:solidFill>
              <a:effectLst/>
              <a:uLnTx/>
              <a:uFillTx/>
              <a:latin typeface="Arial" panose="020B0604020202020204" pitchFamily="34" charset="0"/>
              <a:ea typeface="宋体" panose="02010600030101010101" pitchFamily="2" charset="-122"/>
              <a:cs typeface="+mn-cs"/>
            </a:endParaRPr>
          </a:p>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200" b="0" i="0" u="none" strike="noStrike" kern="1200" cap="none" spc="0" normalizeH="0" baseline="0" noProof="0" smtClean="0">
                <a:ln>
                  <a:noFill/>
                </a:ln>
                <a:solidFill>
                  <a:schemeClr val="tx1"/>
                </a:solidFill>
                <a:effectLst/>
                <a:uLnTx/>
                <a:uFillTx/>
                <a:latin typeface="Arial" panose="020B0604020202020204" pitchFamily="34" charset="0"/>
                <a:ea typeface="宋体" panose="02010600030101010101" pitchFamily="2" charset="-122"/>
                <a:cs typeface="+mn-cs"/>
              </a:rPr>
              <a:t>넷째 수준</a:t>
            </a:r>
            <a:endParaRPr kumimoji="0" lang="zh-CN" altLang="en-US" sz="1200" b="0" i="0" u="none" strike="noStrike" kern="1200" cap="none" spc="0" normalizeH="0" baseline="0" noProof="0" smtClean="0">
              <a:ln>
                <a:noFill/>
              </a:ln>
              <a:solidFill>
                <a:schemeClr val="tx1"/>
              </a:solidFill>
              <a:effectLst/>
              <a:uLnTx/>
              <a:uFillTx/>
              <a:latin typeface="Arial" panose="020B0604020202020204" pitchFamily="34" charset="0"/>
              <a:ea typeface="宋体" panose="02010600030101010101" pitchFamily="2" charset="-122"/>
              <a:cs typeface="+mn-cs"/>
            </a:endParaRPr>
          </a:p>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200" b="0" i="0" u="none" strike="noStrike" kern="1200" cap="none" spc="0" normalizeH="0" baseline="0" noProof="0" smtClean="0">
                <a:ln>
                  <a:noFill/>
                </a:ln>
                <a:solidFill>
                  <a:schemeClr val="tx1"/>
                </a:solidFill>
                <a:effectLst/>
                <a:uLnTx/>
                <a:uFillTx/>
                <a:latin typeface="Arial" panose="020B0604020202020204" pitchFamily="34" charset="0"/>
                <a:ea typeface="宋体" panose="02010600030101010101" pitchFamily="2" charset="-122"/>
                <a:cs typeface="+mn-cs"/>
              </a:rPr>
              <a:t>다섯째 수준</a:t>
            </a:r>
            <a:endParaRPr kumimoji="0" lang="zh-CN" altLang="en-US" sz="1200" b="0" i="0" u="none" strike="noStrike" kern="1200" cap="none" spc="0" normalizeH="0" baseline="0" noProof="0" smtClean="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22" name="바닥글 개체 틀 5"/>
          <p:cNvSpPr>
            <a:spLocks noGrp="1"/>
          </p:cNvSpPr>
          <p:nvPr>
            <p:ph type="ftr" sz="quarter" idx="4"/>
          </p:nvPr>
        </p:nvSpPr>
        <p:spPr>
          <a:xfrm>
            <a:off x="0" y="9439275"/>
            <a:ext cx="2949575" cy="498475"/>
          </a:xfrm>
          <a:prstGeom prst="rect">
            <a:avLst/>
          </a:prstGeom>
          <a:noFill/>
          <a:ln w="9525">
            <a:noFill/>
            <a:miter/>
          </a:ln>
        </p:spPr>
        <p:txBody>
          <a:bodyPr vert="horz" lIns="91435" tIns="45717" rIns="91435" bIns="45717" anchor="b"/>
          <a:lstStyle>
            <a:lvl1pPr>
              <a:defRPr sz="1200" noProof="1">
                <a:ea typeface="宋体" panose="02010600030101010101" pitchFamily="2" charset="-122"/>
              </a:defRPr>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sz="12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23" name="슬라이드 번호 개체 틀 6"/>
          <p:cNvSpPr>
            <a:spLocks noGrp="1"/>
          </p:cNvSpPr>
          <p:nvPr>
            <p:ph type="sldNum" sz="quarter" idx="5"/>
          </p:nvPr>
        </p:nvSpPr>
        <p:spPr>
          <a:xfrm>
            <a:off x="3854450" y="9439275"/>
            <a:ext cx="2949575" cy="498475"/>
          </a:xfrm>
          <a:prstGeom prst="rect">
            <a:avLst/>
          </a:prstGeom>
          <a:noFill/>
          <a:ln w="9525">
            <a:noFill/>
            <a:miter/>
          </a:ln>
        </p:spPr>
        <p:txBody>
          <a:bodyPr vert="horz" wrap="square" lIns="91435" tIns="45717" rIns="91435" bIns="45717" numCol="1" anchor="b" anchorCtr="0" compatLnSpc="1"/>
          <a:p>
            <a:pPr lvl="0" algn="r" eaLnBrk="1" latinLnBrk="1" hangingPunct="1"/>
            <a:fld id="{9A0DB2DC-4C9A-4742-B13C-FB6460FD3503}" type="slidenum">
              <a:rPr lang="zh-CN" altLang="en-US" dirty="0"/>
            </a:fld>
            <a:endParaRPr lang="zh-CN" altLang="en-US" sz="1200" dirty="0"/>
          </a:p>
        </p:txBody>
      </p:sp>
    </p:spTree>
  </p:cSld>
  <p:clrMap bg1="lt1" tx1="dk1" bg2="lt2" tx2="dk2" accent1="accent1" accent2="accent2" accent3="accent3" accent4="accent4" accent5="accent5" accent6="accent6" hlink="hlink" folHlink="folHlink"/>
  <p:hf sldNum="0" hdr="0" ftr="0" dt="0"/>
  <p:notesStyle>
    <a:lvl1pPr algn="l" rtl="0" fontAlgn="base">
      <a:spcBef>
        <a:spcPct val="0"/>
      </a:spcBef>
      <a:spcAft>
        <a:spcPct val="0"/>
      </a:spcAft>
      <a:defRPr sz="1200" kern="1200">
        <a:solidFill>
          <a:schemeClr val="tx1"/>
        </a:solidFill>
        <a:latin typeface="Arial" panose="020B0604020202020204" pitchFamily="34" charset="0"/>
        <a:ea typeface="+mn-ea"/>
        <a:cs typeface="+mn-cs"/>
      </a:defRPr>
    </a:lvl1pPr>
    <a:lvl2pPr lvl="1" algn="l" rtl="0" fontAlgn="base">
      <a:spcBef>
        <a:spcPct val="0"/>
      </a:spcBef>
      <a:spcAft>
        <a:spcPct val="0"/>
      </a:spcAft>
      <a:defRPr sz="1200" kern="1200">
        <a:solidFill>
          <a:schemeClr val="tx1"/>
        </a:solidFill>
        <a:latin typeface="Arial" panose="020B0604020202020204" pitchFamily="34" charset="0"/>
        <a:ea typeface="+mn-ea"/>
        <a:cs typeface="+mn-cs"/>
      </a:defRPr>
    </a:lvl2pPr>
    <a:lvl3pPr lvl="2" algn="l" rtl="0" fontAlgn="base">
      <a:spcBef>
        <a:spcPct val="0"/>
      </a:spcBef>
      <a:spcAft>
        <a:spcPct val="0"/>
      </a:spcAft>
      <a:defRPr sz="1200" kern="1200">
        <a:solidFill>
          <a:schemeClr val="tx1"/>
        </a:solidFill>
        <a:latin typeface="Arial" panose="020B0604020202020204" pitchFamily="34" charset="0"/>
        <a:ea typeface="+mn-ea"/>
        <a:cs typeface="+mn-cs"/>
      </a:defRPr>
    </a:lvl3pPr>
    <a:lvl4pPr lvl="3" algn="l" rtl="0" fontAlgn="base">
      <a:spcBef>
        <a:spcPct val="0"/>
      </a:spcBef>
      <a:spcAft>
        <a:spcPct val="0"/>
      </a:spcAft>
      <a:defRPr sz="1200" kern="1200">
        <a:solidFill>
          <a:schemeClr val="tx1"/>
        </a:solidFill>
        <a:latin typeface="Arial" panose="020B0604020202020204" pitchFamily="34" charset="0"/>
        <a:ea typeface="+mn-ea"/>
        <a:cs typeface="+mn-cs"/>
      </a:defRPr>
    </a:lvl4pPr>
    <a:lvl5pPr lvl="4" algn="l" rtl="0" fontAlgn="base">
      <a:spcBef>
        <a:spcPct val="0"/>
      </a:spcBef>
      <a:spcAft>
        <a:spcPct val="0"/>
      </a:spcAft>
      <a:defRPr sz="1200" kern="1200">
        <a:solidFill>
          <a:schemeClr val="tx1"/>
        </a:solidFill>
        <a:latin typeface="Arial" panose="020B0604020202020204" pitchFamily="34" charset="0"/>
        <a:ea typeface="+mn-ea"/>
        <a:cs typeface="+mn-cs"/>
      </a:defRPr>
    </a:lvl5pPr>
    <a:lvl6pPr marL="2286000" lvl="5" indent="0">
      <a:defRPr sz="1200" kern="1200">
        <a:latin typeface="+mn-lt"/>
        <a:ea typeface="+mn-ea"/>
        <a:cs typeface="+mn-cs"/>
      </a:defRPr>
    </a:lvl6pPr>
    <a:lvl7pPr marL="2743200" lvl="6" indent="0">
      <a:defRPr sz="1200" kern="1200">
        <a:latin typeface="+mn-lt"/>
        <a:ea typeface="+mn-ea"/>
        <a:cs typeface="+mn-cs"/>
      </a:defRPr>
    </a:lvl7pPr>
    <a:lvl8pPr marL="3200400" lvl="7" indent="0">
      <a:defRPr sz="1200" kern="1200">
        <a:latin typeface="+mn-lt"/>
        <a:ea typeface="+mn-ea"/>
        <a:cs typeface="+mn-cs"/>
      </a:defRPr>
    </a:lvl8pPr>
    <a:lvl9pPr marL="3657600" lvl="8" indent="0">
      <a:defRPr sz="1200" kern="1200">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5C33674-1C36-4E21-881C-D5F9979798DC}"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5" Type="http://schemas.openxmlformats.org/officeDocument/2006/relationships/vmlDrawing" Target="../drawings/vmlDrawing1.vml"/><Relationship Id="rId4" Type="http://schemas.openxmlformats.org/officeDocument/2006/relationships/image" Target="../media/image2.png"/><Relationship Id="rId3" Type="http://schemas.openxmlformats.org/officeDocument/2006/relationships/image" Target="../media/image1.png"/><Relationship Id="rId2" Type="http://schemas.openxmlformats.org/officeDocument/2006/relationships/oleObject" Target="../embeddings/oleObject1.bin"/><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4875"/>
            </a:lvl1pPr>
          </a:lstStyle>
          <a:p>
            <a:r>
              <a:rPr lang="zh-CN" altLang="en-US" noProof="1" smtClean="0"/>
              <a:t>单击此处编辑母版标题样式</a:t>
            </a:r>
            <a:endParaRPr lang="zh-CN" altLang="en-US" noProof="1"/>
          </a:p>
        </p:txBody>
      </p:sp>
      <p:sp>
        <p:nvSpPr>
          <p:cNvPr id="3" name="副标题 2"/>
          <p:cNvSpPr>
            <a:spLocks noGrp="1"/>
          </p:cNvSpPr>
          <p:nvPr>
            <p:ph type="subTitle" idx="1"/>
          </p:nvPr>
        </p:nvSpPr>
        <p:spPr>
          <a:xfrm>
            <a:off x="1524000" y="3602038"/>
            <a:ext cx="9144000" cy="1655762"/>
          </a:xfrm>
        </p:spPr>
        <p:txBody>
          <a:bodyPr/>
          <a:lstStyle>
            <a:lvl1pPr marL="0" indent="0" algn="ctr">
              <a:buNone/>
              <a:defRPr sz="1950"/>
            </a:lvl1pPr>
            <a:lvl2pPr marL="371475" indent="0" algn="ctr">
              <a:buNone/>
              <a:defRPr sz="1625"/>
            </a:lvl2pPr>
            <a:lvl3pPr marL="742950" indent="0" algn="ctr">
              <a:buNone/>
              <a:defRPr sz="1465"/>
            </a:lvl3pPr>
            <a:lvl4pPr marL="1114425" indent="0" algn="ctr">
              <a:buNone/>
              <a:defRPr sz="1300"/>
            </a:lvl4pPr>
            <a:lvl5pPr marL="1485900" indent="0" algn="ctr">
              <a:buNone/>
              <a:defRPr sz="1300"/>
            </a:lvl5pPr>
            <a:lvl6pPr marL="1857375" indent="0" algn="ctr">
              <a:buNone/>
              <a:defRPr sz="1300"/>
            </a:lvl6pPr>
            <a:lvl7pPr marL="2228850" indent="0" algn="ctr">
              <a:buNone/>
              <a:defRPr sz="1300"/>
            </a:lvl7pPr>
            <a:lvl8pPr marL="2600325" indent="0" algn="ctr">
              <a:buNone/>
              <a:defRPr sz="1300"/>
            </a:lvl8pPr>
            <a:lvl9pPr marL="2971800" indent="0" algn="ctr">
              <a:buNone/>
              <a:defRPr sz="1300"/>
            </a:lvl9pPr>
          </a:lstStyle>
          <a:p>
            <a:r>
              <a:rPr lang="zh-CN" altLang="en-US" noProof="1" smtClean="0"/>
              <a:t>单击此处编辑母版副标题样式</a:t>
            </a:r>
            <a:endParaRPr lang="zh-CN" altLang="en-US" noProof="1"/>
          </a:p>
        </p:txBody>
      </p:sp>
      <p:sp>
        <p:nvSpPr>
          <p:cNvPr id="4" name="日期占位符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1">
              <a:ln>
                <a:noFill/>
              </a:ln>
              <a:solidFill>
                <a:srgbClr val="898989"/>
              </a:solidFill>
              <a:effectLst/>
              <a:uLnTx/>
              <a:uFillTx/>
              <a:latin typeface="Arial" panose="020B0604020202020204" pitchFamily="34" charset="0"/>
              <a:ea typeface="宋体" panose="02010600030101010101" pitchFamily="2" charset="-122"/>
              <a:cs typeface="+mn-cs"/>
            </a:endParaRPr>
          </a:p>
        </p:txBody>
      </p:sp>
      <p:sp>
        <p:nvSpPr>
          <p:cNvPr id="5" name="页脚占位符 4"/>
          <p:cNvSpPr>
            <a:spLocks noGrp="1"/>
          </p:cNvSpPr>
          <p:nvPr>
            <p:ph type="ftr" sz="quarter" idx="11"/>
          </p:nvPr>
        </p:nvSpPr>
        <p:spPr/>
        <p:txBody>
          <a:bodyPr/>
          <a:p>
            <a:pPr marL="0" marR="0" lvl="0" indent="0" algn="ctr" defTabSz="914400" rtl="0" eaLnBrk="1" fontAlgn="base" latinLnBrk="1" hangingPunct="1">
              <a:lnSpc>
                <a:spcPct val="100000"/>
              </a:lnSpc>
              <a:spcBef>
                <a:spcPct val="0"/>
              </a:spcBef>
              <a:spcAft>
                <a:spcPct val="0"/>
              </a:spcAft>
              <a:buClrTx/>
              <a:buSzTx/>
              <a:buFont typeface="Arial" panose="020B0604020202020204" pitchFamily="34" charset="0"/>
              <a:buNone/>
              <a:defRPr/>
            </a:pPr>
            <a:endParaRPr kumimoji="0" lang="zh-CN" altLang="zh-CN" sz="1200" b="0" i="0" u="none" strike="noStrike" kern="1200" cap="none" spc="0" normalizeH="0" baseline="0" noProof="0" smtClean="0">
              <a:ln>
                <a:noFill/>
              </a:ln>
              <a:solidFill>
                <a:srgbClr val="898989"/>
              </a:solidFill>
              <a:effectLst/>
              <a:uLnTx/>
              <a:uFillTx/>
              <a:latin typeface="Arial" panose="020B0604020202020204" pitchFamily="34" charset="0"/>
              <a:ea typeface="宋体" panose="02010600030101010101" pitchFamily="2" charset="-122"/>
              <a:cs typeface="+mn-cs"/>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smtClean="0"/>
              <a:t>单击此处编辑母版标题样式</a:t>
            </a:r>
            <a:endParaRPr lang="zh-CN" altLang="en-US" noProof="1"/>
          </a:p>
        </p:txBody>
      </p:sp>
      <p:sp>
        <p:nvSpPr>
          <p:cNvPr id="3" name="竖排文字占位符 2"/>
          <p:cNvSpPr>
            <a:spLocks noGrp="1"/>
          </p:cNvSpPr>
          <p:nvPr>
            <p:ph type="body" orient="vert" idx="1"/>
          </p:nvPr>
        </p:nvSpPr>
        <p:spPr/>
        <p:txBody>
          <a:bodyPr vert="eaVert"/>
          <a:lstStyle/>
          <a:p>
            <a:pPr lvl="0"/>
            <a:r>
              <a:rPr lang="zh-CN" altLang="en-US" noProof="1" smtClean="0"/>
              <a:t>单击此处编辑母版文本样式</a:t>
            </a:r>
            <a:endParaRPr lang="zh-CN" altLang="en-US" noProof="1" smtClean="0"/>
          </a:p>
          <a:p>
            <a:pPr lvl="1"/>
            <a:r>
              <a:rPr lang="zh-CN" altLang="en-US" noProof="1" smtClean="0"/>
              <a:t>第二级</a:t>
            </a:r>
            <a:endParaRPr lang="zh-CN" altLang="en-US" noProof="1" smtClean="0"/>
          </a:p>
          <a:p>
            <a:pPr lvl="2"/>
            <a:r>
              <a:rPr lang="zh-CN" altLang="en-US" noProof="1" smtClean="0"/>
              <a:t>第三级</a:t>
            </a:r>
            <a:endParaRPr lang="zh-CN" altLang="en-US" noProof="1" smtClean="0"/>
          </a:p>
          <a:p>
            <a:pPr lvl="3"/>
            <a:r>
              <a:rPr lang="zh-CN" altLang="en-US" noProof="1" smtClean="0"/>
              <a:t>第四级</a:t>
            </a:r>
            <a:endParaRPr lang="zh-CN" altLang="en-US" noProof="1" smtClean="0"/>
          </a:p>
          <a:p>
            <a:pPr lvl="4"/>
            <a:r>
              <a:rPr lang="zh-CN" altLang="en-US" noProof="1" smtClean="0"/>
              <a:t>第五级</a:t>
            </a:r>
            <a:endParaRPr lang="zh-CN" altLang="en-US" noProof="1"/>
          </a:p>
        </p:txBody>
      </p:sp>
      <p:sp>
        <p:nvSpPr>
          <p:cNvPr id="4" name="日期占位符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1">
              <a:ln>
                <a:noFill/>
              </a:ln>
              <a:solidFill>
                <a:srgbClr val="898989"/>
              </a:solidFill>
              <a:effectLst/>
              <a:uLnTx/>
              <a:uFillTx/>
              <a:latin typeface="Arial" panose="020B0604020202020204" pitchFamily="34" charset="0"/>
              <a:ea typeface="宋体" panose="02010600030101010101" pitchFamily="2" charset="-122"/>
              <a:cs typeface="+mn-cs"/>
            </a:endParaRPr>
          </a:p>
        </p:txBody>
      </p:sp>
      <p:sp>
        <p:nvSpPr>
          <p:cNvPr id="5" name="页脚占位符 4"/>
          <p:cNvSpPr>
            <a:spLocks noGrp="1"/>
          </p:cNvSpPr>
          <p:nvPr>
            <p:ph type="ftr" sz="quarter" idx="11"/>
          </p:nvPr>
        </p:nvSpPr>
        <p:spPr/>
        <p:txBody>
          <a:bodyPr/>
          <a:p>
            <a:pPr marL="0" marR="0" lvl="0" indent="0" algn="ctr" defTabSz="914400" rtl="0" eaLnBrk="1" fontAlgn="base" latinLnBrk="1" hangingPunct="1">
              <a:lnSpc>
                <a:spcPct val="100000"/>
              </a:lnSpc>
              <a:spcBef>
                <a:spcPct val="0"/>
              </a:spcBef>
              <a:spcAft>
                <a:spcPct val="0"/>
              </a:spcAft>
              <a:buClrTx/>
              <a:buSzTx/>
              <a:buFont typeface="Arial" panose="020B0604020202020204" pitchFamily="34" charset="0"/>
              <a:buNone/>
              <a:defRPr/>
            </a:pPr>
            <a:endParaRPr kumimoji="0" lang="zh-CN" altLang="zh-CN" sz="1200" b="0" i="0" u="none" strike="noStrike" kern="1200" cap="none" spc="0" normalizeH="0" baseline="0" noProof="0" smtClean="0">
              <a:ln>
                <a:noFill/>
              </a:ln>
              <a:solidFill>
                <a:srgbClr val="898989"/>
              </a:solidFill>
              <a:effectLst/>
              <a:uLnTx/>
              <a:uFillTx/>
              <a:latin typeface="Arial" panose="020B0604020202020204" pitchFamily="34" charset="0"/>
              <a:ea typeface="宋体" panose="02010600030101010101" pitchFamily="2" charset="-122"/>
              <a:cs typeface="+mn-cs"/>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8"/>
            <a:ext cx="2743200" cy="5851525"/>
          </a:xfrm>
        </p:spPr>
        <p:txBody>
          <a:bodyPr vert="eaVert"/>
          <a:lstStyle/>
          <a:p>
            <a:r>
              <a:rPr lang="zh-CN" altLang="en-US" noProof="1" smtClean="0"/>
              <a:t>单击此处编辑母版标题样式</a:t>
            </a:r>
            <a:endParaRPr lang="zh-CN" altLang="en-US" noProof="1"/>
          </a:p>
        </p:txBody>
      </p:sp>
      <p:sp>
        <p:nvSpPr>
          <p:cNvPr id="3" name="竖排文字占位符 2"/>
          <p:cNvSpPr>
            <a:spLocks noGrp="1"/>
          </p:cNvSpPr>
          <p:nvPr>
            <p:ph type="body" orient="vert" idx="1"/>
          </p:nvPr>
        </p:nvSpPr>
        <p:spPr>
          <a:xfrm>
            <a:off x="609600" y="274638"/>
            <a:ext cx="8070574" cy="5851525"/>
          </a:xfrm>
        </p:spPr>
        <p:txBody>
          <a:bodyPr vert="eaVert"/>
          <a:lstStyle/>
          <a:p>
            <a:pPr lvl="0"/>
            <a:r>
              <a:rPr lang="zh-CN" altLang="en-US" noProof="1" smtClean="0"/>
              <a:t>单击此处编辑母版文本样式</a:t>
            </a:r>
            <a:endParaRPr lang="zh-CN" altLang="en-US" noProof="1" smtClean="0"/>
          </a:p>
          <a:p>
            <a:pPr lvl="1"/>
            <a:r>
              <a:rPr lang="zh-CN" altLang="en-US" noProof="1" smtClean="0"/>
              <a:t>第二级</a:t>
            </a:r>
            <a:endParaRPr lang="zh-CN" altLang="en-US" noProof="1" smtClean="0"/>
          </a:p>
          <a:p>
            <a:pPr lvl="2"/>
            <a:r>
              <a:rPr lang="zh-CN" altLang="en-US" noProof="1" smtClean="0"/>
              <a:t>第三级</a:t>
            </a:r>
            <a:endParaRPr lang="zh-CN" altLang="en-US" noProof="1" smtClean="0"/>
          </a:p>
          <a:p>
            <a:pPr lvl="3"/>
            <a:r>
              <a:rPr lang="zh-CN" altLang="en-US" noProof="1" smtClean="0"/>
              <a:t>第四级</a:t>
            </a:r>
            <a:endParaRPr lang="zh-CN" altLang="en-US" noProof="1" smtClean="0"/>
          </a:p>
          <a:p>
            <a:pPr lvl="4"/>
            <a:r>
              <a:rPr lang="zh-CN" altLang="en-US" noProof="1" smtClean="0"/>
              <a:t>第五级</a:t>
            </a:r>
            <a:endParaRPr lang="zh-CN" altLang="en-US" noProof="1"/>
          </a:p>
        </p:txBody>
      </p:sp>
      <p:sp>
        <p:nvSpPr>
          <p:cNvPr id="4" name="日期占位符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1">
              <a:ln>
                <a:noFill/>
              </a:ln>
              <a:solidFill>
                <a:srgbClr val="898989"/>
              </a:solidFill>
              <a:effectLst/>
              <a:uLnTx/>
              <a:uFillTx/>
              <a:latin typeface="Arial" panose="020B0604020202020204" pitchFamily="34" charset="0"/>
              <a:ea typeface="宋体" panose="02010600030101010101" pitchFamily="2" charset="-122"/>
              <a:cs typeface="+mn-cs"/>
            </a:endParaRPr>
          </a:p>
        </p:txBody>
      </p:sp>
      <p:sp>
        <p:nvSpPr>
          <p:cNvPr id="5" name="页脚占位符 4"/>
          <p:cNvSpPr>
            <a:spLocks noGrp="1"/>
          </p:cNvSpPr>
          <p:nvPr>
            <p:ph type="ftr" sz="quarter" idx="11"/>
          </p:nvPr>
        </p:nvSpPr>
        <p:spPr/>
        <p:txBody>
          <a:bodyPr/>
          <a:p>
            <a:pPr marL="0" marR="0" lvl="0" indent="0" algn="ctr" defTabSz="914400" rtl="0" eaLnBrk="1" fontAlgn="base" latinLnBrk="1" hangingPunct="1">
              <a:lnSpc>
                <a:spcPct val="100000"/>
              </a:lnSpc>
              <a:spcBef>
                <a:spcPct val="0"/>
              </a:spcBef>
              <a:spcAft>
                <a:spcPct val="0"/>
              </a:spcAft>
              <a:buClrTx/>
              <a:buSzTx/>
              <a:buFont typeface="Arial" panose="020B0604020202020204" pitchFamily="34" charset="0"/>
              <a:buNone/>
              <a:defRPr/>
            </a:pPr>
            <a:endParaRPr kumimoji="0" lang="zh-CN" altLang="zh-CN" sz="1200" b="0" i="0" u="none" strike="noStrike" kern="1200" cap="none" spc="0" normalizeH="0" baseline="0" noProof="0" smtClean="0">
              <a:ln>
                <a:noFill/>
              </a:ln>
              <a:solidFill>
                <a:srgbClr val="898989"/>
              </a:solidFill>
              <a:effectLst/>
              <a:uLnTx/>
              <a:uFillTx/>
              <a:latin typeface="Arial" panose="020B0604020202020204" pitchFamily="34" charset="0"/>
              <a:ea typeface="宋体" panose="02010600030101010101" pitchFamily="2" charset="-122"/>
              <a:cs typeface="+mn-cs"/>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4875"/>
            </a:lvl1pPr>
          </a:lstStyle>
          <a:p>
            <a:r>
              <a:rPr lang="zh-CN" altLang="en-US" noProof="1" smtClean="0"/>
              <a:t>单击此处编辑母版标题样式</a:t>
            </a:r>
            <a:endParaRPr lang="zh-CN" altLang="en-US" noProof="1"/>
          </a:p>
        </p:txBody>
      </p:sp>
      <p:sp>
        <p:nvSpPr>
          <p:cNvPr id="3" name="副标题 2"/>
          <p:cNvSpPr>
            <a:spLocks noGrp="1"/>
          </p:cNvSpPr>
          <p:nvPr>
            <p:ph type="subTitle" idx="1"/>
          </p:nvPr>
        </p:nvSpPr>
        <p:spPr>
          <a:xfrm>
            <a:off x="1524000" y="3602038"/>
            <a:ext cx="9144000" cy="1655762"/>
          </a:xfrm>
        </p:spPr>
        <p:txBody>
          <a:bodyPr/>
          <a:lstStyle>
            <a:lvl1pPr marL="0" indent="0" algn="ctr">
              <a:buNone/>
              <a:defRPr sz="1950"/>
            </a:lvl1pPr>
            <a:lvl2pPr marL="371475" indent="0" algn="ctr">
              <a:buNone/>
              <a:defRPr sz="1625"/>
            </a:lvl2pPr>
            <a:lvl3pPr marL="742950" indent="0" algn="ctr">
              <a:buNone/>
              <a:defRPr sz="1465"/>
            </a:lvl3pPr>
            <a:lvl4pPr marL="1114425" indent="0" algn="ctr">
              <a:buNone/>
              <a:defRPr sz="1300"/>
            </a:lvl4pPr>
            <a:lvl5pPr marL="1485900" indent="0" algn="ctr">
              <a:buNone/>
              <a:defRPr sz="1300"/>
            </a:lvl5pPr>
            <a:lvl6pPr marL="1857375" indent="0" algn="ctr">
              <a:buNone/>
              <a:defRPr sz="1300"/>
            </a:lvl6pPr>
            <a:lvl7pPr marL="2228850" indent="0" algn="ctr">
              <a:buNone/>
              <a:defRPr sz="1300"/>
            </a:lvl7pPr>
            <a:lvl8pPr marL="2600325" indent="0" algn="ctr">
              <a:buNone/>
              <a:defRPr sz="1300"/>
            </a:lvl8pPr>
            <a:lvl9pPr marL="2971800" indent="0" algn="ctr">
              <a:buNone/>
              <a:defRPr sz="1300"/>
            </a:lvl9pPr>
          </a:lstStyle>
          <a:p>
            <a:r>
              <a:rPr lang="zh-CN" altLang="en-US" noProof="1" smtClean="0"/>
              <a:t>单击此处编辑母版副标题样式</a:t>
            </a:r>
            <a:endParaRPr lang="zh-CN" altLang="en-US" noProof="1"/>
          </a:p>
        </p:txBody>
      </p:sp>
      <p:sp>
        <p:nvSpPr>
          <p:cNvPr id="4" name="日期占位符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1">
              <a:ln>
                <a:noFill/>
              </a:ln>
              <a:solidFill>
                <a:srgbClr val="898989"/>
              </a:solidFill>
              <a:effectLst/>
              <a:uLnTx/>
              <a:uFillTx/>
              <a:latin typeface="Arial" panose="020B0604020202020204" pitchFamily="34" charset="0"/>
              <a:ea typeface="宋体" panose="02010600030101010101" pitchFamily="2" charset="-122"/>
              <a:cs typeface="+mn-cs"/>
            </a:endParaRPr>
          </a:p>
        </p:txBody>
      </p:sp>
      <p:sp>
        <p:nvSpPr>
          <p:cNvPr id="5" name="页脚占位符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sz="1200" b="0" i="0" u="none" strike="noStrike" kern="1200" cap="none" spc="0" normalizeH="0" baseline="0" noProof="0">
              <a:ln>
                <a:noFill/>
              </a:ln>
              <a:solidFill>
                <a:srgbClr val="898989"/>
              </a:solidFill>
              <a:effectLst/>
              <a:uLnTx/>
              <a:uFillTx/>
              <a:latin typeface="Arial" panose="020B0604020202020204" pitchFamily="34" charset="0"/>
              <a:ea typeface="宋体" panose="02010600030101010101" pitchFamily="2" charset="-122"/>
              <a:cs typeface="+mn-cs"/>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smtClean="0"/>
              <a:t>单击此处编辑母版标题样式</a:t>
            </a:r>
            <a:endParaRPr lang="zh-CN" altLang="en-US" noProof="1"/>
          </a:p>
        </p:txBody>
      </p:sp>
      <p:sp>
        <p:nvSpPr>
          <p:cNvPr id="3" name="内容占位符 2"/>
          <p:cNvSpPr>
            <a:spLocks noGrp="1"/>
          </p:cNvSpPr>
          <p:nvPr>
            <p:ph idx="1"/>
          </p:nvPr>
        </p:nvSpPr>
        <p:spPr/>
        <p:txBody>
          <a:bodyPr/>
          <a:lstStyle/>
          <a:p>
            <a:pPr lvl="0"/>
            <a:r>
              <a:rPr lang="zh-CN" altLang="en-US" noProof="1" smtClean="0"/>
              <a:t>单击此处编辑母版文本样式</a:t>
            </a:r>
            <a:endParaRPr lang="zh-CN" altLang="en-US" noProof="1" smtClean="0"/>
          </a:p>
          <a:p>
            <a:pPr lvl="1"/>
            <a:r>
              <a:rPr lang="zh-CN" altLang="en-US" noProof="1" smtClean="0"/>
              <a:t>第二级</a:t>
            </a:r>
            <a:endParaRPr lang="zh-CN" altLang="en-US" noProof="1" smtClean="0"/>
          </a:p>
          <a:p>
            <a:pPr lvl="2"/>
            <a:r>
              <a:rPr lang="zh-CN" altLang="en-US" noProof="1" smtClean="0"/>
              <a:t>第三级</a:t>
            </a:r>
            <a:endParaRPr lang="zh-CN" altLang="en-US" noProof="1" smtClean="0"/>
          </a:p>
          <a:p>
            <a:pPr lvl="3"/>
            <a:r>
              <a:rPr lang="zh-CN" altLang="en-US" noProof="1" smtClean="0"/>
              <a:t>第四级</a:t>
            </a:r>
            <a:endParaRPr lang="zh-CN" altLang="en-US" noProof="1" smtClean="0"/>
          </a:p>
          <a:p>
            <a:pPr lvl="4"/>
            <a:r>
              <a:rPr lang="zh-CN" altLang="en-US" noProof="1" smtClean="0"/>
              <a:t>第五级</a:t>
            </a:r>
            <a:endParaRPr lang="zh-CN" altLang="en-US" noProof="1"/>
          </a:p>
        </p:txBody>
      </p:sp>
      <p:sp>
        <p:nvSpPr>
          <p:cNvPr id="4" name="日期占位符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1">
              <a:ln>
                <a:noFill/>
              </a:ln>
              <a:solidFill>
                <a:srgbClr val="898989"/>
              </a:solidFill>
              <a:effectLst/>
              <a:uLnTx/>
              <a:uFillTx/>
              <a:latin typeface="Arial" panose="020B0604020202020204" pitchFamily="34" charset="0"/>
              <a:ea typeface="宋体" panose="02010600030101010101" pitchFamily="2" charset="-122"/>
              <a:cs typeface="+mn-cs"/>
            </a:endParaRPr>
          </a:p>
        </p:txBody>
      </p:sp>
      <p:sp>
        <p:nvSpPr>
          <p:cNvPr id="5" name="页脚占位符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sz="1200" b="0" i="0" u="none" strike="noStrike" kern="1200" cap="none" spc="0" normalizeH="0" baseline="0" noProof="0">
              <a:ln>
                <a:noFill/>
              </a:ln>
              <a:solidFill>
                <a:srgbClr val="898989"/>
              </a:solidFill>
              <a:effectLst/>
              <a:uLnTx/>
              <a:uFillTx/>
              <a:latin typeface="Arial" panose="020B0604020202020204" pitchFamily="34" charset="0"/>
              <a:ea typeface="宋体" panose="02010600030101010101" pitchFamily="2" charset="-122"/>
              <a:cs typeface="+mn-cs"/>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4875"/>
            </a:lvl1pPr>
          </a:lstStyle>
          <a:p>
            <a:r>
              <a:rPr lang="zh-CN" altLang="en-US" noProof="1" smtClean="0"/>
              <a:t>单击此处编辑母版标题样式</a:t>
            </a:r>
            <a:endParaRPr lang="zh-CN" altLang="en-US" noProof="1"/>
          </a:p>
        </p:txBody>
      </p:sp>
      <p:sp>
        <p:nvSpPr>
          <p:cNvPr id="3" name="文本占位符 2"/>
          <p:cNvSpPr>
            <a:spLocks noGrp="1"/>
          </p:cNvSpPr>
          <p:nvPr>
            <p:ph type="body" idx="1"/>
          </p:nvPr>
        </p:nvSpPr>
        <p:spPr>
          <a:xfrm>
            <a:off x="831850" y="4589463"/>
            <a:ext cx="10515600" cy="1500187"/>
          </a:xfrm>
        </p:spPr>
        <p:txBody>
          <a:bodyPr/>
          <a:lstStyle>
            <a:lvl1pPr marL="0" indent="0">
              <a:buNone/>
              <a:defRPr sz="1950">
                <a:solidFill>
                  <a:schemeClr val="tx1">
                    <a:tint val="75000"/>
                  </a:schemeClr>
                </a:solidFill>
              </a:defRPr>
            </a:lvl1pPr>
            <a:lvl2pPr marL="371475" indent="0">
              <a:buNone/>
              <a:defRPr sz="1625">
                <a:solidFill>
                  <a:schemeClr val="tx1">
                    <a:tint val="75000"/>
                  </a:schemeClr>
                </a:solidFill>
              </a:defRPr>
            </a:lvl2pPr>
            <a:lvl3pPr marL="742950" indent="0">
              <a:buNone/>
              <a:defRPr sz="1465">
                <a:solidFill>
                  <a:schemeClr val="tx1">
                    <a:tint val="75000"/>
                  </a:schemeClr>
                </a:solidFill>
              </a:defRPr>
            </a:lvl3pPr>
            <a:lvl4pPr marL="1114425" indent="0">
              <a:buNone/>
              <a:defRPr sz="1300">
                <a:solidFill>
                  <a:schemeClr val="tx1">
                    <a:tint val="75000"/>
                  </a:schemeClr>
                </a:solidFill>
              </a:defRPr>
            </a:lvl4pPr>
            <a:lvl5pPr marL="1485900" indent="0">
              <a:buNone/>
              <a:defRPr sz="1300">
                <a:solidFill>
                  <a:schemeClr val="tx1">
                    <a:tint val="75000"/>
                  </a:schemeClr>
                </a:solidFill>
              </a:defRPr>
            </a:lvl5pPr>
            <a:lvl6pPr marL="1857375" indent="0">
              <a:buNone/>
              <a:defRPr sz="1300">
                <a:solidFill>
                  <a:schemeClr val="tx1">
                    <a:tint val="75000"/>
                  </a:schemeClr>
                </a:solidFill>
              </a:defRPr>
            </a:lvl6pPr>
            <a:lvl7pPr marL="2228850" indent="0">
              <a:buNone/>
              <a:defRPr sz="1300">
                <a:solidFill>
                  <a:schemeClr val="tx1">
                    <a:tint val="75000"/>
                  </a:schemeClr>
                </a:solidFill>
              </a:defRPr>
            </a:lvl7pPr>
            <a:lvl8pPr marL="2600325" indent="0">
              <a:buNone/>
              <a:defRPr sz="1300">
                <a:solidFill>
                  <a:schemeClr val="tx1">
                    <a:tint val="75000"/>
                  </a:schemeClr>
                </a:solidFill>
              </a:defRPr>
            </a:lvl8pPr>
            <a:lvl9pPr marL="2971800" indent="0">
              <a:buNone/>
              <a:defRPr sz="1300">
                <a:solidFill>
                  <a:schemeClr val="tx1">
                    <a:tint val="75000"/>
                  </a:schemeClr>
                </a:solidFill>
              </a:defRPr>
            </a:lvl9pPr>
          </a:lstStyle>
          <a:p>
            <a:pPr lvl="0"/>
            <a:r>
              <a:rPr lang="zh-CN" altLang="en-US" noProof="1" smtClean="0"/>
              <a:t>单击此处编辑母版文本样式</a:t>
            </a:r>
            <a:endParaRPr lang="zh-CN" altLang="en-US" noProof="1" smtClean="0"/>
          </a:p>
        </p:txBody>
      </p:sp>
      <p:sp>
        <p:nvSpPr>
          <p:cNvPr id="4" name="日期占位符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1">
              <a:ln>
                <a:noFill/>
              </a:ln>
              <a:solidFill>
                <a:srgbClr val="898989"/>
              </a:solidFill>
              <a:effectLst/>
              <a:uLnTx/>
              <a:uFillTx/>
              <a:latin typeface="Arial" panose="020B0604020202020204" pitchFamily="34" charset="0"/>
              <a:ea typeface="宋体" panose="02010600030101010101" pitchFamily="2" charset="-122"/>
              <a:cs typeface="+mn-cs"/>
            </a:endParaRPr>
          </a:p>
        </p:txBody>
      </p:sp>
      <p:sp>
        <p:nvSpPr>
          <p:cNvPr id="5" name="页脚占位符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sz="1200" b="0" i="0" u="none" strike="noStrike" kern="1200" cap="none" spc="0" normalizeH="0" baseline="0" noProof="0">
              <a:ln>
                <a:noFill/>
              </a:ln>
              <a:solidFill>
                <a:srgbClr val="898989"/>
              </a:solidFill>
              <a:effectLst/>
              <a:uLnTx/>
              <a:uFillTx/>
              <a:latin typeface="Arial" panose="020B0604020202020204" pitchFamily="34" charset="0"/>
              <a:ea typeface="宋体" panose="02010600030101010101" pitchFamily="2" charset="-122"/>
              <a:cs typeface="+mn-cs"/>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smtClean="0"/>
              <a:t>单击此处编辑母版标题样式</a:t>
            </a:r>
            <a:endParaRPr lang="zh-CN" altLang="en-US" noProof="1"/>
          </a:p>
        </p:txBody>
      </p:sp>
      <p:sp>
        <p:nvSpPr>
          <p:cNvPr id="3" name="内容占位符 2"/>
          <p:cNvSpPr>
            <a:spLocks noGrp="1"/>
          </p:cNvSpPr>
          <p:nvPr>
            <p:ph sz="half" idx="1"/>
          </p:nvPr>
        </p:nvSpPr>
        <p:spPr>
          <a:xfrm>
            <a:off x="609600" y="1600200"/>
            <a:ext cx="5376672" cy="4525963"/>
          </a:xfrm>
        </p:spPr>
        <p:txBody>
          <a:bodyPr/>
          <a:lstStyle/>
          <a:p>
            <a:pPr lvl="0"/>
            <a:r>
              <a:rPr lang="zh-CN" altLang="en-US" noProof="1" smtClean="0"/>
              <a:t>单击此处编辑母版文本样式</a:t>
            </a:r>
            <a:endParaRPr lang="zh-CN" altLang="en-US" noProof="1" smtClean="0"/>
          </a:p>
          <a:p>
            <a:pPr lvl="1"/>
            <a:r>
              <a:rPr lang="zh-CN" altLang="en-US" noProof="1" smtClean="0"/>
              <a:t>第二级</a:t>
            </a:r>
            <a:endParaRPr lang="zh-CN" altLang="en-US" noProof="1" smtClean="0"/>
          </a:p>
          <a:p>
            <a:pPr lvl="2"/>
            <a:r>
              <a:rPr lang="zh-CN" altLang="en-US" noProof="1" smtClean="0"/>
              <a:t>第三级</a:t>
            </a:r>
            <a:endParaRPr lang="zh-CN" altLang="en-US" noProof="1" smtClean="0"/>
          </a:p>
          <a:p>
            <a:pPr lvl="3"/>
            <a:r>
              <a:rPr lang="zh-CN" altLang="en-US" noProof="1" smtClean="0"/>
              <a:t>第四级</a:t>
            </a:r>
            <a:endParaRPr lang="zh-CN" altLang="en-US" noProof="1" smtClean="0"/>
          </a:p>
          <a:p>
            <a:pPr lvl="4"/>
            <a:r>
              <a:rPr lang="zh-CN" altLang="en-US" noProof="1" smtClean="0"/>
              <a:t>第五级</a:t>
            </a:r>
            <a:endParaRPr lang="zh-CN" altLang="en-US" noProof="1"/>
          </a:p>
        </p:txBody>
      </p:sp>
      <p:sp>
        <p:nvSpPr>
          <p:cNvPr id="4" name="内容占位符 3"/>
          <p:cNvSpPr>
            <a:spLocks noGrp="1"/>
          </p:cNvSpPr>
          <p:nvPr>
            <p:ph sz="half" idx="2"/>
          </p:nvPr>
        </p:nvSpPr>
        <p:spPr>
          <a:xfrm>
            <a:off x="6205728" y="1600200"/>
            <a:ext cx="5376672" cy="4525963"/>
          </a:xfrm>
        </p:spPr>
        <p:txBody>
          <a:bodyPr/>
          <a:lstStyle/>
          <a:p>
            <a:pPr lvl="0"/>
            <a:r>
              <a:rPr lang="zh-CN" altLang="en-US" noProof="1" smtClean="0"/>
              <a:t>单击此处编辑母版文本样式</a:t>
            </a:r>
            <a:endParaRPr lang="zh-CN" altLang="en-US" noProof="1" smtClean="0"/>
          </a:p>
          <a:p>
            <a:pPr lvl="1"/>
            <a:r>
              <a:rPr lang="zh-CN" altLang="en-US" noProof="1" smtClean="0"/>
              <a:t>第二级</a:t>
            </a:r>
            <a:endParaRPr lang="zh-CN" altLang="en-US" noProof="1" smtClean="0"/>
          </a:p>
          <a:p>
            <a:pPr lvl="2"/>
            <a:r>
              <a:rPr lang="zh-CN" altLang="en-US" noProof="1" smtClean="0"/>
              <a:t>第三级</a:t>
            </a:r>
            <a:endParaRPr lang="zh-CN" altLang="en-US" noProof="1" smtClean="0"/>
          </a:p>
          <a:p>
            <a:pPr lvl="3"/>
            <a:r>
              <a:rPr lang="zh-CN" altLang="en-US" noProof="1" smtClean="0"/>
              <a:t>第四级</a:t>
            </a:r>
            <a:endParaRPr lang="zh-CN" altLang="en-US" noProof="1" smtClean="0"/>
          </a:p>
          <a:p>
            <a:pPr lvl="4"/>
            <a:r>
              <a:rPr lang="zh-CN" altLang="en-US" noProof="1" smtClean="0"/>
              <a:t>第五级</a:t>
            </a:r>
            <a:endParaRPr lang="zh-CN" altLang="en-US" noProof="1"/>
          </a:p>
        </p:txBody>
      </p:sp>
      <p:sp>
        <p:nvSpPr>
          <p:cNvPr id="5" name="日期占位符 4"/>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1">
              <a:ln>
                <a:noFill/>
              </a:ln>
              <a:solidFill>
                <a:srgbClr val="898989"/>
              </a:solidFill>
              <a:effectLst/>
              <a:uLnTx/>
              <a:uFillTx/>
              <a:latin typeface="Arial" panose="020B0604020202020204" pitchFamily="34" charset="0"/>
              <a:ea typeface="宋体" panose="02010600030101010101" pitchFamily="2" charset="-122"/>
              <a:cs typeface="+mn-cs"/>
            </a:endParaRPr>
          </a:p>
        </p:txBody>
      </p:sp>
      <p:sp>
        <p:nvSpPr>
          <p:cNvPr id="6" name="页脚占位符 5"/>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sz="1200" b="0" i="0" u="none" strike="noStrike" kern="1200" cap="none" spc="0" normalizeH="0" baseline="0" noProof="0">
              <a:ln>
                <a:noFill/>
              </a:ln>
              <a:solidFill>
                <a:srgbClr val="898989"/>
              </a:solidFill>
              <a:effectLst/>
              <a:uLnTx/>
              <a:uFillTx/>
              <a:latin typeface="Arial" panose="020B0604020202020204" pitchFamily="34" charset="0"/>
              <a:ea typeface="宋体" panose="02010600030101010101" pitchFamily="2" charset="-122"/>
              <a:cs typeface="+mn-cs"/>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noProof="1" smtClean="0"/>
              <a:t>单击此处编辑母版标题样式</a:t>
            </a:r>
            <a:endParaRPr lang="zh-CN" altLang="en-US" noProof="1"/>
          </a:p>
        </p:txBody>
      </p:sp>
      <p:sp>
        <p:nvSpPr>
          <p:cNvPr id="3" name="文本占位符 2"/>
          <p:cNvSpPr>
            <a:spLocks noGrp="1"/>
          </p:cNvSpPr>
          <p:nvPr>
            <p:ph type="body" idx="1"/>
          </p:nvPr>
        </p:nvSpPr>
        <p:spPr>
          <a:xfrm>
            <a:off x="839788" y="1681163"/>
            <a:ext cx="5157787" cy="823912"/>
          </a:xfrm>
        </p:spPr>
        <p:txBody>
          <a:bodyPr anchor="b"/>
          <a:lstStyle>
            <a:lvl1pPr marL="0" indent="0">
              <a:buNone/>
              <a:defRPr sz="1950" b="1"/>
            </a:lvl1pPr>
            <a:lvl2pPr marL="371475" indent="0">
              <a:buNone/>
              <a:defRPr sz="1625" b="1"/>
            </a:lvl2pPr>
            <a:lvl3pPr marL="742950" indent="0">
              <a:buNone/>
              <a:defRPr sz="1465" b="1"/>
            </a:lvl3pPr>
            <a:lvl4pPr marL="1114425" indent="0">
              <a:buNone/>
              <a:defRPr sz="1300" b="1"/>
            </a:lvl4pPr>
            <a:lvl5pPr marL="1485900" indent="0">
              <a:buNone/>
              <a:defRPr sz="1300" b="1"/>
            </a:lvl5pPr>
            <a:lvl6pPr marL="1857375" indent="0">
              <a:buNone/>
              <a:defRPr sz="1300" b="1"/>
            </a:lvl6pPr>
            <a:lvl7pPr marL="2228850" indent="0">
              <a:buNone/>
              <a:defRPr sz="1300" b="1"/>
            </a:lvl7pPr>
            <a:lvl8pPr marL="2600325" indent="0">
              <a:buNone/>
              <a:defRPr sz="1300" b="1"/>
            </a:lvl8pPr>
            <a:lvl9pPr marL="2971800" indent="0">
              <a:buNone/>
              <a:defRPr sz="1300" b="1"/>
            </a:lvl9pPr>
          </a:lstStyle>
          <a:p>
            <a:pPr lvl="0"/>
            <a:r>
              <a:rPr lang="zh-CN" altLang="en-US" noProof="1" smtClean="0"/>
              <a:t>单击此处编辑母版文本样式</a:t>
            </a:r>
            <a:endParaRPr lang="zh-CN" altLang="en-US" noProof="1" smtClean="0"/>
          </a:p>
        </p:txBody>
      </p:sp>
      <p:sp>
        <p:nvSpPr>
          <p:cNvPr id="4" name="内容占位符 3"/>
          <p:cNvSpPr>
            <a:spLocks noGrp="1"/>
          </p:cNvSpPr>
          <p:nvPr>
            <p:ph sz="half" idx="2"/>
          </p:nvPr>
        </p:nvSpPr>
        <p:spPr>
          <a:xfrm>
            <a:off x="839788" y="2505075"/>
            <a:ext cx="5157787" cy="3684588"/>
          </a:xfrm>
        </p:spPr>
        <p:txBody>
          <a:bodyPr/>
          <a:lstStyle/>
          <a:p>
            <a:pPr lvl="0"/>
            <a:r>
              <a:rPr lang="zh-CN" altLang="en-US" noProof="1" smtClean="0"/>
              <a:t>单击此处编辑母版文本样式</a:t>
            </a:r>
            <a:endParaRPr lang="zh-CN" altLang="en-US" noProof="1" smtClean="0"/>
          </a:p>
          <a:p>
            <a:pPr lvl="1"/>
            <a:r>
              <a:rPr lang="zh-CN" altLang="en-US" noProof="1" smtClean="0"/>
              <a:t>第二级</a:t>
            </a:r>
            <a:endParaRPr lang="zh-CN" altLang="en-US" noProof="1" smtClean="0"/>
          </a:p>
          <a:p>
            <a:pPr lvl="2"/>
            <a:r>
              <a:rPr lang="zh-CN" altLang="en-US" noProof="1" smtClean="0"/>
              <a:t>第三级</a:t>
            </a:r>
            <a:endParaRPr lang="zh-CN" altLang="en-US" noProof="1" smtClean="0"/>
          </a:p>
          <a:p>
            <a:pPr lvl="3"/>
            <a:r>
              <a:rPr lang="zh-CN" altLang="en-US" noProof="1" smtClean="0"/>
              <a:t>第四级</a:t>
            </a:r>
            <a:endParaRPr lang="zh-CN" altLang="en-US" noProof="1" smtClean="0"/>
          </a:p>
          <a:p>
            <a:pPr lvl="4"/>
            <a:r>
              <a:rPr lang="zh-CN" altLang="en-US" noProof="1" smtClean="0"/>
              <a:t>第五级</a:t>
            </a:r>
            <a:endParaRPr lang="zh-CN" altLang="en-US" noProof="1"/>
          </a:p>
        </p:txBody>
      </p:sp>
      <p:sp>
        <p:nvSpPr>
          <p:cNvPr id="5" name="文本占位符 4"/>
          <p:cNvSpPr>
            <a:spLocks noGrp="1"/>
          </p:cNvSpPr>
          <p:nvPr>
            <p:ph type="body" sz="quarter" idx="3"/>
          </p:nvPr>
        </p:nvSpPr>
        <p:spPr>
          <a:xfrm>
            <a:off x="6172201" y="1681163"/>
            <a:ext cx="5183188" cy="823912"/>
          </a:xfrm>
        </p:spPr>
        <p:txBody>
          <a:bodyPr anchor="b"/>
          <a:lstStyle>
            <a:lvl1pPr marL="0" indent="0">
              <a:buNone/>
              <a:defRPr sz="1950" b="1"/>
            </a:lvl1pPr>
            <a:lvl2pPr marL="371475" indent="0">
              <a:buNone/>
              <a:defRPr sz="1625" b="1"/>
            </a:lvl2pPr>
            <a:lvl3pPr marL="742950" indent="0">
              <a:buNone/>
              <a:defRPr sz="1465" b="1"/>
            </a:lvl3pPr>
            <a:lvl4pPr marL="1114425" indent="0">
              <a:buNone/>
              <a:defRPr sz="1300" b="1"/>
            </a:lvl4pPr>
            <a:lvl5pPr marL="1485900" indent="0">
              <a:buNone/>
              <a:defRPr sz="1300" b="1"/>
            </a:lvl5pPr>
            <a:lvl6pPr marL="1857375" indent="0">
              <a:buNone/>
              <a:defRPr sz="1300" b="1"/>
            </a:lvl6pPr>
            <a:lvl7pPr marL="2228850" indent="0">
              <a:buNone/>
              <a:defRPr sz="1300" b="1"/>
            </a:lvl7pPr>
            <a:lvl8pPr marL="2600325" indent="0">
              <a:buNone/>
              <a:defRPr sz="1300" b="1"/>
            </a:lvl8pPr>
            <a:lvl9pPr marL="2971800" indent="0">
              <a:buNone/>
              <a:defRPr sz="1300" b="1"/>
            </a:lvl9pPr>
          </a:lstStyle>
          <a:p>
            <a:pPr lvl="0"/>
            <a:r>
              <a:rPr lang="zh-CN" altLang="en-US" noProof="1" smtClean="0"/>
              <a:t>单击此处编辑母版文本样式</a:t>
            </a:r>
            <a:endParaRPr lang="zh-CN" altLang="en-US" noProof="1" smtClean="0"/>
          </a:p>
        </p:txBody>
      </p:sp>
      <p:sp>
        <p:nvSpPr>
          <p:cNvPr id="6" name="内容占位符 5"/>
          <p:cNvSpPr>
            <a:spLocks noGrp="1"/>
          </p:cNvSpPr>
          <p:nvPr>
            <p:ph sz="quarter" idx="4"/>
          </p:nvPr>
        </p:nvSpPr>
        <p:spPr>
          <a:xfrm>
            <a:off x="6172201" y="2505075"/>
            <a:ext cx="5183188" cy="3684588"/>
          </a:xfrm>
        </p:spPr>
        <p:txBody>
          <a:bodyPr/>
          <a:lstStyle/>
          <a:p>
            <a:pPr lvl="0"/>
            <a:r>
              <a:rPr lang="zh-CN" altLang="en-US" noProof="1" smtClean="0"/>
              <a:t>单击此处编辑母版文本样式</a:t>
            </a:r>
            <a:endParaRPr lang="zh-CN" altLang="en-US" noProof="1" smtClean="0"/>
          </a:p>
          <a:p>
            <a:pPr lvl="1"/>
            <a:r>
              <a:rPr lang="zh-CN" altLang="en-US" noProof="1" smtClean="0"/>
              <a:t>第二级</a:t>
            </a:r>
            <a:endParaRPr lang="zh-CN" altLang="en-US" noProof="1" smtClean="0"/>
          </a:p>
          <a:p>
            <a:pPr lvl="2"/>
            <a:r>
              <a:rPr lang="zh-CN" altLang="en-US" noProof="1" smtClean="0"/>
              <a:t>第三级</a:t>
            </a:r>
            <a:endParaRPr lang="zh-CN" altLang="en-US" noProof="1" smtClean="0"/>
          </a:p>
          <a:p>
            <a:pPr lvl="3"/>
            <a:r>
              <a:rPr lang="zh-CN" altLang="en-US" noProof="1" smtClean="0"/>
              <a:t>第四级</a:t>
            </a:r>
            <a:endParaRPr lang="zh-CN" altLang="en-US" noProof="1" smtClean="0"/>
          </a:p>
          <a:p>
            <a:pPr lvl="4"/>
            <a:r>
              <a:rPr lang="zh-CN" altLang="en-US" noProof="1" smtClean="0"/>
              <a:t>第五级</a:t>
            </a:r>
            <a:endParaRPr lang="zh-CN" altLang="en-US" noProof="1"/>
          </a:p>
        </p:txBody>
      </p:sp>
      <p:sp>
        <p:nvSpPr>
          <p:cNvPr id="7" name="日期占位符 6"/>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1">
              <a:ln>
                <a:noFill/>
              </a:ln>
              <a:solidFill>
                <a:srgbClr val="898989"/>
              </a:solidFill>
              <a:effectLst/>
              <a:uLnTx/>
              <a:uFillTx/>
              <a:latin typeface="Arial" panose="020B0604020202020204" pitchFamily="34" charset="0"/>
              <a:ea typeface="宋体" panose="02010600030101010101" pitchFamily="2" charset="-122"/>
              <a:cs typeface="+mn-cs"/>
            </a:endParaRPr>
          </a:p>
        </p:txBody>
      </p:sp>
      <p:sp>
        <p:nvSpPr>
          <p:cNvPr id="8" name="页脚占位符 7"/>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sz="1200" b="0" i="0" u="none" strike="noStrike" kern="1200" cap="none" spc="0" normalizeH="0" baseline="0" noProof="0">
              <a:ln>
                <a:noFill/>
              </a:ln>
              <a:solidFill>
                <a:srgbClr val="898989"/>
              </a:solidFill>
              <a:effectLst/>
              <a:uLnTx/>
              <a:uFillTx/>
              <a:latin typeface="Arial" panose="020B0604020202020204" pitchFamily="34" charset="0"/>
              <a:ea typeface="宋体" panose="02010600030101010101" pitchFamily="2" charset="-122"/>
              <a:cs typeface="+mn-cs"/>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smtClean="0"/>
              <a:t>单击此处编辑母版标题样式</a:t>
            </a:r>
            <a:endParaRPr lang="zh-CN" altLang="en-US" noProof="1"/>
          </a:p>
        </p:txBody>
      </p:sp>
      <p:sp>
        <p:nvSpPr>
          <p:cNvPr id="3" name="日期占位符 2"/>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1">
              <a:ln>
                <a:noFill/>
              </a:ln>
              <a:solidFill>
                <a:srgbClr val="898989"/>
              </a:solidFill>
              <a:effectLst/>
              <a:uLnTx/>
              <a:uFillTx/>
              <a:latin typeface="Arial" panose="020B0604020202020204" pitchFamily="34" charset="0"/>
              <a:ea typeface="宋体" panose="02010600030101010101" pitchFamily="2" charset="-122"/>
              <a:cs typeface="+mn-cs"/>
            </a:endParaRPr>
          </a:p>
        </p:txBody>
      </p:sp>
      <p:sp>
        <p:nvSpPr>
          <p:cNvPr id="4" name="页脚占位符 3"/>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sz="1200" b="0" i="0" u="none" strike="noStrike" kern="1200" cap="none" spc="0" normalizeH="0" baseline="0" noProof="0">
              <a:ln>
                <a:noFill/>
              </a:ln>
              <a:solidFill>
                <a:srgbClr val="898989"/>
              </a:solidFill>
              <a:effectLst/>
              <a:uLnTx/>
              <a:uFillTx/>
              <a:latin typeface="Arial" panose="020B0604020202020204" pitchFamily="34" charset="0"/>
              <a:ea typeface="宋体" panose="02010600030101010101" pitchFamily="2" charset="-122"/>
              <a:cs typeface="+mn-cs"/>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1">
              <a:ln>
                <a:noFill/>
              </a:ln>
              <a:solidFill>
                <a:srgbClr val="898989"/>
              </a:solidFill>
              <a:effectLst/>
              <a:uLnTx/>
              <a:uFillTx/>
              <a:latin typeface="Arial" panose="020B0604020202020204" pitchFamily="34" charset="0"/>
              <a:ea typeface="宋体" panose="02010600030101010101" pitchFamily="2" charset="-122"/>
              <a:cs typeface="+mn-cs"/>
            </a:endParaRPr>
          </a:p>
        </p:txBody>
      </p:sp>
      <p:sp>
        <p:nvSpPr>
          <p:cNvPr id="3" name="页脚占位符 2"/>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sz="1200" b="0" i="0" u="none" strike="noStrike" kern="1200" cap="none" spc="0" normalizeH="0" baseline="0" noProof="0">
              <a:ln>
                <a:noFill/>
              </a:ln>
              <a:solidFill>
                <a:srgbClr val="898989"/>
              </a:solidFill>
              <a:effectLst/>
              <a:uLnTx/>
              <a:uFillTx/>
              <a:latin typeface="Arial" panose="020B0604020202020204" pitchFamily="34" charset="0"/>
              <a:ea typeface="宋体" panose="02010600030101010101" pitchFamily="2" charset="-122"/>
              <a:cs typeface="+mn-cs"/>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8" cy="1600200"/>
          </a:xfrm>
        </p:spPr>
        <p:txBody>
          <a:bodyPr anchor="b"/>
          <a:lstStyle>
            <a:lvl1pPr>
              <a:defRPr sz="2600"/>
            </a:lvl1pPr>
          </a:lstStyle>
          <a:p>
            <a:r>
              <a:rPr lang="zh-CN" altLang="en-US" noProof="1" smtClean="0"/>
              <a:t>单击此处编辑母版标题样式</a:t>
            </a:r>
            <a:endParaRPr lang="zh-CN" altLang="en-US" noProof="1"/>
          </a:p>
        </p:txBody>
      </p:sp>
      <p:sp>
        <p:nvSpPr>
          <p:cNvPr id="3" name="内容占位符 2"/>
          <p:cNvSpPr>
            <a:spLocks noGrp="1"/>
          </p:cNvSpPr>
          <p:nvPr>
            <p:ph idx="1"/>
          </p:nvPr>
        </p:nvSpPr>
        <p:spPr>
          <a:xfrm>
            <a:off x="5183188" y="987425"/>
            <a:ext cx="6172201" cy="4873625"/>
          </a:xfrm>
        </p:spPr>
        <p:txBody>
          <a:bodyPr/>
          <a:lstStyle>
            <a:lvl1pPr>
              <a:defRPr sz="2600"/>
            </a:lvl1pPr>
            <a:lvl2pPr>
              <a:defRPr sz="2275"/>
            </a:lvl2pPr>
            <a:lvl3pPr>
              <a:defRPr sz="1950"/>
            </a:lvl3pPr>
            <a:lvl4pPr>
              <a:defRPr sz="1625"/>
            </a:lvl4pPr>
            <a:lvl5pPr>
              <a:defRPr sz="1625"/>
            </a:lvl5pPr>
            <a:lvl6pPr>
              <a:defRPr sz="1625"/>
            </a:lvl6pPr>
            <a:lvl7pPr>
              <a:defRPr sz="1625"/>
            </a:lvl7pPr>
            <a:lvl8pPr>
              <a:defRPr sz="1625"/>
            </a:lvl8pPr>
            <a:lvl9pPr>
              <a:defRPr sz="1625"/>
            </a:lvl9pPr>
          </a:lstStyle>
          <a:p>
            <a:pPr lvl="0"/>
            <a:r>
              <a:rPr lang="zh-CN" altLang="en-US" noProof="1" smtClean="0"/>
              <a:t>单击此处编辑母版文本样式</a:t>
            </a:r>
            <a:endParaRPr lang="zh-CN" altLang="en-US" noProof="1" smtClean="0"/>
          </a:p>
          <a:p>
            <a:pPr lvl="1"/>
            <a:r>
              <a:rPr lang="zh-CN" altLang="en-US" noProof="1" smtClean="0"/>
              <a:t>第二级</a:t>
            </a:r>
            <a:endParaRPr lang="zh-CN" altLang="en-US" noProof="1" smtClean="0"/>
          </a:p>
          <a:p>
            <a:pPr lvl="2"/>
            <a:r>
              <a:rPr lang="zh-CN" altLang="en-US" noProof="1" smtClean="0"/>
              <a:t>第三级</a:t>
            </a:r>
            <a:endParaRPr lang="zh-CN" altLang="en-US" noProof="1" smtClean="0"/>
          </a:p>
          <a:p>
            <a:pPr lvl="3"/>
            <a:r>
              <a:rPr lang="zh-CN" altLang="en-US" noProof="1" smtClean="0"/>
              <a:t>第四级</a:t>
            </a:r>
            <a:endParaRPr lang="zh-CN" altLang="en-US" noProof="1" smtClean="0"/>
          </a:p>
          <a:p>
            <a:pPr lvl="4"/>
            <a:r>
              <a:rPr lang="zh-CN" altLang="en-US" noProof="1" smtClean="0"/>
              <a:t>第五级</a:t>
            </a:r>
            <a:endParaRPr lang="zh-CN" altLang="en-US" noProof="1"/>
          </a:p>
        </p:txBody>
      </p:sp>
      <p:sp>
        <p:nvSpPr>
          <p:cNvPr id="4" name="文本占位符 3"/>
          <p:cNvSpPr>
            <a:spLocks noGrp="1"/>
          </p:cNvSpPr>
          <p:nvPr>
            <p:ph type="body" sz="half" idx="2"/>
          </p:nvPr>
        </p:nvSpPr>
        <p:spPr>
          <a:xfrm>
            <a:off x="839788" y="2057400"/>
            <a:ext cx="3932238" cy="3811588"/>
          </a:xfrm>
        </p:spPr>
        <p:txBody>
          <a:bodyPr/>
          <a:lstStyle>
            <a:lvl1pPr marL="0" indent="0">
              <a:buNone/>
              <a:defRPr sz="1300"/>
            </a:lvl1pPr>
            <a:lvl2pPr marL="371475" indent="0">
              <a:buNone/>
              <a:defRPr sz="1140"/>
            </a:lvl2pPr>
            <a:lvl3pPr marL="742950" indent="0">
              <a:buNone/>
              <a:defRPr sz="975"/>
            </a:lvl3pPr>
            <a:lvl4pPr marL="1114425" indent="0">
              <a:buNone/>
              <a:defRPr sz="815"/>
            </a:lvl4pPr>
            <a:lvl5pPr marL="1485900" indent="0">
              <a:buNone/>
              <a:defRPr sz="815"/>
            </a:lvl5pPr>
            <a:lvl6pPr marL="1857375" indent="0">
              <a:buNone/>
              <a:defRPr sz="815"/>
            </a:lvl6pPr>
            <a:lvl7pPr marL="2228850" indent="0">
              <a:buNone/>
              <a:defRPr sz="815"/>
            </a:lvl7pPr>
            <a:lvl8pPr marL="2600325" indent="0">
              <a:buNone/>
              <a:defRPr sz="815"/>
            </a:lvl8pPr>
            <a:lvl9pPr marL="2971800" indent="0">
              <a:buNone/>
              <a:defRPr sz="815"/>
            </a:lvl9pPr>
          </a:lstStyle>
          <a:p>
            <a:pPr lvl="0"/>
            <a:r>
              <a:rPr lang="zh-CN" altLang="en-US" noProof="1" smtClean="0"/>
              <a:t>单击此处编辑母版文本样式</a:t>
            </a:r>
            <a:endParaRPr lang="zh-CN" altLang="en-US" noProof="1" smtClean="0"/>
          </a:p>
        </p:txBody>
      </p:sp>
      <p:sp>
        <p:nvSpPr>
          <p:cNvPr id="5" name="日期占位符 4"/>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1">
              <a:ln>
                <a:noFill/>
              </a:ln>
              <a:solidFill>
                <a:srgbClr val="898989"/>
              </a:solidFill>
              <a:effectLst/>
              <a:uLnTx/>
              <a:uFillTx/>
              <a:latin typeface="Arial" panose="020B0604020202020204" pitchFamily="34" charset="0"/>
              <a:ea typeface="宋体" panose="02010600030101010101" pitchFamily="2" charset="-122"/>
              <a:cs typeface="+mn-cs"/>
            </a:endParaRPr>
          </a:p>
        </p:txBody>
      </p:sp>
      <p:sp>
        <p:nvSpPr>
          <p:cNvPr id="6" name="页脚占位符 5"/>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sz="1200" b="0" i="0" u="none" strike="noStrike" kern="1200" cap="none" spc="0" normalizeH="0" baseline="0" noProof="0">
              <a:ln>
                <a:noFill/>
              </a:ln>
              <a:solidFill>
                <a:srgbClr val="898989"/>
              </a:solidFill>
              <a:effectLst/>
              <a:uLnTx/>
              <a:uFillTx/>
              <a:latin typeface="Arial" panose="020B0604020202020204" pitchFamily="34" charset="0"/>
              <a:ea typeface="宋体" panose="02010600030101010101" pitchFamily="2" charset="-122"/>
              <a:cs typeface="+mn-cs"/>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smtClean="0"/>
              <a:t>单击此处编辑母版标题样式</a:t>
            </a:r>
            <a:endParaRPr lang="zh-CN" altLang="en-US" noProof="1"/>
          </a:p>
        </p:txBody>
      </p:sp>
      <p:sp>
        <p:nvSpPr>
          <p:cNvPr id="3" name="内容占位符 2"/>
          <p:cNvSpPr>
            <a:spLocks noGrp="1"/>
          </p:cNvSpPr>
          <p:nvPr>
            <p:ph idx="1"/>
          </p:nvPr>
        </p:nvSpPr>
        <p:spPr/>
        <p:txBody>
          <a:bodyPr/>
          <a:lstStyle/>
          <a:p>
            <a:pPr lvl="0"/>
            <a:r>
              <a:rPr lang="zh-CN" altLang="en-US" noProof="1" smtClean="0"/>
              <a:t>单击此处编辑母版文本样式</a:t>
            </a:r>
            <a:endParaRPr lang="zh-CN" altLang="en-US" noProof="1" smtClean="0"/>
          </a:p>
          <a:p>
            <a:pPr lvl="1"/>
            <a:r>
              <a:rPr lang="zh-CN" altLang="en-US" noProof="1" smtClean="0"/>
              <a:t>第二级</a:t>
            </a:r>
            <a:endParaRPr lang="zh-CN" altLang="en-US" noProof="1" smtClean="0"/>
          </a:p>
          <a:p>
            <a:pPr lvl="2"/>
            <a:r>
              <a:rPr lang="zh-CN" altLang="en-US" noProof="1" smtClean="0"/>
              <a:t>第三级</a:t>
            </a:r>
            <a:endParaRPr lang="zh-CN" altLang="en-US" noProof="1" smtClean="0"/>
          </a:p>
          <a:p>
            <a:pPr lvl="3"/>
            <a:r>
              <a:rPr lang="zh-CN" altLang="en-US" noProof="1" smtClean="0"/>
              <a:t>第四级</a:t>
            </a:r>
            <a:endParaRPr lang="zh-CN" altLang="en-US" noProof="1" smtClean="0"/>
          </a:p>
          <a:p>
            <a:pPr lvl="4"/>
            <a:r>
              <a:rPr lang="zh-CN" altLang="en-US" noProof="1" smtClean="0"/>
              <a:t>第五级</a:t>
            </a:r>
            <a:endParaRPr lang="zh-CN" altLang="en-US" noProof="1"/>
          </a:p>
        </p:txBody>
      </p:sp>
      <p:sp>
        <p:nvSpPr>
          <p:cNvPr id="4" name="日期占位符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1">
              <a:ln>
                <a:noFill/>
              </a:ln>
              <a:solidFill>
                <a:srgbClr val="898989"/>
              </a:solidFill>
              <a:effectLst/>
              <a:uLnTx/>
              <a:uFillTx/>
              <a:latin typeface="Arial" panose="020B0604020202020204" pitchFamily="34" charset="0"/>
              <a:ea typeface="宋体" panose="02010600030101010101" pitchFamily="2" charset="-122"/>
              <a:cs typeface="+mn-cs"/>
            </a:endParaRPr>
          </a:p>
        </p:txBody>
      </p:sp>
      <p:sp>
        <p:nvSpPr>
          <p:cNvPr id="5" name="页脚占位符 4"/>
          <p:cNvSpPr>
            <a:spLocks noGrp="1"/>
          </p:cNvSpPr>
          <p:nvPr>
            <p:ph type="ftr" sz="quarter" idx="11"/>
          </p:nvPr>
        </p:nvSpPr>
        <p:spPr/>
        <p:txBody>
          <a:bodyPr/>
          <a:p>
            <a:pPr marL="0" marR="0" lvl="0" indent="0" algn="ctr" defTabSz="914400" rtl="0" eaLnBrk="1" fontAlgn="base" latinLnBrk="1" hangingPunct="1">
              <a:lnSpc>
                <a:spcPct val="100000"/>
              </a:lnSpc>
              <a:spcBef>
                <a:spcPct val="0"/>
              </a:spcBef>
              <a:spcAft>
                <a:spcPct val="0"/>
              </a:spcAft>
              <a:buClrTx/>
              <a:buSzTx/>
              <a:buFont typeface="Arial" panose="020B0604020202020204" pitchFamily="34" charset="0"/>
              <a:buNone/>
              <a:defRPr/>
            </a:pPr>
            <a:endParaRPr kumimoji="0" lang="zh-CN" altLang="zh-CN" sz="1200" b="0" i="0" u="none" strike="noStrike" kern="1200" cap="none" spc="0" normalizeH="0" baseline="0" noProof="0" smtClean="0">
              <a:ln>
                <a:noFill/>
              </a:ln>
              <a:solidFill>
                <a:srgbClr val="898989"/>
              </a:solidFill>
              <a:effectLst/>
              <a:uLnTx/>
              <a:uFillTx/>
              <a:latin typeface="Arial" panose="020B0604020202020204" pitchFamily="34" charset="0"/>
              <a:ea typeface="宋体" panose="02010600030101010101" pitchFamily="2" charset="-122"/>
              <a:cs typeface="+mn-cs"/>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8" cy="1600200"/>
          </a:xfrm>
        </p:spPr>
        <p:txBody>
          <a:bodyPr anchor="b"/>
          <a:lstStyle>
            <a:lvl1pPr>
              <a:defRPr sz="2600"/>
            </a:lvl1pPr>
          </a:lstStyle>
          <a:p>
            <a:r>
              <a:rPr lang="zh-CN" altLang="en-US" noProof="1" smtClean="0"/>
              <a:t>单击此处编辑母版标题样式</a:t>
            </a:r>
            <a:endParaRPr lang="zh-CN" altLang="en-US" noProof="1"/>
          </a:p>
        </p:txBody>
      </p:sp>
      <p:sp>
        <p:nvSpPr>
          <p:cNvPr id="3" name="图片占位符 2"/>
          <p:cNvSpPr>
            <a:spLocks noGrp="1"/>
          </p:cNvSpPr>
          <p:nvPr>
            <p:ph type="pic" idx="1"/>
          </p:nvPr>
        </p:nvSpPr>
        <p:spPr>
          <a:xfrm>
            <a:off x="5183188" y="987425"/>
            <a:ext cx="6172201" cy="4873625"/>
          </a:xfrm>
        </p:spPr>
        <p:txBody>
          <a:bodyPr vert="horz" wrap="square" lIns="91440" tIns="45720" rIns="91440" bIns="45720" numCol="1" anchor="t" anchorCtr="0" compatLnSpc="1"/>
          <a:lstStyle>
            <a:lvl1pPr marL="0" indent="0">
              <a:buNone/>
              <a:defRPr sz="2600"/>
            </a:lvl1pPr>
            <a:lvl2pPr marL="371475" indent="0">
              <a:buNone/>
              <a:defRPr sz="2275"/>
            </a:lvl2pPr>
            <a:lvl3pPr marL="742950" indent="0">
              <a:buNone/>
              <a:defRPr sz="1950"/>
            </a:lvl3pPr>
            <a:lvl4pPr marL="1114425" indent="0">
              <a:buNone/>
              <a:defRPr sz="1625"/>
            </a:lvl4pPr>
            <a:lvl5pPr marL="1485900" indent="0">
              <a:buNone/>
              <a:defRPr sz="1625"/>
            </a:lvl5pPr>
            <a:lvl6pPr marL="1857375" indent="0">
              <a:buNone/>
              <a:defRPr sz="1625"/>
            </a:lvl6pPr>
            <a:lvl7pPr marL="2228850" indent="0">
              <a:buNone/>
              <a:defRPr sz="1625"/>
            </a:lvl7pPr>
            <a:lvl8pPr marL="2600325" indent="0">
              <a:buNone/>
              <a:defRPr sz="1625"/>
            </a:lvl8pPr>
            <a:lvl9pPr marL="2971800" indent="0">
              <a:buNone/>
              <a:defRPr sz="1625"/>
            </a:lvl9pPr>
          </a:lstStyle>
          <a:p>
            <a:pPr marL="0" marR="0" lvl="0" indent="0" algn="l" defTabSz="914400" rtl="0" eaLnBrk="1" fontAlgn="base" latinLnBrk="1" hangingPunct="1">
              <a:lnSpc>
                <a:spcPct val="100000"/>
              </a:lnSpc>
              <a:spcBef>
                <a:spcPct val="20000"/>
              </a:spcBef>
              <a:spcAft>
                <a:spcPct val="0"/>
              </a:spcAft>
              <a:buClrTx/>
              <a:buSzTx/>
              <a:buFont typeface="Arial" panose="020B0604020202020204" pitchFamily="34" charset="0"/>
              <a:buNone/>
              <a:defRPr/>
            </a:pPr>
            <a:endParaRPr kumimoji="0" lang="zh-CN" altLang="en-US" sz="2600" b="0" i="0" u="none" strike="noStrike" kern="1200" cap="none" spc="0" normalizeH="0" baseline="0" noProof="1">
              <a:ln>
                <a:noFill/>
              </a:ln>
              <a:solidFill>
                <a:schemeClr val="tx1"/>
              </a:solidFill>
              <a:effectLst/>
              <a:uLnTx/>
              <a:uFillTx/>
              <a:latin typeface="+mn-lt"/>
              <a:ea typeface="+mn-ea"/>
              <a:cs typeface="+mn-cs"/>
              <a:sym typeface="Malgun Gothic" panose="020B0503020000020004" pitchFamily="34" charset="-127"/>
            </a:endParaRPr>
          </a:p>
        </p:txBody>
      </p:sp>
      <p:sp>
        <p:nvSpPr>
          <p:cNvPr id="4" name="文本占位符 3"/>
          <p:cNvSpPr>
            <a:spLocks noGrp="1"/>
          </p:cNvSpPr>
          <p:nvPr>
            <p:ph type="body" sz="half" idx="2"/>
          </p:nvPr>
        </p:nvSpPr>
        <p:spPr>
          <a:xfrm>
            <a:off x="839788" y="2057400"/>
            <a:ext cx="3932238" cy="3811588"/>
          </a:xfrm>
        </p:spPr>
        <p:txBody>
          <a:bodyPr/>
          <a:lstStyle>
            <a:lvl1pPr marL="0" indent="0">
              <a:buNone/>
              <a:defRPr sz="1300"/>
            </a:lvl1pPr>
            <a:lvl2pPr marL="371475" indent="0">
              <a:buNone/>
              <a:defRPr sz="1140"/>
            </a:lvl2pPr>
            <a:lvl3pPr marL="742950" indent="0">
              <a:buNone/>
              <a:defRPr sz="975"/>
            </a:lvl3pPr>
            <a:lvl4pPr marL="1114425" indent="0">
              <a:buNone/>
              <a:defRPr sz="815"/>
            </a:lvl4pPr>
            <a:lvl5pPr marL="1485900" indent="0">
              <a:buNone/>
              <a:defRPr sz="815"/>
            </a:lvl5pPr>
            <a:lvl6pPr marL="1857375" indent="0">
              <a:buNone/>
              <a:defRPr sz="815"/>
            </a:lvl6pPr>
            <a:lvl7pPr marL="2228850" indent="0">
              <a:buNone/>
              <a:defRPr sz="815"/>
            </a:lvl7pPr>
            <a:lvl8pPr marL="2600325" indent="0">
              <a:buNone/>
              <a:defRPr sz="815"/>
            </a:lvl8pPr>
            <a:lvl9pPr marL="2971800" indent="0">
              <a:buNone/>
              <a:defRPr sz="815"/>
            </a:lvl9pPr>
          </a:lstStyle>
          <a:p>
            <a:pPr lvl="0"/>
            <a:r>
              <a:rPr lang="zh-CN" altLang="en-US" noProof="1" smtClean="0"/>
              <a:t>单击此处编辑母版文本样式</a:t>
            </a:r>
            <a:endParaRPr lang="zh-CN" altLang="en-US" noProof="1" smtClean="0"/>
          </a:p>
        </p:txBody>
      </p:sp>
      <p:sp>
        <p:nvSpPr>
          <p:cNvPr id="5" name="日期占位符 4"/>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1">
              <a:ln>
                <a:noFill/>
              </a:ln>
              <a:solidFill>
                <a:srgbClr val="898989"/>
              </a:solidFill>
              <a:effectLst/>
              <a:uLnTx/>
              <a:uFillTx/>
              <a:latin typeface="Arial" panose="020B0604020202020204" pitchFamily="34" charset="0"/>
              <a:ea typeface="宋体" panose="02010600030101010101" pitchFamily="2" charset="-122"/>
              <a:cs typeface="+mn-cs"/>
            </a:endParaRPr>
          </a:p>
        </p:txBody>
      </p:sp>
      <p:sp>
        <p:nvSpPr>
          <p:cNvPr id="6" name="页脚占位符 5"/>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sz="1200" b="0" i="0" u="none" strike="noStrike" kern="1200" cap="none" spc="0" normalizeH="0" baseline="0" noProof="0">
              <a:ln>
                <a:noFill/>
              </a:ln>
              <a:solidFill>
                <a:srgbClr val="898989"/>
              </a:solidFill>
              <a:effectLst/>
              <a:uLnTx/>
              <a:uFillTx/>
              <a:latin typeface="Arial" panose="020B0604020202020204" pitchFamily="34" charset="0"/>
              <a:ea typeface="宋体" panose="02010600030101010101" pitchFamily="2" charset="-122"/>
              <a:cs typeface="+mn-cs"/>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smtClean="0"/>
              <a:t>单击此处编辑母版标题样式</a:t>
            </a:r>
            <a:endParaRPr lang="zh-CN" altLang="en-US" noProof="1"/>
          </a:p>
        </p:txBody>
      </p:sp>
      <p:sp>
        <p:nvSpPr>
          <p:cNvPr id="3" name="竖排文字占位符 2"/>
          <p:cNvSpPr>
            <a:spLocks noGrp="1"/>
          </p:cNvSpPr>
          <p:nvPr>
            <p:ph type="body" orient="vert" idx="1"/>
          </p:nvPr>
        </p:nvSpPr>
        <p:spPr/>
        <p:txBody>
          <a:bodyPr vert="eaVert"/>
          <a:lstStyle/>
          <a:p>
            <a:pPr lvl="0"/>
            <a:r>
              <a:rPr lang="zh-CN" altLang="en-US" noProof="1" smtClean="0"/>
              <a:t>单击此处编辑母版文本样式</a:t>
            </a:r>
            <a:endParaRPr lang="zh-CN" altLang="en-US" noProof="1" smtClean="0"/>
          </a:p>
          <a:p>
            <a:pPr lvl="1"/>
            <a:r>
              <a:rPr lang="zh-CN" altLang="en-US" noProof="1" smtClean="0"/>
              <a:t>第二级</a:t>
            </a:r>
            <a:endParaRPr lang="zh-CN" altLang="en-US" noProof="1" smtClean="0"/>
          </a:p>
          <a:p>
            <a:pPr lvl="2"/>
            <a:r>
              <a:rPr lang="zh-CN" altLang="en-US" noProof="1" smtClean="0"/>
              <a:t>第三级</a:t>
            </a:r>
            <a:endParaRPr lang="zh-CN" altLang="en-US" noProof="1" smtClean="0"/>
          </a:p>
          <a:p>
            <a:pPr lvl="3"/>
            <a:r>
              <a:rPr lang="zh-CN" altLang="en-US" noProof="1" smtClean="0"/>
              <a:t>第四级</a:t>
            </a:r>
            <a:endParaRPr lang="zh-CN" altLang="en-US" noProof="1" smtClean="0"/>
          </a:p>
          <a:p>
            <a:pPr lvl="4"/>
            <a:r>
              <a:rPr lang="zh-CN" altLang="en-US" noProof="1" smtClean="0"/>
              <a:t>第五级</a:t>
            </a:r>
            <a:endParaRPr lang="zh-CN" altLang="en-US" noProof="1"/>
          </a:p>
        </p:txBody>
      </p:sp>
      <p:sp>
        <p:nvSpPr>
          <p:cNvPr id="4" name="日期占位符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1">
              <a:ln>
                <a:noFill/>
              </a:ln>
              <a:solidFill>
                <a:srgbClr val="898989"/>
              </a:solidFill>
              <a:effectLst/>
              <a:uLnTx/>
              <a:uFillTx/>
              <a:latin typeface="Arial" panose="020B0604020202020204" pitchFamily="34" charset="0"/>
              <a:ea typeface="宋体" panose="02010600030101010101" pitchFamily="2" charset="-122"/>
              <a:cs typeface="+mn-cs"/>
            </a:endParaRPr>
          </a:p>
        </p:txBody>
      </p:sp>
      <p:sp>
        <p:nvSpPr>
          <p:cNvPr id="5" name="页脚占位符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sz="1200" b="0" i="0" u="none" strike="noStrike" kern="1200" cap="none" spc="0" normalizeH="0" baseline="0" noProof="0">
              <a:ln>
                <a:noFill/>
              </a:ln>
              <a:solidFill>
                <a:srgbClr val="898989"/>
              </a:solidFill>
              <a:effectLst/>
              <a:uLnTx/>
              <a:uFillTx/>
              <a:latin typeface="Arial" panose="020B0604020202020204" pitchFamily="34" charset="0"/>
              <a:ea typeface="宋体" panose="02010600030101010101" pitchFamily="2" charset="-122"/>
              <a:cs typeface="+mn-cs"/>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8"/>
            <a:ext cx="2743200" cy="5851525"/>
          </a:xfrm>
        </p:spPr>
        <p:txBody>
          <a:bodyPr vert="eaVert"/>
          <a:lstStyle/>
          <a:p>
            <a:r>
              <a:rPr lang="zh-CN" altLang="en-US" noProof="1" smtClean="0"/>
              <a:t>单击此处编辑母版标题样式</a:t>
            </a:r>
            <a:endParaRPr lang="zh-CN" altLang="en-US" noProof="1"/>
          </a:p>
        </p:txBody>
      </p:sp>
      <p:sp>
        <p:nvSpPr>
          <p:cNvPr id="3" name="竖排文字占位符 2"/>
          <p:cNvSpPr>
            <a:spLocks noGrp="1"/>
          </p:cNvSpPr>
          <p:nvPr>
            <p:ph type="body" orient="vert" idx="1"/>
          </p:nvPr>
        </p:nvSpPr>
        <p:spPr>
          <a:xfrm>
            <a:off x="609600" y="274638"/>
            <a:ext cx="8070574" cy="5851525"/>
          </a:xfrm>
        </p:spPr>
        <p:txBody>
          <a:bodyPr vert="eaVert"/>
          <a:lstStyle/>
          <a:p>
            <a:pPr lvl="0"/>
            <a:r>
              <a:rPr lang="zh-CN" altLang="en-US" noProof="1" smtClean="0"/>
              <a:t>单击此处编辑母版文本样式</a:t>
            </a:r>
            <a:endParaRPr lang="zh-CN" altLang="en-US" noProof="1" smtClean="0"/>
          </a:p>
          <a:p>
            <a:pPr lvl="1"/>
            <a:r>
              <a:rPr lang="zh-CN" altLang="en-US" noProof="1" smtClean="0"/>
              <a:t>第二级</a:t>
            </a:r>
            <a:endParaRPr lang="zh-CN" altLang="en-US" noProof="1" smtClean="0"/>
          </a:p>
          <a:p>
            <a:pPr lvl="2"/>
            <a:r>
              <a:rPr lang="zh-CN" altLang="en-US" noProof="1" smtClean="0"/>
              <a:t>第三级</a:t>
            </a:r>
            <a:endParaRPr lang="zh-CN" altLang="en-US" noProof="1" smtClean="0"/>
          </a:p>
          <a:p>
            <a:pPr lvl="3"/>
            <a:r>
              <a:rPr lang="zh-CN" altLang="en-US" noProof="1" smtClean="0"/>
              <a:t>第四级</a:t>
            </a:r>
            <a:endParaRPr lang="zh-CN" altLang="en-US" noProof="1" smtClean="0"/>
          </a:p>
          <a:p>
            <a:pPr lvl="4"/>
            <a:r>
              <a:rPr lang="zh-CN" altLang="en-US" noProof="1" smtClean="0"/>
              <a:t>第五级</a:t>
            </a:r>
            <a:endParaRPr lang="zh-CN" altLang="en-US" noProof="1"/>
          </a:p>
        </p:txBody>
      </p:sp>
      <p:sp>
        <p:nvSpPr>
          <p:cNvPr id="4" name="日期占位符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1">
              <a:ln>
                <a:noFill/>
              </a:ln>
              <a:solidFill>
                <a:srgbClr val="898989"/>
              </a:solidFill>
              <a:effectLst/>
              <a:uLnTx/>
              <a:uFillTx/>
              <a:latin typeface="Arial" panose="020B0604020202020204" pitchFamily="34" charset="0"/>
              <a:ea typeface="宋体" panose="02010600030101010101" pitchFamily="2" charset="-122"/>
              <a:cs typeface="+mn-cs"/>
            </a:endParaRPr>
          </a:p>
        </p:txBody>
      </p:sp>
      <p:sp>
        <p:nvSpPr>
          <p:cNvPr id="5" name="页脚占位符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sz="1200" b="0" i="0" u="none" strike="noStrike" kern="1200" cap="none" spc="0" normalizeH="0" baseline="0" noProof="0">
              <a:ln>
                <a:noFill/>
              </a:ln>
              <a:solidFill>
                <a:srgbClr val="898989"/>
              </a:solidFill>
              <a:effectLst/>
              <a:uLnTx/>
              <a:uFillTx/>
              <a:latin typeface="Arial" panose="020B0604020202020204" pitchFamily="34" charset="0"/>
              <a:ea typeface="宋体" panose="02010600030101010101" pitchFamily="2" charset="-122"/>
              <a:cs typeface="+mn-cs"/>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4875"/>
            </a:lvl1pPr>
          </a:lstStyle>
          <a:p>
            <a:r>
              <a:rPr lang="zh-CN" altLang="en-US" noProof="1" smtClean="0"/>
              <a:t>单击此处编辑母版标题样式</a:t>
            </a:r>
            <a:endParaRPr lang="zh-CN" altLang="en-US" noProof="1"/>
          </a:p>
        </p:txBody>
      </p:sp>
      <p:sp>
        <p:nvSpPr>
          <p:cNvPr id="3" name="副标题 2"/>
          <p:cNvSpPr>
            <a:spLocks noGrp="1"/>
          </p:cNvSpPr>
          <p:nvPr>
            <p:ph type="subTitle" idx="1"/>
          </p:nvPr>
        </p:nvSpPr>
        <p:spPr>
          <a:xfrm>
            <a:off x="1524000" y="3602038"/>
            <a:ext cx="9144000" cy="1655762"/>
          </a:xfrm>
        </p:spPr>
        <p:txBody>
          <a:bodyPr/>
          <a:lstStyle>
            <a:lvl1pPr marL="0" indent="0" algn="ctr">
              <a:buNone/>
              <a:defRPr sz="1950"/>
            </a:lvl1pPr>
            <a:lvl2pPr marL="371475" indent="0" algn="ctr">
              <a:buNone/>
              <a:defRPr sz="1625"/>
            </a:lvl2pPr>
            <a:lvl3pPr marL="742950" indent="0" algn="ctr">
              <a:buNone/>
              <a:defRPr sz="1465"/>
            </a:lvl3pPr>
            <a:lvl4pPr marL="1114425" indent="0" algn="ctr">
              <a:buNone/>
              <a:defRPr sz="1300"/>
            </a:lvl4pPr>
            <a:lvl5pPr marL="1485900" indent="0" algn="ctr">
              <a:buNone/>
              <a:defRPr sz="1300"/>
            </a:lvl5pPr>
            <a:lvl6pPr marL="1857375" indent="0" algn="ctr">
              <a:buNone/>
              <a:defRPr sz="1300"/>
            </a:lvl6pPr>
            <a:lvl7pPr marL="2228850" indent="0" algn="ctr">
              <a:buNone/>
              <a:defRPr sz="1300"/>
            </a:lvl7pPr>
            <a:lvl8pPr marL="2600325" indent="0" algn="ctr">
              <a:buNone/>
              <a:defRPr sz="1300"/>
            </a:lvl8pPr>
            <a:lvl9pPr marL="2971800" indent="0" algn="ctr">
              <a:buNone/>
              <a:defRPr sz="1300"/>
            </a:lvl9pPr>
          </a:lstStyle>
          <a:p>
            <a:r>
              <a:rPr lang="zh-CN" altLang="en-US" noProof="1" smtClean="0"/>
              <a:t>单击此处编辑母版副标题样式</a:t>
            </a:r>
            <a:endParaRPr lang="zh-CN" altLang="en-US" noProof="1"/>
          </a:p>
        </p:txBody>
      </p:sp>
      <p:sp>
        <p:nvSpPr>
          <p:cNvPr id="4" name="日期占位符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1">
              <a:ln>
                <a:noFill/>
              </a:ln>
              <a:solidFill>
                <a:srgbClr val="898989"/>
              </a:solidFill>
              <a:effectLst/>
              <a:uLnTx/>
              <a:uFillTx/>
              <a:latin typeface="Arial" panose="020B0604020202020204" pitchFamily="34" charset="0"/>
              <a:ea typeface="宋体" panose="02010600030101010101" pitchFamily="2" charset="-122"/>
              <a:cs typeface="+mn-cs"/>
            </a:endParaRPr>
          </a:p>
        </p:txBody>
      </p:sp>
      <p:sp>
        <p:nvSpPr>
          <p:cNvPr id="5" name="页脚占位符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sz="1200" b="0" i="0" u="none" strike="noStrike" kern="1200" cap="none" spc="0" normalizeH="0" baseline="0" noProof="0">
              <a:ln>
                <a:noFill/>
              </a:ln>
              <a:solidFill>
                <a:srgbClr val="898989"/>
              </a:solidFill>
              <a:effectLst/>
              <a:uLnTx/>
              <a:uFillTx/>
              <a:latin typeface="Arial" panose="020B0604020202020204" pitchFamily="34" charset="0"/>
              <a:ea typeface="宋体" panose="02010600030101010101" pitchFamily="2" charset="-122"/>
              <a:cs typeface="+mn-cs"/>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smtClean="0"/>
              <a:t>单击此处编辑母版标题样式</a:t>
            </a:r>
            <a:endParaRPr lang="zh-CN" altLang="en-US" noProof="1"/>
          </a:p>
        </p:txBody>
      </p:sp>
      <p:sp>
        <p:nvSpPr>
          <p:cNvPr id="3" name="内容占位符 2"/>
          <p:cNvSpPr>
            <a:spLocks noGrp="1"/>
          </p:cNvSpPr>
          <p:nvPr>
            <p:ph idx="1"/>
          </p:nvPr>
        </p:nvSpPr>
        <p:spPr/>
        <p:txBody>
          <a:bodyPr/>
          <a:lstStyle/>
          <a:p>
            <a:pPr lvl="0"/>
            <a:r>
              <a:rPr lang="zh-CN" altLang="en-US" noProof="1" smtClean="0"/>
              <a:t>单击此处编辑母版文本样式</a:t>
            </a:r>
            <a:endParaRPr lang="zh-CN" altLang="en-US" noProof="1" smtClean="0"/>
          </a:p>
          <a:p>
            <a:pPr lvl="1"/>
            <a:r>
              <a:rPr lang="zh-CN" altLang="en-US" noProof="1" smtClean="0"/>
              <a:t>第二级</a:t>
            </a:r>
            <a:endParaRPr lang="zh-CN" altLang="en-US" noProof="1" smtClean="0"/>
          </a:p>
          <a:p>
            <a:pPr lvl="2"/>
            <a:r>
              <a:rPr lang="zh-CN" altLang="en-US" noProof="1" smtClean="0"/>
              <a:t>第三级</a:t>
            </a:r>
            <a:endParaRPr lang="zh-CN" altLang="en-US" noProof="1" smtClean="0"/>
          </a:p>
          <a:p>
            <a:pPr lvl="3"/>
            <a:r>
              <a:rPr lang="zh-CN" altLang="en-US" noProof="1" smtClean="0"/>
              <a:t>第四级</a:t>
            </a:r>
            <a:endParaRPr lang="zh-CN" altLang="en-US" noProof="1" smtClean="0"/>
          </a:p>
          <a:p>
            <a:pPr lvl="4"/>
            <a:r>
              <a:rPr lang="zh-CN" altLang="en-US" noProof="1" smtClean="0"/>
              <a:t>第五级</a:t>
            </a:r>
            <a:endParaRPr lang="zh-CN" altLang="en-US" noProof="1"/>
          </a:p>
        </p:txBody>
      </p:sp>
      <p:sp>
        <p:nvSpPr>
          <p:cNvPr id="4" name="日期占位符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1">
              <a:ln>
                <a:noFill/>
              </a:ln>
              <a:solidFill>
                <a:srgbClr val="898989"/>
              </a:solidFill>
              <a:effectLst/>
              <a:uLnTx/>
              <a:uFillTx/>
              <a:latin typeface="Arial" panose="020B0604020202020204" pitchFamily="34" charset="0"/>
              <a:ea typeface="宋体" panose="02010600030101010101" pitchFamily="2" charset="-122"/>
              <a:cs typeface="+mn-cs"/>
            </a:endParaRPr>
          </a:p>
        </p:txBody>
      </p:sp>
      <p:sp>
        <p:nvSpPr>
          <p:cNvPr id="5" name="页脚占位符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sz="1200" b="0" i="0" u="none" strike="noStrike" kern="1200" cap="none" spc="0" normalizeH="0" baseline="0" noProof="0">
              <a:ln>
                <a:noFill/>
              </a:ln>
              <a:solidFill>
                <a:srgbClr val="898989"/>
              </a:solidFill>
              <a:effectLst/>
              <a:uLnTx/>
              <a:uFillTx/>
              <a:latin typeface="Arial" panose="020B0604020202020204" pitchFamily="34" charset="0"/>
              <a:ea typeface="宋体" panose="02010600030101010101" pitchFamily="2" charset="-122"/>
              <a:cs typeface="+mn-cs"/>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4875"/>
            </a:lvl1pPr>
          </a:lstStyle>
          <a:p>
            <a:r>
              <a:rPr lang="zh-CN" altLang="en-US" noProof="1" smtClean="0"/>
              <a:t>单击此处编辑母版标题样式</a:t>
            </a:r>
            <a:endParaRPr lang="zh-CN" altLang="en-US" noProof="1"/>
          </a:p>
        </p:txBody>
      </p:sp>
      <p:sp>
        <p:nvSpPr>
          <p:cNvPr id="3" name="文本占位符 2"/>
          <p:cNvSpPr>
            <a:spLocks noGrp="1"/>
          </p:cNvSpPr>
          <p:nvPr>
            <p:ph type="body" idx="1"/>
          </p:nvPr>
        </p:nvSpPr>
        <p:spPr>
          <a:xfrm>
            <a:off x="831850" y="4589463"/>
            <a:ext cx="10515600" cy="1500187"/>
          </a:xfrm>
        </p:spPr>
        <p:txBody>
          <a:bodyPr/>
          <a:lstStyle>
            <a:lvl1pPr marL="0" indent="0">
              <a:buNone/>
              <a:defRPr sz="1950">
                <a:solidFill>
                  <a:schemeClr val="tx1">
                    <a:tint val="75000"/>
                  </a:schemeClr>
                </a:solidFill>
              </a:defRPr>
            </a:lvl1pPr>
            <a:lvl2pPr marL="371475" indent="0">
              <a:buNone/>
              <a:defRPr sz="1625">
                <a:solidFill>
                  <a:schemeClr val="tx1">
                    <a:tint val="75000"/>
                  </a:schemeClr>
                </a:solidFill>
              </a:defRPr>
            </a:lvl2pPr>
            <a:lvl3pPr marL="742950" indent="0">
              <a:buNone/>
              <a:defRPr sz="1465">
                <a:solidFill>
                  <a:schemeClr val="tx1">
                    <a:tint val="75000"/>
                  </a:schemeClr>
                </a:solidFill>
              </a:defRPr>
            </a:lvl3pPr>
            <a:lvl4pPr marL="1114425" indent="0">
              <a:buNone/>
              <a:defRPr sz="1300">
                <a:solidFill>
                  <a:schemeClr val="tx1">
                    <a:tint val="75000"/>
                  </a:schemeClr>
                </a:solidFill>
              </a:defRPr>
            </a:lvl4pPr>
            <a:lvl5pPr marL="1485900" indent="0">
              <a:buNone/>
              <a:defRPr sz="1300">
                <a:solidFill>
                  <a:schemeClr val="tx1">
                    <a:tint val="75000"/>
                  </a:schemeClr>
                </a:solidFill>
              </a:defRPr>
            </a:lvl5pPr>
            <a:lvl6pPr marL="1857375" indent="0">
              <a:buNone/>
              <a:defRPr sz="1300">
                <a:solidFill>
                  <a:schemeClr val="tx1">
                    <a:tint val="75000"/>
                  </a:schemeClr>
                </a:solidFill>
              </a:defRPr>
            </a:lvl6pPr>
            <a:lvl7pPr marL="2228850" indent="0">
              <a:buNone/>
              <a:defRPr sz="1300">
                <a:solidFill>
                  <a:schemeClr val="tx1">
                    <a:tint val="75000"/>
                  </a:schemeClr>
                </a:solidFill>
              </a:defRPr>
            </a:lvl7pPr>
            <a:lvl8pPr marL="2600325" indent="0">
              <a:buNone/>
              <a:defRPr sz="1300">
                <a:solidFill>
                  <a:schemeClr val="tx1">
                    <a:tint val="75000"/>
                  </a:schemeClr>
                </a:solidFill>
              </a:defRPr>
            </a:lvl8pPr>
            <a:lvl9pPr marL="2971800" indent="0">
              <a:buNone/>
              <a:defRPr sz="1300">
                <a:solidFill>
                  <a:schemeClr val="tx1">
                    <a:tint val="75000"/>
                  </a:schemeClr>
                </a:solidFill>
              </a:defRPr>
            </a:lvl9pPr>
          </a:lstStyle>
          <a:p>
            <a:pPr lvl="0"/>
            <a:r>
              <a:rPr lang="zh-CN" altLang="en-US" noProof="1" smtClean="0"/>
              <a:t>单击此处编辑母版文本样式</a:t>
            </a:r>
            <a:endParaRPr lang="zh-CN" altLang="en-US" noProof="1" smtClean="0"/>
          </a:p>
        </p:txBody>
      </p:sp>
      <p:sp>
        <p:nvSpPr>
          <p:cNvPr id="4" name="日期占位符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1">
              <a:ln>
                <a:noFill/>
              </a:ln>
              <a:solidFill>
                <a:srgbClr val="898989"/>
              </a:solidFill>
              <a:effectLst/>
              <a:uLnTx/>
              <a:uFillTx/>
              <a:latin typeface="Arial" panose="020B0604020202020204" pitchFamily="34" charset="0"/>
              <a:ea typeface="宋体" panose="02010600030101010101" pitchFamily="2" charset="-122"/>
              <a:cs typeface="+mn-cs"/>
            </a:endParaRPr>
          </a:p>
        </p:txBody>
      </p:sp>
      <p:sp>
        <p:nvSpPr>
          <p:cNvPr id="5" name="页脚占位符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sz="1200" b="0" i="0" u="none" strike="noStrike" kern="1200" cap="none" spc="0" normalizeH="0" baseline="0" noProof="0">
              <a:ln>
                <a:noFill/>
              </a:ln>
              <a:solidFill>
                <a:srgbClr val="898989"/>
              </a:solidFill>
              <a:effectLst/>
              <a:uLnTx/>
              <a:uFillTx/>
              <a:latin typeface="Arial" panose="020B0604020202020204" pitchFamily="34" charset="0"/>
              <a:ea typeface="宋体" panose="02010600030101010101" pitchFamily="2" charset="-122"/>
              <a:cs typeface="+mn-cs"/>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smtClean="0"/>
              <a:t>单击此处编辑母版标题样式</a:t>
            </a:r>
            <a:endParaRPr lang="zh-CN" altLang="en-US" noProof="1"/>
          </a:p>
        </p:txBody>
      </p:sp>
      <p:sp>
        <p:nvSpPr>
          <p:cNvPr id="3" name="内容占位符 2"/>
          <p:cNvSpPr>
            <a:spLocks noGrp="1"/>
          </p:cNvSpPr>
          <p:nvPr>
            <p:ph sz="half" idx="1"/>
          </p:nvPr>
        </p:nvSpPr>
        <p:spPr>
          <a:xfrm>
            <a:off x="609600" y="1600200"/>
            <a:ext cx="5376672" cy="4525963"/>
          </a:xfrm>
        </p:spPr>
        <p:txBody>
          <a:bodyPr/>
          <a:lstStyle/>
          <a:p>
            <a:pPr lvl="0"/>
            <a:r>
              <a:rPr lang="zh-CN" altLang="en-US" noProof="1" smtClean="0"/>
              <a:t>单击此处编辑母版文本样式</a:t>
            </a:r>
            <a:endParaRPr lang="zh-CN" altLang="en-US" noProof="1" smtClean="0"/>
          </a:p>
          <a:p>
            <a:pPr lvl="1"/>
            <a:r>
              <a:rPr lang="zh-CN" altLang="en-US" noProof="1" smtClean="0"/>
              <a:t>第二级</a:t>
            </a:r>
            <a:endParaRPr lang="zh-CN" altLang="en-US" noProof="1" smtClean="0"/>
          </a:p>
          <a:p>
            <a:pPr lvl="2"/>
            <a:r>
              <a:rPr lang="zh-CN" altLang="en-US" noProof="1" smtClean="0"/>
              <a:t>第三级</a:t>
            </a:r>
            <a:endParaRPr lang="zh-CN" altLang="en-US" noProof="1" smtClean="0"/>
          </a:p>
          <a:p>
            <a:pPr lvl="3"/>
            <a:r>
              <a:rPr lang="zh-CN" altLang="en-US" noProof="1" smtClean="0"/>
              <a:t>第四级</a:t>
            </a:r>
            <a:endParaRPr lang="zh-CN" altLang="en-US" noProof="1" smtClean="0"/>
          </a:p>
          <a:p>
            <a:pPr lvl="4"/>
            <a:r>
              <a:rPr lang="zh-CN" altLang="en-US" noProof="1" smtClean="0"/>
              <a:t>第五级</a:t>
            </a:r>
            <a:endParaRPr lang="zh-CN" altLang="en-US" noProof="1"/>
          </a:p>
        </p:txBody>
      </p:sp>
      <p:sp>
        <p:nvSpPr>
          <p:cNvPr id="4" name="内容占位符 3"/>
          <p:cNvSpPr>
            <a:spLocks noGrp="1"/>
          </p:cNvSpPr>
          <p:nvPr>
            <p:ph sz="half" idx="2"/>
          </p:nvPr>
        </p:nvSpPr>
        <p:spPr>
          <a:xfrm>
            <a:off x="6205728" y="1600200"/>
            <a:ext cx="5376672" cy="4525963"/>
          </a:xfrm>
        </p:spPr>
        <p:txBody>
          <a:bodyPr/>
          <a:lstStyle/>
          <a:p>
            <a:pPr lvl="0"/>
            <a:r>
              <a:rPr lang="zh-CN" altLang="en-US" noProof="1" smtClean="0"/>
              <a:t>单击此处编辑母版文本样式</a:t>
            </a:r>
            <a:endParaRPr lang="zh-CN" altLang="en-US" noProof="1" smtClean="0"/>
          </a:p>
          <a:p>
            <a:pPr lvl="1"/>
            <a:r>
              <a:rPr lang="zh-CN" altLang="en-US" noProof="1" smtClean="0"/>
              <a:t>第二级</a:t>
            </a:r>
            <a:endParaRPr lang="zh-CN" altLang="en-US" noProof="1" smtClean="0"/>
          </a:p>
          <a:p>
            <a:pPr lvl="2"/>
            <a:r>
              <a:rPr lang="zh-CN" altLang="en-US" noProof="1" smtClean="0"/>
              <a:t>第三级</a:t>
            </a:r>
            <a:endParaRPr lang="zh-CN" altLang="en-US" noProof="1" smtClean="0"/>
          </a:p>
          <a:p>
            <a:pPr lvl="3"/>
            <a:r>
              <a:rPr lang="zh-CN" altLang="en-US" noProof="1" smtClean="0"/>
              <a:t>第四级</a:t>
            </a:r>
            <a:endParaRPr lang="zh-CN" altLang="en-US" noProof="1" smtClean="0"/>
          </a:p>
          <a:p>
            <a:pPr lvl="4"/>
            <a:r>
              <a:rPr lang="zh-CN" altLang="en-US" noProof="1" smtClean="0"/>
              <a:t>第五级</a:t>
            </a:r>
            <a:endParaRPr lang="zh-CN" altLang="en-US" noProof="1"/>
          </a:p>
        </p:txBody>
      </p:sp>
      <p:sp>
        <p:nvSpPr>
          <p:cNvPr id="5" name="日期占位符 4"/>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1">
              <a:ln>
                <a:noFill/>
              </a:ln>
              <a:solidFill>
                <a:srgbClr val="898989"/>
              </a:solidFill>
              <a:effectLst/>
              <a:uLnTx/>
              <a:uFillTx/>
              <a:latin typeface="Arial" panose="020B0604020202020204" pitchFamily="34" charset="0"/>
              <a:ea typeface="宋体" panose="02010600030101010101" pitchFamily="2" charset="-122"/>
              <a:cs typeface="+mn-cs"/>
            </a:endParaRPr>
          </a:p>
        </p:txBody>
      </p:sp>
      <p:sp>
        <p:nvSpPr>
          <p:cNvPr id="6" name="页脚占位符 5"/>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sz="1200" b="0" i="0" u="none" strike="noStrike" kern="1200" cap="none" spc="0" normalizeH="0" baseline="0" noProof="0">
              <a:ln>
                <a:noFill/>
              </a:ln>
              <a:solidFill>
                <a:srgbClr val="898989"/>
              </a:solidFill>
              <a:effectLst/>
              <a:uLnTx/>
              <a:uFillTx/>
              <a:latin typeface="Arial" panose="020B0604020202020204" pitchFamily="34" charset="0"/>
              <a:ea typeface="宋体" panose="02010600030101010101" pitchFamily="2" charset="-122"/>
              <a:cs typeface="+mn-cs"/>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noProof="1" smtClean="0"/>
              <a:t>单击此处编辑母版标题样式</a:t>
            </a:r>
            <a:endParaRPr lang="zh-CN" altLang="en-US" noProof="1"/>
          </a:p>
        </p:txBody>
      </p:sp>
      <p:sp>
        <p:nvSpPr>
          <p:cNvPr id="3" name="文本占位符 2"/>
          <p:cNvSpPr>
            <a:spLocks noGrp="1"/>
          </p:cNvSpPr>
          <p:nvPr>
            <p:ph type="body" idx="1"/>
          </p:nvPr>
        </p:nvSpPr>
        <p:spPr>
          <a:xfrm>
            <a:off x="839788" y="1681163"/>
            <a:ext cx="5157787" cy="823912"/>
          </a:xfrm>
        </p:spPr>
        <p:txBody>
          <a:bodyPr anchor="b"/>
          <a:lstStyle>
            <a:lvl1pPr marL="0" indent="0">
              <a:buNone/>
              <a:defRPr sz="1950" b="1"/>
            </a:lvl1pPr>
            <a:lvl2pPr marL="371475" indent="0">
              <a:buNone/>
              <a:defRPr sz="1625" b="1"/>
            </a:lvl2pPr>
            <a:lvl3pPr marL="742950" indent="0">
              <a:buNone/>
              <a:defRPr sz="1465" b="1"/>
            </a:lvl3pPr>
            <a:lvl4pPr marL="1114425" indent="0">
              <a:buNone/>
              <a:defRPr sz="1300" b="1"/>
            </a:lvl4pPr>
            <a:lvl5pPr marL="1485900" indent="0">
              <a:buNone/>
              <a:defRPr sz="1300" b="1"/>
            </a:lvl5pPr>
            <a:lvl6pPr marL="1857375" indent="0">
              <a:buNone/>
              <a:defRPr sz="1300" b="1"/>
            </a:lvl6pPr>
            <a:lvl7pPr marL="2228850" indent="0">
              <a:buNone/>
              <a:defRPr sz="1300" b="1"/>
            </a:lvl7pPr>
            <a:lvl8pPr marL="2600325" indent="0">
              <a:buNone/>
              <a:defRPr sz="1300" b="1"/>
            </a:lvl8pPr>
            <a:lvl9pPr marL="2971800" indent="0">
              <a:buNone/>
              <a:defRPr sz="1300" b="1"/>
            </a:lvl9pPr>
          </a:lstStyle>
          <a:p>
            <a:pPr lvl="0"/>
            <a:r>
              <a:rPr lang="zh-CN" altLang="en-US" noProof="1" smtClean="0"/>
              <a:t>单击此处编辑母版文本样式</a:t>
            </a:r>
            <a:endParaRPr lang="zh-CN" altLang="en-US" noProof="1" smtClean="0"/>
          </a:p>
        </p:txBody>
      </p:sp>
      <p:sp>
        <p:nvSpPr>
          <p:cNvPr id="4" name="内容占位符 3"/>
          <p:cNvSpPr>
            <a:spLocks noGrp="1"/>
          </p:cNvSpPr>
          <p:nvPr>
            <p:ph sz="half" idx="2"/>
          </p:nvPr>
        </p:nvSpPr>
        <p:spPr>
          <a:xfrm>
            <a:off x="839788" y="2505075"/>
            <a:ext cx="5157787" cy="3684588"/>
          </a:xfrm>
        </p:spPr>
        <p:txBody>
          <a:bodyPr/>
          <a:lstStyle/>
          <a:p>
            <a:pPr lvl="0"/>
            <a:r>
              <a:rPr lang="zh-CN" altLang="en-US" noProof="1" smtClean="0"/>
              <a:t>单击此处编辑母版文本样式</a:t>
            </a:r>
            <a:endParaRPr lang="zh-CN" altLang="en-US" noProof="1" smtClean="0"/>
          </a:p>
          <a:p>
            <a:pPr lvl="1"/>
            <a:r>
              <a:rPr lang="zh-CN" altLang="en-US" noProof="1" smtClean="0"/>
              <a:t>第二级</a:t>
            </a:r>
            <a:endParaRPr lang="zh-CN" altLang="en-US" noProof="1" smtClean="0"/>
          </a:p>
          <a:p>
            <a:pPr lvl="2"/>
            <a:r>
              <a:rPr lang="zh-CN" altLang="en-US" noProof="1" smtClean="0"/>
              <a:t>第三级</a:t>
            </a:r>
            <a:endParaRPr lang="zh-CN" altLang="en-US" noProof="1" smtClean="0"/>
          </a:p>
          <a:p>
            <a:pPr lvl="3"/>
            <a:r>
              <a:rPr lang="zh-CN" altLang="en-US" noProof="1" smtClean="0"/>
              <a:t>第四级</a:t>
            </a:r>
            <a:endParaRPr lang="zh-CN" altLang="en-US" noProof="1" smtClean="0"/>
          </a:p>
          <a:p>
            <a:pPr lvl="4"/>
            <a:r>
              <a:rPr lang="zh-CN" altLang="en-US" noProof="1" smtClean="0"/>
              <a:t>第五级</a:t>
            </a:r>
            <a:endParaRPr lang="zh-CN" altLang="en-US" noProof="1"/>
          </a:p>
        </p:txBody>
      </p:sp>
      <p:sp>
        <p:nvSpPr>
          <p:cNvPr id="5" name="文本占位符 4"/>
          <p:cNvSpPr>
            <a:spLocks noGrp="1"/>
          </p:cNvSpPr>
          <p:nvPr>
            <p:ph type="body" sz="quarter" idx="3"/>
          </p:nvPr>
        </p:nvSpPr>
        <p:spPr>
          <a:xfrm>
            <a:off x="6172201" y="1681163"/>
            <a:ext cx="5183188" cy="823912"/>
          </a:xfrm>
        </p:spPr>
        <p:txBody>
          <a:bodyPr anchor="b"/>
          <a:lstStyle>
            <a:lvl1pPr marL="0" indent="0">
              <a:buNone/>
              <a:defRPr sz="1950" b="1"/>
            </a:lvl1pPr>
            <a:lvl2pPr marL="371475" indent="0">
              <a:buNone/>
              <a:defRPr sz="1625" b="1"/>
            </a:lvl2pPr>
            <a:lvl3pPr marL="742950" indent="0">
              <a:buNone/>
              <a:defRPr sz="1465" b="1"/>
            </a:lvl3pPr>
            <a:lvl4pPr marL="1114425" indent="0">
              <a:buNone/>
              <a:defRPr sz="1300" b="1"/>
            </a:lvl4pPr>
            <a:lvl5pPr marL="1485900" indent="0">
              <a:buNone/>
              <a:defRPr sz="1300" b="1"/>
            </a:lvl5pPr>
            <a:lvl6pPr marL="1857375" indent="0">
              <a:buNone/>
              <a:defRPr sz="1300" b="1"/>
            </a:lvl6pPr>
            <a:lvl7pPr marL="2228850" indent="0">
              <a:buNone/>
              <a:defRPr sz="1300" b="1"/>
            </a:lvl7pPr>
            <a:lvl8pPr marL="2600325" indent="0">
              <a:buNone/>
              <a:defRPr sz="1300" b="1"/>
            </a:lvl8pPr>
            <a:lvl9pPr marL="2971800" indent="0">
              <a:buNone/>
              <a:defRPr sz="1300" b="1"/>
            </a:lvl9pPr>
          </a:lstStyle>
          <a:p>
            <a:pPr lvl="0"/>
            <a:r>
              <a:rPr lang="zh-CN" altLang="en-US" noProof="1" smtClean="0"/>
              <a:t>单击此处编辑母版文本样式</a:t>
            </a:r>
            <a:endParaRPr lang="zh-CN" altLang="en-US" noProof="1" smtClean="0"/>
          </a:p>
        </p:txBody>
      </p:sp>
      <p:sp>
        <p:nvSpPr>
          <p:cNvPr id="6" name="内容占位符 5"/>
          <p:cNvSpPr>
            <a:spLocks noGrp="1"/>
          </p:cNvSpPr>
          <p:nvPr>
            <p:ph sz="quarter" idx="4"/>
          </p:nvPr>
        </p:nvSpPr>
        <p:spPr>
          <a:xfrm>
            <a:off x="6172201" y="2505075"/>
            <a:ext cx="5183188" cy="3684588"/>
          </a:xfrm>
        </p:spPr>
        <p:txBody>
          <a:bodyPr/>
          <a:lstStyle/>
          <a:p>
            <a:pPr lvl="0"/>
            <a:r>
              <a:rPr lang="zh-CN" altLang="en-US" noProof="1" smtClean="0"/>
              <a:t>单击此处编辑母版文本样式</a:t>
            </a:r>
            <a:endParaRPr lang="zh-CN" altLang="en-US" noProof="1" smtClean="0"/>
          </a:p>
          <a:p>
            <a:pPr lvl="1"/>
            <a:r>
              <a:rPr lang="zh-CN" altLang="en-US" noProof="1" smtClean="0"/>
              <a:t>第二级</a:t>
            </a:r>
            <a:endParaRPr lang="zh-CN" altLang="en-US" noProof="1" smtClean="0"/>
          </a:p>
          <a:p>
            <a:pPr lvl="2"/>
            <a:r>
              <a:rPr lang="zh-CN" altLang="en-US" noProof="1" smtClean="0"/>
              <a:t>第三级</a:t>
            </a:r>
            <a:endParaRPr lang="zh-CN" altLang="en-US" noProof="1" smtClean="0"/>
          </a:p>
          <a:p>
            <a:pPr lvl="3"/>
            <a:r>
              <a:rPr lang="zh-CN" altLang="en-US" noProof="1" smtClean="0"/>
              <a:t>第四级</a:t>
            </a:r>
            <a:endParaRPr lang="zh-CN" altLang="en-US" noProof="1" smtClean="0"/>
          </a:p>
          <a:p>
            <a:pPr lvl="4"/>
            <a:r>
              <a:rPr lang="zh-CN" altLang="en-US" noProof="1" smtClean="0"/>
              <a:t>第五级</a:t>
            </a:r>
            <a:endParaRPr lang="zh-CN" altLang="en-US" noProof="1"/>
          </a:p>
        </p:txBody>
      </p:sp>
      <p:sp>
        <p:nvSpPr>
          <p:cNvPr id="7" name="日期占位符 6"/>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1">
              <a:ln>
                <a:noFill/>
              </a:ln>
              <a:solidFill>
                <a:srgbClr val="898989"/>
              </a:solidFill>
              <a:effectLst/>
              <a:uLnTx/>
              <a:uFillTx/>
              <a:latin typeface="Arial" panose="020B0604020202020204" pitchFamily="34" charset="0"/>
              <a:ea typeface="宋体" panose="02010600030101010101" pitchFamily="2" charset="-122"/>
              <a:cs typeface="+mn-cs"/>
            </a:endParaRPr>
          </a:p>
        </p:txBody>
      </p:sp>
      <p:sp>
        <p:nvSpPr>
          <p:cNvPr id="8" name="页脚占位符 7"/>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sz="1200" b="0" i="0" u="none" strike="noStrike" kern="1200" cap="none" spc="0" normalizeH="0" baseline="0" noProof="0">
              <a:ln>
                <a:noFill/>
              </a:ln>
              <a:solidFill>
                <a:srgbClr val="898989"/>
              </a:solidFill>
              <a:effectLst/>
              <a:uLnTx/>
              <a:uFillTx/>
              <a:latin typeface="Arial" panose="020B0604020202020204" pitchFamily="34" charset="0"/>
              <a:ea typeface="宋体" panose="02010600030101010101" pitchFamily="2" charset="-122"/>
              <a:cs typeface="+mn-cs"/>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smtClean="0"/>
              <a:t>单击此处编辑母版标题样式</a:t>
            </a:r>
            <a:endParaRPr lang="zh-CN" altLang="en-US" noProof="1"/>
          </a:p>
        </p:txBody>
      </p:sp>
      <p:sp>
        <p:nvSpPr>
          <p:cNvPr id="3" name="日期占位符 2"/>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1">
              <a:ln>
                <a:noFill/>
              </a:ln>
              <a:solidFill>
                <a:srgbClr val="898989"/>
              </a:solidFill>
              <a:effectLst/>
              <a:uLnTx/>
              <a:uFillTx/>
              <a:latin typeface="Arial" panose="020B0604020202020204" pitchFamily="34" charset="0"/>
              <a:ea typeface="宋体" panose="02010600030101010101" pitchFamily="2" charset="-122"/>
              <a:cs typeface="+mn-cs"/>
            </a:endParaRPr>
          </a:p>
        </p:txBody>
      </p:sp>
      <p:sp>
        <p:nvSpPr>
          <p:cNvPr id="4" name="页脚占位符 3"/>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sz="1200" b="0" i="0" u="none" strike="noStrike" kern="1200" cap="none" spc="0" normalizeH="0" baseline="0" noProof="0">
              <a:ln>
                <a:noFill/>
              </a:ln>
              <a:solidFill>
                <a:srgbClr val="898989"/>
              </a:solidFill>
              <a:effectLst/>
              <a:uLnTx/>
              <a:uFillTx/>
              <a:latin typeface="Arial" panose="020B0604020202020204" pitchFamily="34" charset="0"/>
              <a:ea typeface="宋体" panose="02010600030101010101" pitchFamily="2" charset="-122"/>
              <a:cs typeface="+mn-cs"/>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1">
              <a:ln>
                <a:noFill/>
              </a:ln>
              <a:solidFill>
                <a:srgbClr val="898989"/>
              </a:solidFill>
              <a:effectLst/>
              <a:uLnTx/>
              <a:uFillTx/>
              <a:latin typeface="Arial" panose="020B0604020202020204" pitchFamily="34" charset="0"/>
              <a:ea typeface="宋体" panose="02010600030101010101" pitchFamily="2" charset="-122"/>
              <a:cs typeface="+mn-cs"/>
            </a:endParaRPr>
          </a:p>
        </p:txBody>
      </p:sp>
      <p:sp>
        <p:nvSpPr>
          <p:cNvPr id="3" name="页脚占位符 2"/>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sz="1200" b="0" i="0" u="none" strike="noStrike" kern="1200" cap="none" spc="0" normalizeH="0" baseline="0" noProof="0">
              <a:ln>
                <a:noFill/>
              </a:ln>
              <a:solidFill>
                <a:srgbClr val="898989"/>
              </a:solidFill>
              <a:effectLst/>
              <a:uLnTx/>
              <a:uFillTx/>
              <a:latin typeface="Arial" panose="020B0604020202020204" pitchFamily="34" charset="0"/>
              <a:ea typeface="宋体" panose="02010600030101010101" pitchFamily="2" charset="-122"/>
              <a:cs typeface="+mn-cs"/>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4875"/>
            </a:lvl1pPr>
          </a:lstStyle>
          <a:p>
            <a:r>
              <a:rPr lang="zh-CN" altLang="en-US" noProof="1" smtClean="0"/>
              <a:t>单击此处编辑母版标题样式</a:t>
            </a:r>
            <a:endParaRPr lang="zh-CN" altLang="en-US" noProof="1"/>
          </a:p>
        </p:txBody>
      </p:sp>
      <p:sp>
        <p:nvSpPr>
          <p:cNvPr id="3" name="文本占位符 2"/>
          <p:cNvSpPr>
            <a:spLocks noGrp="1"/>
          </p:cNvSpPr>
          <p:nvPr>
            <p:ph type="body" idx="1"/>
          </p:nvPr>
        </p:nvSpPr>
        <p:spPr>
          <a:xfrm>
            <a:off x="831850" y="4589463"/>
            <a:ext cx="10515600" cy="1500187"/>
          </a:xfrm>
        </p:spPr>
        <p:txBody>
          <a:bodyPr/>
          <a:lstStyle>
            <a:lvl1pPr marL="0" indent="0">
              <a:buNone/>
              <a:defRPr sz="1950">
                <a:solidFill>
                  <a:schemeClr val="tx1">
                    <a:tint val="75000"/>
                  </a:schemeClr>
                </a:solidFill>
              </a:defRPr>
            </a:lvl1pPr>
            <a:lvl2pPr marL="371475" indent="0">
              <a:buNone/>
              <a:defRPr sz="1625">
                <a:solidFill>
                  <a:schemeClr val="tx1">
                    <a:tint val="75000"/>
                  </a:schemeClr>
                </a:solidFill>
              </a:defRPr>
            </a:lvl2pPr>
            <a:lvl3pPr marL="742950" indent="0">
              <a:buNone/>
              <a:defRPr sz="1465">
                <a:solidFill>
                  <a:schemeClr val="tx1">
                    <a:tint val="75000"/>
                  </a:schemeClr>
                </a:solidFill>
              </a:defRPr>
            </a:lvl3pPr>
            <a:lvl4pPr marL="1114425" indent="0">
              <a:buNone/>
              <a:defRPr sz="1300">
                <a:solidFill>
                  <a:schemeClr val="tx1">
                    <a:tint val="75000"/>
                  </a:schemeClr>
                </a:solidFill>
              </a:defRPr>
            </a:lvl4pPr>
            <a:lvl5pPr marL="1485900" indent="0">
              <a:buNone/>
              <a:defRPr sz="1300">
                <a:solidFill>
                  <a:schemeClr val="tx1">
                    <a:tint val="75000"/>
                  </a:schemeClr>
                </a:solidFill>
              </a:defRPr>
            </a:lvl5pPr>
            <a:lvl6pPr marL="1857375" indent="0">
              <a:buNone/>
              <a:defRPr sz="1300">
                <a:solidFill>
                  <a:schemeClr val="tx1">
                    <a:tint val="75000"/>
                  </a:schemeClr>
                </a:solidFill>
              </a:defRPr>
            </a:lvl6pPr>
            <a:lvl7pPr marL="2228850" indent="0">
              <a:buNone/>
              <a:defRPr sz="1300">
                <a:solidFill>
                  <a:schemeClr val="tx1">
                    <a:tint val="75000"/>
                  </a:schemeClr>
                </a:solidFill>
              </a:defRPr>
            </a:lvl7pPr>
            <a:lvl8pPr marL="2600325" indent="0">
              <a:buNone/>
              <a:defRPr sz="1300">
                <a:solidFill>
                  <a:schemeClr val="tx1">
                    <a:tint val="75000"/>
                  </a:schemeClr>
                </a:solidFill>
              </a:defRPr>
            </a:lvl8pPr>
            <a:lvl9pPr marL="2971800" indent="0">
              <a:buNone/>
              <a:defRPr sz="1300">
                <a:solidFill>
                  <a:schemeClr val="tx1">
                    <a:tint val="75000"/>
                  </a:schemeClr>
                </a:solidFill>
              </a:defRPr>
            </a:lvl9pPr>
          </a:lstStyle>
          <a:p>
            <a:pPr lvl="0"/>
            <a:r>
              <a:rPr lang="zh-CN" altLang="en-US" noProof="1" smtClean="0"/>
              <a:t>单击此处编辑母版文本样式</a:t>
            </a:r>
            <a:endParaRPr lang="zh-CN" altLang="en-US" noProof="1" smtClean="0"/>
          </a:p>
        </p:txBody>
      </p:sp>
      <p:sp>
        <p:nvSpPr>
          <p:cNvPr id="4" name="日期占位符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1">
              <a:ln>
                <a:noFill/>
              </a:ln>
              <a:solidFill>
                <a:srgbClr val="898989"/>
              </a:solidFill>
              <a:effectLst/>
              <a:uLnTx/>
              <a:uFillTx/>
              <a:latin typeface="Arial" panose="020B0604020202020204" pitchFamily="34" charset="0"/>
              <a:ea typeface="宋体" panose="02010600030101010101" pitchFamily="2" charset="-122"/>
              <a:cs typeface="+mn-cs"/>
            </a:endParaRPr>
          </a:p>
        </p:txBody>
      </p:sp>
      <p:sp>
        <p:nvSpPr>
          <p:cNvPr id="5" name="页脚占位符 4"/>
          <p:cNvSpPr>
            <a:spLocks noGrp="1"/>
          </p:cNvSpPr>
          <p:nvPr>
            <p:ph type="ftr" sz="quarter" idx="11"/>
          </p:nvPr>
        </p:nvSpPr>
        <p:spPr/>
        <p:txBody>
          <a:bodyPr/>
          <a:p>
            <a:pPr marL="0" marR="0" lvl="0" indent="0" algn="ctr" defTabSz="914400" rtl="0" eaLnBrk="1" fontAlgn="base" latinLnBrk="1" hangingPunct="1">
              <a:lnSpc>
                <a:spcPct val="100000"/>
              </a:lnSpc>
              <a:spcBef>
                <a:spcPct val="0"/>
              </a:spcBef>
              <a:spcAft>
                <a:spcPct val="0"/>
              </a:spcAft>
              <a:buClrTx/>
              <a:buSzTx/>
              <a:buFont typeface="Arial" panose="020B0604020202020204" pitchFamily="34" charset="0"/>
              <a:buNone/>
              <a:defRPr/>
            </a:pPr>
            <a:endParaRPr kumimoji="0" lang="zh-CN" altLang="zh-CN" sz="1200" b="0" i="0" u="none" strike="noStrike" kern="1200" cap="none" spc="0" normalizeH="0" baseline="0" noProof="0" smtClean="0">
              <a:ln>
                <a:noFill/>
              </a:ln>
              <a:solidFill>
                <a:srgbClr val="898989"/>
              </a:solidFill>
              <a:effectLst/>
              <a:uLnTx/>
              <a:uFillTx/>
              <a:latin typeface="Arial" panose="020B0604020202020204" pitchFamily="34" charset="0"/>
              <a:ea typeface="宋体" panose="02010600030101010101" pitchFamily="2" charset="-122"/>
              <a:cs typeface="+mn-cs"/>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8" cy="1600200"/>
          </a:xfrm>
        </p:spPr>
        <p:txBody>
          <a:bodyPr anchor="b"/>
          <a:lstStyle>
            <a:lvl1pPr>
              <a:defRPr sz="2600"/>
            </a:lvl1pPr>
          </a:lstStyle>
          <a:p>
            <a:r>
              <a:rPr lang="zh-CN" altLang="en-US" noProof="1" smtClean="0"/>
              <a:t>单击此处编辑母版标题样式</a:t>
            </a:r>
            <a:endParaRPr lang="zh-CN" altLang="en-US" noProof="1"/>
          </a:p>
        </p:txBody>
      </p:sp>
      <p:sp>
        <p:nvSpPr>
          <p:cNvPr id="3" name="内容占位符 2"/>
          <p:cNvSpPr>
            <a:spLocks noGrp="1"/>
          </p:cNvSpPr>
          <p:nvPr>
            <p:ph idx="1"/>
          </p:nvPr>
        </p:nvSpPr>
        <p:spPr>
          <a:xfrm>
            <a:off x="5183188" y="987425"/>
            <a:ext cx="6172201" cy="4873625"/>
          </a:xfrm>
        </p:spPr>
        <p:txBody>
          <a:bodyPr/>
          <a:lstStyle>
            <a:lvl1pPr>
              <a:defRPr sz="2600"/>
            </a:lvl1pPr>
            <a:lvl2pPr>
              <a:defRPr sz="2275"/>
            </a:lvl2pPr>
            <a:lvl3pPr>
              <a:defRPr sz="1950"/>
            </a:lvl3pPr>
            <a:lvl4pPr>
              <a:defRPr sz="1625"/>
            </a:lvl4pPr>
            <a:lvl5pPr>
              <a:defRPr sz="1625"/>
            </a:lvl5pPr>
            <a:lvl6pPr>
              <a:defRPr sz="1625"/>
            </a:lvl6pPr>
            <a:lvl7pPr>
              <a:defRPr sz="1625"/>
            </a:lvl7pPr>
            <a:lvl8pPr>
              <a:defRPr sz="1625"/>
            </a:lvl8pPr>
            <a:lvl9pPr>
              <a:defRPr sz="1625"/>
            </a:lvl9pPr>
          </a:lstStyle>
          <a:p>
            <a:pPr lvl="0"/>
            <a:r>
              <a:rPr lang="zh-CN" altLang="en-US" noProof="1" smtClean="0"/>
              <a:t>单击此处编辑母版文本样式</a:t>
            </a:r>
            <a:endParaRPr lang="zh-CN" altLang="en-US" noProof="1" smtClean="0"/>
          </a:p>
          <a:p>
            <a:pPr lvl="1"/>
            <a:r>
              <a:rPr lang="zh-CN" altLang="en-US" noProof="1" smtClean="0"/>
              <a:t>第二级</a:t>
            </a:r>
            <a:endParaRPr lang="zh-CN" altLang="en-US" noProof="1" smtClean="0"/>
          </a:p>
          <a:p>
            <a:pPr lvl="2"/>
            <a:r>
              <a:rPr lang="zh-CN" altLang="en-US" noProof="1" smtClean="0"/>
              <a:t>第三级</a:t>
            </a:r>
            <a:endParaRPr lang="zh-CN" altLang="en-US" noProof="1" smtClean="0"/>
          </a:p>
          <a:p>
            <a:pPr lvl="3"/>
            <a:r>
              <a:rPr lang="zh-CN" altLang="en-US" noProof="1" smtClean="0"/>
              <a:t>第四级</a:t>
            </a:r>
            <a:endParaRPr lang="zh-CN" altLang="en-US" noProof="1" smtClean="0"/>
          </a:p>
          <a:p>
            <a:pPr lvl="4"/>
            <a:r>
              <a:rPr lang="zh-CN" altLang="en-US" noProof="1" smtClean="0"/>
              <a:t>第五级</a:t>
            </a:r>
            <a:endParaRPr lang="zh-CN" altLang="en-US" noProof="1"/>
          </a:p>
        </p:txBody>
      </p:sp>
      <p:sp>
        <p:nvSpPr>
          <p:cNvPr id="4" name="文本占位符 3"/>
          <p:cNvSpPr>
            <a:spLocks noGrp="1"/>
          </p:cNvSpPr>
          <p:nvPr>
            <p:ph type="body" sz="half" idx="2"/>
          </p:nvPr>
        </p:nvSpPr>
        <p:spPr>
          <a:xfrm>
            <a:off x="839788" y="2057400"/>
            <a:ext cx="3932238" cy="3811588"/>
          </a:xfrm>
        </p:spPr>
        <p:txBody>
          <a:bodyPr/>
          <a:lstStyle>
            <a:lvl1pPr marL="0" indent="0">
              <a:buNone/>
              <a:defRPr sz="1300"/>
            </a:lvl1pPr>
            <a:lvl2pPr marL="371475" indent="0">
              <a:buNone/>
              <a:defRPr sz="1140"/>
            </a:lvl2pPr>
            <a:lvl3pPr marL="742950" indent="0">
              <a:buNone/>
              <a:defRPr sz="975"/>
            </a:lvl3pPr>
            <a:lvl4pPr marL="1114425" indent="0">
              <a:buNone/>
              <a:defRPr sz="815"/>
            </a:lvl4pPr>
            <a:lvl5pPr marL="1485900" indent="0">
              <a:buNone/>
              <a:defRPr sz="815"/>
            </a:lvl5pPr>
            <a:lvl6pPr marL="1857375" indent="0">
              <a:buNone/>
              <a:defRPr sz="815"/>
            </a:lvl6pPr>
            <a:lvl7pPr marL="2228850" indent="0">
              <a:buNone/>
              <a:defRPr sz="815"/>
            </a:lvl7pPr>
            <a:lvl8pPr marL="2600325" indent="0">
              <a:buNone/>
              <a:defRPr sz="815"/>
            </a:lvl8pPr>
            <a:lvl9pPr marL="2971800" indent="0">
              <a:buNone/>
              <a:defRPr sz="815"/>
            </a:lvl9pPr>
          </a:lstStyle>
          <a:p>
            <a:pPr lvl="0"/>
            <a:r>
              <a:rPr lang="zh-CN" altLang="en-US" noProof="1" smtClean="0"/>
              <a:t>单击此处编辑母版文本样式</a:t>
            </a:r>
            <a:endParaRPr lang="zh-CN" altLang="en-US" noProof="1" smtClean="0"/>
          </a:p>
        </p:txBody>
      </p:sp>
      <p:sp>
        <p:nvSpPr>
          <p:cNvPr id="5" name="日期占位符 4"/>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1">
              <a:ln>
                <a:noFill/>
              </a:ln>
              <a:solidFill>
                <a:srgbClr val="898989"/>
              </a:solidFill>
              <a:effectLst/>
              <a:uLnTx/>
              <a:uFillTx/>
              <a:latin typeface="Arial" panose="020B0604020202020204" pitchFamily="34" charset="0"/>
              <a:ea typeface="宋体" panose="02010600030101010101" pitchFamily="2" charset="-122"/>
              <a:cs typeface="+mn-cs"/>
            </a:endParaRPr>
          </a:p>
        </p:txBody>
      </p:sp>
      <p:sp>
        <p:nvSpPr>
          <p:cNvPr id="6" name="页脚占位符 5"/>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sz="1200" b="0" i="0" u="none" strike="noStrike" kern="1200" cap="none" spc="0" normalizeH="0" baseline="0" noProof="0">
              <a:ln>
                <a:noFill/>
              </a:ln>
              <a:solidFill>
                <a:srgbClr val="898989"/>
              </a:solidFill>
              <a:effectLst/>
              <a:uLnTx/>
              <a:uFillTx/>
              <a:latin typeface="Arial" panose="020B0604020202020204" pitchFamily="34" charset="0"/>
              <a:ea typeface="宋体" panose="02010600030101010101" pitchFamily="2" charset="-122"/>
              <a:cs typeface="+mn-cs"/>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8" cy="1600200"/>
          </a:xfrm>
        </p:spPr>
        <p:txBody>
          <a:bodyPr anchor="b"/>
          <a:lstStyle>
            <a:lvl1pPr>
              <a:defRPr sz="2600"/>
            </a:lvl1pPr>
          </a:lstStyle>
          <a:p>
            <a:r>
              <a:rPr lang="zh-CN" altLang="en-US" noProof="1" smtClean="0"/>
              <a:t>单击此处编辑母版标题样式</a:t>
            </a:r>
            <a:endParaRPr lang="zh-CN" altLang="en-US" noProof="1"/>
          </a:p>
        </p:txBody>
      </p:sp>
      <p:sp>
        <p:nvSpPr>
          <p:cNvPr id="3" name="图片占位符 2"/>
          <p:cNvSpPr>
            <a:spLocks noGrp="1"/>
          </p:cNvSpPr>
          <p:nvPr>
            <p:ph type="pic" idx="1"/>
          </p:nvPr>
        </p:nvSpPr>
        <p:spPr>
          <a:xfrm>
            <a:off x="5183188" y="987425"/>
            <a:ext cx="6172201" cy="4873625"/>
          </a:xfrm>
        </p:spPr>
        <p:txBody>
          <a:bodyPr vert="horz" wrap="square" lIns="91440" tIns="45720" rIns="91440" bIns="45720" numCol="1" anchor="t" anchorCtr="0" compatLnSpc="1"/>
          <a:lstStyle>
            <a:lvl1pPr marL="0" indent="0">
              <a:buNone/>
              <a:defRPr sz="2600"/>
            </a:lvl1pPr>
            <a:lvl2pPr marL="371475" indent="0">
              <a:buNone/>
              <a:defRPr sz="2275"/>
            </a:lvl2pPr>
            <a:lvl3pPr marL="742950" indent="0">
              <a:buNone/>
              <a:defRPr sz="1950"/>
            </a:lvl3pPr>
            <a:lvl4pPr marL="1114425" indent="0">
              <a:buNone/>
              <a:defRPr sz="1625"/>
            </a:lvl4pPr>
            <a:lvl5pPr marL="1485900" indent="0">
              <a:buNone/>
              <a:defRPr sz="1625"/>
            </a:lvl5pPr>
            <a:lvl6pPr marL="1857375" indent="0">
              <a:buNone/>
              <a:defRPr sz="1625"/>
            </a:lvl6pPr>
            <a:lvl7pPr marL="2228850" indent="0">
              <a:buNone/>
              <a:defRPr sz="1625"/>
            </a:lvl7pPr>
            <a:lvl8pPr marL="2600325" indent="0">
              <a:buNone/>
              <a:defRPr sz="1625"/>
            </a:lvl8pPr>
            <a:lvl9pPr marL="2971800" indent="0">
              <a:buNone/>
              <a:defRPr sz="1625"/>
            </a:lvl9pPr>
          </a:lstStyle>
          <a:p>
            <a:pPr marL="0" marR="0" lvl="0" indent="0" algn="l" defTabSz="914400" rtl="0" eaLnBrk="1" fontAlgn="base" latinLnBrk="1" hangingPunct="1">
              <a:lnSpc>
                <a:spcPct val="100000"/>
              </a:lnSpc>
              <a:spcBef>
                <a:spcPct val="20000"/>
              </a:spcBef>
              <a:spcAft>
                <a:spcPct val="0"/>
              </a:spcAft>
              <a:buClrTx/>
              <a:buSzTx/>
              <a:buFont typeface="Arial" panose="020B0604020202020204" pitchFamily="34" charset="0"/>
              <a:buNone/>
              <a:defRPr/>
            </a:pPr>
            <a:endParaRPr kumimoji="0" lang="zh-CN" altLang="en-US" sz="2600" b="0" i="0" u="none" strike="noStrike" kern="1200" cap="none" spc="0" normalizeH="0" baseline="0" noProof="1">
              <a:ln>
                <a:noFill/>
              </a:ln>
              <a:solidFill>
                <a:schemeClr val="tx1"/>
              </a:solidFill>
              <a:effectLst/>
              <a:uLnTx/>
              <a:uFillTx/>
              <a:latin typeface="+mn-lt"/>
              <a:ea typeface="+mn-ea"/>
              <a:cs typeface="+mn-cs"/>
              <a:sym typeface="Malgun Gothic" panose="020B0503020000020004" pitchFamily="34" charset="-127"/>
            </a:endParaRPr>
          </a:p>
        </p:txBody>
      </p:sp>
      <p:sp>
        <p:nvSpPr>
          <p:cNvPr id="4" name="文本占位符 3"/>
          <p:cNvSpPr>
            <a:spLocks noGrp="1"/>
          </p:cNvSpPr>
          <p:nvPr>
            <p:ph type="body" sz="half" idx="2"/>
          </p:nvPr>
        </p:nvSpPr>
        <p:spPr>
          <a:xfrm>
            <a:off x="839788" y="2057400"/>
            <a:ext cx="3932238" cy="3811588"/>
          </a:xfrm>
        </p:spPr>
        <p:txBody>
          <a:bodyPr/>
          <a:lstStyle>
            <a:lvl1pPr marL="0" indent="0">
              <a:buNone/>
              <a:defRPr sz="1300"/>
            </a:lvl1pPr>
            <a:lvl2pPr marL="371475" indent="0">
              <a:buNone/>
              <a:defRPr sz="1140"/>
            </a:lvl2pPr>
            <a:lvl3pPr marL="742950" indent="0">
              <a:buNone/>
              <a:defRPr sz="975"/>
            </a:lvl3pPr>
            <a:lvl4pPr marL="1114425" indent="0">
              <a:buNone/>
              <a:defRPr sz="815"/>
            </a:lvl4pPr>
            <a:lvl5pPr marL="1485900" indent="0">
              <a:buNone/>
              <a:defRPr sz="815"/>
            </a:lvl5pPr>
            <a:lvl6pPr marL="1857375" indent="0">
              <a:buNone/>
              <a:defRPr sz="815"/>
            </a:lvl6pPr>
            <a:lvl7pPr marL="2228850" indent="0">
              <a:buNone/>
              <a:defRPr sz="815"/>
            </a:lvl7pPr>
            <a:lvl8pPr marL="2600325" indent="0">
              <a:buNone/>
              <a:defRPr sz="815"/>
            </a:lvl8pPr>
            <a:lvl9pPr marL="2971800" indent="0">
              <a:buNone/>
              <a:defRPr sz="815"/>
            </a:lvl9pPr>
          </a:lstStyle>
          <a:p>
            <a:pPr lvl="0"/>
            <a:r>
              <a:rPr lang="zh-CN" altLang="en-US" noProof="1" smtClean="0"/>
              <a:t>单击此处编辑母版文本样式</a:t>
            </a:r>
            <a:endParaRPr lang="zh-CN" altLang="en-US" noProof="1" smtClean="0"/>
          </a:p>
        </p:txBody>
      </p:sp>
      <p:sp>
        <p:nvSpPr>
          <p:cNvPr id="5" name="日期占位符 4"/>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1">
              <a:ln>
                <a:noFill/>
              </a:ln>
              <a:solidFill>
                <a:srgbClr val="898989"/>
              </a:solidFill>
              <a:effectLst/>
              <a:uLnTx/>
              <a:uFillTx/>
              <a:latin typeface="Arial" panose="020B0604020202020204" pitchFamily="34" charset="0"/>
              <a:ea typeface="宋体" panose="02010600030101010101" pitchFamily="2" charset="-122"/>
              <a:cs typeface="+mn-cs"/>
            </a:endParaRPr>
          </a:p>
        </p:txBody>
      </p:sp>
      <p:sp>
        <p:nvSpPr>
          <p:cNvPr id="6" name="页脚占位符 5"/>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sz="1200" b="0" i="0" u="none" strike="noStrike" kern="1200" cap="none" spc="0" normalizeH="0" baseline="0" noProof="0">
              <a:ln>
                <a:noFill/>
              </a:ln>
              <a:solidFill>
                <a:srgbClr val="898989"/>
              </a:solidFill>
              <a:effectLst/>
              <a:uLnTx/>
              <a:uFillTx/>
              <a:latin typeface="Arial" panose="020B0604020202020204" pitchFamily="34" charset="0"/>
              <a:ea typeface="宋体" panose="02010600030101010101" pitchFamily="2" charset="-122"/>
              <a:cs typeface="+mn-cs"/>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smtClean="0"/>
              <a:t>单击此处编辑母版标题样式</a:t>
            </a:r>
            <a:endParaRPr lang="zh-CN" altLang="en-US" noProof="1"/>
          </a:p>
        </p:txBody>
      </p:sp>
      <p:sp>
        <p:nvSpPr>
          <p:cNvPr id="3" name="竖排文字占位符 2"/>
          <p:cNvSpPr>
            <a:spLocks noGrp="1"/>
          </p:cNvSpPr>
          <p:nvPr>
            <p:ph type="body" orient="vert" idx="1"/>
          </p:nvPr>
        </p:nvSpPr>
        <p:spPr/>
        <p:txBody>
          <a:bodyPr vert="eaVert"/>
          <a:lstStyle/>
          <a:p>
            <a:pPr lvl="0"/>
            <a:r>
              <a:rPr lang="zh-CN" altLang="en-US" noProof="1" smtClean="0"/>
              <a:t>单击此处编辑母版文本样式</a:t>
            </a:r>
            <a:endParaRPr lang="zh-CN" altLang="en-US" noProof="1" smtClean="0"/>
          </a:p>
          <a:p>
            <a:pPr lvl="1"/>
            <a:r>
              <a:rPr lang="zh-CN" altLang="en-US" noProof="1" smtClean="0"/>
              <a:t>第二级</a:t>
            </a:r>
            <a:endParaRPr lang="zh-CN" altLang="en-US" noProof="1" smtClean="0"/>
          </a:p>
          <a:p>
            <a:pPr lvl="2"/>
            <a:r>
              <a:rPr lang="zh-CN" altLang="en-US" noProof="1" smtClean="0"/>
              <a:t>第三级</a:t>
            </a:r>
            <a:endParaRPr lang="zh-CN" altLang="en-US" noProof="1" smtClean="0"/>
          </a:p>
          <a:p>
            <a:pPr lvl="3"/>
            <a:r>
              <a:rPr lang="zh-CN" altLang="en-US" noProof="1" smtClean="0"/>
              <a:t>第四级</a:t>
            </a:r>
            <a:endParaRPr lang="zh-CN" altLang="en-US" noProof="1" smtClean="0"/>
          </a:p>
          <a:p>
            <a:pPr lvl="4"/>
            <a:r>
              <a:rPr lang="zh-CN" altLang="en-US" noProof="1" smtClean="0"/>
              <a:t>第五级</a:t>
            </a:r>
            <a:endParaRPr lang="zh-CN" altLang="en-US" noProof="1"/>
          </a:p>
        </p:txBody>
      </p:sp>
      <p:sp>
        <p:nvSpPr>
          <p:cNvPr id="4" name="日期占位符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1">
              <a:ln>
                <a:noFill/>
              </a:ln>
              <a:solidFill>
                <a:srgbClr val="898989"/>
              </a:solidFill>
              <a:effectLst/>
              <a:uLnTx/>
              <a:uFillTx/>
              <a:latin typeface="Arial" panose="020B0604020202020204" pitchFamily="34" charset="0"/>
              <a:ea typeface="宋体" panose="02010600030101010101" pitchFamily="2" charset="-122"/>
              <a:cs typeface="+mn-cs"/>
            </a:endParaRPr>
          </a:p>
        </p:txBody>
      </p:sp>
      <p:sp>
        <p:nvSpPr>
          <p:cNvPr id="5" name="页脚占位符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sz="1200" b="0" i="0" u="none" strike="noStrike" kern="1200" cap="none" spc="0" normalizeH="0" baseline="0" noProof="0">
              <a:ln>
                <a:noFill/>
              </a:ln>
              <a:solidFill>
                <a:srgbClr val="898989"/>
              </a:solidFill>
              <a:effectLst/>
              <a:uLnTx/>
              <a:uFillTx/>
              <a:latin typeface="Arial" panose="020B0604020202020204" pitchFamily="34" charset="0"/>
              <a:ea typeface="宋体" panose="02010600030101010101" pitchFamily="2" charset="-122"/>
              <a:cs typeface="+mn-cs"/>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8"/>
            <a:ext cx="2743200" cy="5851525"/>
          </a:xfrm>
        </p:spPr>
        <p:txBody>
          <a:bodyPr vert="eaVert"/>
          <a:lstStyle/>
          <a:p>
            <a:r>
              <a:rPr lang="zh-CN" altLang="en-US" noProof="1" smtClean="0"/>
              <a:t>单击此处编辑母版标题样式</a:t>
            </a:r>
            <a:endParaRPr lang="zh-CN" altLang="en-US" noProof="1"/>
          </a:p>
        </p:txBody>
      </p:sp>
      <p:sp>
        <p:nvSpPr>
          <p:cNvPr id="3" name="竖排文字占位符 2"/>
          <p:cNvSpPr>
            <a:spLocks noGrp="1"/>
          </p:cNvSpPr>
          <p:nvPr>
            <p:ph type="body" orient="vert" idx="1"/>
          </p:nvPr>
        </p:nvSpPr>
        <p:spPr>
          <a:xfrm>
            <a:off x="609600" y="274638"/>
            <a:ext cx="8070574" cy="5851525"/>
          </a:xfrm>
        </p:spPr>
        <p:txBody>
          <a:bodyPr vert="eaVert"/>
          <a:lstStyle/>
          <a:p>
            <a:pPr lvl="0"/>
            <a:r>
              <a:rPr lang="zh-CN" altLang="en-US" noProof="1" smtClean="0"/>
              <a:t>单击此处编辑母版文本样式</a:t>
            </a:r>
            <a:endParaRPr lang="zh-CN" altLang="en-US" noProof="1" smtClean="0"/>
          </a:p>
          <a:p>
            <a:pPr lvl="1"/>
            <a:r>
              <a:rPr lang="zh-CN" altLang="en-US" noProof="1" smtClean="0"/>
              <a:t>第二级</a:t>
            </a:r>
            <a:endParaRPr lang="zh-CN" altLang="en-US" noProof="1" smtClean="0"/>
          </a:p>
          <a:p>
            <a:pPr lvl="2"/>
            <a:r>
              <a:rPr lang="zh-CN" altLang="en-US" noProof="1" smtClean="0"/>
              <a:t>第三级</a:t>
            </a:r>
            <a:endParaRPr lang="zh-CN" altLang="en-US" noProof="1" smtClean="0"/>
          </a:p>
          <a:p>
            <a:pPr lvl="3"/>
            <a:r>
              <a:rPr lang="zh-CN" altLang="en-US" noProof="1" smtClean="0"/>
              <a:t>第四级</a:t>
            </a:r>
            <a:endParaRPr lang="zh-CN" altLang="en-US" noProof="1" smtClean="0"/>
          </a:p>
          <a:p>
            <a:pPr lvl="4"/>
            <a:r>
              <a:rPr lang="zh-CN" altLang="en-US" noProof="1" smtClean="0"/>
              <a:t>第五级</a:t>
            </a:r>
            <a:endParaRPr lang="zh-CN" altLang="en-US" noProof="1"/>
          </a:p>
        </p:txBody>
      </p:sp>
      <p:sp>
        <p:nvSpPr>
          <p:cNvPr id="4" name="日期占位符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1">
              <a:ln>
                <a:noFill/>
              </a:ln>
              <a:solidFill>
                <a:srgbClr val="898989"/>
              </a:solidFill>
              <a:effectLst/>
              <a:uLnTx/>
              <a:uFillTx/>
              <a:latin typeface="Arial" panose="020B0604020202020204" pitchFamily="34" charset="0"/>
              <a:ea typeface="宋体" panose="02010600030101010101" pitchFamily="2" charset="-122"/>
              <a:cs typeface="+mn-cs"/>
            </a:endParaRPr>
          </a:p>
        </p:txBody>
      </p:sp>
      <p:sp>
        <p:nvSpPr>
          <p:cNvPr id="5" name="页脚占位符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sz="1200" b="0" i="0" u="none" strike="noStrike" kern="1200" cap="none" spc="0" normalizeH="0" baseline="0" noProof="0">
              <a:ln>
                <a:noFill/>
              </a:ln>
              <a:solidFill>
                <a:srgbClr val="898989"/>
              </a:solidFill>
              <a:effectLst/>
              <a:uLnTx/>
              <a:uFillTx/>
              <a:latin typeface="Arial" panose="020B0604020202020204" pitchFamily="34" charset="0"/>
              <a:ea typeface="宋体" panose="02010600030101010101" pitchFamily="2" charset="-122"/>
              <a:cs typeface="+mn-cs"/>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graphicFrame>
        <p:nvGraphicFramePr>
          <p:cNvPr id="2" name="Object 3"/>
          <p:cNvGraphicFramePr>
            <a:graphicFrameLocks noChangeAspect="1"/>
          </p:cNvGraphicFramePr>
          <p:nvPr/>
        </p:nvGraphicFramePr>
        <p:xfrm>
          <a:off x="0" y="-3176"/>
          <a:ext cx="12192000" cy="942973"/>
        </p:xfrm>
        <a:graphic>
          <a:graphicData uri="http://schemas.openxmlformats.org/presentationml/2006/ole">
            <mc:AlternateContent xmlns:mc="http://schemas.openxmlformats.org/markup-compatibility/2006">
              <mc:Choice xmlns:v="urn:schemas-microsoft-com:vml" Requires="v">
                <p:oleObj spid="_x0000_s1125" name="Image" r:id="rId2" imgW="20320000" imgH="2298700" progId="">
                  <p:embed/>
                </p:oleObj>
              </mc:Choice>
              <mc:Fallback>
                <p:oleObj name="Image" r:id="rId2" imgW="20320000" imgH="2298700" progId="">
                  <p:embed/>
                  <p:pic>
                    <p:nvPicPr>
                      <p:cNvPr id="0" name="Object 3"/>
                      <p:cNvPicPr>
                        <a:picLocks noChangeAspect="1"/>
                      </p:cNvPicPr>
                      <p:nvPr/>
                    </p:nvPicPr>
                    <p:blipFill>
                      <a:blip r:embed="rId3">
                        <a:grayscl/>
                      </a:blip>
                      <a:stretch>
                        <a:fillRect/>
                      </a:stretch>
                    </p:blipFill>
                    <p:spPr>
                      <a:xfrm>
                        <a:off x="0" y="-3176"/>
                        <a:ext cx="12192000" cy="942973"/>
                      </a:xfrm>
                      <a:prstGeom prst="rect">
                        <a:avLst/>
                      </a:prstGeom>
                      <a:noFill/>
                      <a:ln w="9525">
                        <a:noFill/>
                      </a:ln>
                    </p:spPr>
                  </p:pic>
                </p:oleObj>
              </mc:Fallback>
            </mc:AlternateContent>
          </a:graphicData>
        </a:graphic>
      </p:graphicFrame>
      <p:sp>
        <p:nvSpPr>
          <p:cNvPr id="6" name="灯片编号占位符 3"/>
          <p:cNvSpPr>
            <a:spLocks noGrp="1"/>
          </p:cNvSpPr>
          <p:nvPr>
            <p:ph type="sldNum" sz="quarter" idx="12"/>
          </p:nvPr>
        </p:nvSpPr>
        <p:spPr>
          <a:xfrm>
            <a:off x="11569700" y="6453505"/>
            <a:ext cx="521335" cy="365125"/>
          </a:xfrm>
        </p:spPr>
        <p:txBody>
          <a:bodyPr/>
          <a:lstStyle>
            <a:lvl1pPr>
              <a:defRPr>
                <a:solidFill>
                  <a:schemeClr val="tx1"/>
                </a:solidFill>
              </a:defRPr>
            </a:lvl1pPr>
          </a:lstStyle>
          <a:p>
            <a:fld id="{6E9B9D55-6E44-4CF6-837A-EFFBD63A6870}" type="slidenum">
              <a:rPr lang="zh-CN" altLang="en-US" smtClean="0"/>
            </a:fld>
            <a:endParaRPr lang="zh-CN" altLang="en-US"/>
          </a:p>
        </p:txBody>
      </p:sp>
      <p:cxnSp>
        <p:nvCxnSpPr>
          <p:cNvPr id="11" name="直接连接符 10"/>
          <p:cNvCxnSpPr/>
          <p:nvPr userDrawn="1"/>
        </p:nvCxnSpPr>
        <p:spPr>
          <a:xfrm>
            <a:off x="-14125" y="6417214"/>
            <a:ext cx="12206125" cy="0"/>
          </a:xfrm>
          <a:prstGeom prst="line">
            <a:avLst/>
          </a:prstGeom>
          <a:ln w="3175">
            <a:solidFill>
              <a:schemeClr val="bg1">
                <a:lumMod val="85000"/>
              </a:schemeClr>
            </a:solidFill>
          </a:ln>
        </p:spPr>
        <p:style>
          <a:lnRef idx="1">
            <a:schemeClr val="dk1"/>
          </a:lnRef>
          <a:fillRef idx="0">
            <a:schemeClr val="dk1"/>
          </a:fillRef>
          <a:effectRef idx="0">
            <a:schemeClr val="dk1"/>
          </a:effectRef>
          <a:fontRef idx="minor">
            <a:schemeClr val="tx1"/>
          </a:fontRef>
        </p:style>
      </p:cxnSp>
      <p:sp>
        <p:nvSpPr>
          <p:cNvPr id="12" name="文本框 5"/>
          <p:cNvSpPr txBox="1"/>
          <p:nvPr userDrawn="1"/>
        </p:nvSpPr>
        <p:spPr>
          <a:xfrm>
            <a:off x="432144" y="6464550"/>
            <a:ext cx="2269579" cy="184666"/>
          </a:xfrm>
          <a:prstGeom prst="rect">
            <a:avLst/>
          </a:prstGeom>
          <a:noFill/>
        </p:spPr>
        <p:txBody>
          <a:bodyPr wrap="square" rtlCol="0">
            <a:spAutoFit/>
          </a:bodyPr>
          <a:lstStyle/>
          <a:p>
            <a:r>
              <a:rPr lang="zh-CN" altLang="en-US" sz="600" b="1" dirty="0">
                <a:solidFill>
                  <a:schemeClr val="bg1">
                    <a:lumMod val="50000"/>
                  </a:schemeClr>
                </a:solidFill>
                <a:latin typeface="思源宋体 CN" panose="02020400000000000000"/>
                <a:ea typeface="微软雅黑" panose="020B0503020204020204" pitchFamily="34" charset="-122"/>
              </a:rPr>
              <a:t>光华荣昌汽车部件有限公司</a:t>
            </a:r>
            <a:endParaRPr lang="zh-CN" altLang="en-US" sz="600" b="1" dirty="0">
              <a:solidFill>
                <a:schemeClr val="bg1">
                  <a:lumMod val="65000"/>
                </a:schemeClr>
              </a:solidFill>
              <a:latin typeface="思源宋体 CN" panose="02020400000000000000"/>
              <a:ea typeface="微软雅黑" panose="020B0503020204020204" pitchFamily="34" charset="-122"/>
            </a:endParaRPr>
          </a:p>
        </p:txBody>
      </p:sp>
      <p:sp>
        <p:nvSpPr>
          <p:cNvPr id="13" name="文本框 7"/>
          <p:cNvSpPr txBox="1"/>
          <p:nvPr userDrawn="1"/>
        </p:nvSpPr>
        <p:spPr>
          <a:xfrm>
            <a:off x="432145" y="6620307"/>
            <a:ext cx="3083311" cy="183515"/>
          </a:xfrm>
          <a:prstGeom prst="rect">
            <a:avLst/>
          </a:prstGeom>
          <a:noFill/>
        </p:spPr>
        <p:txBody>
          <a:bodyPr wrap="square" rtlCol="0">
            <a:spAutoFit/>
          </a:bodyPr>
          <a:lstStyle/>
          <a:p>
            <a:pPr fontAlgn="auto">
              <a:spcBef>
                <a:spcPts val="0"/>
              </a:spcBef>
              <a:spcAft>
                <a:spcPts val="0"/>
              </a:spcAft>
              <a:defRPr/>
            </a:pPr>
            <a:r>
              <a:rPr lang="en-US" altLang="zh-CN" sz="600" dirty="0" err="1">
                <a:solidFill>
                  <a:schemeClr val="bg1">
                    <a:lumMod val="50000"/>
                  </a:schemeClr>
                </a:solidFill>
                <a:latin typeface="思源宋体 CN" panose="02020400000000000000"/>
                <a:ea typeface="微软雅黑" panose="020B0503020204020204" pitchFamily="34" charset="-122"/>
                <a:cs typeface="Arial" panose="020B0604020202020204" pitchFamily="34" charset="0"/>
              </a:rPr>
              <a:t>GoldRare</a:t>
            </a:r>
            <a:r>
              <a:rPr lang="zh-CN" altLang="en-US" sz="600" dirty="0">
                <a:solidFill>
                  <a:schemeClr val="bg1">
                    <a:lumMod val="50000"/>
                  </a:schemeClr>
                </a:solidFill>
                <a:latin typeface="思源宋体 CN" panose="02020400000000000000"/>
                <a:ea typeface="微软雅黑" panose="020B0503020204020204" pitchFamily="34" charset="-122"/>
                <a:cs typeface="Arial" panose="020B0604020202020204" pitchFamily="34" charset="0"/>
              </a:rPr>
              <a:t>（</a:t>
            </a:r>
            <a:r>
              <a:rPr lang="en-US" altLang="zh-CN" sz="600" dirty="0">
                <a:solidFill>
                  <a:schemeClr val="bg1">
                    <a:lumMod val="50000"/>
                  </a:schemeClr>
                </a:solidFill>
                <a:latin typeface="思源宋体 CN" panose="02020400000000000000"/>
                <a:ea typeface="微软雅黑" panose="020B0503020204020204" pitchFamily="34" charset="-122"/>
                <a:cs typeface="Arial" panose="020B0604020202020204" pitchFamily="34" charset="0"/>
              </a:rPr>
              <a:t>hebei</a:t>
            </a:r>
            <a:r>
              <a:rPr lang="zh-CN" altLang="en-US" sz="600" dirty="0">
                <a:solidFill>
                  <a:schemeClr val="bg1">
                    <a:lumMod val="50000"/>
                  </a:schemeClr>
                </a:solidFill>
                <a:latin typeface="思源宋体 CN" panose="02020400000000000000"/>
                <a:ea typeface="微软雅黑" panose="020B0503020204020204" pitchFamily="34" charset="-122"/>
                <a:cs typeface="Arial" panose="020B0604020202020204" pitchFamily="34" charset="0"/>
              </a:rPr>
              <a:t>）</a:t>
            </a:r>
            <a:r>
              <a:rPr lang="en-US" altLang="zh-CN" sz="600" dirty="0">
                <a:solidFill>
                  <a:schemeClr val="bg1">
                    <a:lumMod val="50000"/>
                  </a:schemeClr>
                </a:solidFill>
                <a:latin typeface="思源宋体 CN" panose="02020400000000000000"/>
                <a:ea typeface="微软雅黑" panose="020B0503020204020204" pitchFamily="34" charset="-122"/>
                <a:cs typeface="Arial" panose="020B0604020202020204" pitchFamily="34" charset="0"/>
              </a:rPr>
              <a:t>Automotive Parts </a:t>
            </a:r>
            <a:r>
              <a:rPr lang="en-US" altLang="zh-CN" sz="600" dirty="0" err="1">
                <a:solidFill>
                  <a:schemeClr val="bg1">
                    <a:lumMod val="50000"/>
                  </a:schemeClr>
                </a:solidFill>
                <a:latin typeface="思源宋体 CN" panose="02020400000000000000"/>
                <a:ea typeface="微软雅黑" panose="020B0503020204020204" pitchFamily="34" charset="-122"/>
                <a:cs typeface="Arial" panose="020B0604020202020204" pitchFamily="34" charset="0"/>
              </a:rPr>
              <a:t>Co.,LTD</a:t>
            </a:r>
            <a:endParaRPr lang="en-US" altLang="zh-CN" sz="600" dirty="0">
              <a:solidFill>
                <a:schemeClr val="bg1">
                  <a:lumMod val="50000"/>
                </a:schemeClr>
              </a:solidFill>
              <a:latin typeface="思源宋体 CN" panose="02020400000000000000"/>
              <a:ea typeface="微软雅黑" panose="020B0503020204020204" pitchFamily="34" charset="-122"/>
              <a:cs typeface="Arial" panose="020B0604020202020204" pitchFamily="34" charset="0"/>
            </a:endParaRPr>
          </a:p>
        </p:txBody>
      </p:sp>
      <p:grpSp>
        <p:nvGrpSpPr>
          <p:cNvPr id="14" name="组合 13"/>
          <p:cNvGrpSpPr/>
          <p:nvPr userDrawn="1"/>
        </p:nvGrpSpPr>
        <p:grpSpPr>
          <a:xfrm>
            <a:off x="458142" y="316994"/>
            <a:ext cx="304799" cy="346316"/>
            <a:chOff x="554514" y="294008"/>
            <a:chExt cx="304799" cy="346316"/>
          </a:xfrm>
        </p:grpSpPr>
        <p:sp>
          <p:nvSpPr>
            <p:cNvPr id="15" name="矩形: 圆角 14"/>
            <p:cNvSpPr/>
            <p:nvPr/>
          </p:nvSpPr>
          <p:spPr>
            <a:xfrm>
              <a:off x="554514" y="299917"/>
              <a:ext cx="71021" cy="340407"/>
            </a:xfrm>
            <a:prstGeom prst="round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思源宋体 CN" panose="02020400000000000000"/>
              </a:endParaRPr>
            </a:p>
          </p:txBody>
        </p:sp>
        <p:sp>
          <p:nvSpPr>
            <p:cNvPr id="16" name="矩形: 圆角 15"/>
            <p:cNvSpPr/>
            <p:nvPr/>
          </p:nvSpPr>
          <p:spPr>
            <a:xfrm>
              <a:off x="671403" y="299917"/>
              <a:ext cx="71021" cy="340407"/>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思源宋体 CN" panose="02020400000000000000"/>
              </a:endParaRPr>
            </a:p>
          </p:txBody>
        </p:sp>
        <p:sp>
          <p:nvSpPr>
            <p:cNvPr id="17" name="矩形: 圆角 16"/>
            <p:cNvSpPr/>
            <p:nvPr/>
          </p:nvSpPr>
          <p:spPr>
            <a:xfrm>
              <a:off x="788292" y="294008"/>
              <a:ext cx="71021" cy="340407"/>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思源宋体 CN" panose="02020400000000000000"/>
              </a:endParaRPr>
            </a:p>
          </p:txBody>
        </p:sp>
      </p:grpSp>
      <p:pic>
        <p:nvPicPr>
          <p:cNvPr id="19" name="图片 1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776585" y="158115"/>
            <a:ext cx="852805" cy="464820"/>
          </a:xfrm>
          <a:prstGeom prst="rect">
            <a:avLst/>
          </a:prstGeom>
        </p:spPr>
      </p:pic>
      <p:sp>
        <p:nvSpPr>
          <p:cNvPr id="3" name="文本框 5"/>
          <p:cNvSpPr txBox="1"/>
          <p:nvPr userDrawn="1"/>
        </p:nvSpPr>
        <p:spPr>
          <a:xfrm>
            <a:off x="9264650" y="6525895"/>
            <a:ext cx="2181860" cy="245110"/>
          </a:xfrm>
          <a:prstGeom prst="rect">
            <a:avLst/>
          </a:prstGeom>
          <a:noFill/>
        </p:spPr>
        <p:txBody>
          <a:bodyPr wrap="square" rtlCol="0">
            <a:spAutoFit/>
          </a:bodyPr>
          <a:lstStyle/>
          <a:p>
            <a:r>
              <a:rPr lang="zh-CN" altLang="en-US" sz="1000" b="1" i="1" dirty="0">
                <a:solidFill>
                  <a:schemeClr val="accent1">
                    <a:lumMod val="60000"/>
                    <a:lumOff val="40000"/>
                  </a:schemeClr>
                </a:solidFill>
                <a:latin typeface="思源宋体 CN" panose="02020400000000000000"/>
                <a:ea typeface="微软雅黑" panose="020B0503020204020204" pitchFamily="34" charset="-122"/>
              </a:rPr>
              <a:t>诚信赢得天下</a:t>
            </a:r>
            <a:r>
              <a:rPr lang="en-US" altLang="zh-CN" sz="1000" b="1" i="1" dirty="0">
                <a:solidFill>
                  <a:schemeClr val="accent1">
                    <a:lumMod val="60000"/>
                    <a:lumOff val="40000"/>
                  </a:schemeClr>
                </a:solidFill>
                <a:latin typeface="思源宋体 CN" panose="02020400000000000000"/>
                <a:ea typeface="微软雅黑" panose="020B0503020204020204" pitchFamily="34" charset="-122"/>
              </a:rPr>
              <a:t>    </a:t>
            </a:r>
            <a:r>
              <a:rPr lang="zh-CN" altLang="en-US" sz="1000" b="1" i="1" dirty="0">
                <a:solidFill>
                  <a:schemeClr val="accent1">
                    <a:lumMod val="60000"/>
                    <a:lumOff val="40000"/>
                  </a:schemeClr>
                </a:solidFill>
                <a:latin typeface="思源宋体 CN" panose="02020400000000000000"/>
                <a:ea typeface="微软雅黑" panose="020B0503020204020204" pitchFamily="34" charset="-122"/>
              </a:rPr>
              <a:t>科技成就未来</a:t>
            </a:r>
            <a:endParaRPr lang="zh-CN" altLang="en-US" sz="1000" b="1" i="1" dirty="0">
              <a:solidFill>
                <a:schemeClr val="accent1">
                  <a:lumMod val="60000"/>
                  <a:lumOff val="40000"/>
                </a:schemeClr>
              </a:solidFill>
              <a:latin typeface="思源宋体 CN" panose="02020400000000000000"/>
              <a:ea typeface="微软雅黑" panose="020B0503020204020204" pitchFamily="34" charset="-122"/>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4875"/>
            </a:lvl1pPr>
          </a:lstStyle>
          <a:p>
            <a:r>
              <a:rPr lang="zh-CN" altLang="en-US" noProof="1" smtClean="0"/>
              <a:t>单击此处编辑母版标题样式</a:t>
            </a:r>
            <a:endParaRPr lang="zh-CN" altLang="en-US" noProof="1"/>
          </a:p>
        </p:txBody>
      </p:sp>
      <p:sp>
        <p:nvSpPr>
          <p:cNvPr id="3" name="副标题 2"/>
          <p:cNvSpPr>
            <a:spLocks noGrp="1"/>
          </p:cNvSpPr>
          <p:nvPr>
            <p:ph type="subTitle" idx="1"/>
          </p:nvPr>
        </p:nvSpPr>
        <p:spPr>
          <a:xfrm>
            <a:off x="1524000" y="3602038"/>
            <a:ext cx="9144000" cy="1655762"/>
          </a:xfrm>
        </p:spPr>
        <p:txBody>
          <a:bodyPr/>
          <a:lstStyle>
            <a:lvl1pPr marL="0" indent="0" algn="ctr">
              <a:buNone/>
              <a:defRPr sz="1950"/>
            </a:lvl1pPr>
            <a:lvl2pPr marL="371475" indent="0" algn="ctr">
              <a:buNone/>
              <a:defRPr sz="1625"/>
            </a:lvl2pPr>
            <a:lvl3pPr marL="742950" indent="0" algn="ctr">
              <a:buNone/>
              <a:defRPr sz="1465"/>
            </a:lvl3pPr>
            <a:lvl4pPr marL="1114425" indent="0" algn="ctr">
              <a:buNone/>
              <a:defRPr sz="1300"/>
            </a:lvl4pPr>
            <a:lvl5pPr marL="1485900" indent="0" algn="ctr">
              <a:buNone/>
              <a:defRPr sz="1300"/>
            </a:lvl5pPr>
            <a:lvl6pPr marL="1857375" indent="0" algn="ctr">
              <a:buNone/>
              <a:defRPr sz="1300"/>
            </a:lvl6pPr>
            <a:lvl7pPr marL="2228850" indent="0" algn="ctr">
              <a:buNone/>
              <a:defRPr sz="1300"/>
            </a:lvl7pPr>
            <a:lvl8pPr marL="2600325" indent="0" algn="ctr">
              <a:buNone/>
              <a:defRPr sz="1300"/>
            </a:lvl8pPr>
            <a:lvl9pPr marL="2971800" indent="0" algn="ctr">
              <a:buNone/>
              <a:defRPr sz="1300"/>
            </a:lvl9pPr>
          </a:lstStyle>
          <a:p>
            <a:r>
              <a:rPr lang="zh-CN" altLang="en-US" noProof="1" smtClean="0"/>
              <a:t>单击此处编辑母版副标题样式</a:t>
            </a:r>
            <a:endParaRPr lang="zh-CN" altLang="en-US" noProof="1"/>
          </a:p>
        </p:txBody>
      </p:sp>
      <p:sp>
        <p:nvSpPr>
          <p:cNvPr id="4" name="日期占位符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1">
              <a:ln>
                <a:noFill/>
              </a:ln>
              <a:solidFill>
                <a:srgbClr val="898989"/>
              </a:solidFill>
              <a:effectLst/>
              <a:uLnTx/>
              <a:uFillTx/>
              <a:latin typeface="Arial" panose="020B0604020202020204" pitchFamily="34" charset="0"/>
              <a:ea typeface="宋体" panose="02010600030101010101" pitchFamily="2" charset="-122"/>
              <a:cs typeface="+mn-cs"/>
            </a:endParaRPr>
          </a:p>
        </p:txBody>
      </p:sp>
      <p:sp>
        <p:nvSpPr>
          <p:cNvPr id="5" name="页脚占位符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sz="1200" b="0" i="0" u="none" strike="noStrike" kern="1200" cap="none" spc="0" normalizeH="0" baseline="0" noProof="0">
              <a:ln>
                <a:noFill/>
              </a:ln>
              <a:solidFill>
                <a:srgbClr val="898989"/>
              </a:solidFill>
              <a:effectLst/>
              <a:uLnTx/>
              <a:uFillTx/>
              <a:latin typeface="Arial" panose="020B0604020202020204" pitchFamily="34" charset="0"/>
              <a:ea typeface="宋体" panose="02010600030101010101" pitchFamily="2" charset="-122"/>
              <a:cs typeface="+mn-cs"/>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smtClean="0"/>
              <a:t>单击此处编辑母版标题样式</a:t>
            </a:r>
            <a:endParaRPr lang="zh-CN" altLang="en-US" noProof="1"/>
          </a:p>
        </p:txBody>
      </p:sp>
      <p:sp>
        <p:nvSpPr>
          <p:cNvPr id="3" name="内容占位符 2"/>
          <p:cNvSpPr>
            <a:spLocks noGrp="1"/>
          </p:cNvSpPr>
          <p:nvPr>
            <p:ph idx="1"/>
          </p:nvPr>
        </p:nvSpPr>
        <p:spPr/>
        <p:txBody>
          <a:bodyPr/>
          <a:lstStyle/>
          <a:p>
            <a:pPr lvl="0"/>
            <a:r>
              <a:rPr lang="zh-CN" altLang="en-US" noProof="1" smtClean="0"/>
              <a:t>单击此处编辑母版文本样式</a:t>
            </a:r>
            <a:endParaRPr lang="zh-CN" altLang="en-US" noProof="1" smtClean="0"/>
          </a:p>
          <a:p>
            <a:pPr lvl="1"/>
            <a:r>
              <a:rPr lang="zh-CN" altLang="en-US" noProof="1" smtClean="0"/>
              <a:t>第二级</a:t>
            </a:r>
            <a:endParaRPr lang="zh-CN" altLang="en-US" noProof="1" smtClean="0"/>
          </a:p>
          <a:p>
            <a:pPr lvl="2"/>
            <a:r>
              <a:rPr lang="zh-CN" altLang="en-US" noProof="1" smtClean="0"/>
              <a:t>第三级</a:t>
            </a:r>
            <a:endParaRPr lang="zh-CN" altLang="en-US" noProof="1" smtClean="0"/>
          </a:p>
          <a:p>
            <a:pPr lvl="3"/>
            <a:r>
              <a:rPr lang="zh-CN" altLang="en-US" noProof="1" smtClean="0"/>
              <a:t>第四级</a:t>
            </a:r>
            <a:endParaRPr lang="zh-CN" altLang="en-US" noProof="1" smtClean="0"/>
          </a:p>
          <a:p>
            <a:pPr lvl="4"/>
            <a:r>
              <a:rPr lang="zh-CN" altLang="en-US" noProof="1" smtClean="0"/>
              <a:t>第五级</a:t>
            </a:r>
            <a:endParaRPr lang="zh-CN" altLang="en-US" noProof="1"/>
          </a:p>
        </p:txBody>
      </p:sp>
      <p:sp>
        <p:nvSpPr>
          <p:cNvPr id="4" name="日期占位符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1">
              <a:ln>
                <a:noFill/>
              </a:ln>
              <a:solidFill>
                <a:srgbClr val="898989"/>
              </a:solidFill>
              <a:effectLst/>
              <a:uLnTx/>
              <a:uFillTx/>
              <a:latin typeface="Arial" panose="020B0604020202020204" pitchFamily="34" charset="0"/>
              <a:ea typeface="宋体" panose="02010600030101010101" pitchFamily="2" charset="-122"/>
              <a:cs typeface="+mn-cs"/>
            </a:endParaRPr>
          </a:p>
        </p:txBody>
      </p:sp>
      <p:sp>
        <p:nvSpPr>
          <p:cNvPr id="5" name="页脚占位符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sz="1200" b="0" i="0" u="none" strike="noStrike" kern="1200" cap="none" spc="0" normalizeH="0" baseline="0" noProof="0">
              <a:ln>
                <a:noFill/>
              </a:ln>
              <a:solidFill>
                <a:srgbClr val="898989"/>
              </a:solidFill>
              <a:effectLst/>
              <a:uLnTx/>
              <a:uFillTx/>
              <a:latin typeface="Arial" panose="020B0604020202020204" pitchFamily="34" charset="0"/>
              <a:ea typeface="宋体" panose="02010600030101010101" pitchFamily="2" charset="-122"/>
              <a:cs typeface="+mn-cs"/>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4875"/>
            </a:lvl1pPr>
          </a:lstStyle>
          <a:p>
            <a:r>
              <a:rPr lang="zh-CN" altLang="en-US" noProof="1" smtClean="0"/>
              <a:t>单击此处编辑母版标题样式</a:t>
            </a:r>
            <a:endParaRPr lang="zh-CN" altLang="en-US" noProof="1"/>
          </a:p>
        </p:txBody>
      </p:sp>
      <p:sp>
        <p:nvSpPr>
          <p:cNvPr id="3" name="文本占位符 2"/>
          <p:cNvSpPr>
            <a:spLocks noGrp="1"/>
          </p:cNvSpPr>
          <p:nvPr>
            <p:ph type="body" idx="1"/>
          </p:nvPr>
        </p:nvSpPr>
        <p:spPr>
          <a:xfrm>
            <a:off x="831850" y="4589463"/>
            <a:ext cx="10515600" cy="1500187"/>
          </a:xfrm>
        </p:spPr>
        <p:txBody>
          <a:bodyPr/>
          <a:lstStyle>
            <a:lvl1pPr marL="0" indent="0">
              <a:buNone/>
              <a:defRPr sz="1950">
                <a:solidFill>
                  <a:schemeClr val="tx1">
                    <a:tint val="75000"/>
                  </a:schemeClr>
                </a:solidFill>
              </a:defRPr>
            </a:lvl1pPr>
            <a:lvl2pPr marL="371475" indent="0">
              <a:buNone/>
              <a:defRPr sz="1625">
                <a:solidFill>
                  <a:schemeClr val="tx1">
                    <a:tint val="75000"/>
                  </a:schemeClr>
                </a:solidFill>
              </a:defRPr>
            </a:lvl2pPr>
            <a:lvl3pPr marL="742950" indent="0">
              <a:buNone/>
              <a:defRPr sz="1465">
                <a:solidFill>
                  <a:schemeClr val="tx1">
                    <a:tint val="75000"/>
                  </a:schemeClr>
                </a:solidFill>
              </a:defRPr>
            </a:lvl3pPr>
            <a:lvl4pPr marL="1114425" indent="0">
              <a:buNone/>
              <a:defRPr sz="1300">
                <a:solidFill>
                  <a:schemeClr val="tx1">
                    <a:tint val="75000"/>
                  </a:schemeClr>
                </a:solidFill>
              </a:defRPr>
            </a:lvl4pPr>
            <a:lvl5pPr marL="1485900" indent="0">
              <a:buNone/>
              <a:defRPr sz="1300">
                <a:solidFill>
                  <a:schemeClr val="tx1">
                    <a:tint val="75000"/>
                  </a:schemeClr>
                </a:solidFill>
              </a:defRPr>
            </a:lvl5pPr>
            <a:lvl6pPr marL="1857375" indent="0">
              <a:buNone/>
              <a:defRPr sz="1300">
                <a:solidFill>
                  <a:schemeClr val="tx1">
                    <a:tint val="75000"/>
                  </a:schemeClr>
                </a:solidFill>
              </a:defRPr>
            </a:lvl6pPr>
            <a:lvl7pPr marL="2228850" indent="0">
              <a:buNone/>
              <a:defRPr sz="1300">
                <a:solidFill>
                  <a:schemeClr val="tx1">
                    <a:tint val="75000"/>
                  </a:schemeClr>
                </a:solidFill>
              </a:defRPr>
            </a:lvl7pPr>
            <a:lvl8pPr marL="2600325" indent="0">
              <a:buNone/>
              <a:defRPr sz="1300">
                <a:solidFill>
                  <a:schemeClr val="tx1">
                    <a:tint val="75000"/>
                  </a:schemeClr>
                </a:solidFill>
              </a:defRPr>
            </a:lvl8pPr>
            <a:lvl9pPr marL="2971800" indent="0">
              <a:buNone/>
              <a:defRPr sz="1300">
                <a:solidFill>
                  <a:schemeClr val="tx1">
                    <a:tint val="75000"/>
                  </a:schemeClr>
                </a:solidFill>
              </a:defRPr>
            </a:lvl9pPr>
          </a:lstStyle>
          <a:p>
            <a:pPr lvl="0"/>
            <a:r>
              <a:rPr lang="zh-CN" altLang="en-US" noProof="1" smtClean="0"/>
              <a:t>单击此处编辑母版文本样式</a:t>
            </a:r>
            <a:endParaRPr lang="zh-CN" altLang="en-US" noProof="1" smtClean="0"/>
          </a:p>
        </p:txBody>
      </p:sp>
      <p:sp>
        <p:nvSpPr>
          <p:cNvPr id="4" name="日期占位符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1">
              <a:ln>
                <a:noFill/>
              </a:ln>
              <a:solidFill>
                <a:srgbClr val="898989"/>
              </a:solidFill>
              <a:effectLst/>
              <a:uLnTx/>
              <a:uFillTx/>
              <a:latin typeface="Arial" panose="020B0604020202020204" pitchFamily="34" charset="0"/>
              <a:ea typeface="宋体" panose="02010600030101010101" pitchFamily="2" charset="-122"/>
              <a:cs typeface="+mn-cs"/>
            </a:endParaRPr>
          </a:p>
        </p:txBody>
      </p:sp>
      <p:sp>
        <p:nvSpPr>
          <p:cNvPr id="5" name="页脚占位符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sz="1200" b="0" i="0" u="none" strike="noStrike" kern="1200" cap="none" spc="0" normalizeH="0" baseline="0" noProof="0">
              <a:ln>
                <a:noFill/>
              </a:ln>
              <a:solidFill>
                <a:srgbClr val="898989"/>
              </a:solidFill>
              <a:effectLst/>
              <a:uLnTx/>
              <a:uFillTx/>
              <a:latin typeface="Arial" panose="020B0604020202020204" pitchFamily="34" charset="0"/>
              <a:ea typeface="宋体" panose="02010600030101010101" pitchFamily="2" charset="-122"/>
              <a:cs typeface="+mn-cs"/>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smtClean="0"/>
              <a:t>单击此处编辑母版标题样式</a:t>
            </a:r>
            <a:endParaRPr lang="zh-CN" altLang="en-US" noProof="1"/>
          </a:p>
        </p:txBody>
      </p:sp>
      <p:sp>
        <p:nvSpPr>
          <p:cNvPr id="3" name="内容占位符 2"/>
          <p:cNvSpPr>
            <a:spLocks noGrp="1"/>
          </p:cNvSpPr>
          <p:nvPr>
            <p:ph sz="half" idx="1"/>
          </p:nvPr>
        </p:nvSpPr>
        <p:spPr>
          <a:xfrm>
            <a:off x="609600" y="1600200"/>
            <a:ext cx="5376672" cy="4525963"/>
          </a:xfrm>
        </p:spPr>
        <p:txBody>
          <a:bodyPr/>
          <a:lstStyle/>
          <a:p>
            <a:pPr lvl="0"/>
            <a:r>
              <a:rPr lang="zh-CN" altLang="en-US" noProof="1" smtClean="0"/>
              <a:t>单击此处编辑母版文本样式</a:t>
            </a:r>
            <a:endParaRPr lang="zh-CN" altLang="en-US" noProof="1" smtClean="0"/>
          </a:p>
          <a:p>
            <a:pPr lvl="1"/>
            <a:r>
              <a:rPr lang="zh-CN" altLang="en-US" noProof="1" smtClean="0"/>
              <a:t>第二级</a:t>
            </a:r>
            <a:endParaRPr lang="zh-CN" altLang="en-US" noProof="1" smtClean="0"/>
          </a:p>
          <a:p>
            <a:pPr lvl="2"/>
            <a:r>
              <a:rPr lang="zh-CN" altLang="en-US" noProof="1" smtClean="0"/>
              <a:t>第三级</a:t>
            </a:r>
            <a:endParaRPr lang="zh-CN" altLang="en-US" noProof="1" smtClean="0"/>
          </a:p>
          <a:p>
            <a:pPr lvl="3"/>
            <a:r>
              <a:rPr lang="zh-CN" altLang="en-US" noProof="1" smtClean="0"/>
              <a:t>第四级</a:t>
            </a:r>
            <a:endParaRPr lang="zh-CN" altLang="en-US" noProof="1" smtClean="0"/>
          </a:p>
          <a:p>
            <a:pPr lvl="4"/>
            <a:r>
              <a:rPr lang="zh-CN" altLang="en-US" noProof="1" smtClean="0"/>
              <a:t>第五级</a:t>
            </a:r>
            <a:endParaRPr lang="zh-CN" altLang="en-US" noProof="1"/>
          </a:p>
        </p:txBody>
      </p:sp>
      <p:sp>
        <p:nvSpPr>
          <p:cNvPr id="4" name="内容占位符 3"/>
          <p:cNvSpPr>
            <a:spLocks noGrp="1"/>
          </p:cNvSpPr>
          <p:nvPr>
            <p:ph sz="half" idx="2"/>
          </p:nvPr>
        </p:nvSpPr>
        <p:spPr>
          <a:xfrm>
            <a:off x="6205728" y="1600200"/>
            <a:ext cx="5376672" cy="4525963"/>
          </a:xfrm>
        </p:spPr>
        <p:txBody>
          <a:bodyPr/>
          <a:lstStyle/>
          <a:p>
            <a:pPr lvl="0"/>
            <a:r>
              <a:rPr lang="zh-CN" altLang="en-US" noProof="1" smtClean="0"/>
              <a:t>单击此处编辑母版文本样式</a:t>
            </a:r>
            <a:endParaRPr lang="zh-CN" altLang="en-US" noProof="1" smtClean="0"/>
          </a:p>
          <a:p>
            <a:pPr lvl="1"/>
            <a:r>
              <a:rPr lang="zh-CN" altLang="en-US" noProof="1" smtClean="0"/>
              <a:t>第二级</a:t>
            </a:r>
            <a:endParaRPr lang="zh-CN" altLang="en-US" noProof="1" smtClean="0"/>
          </a:p>
          <a:p>
            <a:pPr lvl="2"/>
            <a:r>
              <a:rPr lang="zh-CN" altLang="en-US" noProof="1" smtClean="0"/>
              <a:t>第三级</a:t>
            </a:r>
            <a:endParaRPr lang="zh-CN" altLang="en-US" noProof="1" smtClean="0"/>
          </a:p>
          <a:p>
            <a:pPr lvl="3"/>
            <a:r>
              <a:rPr lang="zh-CN" altLang="en-US" noProof="1" smtClean="0"/>
              <a:t>第四级</a:t>
            </a:r>
            <a:endParaRPr lang="zh-CN" altLang="en-US" noProof="1" smtClean="0"/>
          </a:p>
          <a:p>
            <a:pPr lvl="4"/>
            <a:r>
              <a:rPr lang="zh-CN" altLang="en-US" noProof="1" smtClean="0"/>
              <a:t>第五级</a:t>
            </a:r>
            <a:endParaRPr lang="zh-CN" altLang="en-US" noProof="1"/>
          </a:p>
        </p:txBody>
      </p:sp>
      <p:sp>
        <p:nvSpPr>
          <p:cNvPr id="5" name="日期占位符 4"/>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1">
              <a:ln>
                <a:noFill/>
              </a:ln>
              <a:solidFill>
                <a:srgbClr val="898989"/>
              </a:solidFill>
              <a:effectLst/>
              <a:uLnTx/>
              <a:uFillTx/>
              <a:latin typeface="Arial" panose="020B0604020202020204" pitchFamily="34" charset="0"/>
              <a:ea typeface="宋体" panose="02010600030101010101" pitchFamily="2" charset="-122"/>
              <a:cs typeface="+mn-cs"/>
            </a:endParaRPr>
          </a:p>
        </p:txBody>
      </p:sp>
      <p:sp>
        <p:nvSpPr>
          <p:cNvPr id="6" name="页脚占位符 5"/>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sz="1200" b="0" i="0" u="none" strike="noStrike" kern="1200" cap="none" spc="0" normalizeH="0" baseline="0" noProof="0">
              <a:ln>
                <a:noFill/>
              </a:ln>
              <a:solidFill>
                <a:srgbClr val="898989"/>
              </a:solidFill>
              <a:effectLst/>
              <a:uLnTx/>
              <a:uFillTx/>
              <a:latin typeface="Arial" panose="020B0604020202020204" pitchFamily="34" charset="0"/>
              <a:ea typeface="宋体" panose="02010600030101010101" pitchFamily="2" charset="-122"/>
              <a:cs typeface="+mn-cs"/>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noProof="1" smtClean="0"/>
              <a:t>单击此处编辑母版标题样式</a:t>
            </a:r>
            <a:endParaRPr lang="zh-CN" altLang="en-US" noProof="1"/>
          </a:p>
        </p:txBody>
      </p:sp>
      <p:sp>
        <p:nvSpPr>
          <p:cNvPr id="3" name="文本占位符 2"/>
          <p:cNvSpPr>
            <a:spLocks noGrp="1"/>
          </p:cNvSpPr>
          <p:nvPr>
            <p:ph type="body" idx="1"/>
          </p:nvPr>
        </p:nvSpPr>
        <p:spPr>
          <a:xfrm>
            <a:off x="839788" y="1681163"/>
            <a:ext cx="5157787" cy="823912"/>
          </a:xfrm>
        </p:spPr>
        <p:txBody>
          <a:bodyPr anchor="b"/>
          <a:lstStyle>
            <a:lvl1pPr marL="0" indent="0">
              <a:buNone/>
              <a:defRPr sz="1950" b="1"/>
            </a:lvl1pPr>
            <a:lvl2pPr marL="371475" indent="0">
              <a:buNone/>
              <a:defRPr sz="1625" b="1"/>
            </a:lvl2pPr>
            <a:lvl3pPr marL="742950" indent="0">
              <a:buNone/>
              <a:defRPr sz="1465" b="1"/>
            </a:lvl3pPr>
            <a:lvl4pPr marL="1114425" indent="0">
              <a:buNone/>
              <a:defRPr sz="1300" b="1"/>
            </a:lvl4pPr>
            <a:lvl5pPr marL="1485900" indent="0">
              <a:buNone/>
              <a:defRPr sz="1300" b="1"/>
            </a:lvl5pPr>
            <a:lvl6pPr marL="1857375" indent="0">
              <a:buNone/>
              <a:defRPr sz="1300" b="1"/>
            </a:lvl6pPr>
            <a:lvl7pPr marL="2228850" indent="0">
              <a:buNone/>
              <a:defRPr sz="1300" b="1"/>
            </a:lvl7pPr>
            <a:lvl8pPr marL="2600325" indent="0">
              <a:buNone/>
              <a:defRPr sz="1300" b="1"/>
            </a:lvl8pPr>
            <a:lvl9pPr marL="2971800" indent="0">
              <a:buNone/>
              <a:defRPr sz="1300" b="1"/>
            </a:lvl9pPr>
          </a:lstStyle>
          <a:p>
            <a:pPr lvl="0"/>
            <a:r>
              <a:rPr lang="zh-CN" altLang="en-US" noProof="1" smtClean="0"/>
              <a:t>单击此处编辑母版文本样式</a:t>
            </a:r>
            <a:endParaRPr lang="zh-CN" altLang="en-US" noProof="1" smtClean="0"/>
          </a:p>
        </p:txBody>
      </p:sp>
      <p:sp>
        <p:nvSpPr>
          <p:cNvPr id="4" name="内容占位符 3"/>
          <p:cNvSpPr>
            <a:spLocks noGrp="1"/>
          </p:cNvSpPr>
          <p:nvPr>
            <p:ph sz="half" idx="2"/>
          </p:nvPr>
        </p:nvSpPr>
        <p:spPr>
          <a:xfrm>
            <a:off x="839788" y="2505075"/>
            <a:ext cx="5157787" cy="3684588"/>
          </a:xfrm>
        </p:spPr>
        <p:txBody>
          <a:bodyPr/>
          <a:lstStyle/>
          <a:p>
            <a:pPr lvl="0"/>
            <a:r>
              <a:rPr lang="zh-CN" altLang="en-US" noProof="1" smtClean="0"/>
              <a:t>单击此处编辑母版文本样式</a:t>
            </a:r>
            <a:endParaRPr lang="zh-CN" altLang="en-US" noProof="1" smtClean="0"/>
          </a:p>
          <a:p>
            <a:pPr lvl="1"/>
            <a:r>
              <a:rPr lang="zh-CN" altLang="en-US" noProof="1" smtClean="0"/>
              <a:t>第二级</a:t>
            </a:r>
            <a:endParaRPr lang="zh-CN" altLang="en-US" noProof="1" smtClean="0"/>
          </a:p>
          <a:p>
            <a:pPr lvl="2"/>
            <a:r>
              <a:rPr lang="zh-CN" altLang="en-US" noProof="1" smtClean="0"/>
              <a:t>第三级</a:t>
            </a:r>
            <a:endParaRPr lang="zh-CN" altLang="en-US" noProof="1" smtClean="0"/>
          </a:p>
          <a:p>
            <a:pPr lvl="3"/>
            <a:r>
              <a:rPr lang="zh-CN" altLang="en-US" noProof="1" smtClean="0"/>
              <a:t>第四级</a:t>
            </a:r>
            <a:endParaRPr lang="zh-CN" altLang="en-US" noProof="1" smtClean="0"/>
          </a:p>
          <a:p>
            <a:pPr lvl="4"/>
            <a:r>
              <a:rPr lang="zh-CN" altLang="en-US" noProof="1" smtClean="0"/>
              <a:t>第五级</a:t>
            </a:r>
            <a:endParaRPr lang="zh-CN" altLang="en-US" noProof="1"/>
          </a:p>
        </p:txBody>
      </p:sp>
      <p:sp>
        <p:nvSpPr>
          <p:cNvPr id="5" name="文本占位符 4"/>
          <p:cNvSpPr>
            <a:spLocks noGrp="1"/>
          </p:cNvSpPr>
          <p:nvPr>
            <p:ph type="body" sz="quarter" idx="3"/>
          </p:nvPr>
        </p:nvSpPr>
        <p:spPr>
          <a:xfrm>
            <a:off x="6172201" y="1681163"/>
            <a:ext cx="5183188" cy="823912"/>
          </a:xfrm>
        </p:spPr>
        <p:txBody>
          <a:bodyPr anchor="b"/>
          <a:lstStyle>
            <a:lvl1pPr marL="0" indent="0">
              <a:buNone/>
              <a:defRPr sz="1950" b="1"/>
            </a:lvl1pPr>
            <a:lvl2pPr marL="371475" indent="0">
              <a:buNone/>
              <a:defRPr sz="1625" b="1"/>
            </a:lvl2pPr>
            <a:lvl3pPr marL="742950" indent="0">
              <a:buNone/>
              <a:defRPr sz="1465" b="1"/>
            </a:lvl3pPr>
            <a:lvl4pPr marL="1114425" indent="0">
              <a:buNone/>
              <a:defRPr sz="1300" b="1"/>
            </a:lvl4pPr>
            <a:lvl5pPr marL="1485900" indent="0">
              <a:buNone/>
              <a:defRPr sz="1300" b="1"/>
            </a:lvl5pPr>
            <a:lvl6pPr marL="1857375" indent="0">
              <a:buNone/>
              <a:defRPr sz="1300" b="1"/>
            </a:lvl6pPr>
            <a:lvl7pPr marL="2228850" indent="0">
              <a:buNone/>
              <a:defRPr sz="1300" b="1"/>
            </a:lvl7pPr>
            <a:lvl8pPr marL="2600325" indent="0">
              <a:buNone/>
              <a:defRPr sz="1300" b="1"/>
            </a:lvl8pPr>
            <a:lvl9pPr marL="2971800" indent="0">
              <a:buNone/>
              <a:defRPr sz="1300" b="1"/>
            </a:lvl9pPr>
          </a:lstStyle>
          <a:p>
            <a:pPr lvl="0"/>
            <a:r>
              <a:rPr lang="zh-CN" altLang="en-US" noProof="1" smtClean="0"/>
              <a:t>单击此处编辑母版文本样式</a:t>
            </a:r>
            <a:endParaRPr lang="zh-CN" altLang="en-US" noProof="1" smtClean="0"/>
          </a:p>
        </p:txBody>
      </p:sp>
      <p:sp>
        <p:nvSpPr>
          <p:cNvPr id="6" name="内容占位符 5"/>
          <p:cNvSpPr>
            <a:spLocks noGrp="1"/>
          </p:cNvSpPr>
          <p:nvPr>
            <p:ph sz="quarter" idx="4"/>
          </p:nvPr>
        </p:nvSpPr>
        <p:spPr>
          <a:xfrm>
            <a:off x="6172201" y="2505075"/>
            <a:ext cx="5183188" cy="3684588"/>
          </a:xfrm>
        </p:spPr>
        <p:txBody>
          <a:bodyPr/>
          <a:lstStyle/>
          <a:p>
            <a:pPr lvl="0"/>
            <a:r>
              <a:rPr lang="zh-CN" altLang="en-US" noProof="1" smtClean="0"/>
              <a:t>单击此处编辑母版文本样式</a:t>
            </a:r>
            <a:endParaRPr lang="zh-CN" altLang="en-US" noProof="1" smtClean="0"/>
          </a:p>
          <a:p>
            <a:pPr lvl="1"/>
            <a:r>
              <a:rPr lang="zh-CN" altLang="en-US" noProof="1" smtClean="0"/>
              <a:t>第二级</a:t>
            </a:r>
            <a:endParaRPr lang="zh-CN" altLang="en-US" noProof="1" smtClean="0"/>
          </a:p>
          <a:p>
            <a:pPr lvl="2"/>
            <a:r>
              <a:rPr lang="zh-CN" altLang="en-US" noProof="1" smtClean="0"/>
              <a:t>第三级</a:t>
            </a:r>
            <a:endParaRPr lang="zh-CN" altLang="en-US" noProof="1" smtClean="0"/>
          </a:p>
          <a:p>
            <a:pPr lvl="3"/>
            <a:r>
              <a:rPr lang="zh-CN" altLang="en-US" noProof="1" smtClean="0"/>
              <a:t>第四级</a:t>
            </a:r>
            <a:endParaRPr lang="zh-CN" altLang="en-US" noProof="1" smtClean="0"/>
          </a:p>
          <a:p>
            <a:pPr lvl="4"/>
            <a:r>
              <a:rPr lang="zh-CN" altLang="en-US" noProof="1" smtClean="0"/>
              <a:t>第五级</a:t>
            </a:r>
            <a:endParaRPr lang="zh-CN" altLang="en-US" noProof="1"/>
          </a:p>
        </p:txBody>
      </p:sp>
      <p:sp>
        <p:nvSpPr>
          <p:cNvPr id="7" name="日期占位符 6"/>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1">
              <a:ln>
                <a:noFill/>
              </a:ln>
              <a:solidFill>
                <a:srgbClr val="898989"/>
              </a:solidFill>
              <a:effectLst/>
              <a:uLnTx/>
              <a:uFillTx/>
              <a:latin typeface="Arial" panose="020B0604020202020204" pitchFamily="34" charset="0"/>
              <a:ea typeface="宋体" panose="02010600030101010101" pitchFamily="2" charset="-122"/>
              <a:cs typeface="+mn-cs"/>
            </a:endParaRPr>
          </a:p>
        </p:txBody>
      </p:sp>
      <p:sp>
        <p:nvSpPr>
          <p:cNvPr id="8" name="页脚占位符 7"/>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sz="1200" b="0" i="0" u="none" strike="noStrike" kern="1200" cap="none" spc="0" normalizeH="0" baseline="0" noProof="0">
              <a:ln>
                <a:noFill/>
              </a:ln>
              <a:solidFill>
                <a:srgbClr val="898989"/>
              </a:solidFill>
              <a:effectLst/>
              <a:uLnTx/>
              <a:uFillTx/>
              <a:latin typeface="Arial" panose="020B0604020202020204" pitchFamily="34" charset="0"/>
              <a:ea typeface="宋体" panose="02010600030101010101" pitchFamily="2" charset="-122"/>
              <a:cs typeface="+mn-cs"/>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smtClean="0"/>
              <a:t>单击此处编辑母版标题样式</a:t>
            </a:r>
            <a:endParaRPr lang="zh-CN" altLang="en-US" noProof="1"/>
          </a:p>
        </p:txBody>
      </p:sp>
      <p:sp>
        <p:nvSpPr>
          <p:cNvPr id="3" name="内容占位符 2"/>
          <p:cNvSpPr>
            <a:spLocks noGrp="1"/>
          </p:cNvSpPr>
          <p:nvPr>
            <p:ph sz="half" idx="1"/>
          </p:nvPr>
        </p:nvSpPr>
        <p:spPr>
          <a:xfrm>
            <a:off x="609600" y="1600200"/>
            <a:ext cx="5376672" cy="4525963"/>
          </a:xfrm>
        </p:spPr>
        <p:txBody>
          <a:bodyPr/>
          <a:lstStyle/>
          <a:p>
            <a:pPr lvl="0"/>
            <a:r>
              <a:rPr lang="zh-CN" altLang="en-US" noProof="1" smtClean="0"/>
              <a:t>单击此处编辑母版文本样式</a:t>
            </a:r>
            <a:endParaRPr lang="zh-CN" altLang="en-US" noProof="1" smtClean="0"/>
          </a:p>
          <a:p>
            <a:pPr lvl="1"/>
            <a:r>
              <a:rPr lang="zh-CN" altLang="en-US" noProof="1" smtClean="0"/>
              <a:t>第二级</a:t>
            </a:r>
            <a:endParaRPr lang="zh-CN" altLang="en-US" noProof="1" smtClean="0"/>
          </a:p>
          <a:p>
            <a:pPr lvl="2"/>
            <a:r>
              <a:rPr lang="zh-CN" altLang="en-US" noProof="1" smtClean="0"/>
              <a:t>第三级</a:t>
            </a:r>
            <a:endParaRPr lang="zh-CN" altLang="en-US" noProof="1" smtClean="0"/>
          </a:p>
          <a:p>
            <a:pPr lvl="3"/>
            <a:r>
              <a:rPr lang="zh-CN" altLang="en-US" noProof="1" smtClean="0"/>
              <a:t>第四级</a:t>
            </a:r>
            <a:endParaRPr lang="zh-CN" altLang="en-US" noProof="1" smtClean="0"/>
          </a:p>
          <a:p>
            <a:pPr lvl="4"/>
            <a:r>
              <a:rPr lang="zh-CN" altLang="en-US" noProof="1" smtClean="0"/>
              <a:t>第五级</a:t>
            </a:r>
            <a:endParaRPr lang="zh-CN" altLang="en-US" noProof="1"/>
          </a:p>
        </p:txBody>
      </p:sp>
      <p:sp>
        <p:nvSpPr>
          <p:cNvPr id="4" name="内容占位符 3"/>
          <p:cNvSpPr>
            <a:spLocks noGrp="1"/>
          </p:cNvSpPr>
          <p:nvPr>
            <p:ph sz="half" idx="2"/>
          </p:nvPr>
        </p:nvSpPr>
        <p:spPr>
          <a:xfrm>
            <a:off x="6205728" y="1600200"/>
            <a:ext cx="5376672" cy="4525963"/>
          </a:xfrm>
        </p:spPr>
        <p:txBody>
          <a:bodyPr/>
          <a:lstStyle/>
          <a:p>
            <a:pPr lvl="0"/>
            <a:r>
              <a:rPr lang="zh-CN" altLang="en-US" noProof="1" smtClean="0"/>
              <a:t>单击此处编辑母版文本样式</a:t>
            </a:r>
            <a:endParaRPr lang="zh-CN" altLang="en-US" noProof="1" smtClean="0"/>
          </a:p>
          <a:p>
            <a:pPr lvl="1"/>
            <a:r>
              <a:rPr lang="zh-CN" altLang="en-US" noProof="1" smtClean="0"/>
              <a:t>第二级</a:t>
            </a:r>
            <a:endParaRPr lang="zh-CN" altLang="en-US" noProof="1" smtClean="0"/>
          </a:p>
          <a:p>
            <a:pPr lvl="2"/>
            <a:r>
              <a:rPr lang="zh-CN" altLang="en-US" noProof="1" smtClean="0"/>
              <a:t>第三级</a:t>
            </a:r>
            <a:endParaRPr lang="zh-CN" altLang="en-US" noProof="1" smtClean="0"/>
          </a:p>
          <a:p>
            <a:pPr lvl="3"/>
            <a:r>
              <a:rPr lang="zh-CN" altLang="en-US" noProof="1" smtClean="0"/>
              <a:t>第四级</a:t>
            </a:r>
            <a:endParaRPr lang="zh-CN" altLang="en-US" noProof="1" smtClean="0"/>
          </a:p>
          <a:p>
            <a:pPr lvl="4"/>
            <a:r>
              <a:rPr lang="zh-CN" altLang="en-US" noProof="1" smtClean="0"/>
              <a:t>第五级</a:t>
            </a:r>
            <a:endParaRPr lang="zh-CN" altLang="en-US" noProof="1"/>
          </a:p>
        </p:txBody>
      </p:sp>
      <p:sp>
        <p:nvSpPr>
          <p:cNvPr id="5" name="日期占位符 4"/>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1">
              <a:ln>
                <a:noFill/>
              </a:ln>
              <a:solidFill>
                <a:srgbClr val="898989"/>
              </a:solidFill>
              <a:effectLst/>
              <a:uLnTx/>
              <a:uFillTx/>
              <a:latin typeface="Arial" panose="020B0604020202020204" pitchFamily="34" charset="0"/>
              <a:ea typeface="宋体" panose="02010600030101010101" pitchFamily="2" charset="-122"/>
              <a:cs typeface="+mn-cs"/>
            </a:endParaRPr>
          </a:p>
        </p:txBody>
      </p:sp>
      <p:sp>
        <p:nvSpPr>
          <p:cNvPr id="6" name="页脚占位符 5"/>
          <p:cNvSpPr>
            <a:spLocks noGrp="1"/>
          </p:cNvSpPr>
          <p:nvPr>
            <p:ph type="ftr" sz="quarter" idx="11"/>
          </p:nvPr>
        </p:nvSpPr>
        <p:spPr/>
        <p:txBody>
          <a:bodyPr/>
          <a:p>
            <a:pPr marL="0" marR="0" lvl="0" indent="0" algn="ctr" defTabSz="914400" rtl="0" eaLnBrk="1" fontAlgn="base" latinLnBrk="1" hangingPunct="1">
              <a:lnSpc>
                <a:spcPct val="100000"/>
              </a:lnSpc>
              <a:spcBef>
                <a:spcPct val="0"/>
              </a:spcBef>
              <a:spcAft>
                <a:spcPct val="0"/>
              </a:spcAft>
              <a:buClrTx/>
              <a:buSzTx/>
              <a:buFont typeface="Arial" panose="020B0604020202020204" pitchFamily="34" charset="0"/>
              <a:buNone/>
              <a:defRPr/>
            </a:pPr>
            <a:endParaRPr kumimoji="0" lang="zh-CN" altLang="zh-CN" sz="1200" b="0" i="0" u="none" strike="noStrike" kern="1200" cap="none" spc="0" normalizeH="0" baseline="0" noProof="0" smtClean="0">
              <a:ln>
                <a:noFill/>
              </a:ln>
              <a:solidFill>
                <a:srgbClr val="898989"/>
              </a:solidFill>
              <a:effectLst/>
              <a:uLnTx/>
              <a:uFillTx/>
              <a:latin typeface="Arial" panose="020B0604020202020204" pitchFamily="34" charset="0"/>
              <a:ea typeface="宋体" panose="02010600030101010101" pitchFamily="2" charset="-122"/>
              <a:cs typeface="+mn-cs"/>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smtClean="0"/>
              <a:t>单击此处编辑母版标题样式</a:t>
            </a:r>
            <a:endParaRPr lang="zh-CN" altLang="en-US" noProof="1"/>
          </a:p>
        </p:txBody>
      </p:sp>
      <p:sp>
        <p:nvSpPr>
          <p:cNvPr id="3" name="日期占位符 2"/>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1">
              <a:ln>
                <a:noFill/>
              </a:ln>
              <a:solidFill>
                <a:srgbClr val="898989"/>
              </a:solidFill>
              <a:effectLst/>
              <a:uLnTx/>
              <a:uFillTx/>
              <a:latin typeface="Arial" panose="020B0604020202020204" pitchFamily="34" charset="0"/>
              <a:ea typeface="宋体" panose="02010600030101010101" pitchFamily="2" charset="-122"/>
              <a:cs typeface="+mn-cs"/>
            </a:endParaRPr>
          </a:p>
        </p:txBody>
      </p:sp>
      <p:sp>
        <p:nvSpPr>
          <p:cNvPr id="4" name="页脚占位符 3"/>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sz="1200" b="0" i="0" u="none" strike="noStrike" kern="1200" cap="none" spc="0" normalizeH="0" baseline="0" noProof="0">
              <a:ln>
                <a:noFill/>
              </a:ln>
              <a:solidFill>
                <a:srgbClr val="898989"/>
              </a:solidFill>
              <a:effectLst/>
              <a:uLnTx/>
              <a:uFillTx/>
              <a:latin typeface="Arial" panose="020B0604020202020204" pitchFamily="34" charset="0"/>
              <a:ea typeface="宋体" panose="02010600030101010101" pitchFamily="2" charset="-122"/>
              <a:cs typeface="+mn-cs"/>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1">
              <a:ln>
                <a:noFill/>
              </a:ln>
              <a:solidFill>
                <a:srgbClr val="898989"/>
              </a:solidFill>
              <a:effectLst/>
              <a:uLnTx/>
              <a:uFillTx/>
              <a:latin typeface="Arial" panose="020B0604020202020204" pitchFamily="34" charset="0"/>
              <a:ea typeface="宋体" panose="02010600030101010101" pitchFamily="2" charset="-122"/>
              <a:cs typeface="+mn-cs"/>
            </a:endParaRPr>
          </a:p>
        </p:txBody>
      </p:sp>
      <p:sp>
        <p:nvSpPr>
          <p:cNvPr id="3" name="页脚占位符 2"/>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sz="1200" b="0" i="0" u="none" strike="noStrike" kern="1200" cap="none" spc="0" normalizeH="0" baseline="0" noProof="0">
              <a:ln>
                <a:noFill/>
              </a:ln>
              <a:solidFill>
                <a:srgbClr val="898989"/>
              </a:solidFill>
              <a:effectLst/>
              <a:uLnTx/>
              <a:uFillTx/>
              <a:latin typeface="Arial" panose="020B0604020202020204" pitchFamily="34" charset="0"/>
              <a:ea typeface="宋体" panose="02010600030101010101" pitchFamily="2" charset="-122"/>
              <a:cs typeface="+mn-cs"/>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8" cy="1600200"/>
          </a:xfrm>
        </p:spPr>
        <p:txBody>
          <a:bodyPr anchor="b"/>
          <a:lstStyle>
            <a:lvl1pPr>
              <a:defRPr sz="2600"/>
            </a:lvl1pPr>
          </a:lstStyle>
          <a:p>
            <a:r>
              <a:rPr lang="zh-CN" altLang="en-US" noProof="1" smtClean="0"/>
              <a:t>单击此处编辑母版标题样式</a:t>
            </a:r>
            <a:endParaRPr lang="zh-CN" altLang="en-US" noProof="1"/>
          </a:p>
        </p:txBody>
      </p:sp>
      <p:sp>
        <p:nvSpPr>
          <p:cNvPr id="3" name="内容占位符 2"/>
          <p:cNvSpPr>
            <a:spLocks noGrp="1"/>
          </p:cNvSpPr>
          <p:nvPr>
            <p:ph idx="1"/>
          </p:nvPr>
        </p:nvSpPr>
        <p:spPr>
          <a:xfrm>
            <a:off x="5183188" y="987425"/>
            <a:ext cx="6172201" cy="4873625"/>
          </a:xfrm>
        </p:spPr>
        <p:txBody>
          <a:bodyPr/>
          <a:lstStyle>
            <a:lvl1pPr>
              <a:defRPr sz="2600"/>
            </a:lvl1pPr>
            <a:lvl2pPr>
              <a:defRPr sz="2275"/>
            </a:lvl2pPr>
            <a:lvl3pPr>
              <a:defRPr sz="1950"/>
            </a:lvl3pPr>
            <a:lvl4pPr>
              <a:defRPr sz="1625"/>
            </a:lvl4pPr>
            <a:lvl5pPr>
              <a:defRPr sz="1625"/>
            </a:lvl5pPr>
            <a:lvl6pPr>
              <a:defRPr sz="1625"/>
            </a:lvl6pPr>
            <a:lvl7pPr>
              <a:defRPr sz="1625"/>
            </a:lvl7pPr>
            <a:lvl8pPr>
              <a:defRPr sz="1625"/>
            </a:lvl8pPr>
            <a:lvl9pPr>
              <a:defRPr sz="1625"/>
            </a:lvl9pPr>
          </a:lstStyle>
          <a:p>
            <a:pPr lvl="0"/>
            <a:r>
              <a:rPr lang="zh-CN" altLang="en-US" noProof="1" smtClean="0"/>
              <a:t>单击此处编辑母版文本样式</a:t>
            </a:r>
            <a:endParaRPr lang="zh-CN" altLang="en-US" noProof="1" smtClean="0"/>
          </a:p>
          <a:p>
            <a:pPr lvl="1"/>
            <a:r>
              <a:rPr lang="zh-CN" altLang="en-US" noProof="1" smtClean="0"/>
              <a:t>第二级</a:t>
            </a:r>
            <a:endParaRPr lang="zh-CN" altLang="en-US" noProof="1" smtClean="0"/>
          </a:p>
          <a:p>
            <a:pPr lvl="2"/>
            <a:r>
              <a:rPr lang="zh-CN" altLang="en-US" noProof="1" smtClean="0"/>
              <a:t>第三级</a:t>
            </a:r>
            <a:endParaRPr lang="zh-CN" altLang="en-US" noProof="1" smtClean="0"/>
          </a:p>
          <a:p>
            <a:pPr lvl="3"/>
            <a:r>
              <a:rPr lang="zh-CN" altLang="en-US" noProof="1" smtClean="0"/>
              <a:t>第四级</a:t>
            </a:r>
            <a:endParaRPr lang="zh-CN" altLang="en-US" noProof="1" smtClean="0"/>
          </a:p>
          <a:p>
            <a:pPr lvl="4"/>
            <a:r>
              <a:rPr lang="zh-CN" altLang="en-US" noProof="1" smtClean="0"/>
              <a:t>第五级</a:t>
            </a:r>
            <a:endParaRPr lang="zh-CN" altLang="en-US" noProof="1"/>
          </a:p>
        </p:txBody>
      </p:sp>
      <p:sp>
        <p:nvSpPr>
          <p:cNvPr id="4" name="文本占位符 3"/>
          <p:cNvSpPr>
            <a:spLocks noGrp="1"/>
          </p:cNvSpPr>
          <p:nvPr>
            <p:ph type="body" sz="half" idx="2"/>
          </p:nvPr>
        </p:nvSpPr>
        <p:spPr>
          <a:xfrm>
            <a:off x="839788" y="2057400"/>
            <a:ext cx="3932238" cy="3811588"/>
          </a:xfrm>
        </p:spPr>
        <p:txBody>
          <a:bodyPr/>
          <a:lstStyle>
            <a:lvl1pPr marL="0" indent="0">
              <a:buNone/>
              <a:defRPr sz="1300"/>
            </a:lvl1pPr>
            <a:lvl2pPr marL="371475" indent="0">
              <a:buNone/>
              <a:defRPr sz="1140"/>
            </a:lvl2pPr>
            <a:lvl3pPr marL="742950" indent="0">
              <a:buNone/>
              <a:defRPr sz="975"/>
            </a:lvl3pPr>
            <a:lvl4pPr marL="1114425" indent="0">
              <a:buNone/>
              <a:defRPr sz="815"/>
            </a:lvl4pPr>
            <a:lvl5pPr marL="1485900" indent="0">
              <a:buNone/>
              <a:defRPr sz="815"/>
            </a:lvl5pPr>
            <a:lvl6pPr marL="1857375" indent="0">
              <a:buNone/>
              <a:defRPr sz="815"/>
            </a:lvl6pPr>
            <a:lvl7pPr marL="2228850" indent="0">
              <a:buNone/>
              <a:defRPr sz="815"/>
            </a:lvl7pPr>
            <a:lvl8pPr marL="2600325" indent="0">
              <a:buNone/>
              <a:defRPr sz="815"/>
            </a:lvl8pPr>
            <a:lvl9pPr marL="2971800" indent="0">
              <a:buNone/>
              <a:defRPr sz="815"/>
            </a:lvl9pPr>
          </a:lstStyle>
          <a:p>
            <a:pPr lvl="0"/>
            <a:r>
              <a:rPr lang="zh-CN" altLang="en-US" noProof="1" smtClean="0"/>
              <a:t>单击此处编辑母版文本样式</a:t>
            </a:r>
            <a:endParaRPr lang="zh-CN" altLang="en-US" noProof="1" smtClean="0"/>
          </a:p>
        </p:txBody>
      </p:sp>
      <p:sp>
        <p:nvSpPr>
          <p:cNvPr id="5" name="日期占位符 4"/>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1">
              <a:ln>
                <a:noFill/>
              </a:ln>
              <a:solidFill>
                <a:srgbClr val="898989"/>
              </a:solidFill>
              <a:effectLst/>
              <a:uLnTx/>
              <a:uFillTx/>
              <a:latin typeface="Arial" panose="020B0604020202020204" pitchFamily="34" charset="0"/>
              <a:ea typeface="宋体" panose="02010600030101010101" pitchFamily="2" charset="-122"/>
              <a:cs typeface="+mn-cs"/>
            </a:endParaRPr>
          </a:p>
        </p:txBody>
      </p:sp>
      <p:sp>
        <p:nvSpPr>
          <p:cNvPr id="6" name="页脚占位符 5"/>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sz="1200" b="0" i="0" u="none" strike="noStrike" kern="1200" cap="none" spc="0" normalizeH="0" baseline="0" noProof="0">
              <a:ln>
                <a:noFill/>
              </a:ln>
              <a:solidFill>
                <a:srgbClr val="898989"/>
              </a:solidFill>
              <a:effectLst/>
              <a:uLnTx/>
              <a:uFillTx/>
              <a:latin typeface="Arial" panose="020B0604020202020204" pitchFamily="34" charset="0"/>
              <a:ea typeface="宋体" panose="02010600030101010101" pitchFamily="2" charset="-122"/>
              <a:cs typeface="+mn-cs"/>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8" cy="1600200"/>
          </a:xfrm>
        </p:spPr>
        <p:txBody>
          <a:bodyPr anchor="b"/>
          <a:lstStyle>
            <a:lvl1pPr>
              <a:defRPr sz="2600"/>
            </a:lvl1pPr>
          </a:lstStyle>
          <a:p>
            <a:r>
              <a:rPr lang="zh-CN" altLang="en-US" noProof="1" smtClean="0"/>
              <a:t>单击此处编辑母版标题样式</a:t>
            </a:r>
            <a:endParaRPr lang="zh-CN" altLang="en-US" noProof="1"/>
          </a:p>
        </p:txBody>
      </p:sp>
      <p:sp>
        <p:nvSpPr>
          <p:cNvPr id="3" name="图片占位符 2"/>
          <p:cNvSpPr>
            <a:spLocks noGrp="1"/>
          </p:cNvSpPr>
          <p:nvPr>
            <p:ph type="pic" idx="1"/>
          </p:nvPr>
        </p:nvSpPr>
        <p:spPr>
          <a:xfrm>
            <a:off x="5183188" y="987425"/>
            <a:ext cx="6172201" cy="4873625"/>
          </a:xfrm>
        </p:spPr>
        <p:txBody>
          <a:bodyPr vert="horz" wrap="square" lIns="91440" tIns="45720" rIns="91440" bIns="45720" numCol="1" anchor="t" anchorCtr="0" compatLnSpc="1"/>
          <a:lstStyle>
            <a:lvl1pPr marL="0" indent="0">
              <a:buNone/>
              <a:defRPr sz="2600"/>
            </a:lvl1pPr>
            <a:lvl2pPr marL="371475" indent="0">
              <a:buNone/>
              <a:defRPr sz="2275"/>
            </a:lvl2pPr>
            <a:lvl3pPr marL="742950" indent="0">
              <a:buNone/>
              <a:defRPr sz="1950"/>
            </a:lvl3pPr>
            <a:lvl4pPr marL="1114425" indent="0">
              <a:buNone/>
              <a:defRPr sz="1625"/>
            </a:lvl4pPr>
            <a:lvl5pPr marL="1485900" indent="0">
              <a:buNone/>
              <a:defRPr sz="1625"/>
            </a:lvl5pPr>
            <a:lvl6pPr marL="1857375" indent="0">
              <a:buNone/>
              <a:defRPr sz="1625"/>
            </a:lvl6pPr>
            <a:lvl7pPr marL="2228850" indent="0">
              <a:buNone/>
              <a:defRPr sz="1625"/>
            </a:lvl7pPr>
            <a:lvl8pPr marL="2600325" indent="0">
              <a:buNone/>
              <a:defRPr sz="1625"/>
            </a:lvl8pPr>
            <a:lvl9pPr marL="2971800" indent="0">
              <a:buNone/>
              <a:defRPr sz="1625"/>
            </a:lvl9pPr>
          </a:lstStyle>
          <a:p>
            <a:pPr marL="0" marR="0" lvl="0" indent="0" algn="l" defTabSz="914400" rtl="0" eaLnBrk="1" fontAlgn="base" latinLnBrk="1" hangingPunct="1">
              <a:lnSpc>
                <a:spcPct val="100000"/>
              </a:lnSpc>
              <a:spcBef>
                <a:spcPct val="20000"/>
              </a:spcBef>
              <a:spcAft>
                <a:spcPct val="0"/>
              </a:spcAft>
              <a:buClrTx/>
              <a:buSzTx/>
              <a:buFont typeface="Arial" panose="020B0604020202020204" pitchFamily="34" charset="0"/>
              <a:buNone/>
              <a:defRPr/>
            </a:pPr>
            <a:endParaRPr kumimoji="0" lang="zh-CN" altLang="en-US" sz="2600" b="0" i="0" u="none" strike="noStrike" kern="1200" cap="none" spc="0" normalizeH="0" baseline="0" noProof="1">
              <a:ln>
                <a:noFill/>
              </a:ln>
              <a:solidFill>
                <a:schemeClr val="tx1"/>
              </a:solidFill>
              <a:effectLst/>
              <a:uLnTx/>
              <a:uFillTx/>
              <a:latin typeface="+mn-lt"/>
              <a:ea typeface="+mn-ea"/>
              <a:cs typeface="+mn-cs"/>
              <a:sym typeface="Malgun Gothic" panose="020B0503020000020004" pitchFamily="34" charset="-127"/>
            </a:endParaRPr>
          </a:p>
        </p:txBody>
      </p:sp>
      <p:sp>
        <p:nvSpPr>
          <p:cNvPr id="4" name="文本占位符 3"/>
          <p:cNvSpPr>
            <a:spLocks noGrp="1"/>
          </p:cNvSpPr>
          <p:nvPr>
            <p:ph type="body" sz="half" idx="2"/>
          </p:nvPr>
        </p:nvSpPr>
        <p:spPr>
          <a:xfrm>
            <a:off x="839788" y="2057400"/>
            <a:ext cx="3932238" cy="3811588"/>
          </a:xfrm>
        </p:spPr>
        <p:txBody>
          <a:bodyPr/>
          <a:lstStyle>
            <a:lvl1pPr marL="0" indent="0">
              <a:buNone/>
              <a:defRPr sz="1300"/>
            </a:lvl1pPr>
            <a:lvl2pPr marL="371475" indent="0">
              <a:buNone/>
              <a:defRPr sz="1140"/>
            </a:lvl2pPr>
            <a:lvl3pPr marL="742950" indent="0">
              <a:buNone/>
              <a:defRPr sz="975"/>
            </a:lvl3pPr>
            <a:lvl4pPr marL="1114425" indent="0">
              <a:buNone/>
              <a:defRPr sz="815"/>
            </a:lvl4pPr>
            <a:lvl5pPr marL="1485900" indent="0">
              <a:buNone/>
              <a:defRPr sz="815"/>
            </a:lvl5pPr>
            <a:lvl6pPr marL="1857375" indent="0">
              <a:buNone/>
              <a:defRPr sz="815"/>
            </a:lvl6pPr>
            <a:lvl7pPr marL="2228850" indent="0">
              <a:buNone/>
              <a:defRPr sz="815"/>
            </a:lvl7pPr>
            <a:lvl8pPr marL="2600325" indent="0">
              <a:buNone/>
              <a:defRPr sz="815"/>
            </a:lvl8pPr>
            <a:lvl9pPr marL="2971800" indent="0">
              <a:buNone/>
              <a:defRPr sz="815"/>
            </a:lvl9pPr>
          </a:lstStyle>
          <a:p>
            <a:pPr lvl="0"/>
            <a:r>
              <a:rPr lang="zh-CN" altLang="en-US" noProof="1" smtClean="0"/>
              <a:t>单击此处编辑母版文本样式</a:t>
            </a:r>
            <a:endParaRPr lang="zh-CN" altLang="en-US" noProof="1" smtClean="0"/>
          </a:p>
        </p:txBody>
      </p:sp>
      <p:sp>
        <p:nvSpPr>
          <p:cNvPr id="5" name="日期占位符 4"/>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1">
              <a:ln>
                <a:noFill/>
              </a:ln>
              <a:solidFill>
                <a:srgbClr val="898989"/>
              </a:solidFill>
              <a:effectLst/>
              <a:uLnTx/>
              <a:uFillTx/>
              <a:latin typeface="Arial" panose="020B0604020202020204" pitchFamily="34" charset="0"/>
              <a:ea typeface="宋体" panose="02010600030101010101" pitchFamily="2" charset="-122"/>
              <a:cs typeface="+mn-cs"/>
            </a:endParaRPr>
          </a:p>
        </p:txBody>
      </p:sp>
      <p:sp>
        <p:nvSpPr>
          <p:cNvPr id="6" name="页脚占位符 5"/>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sz="1200" b="0" i="0" u="none" strike="noStrike" kern="1200" cap="none" spc="0" normalizeH="0" baseline="0" noProof="0">
              <a:ln>
                <a:noFill/>
              </a:ln>
              <a:solidFill>
                <a:srgbClr val="898989"/>
              </a:solidFill>
              <a:effectLst/>
              <a:uLnTx/>
              <a:uFillTx/>
              <a:latin typeface="Arial" panose="020B0604020202020204" pitchFamily="34" charset="0"/>
              <a:ea typeface="宋体" panose="02010600030101010101" pitchFamily="2" charset="-122"/>
              <a:cs typeface="+mn-cs"/>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smtClean="0"/>
              <a:t>单击此处编辑母版标题样式</a:t>
            </a:r>
            <a:endParaRPr lang="zh-CN" altLang="en-US" noProof="1"/>
          </a:p>
        </p:txBody>
      </p:sp>
      <p:sp>
        <p:nvSpPr>
          <p:cNvPr id="3" name="竖排文字占位符 2"/>
          <p:cNvSpPr>
            <a:spLocks noGrp="1"/>
          </p:cNvSpPr>
          <p:nvPr>
            <p:ph type="body" orient="vert" idx="1"/>
          </p:nvPr>
        </p:nvSpPr>
        <p:spPr/>
        <p:txBody>
          <a:bodyPr vert="eaVert"/>
          <a:lstStyle/>
          <a:p>
            <a:pPr lvl="0"/>
            <a:r>
              <a:rPr lang="zh-CN" altLang="en-US" noProof="1" smtClean="0"/>
              <a:t>单击此处编辑母版文本样式</a:t>
            </a:r>
            <a:endParaRPr lang="zh-CN" altLang="en-US" noProof="1" smtClean="0"/>
          </a:p>
          <a:p>
            <a:pPr lvl="1"/>
            <a:r>
              <a:rPr lang="zh-CN" altLang="en-US" noProof="1" smtClean="0"/>
              <a:t>第二级</a:t>
            </a:r>
            <a:endParaRPr lang="zh-CN" altLang="en-US" noProof="1" smtClean="0"/>
          </a:p>
          <a:p>
            <a:pPr lvl="2"/>
            <a:r>
              <a:rPr lang="zh-CN" altLang="en-US" noProof="1" smtClean="0"/>
              <a:t>第三级</a:t>
            </a:r>
            <a:endParaRPr lang="zh-CN" altLang="en-US" noProof="1" smtClean="0"/>
          </a:p>
          <a:p>
            <a:pPr lvl="3"/>
            <a:r>
              <a:rPr lang="zh-CN" altLang="en-US" noProof="1" smtClean="0"/>
              <a:t>第四级</a:t>
            </a:r>
            <a:endParaRPr lang="zh-CN" altLang="en-US" noProof="1" smtClean="0"/>
          </a:p>
          <a:p>
            <a:pPr lvl="4"/>
            <a:r>
              <a:rPr lang="zh-CN" altLang="en-US" noProof="1" smtClean="0"/>
              <a:t>第五级</a:t>
            </a:r>
            <a:endParaRPr lang="zh-CN" altLang="en-US" noProof="1"/>
          </a:p>
        </p:txBody>
      </p:sp>
      <p:sp>
        <p:nvSpPr>
          <p:cNvPr id="4" name="日期占位符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1">
              <a:ln>
                <a:noFill/>
              </a:ln>
              <a:solidFill>
                <a:srgbClr val="898989"/>
              </a:solidFill>
              <a:effectLst/>
              <a:uLnTx/>
              <a:uFillTx/>
              <a:latin typeface="Arial" panose="020B0604020202020204" pitchFamily="34" charset="0"/>
              <a:ea typeface="宋体" panose="02010600030101010101" pitchFamily="2" charset="-122"/>
              <a:cs typeface="+mn-cs"/>
            </a:endParaRPr>
          </a:p>
        </p:txBody>
      </p:sp>
      <p:sp>
        <p:nvSpPr>
          <p:cNvPr id="5" name="页脚占位符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sz="1200" b="0" i="0" u="none" strike="noStrike" kern="1200" cap="none" spc="0" normalizeH="0" baseline="0" noProof="0">
              <a:ln>
                <a:noFill/>
              </a:ln>
              <a:solidFill>
                <a:srgbClr val="898989"/>
              </a:solidFill>
              <a:effectLst/>
              <a:uLnTx/>
              <a:uFillTx/>
              <a:latin typeface="Arial" panose="020B0604020202020204" pitchFamily="34" charset="0"/>
              <a:ea typeface="宋体" panose="02010600030101010101" pitchFamily="2" charset="-122"/>
              <a:cs typeface="+mn-cs"/>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8"/>
            <a:ext cx="2743200" cy="5851525"/>
          </a:xfrm>
        </p:spPr>
        <p:txBody>
          <a:bodyPr vert="eaVert"/>
          <a:lstStyle/>
          <a:p>
            <a:r>
              <a:rPr lang="zh-CN" altLang="en-US" noProof="1" smtClean="0"/>
              <a:t>单击此处编辑母版标题样式</a:t>
            </a:r>
            <a:endParaRPr lang="zh-CN" altLang="en-US" noProof="1"/>
          </a:p>
        </p:txBody>
      </p:sp>
      <p:sp>
        <p:nvSpPr>
          <p:cNvPr id="3" name="竖排文字占位符 2"/>
          <p:cNvSpPr>
            <a:spLocks noGrp="1"/>
          </p:cNvSpPr>
          <p:nvPr>
            <p:ph type="body" orient="vert" idx="1"/>
          </p:nvPr>
        </p:nvSpPr>
        <p:spPr>
          <a:xfrm>
            <a:off x="609600" y="274638"/>
            <a:ext cx="8070574" cy="5851525"/>
          </a:xfrm>
        </p:spPr>
        <p:txBody>
          <a:bodyPr vert="eaVert"/>
          <a:lstStyle/>
          <a:p>
            <a:pPr lvl="0"/>
            <a:r>
              <a:rPr lang="zh-CN" altLang="en-US" noProof="1" smtClean="0"/>
              <a:t>单击此处编辑母版文本样式</a:t>
            </a:r>
            <a:endParaRPr lang="zh-CN" altLang="en-US" noProof="1" smtClean="0"/>
          </a:p>
          <a:p>
            <a:pPr lvl="1"/>
            <a:r>
              <a:rPr lang="zh-CN" altLang="en-US" noProof="1" smtClean="0"/>
              <a:t>第二级</a:t>
            </a:r>
            <a:endParaRPr lang="zh-CN" altLang="en-US" noProof="1" smtClean="0"/>
          </a:p>
          <a:p>
            <a:pPr lvl="2"/>
            <a:r>
              <a:rPr lang="zh-CN" altLang="en-US" noProof="1" smtClean="0"/>
              <a:t>第三级</a:t>
            </a:r>
            <a:endParaRPr lang="zh-CN" altLang="en-US" noProof="1" smtClean="0"/>
          </a:p>
          <a:p>
            <a:pPr lvl="3"/>
            <a:r>
              <a:rPr lang="zh-CN" altLang="en-US" noProof="1" smtClean="0"/>
              <a:t>第四级</a:t>
            </a:r>
            <a:endParaRPr lang="zh-CN" altLang="en-US" noProof="1" smtClean="0"/>
          </a:p>
          <a:p>
            <a:pPr lvl="4"/>
            <a:r>
              <a:rPr lang="zh-CN" altLang="en-US" noProof="1" smtClean="0"/>
              <a:t>第五级</a:t>
            </a:r>
            <a:endParaRPr lang="zh-CN" altLang="en-US" noProof="1"/>
          </a:p>
        </p:txBody>
      </p:sp>
      <p:sp>
        <p:nvSpPr>
          <p:cNvPr id="4" name="日期占位符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1">
              <a:ln>
                <a:noFill/>
              </a:ln>
              <a:solidFill>
                <a:srgbClr val="898989"/>
              </a:solidFill>
              <a:effectLst/>
              <a:uLnTx/>
              <a:uFillTx/>
              <a:latin typeface="Arial" panose="020B0604020202020204" pitchFamily="34" charset="0"/>
              <a:ea typeface="宋体" panose="02010600030101010101" pitchFamily="2" charset="-122"/>
              <a:cs typeface="+mn-cs"/>
            </a:endParaRPr>
          </a:p>
        </p:txBody>
      </p:sp>
      <p:sp>
        <p:nvSpPr>
          <p:cNvPr id="5" name="页脚占位符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sz="1200" b="0" i="0" u="none" strike="noStrike" kern="1200" cap="none" spc="0" normalizeH="0" baseline="0" noProof="0">
              <a:ln>
                <a:noFill/>
              </a:ln>
              <a:solidFill>
                <a:srgbClr val="898989"/>
              </a:solidFill>
              <a:effectLst/>
              <a:uLnTx/>
              <a:uFillTx/>
              <a:latin typeface="Arial" panose="020B0604020202020204" pitchFamily="34" charset="0"/>
              <a:ea typeface="宋体" panose="02010600030101010101" pitchFamily="2" charset="-122"/>
              <a:cs typeface="+mn-cs"/>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noProof="1" smtClean="0"/>
              <a:t>单击此处编辑母版标题样式</a:t>
            </a:r>
            <a:endParaRPr lang="zh-CN" altLang="en-US" noProof="1"/>
          </a:p>
        </p:txBody>
      </p:sp>
      <p:sp>
        <p:nvSpPr>
          <p:cNvPr id="3" name="文本占位符 2"/>
          <p:cNvSpPr>
            <a:spLocks noGrp="1"/>
          </p:cNvSpPr>
          <p:nvPr>
            <p:ph type="body" idx="1"/>
          </p:nvPr>
        </p:nvSpPr>
        <p:spPr>
          <a:xfrm>
            <a:off x="839788" y="1681163"/>
            <a:ext cx="5157787" cy="823912"/>
          </a:xfrm>
        </p:spPr>
        <p:txBody>
          <a:bodyPr anchor="b"/>
          <a:lstStyle>
            <a:lvl1pPr marL="0" indent="0">
              <a:buNone/>
              <a:defRPr sz="1950" b="1"/>
            </a:lvl1pPr>
            <a:lvl2pPr marL="371475" indent="0">
              <a:buNone/>
              <a:defRPr sz="1625" b="1"/>
            </a:lvl2pPr>
            <a:lvl3pPr marL="742950" indent="0">
              <a:buNone/>
              <a:defRPr sz="1465" b="1"/>
            </a:lvl3pPr>
            <a:lvl4pPr marL="1114425" indent="0">
              <a:buNone/>
              <a:defRPr sz="1300" b="1"/>
            </a:lvl4pPr>
            <a:lvl5pPr marL="1485900" indent="0">
              <a:buNone/>
              <a:defRPr sz="1300" b="1"/>
            </a:lvl5pPr>
            <a:lvl6pPr marL="1857375" indent="0">
              <a:buNone/>
              <a:defRPr sz="1300" b="1"/>
            </a:lvl6pPr>
            <a:lvl7pPr marL="2228850" indent="0">
              <a:buNone/>
              <a:defRPr sz="1300" b="1"/>
            </a:lvl7pPr>
            <a:lvl8pPr marL="2600325" indent="0">
              <a:buNone/>
              <a:defRPr sz="1300" b="1"/>
            </a:lvl8pPr>
            <a:lvl9pPr marL="2971800" indent="0">
              <a:buNone/>
              <a:defRPr sz="1300" b="1"/>
            </a:lvl9pPr>
          </a:lstStyle>
          <a:p>
            <a:pPr lvl="0"/>
            <a:r>
              <a:rPr lang="zh-CN" altLang="en-US" noProof="1" smtClean="0"/>
              <a:t>单击此处编辑母版文本样式</a:t>
            </a:r>
            <a:endParaRPr lang="zh-CN" altLang="en-US" noProof="1" smtClean="0"/>
          </a:p>
        </p:txBody>
      </p:sp>
      <p:sp>
        <p:nvSpPr>
          <p:cNvPr id="4" name="内容占位符 3"/>
          <p:cNvSpPr>
            <a:spLocks noGrp="1"/>
          </p:cNvSpPr>
          <p:nvPr>
            <p:ph sz="half" idx="2"/>
          </p:nvPr>
        </p:nvSpPr>
        <p:spPr>
          <a:xfrm>
            <a:off x="839788" y="2505075"/>
            <a:ext cx="5157787" cy="3684588"/>
          </a:xfrm>
        </p:spPr>
        <p:txBody>
          <a:bodyPr/>
          <a:lstStyle/>
          <a:p>
            <a:pPr lvl="0"/>
            <a:r>
              <a:rPr lang="zh-CN" altLang="en-US" noProof="1" smtClean="0"/>
              <a:t>单击此处编辑母版文本样式</a:t>
            </a:r>
            <a:endParaRPr lang="zh-CN" altLang="en-US" noProof="1" smtClean="0"/>
          </a:p>
          <a:p>
            <a:pPr lvl="1"/>
            <a:r>
              <a:rPr lang="zh-CN" altLang="en-US" noProof="1" smtClean="0"/>
              <a:t>第二级</a:t>
            </a:r>
            <a:endParaRPr lang="zh-CN" altLang="en-US" noProof="1" smtClean="0"/>
          </a:p>
          <a:p>
            <a:pPr lvl="2"/>
            <a:r>
              <a:rPr lang="zh-CN" altLang="en-US" noProof="1" smtClean="0"/>
              <a:t>第三级</a:t>
            </a:r>
            <a:endParaRPr lang="zh-CN" altLang="en-US" noProof="1" smtClean="0"/>
          </a:p>
          <a:p>
            <a:pPr lvl="3"/>
            <a:r>
              <a:rPr lang="zh-CN" altLang="en-US" noProof="1" smtClean="0"/>
              <a:t>第四级</a:t>
            </a:r>
            <a:endParaRPr lang="zh-CN" altLang="en-US" noProof="1" smtClean="0"/>
          </a:p>
          <a:p>
            <a:pPr lvl="4"/>
            <a:r>
              <a:rPr lang="zh-CN" altLang="en-US" noProof="1" smtClean="0"/>
              <a:t>第五级</a:t>
            </a:r>
            <a:endParaRPr lang="zh-CN" altLang="en-US" noProof="1"/>
          </a:p>
        </p:txBody>
      </p:sp>
      <p:sp>
        <p:nvSpPr>
          <p:cNvPr id="5" name="文本占位符 4"/>
          <p:cNvSpPr>
            <a:spLocks noGrp="1"/>
          </p:cNvSpPr>
          <p:nvPr>
            <p:ph type="body" sz="quarter" idx="3"/>
          </p:nvPr>
        </p:nvSpPr>
        <p:spPr>
          <a:xfrm>
            <a:off x="6172201" y="1681163"/>
            <a:ext cx="5183188" cy="823912"/>
          </a:xfrm>
        </p:spPr>
        <p:txBody>
          <a:bodyPr anchor="b"/>
          <a:lstStyle>
            <a:lvl1pPr marL="0" indent="0">
              <a:buNone/>
              <a:defRPr sz="1950" b="1"/>
            </a:lvl1pPr>
            <a:lvl2pPr marL="371475" indent="0">
              <a:buNone/>
              <a:defRPr sz="1625" b="1"/>
            </a:lvl2pPr>
            <a:lvl3pPr marL="742950" indent="0">
              <a:buNone/>
              <a:defRPr sz="1465" b="1"/>
            </a:lvl3pPr>
            <a:lvl4pPr marL="1114425" indent="0">
              <a:buNone/>
              <a:defRPr sz="1300" b="1"/>
            </a:lvl4pPr>
            <a:lvl5pPr marL="1485900" indent="0">
              <a:buNone/>
              <a:defRPr sz="1300" b="1"/>
            </a:lvl5pPr>
            <a:lvl6pPr marL="1857375" indent="0">
              <a:buNone/>
              <a:defRPr sz="1300" b="1"/>
            </a:lvl6pPr>
            <a:lvl7pPr marL="2228850" indent="0">
              <a:buNone/>
              <a:defRPr sz="1300" b="1"/>
            </a:lvl7pPr>
            <a:lvl8pPr marL="2600325" indent="0">
              <a:buNone/>
              <a:defRPr sz="1300" b="1"/>
            </a:lvl8pPr>
            <a:lvl9pPr marL="2971800" indent="0">
              <a:buNone/>
              <a:defRPr sz="1300" b="1"/>
            </a:lvl9pPr>
          </a:lstStyle>
          <a:p>
            <a:pPr lvl="0"/>
            <a:r>
              <a:rPr lang="zh-CN" altLang="en-US" noProof="1" smtClean="0"/>
              <a:t>单击此处编辑母版文本样式</a:t>
            </a:r>
            <a:endParaRPr lang="zh-CN" altLang="en-US" noProof="1" smtClean="0"/>
          </a:p>
        </p:txBody>
      </p:sp>
      <p:sp>
        <p:nvSpPr>
          <p:cNvPr id="6" name="内容占位符 5"/>
          <p:cNvSpPr>
            <a:spLocks noGrp="1"/>
          </p:cNvSpPr>
          <p:nvPr>
            <p:ph sz="quarter" idx="4"/>
          </p:nvPr>
        </p:nvSpPr>
        <p:spPr>
          <a:xfrm>
            <a:off x="6172201" y="2505075"/>
            <a:ext cx="5183188" cy="3684588"/>
          </a:xfrm>
        </p:spPr>
        <p:txBody>
          <a:bodyPr/>
          <a:lstStyle/>
          <a:p>
            <a:pPr lvl="0"/>
            <a:r>
              <a:rPr lang="zh-CN" altLang="en-US" noProof="1" smtClean="0"/>
              <a:t>单击此处编辑母版文本样式</a:t>
            </a:r>
            <a:endParaRPr lang="zh-CN" altLang="en-US" noProof="1" smtClean="0"/>
          </a:p>
          <a:p>
            <a:pPr lvl="1"/>
            <a:r>
              <a:rPr lang="zh-CN" altLang="en-US" noProof="1" smtClean="0"/>
              <a:t>第二级</a:t>
            </a:r>
            <a:endParaRPr lang="zh-CN" altLang="en-US" noProof="1" smtClean="0"/>
          </a:p>
          <a:p>
            <a:pPr lvl="2"/>
            <a:r>
              <a:rPr lang="zh-CN" altLang="en-US" noProof="1" smtClean="0"/>
              <a:t>第三级</a:t>
            </a:r>
            <a:endParaRPr lang="zh-CN" altLang="en-US" noProof="1" smtClean="0"/>
          </a:p>
          <a:p>
            <a:pPr lvl="3"/>
            <a:r>
              <a:rPr lang="zh-CN" altLang="en-US" noProof="1" smtClean="0"/>
              <a:t>第四级</a:t>
            </a:r>
            <a:endParaRPr lang="zh-CN" altLang="en-US" noProof="1" smtClean="0"/>
          </a:p>
          <a:p>
            <a:pPr lvl="4"/>
            <a:r>
              <a:rPr lang="zh-CN" altLang="en-US" noProof="1" smtClean="0"/>
              <a:t>第五级</a:t>
            </a:r>
            <a:endParaRPr lang="zh-CN" altLang="en-US" noProof="1"/>
          </a:p>
        </p:txBody>
      </p:sp>
      <p:sp>
        <p:nvSpPr>
          <p:cNvPr id="7" name="日期占位符 6"/>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1">
              <a:ln>
                <a:noFill/>
              </a:ln>
              <a:solidFill>
                <a:srgbClr val="898989"/>
              </a:solidFill>
              <a:effectLst/>
              <a:uLnTx/>
              <a:uFillTx/>
              <a:latin typeface="Arial" panose="020B0604020202020204" pitchFamily="34" charset="0"/>
              <a:ea typeface="宋体" panose="02010600030101010101" pitchFamily="2" charset="-122"/>
              <a:cs typeface="+mn-cs"/>
            </a:endParaRPr>
          </a:p>
        </p:txBody>
      </p:sp>
      <p:sp>
        <p:nvSpPr>
          <p:cNvPr id="8" name="页脚占位符 7"/>
          <p:cNvSpPr>
            <a:spLocks noGrp="1"/>
          </p:cNvSpPr>
          <p:nvPr>
            <p:ph type="ftr" sz="quarter" idx="11"/>
          </p:nvPr>
        </p:nvSpPr>
        <p:spPr/>
        <p:txBody>
          <a:bodyPr/>
          <a:p>
            <a:pPr marL="0" marR="0" lvl="0" indent="0" algn="ctr" defTabSz="914400" rtl="0" eaLnBrk="1" fontAlgn="base" latinLnBrk="1" hangingPunct="1">
              <a:lnSpc>
                <a:spcPct val="100000"/>
              </a:lnSpc>
              <a:spcBef>
                <a:spcPct val="0"/>
              </a:spcBef>
              <a:spcAft>
                <a:spcPct val="0"/>
              </a:spcAft>
              <a:buClrTx/>
              <a:buSzTx/>
              <a:buFont typeface="Arial" panose="020B0604020202020204" pitchFamily="34" charset="0"/>
              <a:buNone/>
              <a:defRPr/>
            </a:pPr>
            <a:endParaRPr kumimoji="0" lang="zh-CN" altLang="zh-CN" sz="1200" b="0" i="0" u="none" strike="noStrike" kern="1200" cap="none" spc="0" normalizeH="0" baseline="0" noProof="0" smtClean="0">
              <a:ln>
                <a:noFill/>
              </a:ln>
              <a:solidFill>
                <a:srgbClr val="898989"/>
              </a:solidFill>
              <a:effectLst/>
              <a:uLnTx/>
              <a:uFillTx/>
              <a:latin typeface="Arial" panose="020B0604020202020204" pitchFamily="34" charset="0"/>
              <a:ea typeface="宋体" panose="02010600030101010101" pitchFamily="2" charset="-122"/>
              <a:cs typeface="+mn-cs"/>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smtClean="0"/>
              <a:t>单击此处编辑母版标题样式</a:t>
            </a:r>
            <a:endParaRPr lang="zh-CN" altLang="en-US" noProof="1"/>
          </a:p>
        </p:txBody>
      </p:sp>
      <p:sp>
        <p:nvSpPr>
          <p:cNvPr id="3" name="日期占位符 2"/>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1">
              <a:ln>
                <a:noFill/>
              </a:ln>
              <a:solidFill>
                <a:srgbClr val="898989"/>
              </a:solidFill>
              <a:effectLst/>
              <a:uLnTx/>
              <a:uFillTx/>
              <a:latin typeface="Arial" panose="020B0604020202020204" pitchFamily="34" charset="0"/>
              <a:ea typeface="宋体" panose="02010600030101010101" pitchFamily="2" charset="-122"/>
              <a:cs typeface="+mn-cs"/>
            </a:endParaRPr>
          </a:p>
        </p:txBody>
      </p:sp>
      <p:sp>
        <p:nvSpPr>
          <p:cNvPr id="4" name="页脚占位符 3"/>
          <p:cNvSpPr>
            <a:spLocks noGrp="1"/>
          </p:cNvSpPr>
          <p:nvPr>
            <p:ph type="ftr" sz="quarter" idx="11"/>
          </p:nvPr>
        </p:nvSpPr>
        <p:spPr/>
        <p:txBody>
          <a:bodyPr/>
          <a:p>
            <a:pPr marL="0" marR="0" lvl="0" indent="0" algn="ctr" defTabSz="914400" rtl="0" eaLnBrk="1" fontAlgn="base" latinLnBrk="1" hangingPunct="1">
              <a:lnSpc>
                <a:spcPct val="100000"/>
              </a:lnSpc>
              <a:spcBef>
                <a:spcPct val="0"/>
              </a:spcBef>
              <a:spcAft>
                <a:spcPct val="0"/>
              </a:spcAft>
              <a:buClrTx/>
              <a:buSzTx/>
              <a:buFont typeface="Arial" panose="020B0604020202020204" pitchFamily="34" charset="0"/>
              <a:buNone/>
              <a:defRPr/>
            </a:pPr>
            <a:endParaRPr kumimoji="0" lang="zh-CN" altLang="zh-CN" sz="1200" b="0" i="0" u="none" strike="noStrike" kern="1200" cap="none" spc="0" normalizeH="0" baseline="0" noProof="0" smtClean="0">
              <a:ln>
                <a:noFill/>
              </a:ln>
              <a:solidFill>
                <a:srgbClr val="898989"/>
              </a:solidFill>
              <a:effectLst/>
              <a:uLnTx/>
              <a:uFillTx/>
              <a:latin typeface="Arial" panose="020B0604020202020204" pitchFamily="34" charset="0"/>
              <a:ea typeface="宋体" panose="02010600030101010101" pitchFamily="2" charset="-122"/>
              <a:cs typeface="+mn-cs"/>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1">
              <a:ln>
                <a:noFill/>
              </a:ln>
              <a:solidFill>
                <a:srgbClr val="898989"/>
              </a:solidFill>
              <a:effectLst/>
              <a:uLnTx/>
              <a:uFillTx/>
              <a:latin typeface="Arial" panose="020B0604020202020204" pitchFamily="34" charset="0"/>
              <a:ea typeface="宋体" panose="02010600030101010101" pitchFamily="2" charset="-122"/>
              <a:cs typeface="+mn-cs"/>
            </a:endParaRPr>
          </a:p>
        </p:txBody>
      </p:sp>
      <p:sp>
        <p:nvSpPr>
          <p:cNvPr id="3" name="页脚占位符 2"/>
          <p:cNvSpPr>
            <a:spLocks noGrp="1"/>
          </p:cNvSpPr>
          <p:nvPr>
            <p:ph type="ftr" sz="quarter" idx="11"/>
          </p:nvPr>
        </p:nvSpPr>
        <p:spPr/>
        <p:txBody>
          <a:bodyPr/>
          <a:p>
            <a:pPr marL="0" marR="0" lvl="0" indent="0" algn="ctr" defTabSz="914400" rtl="0" eaLnBrk="1" fontAlgn="base" latinLnBrk="1" hangingPunct="1">
              <a:lnSpc>
                <a:spcPct val="100000"/>
              </a:lnSpc>
              <a:spcBef>
                <a:spcPct val="0"/>
              </a:spcBef>
              <a:spcAft>
                <a:spcPct val="0"/>
              </a:spcAft>
              <a:buClrTx/>
              <a:buSzTx/>
              <a:buFont typeface="Arial" panose="020B0604020202020204" pitchFamily="34" charset="0"/>
              <a:buNone/>
              <a:defRPr/>
            </a:pPr>
            <a:endParaRPr kumimoji="0" lang="zh-CN" altLang="zh-CN" sz="1200" b="0" i="0" u="none" strike="noStrike" kern="1200" cap="none" spc="0" normalizeH="0" baseline="0" noProof="0" smtClean="0">
              <a:ln>
                <a:noFill/>
              </a:ln>
              <a:solidFill>
                <a:srgbClr val="898989"/>
              </a:solidFill>
              <a:effectLst/>
              <a:uLnTx/>
              <a:uFillTx/>
              <a:latin typeface="Arial" panose="020B0604020202020204" pitchFamily="34" charset="0"/>
              <a:ea typeface="宋体" panose="02010600030101010101" pitchFamily="2" charset="-122"/>
              <a:cs typeface="+mn-cs"/>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8" cy="1600200"/>
          </a:xfrm>
        </p:spPr>
        <p:txBody>
          <a:bodyPr anchor="b"/>
          <a:lstStyle>
            <a:lvl1pPr>
              <a:defRPr sz="2600"/>
            </a:lvl1pPr>
          </a:lstStyle>
          <a:p>
            <a:r>
              <a:rPr lang="zh-CN" altLang="en-US" noProof="1" smtClean="0"/>
              <a:t>单击此处编辑母版标题样式</a:t>
            </a:r>
            <a:endParaRPr lang="zh-CN" altLang="en-US" noProof="1"/>
          </a:p>
        </p:txBody>
      </p:sp>
      <p:sp>
        <p:nvSpPr>
          <p:cNvPr id="3" name="内容占位符 2"/>
          <p:cNvSpPr>
            <a:spLocks noGrp="1"/>
          </p:cNvSpPr>
          <p:nvPr>
            <p:ph idx="1"/>
          </p:nvPr>
        </p:nvSpPr>
        <p:spPr>
          <a:xfrm>
            <a:off x="5183188" y="987425"/>
            <a:ext cx="6172201" cy="4873625"/>
          </a:xfrm>
        </p:spPr>
        <p:txBody>
          <a:bodyPr/>
          <a:lstStyle>
            <a:lvl1pPr>
              <a:defRPr sz="2600"/>
            </a:lvl1pPr>
            <a:lvl2pPr>
              <a:defRPr sz="2275"/>
            </a:lvl2pPr>
            <a:lvl3pPr>
              <a:defRPr sz="1950"/>
            </a:lvl3pPr>
            <a:lvl4pPr>
              <a:defRPr sz="1625"/>
            </a:lvl4pPr>
            <a:lvl5pPr>
              <a:defRPr sz="1625"/>
            </a:lvl5pPr>
            <a:lvl6pPr>
              <a:defRPr sz="1625"/>
            </a:lvl6pPr>
            <a:lvl7pPr>
              <a:defRPr sz="1625"/>
            </a:lvl7pPr>
            <a:lvl8pPr>
              <a:defRPr sz="1625"/>
            </a:lvl8pPr>
            <a:lvl9pPr>
              <a:defRPr sz="1625"/>
            </a:lvl9pPr>
          </a:lstStyle>
          <a:p>
            <a:pPr lvl="0"/>
            <a:r>
              <a:rPr lang="zh-CN" altLang="en-US" noProof="1" smtClean="0"/>
              <a:t>单击此处编辑母版文本样式</a:t>
            </a:r>
            <a:endParaRPr lang="zh-CN" altLang="en-US" noProof="1" smtClean="0"/>
          </a:p>
          <a:p>
            <a:pPr lvl="1"/>
            <a:r>
              <a:rPr lang="zh-CN" altLang="en-US" noProof="1" smtClean="0"/>
              <a:t>第二级</a:t>
            </a:r>
            <a:endParaRPr lang="zh-CN" altLang="en-US" noProof="1" smtClean="0"/>
          </a:p>
          <a:p>
            <a:pPr lvl="2"/>
            <a:r>
              <a:rPr lang="zh-CN" altLang="en-US" noProof="1" smtClean="0"/>
              <a:t>第三级</a:t>
            </a:r>
            <a:endParaRPr lang="zh-CN" altLang="en-US" noProof="1" smtClean="0"/>
          </a:p>
          <a:p>
            <a:pPr lvl="3"/>
            <a:r>
              <a:rPr lang="zh-CN" altLang="en-US" noProof="1" smtClean="0"/>
              <a:t>第四级</a:t>
            </a:r>
            <a:endParaRPr lang="zh-CN" altLang="en-US" noProof="1" smtClean="0"/>
          </a:p>
          <a:p>
            <a:pPr lvl="4"/>
            <a:r>
              <a:rPr lang="zh-CN" altLang="en-US" noProof="1" smtClean="0"/>
              <a:t>第五级</a:t>
            </a:r>
            <a:endParaRPr lang="zh-CN" altLang="en-US" noProof="1"/>
          </a:p>
        </p:txBody>
      </p:sp>
      <p:sp>
        <p:nvSpPr>
          <p:cNvPr id="4" name="文本占位符 3"/>
          <p:cNvSpPr>
            <a:spLocks noGrp="1"/>
          </p:cNvSpPr>
          <p:nvPr>
            <p:ph type="body" sz="half" idx="2"/>
          </p:nvPr>
        </p:nvSpPr>
        <p:spPr>
          <a:xfrm>
            <a:off x="839788" y="2057400"/>
            <a:ext cx="3932238" cy="3811588"/>
          </a:xfrm>
        </p:spPr>
        <p:txBody>
          <a:bodyPr/>
          <a:lstStyle>
            <a:lvl1pPr marL="0" indent="0">
              <a:buNone/>
              <a:defRPr sz="1300"/>
            </a:lvl1pPr>
            <a:lvl2pPr marL="371475" indent="0">
              <a:buNone/>
              <a:defRPr sz="1140"/>
            </a:lvl2pPr>
            <a:lvl3pPr marL="742950" indent="0">
              <a:buNone/>
              <a:defRPr sz="975"/>
            </a:lvl3pPr>
            <a:lvl4pPr marL="1114425" indent="0">
              <a:buNone/>
              <a:defRPr sz="815"/>
            </a:lvl4pPr>
            <a:lvl5pPr marL="1485900" indent="0">
              <a:buNone/>
              <a:defRPr sz="815"/>
            </a:lvl5pPr>
            <a:lvl6pPr marL="1857375" indent="0">
              <a:buNone/>
              <a:defRPr sz="815"/>
            </a:lvl6pPr>
            <a:lvl7pPr marL="2228850" indent="0">
              <a:buNone/>
              <a:defRPr sz="815"/>
            </a:lvl7pPr>
            <a:lvl8pPr marL="2600325" indent="0">
              <a:buNone/>
              <a:defRPr sz="815"/>
            </a:lvl8pPr>
            <a:lvl9pPr marL="2971800" indent="0">
              <a:buNone/>
              <a:defRPr sz="815"/>
            </a:lvl9pPr>
          </a:lstStyle>
          <a:p>
            <a:pPr lvl="0"/>
            <a:r>
              <a:rPr lang="zh-CN" altLang="en-US" noProof="1" smtClean="0"/>
              <a:t>单击此处编辑母版文本样式</a:t>
            </a:r>
            <a:endParaRPr lang="zh-CN" altLang="en-US" noProof="1" smtClean="0"/>
          </a:p>
        </p:txBody>
      </p:sp>
      <p:sp>
        <p:nvSpPr>
          <p:cNvPr id="5" name="日期占位符 4"/>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1">
              <a:ln>
                <a:noFill/>
              </a:ln>
              <a:solidFill>
                <a:srgbClr val="898989"/>
              </a:solidFill>
              <a:effectLst/>
              <a:uLnTx/>
              <a:uFillTx/>
              <a:latin typeface="Arial" panose="020B0604020202020204" pitchFamily="34" charset="0"/>
              <a:ea typeface="宋体" panose="02010600030101010101" pitchFamily="2" charset="-122"/>
              <a:cs typeface="+mn-cs"/>
            </a:endParaRPr>
          </a:p>
        </p:txBody>
      </p:sp>
      <p:sp>
        <p:nvSpPr>
          <p:cNvPr id="6" name="页脚占位符 5"/>
          <p:cNvSpPr>
            <a:spLocks noGrp="1"/>
          </p:cNvSpPr>
          <p:nvPr>
            <p:ph type="ftr" sz="quarter" idx="11"/>
          </p:nvPr>
        </p:nvSpPr>
        <p:spPr/>
        <p:txBody>
          <a:bodyPr/>
          <a:p>
            <a:pPr marL="0" marR="0" lvl="0" indent="0" algn="ctr" defTabSz="914400" rtl="0" eaLnBrk="1" fontAlgn="base" latinLnBrk="1" hangingPunct="1">
              <a:lnSpc>
                <a:spcPct val="100000"/>
              </a:lnSpc>
              <a:spcBef>
                <a:spcPct val="0"/>
              </a:spcBef>
              <a:spcAft>
                <a:spcPct val="0"/>
              </a:spcAft>
              <a:buClrTx/>
              <a:buSzTx/>
              <a:buFont typeface="Arial" panose="020B0604020202020204" pitchFamily="34" charset="0"/>
              <a:buNone/>
              <a:defRPr/>
            </a:pPr>
            <a:endParaRPr kumimoji="0" lang="zh-CN" altLang="zh-CN" sz="1200" b="0" i="0" u="none" strike="noStrike" kern="1200" cap="none" spc="0" normalizeH="0" baseline="0" noProof="0" smtClean="0">
              <a:ln>
                <a:noFill/>
              </a:ln>
              <a:solidFill>
                <a:srgbClr val="898989"/>
              </a:solidFill>
              <a:effectLst/>
              <a:uLnTx/>
              <a:uFillTx/>
              <a:latin typeface="Arial" panose="020B0604020202020204" pitchFamily="34" charset="0"/>
              <a:ea typeface="宋体" panose="02010600030101010101" pitchFamily="2" charset="-122"/>
              <a:cs typeface="+mn-cs"/>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8" cy="1600200"/>
          </a:xfrm>
        </p:spPr>
        <p:txBody>
          <a:bodyPr anchor="b"/>
          <a:lstStyle>
            <a:lvl1pPr>
              <a:defRPr sz="2600"/>
            </a:lvl1pPr>
          </a:lstStyle>
          <a:p>
            <a:r>
              <a:rPr lang="zh-CN" altLang="en-US" noProof="1" smtClean="0"/>
              <a:t>单击此处编辑母版标题样式</a:t>
            </a:r>
            <a:endParaRPr lang="zh-CN" altLang="en-US" noProof="1"/>
          </a:p>
        </p:txBody>
      </p:sp>
      <p:sp>
        <p:nvSpPr>
          <p:cNvPr id="3" name="图片占位符 2"/>
          <p:cNvSpPr>
            <a:spLocks noGrp="1"/>
          </p:cNvSpPr>
          <p:nvPr>
            <p:ph type="pic" idx="1"/>
          </p:nvPr>
        </p:nvSpPr>
        <p:spPr>
          <a:xfrm>
            <a:off x="5183188" y="987425"/>
            <a:ext cx="6172201" cy="4873625"/>
          </a:xfrm>
        </p:spPr>
        <p:txBody>
          <a:bodyPr vert="horz" wrap="square" lIns="91440" tIns="45720" rIns="91440" bIns="45720" numCol="1" anchor="t" anchorCtr="0" compatLnSpc="1"/>
          <a:lstStyle>
            <a:lvl1pPr marL="0" indent="0">
              <a:buNone/>
              <a:defRPr sz="2600"/>
            </a:lvl1pPr>
            <a:lvl2pPr marL="371475" indent="0">
              <a:buNone/>
              <a:defRPr sz="2275"/>
            </a:lvl2pPr>
            <a:lvl3pPr marL="742950" indent="0">
              <a:buNone/>
              <a:defRPr sz="1950"/>
            </a:lvl3pPr>
            <a:lvl4pPr marL="1114425" indent="0">
              <a:buNone/>
              <a:defRPr sz="1625"/>
            </a:lvl4pPr>
            <a:lvl5pPr marL="1485900" indent="0">
              <a:buNone/>
              <a:defRPr sz="1625"/>
            </a:lvl5pPr>
            <a:lvl6pPr marL="1857375" indent="0">
              <a:buNone/>
              <a:defRPr sz="1625"/>
            </a:lvl6pPr>
            <a:lvl7pPr marL="2228850" indent="0">
              <a:buNone/>
              <a:defRPr sz="1625"/>
            </a:lvl7pPr>
            <a:lvl8pPr marL="2600325" indent="0">
              <a:buNone/>
              <a:defRPr sz="1625"/>
            </a:lvl8pPr>
            <a:lvl9pPr marL="2971800" indent="0">
              <a:buNone/>
              <a:defRPr sz="1625"/>
            </a:lvl9pPr>
          </a:lstStyle>
          <a:p>
            <a:pPr marL="0" marR="0" lvl="0" indent="0" algn="l" defTabSz="914400" rtl="0" eaLnBrk="1" fontAlgn="base" latinLnBrk="1" hangingPunct="1">
              <a:lnSpc>
                <a:spcPct val="100000"/>
              </a:lnSpc>
              <a:spcBef>
                <a:spcPct val="20000"/>
              </a:spcBef>
              <a:spcAft>
                <a:spcPct val="0"/>
              </a:spcAft>
              <a:buClrTx/>
              <a:buSzTx/>
              <a:buFont typeface="Arial" panose="020B0604020202020204" pitchFamily="34" charset="0"/>
              <a:buNone/>
              <a:defRPr/>
            </a:pPr>
            <a:endParaRPr kumimoji="0" lang="zh-CN" altLang="en-US" sz="2600" b="0" i="0" u="none" strike="noStrike" kern="1200" cap="none" spc="0" normalizeH="0" baseline="0" noProof="1">
              <a:ln>
                <a:noFill/>
              </a:ln>
              <a:solidFill>
                <a:schemeClr val="tx1"/>
              </a:solidFill>
              <a:effectLst/>
              <a:uLnTx/>
              <a:uFillTx/>
              <a:latin typeface="+mn-lt"/>
              <a:ea typeface="+mn-ea"/>
              <a:cs typeface="+mn-cs"/>
              <a:sym typeface="Malgun Gothic" panose="020B0503020000020004" pitchFamily="34" charset="-127"/>
            </a:endParaRPr>
          </a:p>
        </p:txBody>
      </p:sp>
      <p:sp>
        <p:nvSpPr>
          <p:cNvPr id="4" name="文本占位符 3"/>
          <p:cNvSpPr>
            <a:spLocks noGrp="1"/>
          </p:cNvSpPr>
          <p:nvPr>
            <p:ph type="body" sz="half" idx="2"/>
          </p:nvPr>
        </p:nvSpPr>
        <p:spPr>
          <a:xfrm>
            <a:off x="839788" y="2057400"/>
            <a:ext cx="3932238" cy="3811588"/>
          </a:xfrm>
        </p:spPr>
        <p:txBody>
          <a:bodyPr/>
          <a:lstStyle>
            <a:lvl1pPr marL="0" indent="0">
              <a:buNone/>
              <a:defRPr sz="1300"/>
            </a:lvl1pPr>
            <a:lvl2pPr marL="371475" indent="0">
              <a:buNone/>
              <a:defRPr sz="1140"/>
            </a:lvl2pPr>
            <a:lvl3pPr marL="742950" indent="0">
              <a:buNone/>
              <a:defRPr sz="975"/>
            </a:lvl3pPr>
            <a:lvl4pPr marL="1114425" indent="0">
              <a:buNone/>
              <a:defRPr sz="815"/>
            </a:lvl4pPr>
            <a:lvl5pPr marL="1485900" indent="0">
              <a:buNone/>
              <a:defRPr sz="815"/>
            </a:lvl5pPr>
            <a:lvl6pPr marL="1857375" indent="0">
              <a:buNone/>
              <a:defRPr sz="815"/>
            </a:lvl6pPr>
            <a:lvl7pPr marL="2228850" indent="0">
              <a:buNone/>
              <a:defRPr sz="815"/>
            </a:lvl7pPr>
            <a:lvl8pPr marL="2600325" indent="0">
              <a:buNone/>
              <a:defRPr sz="815"/>
            </a:lvl8pPr>
            <a:lvl9pPr marL="2971800" indent="0">
              <a:buNone/>
              <a:defRPr sz="815"/>
            </a:lvl9pPr>
          </a:lstStyle>
          <a:p>
            <a:pPr lvl="0"/>
            <a:r>
              <a:rPr lang="zh-CN" altLang="en-US" noProof="1" smtClean="0"/>
              <a:t>单击此处编辑母版文本样式</a:t>
            </a:r>
            <a:endParaRPr lang="zh-CN" altLang="en-US" noProof="1" smtClean="0"/>
          </a:p>
        </p:txBody>
      </p:sp>
      <p:sp>
        <p:nvSpPr>
          <p:cNvPr id="5" name="日期占位符 4"/>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1">
              <a:ln>
                <a:noFill/>
              </a:ln>
              <a:solidFill>
                <a:srgbClr val="898989"/>
              </a:solidFill>
              <a:effectLst/>
              <a:uLnTx/>
              <a:uFillTx/>
              <a:latin typeface="Arial" panose="020B0604020202020204" pitchFamily="34" charset="0"/>
              <a:ea typeface="宋体" panose="02010600030101010101" pitchFamily="2" charset="-122"/>
              <a:cs typeface="+mn-cs"/>
            </a:endParaRPr>
          </a:p>
        </p:txBody>
      </p:sp>
      <p:sp>
        <p:nvSpPr>
          <p:cNvPr id="6" name="页脚占位符 5"/>
          <p:cNvSpPr>
            <a:spLocks noGrp="1"/>
          </p:cNvSpPr>
          <p:nvPr>
            <p:ph type="ftr" sz="quarter" idx="11"/>
          </p:nvPr>
        </p:nvSpPr>
        <p:spPr/>
        <p:txBody>
          <a:bodyPr/>
          <a:p>
            <a:pPr marL="0" marR="0" lvl="0" indent="0" algn="ctr" defTabSz="914400" rtl="0" eaLnBrk="1" fontAlgn="base" latinLnBrk="1" hangingPunct="1">
              <a:lnSpc>
                <a:spcPct val="100000"/>
              </a:lnSpc>
              <a:spcBef>
                <a:spcPct val="0"/>
              </a:spcBef>
              <a:spcAft>
                <a:spcPct val="0"/>
              </a:spcAft>
              <a:buClrTx/>
              <a:buSzTx/>
              <a:buFont typeface="Arial" panose="020B0604020202020204" pitchFamily="34" charset="0"/>
              <a:buNone/>
              <a:defRPr/>
            </a:pPr>
            <a:endParaRPr kumimoji="0" lang="zh-CN" altLang="zh-CN" sz="1200" b="0" i="0" u="none" strike="noStrike" kern="1200" cap="none" spc="0" normalizeH="0" baseline="0" noProof="0" smtClean="0">
              <a:ln>
                <a:noFill/>
              </a:ln>
              <a:solidFill>
                <a:srgbClr val="898989"/>
              </a:solidFill>
              <a:effectLst/>
              <a:uLnTx/>
              <a:uFillTx/>
              <a:latin typeface="Arial" panose="020B0604020202020204" pitchFamily="34" charset="0"/>
              <a:ea typeface="宋体" panose="02010600030101010101" pitchFamily="2" charset="-122"/>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 Type="http://schemas.openxmlformats.org/officeDocument/2006/relationships/slideLayout" Target="../slideLayouts/slideLayout13.xml"/><Relationship Id="rId12" Type="http://schemas.openxmlformats.org/officeDocument/2006/relationships/theme" Target="../theme/theme2.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31.xml"/><Relationship Id="rId8" Type="http://schemas.openxmlformats.org/officeDocument/2006/relationships/slideLayout" Target="../slideLayouts/slideLayout30.xml"/><Relationship Id="rId7" Type="http://schemas.openxmlformats.org/officeDocument/2006/relationships/slideLayout" Target="../slideLayouts/slideLayout29.xml"/><Relationship Id="rId6" Type="http://schemas.openxmlformats.org/officeDocument/2006/relationships/slideLayout" Target="../slideLayouts/slideLayout28.xml"/><Relationship Id="rId5" Type="http://schemas.openxmlformats.org/officeDocument/2006/relationships/slideLayout" Target="../slideLayouts/slideLayout27.xml"/><Relationship Id="rId4" Type="http://schemas.openxmlformats.org/officeDocument/2006/relationships/slideLayout" Target="../slideLayouts/slideLayout26.xml"/><Relationship Id="rId3" Type="http://schemas.openxmlformats.org/officeDocument/2006/relationships/slideLayout" Target="../slideLayouts/slideLayout25.xml"/><Relationship Id="rId2" Type="http://schemas.openxmlformats.org/officeDocument/2006/relationships/slideLayout" Target="../slideLayouts/slideLayout24.xml"/><Relationship Id="rId13" Type="http://schemas.openxmlformats.org/officeDocument/2006/relationships/theme" Target="../theme/theme3.xml"/><Relationship Id="rId12" Type="http://schemas.openxmlformats.org/officeDocument/2006/relationships/slideLayout" Target="../slideLayouts/slideLayout34.xml"/><Relationship Id="rId11" Type="http://schemas.openxmlformats.org/officeDocument/2006/relationships/slideLayout" Target="../slideLayouts/slideLayout33.xml"/><Relationship Id="rId10" Type="http://schemas.openxmlformats.org/officeDocument/2006/relationships/slideLayout" Target="../slideLayouts/slideLayout32.xml"/><Relationship Id="rId1"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9" Type="http://schemas.openxmlformats.org/officeDocument/2006/relationships/slideLayout" Target="../slideLayouts/slideLayout43.xml"/><Relationship Id="rId8" Type="http://schemas.openxmlformats.org/officeDocument/2006/relationships/slideLayout" Target="../slideLayouts/slideLayout42.xml"/><Relationship Id="rId7" Type="http://schemas.openxmlformats.org/officeDocument/2006/relationships/slideLayout" Target="../slideLayouts/slideLayout41.xml"/><Relationship Id="rId6" Type="http://schemas.openxmlformats.org/officeDocument/2006/relationships/slideLayout" Target="../slideLayouts/slideLayout40.xml"/><Relationship Id="rId5" Type="http://schemas.openxmlformats.org/officeDocument/2006/relationships/slideLayout" Target="../slideLayouts/slideLayout39.xml"/><Relationship Id="rId4" Type="http://schemas.openxmlformats.org/officeDocument/2006/relationships/slideLayout" Target="../slideLayouts/slideLayout38.xml"/><Relationship Id="rId3" Type="http://schemas.openxmlformats.org/officeDocument/2006/relationships/slideLayout" Target="../slideLayouts/slideLayout37.xml"/><Relationship Id="rId2" Type="http://schemas.openxmlformats.org/officeDocument/2006/relationships/slideLayout" Target="../slideLayouts/slideLayout36.xml"/><Relationship Id="rId12" Type="http://schemas.openxmlformats.org/officeDocument/2006/relationships/theme" Target="../theme/theme4.xml"/><Relationship Id="rId11" Type="http://schemas.openxmlformats.org/officeDocument/2006/relationships/slideLayout" Target="../slideLayouts/slideLayout45.xml"/><Relationship Id="rId10" Type="http://schemas.openxmlformats.org/officeDocument/2006/relationships/slideLayout" Target="../slideLayouts/slideLayout44.xml"/><Relationship Id="rId1"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p:sp>
        <p:nvSpPr>
          <p:cNvPr id="1026" name="제목 개체 틀 1"/>
          <p:cNvSpPr>
            <a:spLocks noGrp="1"/>
          </p:cNvSpPr>
          <p:nvPr>
            <p:ph type="title"/>
          </p:nvPr>
        </p:nvSpPr>
        <p:spPr>
          <a:xfrm>
            <a:off x="609600" y="274638"/>
            <a:ext cx="10972800" cy="1143000"/>
          </a:xfrm>
          <a:prstGeom prst="rect">
            <a:avLst/>
          </a:prstGeom>
          <a:noFill/>
          <a:ln w="9525">
            <a:noFill/>
          </a:ln>
        </p:spPr>
        <p:txBody>
          <a:bodyPr anchor="ctr" anchorCtr="0"/>
          <a:p>
            <a:pPr lvl="0"/>
            <a:r>
              <a:rPr lang="zh-CN" altLang="en-US" dirty="0"/>
              <a:t>마스터 제목 스타일 편집</a:t>
            </a:r>
            <a:endParaRPr lang="zh-CN" altLang="en-US" dirty="0"/>
          </a:p>
        </p:txBody>
      </p:sp>
      <p:sp>
        <p:nvSpPr>
          <p:cNvPr id="1027" name="텍스트 개체 틀 2"/>
          <p:cNvSpPr>
            <a:spLocks noGrp="1"/>
          </p:cNvSpPr>
          <p:nvPr>
            <p:ph type="body"/>
          </p:nvPr>
        </p:nvSpPr>
        <p:spPr>
          <a:xfrm>
            <a:off x="609600" y="1600200"/>
            <a:ext cx="10972800" cy="4525963"/>
          </a:xfrm>
          <a:prstGeom prst="rect">
            <a:avLst/>
          </a:prstGeom>
          <a:noFill/>
          <a:ln w="9525">
            <a:noFill/>
          </a:ln>
        </p:spPr>
        <p:txBody>
          <a:bodyPr/>
          <a:p>
            <a:pPr lvl="0"/>
            <a:r>
              <a:rPr lang="zh-CN" altLang="en-US" dirty="0"/>
              <a:t>마스터 텍스트 스타일을 편집합니다</a:t>
            </a:r>
            <a:endParaRPr lang="zh-CN" altLang="en-US" dirty="0"/>
          </a:p>
          <a:p>
            <a:pPr lvl="1"/>
            <a:r>
              <a:rPr lang="zh-CN" altLang="en-US" dirty="0"/>
              <a:t>둘째 수준</a:t>
            </a:r>
            <a:endParaRPr lang="zh-CN" altLang="en-US" dirty="0"/>
          </a:p>
          <a:p>
            <a:pPr lvl="2"/>
            <a:r>
              <a:rPr lang="zh-CN" altLang="en-US" dirty="0"/>
              <a:t>셋째 수준</a:t>
            </a:r>
            <a:endParaRPr lang="zh-CN" altLang="en-US" dirty="0"/>
          </a:p>
          <a:p>
            <a:pPr lvl="3"/>
            <a:r>
              <a:rPr lang="zh-CN" altLang="en-US" dirty="0"/>
              <a:t>넷째 수준</a:t>
            </a:r>
            <a:endParaRPr lang="zh-CN" altLang="en-US" dirty="0"/>
          </a:p>
          <a:p>
            <a:pPr lvl="4"/>
            <a:r>
              <a:rPr lang="zh-CN" altLang="en-US" dirty="0"/>
              <a:t>다섯째 수준</a:t>
            </a:r>
            <a:endParaRPr lang="zh-CN" altLang="en-US" dirty="0"/>
          </a:p>
        </p:txBody>
      </p:sp>
      <p:sp>
        <p:nvSpPr>
          <p:cNvPr id="1028" name="날짜 개체 틀 3"/>
          <p:cNvSpPr>
            <a:spLocks noGrp="1"/>
          </p:cNvSpPr>
          <p:nvPr>
            <p:ph type="dt" sz="half" idx="2"/>
          </p:nvPr>
        </p:nvSpPr>
        <p:spPr>
          <a:xfrm>
            <a:off x="609600" y="6356350"/>
            <a:ext cx="2844800" cy="365125"/>
          </a:xfrm>
          <a:prstGeom prst="rect">
            <a:avLst/>
          </a:prstGeom>
          <a:noFill/>
          <a:ln w="9525">
            <a:noFill/>
            <a:miter/>
          </a:ln>
        </p:spPr>
        <p:txBody>
          <a:bodyPr vert="horz" anchor="ctr"/>
          <a:lstStyle>
            <a:lvl1pPr algn="l">
              <a:defRPr sz="1200" noProof="1">
                <a:solidFill>
                  <a:srgbClr val="898989"/>
                </a:solidFill>
                <a:ea typeface="宋体" panose="02010600030101010101" pitchFamily="2" charset="-122"/>
              </a:defRPr>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1">
              <a:ln>
                <a:noFill/>
              </a:ln>
              <a:solidFill>
                <a:srgbClr val="898989"/>
              </a:solidFill>
              <a:effectLst/>
              <a:uLnTx/>
              <a:uFillTx/>
              <a:latin typeface="Arial" panose="020B0604020202020204" pitchFamily="34" charset="0"/>
              <a:ea typeface="宋体" panose="02010600030101010101" pitchFamily="2" charset="-122"/>
              <a:cs typeface="+mn-cs"/>
            </a:endParaRPr>
          </a:p>
        </p:txBody>
      </p:sp>
      <p:sp>
        <p:nvSpPr>
          <p:cNvPr id="1029" name="바닥글 개체 틀 4"/>
          <p:cNvSpPr>
            <a:spLocks noGrp="1"/>
          </p:cNvSpPr>
          <p:nvPr>
            <p:ph type="ftr" sz="quarter" idx="3"/>
          </p:nvPr>
        </p:nvSpPr>
        <p:spPr>
          <a:xfrm>
            <a:off x="4165600" y="6356350"/>
            <a:ext cx="3860800" cy="365125"/>
          </a:xfrm>
          <a:prstGeom prst="rect">
            <a:avLst/>
          </a:prstGeom>
          <a:noFill/>
          <a:ln w="9525">
            <a:noFill/>
            <a:miter/>
          </a:ln>
        </p:spPr>
        <p:txBody>
          <a:bodyPr vert="horz" wrap="square" lIns="91440" tIns="45720" rIns="91440" bIns="45720" numCol="1" anchor="ctr" anchorCtr="0" compatLnSpc="1"/>
          <a:lstStyle>
            <a:lvl1pPr algn="ctr" latinLnBrk="1">
              <a:defRPr sz="1200">
                <a:solidFill>
                  <a:srgbClr val="898989"/>
                </a:solidFill>
              </a:defRPr>
            </a:lvl1pPr>
          </a:lstStyle>
          <a:p>
            <a:pPr marL="0" marR="0" lvl="0" indent="0" algn="ctr" defTabSz="914400" rtl="0" eaLnBrk="1" fontAlgn="base" latinLnBrk="1" hangingPunct="1">
              <a:lnSpc>
                <a:spcPct val="100000"/>
              </a:lnSpc>
              <a:spcBef>
                <a:spcPct val="0"/>
              </a:spcBef>
              <a:spcAft>
                <a:spcPct val="0"/>
              </a:spcAft>
              <a:buClrTx/>
              <a:buSzTx/>
              <a:buFont typeface="Arial" panose="020B0604020202020204" pitchFamily="34" charset="0"/>
              <a:buNone/>
              <a:defRPr/>
            </a:pPr>
            <a:endParaRPr kumimoji="0" lang="zh-CN" altLang="zh-CN" sz="1200" b="0" i="0" u="none" strike="noStrike" kern="1200" cap="none" spc="0" normalizeH="0" baseline="0" noProof="0" smtClean="0">
              <a:ln>
                <a:noFill/>
              </a:ln>
              <a:solidFill>
                <a:srgbClr val="898989"/>
              </a:solidFill>
              <a:effectLst/>
              <a:uLnTx/>
              <a:uFillTx/>
              <a:latin typeface="Arial" panose="020B0604020202020204" pitchFamily="34" charset="0"/>
              <a:ea typeface="宋体" panose="02010600030101010101" pitchFamily="2" charset="-122"/>
              <a:cs typeface="+mn-cs"/>
            </a:endParaRPr>
          </a:p>
        </p:txBody>
      </p:sp>
      <p:sp>
        <p:nvSpPr>
          <p:cNvPr id="1030" name="직선 연결선 7"/>
          <p:cNvSpPr>
            <a:spLocks noChangeShapeType="1"/>
          </p:cNvSpPr>
          <p:nvPr/>
        </p:nvSpPr>
        <p:spPr bwMode="auto">
          <a:xfrm>
            <a:off x="336062" y="611188"/>
            <a:ext cx="11519877" cy="0"/>
          </a:xfrm>
          <a:prstGeom prst="line">
            <a:avLst/>
          </a:prstGeom>
          <a:noFill/>
          <a:ln w="9525">
            <a:solidFill>
              <a:schemeClr val="tx1"/>
            </a:solidFill>
            <a:bevel/>
          </a:ln>
        </p:spPr>
        <p:txBody>
          <a:bodyPr/>
          <a:lstStyle/>
          <a:p>
            <a:pPr marL="0" marR="0" lvl="0" indent="0" algn="l" defTabSz="914400" rtl="0" eaLnBrk="1" fontAlgn="base" latinLnBrk="1"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smtClean="0">
              <a:ln>
                <a:noFill/>
              </a:ln>
              <a:solidFill>
                <a:schemeClr val="tx1"/>
              </a:solidFill>
              <a:effectLst/>
              <a:uLnTx/>
              <a:uFillTx/>
              <a:latin typeface="Arial" panose="020B0604020202020204" pitchFamily="34" charset="0"/>
              <a:ea typeface="宋体" panose="02010600030101010101" pitchFamily="2" charset="-122"/>
              <a:cs typeface="+mn-cs"/>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ctr" rtl="0" fontAlgn="base" latinLnBrk="1">
        <a:spcBef>
          <a:spcPct val="0"/>
        </a:spcBef>
        <a:spcAft>
          <a:spcPct val="0"/>
        </a:spcAft>
        <a:defRPr sz="4400" kern="1200">
          <a:solidFill>
            <a:schemeClr val="tx1"/>
          </a:solidFill>
          <a:latin typeface="+mj-lt"/>
          <a:ea typeface="+mj-ea"/>
          <a:cs typeface="+mj-cs"/>
          <a:sym typeface="Malgun Gothic" panose="020B0503020000020004" pitchFamily="34" charset="-127"/>
        </a:defRPr>
      </a:lvl1pPr>
      <a:lvl2pPr algn="ctr" rtl="0" fontAlgn="base" latinLnBrk="1">
        <a:spcBef>
          <a:spcPct val="0"/>
        </a:spcBef>
        <a:spcAft>
          <a:spcPct val="0"/>
        </a:spcAft>
        <a:defRPr sz="4400">
          <a:solidFill>
            <a:schemeClr val="tx1"/>
          </a:solidFill>
          <a:latin typeface="Arial" panose="020B0604020202020204" pitchFamily="34" charset="0"/>
          <a:ea typeface="宋体" panose="02010600030101010101" pitchFamily="2" charset="-122"/>
          <a:sym typeface="Malgun Gothic" panose="020B0503020000020004" pitchFamily="34" charset="-127"/>
        </a:defRPr>
      </a:lvl2pPr>
      <a:lvl3pPr algn="ctr" rtl="0" fontAlgn="base" latinLnBrk="1">
        <a:spcBef>
          <a:spcPct val="0"/>
        </a:spcBef>
        <a:spcAft>
          <a:spcPct val="0"/>
        </a:spcAft>
        <a:defRPr sz="4400">
          <a:solidFill>
            <a:schemeClr val="tx1"/>
          </a:solidFill>
          <a:latin typeface="Arial" panose="020B0604020202020204" pitchFamily="34" charset="0"/>
          <a:ea typeface="宋体" panose="02010600030101010101" pitchFamily="2" charset="-122"/>
          <a:sym typeface="Malgun Gothic" panose="020B0503020000020004" pitchFamily="34" charset="-127"/>
        </a:defRPr>
      </a:lvl3pPr>
      <a:lvl4pPr algn="ctr" rtl="0" fontAlgn="base" latinLnBrk="1">
        <a:spcBef>
          <a:spcPct val="0"/>
        </a:spcBef>
        <a:spcAft>
          <a:spcPct val="0"/>
        </a:spcAft>
        <a:defRPr sz="4400">
          <a:solidFill>
            <a:schemeClr val="tx1"/>
          </a:solidFill>
          <a:latin typeface="Arial" panose="020B0604020202020204" pitchFamily="34" charset="0"/>
          <a:ea typeface="宋体" panose="02010600030101010101" pitchFamily="2" charset="-122"/>
          <a:sym typeface="Malgun Gothic" panose="020B0503020000020004" pitchFamily="34" charset="-127"/>
        </a:defRPr>
      </a:lvl4pPr>
      <a:lvl5pPr algn="ctr" rtl="0" fontAlgn="base" latinLnBrk="1">
        <a:spcBef>
          <a:spcPct val="0"/>
        </a:spcBef>
        <a:spcAft>
          <a:spcPct val="0"/>
        </a:spcAft>
        <a:defRPr sz="4400">
          <a:solidFill>
            <a:schemeClr val="tx1"/>
          </a:solidFill>
          <a:latin typeface="Arial" panose="020B0604020202020204" pitchFamily="34" charset="0"/>
          <a:ea typeface="宋体" panose="02010600030101010101" pitchFamily="2" charset="-122"/>
          <a:sym typeface="Malgun Gothic" panose="020B0503020000020004" pitchFamily="34" charset="-127"/>
        </a:defRPr>
      </a:lvl5pPr>
      <a:lvl6pPr marL="457200" algn="ctr" rtl="0" fontAlgn="base" latinLnBrk="1">
        <a:spcBef>
          <a:spcPct val="0"/>
        </a:spcBef>
        <a:spcAft>
          <a:spcPct val="0"/>
        </a:spcAft>
        <a:defRPr sz="4400">
          <a:solidFill>
            <a:schemeClr val="tx1"/>
          </a:solidFill>
          <a:latin typeface="Arial" panose="020B0604020202020204" pitchFamily="34" charset="0"/>
          <a:ea typeface="宋体" panose="02010600030101010101" pitchFamily="2" charset="-122"/>
          <a:sym typeface="Malgun Gothic" panose="020B0503020000020004" pitchFamily="34" charset="-127"/>
        </a:defRPr>
      </a:lvl6pPr>
      <a:lvl7pPr marL="914400" algn="ctr" rtl="0" fontAlgn="base" latinLnBrk="1">
        <a:spcBef>
          <a:spcPct val="0"/>
        </a:spcBef>
        <a:spcAft>
          <a:spcPct val="0"/>
        </a:spcAft>
        <a:defRPr sz="4400">
          <a:solidFill>
            <a:schemeClr val="tx1"/>
          </a:solidFill>
          <a:latin typeface="Arial" panose="020B0604020202020204" pitchFamily="34" charset="0"/>
          <a:ea typeface="宋体" panose="02010600030101010101" pitchFamily="2" charset="-122"/>
          <a:sym typeface="Malgun Gothic" panose="020B0503020000020004" pitchFamily="34" charset="-127"/>
        </a:defRPr>
      </a:lvl7pPr>
      <a:lvl8pPr marL="1371600" algn="ctr" rtl="0" fontAlgn="base" latinLnBrk="1">
        <a:spcBef>
          <a:spcPct val="0"/>
        </a:spcBef>
        <a:spcAft>
          <a:spcPct val="0"/>
        </a:spcAft>
        <a:defRPr sz="4400">
          <a:solidFill>
            <a:schemeClr val="tx1"/>
          </a:solidFill>
          <a:latin typeface="Arial" panose="020B0604020202020204" pitchFamily="34" charset="0"/>
          <a:ea typeface="宋体" panose="02010600030101010101" pitchFamily="2" charset="-122"/>
          <a:sym typeface="Malgun Gothic" panose="020B0503020000020004" pitchFamily="34" charset="-127"/>
        </a:defRPr>
      </a:lvl8pPr>
      <a:lvl9pPr marL="1828800" algn="ctr" rtl="0" fontAlgn="base" latinLnBrk="1">
        <a:spcBef>
          <a:spcPct val="0"/>
        </a:spcBef>
        <a:spcAft>
          <a:spcPct val="0"/>
        </a:spcAft>
        <a:defRPr sz="4400">
          <a:solidFill>
            <a:schemeClr val="tx1"/>
          </a:solidFill>
          <a:latin typeface="Arial" panose="020B0604020202020204" pitchFamily="34" charset="0"/>
          <a:ea typeface="宋体" panose="02010600030101010101" pitchFamily="2" charset="-122"/>
          <a:sym typeface="Malgun Gothic" panose="020B0503020000020004" pitchFamily="34" charset="-127"/>
        </a:defRPr>
      </a:lvl9pPr>
    </p:titleStyle>
    <p:bodyStyle>
      <a:lvl1pPr marL="342900" indent="-342900" algn="l" rtl="0" fontAlgn="base" latinLnBrk="1">
        <a:spcBef>
          <a:spcPct val="20000"/>
        </a:spcBef>
        <a:spcAft>
          <a:spcPct val="0"/>
        </a:spcAft>
        <a:buFont typeface="Arial" panose="020B0604020202020204" pitchFamily="34" charset="0"/>
        <a:buChar char="•"/>
        <a:defRPr sz="3200" kern="1200">
          <a:solidFill>
            <a:schemeClr val="tx1"/>
          </a:solidFill>
          <a:latin typeface="+mn-lt"/>
          <a:ea typeface="+mn-ea"/>
          <a:cs typeface="+mn-cs"/>
          <a:sym typeface="Malgun Gothic" panose="020B0503020000020004" pitchFamily="34" charset="-127"/>
        </a:defRPr>
      </a:lvl1pPr>
      <a:lvl2pPr marL="742950" lvl="1" indent="-285750" algn="l" rtl="0" fontAlgn="base" latinLnBrk="1">
        <a:spcBef>
          <a:spcPct val="20000"/>
        </a:spcBef>
        <a:spcAft>
          <a:spcPct val="0"/>
        </a:spcAft>
        <a:buFont typeface="Arial" panose="020B0604020202020204" pitchFamily="34" charset="0"/>
        <a:buChar char="–"/>
        <a:defRPr sz="2800" kern="1200">
          <a:solidFill>
            <a:schemeClr val="tx1"/>
          </a:solidFill>
          <a:latin typeface="+mn-lt"/>
          <a:ea typeface="+mn-ea"/>
          <a:cs typeface="+mn-cs"/>
          <a:sym typeface="Malgun Gothic" panose="020B0503020000020004" pitchFamily="34" charset="-127"/>
        </a:defRPr>
      </a:lvl2pPr>
      <a:lvl3pPr marL="1143000" lvl="2" indent="-228600" algn="l" rtl="0" fontAlgn="base" latinLnBrk="1">
        <a:spcBef>
          <a:spcPct val="20000"/>
        </a:spcBef>
        <a:spcAft>
          <a:spcPct val="0"/>
        </a:spcAft>
        <a:buFont typeface="Arial" panose="020B0604020202020204" pitchFamily="34" charset="0"/>
        <a:buChar char="•"/>
        <a:defRPr sz="2400" kern="1200">
          <a:solidFill>
            <a:schemeClr val="tx1"/>
          </a:solidFill>
          <a:latin typeface="+mn-lt"/>
          <a:ea typeface="+mn-ea"/>
          <a:cs typeface="+mn-cs"/>
          <a:sym typeface="Malgun Gothic" panose="020B0503020000020004" pitchFamily="34" charset="-127"/>
        </a:defRPr>
      </a:lvl3pPr>
      <a:lvl4pPr marL="1600200" lvl="3" indent="-228600" algn="l" rtl="0" fontAlgn="base" latinLnBrk="1">
        <a:spcBef>
          <a:spcPct val="20000"/>
        </a:spcBef>
        <a:spcAft>
          <a:spcPct val="0"/>
        </a:spcAft>
        <a:buFont typeface="Arial" panose="020B0604020202020204" pitchFamily="34" charset="0"/>
        <a:buChar char="–"/>
        <a:defRPr sz="2000" kern="1200">
          <a:solidFill>
            <a:schemeClr val="tx1"/>
          </a:solidFill>
          <a:latin typeface="+mn-lt"/>
          <a:ea typeface="+mn-ea"/>
          <a:cs typeface="+mn-cs"/>
          <a:sym typeface="Malgun Gothic" panose="020B0503020000020004" pitchFamily="34" charset="-127"/>
        </a:defRPr>
      </a:lvl4pPr>
      <a:lvl5pPr marL="2057400" lvl="4" indent="-228600" algn="l" rtl="0" fontAlgn="base" latinLnBrk="1">
        <a:spcBef>
          <a:spcPct val="20000"/>
        </a:spcBef>
        <a:spcAft>
          <a:spcPct val="0"/>
        </a:spcAft>
        <a:buFont typeface="Arial" panose="020B0604020202020204" pitchFamily="34" charset="0"/>
        <a:buChar char="»"/>
        <a:defRPr sz="2000" kern="1200">
          <a:solidFill>
            <a:schemeClr val="tx1"/>
          </a:solidFill>
          <a:latin typeface="+mn-lt"/>
          <a:ea typeface="+mn-ea"/>
          <a:cs typeface="+mn-cs"/>
          <a:sym typeface="Malgun Gothic" panose="020B0503020000020004" pitchFamily="34" charset="-127"/>
        </a:defRPr>
      </a:lvl5pPr>
      <a:lvl6pPr marL="2514600" lvl="5" indent="-228600" algn="l" defTabSz="914400" eaLnBrk="1" fontAlgn="base" latinLnBrk="1" hangingPunct="1">
        <a:spcBef>
          <a:spcPct val="20000"/>
        </a:spcBef>
        <a:buFont typeface="Arial" panose="020B0604020202020204" pitchFamily="34" charset="0"/>
        <a:buChar char="»"/>
        <a:defRPr sz="2000" kern="1200">
          <a:solidFill>
            <a:schemeClr val="tx1"/>
          </a:solidFill>
          <a:latin typeface="+mn-lt"/>
          <a:ea typeface="+mn-ea"/>
          <a:cs typeface="+mn-cs"/>
          <a:sym typeface="Malgun Gothic" panose="020B0503020000020004" pitchFamily="34" charset="-127"/>
        </a:defRPr>
      </a:lvl6pPr>
      <a:lvl7pPr marL="2971800" lvl="6" indent="-228600" algn="l" defTabSz="914400" eaLnBrk="1" fontAlgn="base" latinLnBrk="1" hangingPunct="1">
        <a:spcBef>
          <a:spcPct val="20000"/>
        </a:spcBef>
        <a:buFont typeface="Arial" panose="020B0604020202020204" pitchFamily="34" charset="0"/>
        <a:buChar char="»"/>
        <a:defRPr sz="2000" kern="1200">
          <a:solidFill>
            <a:schemeClr val="tx1"/>
          </a:solidFill>
          <a:latin typeface="+mn-lt"/>
          <a:ea typeface="+mn-ea"/>
          <a:cs typeface="+mn-cs"/>
          <a:sym typeface="Malgun Gothic" panose="020B0503020000020004" pitchFamily="34" charset="-127"/>
        </a:defRPr>
      </a:lvl7pPr>
      <a:lvl8pPr marL="3429000" lvl="7" indent="-228600" algn="l" defTabSz="914400" eaLnBrk="1" fontAlgn="base" latinLnBrk="1" hangingPunct="1">
        <a:spcBef>
          <a:spcPct val="20000"/>
        </a:spcBef>
        <a:buFont typeface="Arial" panose="020B0604020202020204" pitchFamily="34" charset="0"/>
        <a:buChar char="»"/>
        <a:defRPr sz="2000" kern="1200">
          <a:solidFill>
            <a:schemeClr val="tx1"/>
          </a:solidFill>
          <a:latin typeface="+mn-lt"/>
          <a:ea typeface="+mn-ea"/>
          <a:cs typeface="+mn-cs"/>
          <a:sym typeface="Malgun Gothic" panose="020B0503020000020004" pitchFamily="34" charset="-127"/>
        </a:defRPr>
      </a:lvl8pPr>
      <a:lvl9pPr marL="3886200" lvl="8" indent="-228600" algn="l" defTabSz="914400" eaLnBrk="1" fontAlgn="base" latinLnBrk="1" hangingPunct="1">
        <a:spcBef>
          <a:spcPct val="20000"/>
        </a:spcBef>
        <a:buFont typeface="Arial" panose="020B0604020202020204" pitchFamily="34" charset="0"/>
        <a:buChar char="»"/>
        <a:defRPr sz="2000" kern="1200">
          <a:solidFill>
            <a:schemeClr val="tx1"/>
          </a:solidFill>
          <a:latin typeface="+mn-lt"/>
          <a:ea typeface="+mn-ea"/>
          <a:cs typeface="+mn-cs"/>
          <a:sym typeface="Malgun Gothic" panose="020B0503020000020004" pitchFamily="34" charset="-127"/>
        </a:defRPr>
      </a:lvl9pPr>
    </p:bodyStyle>
    <p:otherStyle>
      <a:lvl1pPr marL="0" lvl="0" indent="0" algn="l" defTabSz="914400" eaLnBrk="1" fontAlgn="base" latinLnBrk="1" hangingPunct="1">
        <a:spcBef>
          <a:spcPct val="0"/>
        </a:spcBef>
        <a:spcAft>
          <a:spcPct val="0"/>
        </a:spcAft>
        <a:buClr>
          <a:srgbClr val="000000"/>
        </a:buClr>
        <a:buFont typeface="Arial" panose="020B0604020202020204" pitchFamily="34" charset="0"/>
        <a:defRPr sz="1800" kern="1200" baseline="0">
          <a:solidFill>
            <a:schemeClr val="tx1"/>
          </a:solidFill>
          <a:latin typeface="+mn-lt"/>
          <a:ea typeface="+mn-ea"/>
          <a:cs typeface="+mn-cs"/>
        </a:defRPr>
      </a:lvl1pPr>
      <a:lvl2pPr marL="457200" lvl="1" indent="0" algn="l" defTabSz="914400" eaLnBrk="1" fontAlgn="base" latinLnBrk="1" hangingPunct="1">
        <a:spcBef>
          <a:spcPct val="0"/>
        </a:spcBef>
        <a:spcAft>
          <a:spcPct val="0"/>
        </a:spcAft>
        <a:buClr>
          <a:srgbClr val="000000"/>
        </a:buClr>
        <a:buFont typeface="Arial" panose="020B0604020202020204" pitchFamily="34" charset="0"/>
        <a:defRPr sz="1800" kern="1200" baseline="0">
          <a:solidFill>
            <a:schemeClr val="tx1"/>
          </a:solidFill>
          <a:latin typeface="+mn-lt"/>
          <a:ea typeface="+mn-ea"/>
          <a:cs typeface="+mn-cs"/>
        </a:defRPr>
      </a:lvl2pPr>
      <a:lvl3pPr marL="914400" lvl="2" indent="0" algn="l" defTabSz="914400" eaLnBrk="1" fontAlgn="base" latinLnBrk="1" hangingPunct="1">
        <a:spcBef>
          <a:spcPct val="0"/>
        </a:spcBef>
        <a:spcAft>
          <a:spcPct val="0"/>
        </a:spcAft>
        <a:buClr>
          <a:srgbClr val="000000"/>
        </a:buClr>
        <a:buFont typeface="Arial" panose="020B0604020202020204" pitchFamily="34" charset="0"/>
        <a:defRPr sz="1800" kern="1200" baseline="0">
          <a:solidFill>
            <a:schemeClr val="tx1"/>
          </a:solidFill>
          <a:latin typeface="+mn-lt"/>
          <a:ea typeface="+mn-ea"/>
          <a:cs typeface="+mn-cs"/>
        </a:defRPr>
      </a:lvl3pPr>
      <a:lvl4pPr marL="1371600" lvl="3" indent="0" algn="l" defTabSz="914400" eaLnBrk="1" fontAlgn="base" latinLnBrk="1" hangingPunct="1">
        <a:spcBef>
          <a:spcPct val="0"/>
        </a:spcBef>
        <a:spcAft>
          <a:spcPct val="0"/>
        </a:spcAft>
        <a:buClr>
          <a:srgbClr val="000000"/>
        </a:buClr>
        <a:buFont typeface="Arial" panose="020B0604020202020204" pitchFamily="34" charset="0"/>
        <a:defRPr sz="1800" kern="1200" baseline="0">
          <a:solidFill>
            <a:schemeClr val="tx1"/>
          </a:solidFill>
          <a:latin typeface="+mn-lt"/>
          <a:ea typeface="+mn-ea"/>
          <a:cs typeface="+mn-cs"/>
        </a:defRPr>
      </a:lvl4pPr>
      <a:lvl5pPr marL="1828800" lvl="4" indent="0" algn="l" defTabSz="914400" eaLnBrk="1" fontAlgn="base" latinLnBrk="1" hangingPunct="1">
        <a:spcBef>
          <a:spcPct val="0"/>
        </a:spcBef>
        <a:spcAft>
          <a:spcPct val="0"/>
        </a:spcAft>
        <a:buClr>
          <a:srgbClr val="000000"/>
        </a:buClr>
        <a:buFont typeface="Arial" panose="020B0604020202020204" pitchFamily="34" charset="0"/>
        <a:defRPr sz="1800" kern="1200" baseline="0">
          <a:solidFill>
            <a:schemeClr val="tx1"/>
          </a:solidFill>
          <a:latin typeface="+mn-lt"/>
          <a:ea typeface="+mn-ea"/>
          <a:cs typeface="+mn-cs"/>
        </a:defRPr>
      </a:lvl5pPr>
      <a:lvl6pPr marL="2286000" lvl="5" indent="0" algn="l" defTabSz="914400" eaLnBrk="1" fontAlgn="base" latinLnBrk="1" hangingPunct="1">
        <a:spcBef>
          <a:spcPct val="0"/>
        </a:spcBef>
        <a:spcAft>
          <a:spcPct val="0"/>
        </a:spcAft>
        <a:buClr>
          <a:srgbClr val="000000"/>
        </a:buClr>
        <a:buFont typeface="Arial" panose="020B0604020202020204" pitchFamily="34" charset="0"/>
        <a:defRPr sz="1800" kern="1200" baseline="0">
          <a:solidFill>
            <a:schemeClr val="tx1"/>
          </a:solidFill>
          <a:latin typeface="+mn-lt"/>
          <a:ea typeface="+mn-ea"/>
          <a:cs typeface="+mn-cs"/>
        </a:defRPr>
      </a:lvl6pPr>
      <a:lvl7pPr marL="2743200" lvl="6" indent="0" algn="l" defTabSz="914400" eaLnBrk="1" fontAlgn="base" latinLnBrk="1" hangingPunct="1">
        <a:spcBef>
          <a:spcPct val="0"/>
        </a:spcBef>
        <a:spcAft>
          <a:spcPct val="0"/>
        </a:spcAft>
        <a:buClr>
          <a:srgbClr val="000000"/>
        </a:buClr>
        <a:buFont typeface="Arial" panose="020B0604020202020204" pitchFamily="34" charset="0"/>
        <a:defRPr sz="1800" kern="1200" baseline="0">
          <a:solidFill>
            <a:schemeClr val="tx1"/>
          </a:solidFill>
          <a:latin typeface="+mn-lt"/>
          <a:ea typeface="+mn-ea"/>
          <a:cs typeface="+mn-cs"/>
        </a:defRPr>
      </a:lvl7pPr>
      <a:lvl8pPr marL="3200400" lvl="7" indent="0" algn="l" defTabSz="914400" eaLnBrk="1" fontAlgn="base" latinLnBrk="1" hangingPunct="1">
        <a:spcBef>
          <a:spcPct val="0"/>
        </a:spcBef>
        <a:spcAft>
          <a:spcPct val="0"/>
        </a:spcAft>
        <a:buClr>
          <a:srgbClr val="000000"/>
        </a:buClr>
        <a:buFont typeface="Arial" panose="020B0604020202020204" pitchFamily="34" charset="0"/>
        <a:defRPr sz="1800" kern="1200" baseline="0">
          <a:solidFill>
            <a:schemeClr val="tx1"/>
          </a:solidFill>
          <a:latin typeface="+mn-lt"/>
          <a:ea typeface="+mn-ea"/>
          <a:cs typeface="+mn-cs"/>
        </a:defRPr>
      </a:lvl8pPr>
      <a:lvl9pPr marL="3657600" lvl="8" indent="0" algn="l" defTabSz="914400" eaLnBrk="1" fontAlgn="base" latinLnBrk="1" hangingPunct="1">
        <a:spcBef>
          <a:spcPct val="0"/>
        </a:spcBef>
        <a:spcAft>
          <a:spcPct val="0"/>
        </a:spcAft>
        <a:buClr>
          <a:srgbClr val="000000"/>
        </a:buClr>
        <a:buFont typeface="Arial" panose="020B0604020202020204" pitchFamily="34" charset="0"/>
        <a:defRPr sz="1800" kern="1200" baseline="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p:sp>
        <p:nvSpPr>
          <p:cNvPr id="2050" name="제목 개체 틀 1"/>
          <p:cNvSpPr>
            <a:spLocks noGrp="1"/>
          </p:cNvSpPr>
          <p:nvPr>
            <p:ph type="title"/>
          </p:nvPr>
        </p:nvSpPr>
        <p:spPr>
          <a:xfrm>
            <a:off x="609600" y="274638"/>
            <a:ext cx="10972800" cy="1143000"/>
          </a:xfrm>
          <a:prstGeom prst="rect">
            <a:avLst/>
          </a:prstGeom>
          <a:noFill/>
          <a:ln w="9525">
            <a:noFill/>
          </a:ln>
        </p:spPr>
        <p:txBody>
          <a:bodyPr anchor="ctr" anchorCtr="0"/>
          <a:p>
            <a:pPr lvl="0"/>
            <a:r>
              <a:rPr lang="zh-CN" altLang="en-US" dirty="0"/>
              <a:t>마스터 제목 스타일 편집</a:t>
            </a:r>
            <a:endParaRPr lang="zh-CN" altLang="en-US" dirty="0"/>
          </a:p>
        </p:txBody>
      </p:sp>
      <p:sp>
        <p:nvSpPr>
          <p:cNvPr id="2051" name="텍스트 개체 틀 2"/>
          <p:cNvSpPr>
            <a:spLocks noGrp="1"/>
          </p:cNvSpPr>
          <p:nvPr>
            <p:ph type="body"/>
          </p:nvPr>
        </p:nvSpPr>
        <p:spPr>
          <a:xfrm>
            <a:off x="609600" y="1600200"/>
            <a:ext cx="10972800" cy="4525963"/>
          </a:xfrm>
          <a:prstGeom prst="rect">
            <a:avLst/>
          </a:prstGeom>
          <a:noFill/>
          <a:ln w="9525">
            <a:noFill/>
          </a:ln>
        </p:spPr>
        <p:txBody>
          <a:bodyPr/>
          <a:p>
            <a:pPr lvl="0"/>
            <a:r>
              <a:rPr lang="zh-CN" altLang="en-US" dirty="0"/>
              <a:t>마스터 텍스트 스타일을 편집합니다</a:t>
            </a:r>
            <a:endParaRPr lang="zh-CN" altLang="en-US" dirty="0"/>
          </a:p>
          <a:p>
            <a:pPr lvl="1"/>
            <a:r>
              <a:rPr lang="zh-CN" altLang="en-US" dirty="0"/>
              <a:t>둘째 수준</a:t>
            </a:r>
            <a:endParaRPr lang="zh-CN" altLang="en-US" dirty="0"/>
          </a:p>
          <a:p>
            <a:pPr lvl="2"/>
            <a:r>
              <a:rPr lang="zh-CN" altLang="en-US" dirty="0"/>
              <a:t>셋째 수준</a:t>
            </a:r>
            <a:endParaRPr lang="zh-CN" altLang="en-US" dirty="0"/>
          </a:p>
          <a:p>
            <a:pPr lvl="3"/>
            <a:r>
              <a:rPr lang="zh-CN" altLang="en-US" dirty="0"/>
              <a:t>넷째 수준</a:t>
            </a:r>
            <a:endParaRPr lang="zh-CN" altLang="en-US" dirty="0"/>
          </a:p>
          <a:p>
            <a:pPr lvl="4"/>
            <a:r>
              <a:rPr lang="zh-CN" altLang="en-US" dirty="0"/>
              <a:t>다섯째 수준</a:t>
            </a:r>
            <a:endParaRPr lang="zh-CN" altLang="en-US" dirty="0"/>
          </a:p>
        </p:txBody>
      </p:sp>
      <p:sp>
        <p:nvSpPr>
          <p:cNvPr id="2052" name="날짜 개체 틀 3"/>
          <p:cNvSpPr>
            <a:spLocks noGrp="1"/>
          </p:cNvSpPr>
          <p:nvPr>
            <p:ph type="dt" sz="half" idx="2"/>
          </p:nvPr>
        </p:nvSpPr>
        <p:spPr>
          <a:xfrm>
            <a:off x="609600" y="6356350"/>
            <a:ext cx="2844800" cy="365125"/>
          </a:xfrm>
          <a:prstGeom prst="rect">
            <a:avLst/>
          </a:prstGeom>
          <a:noFill/>
          <a:ln w="9525">
            <a:noFill/>
            <a:miter/>
          </a:ln>
        </p:spPr>
        <p:txBody>
          <a:bodyPr vert="horz" anchor="ctr"/>
          <a:lstStyle>
            <a:lvl1pPr algn="l">
              <a:defRPr sz="1200" noProof="1">
                <a:solidFill>
                  <a:srgbClr val="898989"/>
                </a:solidFill>
                <a:ea typeface="宋体" panose="02010600030101010101" pitchFamily="2" charset="-122"/>
              </a:defRPr>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1">
              <a:ln>
                <a:noFill/>
              </a:ln>
              <a:solidFill>
                <a:srgbClr val="898989"/>
              </a:solidFill>
              <a:effectLst/>
              <a:uLnTx/>
              <a:uFillTx/>
              <a:latin typeface="Arial" panose="020B0604020202020204" pitchFamily="34" charset="0"/>
              <a:ea typeface="宋体" panose="02010600030101010101" pitchFamily="2" charset="-122"/>
              <a:cs typeface="+mn-cs"/>
            </a:endParaRPr>
          </a:p>
        </p:txBody>
      </p:sp>
      <p:sp>
        <p:nvSpPr>
          <p:cNvPr id="2053" name="바닥글 개체 틀 4"/>
          <p:cNvSpPr>
            <a:spLocks noGrp="1"/>
          </p:cNvSpPr>
          <p:nvPr>
            <p:ph type="ftr" sz="quarter" idx="3"/>
          </p:nvPr>
        </p:nvSpPr>
        <p:spPr>
          <a:xfrm>
            <a:off x="4165600" y="6356350"/>
            <a:ext cx="3860800" cy="365125"/>
          </a:xfrm>
          <a:prstGeom prst="rect">
            <a:avLst/>
          </a:prstGeom>
          <a:noFill/>
          <a:ln w="9525">
            <a:noFill/>
            <a:miter/>
          </a:ln>
        </p:spPr>
        <p:txBody>
          <a:bodyPr vert="horz" anchor="ctr"/>
          <a:lstStyle>
            <a:lvl1pPr algn="ctr">
              <a:defRPr sz="1200">
                <a:solidFill>
                  <a:srgbClr val="898989"/>
                </a:solidFill>
                <a:ea typeface="宋体" panose="02010600030101010101" pitchFamily="2" charset="-122"/>
              </a:defRPr>
            </a:lvl1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sz="1200" b="0" i="0" u="none" strike="noStrike" kern="1200" cap="none" spc="0" normalizeH="0" baseline="0" noProof="0">
              <a:ln>
                <a:noFill/>
              </a:ln>
              <a:solidFill>
                <a:srgbClr val="898989"/>
              </a:solidFill>
              <a:effectLst/>
              <a:uLnTx/>
              <a:uFillTx/>
              <a:latin typeface="Arial" panose="020B0604020202020204" pitchFamily="34" charset="0"/>
              <a:ea typeface="宋体" panose="02010600030101010101" pitchFamily="2" charset="-122"/>
              <a:cs typeface="+mn-cs"/>
            </a:endParaRPr>
          </a:p>
        </p:txBody>
      </p:sp>
      <p:sp>
        <p:nvSpPr>
          <p:cNvPr id="2054" name="직선 연결선 7"/>
          <p:cNvSpPr>
            <a:spLocks noChangeShapeType="1"/>
          </p:cNvSpPr>
          <p:nvPr/>
        </p:nvSpPr>
        <p:spPr bwMode="auto">
          <a:xfrm>
            <a:off x="336062" y="582613"/>
            <a:ext cx="11519877" cy="0"/>
          </a:xfrm>
          <a:prstGeom prst="line">
            <a:avLst/>
          </a:prstGeom>
          <a:noFill/>
          <a:ln w="9525">
            <a:solidFill>
              <a:schemeClr val="tx1"/>
            </a:solidFill>
            <a:bevel/>
          </a:ln>
        </p:spPr>
        <p:txBody>
          <a:bodyPr/>
          <a:lstStyle/>
          <a:p>
            <a:pPr marL="0" marR="0" lvl="0" indent="0" algn="l" defTabSz="914400" rtl="0" eaLnBrk="1" fontAlgn="base" latinLnBrk="1"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smtClean="0">
              <a:ln>
                <a:noFill/>
              </a:ln>
              <a:solidFill>
                <a:schemeClr val="tx1"/>
              </a:solidFill>
              <a:effectLst/>
              <a:uLnTx/>
              <a:uFillTx/>
              <a:latin typeface="Arial" panose="020B0604020202020204" pitchFamily="34" charset="0"/>
              <a:ea typeface="宋体" panose="02010600030101010101" pitchFamily="2" charset="-122"/>
              <a:cs typeface="+mn-cs"/>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lvl1pPr algn="ctr" rtl="0" fontAlgn="base" latinLnBrk="1">
        <a:spcBef>
          <a:spcPct val="0"/>
        </a:spcBef>
        <a:spcAft>
          <a:spcPct val="0"/>
        </a:spcAft>
        <a:defRPr sz="4400" kern="1200">
          <a:solidFill>
            <a:schemeClr val="tx1"/>
          </a:solidFill>
          <a:latin typeface="+mj-lt"/>
          <a:ea typeface="+mj-ea"/>
          <a:cs typeface="+mj-cs"/>
          <a:sym typeface="Malgun Gothic" panose="020B0503020000020004" pitchFamily="34" charset="-127"/>
        </a:defRPr>
      </a:lvl1pPr>
      <a:lvl2pPr algn="ctr" rtl="0" fontAlgn="base" latinLnBrk="1">
        <a:spcBef>
          <a:spcPct val="0"/>
        </a:spcBef>
        <a:spcAft>
          <a:spcPct val="0"/>
        </a:spcAft>
        <a:defRPr sz="4400">
          <a:solidFill>
            <a:schemeClr val="tx1"/>
          </a:solidFill>
          <a:latin typeface="Arial" panose="020B0604020202020204" pitchFamily="34" charset="0"/>
          <a:ea typeface="宋体" panose="02010600030101010101" pitchFamily="2" charset="-122"/>
          <a:sym typeface="Malgun Gothic" panose="020B0503020000020004" pitchFamily="34" charset="-127"/>
        </a:defRPr>
      </a:lvl2pPr>
      <a:lvl3pPr algn="ctr" rtl="0" fontAlgn="base" latinLnBrk="1">
        <a:spcBef>
          <a:spcPct val="0"/>
        </a:spcBef>
        <a:spcAft>
          <a:spcPct val="0"/>
        </a:spcAft>
        <a:defRPr sz="4400">
          <a:solidFill>
            <a:schemeClr val="tx1"/>
          </a:solidFill>
          <a:latin typeface="Arial" panose="020B0604020202020204" pitchFamily="34" charset="0"/>
          <a:ea typeface="宋体" panose="02010600030101010101" pitchFamily="2" charset="-122"/>
          <a:sym typeface="Malgun Gothic" panose="020B0503020000020004" pitchFamily="34" charset="-127"/>
        </a:defRPr>
      </a:lvl3pPr>
      <a:lvl4pPr algn="ctr" rtl="0" fontAlgn="base" latinLnBrk="1">
        <a:spcBef>
          <a:spcPct val="0"/>
        </a:spcBef>
        <a:spcAft>
          <a:spcPct val="0"/>
        </a:spcAft>
        <a:defRPr sz="4400">
          <a:solidFill>
            <a:schemeClr val="tx1"/>
          </a:solidFill>
          <a:latin typeface="Arial" panose="020B0604020202020204" pitchFamily="34" charset="0"/>
          <a:ea typeface="宋体" panose="02010600030101010101" pitchFamily="2" charset="-122"/>
          <a:sym typeface="Malgun Gothic" panose="020B0503020000020004" pitchFamily="34" charset="-127"/>
        </a:defRPr>
      </a:lvl4pPr>
      <a:lvl5pPr algn="ctr" rtl="0" fontAlgn="base" latinLnBrk="1">
        <a:spcBef>
          <a:spcPct val="0"/>
        </a:spcBef>
        <a:spcAft>
          <a:spcPct val="0"/>
        </a:spcAft>
        <a:defRPr sz="4400">
          <a:solidFill>
            <a:schemeClr val="tx1"/>
          </a:solidFill>
          <a:latin typeface="Arial" panose="020B0604020202020204" pitchFamily="34" charset="0"/>
          <a:ea typeface="宋体" panose="02010600030101010101" pitchFamily="2" charset="-122"/>
          <a:sym typeface="Malgun Gothic" panose="020B0503020000020004" pitchFamily="34" charset="-127"/>
        </a:defRPr>
      </a:lvl5pPr>
      <a:lvl6pPr marL="457200" algn="ctr" rtl="0" fontAlgn="base" latinLnBrk="1">
        <a:spcBef>
          <a:spcPct val="0"/>
        </a:spcBef>
        <a:spcAft>
          <a:spcPct val="0"/>
        </a:spcAft>
        <a:defRPr sz="4400">
          <a:solidFill>
            <a:schemeClr val="tx1"/>
          </a:solidFill>
          <a:latin typeface="Arial" panose="020B0604020202020204" pitchFamily="34" charset="0"/>
          <a:ea typeface="宋体" panose="02010600030101010101" pitchFamily="2" charset="-122"/>
          <a:sym typeface="Malgun Gothic" panose="020B0503020000020004" pitchFamily="34" charset="-127"/>
        </a:defRPr>
      </a:lvl6pPr>
      <a:lvl7pPr marL="914400" algn="ctr" rtl="0" fontAlgn="base" latinLnBrk="1">
        <a:spcBef>
          <a:spcPct val="0"/>
        </a:spcBef>
        <a:spcAft>
          <a:spcPct val="0"/>
        </a:spcAft>
        <a:defRPr sz="4400">
          <a:solidFill>
            <a:schemeClr val="tx1"/>
          </a:solidFill>
          <a:latin typeface="Arial" panose="020B0604020202020204" pitchFamily="34" charset="0"/>
          <a:ea typeface="宋体" panose="02010600030101010101" pitchFamily="2" charset="-122"/>
          <a:sym typeface="Malgun Gothic" panose="020B0503020000020004" pitchFamily="34" charset="-127"/>
        </a:defRPr>
      </a:lvl7pPr>
      <a:lvl8pPr marL="1371600" algn="ctr" rtl="0" fontAlgn="base" latinLnBrk="1">
        <a:spcBef>
          <a:spcPct val="0"/>
        </a:spcBef>
        <a:spcAft>
          <a:spcPct val="0"/>
        </a:spcAft>
        <a:defRPr sz="4400">
          <a:solidFill>
            <a:schemeClr val="tx1"/>
          </a:solidFill>
          <a:latin typeface="Arial" panose="020B0604020202020204" pitchFamily="34" charset="0"/>
          <a:ea typeface="宋体" panose="02010600030101010101" pitchFamily="2" charset="-122"/>
          <a:sym typeface="Malgun Gothic" panose="020B0503020000020004" pitchFamily="34" charset="-127"/>
        </a:defRPr>
      </a:lvl8pPr>
      <a:lvl9pPr marL="1828800" algn="ctr" rtl="0" fontAlgn="base" latinLnBrk="1">
        <a:spcBef>
          <a:spcPct val="0"/>
        </a:spcBef>
        <a:spcAft>
          <a:spcPct val="0"/>
        </a:spcAft>
        <a:defRPr sz="4400">
          <a:solidFill>
            <a:schemeClr val="tx1"/>
          </a:solidFill>
          <a:latin typeface="Arial" panose="020B0604020202020204" pitchFamily="34" charset="0"/>
          <a:ea typeface="宋体" panose="02010600030101010101" pitchFamily="2" charset="-122"/>
          <a:sym typeface="Malgun Gothic" panose="020B0503020000020004" pitchFamily="34" charset="-127"/>
        </a:defRPr>
      </a:lvl9pPr>
    </p:titleStyle>
    <p:bodyStyle>
      <a:lvl1pPr marL="342900" indent="-342900" algn="l" rtl="0" fontAlgn="base" latinLnBrk="1">
        <a:spcBef>
          <a:spcPct val="20000"/>
        </a:spcBef>
        <a:spcAft>
          <a:spcPct val="0"/>
        </a:spcAft>
        <a:buFont typeface="Arial" panose="020B0604020202020204" pitchFamily="34" charset="0"/>
        <a:buChar char="•"/>
        <a:defRPr sz="3200" kern="1200">
          <a:solidFill>
            <a:schemeClr val="tx1"/>
          </a:solidFill>
          <a:latin typeface="+mn-lt"/>
          <a:ea typeface="+mn-ea"/>
          <a:cs typeface="+mn-cs"/>
          <a:sym typeface="Malgun Gothic" panose="020B0503020000020004" pitchFamily="34" charset="-127"/>
        </a:defRPr>
      </a:lvl1pPr>
      <a:lvl2pPr marL="742950" lvl="1" indent="-285750" algn="l" rtl="0" fontAlgn="base" latinLnBrk="1">
        <a:spcBef>
          <a:spcPct val="20000"/>
        </a:spcBef>
        <a:spcAft>
          <a:spcPct val="0"/>
        </a:spcAft>
        <a:buFont typeface="Arial" panose="020B0604020202020204" pitchFamily="34" charset="0"/>
        <a:buChar char="–"/>
        <a:defRPr sz="2800" kern="1200">
          <a:solidFill>
            <a:schemeClr val="tx1"/>
          </a:solidFill>
          <a:latin typeface="+mn-lt"/>
          <a:ea typeface="+mn-ea"/>
          <a:cs typeface="+mn-cs"/>
          <a:sym typeface="Malgun Gothic" panose="020B0503020000020004" pitchFamily="34" charset="-127"/>
        </a:defRPr>
      </a:lvl2pPr>
      <a:lvl3pPr marL="1143000" lvl="2" indent="-228600" algn="l" rtl="0" fontAlgn="base" latinLnBrk="1">
        <a:spcBef>
          <a:spcPct val="20000"/>
        </a:spcBef>
        <a:spcAft>
          <a:spcPct val="0"/>
        </a:spcAft>
        <a:buFont typeface="Arial" panose="020B0604020202020204" pitchFamily="34" charset="0"/>
        <a:buChar char="•"/>
        <a:defRPr sz="2400" kern="1200">
          <a:solidFill>
            <a:schemeClr val="tx1"/>
          </a:solidFill>
          <a:latin typeface="+mn-lt"/>
          <a:ea typeface="+mn-ea"/>
          <a:cs typeface="+mn-cs"/>
          <a:sym typeface="Malgun Gothic" panose="020B0503020000020004" pitchFamily="34" charset="-127"/>
        </a:defRPr>
      </a:lvl3pPr>
      <a:lvl4pPr marL="1600200" lvl="3" indent="-228600" algn="l" rtl="0" fontAlgn="base" latinLnBrk="1">
        <a:spcBef>
          <a:spcPct val="20000"/>
        </a:spcBef>
        <a:spcAft>
          <a:spcPct val="0"/>
        </a:spcAft>
        <a:buFont typeface="Arial" panose="020B0604020202020204" pitchFamily="34" charset="0"/>
        <a:buChar char="–"/>
        <a:defRPr sz="2000" kern="1200">
          <a:solidFill>
            <a:schemeClr val="tx1"/>
          </a:solidFill>
          <a:latin typeface="+mn-lt"/>
          <a:ea typeface="+mn-ea"/>
          <a:cs typeface="+mn-cs"/>
          <a:sym typeface="Malgun Gothic" panose="020B0503020000020004" pitchFamily="34" charset="-127"/>
        </a:defRPr>
      </a:lvl4pPr>
      <a:lvl5pPr marL="2057400" lvl="4" indent="-228600" algn="l" rtl="0" fontAlgn="base" latinLnBrk="1">
        <a:spcBef>
          <a:spcPct val="20000"/>
        </a:spcBef>
        <a:spcAft>
          <a:spcPct val="0"/>
        </a:spcAft>
        <a:buFont typeface="Arial" panose="020B0604020202020204" pitchFamily="34" charset="0"/>
        <a:buChar char="»"/>
        <a:defRPr sz="2000" kern="1200">
          <a:solidFill>
            <a:schemeClr val="tx1"/>
          </a:solidFill>
          <a:latin typeface="+mn-lt"/>
          <a:ea typeface="+mn-ea"/>
          <a:cs typeface="+mn-cs"/>
          <a:sym typeface="Malgun Gothic" panose="020B0503020000020004" pitchFamily="34" charset="-127"/>
        </a:defRPr>
      </a:lvl5pPr>
      <a:lvl6pPr marL="2514600" lvl="5" indent="-228600" algn="l" defTabSz="914400" eaLnBrk="1" fontAlgn="base" latinLnBrk="1" hangingPunct="1">
        <a:spcBef>
          <a:spcPct val="20000"/>
        </a:spcBef>
        <a:buFont typeface="Arial" panose="020B0604020202020204" pitchFamily="34" charset="0"/>
        <a:buChar char="»"/>
        <a:defRPr sz="2000" kern="1200">
          <a:solidFill>
            <a:schemeClr val="tx1"/>
          </a:solidFill>
          <a:latin typeface="+mn-lt"/>
          <a:ea typeface="+mn-ea"/>
          <a:cs typeface="+mn-cs"/>
          <a:sym typeface="Malgun Gothic" panose="020B0503020000020004" pitchFamily="34" charset="-127"/>
        </a:defRPr>
      </a:lvl6pPr>
      <a:lvl7pPr marL="2971800" lvl="6" indent="-228600" algn="l" defTabSz="914400" eaLnBrk="1" fontAlgn="base" latinLnBrk="1" hangingPunct="1">
        <a:spcBef>
          <a:spcPct val="20000"/>
        </a:spcBef>
        <a:buFont typeface="Arial" panose="020B0604020202020204" pitchFamily="34" charset="0"/>
        <a:buChar char="»"/>
        <a:defRPr sz="2000" kern="1200">
          <a:solidFill>
            <a:schemeClr val="tx1"/>
          </a:solidFill>
          <a:latin typeface="+mn-lt"/>
          <a:ea typeface="+mn-ea"/>
          <a:cs typeface="+mn-cs"/>
          <a:sym typeface="Malgun Gothic" panose="020B0503020000020004" pitchFamily="34" charset="-127"/>
        </a:defRPr>
      </a:lvl7pPr>
      <a:lvl8pPr marL="3429000" lvl="7" indent="-228600" algn="l" defTabSz="914400" eaLnBrk="1" fontAlgn="base" latinLnBrk="1" hangingPunct="1">
        <a:spcBef>
          <a:spcPct val="20000"/>
        </a:spcBef>
        <a:buFont typeface="Arial" panose="020B0604020202020204" pitchFamily="34" charset="0"/>
        <a:buChar char="»"/>
        <a:defRPr sz="2000" kern="1200">
          <a:solidFill>
            <a:schemeClr val="tx1"/>
          </a:solidFill>
          <a:latin typeface="+mn-lt"/>
          <a:ea typeface="+mn-ea"/>
          <a:cs typeface="+mn-cs"/>
          <a:sym typeface="Malgun Gothic" panose="020B0503020000020004" pitchFamily="34" charset="-127"/>
        </a:defRPr>
      </a:lvl8pPr>
      <a:lvl9pPr marL="3886200" lvl="8" indent="-228600" algn="l" defTabSz="914400" eaLnBrk="1" fontAlgn="base" latinLnBrk="1" hangingPunct="1">
        <a:spcBef>
          <a:spcPct val="20000"/>
        </a:spcBef>
        <a:buFont typeface="Arial" panose="020B0604020202020204" pitchFamily="34" charset="0"/>
        <a:buChar char="»"/>
        <a:defRPr sz="2000" kern="1200">
          <a:solidFill>
            <a:schemeClr val="tx1"/>
          </a:solidFill>
          <a:latin typeface="+mn-lt"/>
          <a:ea typeface="+mn-ea"/>
          <a:cs typeface="+mn-cs"/>
          <a:sym typeface="Malgun Gothic" panose="020B0503020000020004" pitchFamily="34" charset="-127"/>
        </a:defRPr>
      </a:lvl9pPr>
    </p:bodyStyle>
    <p:otherStyle>
      <a:lvl1pPr marL="0" lvl="0" indent="0" algn="l" defTabSz="914400" eaLnBrk="1" fontAlgn="base" latinLnBrk="1" hangingPunct="1">
        <a:spcBef>
          <a:spcPct val="0"/>
        </a:spcBef>
        <a:spcAft>
          <a:spcPct val="0"/>
        </a:spcAft>
        <a:buClr>
          <a:srgbClr val="000000"/>
        </a:buClr>
        <a:buFont typeface="Arial" panose="020B0604020202020204" pitchFamily="34" charset="0"/>
        <a:defRPr sz="1800" kern="1200" baseline="0">
          <a:solidFill>
            <a:schemeClr val="tx1"/>
          </a:solidFill>
          <a:latin typeface="+mn-lt"/>
          <a:ea typeface="+mn-ea"/>
          <a:cs typeface="+mn-cs"/>
        </a:defRPr>
      </a:lvl1pPr>
      <a:lvl2pPr marL="457200" lvl="1" indent="0" algn="l" defTabSz="914400" eaLnBrk="1" fontAlgn="base" latinLnBrk="1" hangingPunct="1">
        <a:spcBef>
          <a:spcPct val="0"/>
        </a:spcBef>
        <a:spcAft>
          <a:spcPct val="0"/>
        </a:spcAft>
        <a:buClr>
          <a:srgbClr val="000000"/>
        </a:buClr>
        <a:buFont typeface="Arial" panose="020B0604020202020204" pitchFamily="34" charset="0"/>
        <a:defRPr sz="1800" kern="1200" baseline="0">
          <a:solidFill>
            <a:schemeClr val="tx1"/>
          </a:solidFill>
          <a:latin typeface="+mn-lt"/>
          <a:ea typeface="+mn-ea"/>
          <a:cs typeface="+mn-cs"/>
        </a:defRPr>
      </a:lvl2pPr>
      <a:lvl3pPr marL="914400" lvl="2" indent="0" algn="l" defTabSz="914400" eaLnBrk="1" fontAlgn="base" latinLnBrk="1" hangingPunct="1">
        <a:spcBef>
          <a:spcPct val="0"/>
        </a:spcBef>
        <a:spcAft>
          <a:spcPct val="0"/>
        </a:spcAft>
        <a:buClr>
          <a:srgbClr val="000000"/>
        </a:buClr>
        <a:buFont typeface="Arial" panose="020B0604020202020204" pitchFamily="34" charset="0"/>
        <a:defRPr sz="1800" kern="1200" baseline="0">
          <a:solidFill>
            <a:schemeClr val="tx1"/>
          </a:solidFill>
          <a:latin typeface="+mn-lt"/>
          <a:ea typeface="+mn-ea"/>
          <a:cs typeface="+mn-cs"/>
        </a:defRPr>
      </a:lvl3pPr>
      <a:lvl4pPr marL="1371600" lvl="3" indent="0" algn="l" defTabSz="914400" eaLnBrk="1" fontAlgn="base" latinLnBrk="1" hangingPunct="1">
        <a:spcBef>
          <a:spcPct val="0"/>
        </a:spcBef>
        <a:spcAft>
          <a:spcPct val="0"/>
        </a:spcAft>
        <a:buClr>
          <a:srgbClr val="000000"/>
        </a:buClr>
        <a:buFont typeface="Arial" panose="020B0604020202020204" pitchFamily="34" charset="0"/>
        <a:defRPr sz="1800" kern="1200" baseline="0">
          <a:solidFill>
            <a:schemeClr val="tx1"/>
          </a:solidFill>
          <a:latin typeface="+mn-lt"/>
          <a:ea typeface="+mn-ea"/>
          <a:cs typeface="+mn-cs"/>
        </a:defRPr>
      </a:lvl4pPr>
      <a:lvl5pPr marL="1828800" lvl="4" indent="0" algn="l" defTabSz="914400" eaLnBrk="1" fontAlgn="base" latinLnBrk="1" hangingPunct="1">
        <a:spcBef>
          <a:spcPct val="0"/>
        </a:spcBef>
        <a:spcAft>
          <a:spcPct val="0"/>
        </a:spcAft>
        <a:buClr>
          <a:srgbClr val="000000"/>
        </a:buClr>
        <a:buFont typeface="Arial" panose="020B0604020202020204" pitchFamily="34" charset="0"/>
        <a:defRPr sz="1800" kern="1200" baseline="0">
          <a:solidFill>
            <a:schemeClr val="tx1"/>
          </a:solidFill>
          <a:latin typeface="+mn-lt"/>
          <a:ea typeface="+mn-ea"/>
          <a:cs typeface="+mn-cs"/>
        </a:defRPr>
      </a:lvl5pPr>
      <a:lvl6pPr marL="2286000" lvl="5" indent="0" algn="l" defTabSz="914400" eaLnBrk="1" fontAlgn="base" latinLnBrk="1" hangingPunct="1">
        <a:spcBef>
          <a:spcPct val="0"/>
        </a:spcBef>
        <a:spcAft>
          <a:spcPct val="0"/>
        </a:spcAft>
        <a:buClr>
          <a:srgbClr val="000000"/>
        </a:buClr>
        <a:buFont typeface="Arial" panose="020B0604020202020204" pitchFamily="34" charset="0"/>
        <a:defRPr sz="1800" kern="1200" baseline="0">
          <a:solidFill>
            <a:schemeClr val="tx1"/>
          </a:solidFill>
          <a:latin typeface="+mn-lt"/>
          <a:ea typeface="+mn-ea"/>
          <a:cs typeface="+mn-cs"/>
        </a:defRPr>
      </a:lvl6pPr>
      <a:lvl7pPr marL="2743200" lvl="6" indent="0" algn="l" defTabSz="914400" eaLnBrk="1" fontAlgn="base" latinLnBrk="1" hangingPunct="1">
        <a:spcBef>
          <a:spcPct val="0"/>
        </a:spcBef>
        <a:spcAft>
          <a:spcPct val="0"/>
        </a:spcAft>
        <a:buClr>
          <a:srgbClr val="000000"/>
        </a:buClr>
        <a:buFont typeface="Arial" panose="020B0604020202020204" pitchFamily="34" charset="0"/>
        <a:defRPr sz="1800" kern="1200" baseline="0">
          <a:solidFill>
            <a:schemeClr val="tx1"/>
          </a:solidFill>
          <a:latin typeface="+mn-lt"/>
          <a:ea typeface="+mn-ea"/>
          <a:cs typeface="+mn-cs"/>
        </a:defRPr>
      </a:lvl7pPr>
      <a:lvl8pPr marL="3200400" lvl="7" indent="0" algn="l" defTabSz="914400" eaLnBrk="1" fontAlgn="base" latinLnBrk="1" hangingPunct="1">
        <a:spcBef>
          <a:spcPct val="0"/>
        </a:spcBef>
        <a:spcAft>
          <a:spcPct val="0"/>
        </a:spcAft>
        <a:buClr>
          <a:srgbClr val="000000"/>
        </a:buClr>
        <a:buFont typeface="Arial" panose="020B0604020202020204" pitchFamily="34" charset="0"/>
        <a:defRPr sz="1800" kern="1200" baseline="0">
          <a:solidFill>
            <a:schemeClr val="tx1"/>
          </a:solidFill>
          <a:latin typeface="+mn-lt"/>
          <a:ea typeface="+mn-ea"/>
          <a:cs typeface="+mn-cs"/>
        </a:defRPr>
      </a:lvl8pPr>
      <a:lvl9pPr marL="3657600" lvl="8" indent="0" algn="l" defTabSz="914400" eaLnBrk="1" fontAlgn="base" latinLnBrk="1" hangingPunct="1">
        <a:spcBef>
          <a:spcPct val="0"/>
        </a:spcBef>
        <a:spcAft>
          <a:spcPct val="0"/>
        </a:spcAft>
        <a:buClr>
          <a:srgbClr val="000000"/>
        </a:buClr>
        <a:buFont typeface="Arial" panose="020B0604020202020204" pitchFamily="34" charset="0"/>
        <a:defRPr sz="1800" kern="1200" baseline="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sp>
        <p:nvSpPr>
          <p:cNvPr id="3074" name="타원 5"/>
          <p:cNvSpPr>
            <a:spLocks noChangeArrowheads="1"/>
          </p:cNvSpPr>
          <p:nvPr/>
        </p:nvSpPr>
        <p:spPr bwMode="auto">
          <a:xfrm>
            <a:off x="11725031" y="234950"/>
            <a:ext cx="355600" cy="252413"/>
          </a:xfrm>
          <a:prstGeom prst="ellipse">
            <a:avLst/>
          </a:prstGeom>
          <a:solidFill>
            <a:srgbClr val="D8D8D8"/>
          </a:solidFill>
          <a:ln w="25400">
            <a:noFill/>
            <a:round/>
          </a:ln>
        </p:spPr>
        <p:txBody>
          <a:bodyPr anchor="ctr"/>
          <a:lstStyle/>
          <a:p>
            <a:pPr marL="0" marR="0" lvl="0" indent="0" algn="ctr" defTabSz="914400" rtl="0" eaLnBrk="1" fontAlgn="base" latinLnBrk="1" hangingPunct="1">
              <a:lnSpc>
                <a:spcPct val="100000"/>
              </a:lnSpc>
              <a:spcBef>
                <a:spcPct val="0"/>
              </a:spcBef>
              <a:spcAft>
                <a:spcPct val="0"/>
              </a:spcAft>
              <a:buClrTx/>
              <a:buSzTx/>
              <a:buFont typeface="Arial" panose="020B0604020202020204" pitchFamily="34" charset="0"/>
              <a:buNone/>
              <a:defRPr/>
            </a:pPr>
            <a:endParaRPr kumimoji="0" lang="zh-CN" altLang="zh-CN" sz="1800" b="1" i="0" u="none" strike="noStrike" kern="1200" cap="none" spc="0" normalizeH="0" baseline="0" noProof="0" smtClean="0">
              <a:ln>
                <a:noFill/>
              </a:ln>
              <a:solidFill>
                <a:srgbClr val="FFFFFF"/>
              </a:solidFill>
              <a:effectLst/>
              <a:uLnTx/>
              <a:uFillTx/>
              <a:latin typeface="Malgun Gothic" panose="020B0503020000020004" pitchFamily="34" charset="-127"/>
              <a:ea typeface="Malgun Gothic" panose="020B0503020000020004" pitchFamily="34" charset="-127"/>
              <a:cs typeface="+mn-cs"/>
              <a:sym typeface="Malgun Gothic" panose="020B0503020000020004" pitchFamily="34" charset="-127"/>
            </a:endParaRPr>
          </a:p>
        </p:txBody>
      </p:sp>
      <p:sp>
        <p:nvSpPr>
          <p:cNvPr id="3075" name="제목 개체 틀 1"/>
          <p:cNvSpPr>
            <a:spLocks noGrp="1"/>
          </p:cNvSpPr>
          <p:nvPr>
            <p:ph type="title"/>
          </p:nvPr>
        </p:nvSpPr>
        <p:spPr>
          <a:xfrm>
            <a:off x="609600" y="274638"/>
            <a:ext cx="10972800" cy="1143000"/>
          </a:xfrm>
          <a:prstGeom prst="rect">
            <a:avLst/>
          </a:prstGeom>
          <a:noFill/>
          <a:ln w="9525">
            <a:noFill/>
          </a:ln>
        </p:spPr>
        <p:txBody>
          <a:bodyPr anchor="ctr" anchorCtr="0"/>
          <a:p>
            <a:pPr lvl="0"/>
            <a:r>
              <a:rPr lang="zh-CN" altLang="en-US" dirty="0"/>
              <a:t>마스터 제목 스타일 편집</a:t>
            </a:r>
            <a:endParaRPr lang="zh-CN" altLang="en-US" dirty="0"/>
          </a:p>
        </p:txBody>
      </p:sp>
      <p:sp>
        <p:nvSpPr>
          <p:cNvPr id="3076" name="텍스트 개체 틀 2"/>
          <p:cNvSpPr>
            <a:spLocks noGrp="1"/>
          </p:cNvSpPr>
          <p:nvPr>
            <p:ph type="body"/>
          </p:nvPr>
        </p:nvSpPr>
        <p:spPr>
          <a:xfrm>
            <a:off x="609600" y="1600200"/>
            <a:ext cx="10972800" cy="4525963"/>
          </a:xfrm>
          <a:prstGeom prst="rect">
            <a:avLst/>
          </a:prstGeom>
          <a:noFill/>
          <a:ln w="9525">
            <a:noFill/>
          </a:ln>
        </p:spPr>
        <p:txBody>
          <a:bodyPr/>
          <a:p>
            <a:pPr lvl="0"/>
            <a:r>
              <a:rPr lang="zh-CN" altLang="en-US" dirty="0"/>
              <a:t>마스터 텍스트 스타일을 편집합니다</a:t>
            </a:r>
            <a:endParaRPr lang="zh-CN" altLang="en-US" dirty="0"/>
          </a:p>
          <a:p>
            <a:pPr lvl="1"/>
            <a:r>
              <a:rPr lang="zh-CN" altLang="en-US" dirty="0"/>
              <a:t>둘째 수준</a:t>
            </a:r>
            <a:endParaRPr lang="zh-CN" altLang="en-US" dirty="0"/>
          </a:p>
          <a:p>
            <a:pPr lvl="2"/>
            <a:r>
              <a:rPr lang="zh-CN" altLang="en-US" dirty="0"/>
              <a:t>셋째 수준</a:t>
            </a:r>
            <a:endParaRPr lang="zh-CN" altLang="en-US" dirty="0"/>
          </a:p>
          <a:p>
            <a:pPr lvl="3"/>
            <a:r>
              <a:rPr lang="zh-CN" altLang="en-US" dirty="0"/>
              <a:t>넷째 수준</a:t>
            </a:r>
            <a:endParaRPr lang="zh-CN" altLang="en-US" dirty="0"/>
          </a:p>
          <a:p>
            <a:pPr lvl="4"/>
            <a:r>
              <a:rPr lang="zh-CN" altLang="en-US" dirty="0"/>
              <a:t>다섯째 수준</a:t>
            </a:r>
            <a:endParaRPr lang="zh-CN" altLang="en-US" dirty="0"/>
          </a:p>
        </p:txBody>
      </p:sp>
      <p:sp>
        <p:nvSpPr>
          <p:cNvPr id="3077" name="날짜 개체 틀 3"/>
          <p:cNvSpPr>
            <a:spLocks noGrp="1"/>
          </p:cNvSpPr>
          <p:nvPr>
            <p:ph type="dt" sz="half" idx="2"/>
          </p:nvPr>
        </p:nvSpPr>
        <p:spPr>
          <a:xfrm>
            <a:off x="609600" y="6356350"/>
            <a:ext cx="2844800" cy="365125"/>
          </a:xfrm>
          <a:prstGeom prst="rect">
            <a:avLst/>
          </a:prstGeom>
          <a:noFill/>
          <a:ln w="9525">
            <a:noFill/>
            <a:miter/>
          </a:ln>
        </p:spPr>
        <p:txBody>
          <a:bodyPr vert="horz" anchor="ctr"/>
          <a:lstStyle>
            <a:lvl1pPr algn="l">
              <a:defRPr sz="1200" noProof="1">
                <a:solidFill>
                  <a:srgbClr val="898989"/>
                </a:solidFill>
                <a:ea typeface="宋体" panose="02010600030101010101" pitchFamily="2" charset="-122"/>
              </a:defRPr>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1">
              <a:ln>
                <a:noFill/>
              </a:ln>
              <a:solidFill>
                <a:srgbClr val="898989"/>
              </a:solidFill>
              <a:effectLst/>
              <a:uLnTx/>
              <a:uFillTx/>
              <a:latin typeface="Arial" panose="020B0604020202020204" pitchFamily="34" charset="0"/>
              <a:ea typeface="宋体" panose="02010600030101010101" pitchFamily="2" charset="-122"/>
              <a:cs typeface="+mn-cs"/>
            </a:endParaRPr>
          </a:p>
        </p:txBody>
      </p:sp>
      <p:sp>
        <p:nvSpPr>
          <p:cNvPr id="3078" name="바닥글 개체 틀 4"/>
          <p:cNvSpPr>
            <a:spLocks noGrp="1"/>
          </p:cNvSpPr>
          <p:nvPr>
            <p:ph type="ftr" sz="quarter" idx="3"/>
          </p:nvPr>
        </p:nvSpPr>
        <p:spPr>
          <a:xfrm>
            <a:off x="4165600" y="6356350"/>
            <a:ext cx="3860800" cy="365125"/>
          </a:xfrm>
          <a:prstGeom prst="rect">
            <a:avLst/>
          </a:prstGeom>
          <a:noFill/>
          <a:ln w="9525">
            <a:noFill/>
            <a:miter/>
          </a:ln>
        </p:spPr>
        <p:txBody>
          <a:bodyPr vert="horz" anchor="ctr"/>
          <a:lstStyle>
            <a:lvl1pPr algn="ctr">
              <a:defRPr sz="1200">
                <a:solidFill>
                  <a:srgbClr val="898989"/>
                </a:solidFill>
                <a:ea typeface="宋体" panose="02010600030101010101" pitchFamily="2" charset="-122"/>
              </a:defRPr>
            </a:lvl1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sz="1200" b="0" i="0" u="none" strike="noStrike" kern="1200" cap="none" spc="0" normalizeH="0" baseline="0" noProof="0">
              <a:ln>
                <a:noFill/>
              </a:ln>
              <a:solidFill>
                <a:srgbClr val="898989"/>
              </a:solidFill>
              <a:effectLst/>
              <a:uLnTx/>
              <a:uFillTx/>
              <a:latin typeface="Arial" panose="020B0604020202020204" pitchFamily="34" charset="0"/>
              <a:ea typeface="宋体" panose="02010600030101010101" pitchFamily="2" charset="-122"/>
              <a:cs typeface="+mn-cs"/>
            </a:endParaRPr>
          </a:p>
        </p:txBody>
      </p:sp>
      <p:sp>
        <p:nvSpPr>
          <p:cNvPr id="3079" name="직선 연결선 7"/>
          <p:cNvSpPr>
            <a:spLocks noChangeShapeType="1"/>
          </p:cNvSpPr>
          <p:nvPr/>
        </p:nvSpPr>
        <p:spPr bwMode="auto">
          <a:xfrm>
            <a:off x="336062" y="611188"/>
            <a:ext cx="11519877" cy="0"/>
          </a:xfrm>
          <a:prstGeom prst="line">
            <a:avLst/>
          </a:prstGeom>
          <a:noFill/>
          <a:ln w="9525">
            <a:solidFill>
              <a:schemeClr val="tx1"/>
            </a:solidFill>
            <a:bevel/>
          </a:ln>
        </p:spPr>
        <p:txBody>
          <a:bodyPr/>
          <a:lstStyle/>
          <a:p>
            <a:pPr marL="0" marR="0" lvl="0" indent="0" algn="l" defTabSz="914400" rtl="0" eaLnBrk="1" fontAlgn="base" latinLnBrk="1"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smtClean="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3080" name="TextBox 6"/>
          <p:cNvSpPr>
            <a:spLocks noChangeArrowheads="1"/>
          </p:cNvSpPr>
          <p:nvPr/>
        </p:nvSpPr>
        <p:spPr bwMode="auto">
          <a:xfrm>
            <a:off x="11777590" y="222250"/>
            <a:ext cx="264160" cy="260350"/>
          </a:xfrm>
          <a:prstGeom prst="rect">
            <a:avLst/>
          </a:prstGeom>
          <a:noFill/>
          <a:ln w="9525">
            <a:noFill/>
            <a:miter lim="800000"/>
          </a:ln>
        </p:spPr>
        <p:txBody>
          <a:bodyPr wrap="none">
            <a:spAutoFit/>
          </a:bodyPr>
          <a:p>
            <a:pPr lvl="0" algn="ctr" eaLnBrk="1" latinLnBrk="1" hangingPunct="1"/>
            <a:fld id="{9A0DB2DC-4C9A-4742-B13C-FB6460FD3503}" type="slidenum">
              <a:rPr lang="zh-CN" altLang="en-US" sz="1100" b="1" dirty="0">
                <a:solidFill>
                  <a:srgbClr val="FFFFFF"/>
                </a:solidFill>
                <a:latin typeface="현대하모니 L" pitchFamily="2" charset="-127"/>
                <a:ea typeface="현대하모니 L" pitchFamily="2" charset="-127"/>
                <a:sym typeface="Arial" panose="020B0604020202020204" pitchFamily="34" charset="0"/>
              </a:rPr>
            </a:fld>
            <a:endParaRPr lang="zh-CN" altLang="en-US" sz="1100" b="1" dirty="0">
              <a:solidFill>
                <a:srgbClr val="FFFFFF"/>
              </a:solidFill>
              <a:latin typeface="현대하모니 L" pitchFamily="2" charset="-127"/>
              <a:ea typeface="현대하모니 L" pitchFamily="2" charset="-127"/>
              <a:sym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hf sldNum="0" hdr="0" ftr="0" dt="0"/>
  <p:txStyles>
    <p:titleStyle>
      <a:lvl1pPr algn="ctr" rtl="0" fontAlgn="base" latinLnBrk="1">
        <a:spcBef>
          <a:spcPct val="0"/>
        </a:spcBef>
        <a:spcAft>
          <a:spcPct val="0"/>
        </a:spcAft>
        <a:defRPr sz="4400" kern="1200">
          <a:solidFill>
            <a:schemeClr val="tx1"/>
          </a:solidFill>
          <a:latin typeface="+mj-lt"/>
          <a:ea typeface="+mj-ea"/>
          <a:cs typeface="+mj-cs"/>
          <a:sym typeface="Malgun Gothic" panose="020B0503020000020004" pitchFamily="34" charset="-127"/>
        </a:defRPr>
      </a:lvl1pPr>
      <a:lvl2pPr algn="ctr" rtl="0" fontAlgn="base" latinLnBrk="1">
        <a:spcBef>
          <a:spcPct val="0"/>
        </a:spcBef>
        <a:spcAft>
          <a:spcPct val="0"/>
        </a:spcAft>
        <a:defRPr sz="4400">
          <a:solidFill>
            <a:schemeClr val="tx1"/>
          </a:solidFill>
          <a:latin typeface="Arial" panose="020B0604020202020204" pitchFamily="34" charset="0"/>
          <a:ea typeface="宋体" panose="02010600030101010101" pitchFamily="2" charset="-122"/>
          <a:sym typeface="Malgun Gothic" panose="020B0503020000020004" pitchFamily="34" charset="-127"/>
        </a:defRPr>
      </a:lvl2pPr>
      <a:lvl3pPr algn="ctr" rtl="0" fontAlgn="base" latinLnBrk="1">
        <a:spcBef>
          <a:spcPct val="0"/>
        </a:spcBef>
        <a:spcAft>
          <a:spcPct val="0"/>
        </a:spcAft>
        <a:defRPr sz="4400">
          <a:solidFill>
            <a:schemeClr val="tx1"/>
          </a:solidFill>
          <a:latin typeface="Arial" panose="020B0604020202020204" pitchFamily="34" charset="0"/>
          <a:ea typeface="宋体" panose="02010600030101010101" pitchFamily="2" charset="-122"/>
          <a:sym typeface="Malgun Gothic" panose="020B0503020000020004" pitchFamily="34" charset="-127"/>
        </a:defRPr>
      </a:lvl3pPr>
      <a:lvl4pPr algn="ctr" rtl="0" fontAlgn="base" latinLnBrk="1">
        <a:spcBef>
          <a:spcPct val="0"/>
        </a:spcBef>
        <a:spcAft>
          <a:spcPct val="0"/>
        </a:spcAft>
        <a:defRPr sz="4400">
          <a:solidFill>
            <a:schemeClr val="tx1"/>
          </a:solidFill>
          <a:latin typeface="Arial" panose="020B0604020202020204" pitchFamily="34" charset="0"/>
          <a:ea typeface="宋体" panose="02010600030101010101" pitchFamily="2" charset="-122"/>
          <a:sym typeface="Malgun Gothic" panose="020B0503020000020004" pitchFamily="34" charset="-127"/>
        </a:defRPr>
      </a:lvl4pPr>
      <a:lvl5pPr algn="ctr" rtl="0" fontAlgn="base" latinLnBrk="1">
        <a:spcBef>
          <a:spcPct val="0"/>
        </a:spcBef>
        <a:spcAft>
          <a:spcPct val="0"/>
        </a:spcAft>
        <a:defRPr sz="4400">
          <a:solidFill>
            <a:schemeClr val="tx1"/>
          </a:solidFill>
          <a:latin typeface="Arial" panose="020B0604020202020204" pitchFamily="34" charset="0"/>
          <a:ea typeface="宋体" panose="02010600030101010101" pitchFamily="2" charset="-122"/>
          <a:sym typeface="Malgun Gothic" panose="020B0503020000020004" pitchFamily="34" charset="-127"/>
        </a:defRPr>
      </a:lvl5pPr>
      <a:lvl6pPr marL="457200" algn="ctr" rtl="0" fontAlgn="base" latinLnBrk="1">
        <a:spcBef>
          <a:spcPct val="0"/>
        </a:spcBef>
        <a:spcAft>
          <a:spcPct val="0"/>
        </a:spcAft>
        <a:defRPr sz="4400">
          <a:solidFill>
            <a:schemeClr val="tx1"/>
          </a:solidFill>
          <a:latin typeface="Arial" panose="020B0604020202020204" pitchFamily="34" charset="0"/>
          <a:ea typeface="宋体" panose="02010600030101010101" pitchFamily="2" charset="-122"/>
          <a:sym typeface="Malgun Gothic" panose="020B0503020000020004" pitchFamily="34" charset="-127"/>
        </a:defRPr>
      </a:lvl6pPr>
      <a:lvl7pPr marL="914400" algn="ctr" rtl="0" fontAlgn="base" latinLnBrk="1">
        <a:spcBef>
          <a:spcPct val="0"/>
        </a:spcBef>
        <a:spcAft>
          <a:spcPct val="0"/>
        </a:spcAft>
        <a:defRPr sz="4400">
          <a:solidFill>
            <a:schemeClr val="tx1"/>
          </a:solidFill>
          <a:latin typeface="Arial" panose="020B0604020202020204" pitchFamily="34" charset="0"/>
          <a:ea typeface="宋体" panose="02010600030101010101" pitchFamily="2" charset="-122"/>
          <a:sym typeface="Malgun Gothic" panose="020B0503020000020004" pitchFamily="34" charset="-127"/>
        </a:defRPr>
      </a:lvl7pPr>
      <a:lvl8pPr marL="1371600" algn="ctr" rtl="0" fontAlgn="base" latinLnBrk="1">
        <a:spcBef>
          <a:spcPct val="0"/>
        </a:spcBef>
        <a:spcAft>
          <a:spcPct val="0"/>
        </a:spcAft>
        <a:defRPr sz="4400">
          <a:solidFill>
            <a:schemeClr val="tx1"/>
          </a:solidFill>
          <a:latin typeface="Arial" panose="020B0604020202020204" pitchFamily="34" charset="0"/>
          <a:ea typeface="宋体" panose="02010600030101010101" pitchFamily="2" charset="-122"/>
          <a:sym typeface="Malgun Gothic" panose="020B0503020000020004" pitchFamily="34" charset="-127"/>
        </a:defRPr>
      </a:lvl8pPr>
      <a:lvl9pPr marL="1828800" algn="ctr" rtl="0" fontAlgn="base" latinLnBrk="1">
        <a:spcBef>
          <a:spcPct val="0"/>
        </a:spcBef>
        <a:spcAft>
          <a:spcPct val="0"/>
        </a:spcAft>
        <a:defRPr sz="4400">
          <a:solidFill>
            <a:schemeClr val="tx1"/>
          </a:solidFill>
          <a:latin typeface="Arial" panose="020B0604020202020204" pitchFamily="34" charset="0"/>
          <a:ea typeface="宋体" panose="02010600030101010101" pitchFamily="2" charset="-122"/>
          <a:sym typeface="Malgun Gothic" panose="020B0503020000020004" pitchFamily="34" charset="-127"/>
        </a:defRPr>
      </a:lvl9pPr>
    </p:titleStyle>
    <p:bodyStyle>
      <a:lvl1pPr marL="342900" indent="-342900" algn="l" rtl="0" fontAlgn="base" latinLnBrk="1">
        <a:spcBef>
          <a:spcPct val="20000"/>
        </a:spcBef>
        <a:spcAft>
          <a:spcPct val="0"/>
        </a:spcAft>
        <a:buFont typeface="Arial" panose="020B0604020202020204" pitchFamily="34" charset="0"/>
        <a:buChar char="•"/>
        <a:defRPr sz="3200" kern="1200">
          <a:solidFill>
            <a:schemeClr val="tx1"/>
          </a:solidFill>
          <a:latin typeface="+mn-lt"/>
          <a:ea typeface="+mn-ea"/>
          <a:cs typeface="+mn-cs"/>
          <a:sym typeface="Malgun Gothic" panose="020B0503020000020004" pitchFamily="34" charset="-127"/>
        </a:defRPr>
      </a:lvl1pPr>
      <a:lvl2pPr marL="742950" lvl="1" indent="-285750" algn="l" rtl="0" fontAlgn="base" latinLnBrk="1">
        <a:spcBef>
          <a:spcPct val="20000"/>
        </a:spcBef>
        <a:spcAft>
          <a:spcPct val="0"/>
        </a:spcAft>
        <a:buFont typeface="Arial" panose="020B0604020202020204" pitchFamily="34" charset="0"/>
        <a:buChar char="–"/>
        <a:defRPr sz="2800" kern="1200">
          <a:solidFill>
            <a:schemeClr val="tx1"/>
          </a:solidFill>
          <a:latin typeface="+mn-lt"/>
          <a:ea typeface="+mn-ea"/>
          <a:cs typeface="+mn-cs"/>
          <a:sym typeface="Malgun Gothic" panose="020B0503020000020004" pitchFamily="34" charset="-127"/>
        </a:defRPr>
      </a:lvl2pPr>
      <a:lvl3pPr marL="1143000" lvl="2" indent="-228600" algn="l" rtl="0" fontAlgn="base" latinLnBrk="1">
        <a:spcBef>
          <a:spcPct val="20000"/>
        </a:spcBef>
        <a:spcAft>
          <a:spcPct val="0"/>
        </a:spcAft>
        <a:buFont typeface="Arial" panose="020B0604020202020204" pitchFamily="34" charset="0"/>
        <a:buChar char="•"/>
        <a:defRPr sz="2400" kern="1200">
          <a:solidFill>
            <a:schemeClr val="tx1"/>
          </a:solidFill>
          <a:latin typeface="+mn-lt"/>
          <a:ea typeface="+mn-ea"/>
          <a:cs typeface="+mn-cs"/>
          <a:sym typeface="Malgun Gothic" panose="020B0503020000020004" pitchFamily="34" charset="-127"/>
        </a:defRPr>
      </a:lvl3pPr>
      <a:lvl4pPr marL="1600200" lvl="3" indent="-228600" algn="l" rtl="0" fontAlgn="base" latinLnBrk="1">
        <a:spcBef>
          <a:spcPct val="20000"/>
        </a:spcBef>
        <a:spcAft>
          <a:spcPct val="0"/>
        </a:spcAft>
        <a:buFont typeface="Arial" panose="020B0604020202020204" pitchFamily="34" charset="0"/>
        <a:buChar char="–"/>
        <a:defRPr sz="2000" kern="1200">
          <a:solidFill>
            <a:schemeClr val="tx1"/>
          </a:solidFill>
          <a:latin typeface="+mn-lt"/>
          <a:ea typeface="+mn-ea"/>
          <a:cs typeface="+mn-cs"/>
          <a:sym typeface="Malgun Gothic" panose="020B0503020000020004" pitchFamily="34" charset="-127"/>
        </a:defRPr>
      </a:lvl4pPr>
      <a:lvl5pPr marL="2057400" lvl="4" indent="-228600" algn="l" rtl="0" fontAlgn="base" latinLnBrk="1">
        <a:spcBef>
          <a:spcPct val="20000"/>
        </a:spcBef>
        <a:spcAft>
          <a:spcPct val="0"/>
        </a:spcAft>
        <a:buFont typeface="Arial" panose="020B0604020202020204" pitchFamily="34" charset="0"/>
        <a:buChar char="»"/>
        <a:defRPr sz="2000" kern="1200">
          <a:solidFill>
            <a:schemeClr val="tx1"/>
          </a:solidFill>
          <a:latin typeface="+mn-lt"/>
          <a:ea typeface="+mn-ea"/>
          <a:cs typeface="+mn-cs"/>
          <a:sym typeface="Malgun Gothic" panose="020B0503020000020004" pitchFamily="34" charset="-127"/>
        </a:defRPr>
      </a:lvl5pPr>
      <a:lvl6pPr marL="2514600" lvl="5" indent="-228600" algn="l" defTabSz="914400" eaLnBrk="1" fontAlgn="base" latinLnBrk="1" hangingPunct="1">
        <a:spcBef>
          <a:spcPct val="20000"/>
        </a:spcBef>
        <a:buFont typeface="Arial" panose="020B0604020202020204" pitchFamily="34" charset="0"/>
        <a:buChar char="»"/>
        <a:defRPr sz="2000" kern="1200">
          <a:solidFill>
            <a:schemeClr val="tx1"/>
          </a:solidFill>
          <a:latin typeface="+mn-lt"/>
          <a:ea typeface="+mn-ea"/>
          <a:cs typeface="+mn-cs"/>
          <a:sym typeface="Malgun Gothic" panose="020B0503020000020004" pitchFamily="34" charset="-127"/>
        </a:defRPr>
      </a:lvl6pPr>
      <a:lvl7pPr marL="2971800" lvl="6" indent="-228600" algn="l" defTabSz="914400" eaLnBrk="1" fontAlgn="base" latinLnBrk="1" hangingPunct="1">
        <a:spcBef>
          <a:spcPct val="20000"/>
        </a:spcBef>
        <a:buFont typeface="Arial" panose="020B0604020202020204" pitchFamily="34" charset="0"/>
        <a:buChar char="»"/>
        <a:defRPr sz="2000" kern="1200">
          <a:solidFill>
            <a:schemeClr val="tx1"/>
          </a:solidFill>
          <a:latin typeface="+mn-lt"/>
          <a:ea typeface="+mn-ea"/>
          <a:cs typeface="+mn-cs"/>
          <a:sym typeface="Malgun Gothic" panose="020B0503020000020004" pitchFamily="34" charset="-127"/>
        </a:defRPr>
      </a:lvl7pPr>
      <a:lvl8pPr marL="3429000" lvl="7" indent="-228600" algn="l" defTabSz="914400" eaLnBrk="1" fontAlgn="base" latinLnBrk="1" hangingPunct="1">
        <a:spcBef>
          <a:spcPct val="20000"/>
        </a:spcBef>
        <a:buFont typeface="Arial" panose="020B0604020202020204" pitchFamily="34" charset="0"/>
        <a:buChar char="»"/>
        <a:defRPr sz="2000" kern="1200">
          <a:solidFill>
            <a:schemeClr val="tx1"/>
          </a:solidFill>
          <a:latin typeface="+mn-lt"/>
          <a:ea typeface="+mn-ea"/>
          <a:cs typeface="+mn-cs"/>
          <a:sym typeface="Malgun Gothic" panose="020B0503020000020004" pitchFamily="34" charset="-127"/>
        </a:defRPr>
      </a:lvl8pPr>
      <a:lvl9pPr marL="3886200" lvl="8" indent="-228600" algn="l" defTabSz="914400" eaLnBrk="1" fontAlgn="base" latinLnBrk="1" hangingPunct="1">
        <a:spcBef>
          <a:spcPct val="20000"/>
        </a:spcBef>
        <a:buFont typeface="Arial" panose="020B0604020202020204" pitchFamily="34" charset="0"/>
        <a:buChar char="»"/>
        <a:defRPr sz="2000" kern="1200">
          <a:solidFill>
            <a:schemeClr val="tx1"/>
          </a:solidFill>
          <a:latin typeface="+mn-lt"/>
          <a:ea typeface="+mn-ea"/>
          <a:cs typeface="+mn-cs"/>
          <a:sym typeface="Malgun Gothic" panose="020B0503020000020004" pitchFamily="34" charset="-127"/>
        </a:defRPr>
      </a:lvl9pPr>
    </p:bodyStyle>
    <p:otherStyle>
      <a:lvl1pPr marL="0" lvl="0" indent="0" algn="l" defTabSz="914400" eaLnBrk="1" fontAlgn="base" latinLnBrk="1" hangingPunct="1">
        <a:spcBef>
          <a:spcPct val="0"/>
        </a:spcBef>
        <a:spcAft>
          <a:spcPct val="0"/>
        </a:spcAft>
        <a:buClr>
          <a:srgbClr val="000000"/>
        </a:buClr>
        <a:buFont typeface="Arial" panose="020B0604020202020204" pitchFamily="34" charset="0"/>
        <a:defRPr sz="1800" kern="1200" baseline="0">
          <a:solidFill>
            <a:schemeClr val="tx1"/>
          </a:solidFill>
          <a:latin typeface="+mn-lt"/>
          <a:ea typeface="+mn-ea"/>
          <a:cs typeface="+mn-cs"/>
        </a:defRPr>
      </a:lvl1pPr>
      <a:lvl2pPr marL="457200" lvl="1" indent="0" algn="l" defTabSz="914400" eaLnBrk="1" fontAlgn="base" latinLnBrk="1" hangingPunct="1">
        <a:spcBef>
          <a:spcPct val="0"/>
        </a:spcBef>
        <a:spcAft>
          <a:spcPct val="0"/>
        </a:spcAft>
        <a:buClr>
          <a:srgbClr val="000000"/>
        </a:buClr>
        <a:buFont typeface="Arial" panose="020B0604020202020204" pitchFamily="34" charset="0"/>
        <a:defRPr sz="1800" kern="1200" baseline="0">
          <a:solidFill>
            <a:schemeClr val="tx1"/>
          </a:solidFill>
          <a:latin typeface="+mn-lt"/>
          <a:ea typeface="+mn-ea"/>
          <a:cs typeface="+mn-cs"/>
        </a:defRPr>
      </a:lvl2pPr>
      <a:lvl3pPr marL="914400" lvl="2" indent="0" algn="l" defTabSz="914400" eaLnBrk="1" fontAlgn="base" latinLnBrk="1" hangingPunct="1">
        <a:spcBef>
          <a:spcPct val="0"/>
        </a:spcBef>
        <a:spcAft>
          <a:spcPct val="0"/>
        </a:spcAft>
        <a:buClr>
          <a:srgbClr val="000000"/>
        </a:buClr>
        <a:buFont typeface="Arial" panose="020B0604020202020204" pitchFamily="34" charset="0"/>
        <a:defRPr sz="1800" kern="1200" baseline="0">
          <a:solidFill>
            <a:schemeClr val="tx1"/>
          </a:solidFill>
          <a:latin typeface="+mn-lt"/>
          <a:ea typeface="+mn-ea"/>
          <a:cs typeface="+mn-cs"/>
        </a:defRPr>
      </a:lvl3pPr>
      <a:lvl4pPr marL="1371600" lvl="3" indent="0" algn="l" defTabSz="914400" eaLnBrk="1" fontAlgn="base" latinLnBrk="1" hangingPunct="1">
        <a:spcBef>
          <a:spcPct val="0"/>
        </a:spcBef>
        <a:spcAft>
          <a:spcPct val="0"/>
        </a:spcAft>
        <a:buClr>
          <a:srgbClr val="000000"/>
        </a:buClr>
        <a:buFont typeface="Arial" panose="020B0604020202020204" pitchFamily="34" charset="0"/>
        <a:defRPr sz="1800" kern="1200" baseline="0">
          <a:solidFill>
            <a:schemeClr val="tx1"/>
          </a:solidFill>
          <a:latin typeface="+mn-lt"/>
          <a:ea typeface="+mn-ea"/>
          <a:cs typeface="+mn-cs"/>
        </a:defRPr>
      </a:lvl4pPr>
      <a:lvl5pPr marL="1828800" lvl="4" indent="0" algn="l" defTabSz="914400" eaLnBrk="1" fontAlgn="base" latinLnBrk="1" hangingPunct="1">
        <a:spcBef>
          <a:spcPct val="0"/>
        </a:spcBef>
        <a:spcAft>
          <a:spcPct val="0"/>
        </a:spcAft>
        <a:buClr>
          <a:srgbClr val="000000"/>
        </a:buClr>
        <a:buFont typeface="Arial" panose="020B0604020202020204" pitchFamily="34" charset="0"/>
        <a:defRPr sz="1800" kern="1200" baseline="0">
          <a:solidFill>
            <a:schemeClr val="tx1"/>
          </a:solidFill>
          <a:latin typeface="+mn-lt"/>
          <a:ea typeface="+mn-ea"/>
          <a:cs typeface="+mn-cs"/>
        </a:defRPr>
      </a:lvl5pPr>
      <a:lvl6pPr marL="2286000" lvl="5" indent="0" algn="l" defTabSz="914400" eaLnBrk="1" fontAlgn="base" latinLnBrk="1" hangingPunct="1">
        <a:spcBef>
          <a:spcPct val="0"/>
        </a:spcBef>
        <a:spcAft>
          <a:spcPct val="0"/>
        </a:spcAft>
        <a:buClr>
          <a:srgbClr val="000000"/>
        </a:buClr>
        <a:buFont typeface="Arial" panose="020B0604020202020204" pitchFamily="34" charset="0"/>
        <a:defRPr sz="1800" kern="1200" baseline="0">
          <a:solidFill>
            <a:schemeClr val="tx1"/>
          </a:solidFill>
          <a:latin typeface="+mn-lt"/>
          <a:ea typeface="+mn-ea"/>
          <a:cs typeface="+mn-cs"/>
        </a:defRPr>
      </a:lvl6pPr>
      <a:lvl7pPr marL="2743200" lvl="6" indent="0" algn="l" defTabSz="914400" eaLnBrk="1" fontAlgn="base" latinLnBrk="1" hangingPunct="1">
        <a:spcBef>
          <a:spcPct val="0"/>
        </a:spcBef>
        <a:spcAft>
          <a:spcPct val="0"/>
        </a:spcAft>
        <a:buClr>
          <a:srgbClr val="000000"/>
        </a:buClr>
        <a:buFont typeface="Arial" panose="020B0604020202020204" pitchFamily="34" charset="0"/>
        <a:defRPr sz="1800" kern="1200" baseline="0">
          <a:solidFill>
            <a:schemeClr val="tx1"/>
          </a:solidFill>
          <a:latin typeface="+mn-lt"/>
          <a:ea typeface="+mn-ea"/>
          <a:cs typeface="+mn-cs"/>
        </a:defRPr>
      </a:lvl7pPr>
      <a:lvl8pPr marL="3200400" lvl="7" indent="0" algn="l" defTabSz="914400" eaLnBrk="1" fontAlgn="base" latinLnBrk="1" hangingPunct="1">
        <a:spcBef>
          <a:spcPct val="0"/>
        </a:spcBef>
        <a:spcAft>
          <a:spcPct val="0"/>
        </a:spcAft>
        <a:buClr>
          <a:srgbClr val="000000"/>
        </a:buClr>
        <a:buFont typeface="Arial" panose="020B0604020202020204" pitchFamily="34" charset="0"/>
        <a:defRPr sz="1800" kern="1200" baseline="0">
          <a:solidFill>
            <a:schemeClr val="tx1"/>
          </a:solidFill>
          <a:latin typeface="+mn-lt"/>
          <a:ea typeface="+mn-ea"/>
          <a:cs typeface="+mn-cs"/>
        </a:defRPr>
      </a:lvl8pPr>
      <a:lvl9pPr marL="3657600" lvl="8" indent="0" algn="l" defTabSz="914400" eaLnBrk="1" fontAlgn="base" latinLnBrk="1" hangingPunct="1">
        <a:spcBef>
          <a:spcPct val="0"/>
        </a:spcBef>
        <a:spcAft>
          <a:spcPct val="0"/>
        </a:spcAft>
        <a:buClr>
          <a:srgbClr val="000000"/>
        </a:buClr>
        <a:buFont typeface="Arial" panose="020B0604020202020204" pitchFamily="34" charset="0"/>
        <a:defRPr sz="1800" kern="1200" baseline="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p:sp>
        <p:nvSpPr>
          <p:cNvPr id="5122" name="제목 개체 틀 1"/>
          <p:cNvSpPr>
            <a:spLocks noGrp="1"/>
          </p:cNvSpPr>
          <p:nvPr>
            <p:ph type="title"/>
          </p:nvPr>
        </p:nvSpPr>
        <p:spPr>
          <a:xfrm>
            <a:off x="609600" y="274638"/>
            <a:ext cx="10972800" cy="1143000"/>
          </a:xfrm>
          <a:prstGeom prst="rect">
            <a:avLst/>
          </a:prstGeom>
          <a:noFill/>
          <a:ln w="9525">
            <a:noFill/>
          </a:ln>
        </p:spPr>
        <p:txBody>
          <a:bodyPr anchor="ctr" anchorCtr="0"/>
          <a:p>
            <a:pPr lvl="0"/>
            <a:r>
              <a:rPr lang="zh-CN" altLang="en-US" dirty="0"/>
              <a:t>마스터 제목 스타일 편집</a:t>
            </a:r>
            <a:endParaRPr lang="zh-CN" altLang="en-US" dirty="0"/>
          </a:p>
        </p:txBody>
      </p:sp>
      <p:sp>
        <p:nvSpPr>
          <p:cNvPr id="5123" name="텍스트 개체 틀 2"/>
          <p:cNvSpPr>
            <a:spLocks noGrp="1"/>
          </p:cNvSpPr>
          <p:nvPr>
            <p:ph type="body"/>
          </p:nvPr>
        </p:nvSpPr>
        <p:spPr>
          <a:xfrm>
            <a:off x="609600" y="1600200"/>
            <a:ext cx="10972800" cy="4525963"/>
          </a:xfrm>
          <a:prstGeom prst="rect">
            <a:avLst/>
          </a:prstGeom>
          <a:noFill/>
          <a:ln w="9525">
            <a:noFill/>
          </a:ln>
        </p:spPr>
        <p:txBody>
          <a:bodyPr/>
          <a:p>
            <a:pPr lvl="0"/>
            <a:r>
              <a:rPr lang="zh-CN" altLang="en-US" dirty="0"/>
              <a:t>마스터 텍스트 스타일을 편집합니다</a:t>
            </a:r>
            <a:endParaRPr lang="zh-CN" altLang="en-US" dirty="0"/>
          </a:p>
          <a:p>
            <a:pPr lvl="1"/>
            <a:r>
              <a:rPr lang="zh-CN" altLang="en-US" dirty="0"/>
              <a:t>둘째 수준</a:t>
            </a:r>
            <a:endParaRPr lang="zh-CN" altLang="en-US" dirty="0"/>
          </a:p>
          <a:p>
            <a:pPr lvl="2"/>
            <a:r>
              <a:rPr lang="zh-CN" altLang="en-US" dirty="0"/>
              <a:t>셋째 수준</a:t>
            </a:r>
            <a:endParaRPr lang="zh-CN" altLang="en-US" dirty="0"/>
          </a:p>
          <a:p>
            <a:pPr lvl="3"/>
            <a:r>
              <a:rPr lang="zh-CN" altLang="en-US" dirty="0"/>
              <a:t>넷째 수준</a:t>
            </a:r>
            <a:endParaRPr lang="zh-CN" altLang="en-US" dirty="0"/>
          </a:p>
          <a:p>
            <a:pPr lvl="4"/>
            <a:r>
              <a:rPr lang="zh-CN" altLang="en-US" dirty="0"/>
              <a:t>다섯째 수준</a:t>
            </a:r>
            <a:endParaRPr lang="zh-CN" altLang="en-US" dirty="0"/>
          </a:p>
        </p:txBody>
      </p:sp>
      <p:sp>
        <p:nvSpPr>
          <p:cNvPr id="5124" name="날짜 개체 틀 3"/>
          <p:cNvSpPr>
            <a:spLocks noGrp="1"/>
          </p:cNvSpPr>
          <p:nvPr>
            <p:ph type="dt" sz="half" idx="2"/>
          </p:nvPr>
        </p:nvSpPr>
        <p:spPr>
          <a:xfrm>
            <a:off x="609600" y="6356350"/>
            <a:ext cx="2844800" cy="365125"/>
          </a:xfrm>
          <a:prstGeom prst="rect">
            <a:avLst/>
          </a:prstGeom>
          <a:noFill/>
          <a:ln w="9525">
            <a:noFill/>
            <a:miter/>
          </a:ln>
        </p:spPr>
        <p:txBody>
          <a:bodyPr vert="horz" anchor="ctr"/>
          <a:lstStyle>
            <a:lvl1pPr algn="l">
              <a:defRPr sz="1200" noProof="1">
                <a:solidFill>
                  <a:srgbClr val="898989"/>
                </a:solidFill>
                <a:ea typeface="宋体" panose="02010600030101010101" pitchFamily="2" charset="-122"/>
              </a:defRPr>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1">
              <a:ln>
                <a:noFill/>
              </a:ln>
              <a:solidFill>
                <a:srgbClr val="898989"/>
              </a:solidFill>
              <a:effectLst/>
              <a:uLnTx/>
              <a:uFillTx/>
              <a:latin typeface="Arial" panose="020B0604020202020204" pitchFamily="34" charset="0"/>
              <a:ea typeface="宋体" panose="02010600030101010101" pitchFamily="2" charset="-122"/>
              <a:cs typeface="+mn-cs"/>
            </a:endParaRPr>
          </a:p>
        </p:txBody>
      </p:sp>
      <p:sp>
        <p:nvSpPr>
          <p:cNvPr id="5125" name="바닥글 개체 틀 4"/>
          <p:cNvSpPr>
            <a:spLocks noGrp="1"/>
          </p:cNvSpPr>
          <p:nvPr>
            <p:ph type="ftr" sz="quarter" idx="3"/>
          </p:nvPr>
        </p:nvSpPr>
        <p:spPr>
          <a:xfrm>
            <a:off x="4165600" y="6356350"/>
            <a:ext cx="3860800" cy="365125"/>
          </a:xfrm>
          <a:prstGeom prst="rect">
            <a:avLst/>
          </a:prstGeom>
          <a:noFill/>
          <a:ln w="9525">
            <a:noFill/>
            <a:miter/>
          </a:ln>
        </p:spPr>
        <p:txBody>
          <a:bodyPr vert="horz" anchor="ctr"/>
          <a:lstStyle>
            <a:lvl1pPr algn="ctr">
              <a:defRPr sz="1200">
                <a:solidFill>
                  <a:srgbClr val="898989"/>
                </a:solidFill>
                <a:ea typeface="宋体" panose="02010600030101010101" pitchFamily="2" charset="-122"/>
              </a:defRPr>
            </a:lvl1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sz="1200" b="0" i="0" u="none" strike="noStrike" kern="1200" cap="none" spc="0" normalizeH="0" baseline="0" noProof="0">
              <a:ln>
                <a:noFill/>
              </a:ln>
              <a:solidFill>
                <a:srgbClr val="898989"/>
              </a:solidFill>
              <a:effectLst/>
              <a:uLnTx/>
              <a:uFillTx/>
              <a:latin typeface="Arial" panose="020B0604020202020204" pitchFamily="34" charset="0"/>
              <a:ea typeface="宋体" panose="02010600030101010101" pitchFamily="2" charset="-122"/>
              <a:cs typeface="+mn-cs"/>
            </a:endParaRPr>
          </a:p>
        </p:txBody>
      </p:sp>
      <p:sp>
        <p:nvSpPr>
          <p:cNvPr id="5126" name="직선 연결선 7"/>
          <p:cNvSpPr>
            <a:spLocks noChangeShapeType="1"/>
          </p:cNvSpPr>
          <p:nvPr/>
        </p:nvSpPr>
        <p:spPr bwMode="auto">
          <a:xfrm>
            <a:off x="336062" y="582613"/>
            <a:ext cx="11519877" cy="0"/>
          </a:xfrm>
          <a:prstGeom prst="line">
            <a:avLst/>
          </a:prstGeom>
          <a:noFill/>
          <a:ln w="9525">
            <a:solidFill>
              <a:schemeClr val="tx1"/>
            </a:solidFill>
            <a:bevel/>
          </a:ln>
        </p:spPr>
        <p:txBody>
          <a:bodyPr/>
          <a:lstStyle/>
          <a:p>
            <a:pPr marL="0" marR="0" lvl="0" indent="0" algn="l" defTabSz="914400" rtl="0" eaLnBrk="1" fontAlgn="base" latinLnBrk="1"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smtClean="0">
              <a:ln>
                <a:noFill/>
              </a:ln>
              <a:solidFill>
                <a:schemeClr val="tx1"/>
              </a:solidFill>
              <a:effectLst/>
              <a:uLnTx/>
              <a:uFillTx/>
              <a:latin typeface="Arial" panose="020B0604020202020204" pitchFamily="34" charset="0"/>
              <a:ea typeface="宋体" panose="02010600030101010101" pitchFamily="2" charset="-122"/>
              <a:cs typeface="+mn-cs"/>
            </a:endParaRPr>
          </a:p>
        </p:txBody>
      </p:sp>
    </p:spTree>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hf sldNum="0" hdr="0" ftr="0" dt="0"/>
  <p:txStyles>
    <p:titleStyle>
      <a:lvl1pPr algn="ctr" rtl="0" fontAlgn="base" latinLnBrk="1">
        <a:spcBef>
          <a:spcPct val="0"/>
        </a:spcBef>
        <a:spcAft>
          <a:spcPct val="0"/>
        </a:spcAft>
        <a:defRPr sz="4400" kern="1200">
          <a:solidFill>
            <a:schemeClr val="tx1"/>
          </a:solidFill>
          <a:latin typeface="+mj-lt"/>
          <a:ea typeface="+mj-ea"/>
          <a:cs typeface="+mj-cs"/>
          <a:sym typeface="Malgun Gothic" panose="020B0503020000020004" pitchFamily="34" charset="-127"/>
        </a:defRPr>
      </a:lvl1pPr>
      <a:lvl2pPr algn="ctr" rtl="0" fontAlgn="base" latinLnBrk="1">
        <a:spcBef>
          <a:spcPct val="0"/>
        </a:spcBef>
        <a:spcAft>
          <a:spcPct val="0"/>
        </a:spcAft>
        <a:defRPr sz="4400">
          <a:solidFill>
            <a:schemeClr val="tx1"/>
          </a:solidFill>
          <a:latin typeface="Arial" panose="020B0604020202020204" pitchFamily="34" charset="0"/>
          <a:ea typeface="宋体" panose="02010600030101010101" pitchFamily="2" charset="-122"/>
          <a:sym typeface="Malgun Gothic" panose="020B0503020000020004" pitchFamily="34" charset="-127"/>
        </a:defRPr>
      </a:lvl2pPr>
      <a:lvl3pPr algn="ctr" rtl="0" fontAlgn="base" latinLnBrk="1">
        <a:spcBef>
          <a:spcPct val="0"/>
        </a:spcBef>
        <a:spcAft>
          <a:spcPct val="0"/>
        </a:spcAft>
        <a:defRPr sz="4400">
          <a:solidFill>
            <a:schemeClr val="tx1"/>
          </a:solidFill>
          <a:latin typeface="Arial" panose="020B0604020202020204" pitchFamily="34" charset="0"/>
          <a:ea typeface="宋体" panose="02010600030101010101" pitchFamily="2" charset="-122"/>
          <a:sym typeface="Malgun Gothic" panose="020B0503020000020004" pitchFamily="34" charset="-127"/>
        </a:defRPr>
      </a:lvl3pPr>
      <a:lvl4pPr algn="ctr" rtl="0" fontAlgn="base" latinLnBrk="1">
        <a:spcBef>
          <a:spcPct val="0"/>
        </a:spcBef>
        <a:spcAft>
          <a:spcPct val="0"/>
        </a:spcAft>
        <a:defRPr sz="4400">
          <a:solidFill>
            <a:schemeClr val="tx1"/>
          </a:solidFill>
          <a:latin typeface="Arial" panose="020B0604020202020204" pitchFamily="34" charset="0"/>
          <a:ea typeface="宋体" panose="02010600030101010101" pitchFamily="2" charset="-122"/>
          <a:sym typeface="Malgun Gothic" panose="020B0503020000020004" pitchFamily="34" charset="-127"/>
        </a:defRPr>
      </a:lvl4pPr>
      <a:lvl5pPr algn="ctr" rtl="0" fontAlgn="base" latinLnBrk="1">
        <a:spcBef>
          <a:spcPct val="0"/>
        </a:spcBef>
        <a:spcAft>
          <a:spcPct val="0"/>
        </a:spcAft>
        <a:defRPr sz="4400">
          <a:solidFill>
            <a:schemeClr val="tx1"/>
          </a:solidFill>
          <a:latin typeface="Arial" panose="020B0604020202020204" pitchFamily="34" charset="0"/>
          <a:ea typeface="宋体" panose="02010600030101010101" pitchFamily="2" charset="-122"/>
          <a:sym typeface="Malgun Gothic" panose="020B0503020000020004" pitchFamily="34" charset="-127"/>
        </a:defRPr>
      </a:lvl5pPr>
      <a:lvl6pPr marL="457200" algn="ctr" rtl="0" fontAlgn="base" latinLnBrk="1">
        <a:spcBef>
          <a:spcPct val="0"/>
        </a:spcBef>
        <a:spcAft>
          <a:spcPct val="0"/>
        </a:spcAft>
        <a:defRPr sz="4400">
          <a:solidFill>
            <a:schemeClr val="tx1"/>
          </a:solidFill>
          <a:latin typeface="Arial" panose="020B0604020202020204" pitchFamily="34" charset="0"/>
          <a:ea typeface="宋体" panose="02010600030101010101" pitchFamily="2" charset="-122"/>
          <a:sym typeface="Malgun Gothic" panose="020B0503020000020004" pitchFamily="34" charset="-127"/>
        </a:defRPr>
      </a:lvl6pPr>
      <a:lvl7pPr marL="914400" algn="ctr" rtl="0" fontAlgn="base" latinLnBrk="1">
        <a:spcBef>
          <a:spcPct val="0"/>
        </a:spcBef>
        <a:spcAft>
          <a:spcPct val="0"/>
        </a:spcAft>
        <a:defRPr sz="4400">
          <a:solidFill>
            <a:schemeClr val="tx1"/>
          </a:solidFill>
          <a:latin typeface="Arial" panose="020B0604020202020204" pitchFamily="34" charset="0"/>
          <a:ea typeface="宋体" panose="02010600030101010101" pitchFamily="2" charset="-122"/>
          <a:sym typeface="Malgun Gothic" panose="020B0503020000020004" pitchFamily="34" charset="-127"/>
        </a:defRPr>
      </a:lvl7pPr>
      <a:lvl8pPr marL="1371600" algn="ctr" rtl="0" fontAlgn="base" latinLnBrk="1">
        <a:spcBef>
          <a:spcPct val="0"/>
        </a:spcBef>
        <a:spcAft>
          <a:spcPct val="0"/>
        </a:spcAft>
        <a:defRPr sz="4400">
          <a:solidFill>
            <a:schemeClr val="tx1"/>
          </a:solidFill>
          <a:latin typeface="Arial" panose="020B0604020202020204" pitchFamily="34" charset="0"/>
          <a:ea typeface="宋体" panose="02010600030101010101" pitchFamily="2" charset="-122"/>
          <a:sym typeface="Malgun Gothic" panose="020B0503020000020004" pitchFamily="34" charset="-127"/>
        </a:defRPr>
      </a:lvl8pPr>
      <a:lvl9pPr marL="1828800" algn="ctr" rtl="0" fontAlgn="base" latinLnBrk="1">
        <a:spcBef>
          <a:spcPct val="0"/>
        </a:spcBef>
        <a:spcAft>
          <a:spcPct val="0"/>
        </a:spcAft>
        <a:defRPr sz="4400">
          <a:solidFill>
            <a:schemeClr val="tx1"/>
          </a:solidFill>
          <a:latin typeface="Arial" panose="020B0604020202020204" pitchFamily="34" charset="0"/>
          <a:ea typeface="宋体" panose="02010600030101010101" pitchFamily="2" charset="-122"/>
          <a:sym typeface="Malgun Gothic" panose="020B0503020000020004" pitchFamily="34" charset="-127"/>
        </a:defRPr>
      </a:lvl9pPr>
    </p:titleStyle>
    <p:bodyStyle>
      <a:lvl1pPr marL="342900" indent="-342900" algn="l" rtl="0" fontAlgn="base" latinLnBrk="1">
        <a:spcBef>
          <a:spcPct val="20000"/>
        </a:spcBef>
        <a:spcAft>
          <a:spcPct val="0"/>
        </a:spcAft>
        <a:buFont typeface="Arial" panose="020B0604020202020204" pitchFamily="34" charset="0"/>
        <a:buChar char="•"/>
        <a:defRPr sz="3200" kern="1200">
          <a:solidFill>
            <a:schemeClr val="tx1"/>
          </a:solidFill>
          <a:latin typeface="+mn-lt"/>
          <a:ea typeface="+mn-ea"/>
          <a:cs typeface="+mn-cs"/>
          <a:sym typeface="Malgun Gothic" panose="020B0503020000020004" pitchFamily="34" charset="-127"/>
        </a:defRPr>
      </a:lvl1pPr>
      <a:lvl2pPr marL="742950" lvl="1" indent="-285750" algn="l" rtl="0" fontAlgn="base" latinLnBrk="1">
        <a:spcBef>
          <a:spcPct val="20000"/>
        </a:spcBef>
        <a:spcAft>
          <a:spcPct val="0"/>
        </a:spcAft>
        <a:buFont typeface="Arial" panose="020B0604020202020204" pitchFamily="34" charset="0"/>
        <a:buChar char="–"/>
        <a:defRPr sz="2800" kern="1200">
          <a:solidFill>
            <a:schemeClr val="tx1"/>
          </a:solidFill>
          <a:latin typeface="+mn-lt"/>
          <a:ea typeface="+mn-ea"/>
          <a:cs typeface="+mn-cs"/>
          <a:sym typeface="Malgun Gothic" panose="020B0503020000020004" pitchFamily="34" charset="-127"/>
        </a:defRPr>
      </a:lvl2pPr>
      <a:lvl3pPr marL="1143000" lvl="2" indent="-228600" algn="l" rtl="0" fontAlgn="base" latinLnBrk="1">
        <a:spcBef>
          <a:spcPct val="20000"/>
        </a:spcBef>
        <a:spcAft>
          <a:spcPct val="0"/>
        </a:spcAft>
        <a:buFont typeface="Arial" panose="020B0604020202020204" pitchFamily="34" charset="0"/>
        <a:buChar char="•"/>
        <a:defRPr sz="2400" kern="1200">
          <a:solidFill>
            <a:schemeClr val="tx1"/>
          </a:solidFill>
          <a:latin typeface="+mn-lt"/>
          <a:ea typeface="+mn-ea"/>
          <a:cs typeface="+mn-cs"/>
          <a:sym typeface="Malgun Gothic" panose="020B0503020000020004" pitchFamily="34" charset="-127"/>
        </a:defRPr>
      </a:lvl3pPr>
      <a:lvl4pPr marL="1600200" lvl="3" indent="-228600" algn="l" rtl="0" fontAlgn="base" latinLnBrk="1">
        <a:spcBef>
          <a:spcPct val="20000"/>
        </a:spcBef>
        <a:spcAft>
          <a:spcPct val="0"/>
        </a:spcAft>
        <a:buFont typeface="Arial" panose="020B0604020202020204" pitchFamily="34" charset="0"/>
        <a:buChar char="–"/>
        <a:defRPr sz="2000" kern="1200">
          <a:solidFill>
            <a:schemeClr val="tx1"/>
          </a:solidFill>
          <a:latin typeface="+mn-lt"/>
          <a:ea typeface="+mn-ea"/>
          <a:cs typeface="+mn-cs"/>
          <a:sym typeface="Malgun Gothic" panose="020B0503020000020004" pitchFamily="34" charset="-127"/>
        </a:defRPr>
      </a:lvl4pPr>
      <a:lvl5pPr marL="2057400" lvl="4" indent="-228600" algn="l" rtl="0" fontAlgn="base" latinLnBrk="1">
        <a:spcBef>
          <a:spcPct val="20000"/>
        </a:spcBef>
        <a:spcAft>
          <a:spcPct val="0"/>
        </a:spcAft>
        <a:buFont typeface="Arial" panose="020B0604020202020204" pitchFamily="34" charset="0"/>
        <a:buChar char="»"/>
        <a:defRPr sz="2000" kern="1200">
          <a:solidFill>
            <a:schemeClr val="tx1"/>
          </a:solidFill>
          <a:latin typeface="+mn-lt"/>
          <a:ea typeface="+mn-ea"/>
          <a:cs typeface="+mn-cs"/>
          <a:sym typeface="Malgun Gothic" panose="020B0503020000020004" pitchFamily="34" charset="-127"/>
        </a:defRPr>
      </a:lvl5pPr>
      <a:lvl6pPr marL="2514600" lvl="5" indent="-228600" algn="l" defTabSz="914400" eaLnBrk="1" fontAlgn="base" latinLnBrk="1" hangingPunct="1">
        <a:spcBef>
          <a:spcPct val="20000"/>
        </a:spcBef>
        <a:buFont typeface="Arial" panose="020B0604020202020204" pitchFamily="34" charset="0"/>
        <a:buChar char="»"/>
        <a:defRPr sz="2000" kern="1200">
          <a:solidFill>
            <a:schemeClr val="tx1"/>
          </a:solidFill>
          <a:latin typeface="+mn-lt"/>
          <a:ea typeface="+mn-ea"/>
          <a:cs typeface="+mn-cs"/>
          <a:sym typeface="Malgun Gothic" panose="020B0503020000020004" pitchFamily="34" charset="-127"/>
        </a:defRPr>
      </a:lvl6pPr>
      <a:lvl7pPr marL="2971800" lvl="6" indent="-228600" algn="l" defTabSz="914400" eaLnBrk="1" fontAlgn="base" latinLnBrk="1" hangingPunct="1">
        <a:spcBef>
          <a:spcPct val="20000"/>
        </a:spcBef>
        <a:buFont typeface="Arial" panose="020B0604020202020204" pitchFamily="34" charset="0"/>
        <a:buChar char="»"/>
        <a:defRPr sz="2000" kern="1200">
          <a:solidFill>
            <a:schemeClr val="tx1"/>
          </a:solidFill>
          <a:latin typeface="+mn-lt"/>
          <a:ea typeface="+mn-ea"/>
          <a:cs typeface="+mn-cs"/>
          <a:sym typeface="Malgun Gothic" panose="020B0503020000020004" pitchFamily="34" charset="-127"/>
        </a:defRPr>
      </a:lvl7pPr>
      <a:lvl8pPr marL="3429000" lvl="7" indent="-228600" algn="l" defTabSz="914400" eaLnBrk="1" fontAlgn="base" latinLnBrk="1" hangingPunct="1">
        <a:spcBef>
          <a:spcPct val="20000"/>
        </a:spcBef>
        <a:buFont typeface="Arial" panose="020B0604020202020204" pitchFamily="34" charset="0"/>
        <a:buChar char="»"/>
        <a:defRPr sz="2000" kern="1200">
          <a:solidFill>
            <a:schemeClr val="tx1"/>
          </a:solidFill>
          <a:latin typeface="+mn-lt"/>
          <a:ea typeface="+mn-ea"/>
          <a:cs typeface="+mn-cs"/>
          <a:sym typeface="Malgun Gothic" panose="020B0503020000020004" pitchFamily="34" charset="-127"/>
        </a:defRPr>
      </a:lvl8pPr>
      <a:lvl9pPr marL="3886200" lvl="8" indent="-228600" algn="l" defTabSz="914400" eaLnBrk="1" fontAlgn="base" latinLnBrk="1" hangingPunct="1">
        <a:spcBef>
          <a:spcPct val="20000"/>
        </a:spcBef>
        <a:buFont typeface="Arial" panose="020B0604020202020204" pitchFamily="34" charset="0"/>
        <a:buChar char="»"/>
        <a:defRPr sz="2000" kern="1200">
          <a:solidFill>
            <a:schemeClr val="tx1"/>
          </a:solidFill>
          <a:latin typeface="+mn-lt"/>
          <a:ea typeface="+mn-ea"/>
          <a:cs typeface="+mn-cs"/>
          <a:sym typeface="Malgun Gothic" panose="020B0503020000020004" pitchFamily="34" charset="-127"/>
        </a:defRPr>
      </a:lvl9pPr>
    </p:bodyStyle>
    <p:otherStyle>
      <a:lvl1pPr marL="0" lvl="0" indent="0" algn="l" defTabSz="914400" eaLnBrk="1" fontAlgn="base" latinLnBrk="1" hangingPunct="1">
        <a:spcBef>
          <a:spcPct val="0"/>
        </a:spcBef>
        <a:spcAft>
          <a:spcPct val="0"/>
        </a:spcAft>
        <a:buClr>
          <a:srgbClr val="000000"/>
        </a:buClr>
        <a:buFont typeface="Arial" panose="020B0604020202020204" pitchFamily="34" charset="0"/>
        <a:defRPr sz="1800" kern="1200" baseline="0">
          <a:solidFill>
            <a:schemeClr val="tx1"/>
          </a:solidFill>
          <a:latin typeface="+mn-lt"/>
          <a:ea typeface="+mn-ea"/>
          <a:cs typeface="+mn-cs"/>
        </a:defRPr>
      </a:lvl1pPr>
      <a:lvl2pPr marL="457200" lvl="1" indent="0" algn="l" defTabSz="914400" eaLnBrk="1" fontAlgn="base" latinLnBrk="1" hangingPunct="1">
        <a:spcBef>
          <a:spcPct val="0"/>
        </a:spcBef>
        <a:spcAft>
          <a:spcPct val="0"/>
        </a:spcAft>
        <a:buClr>
          <a:srgbClr val="000000"/>
        </a:buClr>
        <a:buFont typeface="Arial" panose="020B0604020202020204" pitchFamily="34" charset="0"/>
        <a:defRPr sz="1800" kern="1200" baseline="0">
          <a:solidFill>
            <a:schemeClr val="tx1"/>
          </a:solidFill>
          <a:latin typeface="+mn-lt"/>
          <a:ea typeface="+mn-ea"/>
          <a:cs typeface="+mn-cs"/>
        </a:defRPr>
      </a:lvl2pPr>
      <a:lvl3pPr marL="914400" lvl="2" indent="0" algn="l" defTabSz="914400" eaLnBrk="1" fontAlgn="base" latinLnBrk="1" hangingPunct="1">
        <a:spcBef>
          <a:spcPct val="0"/>
        </a:spcBef>
        <a:spcAft>
          <a:spcPct val="0"/>
        </a:spcAft>
        <a:buClr>
          <a:srgbClr val="000000"/>
        </a:buClr>
        <a:buFont typeface="Arial" panose="020B0604020202020204" pitchFamily="34" charset="0"/>
        <a:defRPr sz="1800" kern="1200" baseline="0">
          <a:solidFill>
            <a:schemeClr val="tx1"/>
          </a:solidFill>
          <a:latin typeface="+mn-lt"/>
          <a:ea typeface="+mn-ea"/>
          <a:cs typeface="+mn-cs"/>
        </a:defRPr>
      </a:lvl3pPr>
      <a:lvl4pPr marL="1371600" lvl="3" indent="0" algn="l" defTabSz="914400" eaLnBrk="1" fontAlgn="base" latinLnBrk="1" hangingPunct="1">
        <a:spcBef>
          <a:spcPct val="0"/>
        </a:spcBef>
        <a:spcAft>
          <a:spcPct val="0"/>
        </a:spcAft>
        <a:buClr>
          <a:srgbClr val="000000"/>
        </a:buClr>
        <a:buFont typeface="Arial" panose="020B0604020202020204" pitchFamily="34" charset="0"/>
        <a:defRPr sz="1800" kern="1200" baseline="0">
          <a:solidFill>
            <a:schemeClr val="tx1"/>
          </a:solidFill>
          <a:latin typeface="+mn-lt"/>
          <a:ea typeface="+mn-ea"/>
          <a:cs typeface="+mn-cs"/>
        </a:defRPr>
      </a:lvl4pPr>
      <a:lvl5pPr marL="1828800" lvl="4" indent="0" algn="l" defTabSz="914400" eaLnBrk="1" fontAlgn="base" latinLnBrk="1" hangingPunct="1">
        <a:spcBef>
          <a:spcPct val="0"/>
        </a:spcBef>
        <a:spcAft>
          <a:spcPct val="0"/>
        </a:spcAft>
        <a:buClr>
          <a:srgbClr val="000000"/>
        </a:buClr>
        <a:buFont typeface="Arial" panose="020B0604020202020204" pitchFamily="34" charset="0"/>
        <a:defRPr sz="1800" kern="1200" baseline="0">
          <a:solidFill>
            <a:schemeClr val="tx1"/>
          </a:solidFill>
          <a:latin typeface="+mn-lt"/>
          <a:ea typeface="+mn-ea"/>
          <a:cs typeface="+mn-cs"/>
        </a:defRPr>
      </a:lvl5pPr>
      <a:lvl6pPr marL="2286000" lvl="5" indent="0" algn="l" defTabSz="914400" eaLnBrk="1" fontAlgn="base" latinLnBrk="1" hangingPunct="1">
        <a:spcBef>
          <a:spcPct val="0"/>
        </a:spcBef>
        <a:spcAft>
          <a:spcPct val="0"/>
        </a:spcAft>
        <a:buClr>
          <a:srgbClr val="000000"/>
        </a:buClr>
        <a:buFont typeface="Arial" panose="020B0604020202020204" pitchFamily="34" charset="0"/>
        <a:defRPr sz="1800" kern="1200" baseline="0">
          <a:solidFill>
            <a:schemeClr val="tx1"/>
          </a:solidFill>
          <a:latin typeface="+mn-lt"/>
          <a:ea typeface="+mn-ea"/>
          <a:cs typeface="+mn-cs"/>
        </a:defRPr>
      </a:lvl6pPr>
      <a:lvl7pPr marL="2743200" lvl="6" indent="0" algn="l" defTabSz="914400" eaLnBrk="1" fontAlgn="base" latinLnBrk="1" hangingPunct="1">
        <a:spcBef>
          <a:spcPct val="0"/>
        </a:spcBef>
        <a:spcAft>
          <a:spcPct val="0"/>
        </a:spcAft>
        <a:buClr>
          <a:srgbClr val="000000"/>
        </a:buClr>
        <a:buFont typeface="Arial" panose="020B0604020202020204" pitchFamily="34" charset="0"/>
        <a:defRPr sz="1800" kern="1200" baseline="0">
          <a:solidFill>
            <a:schemeClr val="tx1"/>
          </a:solidFill>
          <a:latin typeface="+mn-lt"/>
          <a:ea typeface="+mn-ea"/>
          <a:cs typeface="+mn-cs"/>
        </a:defRPr>
      </a:lvl7pPr>
      <a:lvl8pPr marL="3200400" lvl="7" indent="0" algn="l" defTabSz="914400" eaLnBrk="1" fontAlgn="base" latinLnBrk="1" hangingPunct="1">
        <a:spcBef>
          <a:spcPct val="0"/>
        </a:spcBef>
        <a:spcAft>
          <a:spcPct val="0"/>
        </a:spcAft>
        <a:buClr>
          <a:srgbClr val="000000"/>
        </a:buClr>
        <a:buFont typeface="Arial" panose="020B0604020202020204" pitchFamily="34" charset="0"/>
        <a:defRPr sz="1800" kern="1200" baseline="0">
          <a:solidFill>
            <a:schemeClr val="tx1"/>
          </a:solidFill>
          <a:latin typeface="+mn-lt"/>
          <a:ea typeface="+mn-ea"/>
          <a:cs typeface="+mn-cs"/>
        </a:defRPr>
      </a:lvl8pPr>
      <a:lvl9pPr marL="3657600" lvl="8" indent="0" algn="l" defTabSz="914400" eaLnBrk="1" fontAlgn="base" latinLnBrk="1" hangingPunct="1">
        <a:spcBef>
          <a:spcPct val="0"/>
        </a:spcBef>
        <a:spcAft>
          <a:spcPct val="0"/>
        </a:spcAft>
        <a:buClr>
          <a:srgbClr val="000000"/>
        </a:buClr>
        <a:buFont typeface="Arial" panose="020B0604020202020204" pitchFamily="34" charset="0"/>
        <a:defRPr sz="1800" kern="1200" baseline="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notesSlide" Target="../notesSlides/notesSlide1.xml"/><Relationship Id="rId3" Type="http://schemas.openxmlformats.org/officeDocument/2006/relationships/slideLayout" Target="../slideLayouts/slideLayout23.xml"/><Relationship Id="rId2" Type="http://schemas.microsoft.com/office/2007/relationships/hdphoto" Target="../media/image4.wdp"/><Relationship Id="rId1" Type="http://schemas.openxmlformats.org/officeDocument/2006/relationships/image" Target="../media/image3.png"/></Relationships>
</file>

<file path=ppt/slides/_rels/slide10.xml.rels><?xml version="1.0" encoding="UTF-8" standalone="yes"?>
<Relationships xmlns="http://schemas.openxmlformats.org/package/2006/relationships"><Relationship Id="rId9" Type="http://schemas.openxmlformats.org/officeDocument/2006/relationships/image" Target="../media/image16.png"/><Relationship Id="rId8" Type="http://schemas.openxmlformats.org/officeDocument/2006/relationships/image" Target="../media/image15.png"/><Relationship Id="rId7" Type="http://schemas.openxmlformats.org/officeDocument/2006/relationships/image" Target="../media/image14.png"/><Relationship Id="rId6" Type="http://schemas.openxmlformats.org/officeDocument/2006/relationships/tags" Target="../tags/tag38.xml"/><Relationship Id="rId5" Type="http://schemas.openxmlformats.org/officeDocument/2006/relationships/tags" Target="../tags/tag37.xml"/><Relationship Id="rId4" Type="http://schemas.openxmlformats.org/officeDocument/2006/relationships/tags" Target="../tags/tag36.xml"/><Relationship Id="rId3" Type="http://schemas.openxmlformats.org/officeDocument/2006/relationships/tags" Target="../tags/tag35.xml"/><Relationship Id="rId2" Type="http://schemas.openxmlformats.org/officeDocument/2006/relationships/tags" Target="../tags/tag34.xml"/><Relationship Id="rId13" Type="http://schemas.openxmlformats.org/officeDocument/2006/relationships/notesSlide" Target="../notesSlides/notesSlide9.xml"/><Relationship Id="rId12" Type="http://schemas.openxmlformats.org/officeDocument/2006/relationships/slideLayout" Target="../slideLayouts/slideLayout34.xml"/><Relationship Id="rId11" Type="http://schemas.openxmlformats.org/officeDocument/2006/relationships/image" Target="../media/image18.png"/><Relationship Id="rId10" Type="http://schemas.openxmlformats.org/officeDocument/2006/relationships/image" Target="../media/image17.png"/><Relationship Id="rId1" Type="http://schemas.openxmlformats.org/officeDocument/2006/relationships/tags" Target="../tags/tag33.xml"/></Relationships>
</file>

<file path=ppt/slides/_rels/slide11.xml.rels><?xml version="1.0" encoding="UTF-8" standalone="yes"?>
<Relationships xmlns="http://schemas.openxmlformats.org/package/2006/relationships"><Relationship Id="rId9" Type="http://schemas.openxmlformats.org/officeDocument/2006/relationships/notesSlide" Target="../notesSlides/notesSlide10.xml"/><Relationship Id="rId8" Type="http://schemas.openxmlformats.org/officeDocument/2006/relationships/slideLayout" Target="../slideLayouts/slideLayout34.xml"/><Relationship Id="rId7" Type="http://schemas.openxmlformats.org/officeDocument/2006/relationships/image" Target="../media/image10.jpeg"/><Relationship Id="rId6" Type="http://schemas.openxmlformats.org/officeDocument/2006/relationships/hyperlink" Target="http://www.google.co.kr/url?url=http://www.resourcenow.co.za/Portable-50KW-Diesel-Generator-Trailer-p/portable-generator-diesel-50kw.htm&amp;rct=j&amp;frm=1&amp;q=&amp;esrc=s&amp;sa=U&amp;ei=w8dSVMzNI5P98AWPxoKABA&amp;ved=0CDkQ9QEwETg8&amp;usg=AFQjCNEsqMGlDMC54zt_YBIw-I5cDGmaPA" TargetMode="External"/><Relationship Id="rId5" Type="http://schemas.openxmlformats.org/officeDocument/2006/relationships/tags" Target="../tags/tag43.xml"/><Relationship Id="rId4" Type="http://schemas.openxmlformats.org/officeDocument/2006/relationships/tags" Target="../tags/tag42.xml"/><Relationship Id="rId3" Type="http://schemas.openxmlformats.org/officeDocument/2006/relationships/tags" Target="../tags/tag41.xml"/><Relationship Id="rId2" Type="http://schemas.openxmlformats.org/officeDocument/2006/relationships/tags" Target="../tags/tag40.xml"/><Relationship Id="rId1" Type="http://schemas.openxmlformats.org/officeDocument/2006/relationships/tags" Target="../tags/tag39.xml"/></Relationships>
</file>

<file path=ppt/slides/_rels/slide12.xml.rels><?xml version="1.0" encoding="UTF-8" standalone="yes"?>
<Relationships xmlns="http://schemas.openxmlformats.org/package/2006/relationships"><Relationship Id="rId6" Type="http://schemas.openxmlformats.org/officeDocument/2006/relationships/notesSlide" Target="../notesSlides/notesSlide11.xml"/><Relationship Id="rId5" Type="http://schemas.openxmlformats.org/officeDocument/2006/relationships/slideLayout" Target="../slideLayouts/slideLayout34.xml"/><Relationship Id="rId4" Type="http://schemas.openxmlformats.org/officeDocument/2006/relationships/tags" Target="../tags/tag46.xml"/><Relationship Id="rId3" Type="http://schemas.openxmlformats.org/officeDocument/2006/relationships/image" Target="../media/image19.png"/><Relationship Id="rId2" Type="http://schemas.openxmlformats.org/officeDocument/2006/relationships/tags" Target="../tags/tag45.xml"/><Relationship Id="rId1" Type="http://schemas.openxmlformats.org/officeDocument/2006/relationships/tags" Target="../tags/tag44.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34.xml"/><Relationship Id="rId1" Type="http://schemas.openxmlformats.org/officeDocument/2006/relationships/tags" Target="../tags/tag47.xml"/></Relationships>
</file>

<file path=ppt/slides/_rels/slide14.xml.rels><?xml version="1.0" encoding="UTF-8" standalone="yes"?>
<Relationships xmlns="http://schemas.openxmlformats.org/package/2006/relationships"><Relationship Id="rId4" Type="http://schemas.openxmlformats.org/officeDocument/2006/relationships/notesSlide" Target="../notesSlides/notesSlide13.xml"/><Relationship Id="rId3" Type="http://schemas.openxmlformats.org/officeDocument/2006/relationships/slideLayout" Target="../slideLayouts/slideLayout34.xml"/><Relationship Id="rId2" Type="http://schemas.openxmlformats.org/officeDocument/2006/relationships/tags" Target="../tags/tag49.xml"/><Relationship Id="rId1" Type="http://schemas.openxmlformats.org/officeDocument/2006/relationships/tags" Target="../tags/tag48.xml"/></Relationships>
</file>

<file path=ppt/slides/_rels/slide15.xml.rels><?xml version="1.0" encoding="UTF-8" standalone="yes"?>
<Relationships xmlns="http://schemas.openxmlformats.org/package/2006/relationships"><Relationship Id="rId9" Type="http://schemas.openxmlformats.org/officeDocument/2006/relationships/slideLayout" Target="../slideLayouts/slideLayout34.xml"/><Relationship Id="rId8" Type="http://schemas.openxmlformats.org/officeDocument/2006/relationships/image" Target="../media/image21.png"/><Relationship Id="rId7" Type="http://schemas.openxmlformats.org/officeDocument/2006/relationships/image" Target="../media/image20.png"/><Relationship Id="rId6" Type="http://schemas.openxmlformats.org/officeDocument/2006/relationships/image" Target="../media/image18.png"/><Relationship Id="rId5" Type="http://schemas.openxmlformats.org/officeDocument/2006/relationships/image" Target="../media/image10.jpeg"/><Relationship Id="rId4" Type="http://schemas.openxmlformats.org/officeDocument/2006/relationships/hyperlink" Target="http://www.google.co.kr/url?url=http://www.resourcenow.co.za/Portable-50KW-Diesel-Generator-Trailer-p/portable-generator-diesel-50kw.htm&amp;rct=j&amp;frm=1&amp;q=&amp;esrc=s&amp;sa=U&amp;ei=w8dSVMzNI5P98AWPxoKABA&amp;ved=0CDkQ9QEwETg8&amp;usg=AFQjCNEsqMGlDMC54zt_YBIw-I5cDGmaPA" TargetMode="External"/><Relationship Id="rId3" Type="http://schemas.openxmlformats.org/officeDocument/2006/relationships/tags" Target="../tags/tag51.xml"/><Relationship Id="rId2" Type="http://schemas.openxmlformats.org/officeDocument/2006/relationships/tags" Target="../tags/tag50.xml"/><Relationship Id="rId10" Type="http://schemas.openxmlformats.org/officeDocument/2006/relationships/notesSlide" Target="../notesSlides/notesSlide14.xml"/><Relationship Id="rId1" Type="http://schemas.openxmlformats.org/officeDocument/2006/relationships/image" Target="../media/image1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7.xml.rels><?xml version="1.0" encoding="UTF-8" standalone="yes"?>
<Relationships xmlns="http://schemas.openxmlformats.org/package/2006/relationships"><Relationship Id="rId6" Type="http://schemas.openxmlformats.org/officeDocument/2006/relationships/slideLayout" Target="../slideLayouts/slideLayout34.xml"/><Relationship Id="rId5" Type="http://schemas.openxmlformats.org/officeDocument/2006/relationships/tags" Target="../tags/tag56.xml"/><Relationship Id="rId4" Type="http://schemas.openxmlformats.org/officeDocument/2006/relationships/tags" Target="../tags/tag55.xml"/><Relationship Id="rId3" Type="http://schemas.openxmlformats.org/officeDocument/2006/relationships/tags" Target="../tags/tag54.xml"/><Relationship Id="rId2" Type="http://schemas.openxmlformats.org/officeDocument/2006/relationships/tags" Target="../tags/tag53.xml"/><Relationship Id="rId1" Type="http://schemas.openxmlformats.org/officeDocument/2006/relationships/tags" Target="../tags/tag52.xml"/></Relationships>
</file>

<file path=ppt/slides/_rels/slide18.xml.rels><?xml version="1.0" encoding="UTF-8" standalone="yes"?>
<Relationships xmlns="http://schemas.openxmlformats.org/package/2006/relationships"><Relationship Id="rId6" Type="http://schemas.openxmlformats.org/officeDocument/2006/relationships/notesSlide" Target="../notesSlides/notesSlide15.xml"/><Relationship Id="rId5" Type="http://schemas.openxmlformats.org/officeDocument/2006/relationships/slideLayout" Target="../slideLayouts/slideLayout34.xml"/><Relationship Id="rId4" Type="http://schemas.openxmlformats.org/officeDocument/2006/relationships/image" Target="../media/image13.png"/><Relationship Id="rId3" Type="http://schemas.openxmlformats.org/officeDocument/2006/relationships/tags" Target="../tags/tag58.xml"/><Relationship Id="rId2" Type="http://schemas.openxmlformats.org/officeDocument/2006/relationships/image" Target="../media/image11.png"/><Relationship Id="rId1" Type="http://schemas.openxmlformats.org/officeDocument/2006/relationships/tags" Target="../tags/tag57.xml"/></Relationships>
</file>

<file path=ppt/slides/_rels/slide19.xml.rels><?xml version="1.0" encoding="UTF-8" standalone="yes"?>
<Relationships xmlns="http://schemas.openxmlformats.org/package/2006/relationships"><Relationship Id="rId9" Type="http://schemas.openxmlformats.org/officeDocument/2006/relationships/image" Target="../media/image25.jpeg"/><Relationship Id="rId8" Type="http://schemas.openxmlformats.org/officeDocument/2006/relationships/image" Target="../media/image24.jpeg"/><Relationship Id="rId7" Type="http://schemas.openxmlformats.org/officeDocument/2006/relationships/tags" Target="../tags/tag63.xml"/><Relationship Id="rId6" Type="http://schemas.openxmlformats.org/officeDocument/2006/relationships/image" Target="../media/image23.jpeg"/><Relationship Id="rId5" Type="http://schemas.openxmlformats.org/officeDocument/2006/relationships/tags" Target="../tags/tag62.xml"/><Relationship Id="rId4" Type="http://schemas.openxmlformats.org/officeDocument/2006/relationships/tags" Target="../tags/tag61.xml"/><Relationship Id="rId3" Type="http://schemas.openxmlformats.org/officeDocument/2006/relationships/tags" Target="../tags/tag60.xml"/><Relationship Id="rId24" Type="http://schemas.openxmlformats.org/officeDocument/2006/relationships/notesSlide" Target="../notesSlides/notesSlide16.xml"/><Relationship Id="rId23" Type="http://schemas.openxmlformats.org/officeDocument/2006/relationships/slideLayout" Target="../slideLayouts/slideLayout34.xml"/><Relationship Id="rId22" Type="http://schemas.openxmlformats.org/officeDocument/2006/relationships/image" Target="../media/image34.png"/><Relationship Id="rId21" Type="http://schemas.openxmlformats.org/officeDocument/2006/relationships/image" Target="../media/image33.png"/><Relationship Id="rId20" Type="http://schemas.openxmlformats.org/officeDocument/2006/relationships/image" Target="../media/image32.jpeg"/><Relationship Id="rId2" Type="http://schemas.openxmlformats.org/officeDocument/2006/relationships/tags" Target="../tags/tag59.xml"/><Relationship Id="rId19" Type="http://schemas.openxmlformats.org/officeDocument/2006/relationships/tags" Target="../tags/tag67.xml"/><Relationship Id="rId18" Type="http://schemas.openxmlformats.org/officeDocument/2006/relationships/tags" Target="../tags/tag66.xml"/><Relationship Id="rId17" Type="http://schemas.openxmlformats.org/officeDocument/2006/relationships/tags" Target="../tags/tag65.xml"/><Relationship Id="rId16" Type="http://schemas.openxmlformats.org/officeDocument/2006/relationships/image" Target="../media/image31.jpeg"/><Relationship Id="rId15" Type="http://schemas.openxmlformats.org/officeDocument/2006/relationships/image" Target="../media/image30.png"/><Relationship Id="rId14" Type="http://schemas.openxmlformats.org/officeDocument/2006/relationships/image" Target="../media/image29.png"/><Relationship Id="rId13" Type="http://schemas.openxmlformats.org/officeDocument/2006/relationships/image" Target="../media/image28.wmf"/><Relationship Id="rId12" Type="http://schemas.openxmlformats.org/officeDocument/2006/relationships/image" Target="../media/image27.jpeg"/><Relationship Id="rId11" Type="http://schemas.openxmlformats.org/officeDocument/2006/relationships/image" Target="../media/image26.jpeg"/><Relationship Id="rId10" Type="http://schemas.openxmlformats.org/officeDocument/2006/relationships/tags" Target="../tags/tag64.xml"/><Relationship Id="rId1" Type="http://schemas.openxmlformats.org/officeDocument/2006/relationships/image" Target="../media/image2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34.xml"/><Relationship Id="rId1" Type="http://schemas.openxmlformats.org/officeDocument/2006/relationships/image" Target="../media/image35.png"/></Relationships>
</file>

<file path=ppt/slides/_rels/slide21.xml.rels><?xml version="1.0" encoding="UTF-8" standalone="yes"?>
<Relationships xmlns="http://schemas.openxmlformats.org/package/2006/relationships"><Relationship Id="rId9" Type="http://schemas.openxmlformats.org/officeDocument/2006/relationships/tags" Target="../tags/tag74.xml"/><Relationship Id="rId8" Type="http://schemas.openxmlformats.org/officeDocument/2006/relationships/image" Target="../media/image28.wmf"/><Relationship Id="rId7" Type="http://schemas.openxmlformats.org/officeDocument/2006/relationships/tags" Target="../tags/tag73.xml"/><Relationship Id="rId6" Type="http://schemas.openxmlformats.org/officeDocument/2006/relationships/tags" Target="../tags/tag72.xml"/><Relationship Id="rId5" Type="http://schemas.openxmlformats.org/officeDocument/2006/relationships/tags" Target="../tags/tag71.xml"/><Relationship Id="rId4" Type="http://schemas.openxmlformats.org/officeDocument/2006/relationships/tags" Target="../tags/tag70.xml"/><Relationship Id="rId3" Type="http://schemas.openxmlformats.org/officeDocument/2006/relationships/tags" Target="../tags/tag69.xml"/><Relationship Id="rId21" Type="http://schemas.openxmlformats.org/officeDocument/2006/relationships/notesSlide" Target="../notesSlides/notesSlide18.xml"/><Relationship Id="rId20" Type="http://schemas.openxmlformats.org/officeDocument/2006/relationships/slideLayout" Target="../slideLayouts/slideLayout34.xml"/><Relationship Id="rId2" Type="http://schemas.openxmlformats.org/officeDocument/2006/relationships/image" Target="../media/image36.png"/><Relationship Id="rId19" Type="http://schemas.openxmlformats.org/officeDocument/2006/relationships/image" Target="../media/image44.png"/><Relationship Id="rId18" Type="http://schemas.openxmlformats.org/officeDocument/2006/relationships/image" Target="../media/image43.png"/><Relationship Id="rId17" Type="http://schemas.openxmlformats.org/officeDocument/2006/relationships/tags" Target="../tags/tag76.xml"/><Relationship Id="rId16" Type="http://schemas.openxmlformats.org/officeDocument/2006/relationships/tags" Target="../tags/tag75.xml"/><Relationship Id="rId15" Type="http://schemas.openxmlformats.org/officeDocument/2006/relationships/image" Target="../media/image42.png"/><Relationship Id="rId14" Type="http://schemas.openxmlformats.org/officeDocument/2006/relationships/image" Target="../media/image41.jpeg"/><Relationship Id="rId13" Type="http://schemas.openxmlformats.org/officeDocument/2006/relationships/image" Target="../media/image40.jpeg"/><Relationship Id="rId12" Type="http://schemas.openxmlformats.org/officeDocument/2006/relationships/image" Target="../media/image39.jpeg"/><Relationship Id="rId11" Type="http://schemas.openxmlformats.org/officeDocument/2006/relationships/image" Target="../media/image38.jpeg"/><Relationship Id="rId10" Type="http://schemas.openxmlformats.org/officeDocument/2006/relationships/image" Target="../media/image37.png"/><Relationship Id="rId1" Type="http://schemas.openxmlformats.org/officeDocument/2006/relationships/tags" Target="../tags/tag68.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34.xml"/><Relationship Id="rId1" Type="http://schemas.openxmlformats.org/officeDocument/2006/relationships/tags" Target="../tags/tag77.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34.xml"/><Relationship Id="rId1" Type="http://schemas.openxmlformats.org/officeDocument/2006/relationships/tags" Target="../tags/tag78.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34.xml"/><Relationship Id="rId1" Type="http://schemas.openxmlformats.org/officeDocument/2006/relationships/tags" Target="../tags/tag79.xml"/></Relationships>
</file>

<file path=ppt/slides/_rels/slide25.xml.rels><?xml version="1.0" encoding="UTF-8" standalone="yes"?>
<Relationships xmlns="http://schemas.openxmlformats.org/package/2006/relationships"><Relationship Id="rId7" Type="http://schemas.openxmlformats.org/officeDocument/2006/relationships/notesSlide" Target="../notesSlides/notesSlide22.xml"/><Relationship Id="rId6" Type="http://schemas.openxmlformats.org/officeDocument/2006/relationships/slideLayout" Target="../slideLayouts/slideLayout34.xml"/><Relationship Id="rId5" Type="http://schemas.openxmlformats.org/officeDocument/2006/relationships/image" Target="../media/image47.png"/><Relationship Id="rId4" Type="http://schemas.openxmlformats.org/officeDocument/2006/relationships/image" Target="../media/image21.png"/><Relationship Id="rId3" Type="http://schemas.openxmlformats.org/officeDocument/2006/relationships/image" Target="../media/image20.png"/><Relationship Id="rId2" Type="http://schemas.openxmlformats.org/officeDocument/2006/relationships/image" Target="../media/image46.emf"/><Relationship Id="rId1" Type="http://schemas.openxmlformats.org/officeDocument/2006/relationships/image" Target="../media/image45.png"/></Relationships>
</file>

<file path=ppt/slides/_rels/slide26.xml.rels><?xml version="1.0" encoding="UTF-8" standalone="yes"?>
<Relationships xmlns="http://schemas.openxmlformats.org/package/2006/relationships"><Relationship Id="rId9" Type="http://schemas.openxmlformats.org/officeDocument/2006/relationships/image" Target="../media/image54.png"/><Relationship Id="rId8" Type="http://schemas.openxmlformats.org/officeDocument/2006/relationships/image" Target="../media/image53.png"/><Relationship Id="rId7" Type="http://schemas.openxmlformats.org/officeDocument/2006/relationships/image" Target="../media/image52.png"/><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20.png"/><Relationship Id="rId30" Type="http://schemas.openxmlformats.org/officeDocument/2006/relationships/slideLayout" Target="../slideLayouts/slideLayout34.xml"/><Relationship Id="rId3" Type="http://schemas.openxmlformats.org/officeDocument/2006/relationships/tags" Target="../tags/tag80.xml"/><Relationship Id="rId29" Type="http://schemas.openxmlformats.org/officeDocument/2006/relationships/image" Target="../media/image74.png"/><Relationship Id="rId28" Type="http://schemas.openxmlformats.org/officeDocument/2006/relationships/image" Target="../media/image73.png"/><Relationship Id="rId27" Type="http://schemas.openxmlformats.org/officeDocument/2006/relationships/image" Target="../media/image72.png"/><Relationship Id="rId26" Type="http://schemas.openxmlformats.org/officeDocument/2006/relationships/image" Target="../media/image71.png"/><Relationship Id="rId25" Type="http://schemas.openxmlformats.org/officeDocument/2006/relationships/image" Target="../media/image70.png"/><Relationship Id="rId24" Type="http://schemas.openxmlformats.org/officeDocument/2006/relationships/image" Target="../media/image69.png"/><Relationship Id="rId23" Type="http://schemas.openxmlformats.org/officeDocument/2006/relationships/image" Target="../media/image68.png"/><Relationship Id="rId22" Type="http://schemas.openxmlformats.org/officeDocument/2006/relationships/image" Target="../media/image67.png"/><Relationship Id="rId21" Type="http://schemas.openxmlformats.org/officeDocument/2006/relationships/image" Target="../media/image66.png"/><Relationship Id="rId20" Type="http://schemas.openxmlformats.org/officeDocument/2006/relationships/image" Target="../media/image65.png"/><Relationship Id="rId2" Type="http://schemas.openxmlformats.org/officeDocument/2006/relationships/image" Target="../media/image49.png"/><Relationship Id="rId19" Type="http://schemas.openxmlformats.org/officeDocument/2006/relationships/image" Target="../media/image64.png"/><Relationship Id="rId18" Type="http://schemas.openxmlformats.org/officeDocument/2006/relationships/image" Target="../media/image63.png"/><Relationship Id="rId17" Type="http://schemas.openxmlformats.org/officeDocument/2006/relationships/image" Target="../media/image62.png"/><Relationship Id="rId16" Type="http://schemas.openxmlformats.org/officeDocument/2006/relationships/image" Target="../media/image61.png"/><Relationship Id="rId15" Type="http://schemas.openxmlformats.org/officeDocument/2006/relationships/image" Target="../media/image60.png"/><Relationship Id="rId14" Type="http://schemas.openxmlformats.org/officeDocument/2006/relationships/image" Target="../media/image59.png"/><Relationship Id="rId13" Type="http://schemas.openxmlformats.org/officeDocument/2006/relationships/image" Target="../media/image58.png"/><Relationship Id="rId12" Type="http://schemas.openxmlformats.org/officeDocument/2006/relationships/image" Target="../media/image57.png"/><Relationship Id="rId11" Type="http://schemas.openxmlformats.org/officeDocument/2006/relationships/image" Target="../media/image56.png"/><Relationship Id="rId10" Type="http://schemas.openxmlformats.org/officeDocument/2006/relationships/image" Target="../media/image55.png"/><Relationship Id="rId1" Type="http://schemas.openxmlformats.org/officeDocument/2006/relationships/image" Target="../media/image48.png"/></Relationships>
</file>

<file path=ppt/slides/_rels/slide27.xml.rels><?xml version="1.0" encoding="UTF-8" standalone="yes"?>
<Relationships xmlns="http://schemas.openxmlformats.org/package/2006/relationships"><Relationship Id="rId9" Type="http://schemas.openxmlformats.org/officeDocument/2006/relationships/image" Target="../media/image55.png"/><Relationship Id="rId8" Type="http://schemas.openxmlformats.org/officeDocument/2006/relationships/image" Target="../media/image54.png"/><Relationship Id="rId7" Type="http://schemas.openxmlformats.org/officeDocument/2006/relationships/image" Target="../media/image53.png"/><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 Id="rId31" Type="http://schemas.openxmlformats.org/officeDocument/2006/relationships/slideLayout" Target="../slideLayouts/slideLayout34.xml"/><Relationship Id="rId30" Type="http://schemas.openxmlformats.org/officeDocument/2006/relationships/image" Target="../media/image76.png"/><Relationship Id="rId3" Type="http://schemas.openxmlformats.org/officeDocument/2006/relationships/tags" Target="../tags/tag81.xml"/><Relationship Id="rId29" Type="http://schemas.openxmlformats.org/officeDocument/2006/relationships/image" Target="../media/image75.png"/><Relationship Id="rId28" Type="http://schemas.openxmlformats.org/officeDocument/2006/relationships/image" Target="../media/image74.png"/><Relationship Id="rId27" Type="http://schemas.openxmlformats.org/officeDocument/2006/relationships/image" Target="../media/image73.png"/><Relationship Id="rId26" Type="http://schemas.openxmlformats.org/officeDocument/2006/relationships/image" Target="../media/image72.png"/><Relationship Id="rId25" Type="http://schemas.openxmlformats.org/officeDocument/2006/relationships/image" Target="../media/image71.png"/><Relationship Id="rId24" Type="http://schemas.openxmlformats.org/officeDocument/2006/relationships/image" Target="../media/image70.png"/><Relationship Id="rId23" Type="http://schemas.openxmlformats.org/officeDocument/2006/relationships/image" Target="../media/image69.png"/><Relationship Id="rId22" Type="http://schemas.openxmlformats.org/officeDocument/2006/relationships/image" Target="../media/image68.png"/><Relationship Id="rId21" Type="http://schemas.openxmlformats.org/officeDocument/2006/relationships/image" Target="../media/image67.png"/><Relationship Id="rId20" Type="http://schemas.openxmlformats.org/officeDocument/2006/relationships/image" Target="../media/image66.png"/><Relationship Id="rId2" Type="http://schemas.openxmlformats.org/officeDocument/2006/relationships/image" Target="../media/image49.png"/><Relationship Id="rId19" Type="http://schemas.openxmlformats.org/officeDocument/2006/relationships/image" Target="../media/image65.png"/><Relationship Id="rId18" Type="http://schemas.openxmlformats.org/officeDocument/2006/relationships/image" Target="../media/image64.png"/><Relationship Id="rId17" Type="http://schemas.openxmlformats.org/officeDocument/2006/relationships/image" Target="../media/image63.png"/><Relationship Id="rId16" Type="http://schemas.openxmlformats.org/officeDocument/2006/relationships/image" Target="../media/image62.png"/><Relationship Id="rId15" Type="http://schemas.openxmlformats.org/officeDocument/2006/relationships/image" Target="../media/image61.png"/><Relationship Id="rId14" Type="http://schemas.openxmlformats.org/officeDocument/2006/relationships/image" Target="../media/image60.png"/><Relationship Id="rId13" Type="http://schemas.openxmlformats.org/officeDocument/2006/relationships/image" Target="../media/image59.png"/><Relationship Id="rId12" Type="http://schemas.openxmlformats.org/officeDocument/2006/relationships/image" Target="../media/image58.png"/><Relationship Id="rId11" Type="http://schemas.openxmlformats.org/officeDocument/2006/relationships/image" Target="../media/image57.png"/><Relationship Id="rId10" Type="http://schemas.openxmlformats.org/officeDocument/2006/relationships/image" Target="../media/image56.png"/><Relationship Id="rId1" Type="http://schemas.openxmlformats.org/officeDocument/2006/relationships/image" Target="../media/image48.png"/></Relationships>
</file>

<file path=ppt/slides/_rels/slide28.xml.rels><?xml version="1.0" encoding="UTF-8" standalone="yes"?>
<Relationships xmlns="http://schemas.openxmlformats.org/package/2006/relationships"><Relationship Id="rId9" Type="http://schemas.openxmlformats.org/officeDocument/2006/relationships/image" Target="../media/image56.png"/><Relationship Id="rId8" Type="http://schemas.openxmlformats.org/officeDocument/2006/relationships/image" Target="../media/image55.png"/><Relationship Id="rId7" Type="http://schemas.openxmlformats.org/officeDocument/2006/relationships/image" Target="../media/image52.png"/><Relationship Id="rId6" Type="http://schemas.openxmlformats.org/officeDocument/2006/relationships/image" Target="../media/image51.png"/><Relationship Id="rId5" Type="http://schemas.openxmlformats.org/officeDocument/2006/relationships/image" Target="../media/image49.png"/><Relationship Id="rId4" Type="http://schemas.openxmlformats.org/officeDocument/2006/relationships/image" Target="../media/image48.png"/><Relationship Id="rId34" Type="http://schemas.openxmlformats.org/officeDocument/2006/relationships/slideLayout" Target="../slideLayouts/slideLayout34.xml"/><Relationship Id="rId33" Type="http://schemas.openxmlformats.org/officeDocument/2006/relationships/image" Target="../media/image76.png"/><Relationship Id="rId32" Type="http://schemas.openxmlformats.org/officeDocument/2006/relationships/image" Target="../media/image88.png"/><Relationship Id="rId31" Type="http://schemas.openxmlformats.org/officeDocument/2006/relationships/image" Target="../media/image87.png"/><Relationship Id="rId30" Type="http://schemas.openxmlformats.org/officeDocument/2006/relationships/image" Target="../media/image86.png"/><Relationship Id="rId3" Type="http://schemas.openxmlformats.org/officeDocument/2006/relationships/tags" Target="../tags/tag82.xml"/><Relationship Id="rId29" Type="http://schemas.openxmlformats.org/officeDocument/2006/relationships/image" Target="../media/image85.png"/><Relationship Id="rId28" Type="http://schemas.openxmlformats.org/officeDocument/2006/relationships/image" Target="../media/image84.png"/><Relationship Id="rId27" Type="http://schemas.openxmlformats.org/officeDocument/2006/relationships/image" Target="../media/image83.png"/><Relationship Id="rId26" Type="http://schemas.openxmlformats.org/officeDocument/2006/relationships/image" Target="../media/image82.png"/><Relationship Id="rId25" Type="http://schemas.openxmlformats.org/officeDocument/2006/relationships/image" Target="../media/image81.png"/><Relationship Id="rId24" Type="http://schemas.openxmlformats.org/officeDocument/2006/relationships/image" Target="../media/image80.png"/><Relationship Id="rId23" Type="http://schemas.openxmlformats.org/officeDocument/2006/relationships/image" Target="../media/image79.png"/><Relationship Id="rId22" Type="http://schemas.openxmlformats.org/officeDocument/2006/relationships/image" Target="../media/image78.png"/><Relationship Id="rId21" Type="http://schemas.openxmlformats.org/officeDocument/2006/relationships/image" Target="../media/image74.png"/><Relationship Id="rId20" Type="http://schemas.openxmlformats.org/officeDocument/2006/relationships/image" Target="../media/image72.png"/><Relationship Id="rId2" Type="http://schemas.openxmlformats.org/officeDocument/2006/relationships/image" Target="../media/image47.png"/><Relationship Id="rId19" Type="http://schemas.openxmlformats.org/officeDocument/2006/relationships/image" Target="../media/image71.png"/><Relationship Id="rId18" Type="http://schemas.openxmlformats.org/officeDocument/2006/relationships/image" Target="../media/image70.png"/><Relationship Id="rId17" Type="http://schemas.openxmlformats.org/officeDocument/2006/relationships/image" Target="../media/image69.png"/><Relationship Id="rId16" Type="http://schemas.openxmlformats.org/officeDocument/2006/relationships/image" Target="../media/image67.png"/><Relationship Id="rId15" Type="http://schemas.openxmlformats.org/officeDocument/2006/relationships/image" Target="../media/image65.png"/><Relationship Id="rId14" Type="http://schemas.openxmlformats.org/officeDocument/2006/relationships/image" Target="../media/image61.png"/><Relationship Id="rId13" Type="http://schemas.openxmlformats.org/officeDocument/2006/relationships/image" Target="../media/image60.png"/><Relationship Id="rId12" Type="http://schemas.openxmlformats.org/officeDocument/2006/relationships/image" Target="../media/image59.png"/><Relationship Id="rId11" Type="http://schemas.openxmlformats.org/officeDocument/2006/relationships/image" Target="../media/image58.png"/><Relationship Id="rId10" Type="http://schemas.openxmlformats.org/officeDocument/2006/relationships/image" Target="../media/image57.png"/><Relationship Id="rId1" Type="http://schemas.openxmlformats.org/officeDocument/2006/relationships/image" Target="../media/image77.png"/></Relationships>
</file>

<file path=ppt/slides/_rels/slide29.xml.rels><?xml version="1.0" encoding="UTF-8" standalone="yes"?>
<Relationships xmlns="http://schemas.openxmlformats.org/package/2006/relationships"><Relationship Id="rId9" Type="http://schemas.openxmlformats.org/officeDocument/2006/relationships/image" Target="../media/image56.png"/><Relationship Id="rId8" Type="http://schemas.openxmlformats.org/officeDocument/2006/relationships/image" Target="../media/image55.png"/><Relationship Id="rId7" Type="http://schemas.openxmlformats.org/officeDocument/2006/relationships/image" Target="../media/image52.png"/><Relationship Id="rId6" Type="http://schemas.openxmlformats.org/officeDocument/2006/relationships/image" Target="../media/image51.png"/><Relationship Id="rId5" Type="http://schemas.openxmlformats.org/officeDocument/2006/relationships/image" Target="../media/image49.png"/><Relationship Id="rId4" Type="http://schemas.openxmlformats.org/officeDocument/2006/relationships/image" Target="../media/image48.png"/><Relationship Id="rId36" Type="http://schemas.openxmlformats.org/officeDocument/2006/relationships/slideLayout" Target="../slideLayouts/slideLayout34.xml"/><Relationship Id="rId35" Type="http://schemas.openxmlformats.org/officeDocument/2006/relationships/image" Target="../media/image76.png"/><Relationship Id="rId34" Type="http://schemas.openxmlformats.org/officeDocument/2006/relationships/image" Target="../media/image88.png"/><Relationship Id="rId33" Type="http://schemas.openxmlformats.org/officeDocument/2006/relationships/image" Target="../media/image87.png"/><Relationship Id="rId32" Type="http://schemas.openxmlformats.org/officeDocument/2006/relationships/image" Target="../media/image86.png"/><Relationship Id="rId31" Type="http://schemas.openxmlformats.org/officeDocument/2006/relationships/image" Target="../media/image90.png"/><Relationship Id="rId30" Type="http://schemas.openxmlformats.org/officeDocument/2006/relationships/image" Target="../media/image85.png"/><Relationship Id="rId3" Type="http://schemas.openxmlformats.org/officeDocument/2006/relationships/image" Target="../media/image47.png"/><Relationship Id="rId29" Type="http://schemas.openxmlformats.org/officeDocument/2006/relationships/image" Target="../media/image84.png"/><Relationship Id="rId28" Type="http://schemas.openxmlformats.org/officeDocument/2006/relationships/image" Target="../media/image83.png"/><Relationship Id="rId27" Type="http://schemas.openxmlformats.org/officeDocument/2006/relationships/image" Target="../media/image82.png"/><Relationship Id="rId26" Type="http://schemas.openxmlformats.org/officeDocument/2006/relationships/image" Target="../media/image81.png"/><Relationship Id="rId25" Type="http://schemas.openxmlformats.org/officeDocument/2006/relationships/image" Target="../media/image80.png"/><Relationship Id="rId24" Type="http://schemas.openxmlformats.org/officeDocument/2006/relationships/image" Target="../media/image79.png"/><Relationship Id="rId23" Type="http://schemas.openxmlformats.org/officeDocument/2006/relationships/image" Target="../media/image78.png"/><Relationship Id="rId22" Type="http://schemas.openxmlformats.org/officeDocument/2006/relationships/image" Target="../media/image89.png"/><Relationship Id="rId21" Type="http://schemas.openxmlformats.org/officeDocument/2006/relationships/image" Target="../media/image74.png"/><Relationship Id="rId20" Type="http://schemas.openxmlformats.org/officeDocument/2006/relationships/image" Target="../media/image72.png"/><Relationship Id="rId2" Type="http://schemas.openxmlformats.org/officeDocument/2006/relationships/image" Target="../media/image77.png"/><Relationship Id="rId19" Type="http://schemas.openxmlformats.org/officeDocument/2006/relationships/image" Target="../media/image71.png"/><Relationship Id="rId18" Type="http://schemas.openxmlformats.org/officeDocument/2006/relationships/image" Target="../media/image70.png"/><Relationship Id="rId17" Type="http://schemas.openxmlformats.org/officeDocument/2006/relationships/image" Target="../media/image69.png"/><Relationship Id="rId16" Type="http://schemas.openxmlformats.org/officeDocument/2006/relationships/image" Target="../media/image67.png"/><Relationship Id="rId15" Type="http://schemas.openxmlformats.org/officeDocument/2006/relationships/image" Target="../media/image65.png"/><Relationship Id="rId14" Type="http://schemas.openxmlformats.org/officeDocument/2006/relationships/image" Target="../media/image61.png"/><Relationship Id="rId13" Type="http://schemas.openxmlformats.org/officeDocument/2006/relationships/image" Target="../media/image60.png"/><Relationship Id="rId12" Type="http://schemas.openxmlformats.org/officeDocument/2006/relationships/image" Target="../media/image59.png"/><Relationship Id="rId11" Type="http://schemas.openxmlformats.org/officeDocument/2006/relationships/image" Target="../media/image58.png"/><Relationship Id="rId10" Type="http://schemas.openxmlformats.org/officeDocument/2006/relationships/image" Target="../media/image57.png"/><Relationship Id="rId1" Type="http://schemas.openxmlformats.org/officeDocument/2006/relationships/tags" Target="../tags/tag83.xml"/></Relationships>
</file>

<file path=ppt/slides/_rels/slide3.xml.rels><?xml version="1.0" encoding="UTF-8" standalone="yes"?>
<Relationships xmlns="http://schemas.openxmlformats.org/package/2006/relationships"><Relationship Id="rId8" Type="http://schemas.openxmlformats.org/officeDocument/2006/relationships/notesSlide" Target="../notesSlides/notesSlide2.xml"/><Relationship Id="rId7" Type="http://schemas.openxmlformats.org/officeDocument/2006/relationships/slideLayout" Target="../slideLayouts/slideLayout34.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3" Type="http://schemas.openxmlformats.org/officeDocument/2006/relationships/tags" Target="../tags/tag3.xml"/><Relationship Id="rId2" Type="http://schemas.openxmlformats.org/officeDocument/2006/relationships/tags" Target="../tags/tag2.xml"/><Relationship Id="rId1" Type="http://schemas.openxmlformats.org/officeDocument/2006/relationships/tags" Target="../tags/tag1.xml"/></Relationships>
</file>

<file path=ppt/slides/_rels/slide30.xml.rels><?xml version="1.0" encoding="UTF-8" standalone="yes"?>
<Relationships xmlns="http://schemas.openxmlformats.org/package/2006/relationships"><Relationship Id="rId9" Type="http://schemas.openxmlformats.org/officeDocument/2006/relationships/image" Target="../media/image96.png"/><Relationship Id="rId8" Type="http://schemas.openxmlformats.org/officeDocument/2006/relationships/image" Target="../media/image95.png"/><Relationship Id="rId7" Type="http://schemas.openxmlformats.org/officeDocument/2006/relationships/image" Target="../media/image94.png"/><Relationship Id="rId6" Type="http://schemas.openxmlformats.org/officeDocument/2006/relationships/image" Target="../media/image93.png"/><Relationship Id="rId5" Type="http://schemas.openxmlformats.org/officeDocument/2006/relationships/image" Target="../media/image50.png"/><Relationship Id="rId4" Type="http://schemas.openxmlformats.org/officeDocument/2006/relationships/image" Target="../media/image92.png"/><Relationship Id="rId3" Type="http://schemas.openxmlformats.org/officeDocument/2006/relationships/image" Target="../media/image91.png"/><Relationship Id="rId2" Type="http://schemas.openxmlformats.org/officeDocument/2006/relationships/image" Target="../media/image21.png"/><Relationship Id="rId19" Type="http://schemas.openxmlformats.org/officeDocument/2006/relationships/slideLayout" Target="../slideLayouts/slideLayout34.xml"/><Relationship Id="rId18" Type="http://schemas.openxmlformats.org/officeDocument/2006/relationships/image" Target="../media/image105.png"/><Relationship Id="rId17" Type="http://schemas.openxmlformats.org/officeDocument/2006/relationships/image" Target="../media/image104.png"/><Relationship Id="rId16" Type="http://schemas.openxmlformats.org/officeDocument/2006/relationships/image" Target="../media/image103.png"/><Relationship Id="rId15" Type="http://schemas.openxmlformats.org/officeDocument/2006/relationships/image" Target="../media/image102.png"/><Relationship Id="rId14" Type="http://schemas.openxmlformats.org/officeDocument/2006/relationships/image" Target="../media/image101.png"/><Relationship Id="rId13" Type="http://schemas.openxmlformats.org/officeDocument/2006/relationships/image" Target="../media/image100.png"/><Relationship Id="rId12" Type="http://schemas.openxmlformats.org/officeDocument/2006/relationships/image" Target="../media/image99.png"/><Relationship Id="rId11" Type="http://schemas.openxmlformats.org/officeDocument/2006/relationships/image" Target="../media/image98.png"/><Relationship Id="rId10" Type="http://schemas.openxmlformats.org/officeDocument/2006/relationships/image" Target="../media/image97.png"/><Relationship Id="rId1" Type="http://schemas.openxmlformats.org/officeDocument/2006/relationships/tags" Target="../tags/tag84.xml"/></Relationships>
</file>

<file path=ppt/slides/_rels/slide31.xml.rels><?xml version="1.0" encoding="UTF-8" standalone="yes"?>
<Relationships xmlns="http://schemas.openxmlformats.org/package/2006/relationships"><Relationship Id="rId9" Type="http://schemas.openxmlformats.org/officeDocument/2006/relationships/image" Target="../media/image54.png"/><Relationship Id="rId8" Type="http://schemas.openxmlformats.org/officeDocument/2006/relationships/image" Target="../media/image53.png"/><Relationship Id="rId7" Type="http://schemas.openxmlformats.org/officeDocument/2006/relationships/image" Target="../media/image52.png"/><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20.png"/><Relationship Id="rId30" Type="http://schemas.openxmlformats.org/officeDocument/2006/relationships/slideLayout" Target="../slideLayouts/slideLayout34.xml"/><Relationship Id="rId3" Type="http://schemas.openxmlformats.org/officeDocument/2006/relationships/image" Target="../media/image49.png"/><Relationship Id="rId29" Type="http://schemas.openxmlformats.org/officeDocument/2006/relationships/image" Target="../media/image74.png"/><Relationship Id="rId28" Type="http://schemas.openxmlformats.org/officeDocument/2006/relationships/image" Target="../media/image73.png"/><Relationship Id="rId27" Type="http://schemas.openxmlformats.org/officeDocument/2006/relationships/image" Target="../media/image72.png"/><Relationship Id="rId26" Type="http://schemas.openxmlformats.org/officeDocument/2006/relationships/image" Target="../media/image71.png"/><Relationship Id="rId25" Type="http://schemas.openxmlformats.org/officeDocument/2006/relationships/image" Target="../media/image70.png"/><Relationship Id="rId24" Type="http://schemas.openxmlformats.org/officeDocument/2006/relationships/image" Target="../media/image69.png"/><Relationship Id="rId23" Type="http://schemas.openxmlformats.org/officeDocument/2006/relationships/image" Target="../media/image68.png"/><Relationship Id="rId22" Type="http://schemas.openxmlformats.org/officeDocument/2006/relationships/image" Target="../media/image67.png"/><Relationship Id="rId21" Type="http://schemas.openxmlformats.org/officeDocument/2006/relationships/image" Target="../media/image66.png"/><Relationship Id="rId20" Type="http://schemas.openxmlformats.org/officeDocument/2006/relationships/image" Target="../media/image65.png"/><Relationship Id="rId2" Type="http://schemas.openxmlformats.org/officeDocument/2006/relationships/image" Target="../media/image48.png"/><Relationship Id="rId19" Type="http://schemas.openxmlformats.org/officeDocument/2006/relationships/image" Target="../media/image64.png"/><Relationship Id="rId18" Type="http://schemas.openxmlformats.org/officeDocument/2006/relationships/image" Target="../media/image63.png"/><Relationship Id="rId17" Type="http://schemas.openxmlformats.org/officeDocument/2006/relationships/image" Target="../media/image62.png"/><Relationship Id="rId16" Type="http://schemas.openxmlformats.org/officeDocument/2006/relationships/image" Target="../media/image61.png"/><Relationship Id="rId15" Type="http://schemas.openxmlformats.org/officeDocument/2006/relationships/image" Target="../media/image60.png"/><Relationship Id="rId14" Type="http://schemas.openxmlformats.org/officeDocument/2006/relationships/image" Target="../media/image59.png"/><Relationship Id="rId13" Type="http://schemas.openxmlformats.org/officeDocument/2006/relationships/image" Target="../media/image58.png"/><Relationship Id="rId12" Type="http://schemas.openxmlformats.org/officeDocument/2006/relationships/image" Target="../media/image57.png"/><Relationship Id="rId11" Type="http://schemas.openxmlformats.org/officeDocument/2006/relationships/image" Target="../media/image56.png"/><Relationship Id="rId10" Type="http://schemas.openxmlformats.org/officeDocument/2006/relationships/image" Target="../media/image55.png"/><Relationship Id="rId1" Type="http://schemas.openxmlformats.org/officeDocument/2006/relationships/tags" Target="../tags/tag85.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34.xml"/><Relationship Id="rId1" Type="http://schemas.openxmlformats.org/officeDocument/2006/relationships/tags" Target="../tags/tag86.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4.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4.xml"/><Relationship Id="rId1" Type="http://schemas.openxmlformats.org/officeDocument/2006/relationships/image" Target="../media/image8.png"/></Relationships>
</file>

<file path=ppt/slides/_rels/slide5.xml.rels><?xml version="1.0" encoding="UTF-8" standalone="yes"?>
<Relationships xmlns="http://schemas.openxmlformats.org/package/2006/relationships"><Relationship Id="rId4" Type="http://schemas.openxmlformats.org/officeDocument/2006/relationships/notesSlide" Target="../notesSlides/notesSlide4.xml"/><Relationship Id="rId3" Type="http://schemas.openxmlformats.org/officeDocument/2006/relationships/slideLayout" Target="../slideLayouts/slideLayout34.xml"/><Relationship Id="rId2" Type="http://schemas.openxmlformats.org/officeDocument/2006/relationships/image" Target="../media/image9.wmf"/><Relationship Id="rId1" Type="http://schemas.openxmlformats.org/officeDocument/2006/relationships/tags" Target="../tags/tag4.xml"/></Relationships>
</file>

<file path=ppt/slides/_rels/slide6.xml.rels><?xml version="1.0" encoding="UTF-8" standalone="yes"?>
<Relationships xmlns="http://schemas.openxmlformats.org/package/2006/relationships"><Relationship Id="rId5" Type="http://schemas.openxmlformats.org/officeDocument/2006/relationships/notesSlide" Target="../notesSlides/notesSlide5.xml"/><Relationship Id="rId4" Type="http://schemas.openxmlformats.org/officeDocument/2006/relationships/slideLayout" Target="../slideLayouts/slideLayout34.xml"/><Relationship Id="rId3" Type="http://schemas.openxmlformats.org/officeDocument/2006/relationships/image" Target="../media/image10.jpeg"/><Relationship Id="rId2" Type="http://schemas.openxmlformats.org/officeDocument/2006/relationships/hyperlink" Target="http://www.google.co.kr/url?url=http://www.resourcenow.co.za/Portable-50KW-Diesel-Generator-Trailer-p/portable-generator-diesel-50kw.htm&amp;rct=j&amp;frm=1&amp;q=&amp;esrc=s&amp;sa=U&amp;ei=w8dSVMzNI5P98AWPxoKABA&amp;ved=0CDkQ9QEwETg8&amp;usg=AFQjCNEsqMGlDMC54zt_YBIw-I5cDGmaPA" TargetMode="External"/><Relationship Id="rId1" Type="http://schemas.openxmlformats.org/officeDocument/2006/relationships/tags" Target="../tags/tag5.xml"/></Relationships>
</file>

<file path=ppt/slides/_rels/slide7.xml.rels><?xml version="1.0" encoding="UTF-8" standalone="yes"?>
<Relationships xmlns="http://schemas.openxmlformats.org/package/2006/relationships"><Relationship Id="rId9" Type="http://schemas.openxmlformats.org/officeDocument/2006/relationships/tags" Target="../tags/tag14.xml"/><Relationship Id="rId8" Type="http://schemas.openxmlformats.org/officeDocument/2006/relationships/tags" Target="../tags/tag13.xml"/><Relationship Id="rId7" Type="http://schemas.openxmlformats.org/officeDocument/2006/relationships/tags" Target="../tags/tag12.xml"/><Relationship Id="rId6" Type="http://schemas.openxmlformats.org/officeDocument/2006/relationships/tags" Target="../tags/tag11.xml"/><Relationship Id="rId5" Type="http://schemas.openxmlformats.org/officeDocument/2006/relationships/tags" Target="../tags/tag10.xml"/><Relationship Id="rId4" Type="http://schemas.openxmlformats.org/officeDocument/2006/relationships/tags" Target="../tags/tag9.xml"/><Relationship Id="rId3" Type="http://schemas.openxmlformats.org/officeDocument/2006/relationships/tags" Target="../tags/tag8.xml"/><Relationship Id="rId26" Type="http://schemas.openxmlformats.org/officeDocument/2006/relationships/notesSlide" Target="../notesSlides/notesSlide6.xml"/><Relationship Id="rId25" Type="http://schemas.openxmlformats.org/officeDocument/2006/relationships/slideLayout" Target="../slideLayouts/slideLayout34.xml"/><Relationship Id="rId24" Type="http://schemas.openxmlformats.org/officeDocument/2006/relationships/tags" Target="../tags/tag29.xml"/><Relationship Id="rId23" Type="http://schemas.openxmlformats.org/officeDocument/2006/relationships/tags" Target="../tags/tag28.xml"/><Relationship Id="rId22" Type="http://schemas.openxmlformats.org/officeDocument/2006/relationships/tags" Target="../tags/tag27.xml"/><Relationship Id="rId21" Type="http://schemas.openxmlformats.org/officeDocument/2006/relationships/tags" Target="../tags/tag26.xml"/><Relationship Id="rId20" Type="http://schemas.openxmlformats.org/officeDocument/2006/relationships/tags" Target="../tags/tag25.xml"/><Relationship Id="rId2" Type="http://schemas.openxmlformats.org/officeDocument/2006/relationships/tags" Target="../tags/tag7.xml"/><Relationship Id="rId19" Type="http://schemas.openxmlformats.org/officeDocument/2006/relationships/tags" Target="../tags/tag24.xml"/><Relationship Id="rId18" Type="http://schemas.openxmlformats.org/officeDocument/2006/relationships/tags" Target="../tags/tag23.xml"/><Relationship Id="rId17" Type="http://schemas.openxmlformats.org/officeDocument/2006/relationships/tags" Target="../tags/tag22.xml"/><Relationship Id="rId16" Type="http://schemas.openxmlformats.org/officeDocument/2006/relationships/tags" Target="../tags/tag21.xml"/><Relationship Id="rId15" Type="http://schemas.openxmlformats.org/officeDocument/2006/relationships/tags" Target="../tags/tag20.xml"/><Relationship Id="rId14" Type="http://schemas.openxmlformats.org/officeDocument/2006/relationships/tags" Target="../tags/tag19.xml"/><Relationship Id="rId13" Type="http://schemas.openxmlformats.org/officeDocument/2006/relationships/tags" Target="../tags/tag18.xml"/><Relationship Id="rId12" Type="http://schemas.openxmlformats.org/officeDocument/2006/relationships/tags" Target="../tags/tag17.xml"/><Relationship Id="rId11" Type="http://schemas.openxmlformats.org/officeDocument/2006/relationships/tags" Target="../tags/tag16.xml"/><Relationship Id="rId10" Type="http://schemas.openxmlformats.org/officeDocument/2006/relationships/tags" Target="../tags/tag15.xml"/><Relationship Id="rId1" Type="http://schemas.openxmlformats.org/officeDocument/2006/relationships/tags" Target="../tags/tag6.xml"/></Relationships>
</file>

<file path=ppt/slides/_rels/slide8.xml.rels><?xml version="1.0" encoding="UTF-8" standalone="yes"?>
<Relationships xmlns="http://schemas.openxmlformats.org/package/2006/relationships"><Relationship Id="rId6" Type="http://schemas.openxmlformats.org/officeDocument/2006/relationships/notesSlide" Target="../notesSlides/notesSlide7.xml"/><Relationship Id="rId5" Type="http://schemas.openxmlformats.org/officeDocument/2006/relationships/slideLayout" Target="../slideLayouts/slideLayout34.xml"/><Relationship Id="rId4" Type="http://schemas.openxmlformats.org/officeDocument/2006/relationships/image" Target="../media/image13.png"/><Relationship Id="rId3" Type="http://schemas.openxmlformats.org/officeDocument/2006/relationships/tags" Target="../tags/tag30.xml"/><Relationship Id="rId2" Type="http://schemas.openxmlformats.org/officeDocument/2006/relationships/image" Target="../media/image12.png"/><Relationship Id="rId1" Type="http://schemas.openxmlformats.org/officeDocument/2006/relationships/image" Target="../media/image11.png"/></Relationships>
</file>

<file path=ppt/slides/_rels/slide9.xml.rels><?xml version="1.0" encoding="UTF-8" standalone="yes"?>
<Relationships xmlns="http://schemas.openxmlformats.org/package/2006/relationships"><Relationship Id="rId6" Type="http://schemas.openxmlformats.org/officeDocument/2006/relationships/notesSlide" Target="../notesSlides/notesSlide8.xml"/><Relationship Id="rId5" Type="http://schemas.openxmlformats.org/officeDocument/2006/relationships/slideLayout" Target="../slideLayouts/slideLayout34.xml"/><Relationship Id="rId4" Type="http://schemas.openxmlformats.org/officeDocument/2006/relationships/image" Target="../media/image13.png"/><Relationship Id="rId3" Type="http://schemas.openxmlformats.org/officeDocument/2006/relationships/tags" Target="../tags/tag32.xml"/><Relationship Id="rId2" Type="http://schemas.openxmlformats.org/officeDocument/2006/relationships/image" Target="../media/image11.png"/><Relationship Id="rId1" Type="http://schemas.openxmlformats.org/officeDocument/2006/relationships/tags" Target="../tags/tag3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1" cstate="print">
            <a:extLst>
              <a:ext uri="{BEBA8EAE-BF5A-486C-A8C5-ECC9F3942E4B}">
                <a14:imgProps xmlns:a14="http://schemas.microsoft.com/office/drawing/2010/main">
                  <a14:imgLayer r:embed="rId2">
                    <a14:imgEffect>
                      <a14:brightnessContrast bright="5000"/>
                    </a14:imgEffect>
                    <a14:imgEffect>
                      <a14:saturation sat="80000"/>
                    </a14:imgEffect>
                    <a14:imgEffect>
                      <a14:sharpenSoften amount="1000"/>
                    </a14:imgEffect>
                  </a14:imgLayer>
                </a14:imgProps>
              </a:ext>
              <a:ext uri="{28A0092B-C50C-407E-A947-70E740481C1C}">
                <a14:useLocalDpi xmlns:a14="http://schemas.microsoft.com/office/drawing/2010/main" val="0"/>
              </a:ext>
            </a:extLst>
          </a:blip>
          <a:srcRect t="1145" b="1158"/>
          <a:stretch>
            <a:fillRect/>
          </a:stretch>
        </p:blipFill>
        <p:spPr>
          <a:xfrm>
            <a:off x="48895" y="-10160"/>
            <a:ext cx="12249150" cy="6868160"/>
          </a:xfrm>
          <a:prstGeom prst="rect">
            <a:avLst/>
          </a:prstGeom>
        </p:spPr>
      </p:pic>
      <p:grpSp>
        <p:nvGrpSpPr>
          <p:cNvPr id="15" name="组合 14"/>
          <p:cNvGrpSpPr/>
          <p:nvPr/>
        </p:nvGrpSpPr>
        <p:grpSpPr>
          <a:xfrm>
            <a:off x="1081405" y="2204720"/>
            <a:ext cx="10087610" cy="1800225"/>
            <a:chOff x="1775520" y="4149080"/>
            <a:chExt cx="7668083" cy="1800200"/>
          </a:xfrm>
        </p:grpSpPr>
        <p:sp>
          <p:nvSpPr>
            <p:cNvPr id="7" name="矩形 6"/>
            <p:cNvSpPr/>
            <p:nvPr/>
          </p:nvSpPr>
          <p:spPr>
            <a:xfrm>
              <a:off x="1969418" y="4242465"/>
              <a:ext cx="7347117" cy="1570693"/>
            </a:xfrm>
            <a:prstGeom prst="rect">
              <a:avLst/>
            </a:prstGeom>
            <a:solidFill>
              <a:schemeClr val="accent1">
                <a:lumMod val="50000"/>
                <a:alpha val="60000"/>
              </a:schemeClr>
            </a:solidFill>
            <a:ln w="635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endParaRPr>
            </a:p>
          </p:txBody>
        </p:sp>
        <p:sp>
          <p:nvSpPr>
            <p:cNvPr id="12" name="矩形 11"/>
            <p:cNvSpPr/>
            <p:nvPr/>
          </p:nvSpPr>
          <p:spPr>
            <a:xfrm>
              <a:off x="1775520" y="4149080"/>
              <a:ext cx="7668083" cy="1800200"/>
            </a:xfrm>
            <a:prstGeom prst="rect">
              <a:avLst/>
            </a:prstGeom>
            <a:noFill/>
            <a:ln w="28575">
              <a:solidFill>
                <a:schemeClr val="accent1">
                  <a:lumMod val="5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14" name="文本框 13"/>
            <p:cNvSpPr txBox="1"/>
            <p:nvPr/>
          </p:nvSpPr>
          <p:spPr>
            <a:xfrm>
              <a:off x="1938626" y="5373216"/>
              <a:ext cx="7399158" cy="306701"/>
            </a:xfrm>
            <a:prstGeom prst="rect">
              <a:avLst/>
            </a:prstGeom>
            <a:noFill/>
          </p:spPr>
          <p:txBody>
            <a:bodyPr wrap="square" rtlCol="0">
              <a:spAutoFit/>
            </a:bodyPr>
            <a:lstStyle/>
            <a:p>
              <a:pPr algn="ctr"/>
              <a:r>
                <a:rPr lang="en-US" altLang="zh-CN" sz="1400" b="1" dirty="0">
                  <a:solidFill>
                    <a:schemeClr val="bg1"/>
                  </a:solidFill>
                  <a:latin typeface="微软雅黑" panose="020B0503020204020204" pitchFamily="34" charset="-122"/>
                  <a:ea typeface="微软雅黑" panose="020B0503020204020204" pitchFamily="34" charset="-122"/>
                </a:rPr>
                <a:t>BEIJING GOLDRARE AUTOMOBILE PARTS CO.,LTD</a:t>
              </a:r>
              <a:endParaRPr lang="zh-CN" altLang="en-US" sz="1400" b="1" dirty="0">
                <a:solidFill>
                  <a:schemeClr val="bg1"/>
                </a:solidFill>
                <a:latin typeface="微软雅黑" panose="020B0503020204020204" pitchFamily="34" charset="-122"/>
                <a:ea typeface="微软雅黑" panose="020B0503020204020204" pitchFamily="34" charset="-122"/>
              </a:endParaRPr>
            </a:p>
          </p:txBody>
        </p:sp>
      </p:grpSp>
      <p:sp>
        <p:nvSpPr>
          <p:cNvPr id="8" name="文本框 7"/>
          <p:cNvSpPr txBox="1"/>
          <p:nvPr/>
        </p:nvSpPr>
        <p:spPr>
          <a:xfrm>
            <a:off x="2838481" y="2627802"/>
            <a:ext cx="6726801" cy="645160"/>
          </a:xfrm>
          <a:prstGeom prst="rect">
            <a:avLst/>
          </a:prstGeom>
          <a:noFill/>
        </p:spPr>
        <p:txBody>
          <a:bodyPr wrap="square" rtlCol="0">
            <a:spAutoFit/>
          </a:bodyPr>
          <a:lstStyle/>
          <a:p>
            <a:pPr algn="ctr">
              <a:lnSpc>
                <a:spcPct val="90000"/>
              </a:lnSpc>
            </a:pPr>
            <a:r>
              <a:rPr lang="en-US" sz="4000" b="1" dirty="0">
                <a:solidFill>
                  <a:schemeClr val="bg1"/>
                </a:solidFill>
                <a:latin typeface="微软雅黑" panose="020B0503020204020204" pitchFamily="34" charset="-122"/>
                <a:ea typeface="微软雅黑" panose="020B0503020204020204" pitchFamily="34" charset="-122"/>
              </a:rPr>
              <a:t>H6 </a:t>
            </a:r>
            <a:r>
              <a:rPr lang="zh-CN" altLang="en-US" sz="4000" b="1" dirty="0">
                <a:solidFill>
                  <a:schemeClr val="bg1"/>
                </a:solidFill>
                <a:latin typeface="微软雅黑" panose="020B0503020204020204" pitchFamily="34" charset="-122"/>
                <a:ea typeface="微软雅黑" panose="020B0503020204020204" pitchFamily="34" charset="-122"/>
              </a:rPr>
              <a:t>海外项目策划说明</a:t>
            </a:r>
            <a:endParaRPr lang="zh-CN" altLang="en-US" sz="4000" b="1" dirty="0">
              <a:solidFill>
                <a:schemeClr val="bg1"/>
              </a:solidFill>
              <a:latin typeface="微软雅黑" panose="020B0503020204020204" pitchFamily="34" charset="-122"/>
              <a:ea typeface="微软雅黑" panose="020B0503020204020204" pitchFamily="34" charset="-122"/>
            </a:endParaRPr>
          </a:p>
        </p:txBody>
      </p:sp>
      <p:sp>
        <p:nvSpPr>
          <p:cNvPr id="3" name="文本框 2"/>
          <p:cNvSpPr txBox="1"/>
          <p:nvPr/>
        </p:nvSpPr>
        <p:spPr>
          <a:xfrm>
            <a:off x="479425" y="6165215"/>
            <a:ext cx="2019935" cy="521970"/>
          </a:xfrm>
          <a:prstGeom prst="rect">
            <a:avLst/>
          </a:prstGeom>
          <a:noFill/>
        </p:spPr>
        <p:txBody>
          <a:bodyPr wrap="square" rtlCol="0">
            <a:spAutoFit/>
          </a:bodyPr>
          <a:p>
            <a:pPr algn="ctr"/>
            <a:r>
              <a:rPr lang="zh-CN" altLang="en-US" sz="1400" b="1" dirty="0">
                <a:solidFill>
                  <a:schemeClr val="bg1"/>
                </a:solidFill>
                <a:latin typeface="微软雅黑" panose="020B0503020204020204" pitchFamily="34" charset="-122"/>
                <a:ea typeface="微软雅黑" panose="020B0503020204020204" pitchFamily="34" charset="-122"/>
              </a:rPr>
              <a:t>工艺工程部</a:t>
            </a:r>
            <a:endParaRPr lang="zh-CN" altLang="en-US" sz="1400" b="1" dirty="0">
              <a:solidFill>
                <a:schemeClr val="bg1"/>
              </a:solidFill>
              <a:latin typeface="微软雅黑" panose="020B0503020204020204" pitchFamily="34" charset="-122"/>
              <a:ea typeface="微软雅黑" panose="020B0503020204020204" pitchFamily="34" charset="-122"/>
            </a:endParaRPr>
          </a:p>
          <a:p>
            <a:pPr algn="ctr"/>
            <a:r>
              <a:rPr lang="en-US" altLang="zh-CN" sz="1400" b="1" dirty="0">
                <a:solidFill>
                  <a:schemeClr val="bg1"/>
                </a:solidFill>
                <a:latin typeface="微软雅黑" panose="020B0503020204020204" pitchFamily="34" charset="-122"/>
                <a:ea typeface="微软雅黑" panose="020B0503020204020204" pitchFamily="34" charset="-122"/>
              </a:rPr>
              <a:t>2024.11.20</a:t>
            </a:r>
            <a:endParaRPr lang="en-US" altLang="zh-CN" sz="1400" b="1"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13"/>
          <p:cNvSpPr txBox="1"/>
          <p:nvPr/>
        </p:nvSpPr>
        <p:spPr>
          <a:xfrm>
            <a:off x="911225" y="252730"/>
            <a:ext cx="9049385" cy="460375"/>
          </a:xfrm>
          <a:prstGeom prst="rect">
            <a:avLst/>
          </a:prstGeom>
          <a:noFill/>
        </p:spPr>
        <p:txBody>
          <a:bodyPr wrap="square" rtlCol="0">
            <a:spAutoFit/>
            <a:scene3d>
              <a:camera prst="orthographicFront"/>
              <a:lightRig rig="threePt" dir="t"/>
            </a:scene3d>
            <a:sp3d contourW="12700"/>
          </a:bodyPr>
          <a:lstStyle>
            <a:defPPr>
              <a:defRPr lang="en-US"/>
            </a:defPPr>
            <a:lvl1pPr>
              <a:defRPr b="1" spc="282">
                <a:solidFill>
                  <a:schemeClr val="tx1">
                    <a:lumMod val="50000"/>
                    <a:lumOff val="50000"/>
                  </a:schemeClr>
                </a:solidFill>
                <a:latin typeface="微软雅黑" panose="020B0503020204020204" pitchFamily="34" charset="-122"/>
                <a:ea typeface="微软雅黑" panose="020B0503020204020204" pitchFamily="34" charset="-122"/>
              </a:defRPr>
            </a:lvl1pPr>
          </a:lstStyle>
          <a:p>
            <a:pPr lvl="0" algn="l">
              <a:buClrTx/>
              <a:buSzTx/>
            </a:pPr>
            <a:r>
              <a:rPr lang="zh-CN" altLang="en-US" sz="2400" dirty="0">
                <a:solidFill>
                  <a:schemeClr val="tx1"/>
                </a:solidFill>
                <a:latin typeface="华文楷体" panose="02010600040101010101" charset="-122"/>
                <a:ea typeface="华文楷体" panose="02010600040101010101" charset="-122"/>
                <a:cs typeface="华文楷体" panose="02010600040101010101" charset="-122"/>
                <a:sym typeface="+mn-ea"/>
              </a:rPr>
              <a:t>八、</a:t>
            </a:r>
            <a:r>
              <a:rPr lang="zh-CN" altLang="en-US" sz="2400" dirty="0">
                <a:solidFill>
                  <a:schemeClr val="tx1"/>
                </a:solidFill>
                <a:latin typeface="华文楷体" panose="02010600040101010101" charset="-122"/>
                <a:ea typeface="华文楷体" panose="02010600040101010101" charset="-122"/>
                <a:cs typeface="华文楷体" panose="02010600040101010101" charset="-122"/>
                <a:sym typeface="+mn-ea"/>
              </a:rPr>
              <a:t>生产运营计划</a:t>
            </a:r>
            <a:endParaRPr lang="zh-CN" altLang="en-US" sz="2400" dirty="0">
              <a:solidFill>
                <a:schemeClr val="tx1"/>
              </a:solidFill>
              <a:latin typeface="华文楷体" panose="02010600040101010101" charset="-122"/>
              <a:ea typeface="华文楷体" panose="02010600040101010101" charset="-122"/>
              <a:cs typeface="华文楷体" panose="02010600040101010101" charset="-122"/>
              <a:sym typeface="+mn-ea"/>
            </a:endParaRPr>
          </a:p>
        </p:txBody>
      </p:sp>
      <p:sp>
        <p:nvSpPr>
          <p:cNvPr id="18435" name="오각형 55"/>
          <p:cNvSpPr/>
          <p:nvPr/>
        </p:nvSpPr>
        <p:spPr>
          <a:xfrm>
            <a:off x="488633" y="908685"/>
            <a:ext cx="1608137" cy="896938"/>
          </a:xfrm>
          <a:prstGeom prst="homePlate">
            <a:avLst>
              <a:gd name="adj" fmla="val 28578"/>
            </a:avLst>
          </a:prstGeom>
          <a:solidFill>
            <a:srgbClr val="244061"/>
          </a:solidFill>
          <a:ln w="9525" cap="flat" cmpd="sng">
            <a:solidFill>
              <a:srgbClr val="7F7F7F"/>
            </a:solidFill>
            <a:prstDash val="solid"/>
            <a:miter/>
            <a:headEnd type="none" w="med" len="med"/>
            <a:tailEnd type="none" w="med" len="med"/>
          </a:ln>
        </p:spPr>
        <p:txBody>
          <a:bodyPr wrap="none" anchor="ctr" anchorCtr="0"/>
          <a:p>
            <a:pPr algn="ctr" latinLnBrk="1"/>
            <a:endParaRPr lang="zh-CN" altLang="zh-CN" sz="1500" b="1" dirty="0">
              <a:solidFill>
                <a:schemeClr val="bg1"/>
              </a:solidFill>
              <a:latin typeface="楷体" panose="02010609060101010101" pitchFamily="49" charset="-122"/>
              <a:ea typeface="Modern H Bold" pitchFamily="2" charset="-127"/>
              <a:sym typeface="楷体" panose="02010609060101010101" pitchFamily="49" charset="-122"/>
            </a:endParaRPr>
          </a:p>
        </p:txBody>
      </p:sp>
      <p:sp>
        <p:nvSpPr>
          <p:cNvPr id="18436" name="TextBox 56"/>
          <p:cNvSpPr/>
          <p:nvPr/>
        </p:nvSpPr>
        <p:spPr>
          <a:xfrm>
            <a:off x="749142" y="909320"/>
            <a:ext cx="896620" cy="306705"/>
          </a:xfrm>
          <a:prstGeom prst="rect">
            <a:avLst/>
          </a:prstGeom>
          <a:noFill/>
          <a:ln w="9525">
            <a:noFill/>
          </a:ln>
        </p:spPr>
        <p:txBody>
          <a:bodyPr wrap="none" anchor="ctr" anchorCtr="0">
            <a:spAutoFit/>
          </a:bodyPr>
          <a:p>
            <a:pPr algn="ctr" latinLnBrk="1"/>
            <a:r>
              <a:rPr lang="zh-CN" altLang="en-US" sz="1400" b="1" dirty="0">
                <a:solidFill>
                  <a:srgbClr val="F2F2F2"/>
                </a:solidFill>
                <a:latin typeface="华文楷体" panose="02010600040101010101" charset="-122"/>
                <a:ea typeface="华文楷体" panose="02010600040101010101" charset="-122"/>
                <a:sym typeface="楷体" panose="02010609060101010101" pitchFamily="49" charset="-122"/>
              </a:rPr>
              <a:t>车型概要</a:t>
            </a:r>
            <a:endParaRPr lang="zh-CN" altLang="en-US" sz="1400" b="1" dirty="0">
              <a:solidFill>
                <a:srgbClr val="F2F2F2"/>
              </a:solidFill>
              <a:latin typeface="华文楷体" panose="02010600040101010101" charset="-122"/>
              <a:ea typeface="华文楷体" panose="02010600040101010101" charset="-122"/>
              <a:sym typeface="楷体" panose="02010609060101010101" pitchFamily="49" charset="-122"/>
            </a:endParaRPr>
          </a:p>
        </p:txBody>
      </p:sp>
      <p:sp>
        <p:nvSpPr>
          <p:cNvPr id="2" name="오각형 111"/>
          <p:cNvSpPr/>
          <p:nvPr/>
        </p:nvSpPr>
        <p:spPr>
          <a:xfrm>
            <a:off x="4902200" y="908685"/>
            <a:ext cx="1608138" cy="896938"/>
          </a:xfrm>
          <a:prstGeom prst="homePlate">
            <a:avLst>
              <a:gd name="adj" fmla="val 28578"/>
            </a:avLst>
          </a:prstGeom>
          <a:solidFill>
            <a:srgbClr val="3F3F3F"/>
          </a:solidFill>
          <a:ln w="9525" cap="flat" cmpd="sng">
            <a:solidFill>
              <a:srgbClr val="7F7F7F"/>
            </a:solidFill>
            <a:prstDash val="solid"/>
            <a:bevel/>
            <a:headEnd type="none" w="med" len="med"/>
            <a:tailEnd type="none" w="med" len="med"/>
          </a:ln>
        </p:spPr>
        <p:txBody>
          <a:bodyPr lIns="0" tIns="0" rIns="0" bIns="0" anchor="ctr" anchorCtr="0"/>
          <a:p>
            <a:pPr algn="ctr" latinLnBrk="1"/>
            <a:endParaRPr lang="zh-CN" altLang="zh-CN" sz="1600" b="1" dirty="0">
              <a:solidFill>
                <a:schemeClr val="bg1"/>
              </a:solidFill>
              <a:latin typeface="楷体" panose="02010609060101010101" pitchFamily="49" charset="-122"/>
              <a:ea typeface="현대하모니 M" pitchFamily="2" charset="-127"/>
              <a:sym typeface="楷体" panose="02010609060101010101" pitchFamily="49" charset="-122"/>
            </a:endParaRPr>
          </a:p>
        </p:txBody>
      </p:sp>
      <p:sp>
        <p:nvSpPr>
          <p:cNvPr id="18438" name="TextBox 112"/>
          <p:cNvSpPr/>
          <p:nvPr/>
        </p:nvSpPr>
        <p:spPr>
          <a:xfrm>
            <a:off x="4984274" y="909320"/>
            <a:ext cx="1253490" cy="306705"/>
          </a:xfrm>
          <a:prstGeom prst="rect">
            <a:avLst/>
          </a:prstGeom>
          <a:noFill/>
          <a:ln w="9525">
            <a:noFill/>
          </a:ln>
        </p:spPr>
        <p:txBody>
          <a:bodyPr wrap="none" anchor="ctr" anchorCtr="0">
            <a:spAutoFit/>
          </a:bodyPr>
          <a:p>
            <a:pPr algn="ctr" latinLnBrk="1"/>
            <a:r>
              <a:rPr lang="zh-CN" altLang="en-US" sz="1400" b="1" dirty="0">
                <a:solidFill>
                  <a:schemeClr val="bg1"/>
                </a:solidFill>
                <a:latin typeface="华文楷体" panose="02010600040101010101" charset="-122"/>
                <a:ea typeface="华文楷体" panose="02010600040101010101" charset="-122"/>
                <a:sym typeface="楷体" panose="02010609060101010101" pitchFamily="49" charset="-122"/>
              </a:rPr>
              <a:t>生产运营计划</a:t>
            </a:r>
            <a:endParaRPr lang="zh-CN" altLang="en-US" sz="1400" b="1" dirty="0">
              <a:solidFill>
                <a:schemeClr val="bg1"/>
              </a:solidFill>
              <a:latin typeface="华文楷体" panose="02010600040101010101" charset="-122"/>
              <a:ea typeface="华文楷体" panose="02010600040101010101" charset="-122"/>
              <a:sym typeface="楷体" panose="02010609060101010101" pitchFamily="49" charset="-122"/>
            </a:endParaRPr>
          </a:p>
        </p:txBody>
      </p:sp>
      <p:graphicFrame>
        <p:nvGraphicFramePr>
          <p:cNvPr id="19463" name="表格 19462"/>
          <p:cNvGraphicFramePr/>
          <p:nvPr>
            <p:custDataLst>
              <p:tags r:id="rId1"/>
            </p:custDataLst>
          </p:nvPr>
        </p:nvGraphicFramePr>
        <p:xfrm>
          <a:off x="4900930" y="2142490"/>
          <a:ext cx="6808470" cy="4239260"/>
        </p:xfrm>
        <a:graphic>
          <a:graphicData uri="http://schemas.openxmlformats.org/drawingml/2006/table">
            <a:tbl>
              <a:tblPr/>
              <a:tblGrid>
                <a:gridCol w="1316990"/>
                <a:gridCol w="5491480"/>
              </a:tblGrid>
              <a:tr h="1318260">
                <a:tc>
                  <a:txBody>
                    <a:bodyPr/>
                    <a:p>
                      <a:pPr marL="0" lvl="0" indent="0" algn="ctr" eaLnBrk="1" fontAlgn="base" latinLnBrk="1" hangingPunct="1">
                        <a:spcBef>
                          <a:spcPct val="20000"/>
                        </a:spcBef>
                        <a:spcAft>
                          <a:spcPct val="0"/>
                        </a:spcAft>
                        <a:buClr>
                          <a:schemeClr val="accent1"/>
                        </a:buClr>
                        <a:buFont typeface="Wingdings" panose="05000000000000000000" pitchFamily="2" charset="2"/>
                        <a:buNone/>
                      </a:pPr>
                      <a:r>
                        <a:rPr lang="zh-CN" altLang="en-US" sz="1300" b="1" baseline="0">
                          <a:solidFill>
                            <a:srgbClr val="000000"/>
                          </a:solidFill>
                          <a:latin typeface="华文楷体" panose="02010600040101010101" charset="-122"/>
                          <a:ea typeface="华文楷体" panose="02010600040101010101" charset="-122"/>
                          <a:sym typeface="Malgun Gothic" panose="020B0503020000020004" pitchFamily="34" charset="-127"/>
                        </a:rPr>
                        <a:t>生产能力</a:t>
                      </a:r>
                      <a:endParaRPr lang="zh-CN" altLang="en-US" sz="1300" b="1" baseline="0">
                        <a:solidFill>
                          <a:srgbClr val="000000"/>
                        </a:solidFill>
                        <a:latin typeface="华文楷体" panose="02010600040101010101" charset="-122"/>
                        <a:ea typeface="华文楷体" panose="02010600040101010101" charset="-122"/>
                        <a:sym typeface="Malgun Gothic" panose="020B0503020000020004" pitchFamily="34" charset="-127"/>
                      </a:endParaRPr>
                    </a:p>
                  </a:txBody>
                  <a:tcPr marL="0" marR="0" marT="0" marB="0" anchor="ctr">
                    <a:lnL w="12700" cap="flat" cmpd="sng">
                      <a:solidFill>
                        <a:srgbClr val="595959"/>
                      </a:solidFill>
                      <a:prstDash val="solid"/>
                      <a:bevel/>
                      <a:headEnd type="none" w="med" len="med"/>
                      <a:tailEnd type="none" w="med" len="med"/>
                    </a:lnL>
                    <a:lnR w="12700" cap="flat" cmpd="sng">
                      <a:solidFill>
                        <a:srgbClr val="7F7F7F"/>
                      </a:solidFill>
                      <a:prstDash val="solid"/>
                      <a:bevel/>
                      <a:headEnd type="none" w="med" len="med"/>
                      <a:tailEnd type="none" w="med" len="med"/>
                    </a:lnR>
                    <a:lnT w="12700" cap="flat" cmpd="sng">
                      <a:solidFill>
                        <a:srgbClr val="595959"/>
                      </a:solidFill>
                      <a:prstDash val="solid"/>
                      <a:bevel/>
                      <a:headEnd type="none" w="med" len="med"/>
                      <a:tailEnd type="none" w="med" len="med"/>
                    </a:lnT>
                    <a:lnB w="12700" cap="flat" cmpd="sng">
                      <a:solidFill>
                        <a:srgbClr val="7F7F7F"/>
                      </a:solidFill>
                      <a:prstDash val="solid"/>
                      <a:bevel/>
                      <a:headEnd type="none" w="med" len="med"/>
                      <a:tailEnd type="none" w="med" len="med"/>
                    </a:lnB>
                    <a:lnTlToBr>
                      <a:noFill/>
                    </a:lnTlToBr>
                    <a:lnBlToTr>
                      <a:noFill/>
                    </a:lnBlToTr>
                    <a:solidFill>
                      <a:srgbClr val="F2F2F2">
                        <a:alpha val="100000"/>
                      </a:srgbClr>
                    </a:solidFill>
                  </a:tcPr>
                </a:tc>
                <a:tc>
                  <a:txBody>
                    <a:bodyPr/>
                    <a:p>
                      <a:pPr marL="0" lvl="0" indent="0" algn="ctr" eaLnBrk="1" fontAlgn="base" latinLnBrk="1" hangingPunct="1">
                        <a:lnSpc>
                          <a:spcPct val="104000"/>
                        </a:lnSpc>
                        <a:spcBef>
                          <a:spcPct val="20000"/>
                        </a:spcBef>
                        <a:spcAft>
                          <a:spcPct val="0"/>
                        </a:spcAft>
                        <a:buClr>
                          <a:schemeClr val="accent1"/>
                        </a:buClr>
                        <a:buFont typeface="Wingdings" panose="05000000000000000000" pitchFamily="2" charset="2"/>
                        <a:buNone/>
                      </a:pPr>
                      <a:endParaRPr sz="1100" i="1">
                        <a:solidFill>
                          <a:schemeClr val="tx1"/>
                        </a:solidFill>
                        <a:latin typeface="华文楷体" panose="02010600040101010101" charset="-122"/>
                        <a:ea typeface="华文楷体" panose="02010600040101010101" charset="-122"/>
                        <a:sym typeface="Malgun Gothic" panose="020B0503020000020004" pitchFamily="34" charset="-127"/>
                      </a:endParaRPr>
                    </a:p>
                  </a:txBody>
                  <a:tcPr marL="0" marR="0" marT="0" marB="0" anchor="ctr">
                    <a:lnL w="12700" cap="flat" cmpd="sng">
                      <a:solidFill>
                        <a:srgbClr val="7F7F7F"/>
                      </a:solidFill>
                      <a:prstDash val="solid"/>
                      <a:bevel/>
                      <a:headEnd type="none" w="med" len="med"/>
                      <a:tailEnd type="none" w="med" len="med"/>
                    </a:lnL>
                    <a:lnR w="12700" cap="flat" cmpd="sng">
                      <a:solidFill>
                        <a:srgbClr val="595959"/>
                      </a:solidFill>
                      <a:prstDash val="solid"/>
                      <a:bevel/>
                      <a:headEnd type="none" w="med" len="med"/>
                      <a:tailEnd type="none" w="med" len="med"/>
                    </a:lnR>
                    <a:lnT w="12700" cap="flat" cmpd="sng">
                      <a:solidFill>
                        <a:srgbClr val="595959"/>
                      </a:solidFill>
                      <a:prstDash val="solid"/>
                      <a:bevel/>
                      <a:headEnd type="none" w="med" len="med"/>
                      <a:tailEnd type="none" w="med" len="med"/>
                    </a:lnT>
                    <a:lnB w="12700" cap="flat" cmpd="sng">
                      <a:solidFill>
                        <a:srgbClr val="7F7F7F"/>
                      </a:solidFill>
                      <a:prstDash val="solid"/>
                      <a:bevel/>
                      <a:headEnd type="none" w="med" len="med"/>
                      <a:tailEnd type="none" w="med" len="med"/>
                    </a:lnB>
                    <a:lnTlToBr>
                      <a:noFill/>
                    </a:lnTlToBr>
                    <a:lnBlToTr>
                      <a:noFill/>
                    </a:lnBlToTr>
                    <a:solidFill>
                      <a:schemeClr val="bg1">
                        <a:alpha val="100000"/>
                      </a:schemeClr>
                    </a:solidFill>
                  </a:tcPr>
                </a:tc>
              </a:tr>
              <a:tr h="705485">
                <a:tc>
                  <a:txBody>
                    <a:bodyPr/>
                    <a:p>
                      <a:pPr marL="0" lvl="0" indent="0" algn="ctr" eaLnBrk="1" fontAlgn="base" latinLnBrk="1" hangingPunct="1">
                        <a:spcBef>
                          <a:spcPct val="20000"/>
                        </a:spcBef>
                        <a:spcAft>
                          <a:spcPct val="0"/>
                        </a:spcAft>
                        <a:buClr>
                          <a:schemeClr val="accent1"/>
                        </a:buClr>
                        <a:buFont typeface="Wingdings" panose="05000000000000000000" pitchFamily="2" charset="2"/>
                        <a:buNone/>
                      </a:pPr>
                      <a:r>
                        <a:rPr lang="zh-CN" altLang="en-US" sz="1300" b="1" baseline="0">
                          <a:solidFill>
                            <a:srgbClr val="000000"/>
                          </a:solidFill>
                          <a:latin typeface="华文楷体" panose="02010600040101010101" charset="-122"/>
                          <a:ea typeface="华文楷体" panose="02010600040101010101" charset="-122"/>
                          <a:sym typeface="Malgun Gothic" panose="020B0503020000020004" pitchFamily="34" charset="-127"/>
                        </a:rPr>
                        <a:t>运营目标</a:t>
                      </a:r>
                      <a:endParaRPr lang="zh-CN" altLang="en-US" sz="1300" b="1" baseline="0">
                        <a:solidFill>
                          <a:srgbClr val="000000"/>
                        </a:solidFill>
                        <a:latin typeface="华文楷体" panose="02010600040101010101" charset="-122"/>
                        <a:ea typeface="华文楷体" panose="02010600040101010101" charset="-122"/>
                        <a:sym typeface="Malgun Gothic" panose="020B0503020000020004" pitchFamily="34" charset="-127"/>
                      </a:endParaRPr>
                    </a:p>
                  </a:txBody>
                  <a:tcPr marL="0" marR="0" marT="0" marB="0" anchor="ctr">
                    <a:lnL w="12700" cap="flat" cmpd="sng">
                      <a:solidFill>
                        <a:srgbClr val="595959"/>
                      </a:solidFill>
                      <a:prstDash val="solid"/>
                      <a:bevel/>
                      <a:headEnd type="none" w="med" len="med"/>
                      <a:tailEnd type="none" w="med" len="med"/>
                    </a:lnL>
                    <a:lnR w="12700" cap="flat" cmpd="sng">
                      <a:solidFill>
                        <a:srgbClr val="7F7F7F"/>
                      </a:solidFill>
                      <a:prstDash val="solid"/>
                      <a:bevel/>
                      <a:headEnd type="none" w="med" len="med"/>
                      <a:tailEnd type="none" w="med" len="med"/>
                    </a:lnR>
                    <a:lnT w="12700" cap="flat" cmpd="sng">
                      <a:solidFill>
                        <a:srgbClr val="7F7F7F"/>
                      </a:solidFill>
                      <a:prstDash val="solid"/>
                      <a:bevel/>
                      <a:headEnd type="none" w="med" len="med"/>
                      <a:tailEnd type="none" w="med" len="med"/>
                    </a:lnT>
                    <a:lnB w="12700" cap="flat" cmpd="sng">
                      <a:solidFill>
                        <a:srgbClr val="7F7F7F"/>
                      </a:solidFill>
                      <a:prstDash val="solid"/>
                      <a:bevel/>
                      <a:headEnd type="none" w="med" len="med"/>
                      <a:tailEnd type="none" w="med" len="med"/>
                    </a:lnB>
                    <a:lnTlToBr>
                      <a:noFill/>
                    </a:lnTlToBr>
                    <a:lnBlToTr>
                      <a:noFill/>
                    </a:lnBlToTr>
                    <a:solidFill>
                      <a:srgbClr val="F2F2F2">
                        <a:alpha val="100000"/>
                      </a:srgbClr>
                    </a:solidFill>
                  </a:tcPr>
                </a:tc>
                <a:tc>
                  <a:txBody>
                    <a:bodyPr/>
                    <a:p>
                      <a:pPr marL="0" lvl="0" indent="0" algn="ctr" eaLnBrk="1" fontAlgn="base" latinLnBrk="1" hangingPunct="1">
                        <a:spcBef>
                          <a:spcPct val="20000"/>
                        </a:spcBef>
                        <a:spcAft>
                          <a:spcPct val="0"/>
                        </a:spcAft>
                        <a:buClr>
                          <a:schemeClr val="accent1"/>
                        </a:buClr>
                        <a:buFont typeface="Wingdings" panose="05000000000000000000" pitchFamily="2" charset="2"/>
                        <a:buNone/>
                      </a:pPr>
                      <a:endParaRPr sz="1100" i="1">
                        <a:solidFill>
                          <a:schemeClr val="tx1"/>
                        </a:solidFill>
                        <a:latin typeface="华文楷体" panose="02010600040101010101" charset="-122"/>
                        <a:ea typeface="华文楷体" panose="02010600040101010101" charset="-122"/>
                        <a:sym typeface="Malgun Gothic" panose="020B0503020000020004" pitchFamily="34" charset="-127"/>
                      </a:endParaRPr>
                    </a:p>
                  </a:txBody>
                  <a:tcPr marL="0" marR="0" marT="18002" marB="18002" anchor="ctr">
                    <a:lnL w="12700" cap="flat" cmpd="sng">
                      <a:solidFill>
                        <a:srgbClr val="7F7F7F"/>
                      </a:solidFill>
                      <a:prstDash val="solid"/>
                      <a:bevel/>
                      <a:headEnd type="none" w="med" len="med"/>
                      <a:tailEnd type="none" w="med" len="med"/>
                    </a:lnL>
                    <a:lnR w="12700" cap="flat" cmpd="sng">
                      <a:solidFill>
                        <a:srgbClr val="595959"/>
                      </a:solidFill>
                      <a:prstDash val="solid"/>
                      <a:bevel/>
                      <a:headEnd type="none" w="med" len="med"/>
                      <a:tailEnd type="none" w="med" len="med"/>
                    </a:lnR>
                    <a:lnT w="12700" cap="flat" cmpd="sng">
                      <a:solidFill>
                        <a:srgbClr val="7F7F7F"/>
                      </a:solidFill>
                      <a:prstDash val="solid"/>
                      <a:bevel/>
                      <a:headEnd type="none" w="med" len="med"/>
                      <a:tailEnd type="none" w="med" len="med"/>
                    </a:lnT>
                    <a:lnB w="12700" cap="flat" cmpd="sng">
                      <a:solidFill>
                        <a:srgbClr val="7F7F7F"/>
                      </a:solidFill>
                      <a:prstDash val="solid"/>
                      <a:bevel/>
                      <a:headEnd type="none" w="med" len="med"/>
                      <a:tailEnd type="none" w="med" len="med"/>
                    </a:lnB>
                    <a:lnTlToBr>
                      <a:noFill/>
                    </a:lnTlToBr>
                    <a:lnBlToTr>
                      <a:noFill/>
                    </a:lnBlToTr>
                    <a:solidFill>
                      <a:schemeClr val="bg1">
                        <a:alpha val="100000"/>
                      </a:schemeClr>
                    </a:solidFill>
                  </a:tcPr>
                </a:tc>
              </a:tr>
              <a:tr h="981075">
                <a:tc>
                  <a:txBody>
                    <a:bodyPr/>
                    <a:p>
                      <a:pPr marL="0" lvl="0" indent="0" algn="ctr" eaLnBrk="1" fontAlgn="base" latinLnBrk="1" hangingPunct="1">
                        <a:spcBef>
                          <a:spcPct val="20000"/>
                        </a:spcBef>
                        <a:spcAft>
                          <a:spcPct val="0"/>
                        </a:spcAft>
                        <a:buClr>
                          <a:schemeClr val="accent1"/>
                        </a:buClr>
                        <a:buFont typeface="Wingdings" panose="05000000000000000000" pitchFamily="2" charset="2"/>
                        <a:buNone/>
                      </a:pPr>
                      <a:r>
                        <a:rPr lang="zh-CN" altLang="en-US" sz="1300" b="1" baseline="0" dirty="0">
                          <a:solidFill>
                            <a:srgbClr val="000000"/>
                          </a:solidFill>
                          <a:latin typeface="华文楷体" panose="02010600040101010101" charset="-122"/>
                          <a:ea typeface="华文楷体" panose="02010600040101010101" charset="-122"/>
                          <a:cs typeface="华文楷体" panose="02010600040101010101" charset="-122"/>
                          <a:sym typeface="Malgun Gothic" panose="020B0503020000020004" pitchFamily="34" charset="-127"/>
                        </a:rPr>
                        <a:t>人员运营</a:t>
                      </a:r>
                      <a:endParaRPr lang="en-US" altLang="x-none" sz="1300" b="1" baseline="0" dirty="0">
                        <a:solidFill>
                          <a:srgbClr val="000000"/>
                        </a:solidFill>
                        <a:latin typeface="华文楷体" panose="02010600040101010101" charset="-122"/>
                        <a:ea typeface="华文楷体" panose="02010600040101010101" charset="-122"/>
                        <a:cs typeface="华文楷体" panose="02010600040101010101" charset="-122"/>
                        <a:sym typeface="Malgun Gothic" panose="020B0503020000020004" pitchFamily="34" charset="-127"/>
                      </a:endParaRPr>
                    </a:p>
                    <a:p>
                      <a:pPr marL="0" lvl="0" indent="0" algn="ctr" eaLnBrk="1" fontAlgn="base" latinLnBrk="1" hangingPunct="1">
                        <a:spcBef>
                          <a:spcPct val="20000"/>
                        </a:spcBef>
                        <a:spcAft>
                          <a:spcPct val="0"/>
                        </a:spcAft>
                        <a:buClr>
                          <a:schemeClr val="accent1"/>
                        </a:buClr>
                        <a:buFont typeface="Wingdings" panose="05000000000000000000" pitchFamily="2" charset="2"/>
                        <a:buNone/>
                      </a:pPr>
                      <a:r>
                        <a:rPr lang="en-US" altLang="x-none" sz="1100" b="1" baseline="0" dirty="0">
                          <a:solidFill>
                            <a:srgbClr val="000000"/>
                          </a:solidFill>
                          <a:latin typeface="华文楷体" panose="02010600040101010101" charset="-122"/>
                          <a:ea typeface="华文楷体" panose="02010600040101010101" charset="-122"/>
                          <a:cs typeface="华文楷体" panose="02010600040101010101" charset="-122"/>
                          <a:sym typeface="Malgun Gothic" panose="020B0503020000020004" pitchFamily="34" charset="-127"/>
                        </a:rPr>
                        <a:t>(1</a:t>
                      </a:r>
                      <a:r>
                        <a:rPr lang="zh-CN" altLang="en-US" sz="1100" b="1" baseline="0" dirty="0">
                          <a:solidFill>
                            <a:srgbClr val="000000"/>
                          </a:solidFill>
                          <a:latin typeface="华文楷体" panose="02010600040101010101" charset="-122"/>
                          <a:ea typeface="华文楷体" panose="02010600040101010101" charset="-122"/>
                          <a:cs typeface="华文楷体" panose="02010600040101010101" charset="-122"/>
                          <a:sym typeface="Malgun Gothic" panose="020B0503020000020004" pitchFamily="34" charset="-127"/>
                        </a:rPr>
                        <a:t>班</a:t>
                      </a:r>
                      <a:r>
                        <a:rPr lang="en-US" altLang="x-none" sz="1100" b="1" baseline="0" dirty="0">
                          <a:solidFill>
                            <a:srgbClr val="000000"/>
                          </a:solidFill>
                          <a:latin typeface="华文楷体" panose="02010600040101010101" charset="-122"/>
                          <a:ea typeface="华文楷体" panose="02010600040101010101" charset="-122"/>
                          <a:cs typeface="华文楷体" panose="02010600040101010101" charset="-122"/>
                          <a:sym typeface="Malgun Gothic" panose="020B0503020000020004" pitchFamily="34" charset="-127"/>
                        </a:rPr>
                        <a:t>)</a:t>
                      </a:r>
                      <a:endParaRPr lang="zh-CN" altLang="en-US" sz="1100" b="1" baseline="0" dirty="0">
                        <a:solidFill>
                          <a:srgbClr val="000000"/>
                        </a:solidFill>
                        <a:latin typeface="华文楷体" panose="02010600040101010101" charset="-122"/>
                        <a:ea typeface="华文楷体" panose="02010600040101010101" charset="-122"/>
                        <a:cs typeface="华文楷体" panose="02010600040101010101" charset="-122"/>
                        <a:sym typeface="Malgun Gothic" panose="020B0503020000020004" pitchFamily="34" charset="-127"/>
                      </a:endParaRPr>
                    </a:p>
                  </a:txBody>
                  <a:tcPr marL="0" marR="0" marT="0" marB="0" anchor="ctr">
                    <a:lnL w="12700" cap="flat" cmpd="sng">
                      <a:solidFill>
                        <a:srgbClr val="595959"/>
                      </a:solidFill>
                      <a:prstDash val="solid"/>
                      <a:bevel/>
                      <a:headEnd type="none" w="med" len="med"/>
                      <a:tailEnd type="none" w="med" len="med"/>
                    </a:lnL>
                    <a:lnR w="12700" cap="flat" cmpd="sng">
                      <a:solidFill>
                        <a:srgbClr val="7F7F7F"/>
                      </a:solidFill>
                      <a:prstDash val="solid"/>
                      <a:bevel/>
                      <a:headEnd type="none" w="med" len="med"/>
                      <a:tailEnd type="none" w="med" len="med"/>
                    </a:lnR>
                    <a:lnT w="12700" cap="flat" cmpd="sng">
                      <a:solidFill>
                        <a:srgbClr val="7F7F7F"/>
                      </a:solidFill>
                      <a:prstDash val="solid"/>
                      <a:bevel/>
                      <a:headEnd type="none" w="med" len="med"/>
                      <a:tailEnd type="none" w="med" len="med"/>
                    </a:lnT>
                    <a:lnB w="12700" cap="flat" cmpd="sng">
                      <a:solidFill>
                        <a:srgbClr val="595959"/>
                      </a:solidFill>
                      <a:prstDash val="solid"/>
                      <a:bevel/>
                      <a:headEnd type="none" w="med" len="med"/>
                      <a:tailEnd type="none" w="med" len="med"/>
                    </a:lnB>
                    <a:lnTlToBr>
                      <a:noFill/>
                    </a:lnTlToBr>
                    <a:lnBlToTr>
                      <a:noFill/>
                    </a:lnBlToTr>
                    <a:solidFill>
                      <a:srgbClr val="F2F2F2">
                        <a:alpha val="100000"/>
                      </a:srgbClr>
                    </a:solidFill>
                  </a:tcPr>
                </a:tc>
                <a:tc>
                  <a:txBody>
                    <a:bodyPr/>
                    <a:p>
                      <a:pPr marL="0" lvl="0" indent="0" algn="ctr" eaLnBrk="1" fontAlgn="base" latinLnBrk="1" hangingPunct="1">
                        <a:spcBef>
                          <a:spcPct val="20000"/>
                        </a:spcBef>
                        <a:spcAft>
                          <a:spcPct val="0"/>
                        </a:spcAft>
                        <a:buClr>
                          <a:schemeClr val="accent1"/>
                        </a:buClr>
                        <a:buFont typeface="Wingdings" panose="05000000000000000000" pitchFamily="2" charset="2"/>
                        <a:buNone/>
                      </a:pPr>
                      <a:endParaRPr sz="1100" i="1">
                        <a:solidFill>
                          <a:schemeClr val="tx1"/>
                        </a:solidFill>
                        <a:latin typeface="华文楷体" panose="02010600040101010101" charset="-122"/>
                        <a:ea typeface="华文楷体" panose="02010600040101010101" charset="-122"/>
                        <a:sym typeface="Malgun Gothic" panose="020B0503020000020004" pitchFamily="34" charset="-127"/>
                      </a:endParaRPr>
                    </a:p>
                  </a:txBody>
                  <a:tcPr marL="0" marR="0" marT="46799" marB="46799" anchor="ctr">
                    <a:lnL w="12700" cap="flat" cmpd="sng">
                      <a:solidFill>
                        <a:srgbClr val="7F7F7F"/>
                      </a:solidFill>
                      <a:prstDash val="solid"/>
                      <a:bevel/>
                      <a:headEnd type="none" w="med" len="med"/>
                      <a:tailEnd type="none" w="med" len="med"/>
                    </a:lnL>
                    <a:lnR w="12700" cap="flat" cmpd="sng">
                      <a:solidFill>
                        <a:srgbClr val="595959"/>
                      </a:solidFill>
                      <a:prstDash val="solid"/>
                      <a:bevel/>
                      <a:headEnd type="none" w="med" len="med"/>
                      <a:tailEnd type="none" w="med" len="med"/>
                    </a:lnR>
                    <a:lnT w="12700" cap="flat" cmpd="sng">
                      <a:solidFill>
                        <a:srgbClr val="7F7F7F"/>
                      </a:solidFill>
                      <a:prstDash val="solid"/>
                      <a:bevel/>
                      <a:headEnd type="none" w="med" len="med"/>
                      <a:tailEnd type="none" w="med" len="med"/>
                    </a:lnT>
                    <a:lnB w="12700" cap="flat" cmpd="sng">
                      <a:solidFill>
                        <a:srgbClr val="595959"/>
                      </a:solidFill>
                      <a:prstDash val="solid"/>
                      <a:bevel/>
                      <a:headEnd type="none" w="med" len="med"/>
                      <a:tailEnd type="none" w="med" len="med"/>
                    </a:lnB>
                    <a:lnTlToBr>
                      <a:noFill/>
                    </a:lnTlToBr>
                    <a:lnBlToTr>
                      <a:noFill/>
                    </a:lnBlToTr>
                    <a:solidFill>
                      <a:schemeClr val="bg1">
                        <a:alpha val="100000"/>
                      </a:schemeClr>
                    </a:solidFill>
                  </a:tcPr>
                </a:tc>
              </a:tr>
              <a:tr h="0">
                <a:tc>
                  <a:txBody>
                    <a:bodyPr/>
                    <a:p>
                      <a:pPr marL="0" lvl="0" indent="0" algn="ctr" eaLnBrk="1" fontAlgn="base" latinLnBrk="1" hangingPunct="1">
                        <a:spcBef>
                          <a:spcPct val="20000"/>
                        </a:spcBef>
                        <a:spcAft>
                          <a:spcPct val="0"/>
                        </a:spcAft>
                        <a:buClr>
                          <a:schemeClr val="accent1"/>
                        </a:buClr>
                        <a:buFont typeface="Wingdings" panose="05000000000000000000" pitchFamily="2" charset="2"/>
                        <a:buNone/>
                      </a:pPr>
                      <a:endParaRPr sz="100" b="1" i="1" baseline="0">
                        <a:solidFill>
                          <a:srgbClr val="000000"/>
                        </a:solidFill>
                        <a:latin typeface="华文楷体" panose="02010600040101010101" charset="-122"/>
                        <a:ea typeface="华文楷体" panose="02010600040101010101" charset="-122"/>
                        <a:sym typeface="Malgun Gothic" panose="020B0503020000020004" pitchFamily="34" charset="-127"/>
                      </a:endParaRPr>
                    </a:p>
                  </a:txBody>
                  <a:tcPr marL="0" marR="0" marT="0" marB="0" anchor="ctr">
                    <a:lnL cap="flat">
                      <a:noFill/>
                    </a:lnL>
                    <a:lnR cap="flat">
                      <a:noFill/>
                    </a:lnR>
                    <a:lnT w="12700" cap="flat" cmpd="sng">
                      <a:solidFill>
                        <a:srgbClr val="595959"/>
                      </a:solidFill>
                      <a:prstDash val="solid"/>
                      <a:bevel/>
                      <a:headEnd type="none" w="med" len="med"/>
                      <a:tailEnd type="none" w="med" len="med"/>
                    </a:lnT>
                    <a:lnB w="12700" cap="flat" cmpd="sng">
                      <a:solidFill>
                        <a:srgbClr val="595959"/>
                      </a:solidFill>
                      <a:prstDash val="solid"/>
                      <a:bevel/>
                      <a:headEnd type="none" w="med" len="med"/>
                      <a:tailEnd type="none" w="med" len="med"/>
                    </a:lnB>
                    <a:lnTlToBr>
                      <a:noFill/>
                    </a:lnTlToBr>
                    <a:lnBlToTr>
                      <a:noFill/>
                    </a:lnBlToTr>
                    <a:solidFill>
                      <a:schemeClr val="bg1">
                        <a:alpha val="100000"/>
                      </a:schemeClr>
                    </a:solidFill>
                  </a:tcPr>
                </a:tc>
                <a:tc>
                  <a:txBody>
                    <a:bodyPr/>
                    <a:p>
                      <a:pPr marL="0" lvl="0" indent="0" algn="ctr" eaLnBrk="1" fontAlgn="base" latinLnBrk="1" hangingPunct="1">
                        <a:spcBef>
                          <a:spcPct val="20000"/>
                        </a:spcBef>
                        <a:spcAft>
                          <a:spcPct val="0"/>
                        </a:spcAft>
                        <a:buClr>
                          <a:schemeClr val="accent1"/>
                        </a:buClr>
                        <a:buFont typeface="Wingdings" panose="05000000000000000000" pitchFamily="2" charset="2"/>
                        <a:buNone/>
                      </a:pPr>
                      <a:endParaRPr sz="100" i="1">
                        <a:solidFill>
                          <a:schemeClr val="tx1"/>
                        </a:solidFill>
                        <a:latin typeface="华文楷体" panose="02010600040101010101" charset="-122"/>
                        <a:ea typeface="华文楷体" panose="02010600040101010101" charset="-122"/>
                        <a:sym typeface="Malgun Gothic" panose="020B0503020000020004" pitchFamily="34" charset="-127"/>
                      </a:endParaRPr>
                    </a:p>
                  </a:txBody>
                  <a:tcPr marL="0" marR="0" marT="0" marB="0" anchor="ctr">
                    <a:lnL cap="flat">
                      <a:noFill/>
                    </a:lnL>
                    <a:lnR cap="flat">
                      <a:noFill/>
                    </a:lnR>
                    <a:lnT w="12700" cap="flat" cmpd="sng">
                      <a:solidFill>
                        <a:srgbClr val="595959"/>
                      </a:solidFill>
                      <a:prstDash val="solid"/>
                      <a:bevel/>
                      <a:headEnd type="none" w="med" len="med"/>
                      <a:tailEnd type="none" w="med" len="med"/>
                    </a:lnT>
                    <a:lnB w="12700" cap="flat" cmpd="sng">
                      <a:solidFill>
                        <a:srgbClr val="595959"/>
                      </a:solidFill>
                      <a:prstDash val="solid"/>
                      <a:bevel/>
                      <a:headEnd type="none" w="med" len="med"/>
                      <a:tailEnd type="none" w="med" len="med"/>
                    </a:lnB>
                    <a:lnTlToBr>
                      <a:noFill/>
                    </a:lnTlToBr>
                    <a:lnBlToTr>
                      <a:noFill/>
                    </a:lnBlToTr>
                    <a:solidFill>
                      <a:schemeClr val="bg1">
                        <a:alpha val="100000"/>
                      </a:schemeClr>
                    </a:solidFill>
                  </a:tcPr>
                </a:tc>
              </a:tr>
              <a:tr h="1219200">
                <a:tc>
                  <a:txBody>
                    <a:bodyPr/>
                    <a:p>
                      <a:pPr marL="0" lvl="0" indent="0" algn="ctr" eaLnBrk="1" fontAlgn="base" latinLnBrk="1" hangingPunct="1">
                        <a:spcBef>
                          <a:spcPct val="20000"/>
                        </a:spcBef>
                        <a:spcAft>
                          <a:spcPct val="0"/>
                        </a:spcAft>
                        <a:buClr>
                          <a:schemeClr val="accent1"/>
                        </a:buClr>
                        <a:buFont typeface="Wingdings" panose="05000000000000000000" pitchFamily="2" charset="2"/>
                        <a:buNone/>
                      </a:pPr>
                      <a:r>
                        <a:rPr lang="zh-CN" altLang="en-US" sz="1100" b="1" baseline="0" dirty="0">
                          <a:solidFill>
                            <a:srgbClr val="000000"/>
                          </a:solidFill>
                          <a:latin typeface="华文楷体" panose="02010600040101010101" charset="-122"/>
                          <a:ea typeface="华文楷体" panose="02010600040101010101" charset="-122"/>
                          <a:sym typeface="宋体" panose="02010600030101010101" pitchFamily="2" charset="-122"/>
                        </a:rPr>
                        <a:t>其他</a:t>
                      </a:r>
                      <a:r>
                        <a:rPr lang="zh-CN" altLang="en-US" sz="1100" b="1" baseline="0" dirty="0">
                          <a:solidFill>
                            <a:srgbClr val="000000"/>
                          </a:solidFill>
                          <a:latin typeface="华文楷体" panose="02010600040101010101" charset="-122"/>
                          <a:ea typeface="华文楷体" panose="02010600040101010101" charset="-122"/>
                          <a:sym typeface="Malgun Gothic" panose="020B0503020000020004" pitchFamily="34" charset="-127"/>
                        </a:rPr>
                        <a:t>工厂</a:t>
                      </a:r>
                      <a:r>
                        <a:rPr lang="zh-CN" altLang="en-US" sz="1100" b="1" baseline="0" dirty="0">
                          <a:solidFill>
                            <a:srgbClr val="000000"/>
                          </a:solidFill>
                          <a:latin typeface="华文楷体" panose="02010600040101010101" charset="-122"/>
                          <a:ea typeface="华文楷体" panose="02010600040101010101" charset="-122"/>
                          <a:sym typeface="宋体" panose="02010600030101010101" pitchFamily="2" charset="-122"/>
                        </a:rPr>
                        <a:t>比较</a:t>
                      </a:r>
                      <a:endParaRPr lang="zh-CN" altLang="en-US" sz="1100" b="1" baseline="0" dirty="0">
                        <a:solidFill>
                          <a:srgbClr val="000000"/>
                        </a:solidFill>
                        <a:latin typeface="华文楷体" panose="02010600040101010101" charset="-122"/>
                        <a:ea typeface="华文楷体" panose="02010600040101010101" charset="-122"/>
                        <a:sym typeface="Malgun Gothic" panose="020B0503020000020004" pitchFamily="34" charset="-127"/>
                      </a:endParaRPr>
                    </a:p>
                  </a:txBody>
                  <a:tcPr marL="0" marR="0" marT="0" marB="0" anchor="ctr">
                    <a:lnL w="12700" cap="flat" cmpd="sng">
                      <a:solidFill>
                        <a:srgbClr val="595959"/>
                      </a:solidFill>
                      <a:prstDash val="solid"/>
                      <a:bevel/>
                      <a:headEnd type="none" w="med" len="med"/>
                      <a:tailEnd type="none" w="med" len="med"/>
                    </a:lnL>
                    <a:lnR w="12700" cap="flat" cmpd="sng">
                      <a:solidFill>
                        <a:srgbClr val="7F7F7F"/>
                      </a:solidFill>
                      <a:prstDash val="solid"/>
                      <a:bevel/>
                      <a:headEnd type="none" w="med" len="med"/>
                      <a:tailEnd type="none" w="med" len="med"/>
                    </a:lnR>
                    <a:lnT w="12700" cap="flat" cmpd="sng">
                      <a:solidFill>
                        <a:srgbClr val="595959"/>
                      </a:solidFill>
                      <a:prstDash val="solid"/>
                      <a:bevel/>
                      <a:headEnd type="none" w="med" len="med"/>
                      <a:tailEnd type="none" w="med" len="med"/>
                    </a:lnT>
                    <a:lnB w="12700" cap="flat" cmpd="sng">
                      <a:solidFill>
                        <a:srgbClr val="595959"/>
                      </a:solidFill>
                      <a:prstDash val="solid"/>
                      <a:bevel/>
                      <a:headEnd type="none" w="med" len="med"/>
                      <a:tailEnd type="none" w="med" len="med"/>
                    </a:lnB>
                    <a:lnTlToBr>
                      <a:noFill/>
                    </a:lnTlToBr>
                    <a:lnBlToTr>
                      <a:noFill/>
                    </a:lnBlToTr>
                    <a:solidFill>
                      <a:srgbClr val="F2F2F2">
                        <a:alpha val="100000"/>
                      </a:srgbClr>
                    </a:solidFill>
                  </a:tcPr>
                </a:tc>
                <a:tc>
                  <a:txBody>
                    <a:bodyPr/>
                    <a:p>
                      <a:pPr marL="0" lvl="0" indent="0" algn="ctr" eaLnBrk="1" fontAlgn="base" latinLnBrk="1" hangingPunct="1">
                        <a:spcBef>
                          <a:spcPct val="20000"/>
                        </a:spcBef>
                        <a:spcAft>
                          <a:spcPct val="0"/>
                        </a:spcAft>
                        <a:buClr>
                          <a:schemeClr val="accent1"/>
                        </a:buClr>
                        <a:buFont typeface="Wingdings" panose="05000000000000000000" pitchFamily="2" charset="2"/>
                        <a:buNone/>
                      </a:pPr>
                      <a:endParaRPr sz="1100" i="1">
                        <a:solidFill>
                          <a:schemeClr val="tx1"/>
                        </a:solidFill>
                        <a:latin typeface="华文楷体" panose="02010600040101010101" charset="-122"/>
                        <a:ea typeface="华文楷体" panose="02010600040101010101" charset="-122"/>
                        <a:sym typeface="Malgun Gothic" panose="020B0503020000020004" pitchFamily="34" charset="-127"/>
                      </a:endParaRPr>
                    </a:p>
                  </a:txBody>
                  <a:tcPr marL="0" marR="0" marT="46799" marB="46799" anchor="ctr">
                    <a:lnL w="12700" cap="flat" cmpd="sng">
                      <a:solidFill>
                        <a:srgbClr val="7F7F7F"/>
                      </a:solidFill>
                      <a:prstDash val="solid"/>
                      <a:bevel/>
                      <a:headEnd type="none" w="med" len="med"/>
                      <a:tailEnd type="none" w="med" len="med"/>
                    </a:lnL>
                    <a:lnR w="12700" cap="flat" cmpd="sng">
                      <a:solidFill>
                        <a:srgbClr val="595959"/>
                      </a:solidFill>
                      <a:prstDash val="solid"/>
                      <a:bevel/>
                      <a:headEnd type="none" w="med" len="med"/>
                      <a:tailEnd type="none" w="med" len="med"/>
                    </a:lnR>
                    <a:lnT w="12700" cap="flat" cmpd="sng">
                      <a:solidFill>
                        <a:srgbClr val="595959"/>
                      </a:solidFill>
                      <a:prstDash val="solid"/>
                      <a:bevel/>
                      <a:headEnd type="none" w="med" len="med"/>
                      <a:tailEnd type="none" w="med" len="med"/>
                    </a:lnT>
                    <a:lnB w="12700" cap="flat" cmpd="sng">
                      <a:solidFill>
                        <a:srgbClr val="595959"/>
                      </a:solidFill>
                      <a:prstDash val="solid"/>
                      <a:bevel/>
                      <a:headEnd type="none" w="med" len="med"/>
                      <a:tailEnd type="none" w="med" len="med"/>
                    </a:lnB>
                    <a:lnTlToBr>
                      <a:noFill/>
                    </a:lnTlToBr>
                    <a:lnBlToTr>
                      <a:noFill/>
                    </a:lnBlToTr>
                    <a:solidFill>
                      <a:schemeClr val="bg1">
                        <a:alpha val="100000"/>
                      </a:schemeClr>
                    </a:solidFill>
                  </a:tcPr>
                </a:tc>
              </a:tr>
            </a:tbl>
          </a:graphicData>
        </a:graphic>
      </p:graphicFrame>
      <p:sp>
        <p:nvSpPr>
          <p:cNvPr id="18462" name="오각형 48"/>
          <p:cNvSpPr/>
          <p:nvPr/>
        </p:nvSpPr>
        <p:spPr>
          <a:xfrm>
            <a:off x="488633" y="3221355"/>
            <a:ext cx="1608137" cy="896938"/>
          </a:xfrm>
          <a:prstGeom prst="homePlate">
            <a:avLst>
              <a:gd name="adj" fmla="val 28578"/>
            </a:avLst>
          </a:prstGeom>
          <a:solidFill>
            <a:srgbClr val="244061"/>
          </a:solidFill>
          <a:ln w="9525" cap="flat" cmpd="sng">
            <a:solidFill>
              <a:srgbClr val="7F7F7F"/>
            </a:solidFill>
            <a:prstDash val="solid"/>
            <a:miter/>
            <a:headEnd type="none" w="med" len="med"/>
            <a:tailEnd type="none" w="med" len="med"/>
          </a:ln>
        </p:spPr>
        <p:txBody>
          <a:bodyPr wrap="none" anchor="ctr" anchorCtr="0"/>
          <a:p>
            <a:pPr algn="ctr" latinLnBrk="1"/>
            <a:endParaRPr lang="zh-CN" altLang="zh-CN" sz="1500" b="1" dirty="0">
              <a:solidFill>
                <a:schemeClr val="bg1"/>
              </a:solidFill>
              <a:latin typeface="楷体" panose="02010609060101010101" pitchFamily="49" charset="-122"/>
              <a:ea typeface="Modern H Bold" pitchFamily="2" charset="-127"/>
              <a:sym typeface="楷体" panose="02010609060101010101" pitchFamily="49" charset="-122"/>
            </a:endParaRPr>
          </a:p>
        </p:txBody>
      </p:sp>
      <p:sp>
        <p:nvSpPr>
          <p:cNvPr id="18463" name="직사각형 49"/>
          <p:cNvSpPr/>
          <p:nvPr/>
        </p:nvSpPr>
        <p:spPr>
          <a:xfrm>
            <a:off x="458470" y="3512185"/>
            <a:ext cx="4271010" cy="2864485"/>
          </a:xfrm>
          <a:prstGeom prst="rect">
            <a:avLst/>
          </a:prstGeom>
          <a:solidFill>
            <a:schemeClr val="bg1"/>
          </a:solidFill>
          <a:ln w="6350" cap="flat" cmpd="sng">
            <a:solidFill>
              <a:srgbClr val="A5A5A5"/>
            </a:solidFill>
            <a:prstDash val="solid"/>
            <a:miter/>
            <a:headEnd type="none" w="med" len="med"/>
            <a:tailEnd type="none" w="med" len="med"/>
          </a:ln>
        </p:spPr>
        <p:txBody>
          <a:bodyPr wrap="none" lIns="0" tIns="0" rIns="0" bIns="0" anchor="ctr" anchorCtr="0"/>
          <a:p>
            <a:pPr latinLnBrk="1"/>
            <a:endParaRPr lang="zh-CN" altLang="zh-CN" sz="1500" dirty="0">
              <a:latin typeface="楷体" panose="02010609060101010101" pitchFamily="49" charset="-122"/>
              <a:ea typeface="현대하모니 L" pitchFamily="2" charset="-127"/>
              <a:sym typeface="楷体" panose="02010609060101010101" pitchFamily="49" charset="-122"/>
            </a:endParaRPr>
          </a:p>
        </p:txBody>
      </p:sp>
      <p:sp>
        <p:nvSpPr>
          <p:cNvPr id="18464" name="직사각형 50"/>
          <p:cNvSpPr/>
          <p:nvPr/>
        </p:nvSpPr>
        <p:spPr>
          <a:xfrm>
            <a:off x="458470" y="1199515"/>
            <a:ext cx="4271010" cy="1736725"/>
          </a:xfrm>
          <a:prstGeom prst="rect">
            <a:avLst/>
          </a:prstGeom>
          <a:solidFill>
            <a:schemeClr val="bg1"/>
          </a:solidFill>
          <a:ln w="6350" cap="flat" cmpd="sng">
            <a:solidFill>
              <a:srgbClr val="A5A5A5"/>
            </a:solidFill>
            <a:prstDash val="solid"/>
            <a:miter/>
            <a:headEnd type="none" w="med" len="med"/>
            <a:tailEnd type="none" w="med" len="med"/>
          </a:ln>
        </p:spPr>
        <p:txBody>
          <a:bodyPr wrap="none" lIns="0" tIns="0" rIns="0" bIns="0" anchor="ctr" anchorCtr="0"/>
          <a:p>
            <a:pPr latinLnBrk="1"/>
            <a:endParaRPr lang="zh-CN" altLang="zh-CN" sz="1500" dirty="0">
              <a:latin typeface="楷体" panose="02010609060101010101" pitchFamily="49" charset="-122"/>
              <a:ea typeface="현대하모니 L" pitchFamily="2" charset="-127"/>
              <a:sym typeface="楷体" panose="02010609060101010101" pitchFamily="49" charset="-122"/>
            </a:endParaRPr>
          </a:p>
        </p:txBody>
      </p:sp>
      <p:sp>
        <p:nvSpPr>
          <p:cNvPr id="18489" name="TextBox 52"/>
          <p:cNvSpPr/>
          <p:nvPr/>
        </p:nvSpPr>
        <p:spPr>
          <a:xfrm>
            <a:off x="749142" y="3221990"/>
            <a:ext cx="896620" cy="306705"/>
          </a:xfrm>
          <a:prstGeom prst="rect">
            <a:avLst/>
          </a:prstGeom>
          <a:noFill/>
          <a:ln w="9525">
            <a:noFill/>
          </a:ln>
        </p:spPr>
        <p:txBody>
          <a:bodyPr wrap="none" anchor="ctr" anchorCtr="0">
            <a:spAutoFit/>
          </a:bodyPr>
          <a:p>
            <a:pPr algn="ctr" latinLnBrk="1"/>
            <a:r>
              <a:rPr lang="zh-CN" altLang="en-US" sz="1400" b="1" dirty="0">
                <a:solidFill>
                  <a:srgbClr val="F2F2F2"/>
                </a:solidFill>
                <a:latin typeface="华文楷体" panose="02010600040101010101" charset="-122"/>
                <a:ea typeface="华文楷体" panose="02010600040101010101" charset="-122"/>
                <a:sym typeface="楷体" panose="02010609060101010101" pitchFamily="49" charset="-122"/>
              </a:rPr>
              <a:t>生产产品</a:t>
            </a:r>
            <a:endParaRPr lang="zh-CN" altLang="en-US" sz="1400" b="1" dirty="0">
              <a:solidFill>
                <a:srgbClr val="F2F2F2"/>
              </a:solidFill>
              <a:latin typeface="华文楷体" panose="02010600040101010101" charset="-122"/>
              <a:ea typeface="华文楷体" panose="02010600040101010101" charset="-122"/>
              <a:sym typeface="楷体" panose="02010609060101010101" pitchFamily="49" charset="-122"/>
            </a:endParaRPr>
          </a:p>
        </p:txBody>
      </p:sp>
      <p:sp>
        <p:nvSpPr>
          <p:cNvPr id="18493" name="직선 연결선 82"/>
          <p:cNvSpPr/>
          <p:nvPr/>
        </p:nvSpPr>
        <p:spPr>
          <a:xfrm>
            <a:off x="695325" y="4924425"/>
            <a:ext cx="3972560" cy="25400"/>
          </a:xfrm>
          <a:prstGeom prst="line">
            <a:avLst/>
          </a:prstGeom>
          <a:ln w="9525" cap="flat" cmpd="sng">
            <a:solidFill>
              <a:srgbClr val="A5A5A5"/>
            </a:solidFill>
            <a:prstDash val="dash"/>
            <a:bevel/>
            <a:headEnd type="none" w="med" len="med"/>
            <a:tailEnd type="none" w="med" len="med"/>
          </a:ln>
        </p:spPr>
      </p:sp>
      <p:graphicFrame>
        <p:nvGraphicFramePr>
          <p:cNvPr id="19536" name="表格 19535"/>
          <p:cNvGraphicFramePr/>
          <p:nvPr>
            <p:custDataLst>
              <p:tags r:id="rId2"/>
            </p:custDataLst>
          </p:nvPr>
        </p:nvGraphicFramePr>
        <p:xfrm>
          <a:off x="4902200" y="1196340"/>
          <a:ext cx="6800215" cy="861695"/>
        </p:xfrm>
        <a:graphic>
          <a:graphicData uri="http://schemas.openxmlformats.org/drawingml/2006/table">
            <a:tbl>
              <a:tblPr/>
              <a:tblGrid>
                <a:gridCol w="1331595"/>
                <a:gridCol w="5468620"/>
              </a:tblGrid>
              <a:tr h="861695">
                <a:tc>
                  <a:txBody>
                    <a:bodyPr/>
                    <a:p>
                      <a:pPr marL="0" lvl="0" indent="0" algn="ctr" eaLnBrk="1" fontAlgn="base" latinLnBrk="1" hangingPunct="1">
                        <a:spcBef>
                          <a:spcPct val="20000"/>
                        </a:spcBef>
                        <a:spcAft>
                          <a:spcPct val="0"/>
                        </a:spcAft>
                        <a:buClr>
                          <a:schemeClr val="accent1"/>
                        </a:buClr>
                        <a:buFont typeface="Wingdings" panose="05000000000000000000" pitchFamily="2" charset="2"/>
                        <a:buNone/>
                      </a:pPr>
                      <a:r>
                        <a:rPr lang="zh-CN" altLang="en-US" sz="1300" b="1" baseline="0">
                          <a:solidFill>
                            <a:srgbClr val="000000"/>
                          </a:solidFill>
                          <a:latin typeface="华文楷体" panose="02010600040101010101" charset="-122"/>
                          <a:ea typeface="华文楷体" panose="02010600040101010101" charset="-122"/>
                          <a:sym typeface="Malgun Gothic" panose="020B0503020000020004" pitchFamily="34" charset="-127"/>
                        </a:rPr>
                        <a:t>推进目标</a:t>
                      </a:r>
                      <a:endParaRPr lang="zh-CN" altLang="en-US" sz="1300" b="1" baseline="0">
                        <a:solidFill>
                          <a:srgbClr val="000000"/>
                        </a:solidFill>
                        <a:latin typeface="华文楷体" panose="02010600040101010101" charset="-122"/>
                        <a:ea typeface="华文楷体" panose="02010600040101010101" charset="-122"/>
                        <a:sym typeface="Malgun Gothic" panose="020B0503020000020004" pitchFamily="34" charset="-127"/>
                      </a:endParaRPr>
                    </a:p>
                  </a:txBody>
                  <a:tcPr marL="0" marR="0" marT="0" marB="0" anchor="ctr">
                    <a:lnL w="12700" cap="flat" cmpd="sng">
                      <a:solidFill>
                        <a:srgbClr val="595959"/>
                      </a:solidFill>
                      <a:prstDash val="solid"/>
                      <a:bevel/>
                      <a:headEnd type="none" w="med" len="med"/>
                      <a:tailEnd type="none" w="med" len="med"/>
                    </a:lnL>
                    <a:lnR w="12700" cap="flat" cmpd="sng">
                      <a:solidFill>
                        <a:srgbClr val="7F7F7F"/>
                      </a:solidFill>
                      <a:prstDash val="solid"/>
                      <a:bevel/>
                      <a:headEnd type="none" w="med" len="med"/>
                      <a:tailEnd type="none" w="med" len="med"/>
                    </a:lnR>
                    <a:lnT w="12700" cap="flat" cmpd="sng">
                      <a:solidFill>
                        <a:srgbClr val="595959"/>
                      </a:solidFill>
                      <a:prstDash val="solid"/>
                      <a:bevel/>
                      <a:headEnd type="none" w="med" len="med"/>
                      <a:tailEnd type="none" w="med" len="med"/>
                    </a:lnT>
                    <a:lnB w="12700" cap="flat" cmpd="sng">
                      <a:solidFill>
                        <a:srgbClr val="595959"/>
                      </a:solidFill>
                      <a:prstDash val="solid"/>
                      <a:bevel/>
                      <a:headEnd type="none" w="med" len="med"/>
                      <a:tailEnd type="none" w="med" len="med"/>
                    </a:lnB>
                    <a:lnTlToBr>
                      <a:noFill/>
                    </a:lnTlToBr>
                    <a:lnBlToTr>
                      <a:noFill/>
                    </a:lnBlToTr>
                    <a:solidFill>
                      <a:srgbClr val="F2F2F2">
                        <a:alpha val="100000"/>
                      </a:srgbClr>
                    </a:solidFill>
                  </a:tcPr>
                </a:tc>
                <a:tc>
                  <a:txBody>
                    <a:bodyPr/>
                    <a:p>
                      <a:pPr marL="85725" lvl="0" indent="-85725" algn="l" eaLnBrk="1" fontAlgn="base" latinLnBrk="1" hangingPunct="1">
                        <a:lnSpc>
                          <a:spcPct val="150000"/>
                        </a:lnSpc>
                        <a:spcBef>
                          <a:spcPct val="0"/>
                        </a:spcBef>
                        <a:spcAft>
                          <a:spcPct val="0"/>
                        </a:spcAft>
                        <a:buFont typeface="Arial" panose="020B0604020202020204" pitchFamily="34" charset="0"/>
                        <a:buChar char="•"/>
                      </a:pPr>
                      <a:r>
                        <a:rPr lang="zh-CN" altLang="en-US" sz="1200" b="1" baseline="0" dirty="0">
                          <a:solidFill>
                            <a:srgbClr val="000000"/>
                          </a:solidFill>
                          <a:latin typeface="华文楷体" panose="02010600040101010101" charset="-122"/>
                          <a:ea typeface="华文楷体" panose="02010600040101010101" charset="-122"/>
                          <a:cs typeface="华文楷体" panose="02010600040101010101" charset="-122"/>
                          <a:sym typeface="JBold" pitchFamily="2" charset="-127"/>
                        </a:rPr>
                        <a:t> 开动率 </a:t>
                      </a:r>
                      <a:r>
                        <a:rPr lang="en-US" altLang="x-none" sz="1200" b="1" baseline="0" dirty="0">
                          <a:solidFill>
                            <a:srgbClr val="000000"/>
                          </a:solidFill>
                          <a:latin typeface="华文楷体" panose="02010600040101010101" charset="-122"/>
                          <a:ea typeface="华文楷体" panose="02010600040101010101" charset="-122"/>
                          <a:cs typeface="华文楷体" panose="02010600040101010101" charset="-122"/>
                          <a:sym typeface="JBold" pitchFamily="2" charset="-127"/>
                        </a:rPr>
                        <a:t>99%, </a:t>
                      </a:r>
                      <a:r>
                        <a:rPr lang="zh-CN" altLang="en-US" sz="1200" b="1" baseline="0" dirty="0">
                          <a:solidFill>
                            <a:srgbClr val="000000"/>
                          </a:solidFill>
                          <a:latin typeface="华文楷体" panose="02010600040101010101" charset="-122"/>
                          <a:ea typeface="华文楷体" panose="02010600040101010101" charset="-122"/>
                          <a:cs typeface="华文楷体" panose="02010600040101010101" charset="-122"/>
                          <a:sym typeface="JBold" pitchFamily="2" charset="-127"/>
                        </a:rPr>
                        <a:t>编组效率</a:t>
                      </a:r>
                      <a:r>
                        <a:rPr lang="en-US" altLang="x-none" sz="1200" b="1" baseline="0" dirty="0">
                          <a:solidFill>
                            <a:srgbClr val="000000"/>
                          </a:solidFill>
                          <a:latin typeface="华文楷体" panose="02010600040101010101" charset="-122"/>
                          <a:ea typeface="华文楷体" panose="02010600040101010101" charset="-122"/>
                          <a:cs typeface="华文楷体" panose="02010600040101010101" charset="-122"/>
                          <a:sym typeface="JBold" pitchFamily="2" charset="-127"/>
                        </a:rPr>
                        <a:t>85%</a:t>
                      </a:r>
                      <a:r>
                        <a:rPr lang="zh-CN" altLang="en-US" sz="1200" b="1" baseline="0" dirty="0">
                          <a:solidFill>
                            <a:srgbClr val="000000"/>
                          </a:solidFill>
                          <a:latin typeface="华文楷体" panose="02010600040101010101" charset="-122"/>
                          <a:ea typeface="华文楷体" panose="02010600040101010101" charset="-122"/>
                          <a:cs typeface="华文楷体" panose="02010600040101010101" charset="-122"/>
                          <a:sym typeface="JBold" pitchFamily="2" charset="-127"/>
                        </a:rPr>
                        <a:t>                  </a:t>
                      </a:r>
                      <a:endParaRPr lang="en-US" altLang="x-none" sz="1200" b="1" baseline="0" dirty="0">
                        <a:solidFill>
                          <a:srgbClr val="000000"/>
                        </a:solidFill>
                        <a:latin typeface="华文楷体" panose="02010600040101010101" charset="-122"/>
                        <a:ea typeface="华文楷体" panose="02010600040101010101" charset="-122"/>
                        <a:cs typeface="华文楷体" panose="02010600040101010101" charset="-122"/>
                        <a:sym typeface="JBold" pitchFamily="2" charset="-127"/>
                      </a:endParaRPr>
                    </a:p>
                    <a:p>
                      <a:pPr marL="85725" lvl="0" indent="-85725" algn="l" eaLnBrk="1" fontAlgn="base" latinLnBrk="1" hangingPunct="1">
                        <a:lnSpc>
                          <a:spcPct val="150000"/>
                        </a:lnSpc>
                        <a:spcBef>
                          <a:spcPct val="0"/>
                        </a:spcBef>
                        <a:spcAft>
                          <a:spcPct val="0"/>
                        </a:spcAft>
                        <a:buFont typeface="Arial" panose="020B0604020202020204" pitchFamily="34" charset="0"/>
                        <a:buChar char="•"/>
                      </a:pPr>
                      <a:r>
                        <a:rPr lang="zh-CN" altLang="en-US" sz="1200" b="1" baseline="0" dirty="0">
                          <a:solidFill>
                            <a:srgbClr val="000000"/>
                          </a:solidFill>
                          <a:latin typeface="华文楷体" panose="02010600040101010101" charset="-122"/>
                          <a:ea typeface="华文楷体" panose="02010600040101010101" charset="-122"/>
                          <a:cs typeface="华文楷体" panose="02010600040101010101" charset="-122"/>
                          <a:sym typeface="JBold" pitchFamily="2" charset="-127"/>
                        </a:rPr>
                        <a:t> 电装 全数检查</a:t>
                      </a:r>
                      <a:r>
                        <a:rPr lang="en-US" altLang="x-none" sz="1200" b="1" baseline="0" dirty="0">
                          <a:solidFill>
                            <a:srgbClr val="000000"/>
                          </a:solidFill>
                          <a:latin typeface="华文楷体" panose="02010600040101010101" charset="-122"/>
                          <a:ea typeface="华文楷体" panose="02010600040101010101" charset="-122"/>
                          <a:cs typeface="华文楷体" panose="02010600040101010101" charset="-122"/>
                          <a:sym typeface="JBold" pitchFamily="2" charset="-127"/>
                        </a:rPr>
                        <a:t>&amp;</a:t>
                      </a:r>
                      <a:r>
                        <a:rPr lang="zh-CN" altLang="en-US" sz="1200" b="1" baseline="0" dirty="0">
                          <a:solidFill>
                            <a:srgbClr val="000000"/>
                          </a:solidFill>
                          <a:latin typeface="华文楷体" panose="02010600040101010101" charset="-122"/>
                          <a:ea typeface="华文楷体" panose="02010600040101010101" charset="-122"/>
                          <a:cs typeface="华文楷体" panose="02010600040101010101" charset="-122"/>
                          <a:sym typeface="JBold" pitchFamily="2" charset="-127"/>
                        </a:rPr>
                        <a:t> </a:t>
                      </a:r>
                      <a:r>
                        <a:rPr lang="en-US" altLang="x-none" sz="1200" b="1" baseline="0" dirty="0">
                          <a:solidFill>
                            <a:srgbClr val="000000"/>
                          </a:solidFill>
                          <a:latin typeface="华文楷体" panose="02010600040101010101" charset="-122"/>
                          <a:ea typeface="华文楷体" panose="02010600040101010101" charset="-122"/>
                          <a:cs typeface="华文楷体" panose="02010600040101010101" charset="-122"/>
                          <a:sym typeface="JBold" pitchFamily="2" charset="-127"/>
                        </a:rPr>
                        <a:t>FOOL-PROOF</a:t>
                      </a:r>
                      <a:r>
                        <a:rPr lang="zh-CN" altLang="en-US" sz="1200" b="1" baseline="0" dirty="0">
                          <a:solidFill>
                            <a:srgbClr val="000000"/>
                          </a:solidFill>
                          <a:latin typeface="华文楷体" panose="02010600040101010101" charset="-122"/>
                          <a:ea typeface="华文楷体" panose="02010600040101010101" charset="-122"/>
                          <a:cs typeface="华文楷体" panose="02010600040101010101" charset="-122"/>
                          <a:sym typeface="JBold" pitchFamily="2" charset="-127"/>
                        </a:rPr>
                        <a:t> </a:t>
                      </a:r>
                      <a:endParaRPr lang="en-US" altLang="x-none" sz="1200" b="1" u="sng" baseline="0" dirty="0">
                        <a:solidFill>
                          <a:srgbClr val="000000"/>
                        </a:solidFill>
                        <a:latin typeface="华文楷体" panose="02010600040101010101" charset="-122"/>
                        <a:ea typeface="华文楷体" panose="02010600040101010101" charset="-122"/>
                        <a:cs typeface="华文楷体" panose="02010600040101010101" charset="-122"/>
                        <a:sym typeface="JBold" pitchFamily="2" charset="-127"/>
                      </a:endParaRPr>
                    </a:p>
                    <a:p>
                      <a:pPr marL="85725" lvl="0" indent="-85725" algn="l" eaLnBrk="1" fontAlgn="base" latinLnBrk="1" hangingPunct="1">
                        <a:lnSpc>
                          <a:spcPct val="150000"/>
                        </a:lnSpc>
                        <a:spcBef>
                          <a:spcPct val="0"/>
                        </a:spcBef>
                        <a:spcAft>
                          <a:spcPct val="0"/>
                        </a:spcAft>
                        <a:buFont typeface="Arial" panose="020B0604020202020204" pitchFamily="34" charset="0"/>
                        <a:buChar char="•"/>
                      </a:pPr>
                      <a:r>
                        <a:rPr lang="zh-CN" altLang="en-US" sz="1200" b="1" baseline="0" dirty="0">
                          <a:solidFill>
                            <a:srgbClr val="000000"/>
                          </a:solidFill>
                          <a:latin typeface="华文楷体" panose="02010600040101010101" charset="-122"/>
                          <a:ea typeface="华文楷体" panose="02010600040101010101" charset="-122"/>
                          <a:cs typeface="华文楷体" panose="02010600040101010101" charset="-122"/>
                          <a:sym typeface="JBold" pitchFamily="2" charset="-127"/>
                        </a:rPr>
                        <a:t> 发泡 </a:t>
                      </a:r>
                      <a:r>
                        <a:rPr lang="en-US" altLang="x-none" sz="1200" b="1" baseline="0" dirty="0">
                          <a:solidFill>
                            <a:srgbClr val="000000"/>
                          </a:solidFill>
                          <a:latin typeface="华文楷体" panose="02010600040101010101" charset="-122"/>
                          <a:ea typeface="华文楷体" panose="02010600040101010101" charset="-122"/>
                          <a:cs typeface="华文楷体" panose="02010600040101010101" charset="-122"/>
                          <a:sym typeface="JBold" pitchFamily="2" charset="-127"/>
                        </a:rPr>
                        <a:t>MIP</a:t>
                      </a:r>
                      <a:r>
                        <a:rPr lang="zh-CN" altLang="en-US" sz="1200" b="1" baseline="0" dirty="0">
                          <a:solidFill>
                            <a:srgbClr val="000000"/>
                          </a:solidFill>
                          <a:latin typeface="华文楷体" panose="02010600040101010101" charset="-122"/>
                          <a:ea typeface="华文楷体" panose="02010600040101010101" charset="-122"/>
                          <a:cs typeface="华文楷体" panose="02010600040101010101" charset="-122"/>
                          <a:sym typeface="JBold" pitchFamily="2" charset="-127"/>
                        </a:rPr>
                        <a:t> 集中 质量 策划管理</a:t>
                      </a:r>
                      <a:endParaRPr lang="en-US" altLang="x-none" sz="1200" b="1" baseline="0" dirty="0">
                        <a:solidFill>
                          <a:srgbClr val="000000"/>
                        </a:solidFill>
                        <a:latin typeface="华文楷体" panose="02010600040101010101" charset="-122"/>
                        <a:ea typeface="华文楷体" panose="02010600040101010101" charset="-122"/>
                        <a:cs typeface="华文楷体" panose="02010600040101010101" charset="-122"/>
                        <a:sym typeface="JBold" pitchFamily="2" charset="-127"/>
                      </a:endParaRPr>
                    </a:p>
                  </a:txBody>
                  <a:tcPr marL="72001" marR="0" marT="0" marB="0" anchor="ctr">
                    <a:lnL w="12700" cap="flat" cmpd="sng">
                      <a:solidFill>
                        <a:srgbClr val="7F7F7F"/>
                      </a:solidFill>
                      <a:prstDash val="solid"/>
                      <a:bevel/>
                      <a:headEnd type="none" w="med" len="med"/>
                      <a:tailEnd type="none" w="med" len="med"/>
                    </a:lnL>
                    <a:lnR w="12700" cap="flat" cmpd="sng">
                      <a:solidFill>
                        <a:srgbClr val="595959"/>
                      </a:solidFill>
                      <a:prstDash val="solid"/>
                      <a:bevel/>
                      <a:headEnd type="none" w="med" len="med"/>
                      <a:tailEnd type="none" w="med" len="med"/>
                    </a:lnR>
                    <a:lnT w="12700" cap="flat" cmpd="sng">
                      <a:solidFill>
                        <a:srgbClr val="595959"/>
                      </a:solidFill>
                      <a:prstDash val="solid"/>
                      <a:bevel/>
                      <a:headEnd type="none" w="med" len="med"/>
                      <a:tailEnd type="none" w="med" len="med"/>
                    </a:lnT>
                    <a:lnB w="12700" cap="flat" cmpd="sng">
                      <a:solidFill>
                        <a:srgbClr val="595959"/>
                      </a:solidFill>
                      <a:prstDash val="solid"/>
                      <a:bevel/>
                      <a:headEnd type="none" w="med" len="med"/>
                      <a:tailEnd type="none" w="med" len="med"/>
                    </a:lnB>
                    <a:lnTlToBr>
                      <a:noFill/>
                    </a:lnTlToBr>
                    <a:lnBlToTr>
                      <a:noFill/>
                    </a:lnBlToTr>
                    <a:solidFill>
                      <a:schemeClr val="bg1">
                        <a:alpha val="100000"/>
                      </a:schemeClr>
                    </a:solidFill>
                  </a:tcPr>
                </a:tc>
              </a:tr>
            </a:tbl>
          </a:graphicData>
        </a:graphic>
      </p:graphicFrame>
      <p:sp>
        <p:nvSpPr>
          <p:cNvPr id="18513" name="직사각형 97"/>
          <p:cNvSpPr/>
          <p:nvPr/>
        </p:nvSpPr>
        <p:spPr>
          <a:xfrm>
            <a:off x="8709025" y="1264285"/>
            <a:ext cx="2822575" cy="810260"/>
          </a:xfrm>
          <a:prstGeom prst="rect">
            <a:avLst/>
          </a:prstGeom>
          <a:noFill/>
          <a:ln w="9525">
            <a:noFill/>
          </a:ln>
        </p:spPr>
        <p:txBody>
          <a:bodyPr wrap="square">
            <a:spAutoFit/>
          </a:bodyPr>
          <a:p>
            <a:pPr marL="182880" indent="-182880" latinLnBrk="1">
              <a:lnSpc>
                <a:spcPct val="130000"/>
              </a:lnSpc>
              <a:buFont typeface="Wingdings" panose="05000000000000000000" pitchFamily="2" charset="2"/>
              <a:buChar char="ü"/>
            </a:pPr>
            <a:r>
              <a:rPr lang="zh-CN" altLang="en-US" sz="1200" b="1" dirty="0">
                <a:solidFill>
                  <a:srgbClr val="002060"/>
                </a:solidFill>
                <a:latin typeface="华文楷体" panose="02010600040101010101" charset="-122"/>
                <a:ea typeface="华文楷体" panose="02010600040101010101" charset="-122"/>
                <a:cs typeface="华文楷体" panose="02010600040101010101" charset="-122"/>
                <a:sym typeface="JBold" pitchFamily="2" charset="-127"/>
              </a:rPr>
              <a:t> </a:t>
            </a:r>
            <a:r>
              <a:rPr lang="zh-CN" altLang="en-US" sz="1200" b="1" dirty="0">
                <a:solidFill>
                  <a:srgbClr val="002060"/>
                </a:solidFill>
                <a:latin typeface="华文楷体" panose="02010600040101010101" charset="-122"/>
                <a:ea typeface="华文楷体" panose="02010600040101010101" charset="-122"/>
                <a:cs typeface="华文楷体" panose="02010600040101010101" charset="-122"/>
                <a:sym typeface="JBold" pitchFamily="2" charset="-127"/>
              </a:rPr>
              <a:t>构筑座椅 标准化 工厂 </a:t>
            </a:r>
            <a:endParaRPr lang="en-US" altLang="zh-CN" sz="1200" b="1" dirty="0">
              <a:solidFill>
                <a:srgbClr val="002060"/>
              </a:solidFill>
              <a:latin typeface="华文楷体" panose="02010600040101010101" charset="-122"/>
              <a:ea typeface="华文楷体" panose="02010600040101010101" charset="-122"/>
              <a:cs typeface="华文楷体" panose="02010600040101010101" charset="-122"/>
              <a:sym typeface="JBold" pitchFamily="2" charset="-127"/>
            </a:endParaRPr>
          </a:p>
          <a:p>
            <a:pPr marL="182880" indent="-182880" latinLnBrk="1">
              <a:lnSpc>
                <a:spcPct val="130000"/>
              </a:lnSpc>
              <a:buFont typeface="Wingdings" panose="05000000000000000000" pitchFamily="2" charset="2"/>
              <a:buChar char="ü"/>
            </a:pPr>
            <a:r>
              <a:rPr lang="zh-CN" altLang="en-US" sz="1200" b="1" dirty="0">
                <a:solidFill>
                  <a:srgbClr val="002060"/>
                </a:solidFill>
                <a:latin typeface="华文楷体" panose="02010600040101010101" charset="-122"/>
                <a:ea typeface="华文楷体" panose="02010600040101010101" charset="-122"/>
                <a:cs typeface="华文楷体" panose="02010600040101010101" charset="-122"/>
                <a:sym typeface="JBold" pitchFamily="2" charset="-127"/>
              </a:rPr>
              <a:t> </a:t>
            </a:r>
            <a:r>
              <a:rPr lang="zh-CN" altLang="en-US" sz="1200" b="1" dirty="0">
                <a:solidFill>
                  <a:srgbClr val="002060"/>
                </a:solidFill>
                <a:latin typeface="华文楷体" panose="02010600040101010101" charset="-122"/>
                <a:ea typeface="华文楷体" panose="02010600040101010101" charset="-122"/>
                <a:cs typeface="华文楷体" panose="02010600040101010101" charset="-122"/>
                <a:sym typeface="JBold" pitchFamily="2" charset="-127"/>
              </a:rPr>
              <a:t>构筑完美 质量 系统 </a:t>
            </a:r>
            <a:endParaRPr lang="en-US" altLang="zh-CN" sz="1200" b="1" dirty="0">
              <a:solidFill>
                <a:srgbClr val="002060"/>
              </a:solidFill>
              <a:latin typeface="华文楷体" panose="02010600040101010101" charset="-122"/>
              <a:ea typeface="华文楷体" panose="02010600040101010101" charset="-122"/>
              <a:cs typeface="华文楷体" panose="02010600040101010101" charset="-122"/>
              <a:sym typeface="JBold" pitchFamily="2" charset="-127"/>
            </a:endParaRPr>
          </a:p>
          <a:p>
            <a:pPr marL="182880" indent="-182880" latinLnBrk="1">
              <a:lnSpc>
                <a:spcPct val="130000"/>
              </a:lnSpc>
              <a:buFont typeface="Wingdings" panose="05000000000000000000" pitchFamily="2" charset="2"/>
              <a:buChar char="ü"/>
            </a:pPr>
            <a:r>
              <a:rPr lang="zh-CN" altLang="en-US" sz="1200" b="1" dirty="0">
                <a:solidFill>
                  <a:srgbClr val="002060"/>
                </a:solidFill>
                <a:latin typeface="华文楷体" panose="02010600040101010101" charset="-122"/>
                <a:ea typeface="华文楷体" panose="02010600040101010101" charset="-122"/>
                <a:cs typeface="华文楷体" panose="02010600040101010101" charset="-122"/>
                <a:sym typeface="JBold" pitchFamily="2" charset="-127"/>
              </a:rPr>
              <a:t> 构筑最清洁</a:t>
            </a:r>
            <a:r>
              <a:rPr lang="zh-CN" altLang="en-US" sz="1200" b="1" dirty="0">
                <a:solidFill>
                  <a:srgbClr val="002060"/>
                </a:solidFill>
                <a:latin typeface="华文楷体" panose="02010600040101010101" charset="-122"/>
                <a:ea typeface="华文楷体" panose="02010600040101010101" charset="-122"/>
                <a:cs typeface="华文楷体" panose="02010600040101010101" charset="-122"/>
                <a:sym typeface="JBold" pitchFamily="2" charset="-127"/>
              </a:rPr>
              <a:t>工厂</a:t>
            </a:r>
            <a:endParaRPr lang="zh-CN" altLang="en-US" sz="1200" b="1" dirty="0">
              <a:solidFill>
                <a:srgbClr val="002060"/>
              </a:solidFill>
              <a:latin typeface="华文楷体" panose="02010600040101010101" charset="-122"/>
              <a:ea typeface="华文楷体" panose="02010600040101010101" charset="-122"/>
              <a:cs typeface="华文楷体" panose="02010600040101010101" charset="-122"/>
              <a:sym typeface="JBold" pitchFamily="2" charset="-127"/>
            </a:endParaRPr>
          </a:p>
        </p:txBody>
      </p:sp>
      <p:sp>
        <p:nvSpPr>
          <p:cNvPr id="18514" name="이등변 삼각형 98"/>
          <p:cNvSpPr/>
          <p:nvPr/>
        </p:nvSpPr>
        <p:spPr>
          <a:xfrm rot="5400000">
            <a:off x="8453755" y="1611948"/>
            <a:ext cx="506413" cy="106362"/>
          </a:xfrm>
          <a:prstGeom prst="triangle">
            <a:avLst>
              <a:gd name="adj" fmla="val 50000"/>
            </a:avLst>
          </a:prstGeom>
          <a:noFill/>
          <a:ln w="9525" cap="flat" cmpd="sng">
            <a:solidFill>
              <a:srgbClr val="A5A5A5"/>
            </a:solidFill>
            <a:prstDash val="dash"/>
            <a:bevel/>
            <a:headEnd type="none" w="med" len="med"/>
            <a:tailEnd type="none" w="med" len="med"/>
          </a:ln>
        </p:spPr>
        <p:txBody>
          <a:bodyPr anchor="ctr" anchorCtr="0"/>
          <a:p>
            <a:pPr algn="ctr" latinLnBrk="1"/>
            <a:endParaRPr lang="zh-CN" altLang="zh-CN" dirty="0">
              <a:latin typeface="楷体" panose="02010609060101010101" pitchFamily="49" charset="-122"/>
              <a:sym typeface="楷体" panose="02010609060101010101" pitchFamily="49" charset="-122"/>
            </a:endParaRPr>
          </a:p>
        </p:txBody>
      </p:sp>
      <p:graphicFrame>
        <p:nvGraphicFramePr>
          <p:cNvPr id="19546" name="表格 19545"/>
          <p:cNvGraphicFramePr/>
          <p:nvPr>
            <p:custDataLst>
              <p:tags r:id="rId3"/>
            </p:custDataLst>
          </p:nvPr>
        </p:nvGraphicFramePr>
        <p:xfrm>
          <a:off x="6311900" y="5229225"/>
          <a:ext cx="5222240" cy="1079500"/>
        </p:xfrm>
        <a:graphic>
          <a:graphicData uri="http://schemas.openxmlformats.org/drawingml/2006/table">
            <a:tbl>
              <a:tblPr/>
              <a:tblGrid>
                <a:gridCol w="1111885"/>
                <a:gridCol w="822325"/>
                <a:gridCol w="822325"/>
                <a:gridCol w="820420"/>
                <a:gridCol w="822960"/>
                <a:gridCol w="822325"/>
              </a:tblGrid>
              <a:tr h="353695">
                <a:tc>
                  <a:txBody>
                    <a:bodyPr/>
                    <a:p>
                      <a:pPr marL="0" lvl="0" indent="0" algn="ctr" eaLnBrk="1" fontAlgn="base" latinLnBrk="1" hangingPunct="1">
                        <a:spcBef>
                          <a:spcPct val="0"/>
                        </a:spcBef>
                        <a:spcAft>
                          <a:spcPct val="0"/>
                        </a:spcAft>
                        <a:buClr>
                          <a:schemeClr val="accent1"/>
                        </a:buClr>
                        <a:buFont typeface="Wingdings" panose="05000000000000000000" pitchFamily="2" charset="2"/>
                        <a:buNone/>
                      </a:pPr>
                      <a:r>
                        <a:rPr lang="zh-CN" altLang="en-US" sz="1200" b="1">
                          <a:solidFill>
                            <a:schemeClr val="bg1"/>
                          </a:solidFill>
                          <a:latin typeface="华文楷体" panose="02010600040101010101" charset="-122"/>
                          <a:ea typeface="华文楷体" panose="02010600040101010101" charset="-122"/>
                          <a:sym typeface="Malgun Gothic" panose="020B0503020000020004" pitchFamily="34" charset="-127"/>
                        </a:rPr>
                        <a:t>区分</a:t>
                      </a:r>
                      <a:endParaRPr lang="zh-CN" altLang="en-US" sz="1200" b="1">
                        <a:solidFill>
                          <a:schemeClr val="bg1"/>
                        </a:solidFill>
                        <a:latin typeface="华文楷体" panose="02010600040101010101" charset="-122"/>
                        <a:ea typeface="华文楷体" panose="02010600040101010101" charset="-122"/>
                        <a:sym typeface="Malgun Gothic" panose="020B0503020000020004" pitchFamily="34" charset="-127"/>
                      </a:endParaRPr>
                    </a:p>
                  </a:txBody>
                  <a:tcPr marL="18001" marR="18001" marT="18002" marB="18002" anchor="ctr">
                    <a:lnL w="12700" cap="flat" cmpd="sng">
                      <a:solidFill>
                        <a:schemeClr val="bg1">
                          <a:lumMod val="65000"/>
                        </a:schemeClr>
                      </a:solidFill>
                      <a:prstDash val="solid"/>
                      <a:bevel/>
                      <a:headEnd type="none" w="med" len="med"/>
                      <a:tailEnd type="none" w="med" len="med"/>
                    </a:lnL>
                    <a:lnR w="12700" cap="flat" cmpd="sng">
                      <a:solidFill>
                        <a:schemeClr val="bg1">
                          <a:lumMod val="65000"/>
                        </a:schemeClr>
                      </a:solidFill>
                      <a:prstDash val="solid"/>
                      <a:bevel/>
                      <a:headEnd type="none" w="med" len="med"/>
                      <a:tailEnd type="none" w="med" len="med"/>
                    </a:lnR>
                    <a:lnT w="12700" cap="flat" cmpd="sng">
                      <a:solidFill>
                        <a:schemeClr val="bg1">
                          <a:lumMod val="65000"/>
                        </a:schemeClr>
                      </a:solidFill>
                      <a:prstDash val="solid"/>
                      <a:bevel/>
                      <a:headEnd type="none" w="med" len="med"/>
                      <a:tailEnd type="none" w="med" len="med"/>
                    </a:lnT>
                    <a:lnB w="12700" cap="flat" cmpd="sng">
                      <a:solidFill>
                        <a:schemeClr val="bg1">
                          <a:lumMod val="65000"/>
                        </a:schemeClr>
                      </a:solidFill>
                      <a:prstDash val="solid"/>
                      <a:bevel/>
                      <a:headEnd type="none" w="med" len="med"/>
                      <a:tailEnd type="none" w="med" len="med"/>
                    </a:lnB>
                    <a:lnTlToBr>
                      <a:noFill/>
                    </a:lnTlToBr>
                    <a:lnBlToTr>
                      <a:noFill/>
                    </a:lnBlToTr>
                    <a:solidFill>
                      <a:srgbClr val="0A2972"/>
                    </a:solidFill>
                  </a:tcPr>
                </a:tc>
                <a:tc>
                  <a:txBody>
                    <a:bodyPr/>
                    <a:p>
                      <a:pPr marL="0" lvl="0" indent="0" algn="ctr" eaLnBrk="1" fontAlgn="base" latinLnBrk="1" hangingPunct="1">
                        <a:spcBef>
                          <a:spcPct val="0"/>
                        </a:spcBef>
                        <a:spcAft>
                          <a:spcPct val="0"/>
                        </a:spcAft>
                        <a:buClr>
                          <a:schemeClr val="accent1"/>
                        </a:buClr>
                        <a:buFont typeface="Wingdings" panose="05000000000000000000" pitchFamily="2" charset="2"/>
                        <a:buNone/>
                      </a:pPr>
                      <a:r>
                        <a:rPr lang="en-US" altLang="x-none" sz="1200" b="1" dirty="0">
                          <a:solidFill>
                            <a:schemeClr val="bg1"/>
                          </a:solidFill>
                          <a:latin typeface="华文楷体" panose="02010600040101010101" charset="-122"/>
                          <a:ea typeface="华文楷体" panose="02010600040101010101" charset="-122"/>
                          <a:sym typeface="Malgun Gothic" panose="020B0503020000020004" pitchFamily="34" charset="-127"/>
                        </a:rPr>
                        <a:t>UPH</a:t>
                      </a:r>
                      <a:endParaRPr lang="en-US" altLang="x-none" sz="1200" b="1" dirty="0">
                        <a:solidFill>
                          <a:schemeClr val="bg1"/>
                        </a:solidFill>
                        <a:latin typeface="华文楷体" panose="02010600040101010101" charset="-122"/>
                        <a:ea typeface="华文楷体" panose="02010600040101010101" charset="-122"/>
                        <a:sym typeface="Malgun Gothic" panose="020B0503020000020004" pitchFamily="34" charset="-127"/>
                      </a:endParaRPr>
                    </a:p>
                  </a:txBody>
                  <a:tcPr marL="18001" marR="18001" marT="18002" marB="18002" anchor="ctr">
                    <a:lnL w="12700" cap="flat" cmpd="sng">
                      <a:solidFill>
                        <a:schemeClr val="bg1">
                          <a:lumMod val="65000"/>
                        </a:schemeClr>
                      </a:solidFill>
                      <a:prstDash val="solid"/>
                      <a:bevel/>
                      <a:headEnd type="none" w="med" len="med"/>
                      <a:tailEnd type="none" w="med" len="med"/>
                    </a:lnL>
                    <a:lnR w="12700" cap="flat" cmpd="sng">
                      <a:solidFill>
                        <a:schemeClr val="bg1">
                          <a:lumMod val="65000"/>
                        </a:schemeClr>
                      </a:solidFill>
                      <a:prstDash val="solid"/>
                      <a:bevel/>
                      <a:headEnd type="none" w="med" len="med"/>
                      <a:tailEnd type="none" w="med" len="med"/>
                    </a:lnR>
                    <a:lnT w="12700" cap="flat" cmpd="sng">
                      <a:solidFill>
                        <a:schemeClr val="bg1">
                          <a:lumMod val="65000"/>
                        </a:schemeClr>
                      </a:solidFill>
                      <a:prstDash val="solid"/>
                      <a:bevel/>
                      <a:headEnd type="none" w="med" len="med"/>
                      <a:tailEnd type="none" w="med" len="med"/>
                    </a:lnT>
                    <a:lnB w="12700" cap="flat" cmpd="sng">
                      <a:solidFill>
                        <a:schemeClr val="bg1">
                          <a:lumMod val="65000"/>
                        </a:schemeClr>
                      </a:solidFill>
                      <a:prstDash val="solid"/>
                      <a:bevel/>
                      <a:headEnd type="none" w="med" len="med"/>
                      <a:tailEnd type="none" w="med" len="med"/>
                    </a:lnB>
                    <a:lnTlToBr>
                      <a:noFill/>
                    </a:lnTlToBr>
                    <a:lnBlToTr>
                      <a:noFill/>
                    </a:lnBlToTr>
                    <a:solidFill>
                      <a:srgbClr val="0A2972"/>
                    </a:solidFill>
                  </a:tcPr>
                </a:tc>
                <a:tc>
                  <a:txBody>
                    <a:bodyPr/>
                    <a:p>
                      <a:pPr marL="0" lvl="0" indent="0" algn="ctr" eaLnBrk="1" fontAlgn="base" latinLnBrk="1" hangingPunct="1">
                        <a:spcBef>
                          <a:spcPct val="0"/>
                        </a:spcBef>
                        <a:spcAft>
                          <a:spcPct val="0"/>
                        </a:spcAft>
                        <a:buClr>
                          <a:schemeClr val="accent1"/>
                        </a:buClr>
                        <a:buFont typeface="Wingdings" panose="05000000000000000000" pitchFamily="2" charset="2"/>
                        <a:buNone/>
                      </a:pPr>
                      <a:r>
                        <a:rPr lang="zh-CN" altLang="en-US" sz="1200" b="1">
                          <a:solidFill>
                            <a:schemeClr val="bg1"/>
                          </a:solidFill>
                          <a:latin typeface="华文楷体" panose="02010600040101010101" charset="-122"/>
                          <a:ea typeface="华文楷体" panose="02010600040101010101" charset="-122"/>
                          <a:sym typeface="Malgun Gothic" panose="020B0503020000020004" pitchFamily="34" charset="-127"/>
                        </a:rPr>
                        <a:t>开动率</a:t>
                      </a:r>
                      <a:endParaRPr lang="zh-CN" altLang="en-US" sz="1200" b="1">
                        <a:solidFill>
                          <a:schemeClr val="bg1"/>
                        </a:solidFill>
                        <a:latin typeface="华文楷体" panose="02010600040101010101" charset="-122"/>
                        <a:ea typeface="华文楷体" panose="02010600040101010101" charset="-122"/>
                        <a:sym typeface="Malgun Gothic" panose="020B0503020000020004" pitchFamily="34" charset="-127"/>
                      </a:endParaRPr>
                    </a:p>
                  </a:txBody>
                  <a:tcPr marL="18001" marR="18001" marT="18002" marB="18002" anchor="ctr">
                    <a:lnL w="12700" cap="flat" cmpd="sng">
                      <a:solidFill>
                        <a:schemeClr val="bg1">
                          <a:lumMod val="65000"/>
                        </a:schemeClr>
                      </a:solidFill>
                      <a:prstDash val="solid"/>
                      <a:bevel/>
                      <a:headEnd type="none" w="med" len="med"/>
                      <a:tailEnd type="none" w="med" len="med"/>
                    </a:lnL>
                    <a:lnR w="12700" cap="flat" cmpd="sng">
                      <a:solidFill>
                        <a:schemeClr val="bg1">
                          <a:lumMod val="65000"/>
                        </a:schemeClr>
                      </a:solidFill>
                      <a:prstDash val="solid"/>
                      <a:bevel/>
                      <a:headEnd type="none" w="med" len="med"/>
                      <a:tailEnd type="none" w="med" len="med"/>
                    </a:lnR>
                    <a:lnT w="12700" cap="flat" cmpd="sng">
                      <a:solidFill>
                        <a:schemeClr val="bg1">
                          <a:lumMod val="65000"/>
                        </a:schemeClr>
                      </a:solidFill>
                      <a:prstDash val="solid"/>
                      <a:bevel/>
                      <a:headEnd type="none" w="med" len="med"/>
                      <a:tailEnd type="none" w="med" len="med"/>
                    </a:lnT>
                    <a:lnB w="12700" cap="flat" cmpd="sng">
                      <a:solidFill>
                        <a:schemeClr val="bg1">
                          <a:lumMod val="65000"/>
                        </a:schemeClr>
                      </a:solidFill>
                      <a:prstDash val="solid"/>
                      <a:bevel/>
                      <a:headEnd type="none" w="med" len="med"/>
                      <a:tailEnd type="none" w="med" len="med"/>
                    </a:lnB>
                    <a:lnTlToBr>
                      <a:noFill/>
                    </a:lnTlToBr>
                    <a:lnBlToTr>
                      <a:noFill/>
                    </a:lnBlToTr>
                    <a:solidFill>
                      <a:srgbClr val="0A2972"/>
                    </a:solidFill>
                  </a:tcPr>
                </a:tc>
                <a:tc>
                  <a:txBody>
                    <a:bodyPr/>
                    <a:p>
                      <a:pPr marL="0" lvl="0" indent="0" algn="ctr" eaLnBrk="1" fontAlgn="base" latinLnBrk="1" hangingPunct="1">
                        <a:spcBef>
                          <a:spcPct val="0"/>
                        </a:spcBef>
                        <a:spcAft>
                          <a:spcPct val="0"/>
                        </a:spcAft>
                        <a:buClr>
                          <a:schemeClr val="accent1"/>
                        </a:buClr>
                        <a:buFont typeface="Wingdings" panose="05000000000000000000" pitchFamily="2" charset="2"/>
                        <a:buNone/>
                      </a:pPr>
                      <a:r>
                        <a:rPr lang="zh-CN" altLang="en-US" sz="1200" b="1">
                          <a:solidFill>
                            <a:schemeClr val="bg1"/>
                          </a:solidFill>
                          <a:latin typeface="华文楷体" panose="02010600040101010101" charset="-122"/>
                          <a:ea typeface="华文楷体" panose="02010600040101010101" charset="-122"/>
                          <a:sym typeface="Malgun Gothic" panose="020B0503020000020004" pitchFamily="34" charset="-127"/>
                        </a:rPr>
                        <a:t>编组效率</a:t>
                      </a:r>
                      <a:endParaRPr lang="zh-CN" altLang="en-US" sz="1200" b="1">
                        <a:solidFill>
                          <a:schemeClr val="bg1"/>
                        </a:solidFill>
                        <a:latin typeface="华文楷体" panose="02010600040101010101" charset="-122"/>
                        <a:ea typeface="华文楷体" panose="02010600040101010101" charset="-122"/>
                        <a:sym typeface="Malgun Gothic" panose="020B0503020000020004" pitchFamily="34" charset="-127"/>
                      </a:endParaRPr>
                    </a:p>
                  </a:txBody>
                  <a:tcPr marL="18001" marR="18001" marT="18002" marB="18002" anchor="ctr">
                    <a:lnL w="12700" cap="flat" cmpd="sng">
                      <a:solidFill>
                        <a:schemeClr val="bg1">
                          <a:lumMod val="65000"/>
                        </a:schemeClr>
                      </a:solidFill>
                      <a:prstDash val="solid"/>
                      <a:bevel/>
                      <a:headEnd type="none" w="med" len="med"/>
                      <a:tailEnd type="none" w="med" len="med"/>
                    </a:lnL>
                    <a:lnR w="12700" cap="flat" cmpd="sng">
                      <a:solidFill>
                        <a:schemeClr val="bg1">
                          <a:lumMod val="65000"/>
                        </a:schemeClr>
                      </a:solidFill>
                      <a:prstDash val="solid"/>
                      <a:bevel/>
                      <a:headEnd type="none" w="med" len="med"/>
                      <a:tailEnd type="none" w="med" len="med"/>
                    </a:lnR>
                    <a:lnT w="12700" cap="flat" cmpd="sng">
                      <a:solidFill>
                        <a:schemeClr val="bg1">
                          <a:lumMod val="65000"/>
                        </a:schemeClr>
                      </a:solidFill>
                      <a:prstDash val="solid"/>
                      <a:bevel/>
                      <a:headEnd type="none" w="med" len="med"/>
                      <a:tailEnd type="none" w="med" len="med"/>
                    </a:lnT>
                    <a:lnB w="12700" cap="flat" cmpd="sng">
                      <a:solidFill>
                        <a:schemeClr val="bg1">
                          <a:lumMod val="65000"/>
                        </a:schemeClr>
                      </a:solidFill>
                      <a:prstDash val="solid"/>
                      <a:bevel/>
                      <a:headEnd type="none" w="med" len="med"/>
                      <a:tailEnd type="none" w="med" len="med"/>
                    </a:lnB>
                    <a:lnTlToBr>
                      <a:noFill/>
                    </a:lnTlToBr>
                    <a:lnBlToTr>
                      <a:noFill/>
                    </a:lnBlToTr>
                    <a:solidFill>
                      <a:srgbClr val="0A2972"/>
                    </a:solidFill>
                  </a:tcPr>
                </a:tc>
                <a:tc>
                  <a:txBody>
                    <a:bodyPr/>
                    <a:p>
                      <a:pPr marL="0" lvl="0" indent="0" algn="ctr" eaLnBrk="1" fontAlgn="base" latinLnBrk="1" hangingPunct="1">
                        <a:spcBef>
                          <a:spcPct val="0"/>
                        </a:spcBef>
                        <a:spcAft>
                          <a:spcPct val="0"/>
                        </a:spcAft>
                        <a:buClr>
                          <a:schemeClr val="accent1"/>
                        </a:buClr>
                        <a:buFont typeface="Wingdings" panose="05000000000000000000" pitchFamily="2" charset="2"/>
                        <a:buNone/>
                      </a:pPr>
                      <a:r>
                        <a:rPr lang="en-US" altLang="x-none" sz="1200" b="1" baseline="0" dirty="0">
                          <a:solidFill>
                            <a:schemeClr val="bg1"/>
                          </a:solidFill>
                          <a:latin typeface="华文楷体" panose="02010600040101010101" charset="-122"/>
                          <a:ea typeface="华文楷体" panose="02010600040101010101" charset="-122"/>
                          <a:sym typeface="Malgun Gothic" panose="020B0503020000020004" pitchFamily="34" charset="-127"/>
                        </a:rPr>
                        <a:t>HPS</a:t>
                      </a:r>
                      <a:endParaRPr lang="en-US" altLang="x-none" sz="1200" b="1" baseline="0" dirty="0">
                        <a:solidFill>
                          <a:schemeClr val="bg1"/>
                        </a:solidFill>
                        <a:latin typeface="华文楷体" panose="02010600040101010101" charset="-122"/>
                        <a:ea typeface="华文楷体" panose="02010600040101010101" charset="-122"/>
                        <a:sym typeface="Malgun Gothic" panose="020B0503020000020004" pitchFamily="34" charset="-127"/>
                      </a:endParaRPr>
                    </a:p>
                  </a:txBody>
                  <a:tcPr marL="18001" marR="18001" marT="18002" marB="18002" anchor="ctr">
                    <a:lnL w="12700" cap="flat" cmpd="sng">
                      <a:solidFill>
                        <a:schemeClr val="bg1">
                          <a:lumMod val="65000"/>
                        </a:schemeClr>
                      </a:solidFill>
                      <a:prstDash val="solid"/>
                      <a:bevel/>
                      <a:headEnd type="none" w="med" len="med"/>
                      <a:tailEnd type="none" w="med" len="med"/>
                    </a:lnL>
                    <a:lnR w="12700" cap="flat" cmpd="sng">
                      <a:solidFill>
                        <a:schemeClr val="bg1">
                          <a:lumMod val="65000"/>
                        </a:schemeClr>
                      </a:solidFill>
                      <a:prstDash val="solid"/>
                      <a:bevel/>
                      <a:headEnd type="none" w="med" len="med"/>
                      <a:tailEnd type="none" w="med" len="med"/>
                    </a:lnR>
                    <a:lnT w="12700" cap="flat" cmpd="sng">
                      <a:solidFill>
                        <a:schemeClr val="bg1">
                          <a:lumMod val="65000"/>
                        </a:schemeClr>
                      </a:solidFill>
                      <a:prstDash val="solid"/>
                      <a:bevel/>
                      <a:headEnd type="none" w="med" len="med"/>
                      <a:tailEnd type="none" w="med" len="med"/>
                    </a:lnT>
                    <a:lnB w="12700" cap="flat" cmpd="sng">
                      <a:solidFill>
                        <a:schemeClr val="bg1">
                          <a:lumMod val="65000"/>
                        </a:schemeClr>
                      </a:solidFill>
                      <a:prstDash val="solid"/>
                      <a:bevel/>
                      <a:headEnd type="none" w="med" len="med"/>
                      <a:tailEnd type="none" w="med" len="med"/>
                    </a:lnB>
                    <a:lnTlToBr>
                      <a:noFill/>
                    </a:lnTlToBr>
                    <a:lnBlToTr>
                      <a:noFill/>
                    </a:lnBlToTr>
                    <a:solidFill>
                      <a:srgbClr val="0A2972"/>
                    </a:solidFill>
                  </a:tcPr>
                </a:tc>
                <a:tc>
                  <a:txBody>
                    <a:bodyPr/>
                    <a:p>
                      <a:pPr marL="0" lvl="0" indent="0" algn="ctr" eaLnBrk="1" fontAlgn="base" latinLnBrk="1" hangingPunct="1">
                        <a:spcBef>
                          <a:spcPct val="0"/>
                        </a:spcBef>
                        <a:spcAft>
                          <a:spcPct val="0"/>
                        </a:spcAft>
                        <a:buClr>
                          <a:schemeClr val="accent1"/>
                        </a:buClr>
                        <a:buFont typeface="Wingdings" panose="05000000000000000000" pitchFamily="2" charset="2"/>
                        <a:buNone/>
                      </a:pPr>
                      <a:r>
                        <a:rPr lang="zh-CN" altLang="en-US" sz="1200" b="1">
                          <a:solidFill>
                            <a:schemeClr val="bg1"/>
                          </a:solidFill>
                          <a:latin typeface="华文楷体" panose="02010600040101010101" charset="-122"/>
                          <a:ea typeface="华文楷体" panose="02010600040101010101" charset="-122"/>
                          <a:sym typeface="Malgun Gothic" panose="020B0503020000020004" pitchFamily="34" charset="-127"/>
                        </a:rPr>
                        <a:t>备注</a:t>
                      </a:r>
                      <a:endParaRPr lang="zh-CN" altLang="en-US" sz="1200" b="1">
                        <a:solidFill>
                          <a:schemeClr val="bg1"/>
                        </a:solidFill>
                        <a:latin typeface="华文楷体" panose="02010600040101010101" charset="-122"/>
                        <a:ea typeface="华文楷体" panose="02010600040101010101" charset="-122"/>
                        <a:sym typeface="Malgun Gothic" panose="020B0503020000020004" pitchFamily="34" charset="-127"/>
                      </a:endParaRPr>
                    </a:p>
                  </a:txBody>
                  <a:tcPr marL="18001" marR="18001" marT="18002" marB="18002" anchor="ctr">
                    <a:lnL w="12700" cap="flat" cmpd="sng">
                      <a:solidFill>
                        <a:schemeClr val="bg1">
                          <a:lumMod val="65000"/>
                        </a:schemeClr>
                      </a:solidFill>
                      <a:prstDash val="solid"/>
                      <a:bevel/>
                      <a:headEnd type="none" w="med" len="med"/>
                      <a:tailEnd type="none" w="med" len="med"/>
                    </a:lnL>
                    <a:lnR w="12700" cap="flat" cmpd="sng">
                      <a:solidFill>
                        <a:schemeClr val="bg1">
                          <a:lumMod val="65000"/>
                        </a:schemeClr>
                      </a:solidFill>
                      <a:prstDash val="solid"/>
                      <a:bevel/>
                      <a:headEnd type="none" w="med" len="med"/>
                      <a:tailEnd type="none" w="med" len="med"/>
                    </a:lnR>
                    <a:lnT w="12700" cap="flat" cmpd="sng">
                      <a:solidFill>
                        <a:schemeClr val="bg1">
                          <a:lumMod val="65000"/>
                        </a:schemeClr>
                      </a:solidFill>
                      <a:prstDash val="solid"/>
                      <a:bevel/>
                      <a:headEnd type="none" w="med" len="med"/>
                      <a:tailEnd type="none" w="med" len="med"/>
                    </a:lnT>
                    <a:lnB w="12700" cap="flat" cmpd="sng">
                      <a:solidFill>
                        <a:schemeClr val="bg1">
                          <a:lumMod val="65000"/>
                        </a:schemeClr>
                      </a:solidFill>
                      <a:prstDash val="solid"/>
                      <a:bevel/>
                      <a:headEnd type="none" w="med" len="med"/>
                      <a:tailEnd type="none" w="med" len="med"/>
                    </a:lnB>
                    <a:lnTlToBr>
                      <a:noFill/>
                    </a:lnTlToBr>
                    <a:lnBlToTr>
                      <a:noFill/>
                    </a:lnBlToTr>
                    <a:solidFill>
                      <a:srgbClr val="0A2972"/>
                    </a:solidFill>
                  </a:tcPr>
                </a:tc>
              </a:tr>
              <a:tr h="362585">
                <a:tc>
                  <a:txBody>
                    <a:bodyPr/>
                    <a:p>
                      <a:pPr marL="0" lvl="0" indent="0" algn="ctr" eaLnBrk="1" fontAlgn="base" latinLnBrk="1" hangingPunct="1">
                        <a:lnSpc>
                          <a:spcPct val="104000"/>
                        </a:lnSpc>
                        <a:spcBef>
                          <a:spcPct val="20000"/>
                        </a:spcBef>
                        <a:spcAft>
                          <a:spcPct val="0"/>
                        </a:spcAft>
                        <a:buClr>
                          <a:schemeClr val="accent1"/>
                        </a:buClr>
                        <a:buFont typeface="Wingdings" panose="05000000000000000000" pitchFamily="2" charset="2"/>
                        <a:buNone/>
                      </a:pPr>
                      <a:r>
                        <a:rPr lang="zh-CN" altLang="en-US" sz="1000" dirty="0">
                          <a:solidFill>
                            <a:schemeClr val="tx1"/>
                          </a:solidFill>
                          <a:latin typeface="华文楷体" panose="02010600040101010101" charset="-122"/>
                          <a:ea typeface="华文楷体" panose="02010600040101010101" charset="-122"/>
                          <a:sym typeface="Malgun Gothic" panose="020B0503020000020004" pitchFamily="34" charset="-127"/>
                        </a:rPr>
                        <a:t>河北工厂</a:t>
                      </a:r>
                      <a:endParaRPr lang="zh-CN" altLang="en-US" sz="1000" dirty="0">
                        <a:solidFill>
                          <a:schemeClr val="tx1"/>
                        </a:solidFill>
                        <a:latin typeface="华文楷体" panose="02010600040101010101" charset="-122"/>
                        <a:ea typeface="华文楷体" panose="02010600040101010101" charset="-122"/>
                        <a:sym typeface="Malgun Gothic" panose="020B0503020000020004" pitchFamily="34" charset="-127"/>
                      </a:endParaRPr>
                    </a:p>
                  </a:txBody>
                  <a:tcPr marL="18001" marR="18001" marT="18002" marB="18002" anchor="ctr">
                    <a:lnL w="12700" cap="flat" cmpd="sng">
                      <a:solidFill>
                        <a:schemeClr val="bg1">
                          <a:lumMod val="65000"/>
                        </a:schemeClr>
                      </a:solidFill>
                      <a:prstDash val="solid"/>
                      <a:bevel/>
                      <a:headEnd type="none" w="med" len="med"/>
                      <a:tailEnd type="none" w="med" len="med"/>
                    </a:lnL>
                    <a:lnR w="12700" cap="flat" cmpd="sng">
                      <a:solidFill>
                        <a:schemeClr val="bg1">
                          <a:lumMod val="65000"/>
                        </a:schemeClr>
                      </a:solidFill>
                      <a:prstDash val="solid"/>
                      <a:bevel/>
                      <a:headEnd type="none" w="med" len="med"/>
                      <a:tailEnd type="none" w="med" len="med"/>
                    </a:lnR>
                    <a:lnT w="12700" cap="flat" cmpd="sng">
                      <a:solidFill>
                        <a:schemeClr val="bg1">
                          <a:lumMod val="65000"/>
                        </a:schemeClr>
                      </a:solidFill>
                      <a:prstDash val="solid"/>
                      <a:bevel/>
                      <a:headEnd type="none" w="med" len="med"/>
                      <a:tailEnd type="none" w="med" len="med"/>
                    </a:lnT>
                    <a:lnB w="12700" cap="flat" cmpd="sng">
                      <a:solidFill>
                        <a:schemeClr val="bg1">
                          <a:lumMod val="65000"/>
                        </a:schemeClr>
                      </a:solidFill>
                      <a:prstDash val="solid"/>
                      <a:bevel/>
                      <a:headEnd type="none" w="med" len="med"/>
                      <a:tailEnd type="none" w="med" len="med"/>
                    </a:lnB>
                    <a:lnTlToBr>
                      <a:noFill/>
                    </a:lnTlToBr>
                    <a:lnBlToTr>
                      <a:noFill/>
                    </a:lnBlToTr>
                    <a:solidFill>
                      <a:schemeClr val="bg1">
                        <a:alpha val="100000"/>
                      </a:schemeClr>
                    </a:solidFill>
                  </a:tcPr>
                </a:tc>
                <a:tc>
                  <a:txBody>
                    <a:bodyPr/>
                    <a:p>
                      <a:pPr marL="0" lvl="0" indent="0" algn="ctr" eaLnBrk="1" fontAlgn="base" latinLnBrk="1" hangingPunct="1">
                        <a:lnSpc>
                          <a:spcPct val="104000"/>
                        </a:lnSpc>
                        <a:spcBef>
                          <a:spcPct val="20000"/>
                        </a:spcBef>
                        <a:spcAft>
                          <a:spcPct val="0"/>
                        </a:spcAft>
                        <a:buClr>
                          <a:schemeClr val="accent1"/>
                        </a:buClr>
                        <a:buFont typeface="Wingdings" panose="05000000000000000000" pitchFamily="2" charset="2"/>
                        <a:buNone/>
                      </a:pPr>
                      <a:r>
                        <a:rPr lang="en-US" altLang="x-none" sz="1000" dirty="0">
                          <a:solidFill>
                            <a:schemeClr val="tx1"/>
                          </a:solidFill>
                          <a:latin typeface="华文楷体" panose="02010600040101010101" charset="-122"/>
                          <a:ea typeface="华文楷体" panose="02010600040101010101" charset="-122"/>
                          <a:sym typeface="Malgun Gothic" panose="020B0503020000020004" pitchFamily="34" charset="-127"/>
                        </a:rPr>
                        <a:t>/</a:t>
                      </a:r>
                      <a:endParaRPr lang="en-US" altLang="x-none" sz="1000" dirty="0">
                        <a:solidFill>
                          <a:schemeClr val="tx1"/>
                        </a:solidFill>
                        <a:latin typeface="华文楷体" panose="02010600040101010101" charset="-122"/>
                        <a:ea typeface="华文楷体" panose="02010600040101010101" charset="-122"/>
                        <a:sym typeface="Malgun Gothic" panose="020B0503020000020004" pitchFamily="34" charset="-127"/>
                      </a:endParaRPr>
                    </a:p>
                  </a:txBody>
                  <a:tcPr marL="18001" marR="18001" marT="18002" marB="18002" anchor="ctr">
                    <a:lnL w="12700" cap="flat" cmpd="sng">
                      <a:solidFill>
                        <a:schemeClr val="bg1">
                          <a:lumMod val="65000"/>
                        </a:schemeClr>
                      </a:solidFill>
                      <a:prstDash val="solid"/>
                      <a:bevel/>
                      <a:headEnd type="none" w="med" len="med"/>
                      <a:tailEnd type="none" w="med" len="med"/>
                    </a:lnL>
                    <a:lnR w="12700" cap="flat" cmpd="sng">
                      <a:solidFill>
                        <a:schemeClr val="bg1">
                          <a:lumMod val="65000"/>
                        </a:schemeClr>
                      </a:solidFill>
                      <a:prstDash val="solid"/>
                      <a:bevel/>
                      <a:headEnd type="none" w="med" len="med"/>
                      <a:tailEnd type="none" w="med" len="med"/>
                    </a:lnR>
                    <a:lnT w="12700" cap="flat" cmpd="sng">
                      <a:solidFill>
                        <a:schemeClr val="bg1">
                          <a:lumMod val="65000"/>
                        </a:schemeClr>
                      </a:solidFill>
                      <a:prstDash val="solid"/>
                      <a:bevel/>
                      <a:headEnd type="none" w="med" len="med"/>
                      <a:tailEnd type="none" w="med" len="med"/>
                    </a:lnT>
                    <a:lnB w="12700" cap="flat" cmpd="sng">
                      <a:solidFill>
                        <a:schemeClr val="bg1">
                          <a:lumMod val="65000"/>
                        </a:schemeClr>
                      </a:solidFill>
                      <a:prstDash val="solid"/>
                      <a:bevel/>
                      <a:headEnd type="none" w="med" len="med"/>
                      <a:tailEnd type="none" w="med" len="med"/>
                    </a:lnB>
                    <a:lnTlToBr>
                      <a:noFill/>
                    </a:lnTlToBr>
                    <a:lnBlToTr>
                      <a:noFill/>
                    </a:lnBlToTr>
                    <a:solidFill>
                      <a:schemeClr val="bg1">
                        <a:alpha val="100000"/>
                      </a:schemeClr>
                    </a:solidFill>
                  </a:tcPr>
                </a:tc>
                <a:tc>
                  <a:txBody>
                    <a:bodyPr/>
                    <a:p>
                      <a:pPr marL="0" lvl="0" indent="0" algn="ctr" eaLnBrk="1" fontAlgn="base" latinLnBrk="1" hangingPunct="1">
                        <a:lnSpc>
                          <a:spcPct val="104000"/>
                        </a:lnSpc>
                        <a:spcBef>
                          <a:spcPct val="20000"/>
                        </a:spcBef>
                        <a:spcAft>
                          <a:spcPct val="0"/>
                        </a:spcAft>
                        <a:buClr>
                          <a:schemeClr val="accent1"/>
                        </a:buClr>
                        <a:buFont typeface="Wingdings" panose="05000000000000000000" pitchFamily="2" charset="2"/>
                        <a:buNone/>
                      </a:pPr>
                      <a:r>
                        <a:rPr lang="en-US" altLang="x-none" sz="1000" dirty="0">
                          <a:solidFill>
                            <a:schemeClr val="tx1"/>
                          </a:solidFill>
                          <a:latin typeface="华文楷体" panose="02010600040101010101" charset="-122"/>
                          <a:ea typeface="华文楷体" panose="02010600040101010101" charset="-122"/>
                          <a:sym typeface="Malgun Gothic" panose="020B0503020000020004" pitchFamily="34" charset="-127"/>
                        </a:rPr>
                        <a:t>/</a:t>
                      </a:r>
                      <a:endParaRPr lang="en-US" altLang="x-none" sz="1000" dirty="0">
                        <a:solidFill>
                          <a:schemeClr val="tx1"/>
                        </a:solidFill>
                        <a:latin typeface="华文楷体" panose="02010600040101010101" charset="-122"/>
                        <a:ea typeface="华文楷体" panose="02010600040101010101" charset="-122"/>
                        <a:sym typeface="Malgun Gothic" panose="020B0503020000020004" pitchFamily="34" charset="-127"/>
                      </a:endParaRPr>
                    </a:p>
                  </a:txBody>
                  <a:tcPr marL="18001" marR="18001" marT="18002" marB="18002" anchor="ctr">
                    <a:lnL w="12700" cap="flat" cmpd="sng">
                      <a:solidFill>
                        <a:schemeClr val="bg1">
                          <a:lumMod val="65000"/>
                        </a:schemeClr>
                      </a:solidFill>
                      <a:prstDash val="solid"/>
                      <a:bevel/>
                      <a:headEnd type="none" w="med" len="med"/>
                      <a:tailEnd type="none" w="med" len="med"/>
                    </a:lnL>
                    <a:lnR w="12700" cap="flat" cmpd="sng">
                      <a:solidFill>
                        <a:schemeClr val="bg1">
                          <a:lumMod val="65000"/>
                        </a:schemeClr>
                      </a:solidFill>
                      <a:prstDash val="solid"/>
                      <a:bevel/>
                      <a:headEnd type="none" w="med" len="med"/>
                      <a:tailEnd type="none" w="med" len="med"/>
                    </a:lnR>
                    <a:lnT w="12700" cap="flat" cmpd="sng">
                      <a:solidFill>
                        <a:schemeClr val="bg1">
                          <a:lumMod val="65000"/>
                        </a:schemeClr>
                      </a:solidFill>
                      <a:prstDash val="solid"/>
                      <a:bevel/>
                      <a:headEnd type="none" w="med" len="med"/>
                      <a:tailEnd type="none" w="med" len="med"/>
                    </a:lnT>
                    <a:lnB w="12700" cap="flat" cmpd="sng">
                      <a:solidFill>
                        <a:schemeClr val="bg1">
                          <a:lumMod val="65000"/>
                        </a:schemeClr>
                      </a:solidFill>
                      <a:prstDash val="solid"/>
                      <a:bevel/>
                      <a:headEnd type="none" w="med" len="med"/>
                      <a:tailEnd type="none" w="med" len="med"/>
                    </a:lnB>
                    <a:lnTlToBr>
                      <a:noFill/>
                    </a:lnTlToBr>
                    <a:lnBlToTr>
                      <a:noFill/>
                    </a:lnBlToTr>
                    <a:solidFill>
                      <a:schemeClr val="bg1">
                        <a:alpha val="100000"/>
                      </a:schemeClr>
                    </a:solidFill>
                  </a:tcPr>
                </a:tc>
                <a:tc>
                  <a:txBody>
                    <a:bodyPr/>
                    <a:p>
                      <a:pPr marL="0" lvl="0" indent="0" algn="ctr" eaLnBrk="1" fontAlgn="base" latinLnBrk="1" hangingPunct="1">
                        <a:lnSpc>
                          <a:spcPct val="104000"/>
                        </a:lnSpc>
                        <a:spcBef>
                          <a:spcPct val="20000"/>
                        </a:spcBef>
                        <a:spcAft>
                          <a:spcPct val="0"/>
                        </a:spcAft>
                        <a:buClr>
                          <a:schemeClr val="accent1"/>
                        </a:buClr>
                        <a:buFont typeface="Wingdings" panose="05000000000000000000" pitchFamily="2" charset="2"/>
                        <a:buNone/>
                      </a:pPr>
                      <a:r>
                        <a:rPr lang="en-US" altLang="x-none" sz="1000" dirty="0">
                          <a:solidFill>
                            <a:schemeClr val="tx1"/>
                          </a:solidFill>
                          <a:latin typeface="华文楷体" panose="02010600040101010101" charset="-122"/>
                          <a:ea typeface="华文楷体" panose="02010600040101010101" charset="-122"/>
                          <a:sym typeface="Malgun Gothic" panose="020B0503020000020004" pitchFamily="34" charset="-127"/>
                        </a:rPr>
                        <a:t>/</a:t>
                      </a:r>
                      <a:endParaRPr lang="en-US" altLang="x-none" sz="1000" dirty="0">
                        <a:solidFill>
                          <a:schemeClr val="tx1"/>
                        </a:solidFill>
                        <a:latin typeface="华文楷体" panose="02010600040101010101" charset="-122"/>
                        <a:ea typeface="华文楷体" panose="02010600040101010101" charset="-122"/>
                        <a:sym typeface="Malgun Gothic" panose="020B0503020000020004" pitchFamily="34" charset="-127"/>
                      </a:endParaRPr>
                    </a:p>
                  </a:txBody>
                  <a:tcPr marL="18001" marR="18001" marT="18002" marB="18002" anchor="ctr">
                    <a:lnL w="12700" cap="flat" cmpd="sng">
                      <a:solidFill>
                        <a:schemeClr val="bg1">
                          <a:lumMod val="65000"/>
                        </a:schemeClr>
                      </a:solidFill>
                      <a:prstDash val="solid"/>
                      <a:bevel/>
                      <a:headEnd type="none" w="med" len="med"/>
                      <a:tailEnd type="none" w="med" len="med"/>
                    </a:lnL>
                    <a:lnR w="12700" cap="flat" cmpd="sng">
                      <a:solidFill>
                        <a:schemeClr val="bg1">
                          <a:lumMod val="65000"/>
                        </a:schemeClr>
                      </a:solidFill>
                      <a:prstDash val="solid"/>
                      <a:bevel/>
                      <a:headEnd type="none" w="med" len="med"/>
                      <a:tailEnd type="none" w="med" len="med"/>
                    </a:lnR>
                    <a:lnT w="12700" cap="flat" cmpd="sng">
                      <a:solidFill>
                        <a:schemeClr val="bg1">
                          <a:lumMod val="65000"/>
                        </a:schemeClr>
                      </a:solidFill>
                      <a:prstDash val="solid"/>
                      <a:bevel/>
                      <a:headEnd type="none" w="med" len="med"/>
                      <a:tailEnd type="none" w="med" len="med"/>
                    </a:lnT>
                    <a:lnB w="12700" cap="flat" cmpd="sng">
                      <a:solidFill>
                        <a:schemeClr val="bg1">
                          <a:lumMod val="65000"/>
                        </a:schemeClr>
                      </a:solidFill>
                      <a:prstDash val="solid"/>
                      <a:bevel/>
                      <a:headEnd type="none" w="med" len="med"/>
                      <a:tailEnd type="none" w="med" len="med"/>
                    </a:lnB>
                    <a:lnTlToBr>
                      <a:noFill/>
                    </a:lnTlToBr>
                    <a:lnBlToTr>
                      <a:noFill/>
                    </a:lnBlToTr>
                    <a:solidFill>
                      <a:schemeClr val="bg1">
                        <a:alpha val="100000"/>
                      </a:schemeClr>
                    </a:solidFill>
                  </a:tcPr>
                </a:tc>
                <a:tc>
                  <a:txBody>
                    <a:bodyPr/>
                    <a:p>
                      <a:pPr marL="0" lvl="0" indent="0" algn="ctr" eaLnBrk="1" fontAlgn="base" latinLnBrk="1" hangingPunct="1">
                        <a:lnSpc>
                          <a:spcPct val="104000"/>
                        </a:lnSpc>
                        <a:spcBef>
                          <a:spcPct val="20000"/>
                        </a:spcBef>
                        <a:spcAft>
                          <a:spcPct val="0"/>
                        </a:spcAft>
                        <a:buClr>
                          <a:schemeClr val="accent1"/>
                        </a:buClr>
                        <a:buFont typeface="Wingdings" panose="05000000000000000000" pitchFamily="2" charset="2"/>
                        <a:buNone/>
                      </a:pPr>
                      <a:r>
                        <a:rPr lang="en-US" altLang="x-none" sz="1000" dirty="0">
                          <a:solidFill>
                            <a:schemeClr val="tx1"/>
                          </a:solidFill>
                          <a:latin typeface="华文楷体" panose="02010600040101010101" charset="-122"/>
                          <a:ea typeface="华文楷体" panose="02010600040101010101" charset="-122"/>
                          <a:sym typeface="Malgun Gothic" panose="020B0503020000020004" pitchFamily="34" charset="-127"/>
                        </a:rPr>
                        <a:t>/</a:t>
                      </a:r>
                      <a:endParaRPr lang="en-US" altLang="x-none" sz="1000" dirty="0">
                        <a:solidFill>
                          <a:schemeClr val="tx1"/>
                        </a:solidFill>
                        <a:latin typeface="华文楷体" panose="02010600040101010101" charset="-122"/>
                        <a:ea typeface="华文楷体" panose="02010600040101010101" charset="-122"/>
                        <a:sym typeface="Malgun Gothic" panose="020B0503020000020004" pitchFamily="34" charset="-127"/>
                      </a:endParaRPr>
                    </a:p>
                  </a:txBody>
                  <a:tcPr marL="18001" marR="18001" marT="18002" marB="18002" anchor="ctr">
                    <a:lnL w="12700" cap="flat" cmpd="sng">
                      <a:solidFill>
                        <a:schemeClr val="bg1">
                          <a:lumMod val="65000"/>
                        </a:schemeClr>
                      </a:solidFill>
                      <a:prstDash val="solid"/>
                      <a:bevel/>
                      <a:headEnd type="none" w="med" len="med"/>
                      <a:tailEnd type="none" w="med" len="med"/>
                    </a:lnL>
                    <a:lnR w="12700" cap="flat" cmpd="sng">
                      <a:solidFill>
                        <a:schemeClr val="bg1">
                          <a:lumMod val="65000"/>
                        </a:schemeClr>
                      </a:solidFill>
                      <a:prstDash val="solid"/>
                      <a:bevel/>
                      <a:headEnd type="none" w="med" len="med"/>
                      <a:tailEnd type="none" w="med" len="med"/>
                    </a:lnR>
                    <a:lnT w="12700" cap="flat" cmpd="sng">
                      <a:solidFill>
                        <a:schemeClr val="bg1">
                          <a:lumMod val="65000"/>
                        </a:schemeClr>
                      </a:solidFill>
                      <a:prstDash val="solid"/>
                      <a:bevel/>
                      <a:headEnd type="none" w="med" len="med"/>
                      <a:tailEnd type="none" w="med" len="med"/>
                    </a:lnT>
                    <a:lnB w="12700" cap="flat" cmpd="sng">
                      <a:solidFill>
                        <a:schemeClr val="bg1">
                          <a:lumMod val="65000"/>
                        </a:schemeClr>
                      </a:solidFill>
                      <a:prstDash val="solid"/>
                      <a:bevel/>
                      <a:headEnd type="none" w="med" len="med"/>
                      <a:tailEnd type="none" w="med" len="med"/>
                    </a:lnB>
                    <a:lnTlToBr>
                      <a:noFill/>
                    </a:lnTlToBr>
                    <a:lnBlToTr>
                      <a:noFill/>
                    </a:lnBlToTr>
                    <a:solidFill>
                      <a:schemeClr val="bg1">
                        <a:alpha val="100000"/>
                      </a:schemeClr>
                    </a:solidFill>
                  </a:tcPr>
                </a:tc>
                <a:tc>
                  <a:txBody>
                    <a:bodyPr/>
                    <a:p>
                      <a:pPr marL="0" lvl="0" indent="0" algn="ctr" eaLnBrk="1" fontAlgn="base" latinLnBrk="1" hangingPunct="1">
                        <a:lnSpc>
                          <a:spcPct val="104000"/>
                        </a:lnSpc>
                        <a:spcBef>
                          <a:spcPct val="20000"/>
                        </a:spcBef>
                        <a:spcAft>
                          <a:spcPct val="0"/>
                        </a:spcAft>
                        <a:buClr>
                          <a:schemeClr val="accent1"/>
                        </a:buClr>
                        <a:buFont typeface="Wingdings" panose="05000000000000000000" pitchFamily="2" charset="2"/>
                        <a:buNone/>
                      </a:pPr>
                      <a:r>
                        <a:rPr lang="en-US" altLang="zh-CN" sz="1000" dirty="0">
                          <a:solidFill>
                            <a:schemeClr val="tx1"/>
                          </a:solidFill>
                          <a:latin typeface="华文楷体" panose="02010600040101010101" charset="-122"/>
                          <a:ea typeface="华文楷体" panose="02010600040101010101" charset="-122"/>
                          <a:cs typeface="华文楷体" panose="02010600040101010101" charset="-122"/>
                          <a:sym typeface="Malgun Gothic" panose="020B0503020000020004" pitchFamily="34" charset="-127"/>
                        </a:rPr>
                        <a:t>/</a:t>
                      </a:r>
                      <a:endParaRPr lang="en-US" altLang="zh-CN" sz="1000" dirty="0">
                        <a:solidFill>
                          <a:schemeClr val="tx1"/>
                        </a:solidFill>
                        <a:latin typeface="华文楷体" panose="02010600040101010101" charset="-122"/>
                        <a:ea typeface="华文楷体" panose="02010600040101010101" charset="-122"/>
                        <a:cs typeface="华文楷体" panose="02010600040101010101" charset="-122"/>
                        <a:sym typeface="Malgun Gothic" panose="020B0503020000020004" pitchFamily="34" charset="-127"/>
                      </a:endParaRPr>
                    </a:p>
                  </a:txBody>
                  <a:tcPr marL="18001" marR="18001" marT="18002" marB="18002" anchor="ctr">
                    <a:lnL w="12700" cap="flat" cmpd="sng">
                      <a:solidFill>
                        <a:schemeClr val="bg1">
                          <a:lumMod val="65000"/>
                        </a:schemeClr>
                      </a:solidFill>
                      <a:prstDash val="solid"/>
                      <a:bevel/>
                      <a:headEnd type="none" w="med" len="med"/>
                      <a:tailEnd type="none" w="med" len="med"/>
                    </a:lnL>
                    <a:lnR w="12700" cap="flat" cmpd="sng">
                      <a:solidFill>
                        <a:schemeClr val="bg1">
                          <a:lumMod val="65000"/>
                        </a:schemeClr>
                      </a:solidFill>
                      <a:prstDash val="solid"/>
                      <a:bevel/>
                      <a:headEnd type="none" w="med" len="med"/>
                      <a:tailEnd type="none" w="med" len="med"/>
                    </a:lnR>
                    <a:lnT w="12700" cap="flat" cmpd="sng">
                      <a:solidFill>
                        <a:schemeClr val="bg1">
                          <a:lumMod val="65000"/>
                        </a:schemeClr>
                      </a:solidFill>
                      <a:prstDash val="solid"/>
                      <a:bevel/>
                      <a:headEnd type="none" w="med" len="med"/>
                      <a:tailEnd type="none" w="med" len="med"/>
                    </a:lnT>
                    <a:lnB w="12700" cap="flat" cmpd="sng">
                      <a:solidFill>
                        <a:schemeClr val="bg1">
                          <a:lumMod val="65000"/>
                        </a:schemeClr>
                      </a:solidFill>
                      <a:prstDash val="solid"/>
                      <a:bevel/>
                      <a:headEnd type="none" w="med" len="med"/>
                      <a:tailEnd type="none" w="med" len="med"/>
                    </a:lnB>
                    <a:lnTlToBr>
                      <a:noFill/>
                    </a:lnTlToBr>
                    <a:lnBlToTr>
                      <a:noFill/>
                    </a:lnBlToTr>
                    <a:solidFill>
                      <a:schemeClr val="bg1">
                        <a:alpha val="100000"/>
                      </a:schemeClr>
                    </a:solidFill>
                  </a:tcPr>
                </a:tc>
              </a:tr>
              <a:tr h="363220">
                <a:tc>
                  <a:txBody>
                    <a:bodyPr/>
                    <a:p>
                      <a:pPr marL="0" lvl="0" indent="0" algn="ctr" eaLnBrk="1" fontAlgn="base" latinLnBrk="1" hangingPunct="1">
                        <a:lnSpc>
                          <a:spcPct val="104000"/>
                        </a:lnSpc>
                        <a:spcBef>
                          <a:spcPct val="20000"/>
                        </a:spcBef>
                        <a:spcAft>
                          <a:spcPct val="0"/>
                        </a:spcAft>
                        <a:buClr>
                          <a:schemeClr val="accent1"/>
                        </a:buClr>
                        <a:buFont typeface="Wingdings" panose="05000000000000000000" pitchFamily="2" charset="2"/>
                        <a:buNone/>
                      </a:pPr>
                      <a:r>
                        <a:rPr lang="zh-CN" altLang="en-US" sz="1000" dirty="0">
                          <a:solidFill>
                            <a:schemeClr val="tx1"/>
                          </a:solidFill>
                          <a:latin typeface="华文楷体" panose="02010600040101010101" charset="-122"/>
                          <a:ea typeface="华文楷体" panose="02010600040101010101" charset="-122"/>
                          <a:sym typeface="Malgun Gothic" panose="020B0503020000020004" pitchFamily="34" charset="-127"/>
                        </a:rPr>
                        <a:t>西安工厂</a:t>
                      </a:r>
                      <a:endParaRPr lang="zh-CN" altLang="en-US" sz="1000" dirty="0">
                        <a:solidFill>
                          <a:schemeClr val="tx1"/>
                        </a:solidFill>
                        <a:latin typeface="华文楷体" panose="02010600040101010101" charset="-122"/>
                        <a:ea typeface="华文楷体" panose="02010600040101010101" charset="-122"/>
                        <a:sym typeface="Malgun Gothic" panose="020B0503020000020004" pitchFamily="34" charset="-127"/>
                      </a:endParaRPr>
                    </a:p>
                  </a:txBody>
                  <a:tcPr marL="18001" marR="18001" marT="18002" marB="18002" anchor="ctr">
                    <a:lnL w="12700" cap="flat" cmpd="sng">
                      <a:solidFill>
                        <a:schemeClr val="bg1">
                          <a:lumMod val="65000"/>
                        </a:schemeClr>
                      </a:solidFill>
                      <a:prstDash val="solid"/>
                      <a:bevel/>
                      <a:headEnd type="none" w="med" len="med"/>
                      <a:tailEnd type="none" w="med" len="med"/>
                    </a:lnL>
                    <a:lnR w="12700" cap="flat" cmpd="sng">
                      <a:solidFill>
                        <a:schemeClr val="bg1">
                          <a:lumMod val="65000"/>
                        </a:schemeClr>
                      </a:solidFill>
                      <a:prstDash val="solid"/>
                      <a:bevel/>
                      <a:headEnd type="none" w="med" len="med"/>
                      <a:tailEnd type="none" w="med" len="med"/>
                    </a:lnR>
                    <a:lnT w="12700" cap="flat" cmpd="sng">
                      <a:solidFill>
                        <a:schemeClr val="bg1">
                          <a:lumMod val="65000"/>
                        </a:schemeClr>
                      </a:solidFill>
                      <a:prstDash val="solid"/>
                      <a:bevel/>
                      <a:headEnd type="none" w="med" len="med"/>
                      <a:tailEnd type="none" w="med" len="med"/>
                    </a:lnT>
                    <a:lnB w="12700" cap="flat" cmpd="sng">
                      <a:solidFill>
                        <a:schemeClr val="bg1">
                          <a:lumMod val="65000"/>
                        </a:schemeClr>
                      </a:solidFill>
                      <a:prstDash val="solid"/>
                      <a:bevel/>
                      <a:headEnd type="none" w="med" len="med"/>
                      <a:tailEnd type="none" w="med" len="med"/>
                    </a:lnB>
                    <a:lnTlToBr>
                      <a:noFill/>
                    </a:lnTlToBr>
                    <a:lnBlToTr>
                      <a:noFill/>
                    </a:lnBlToTr>
                    <a:solidFill>
                      <a:schemeClr val="bg1">
                        <a:alpha val="100000"/>
                      </a:schemeClr>
                    </a:solidFill>
                  </a:tcPr>
                </a:tc>
                <a:tc>
                  <a:txBody>
                    <a:bodyPr/>
                    <a:p>
                      <a:pPr marL="0" lvl="0" indent="0" algn="ctr" eaLnBrk="1" fontAlgn="base" latinLnBrk="1" hangingPunct="1">
                        <a:lnSpc>
                          <a:spcPct val="104000"/>
                        </a:lnSpc>
                        <a:spcBef>
                          <a:spcPct val="20000"/>
                        </a:spcBef>
                        <a:spcAft>
                          <a:spcPct val="0"/>
                        </a:spcAft>
                        <a:buClr>
                          <a:schemeClr val="accent1"/>
                        </a:buClr>
                        <a:buFont typeface="Wingdings" panose="05000000000000000000" pitchFamily="2" charset="2"/>
                        <a:buNone/>
                      </a:pPr>
                      <a:r>
                        <a:rPr lang="en-US" altLang="x-none" sz="1000" dirty="0">
                          <a:solidFill>
                            <a:schemeClr val="tx1"/>
                          </a:solidFill>
                          <a:latin typeface="华文楷体" panose="02010600040101010101" charset="-122"/>
                          <a:ea typeface="华文楷体" panose="02010600040101010101" charset="-122"/>
                          <a:sym typeface="Malgun Gothic" panose="020B0503020000020004" pitchFamily="34" charset="-127"/>
                        </a:rPr>
                        <a:t>/</a:t>
                      </a:r>
                      <a:endParaRPr lang="en-US" altLang="x-none" sz="1000" dirty="0">
                        <a:solidFill>
                          <a:schemeClr val="tx1"/>
                        </a:solidFill>
                        <a:latin typeface="华文楷体" panose="02010600040101010101" charset="-122"/>
                        <a:ea typeface="华文楷体" panose="02010600040101010101" charset="-122"/>
                        <a:sym typeface="Malgun Gothic" panose="020B0503020000020004" pitchFamily="34" charset="-127"/>
                      </a:endParaRPr>
                    </a:p>
                  </a:txBody>
                  <a:tcPr marL="18001" marR="18001" marT="18002" marB="18002" anchor="ctr">
                    <a:lnL w="12700" cap="flat" cmpd="sng">
                      <a:solidFill>
                        <a:schemeClr val="bg1">
                          <a:lumMod val="65000"/>
                        </a:schemeClr>
                      </a:solidFill>
                      <a:prstDash val="solid"/>
                      <a:bevel/>
                      <a:headEnd type="none" w="med" len="med"/>
                      <a:tailEnd type="none" w="med" len="med"/>
                    </a:lnL>
                    <a:lnR w="12700" cap="flat" cmpd="sng">
                      <a:solidFill>
                        <a:schemeClr val="bg1">
                          <a:lumMod val="65000"/>
                        </a:schemeClr>
                      </a:solidFill>
                      <a:prstDash val="solid"/>
                      <a:bevel/>
                      <a:headEnd type="none" w="med" len="med"/>
                      <a:tailEnd type="none" w="med" len="med"/>
                    </a:lnR>
                    <a:lnT w="12700" cap="flat" cmpd="sng">
                      <a:solidFill>
                        <a:schemeClr val="bg1">
                          <a:lumMod val="65000"/>
                        </a:schemeClr>
                      </a:solidFill>
                      <a:prstDash val="solid"/>
                      <a:bevel/>
                      <a:headEnd type="none" w="med" len="med"/>
                      <a:tailEnd type="none" w="med" len="med"/>
                    </a:lnT>
                    <a:lnB w="12700" cap="flat" cmpd="sng">
                      <a:solidFill>
                        <a:schemeClr val="bg1">
                          <a:lumMod val="65000"/>
                        </a:schemeClr>
                      </a:solidFill>
                      <a:prstDash val="solid"/>
                      <a:bevel/>
                      <a:headEnd type="none" w="med" len="med"/>
                      <a:tailEnd type="none" w="med" len="med"/>
                    </a:lnB>
                    <a:lnTlToBr>
                      <a:noFill/>
                    </a:lnTlToBr>
                    <a:lnBlToTr>
                      <a:noFill/>
                    </a:lnBlToTr>
                    <a:solidFill>
                      <a:schemeClr val="bg1">
                        <a:alpha val="100000"/>
                      </a:schemeClr>
                    </a:solidFill>
                  </a:tcPr>
                </a:tc>
                <a:tc>
                  <a:txBody>
                    <a:bodyPr/>
                    <a:p>
                      <a:pPr marL="0" lvl="0" indent="0" algn="ctr" eaLnBrk="1" fontAlgn="base" latinLnBrk="1" hangingPunct="1">
                        <a:lnSpc>
                          <a:spcPct val="104000"/>
                        </a:lnSpc>
                        <a:spcBef>
                          <a:spcPct val="20000"/>
                        </a:spcBef>
                        <a:spcAft>
                          <a:spcPct val="0"/>
                        </a:spcAft>
                        <a:buClr>
                          <a:schemeClr val="accent1"/>
                        </a:buClr>
                        <a:buFont typeface="Wingdings" panose="05000000000000000000" pitchFamily="2" charset="2"/>
                        <a:buNone/>
                      </a:pPr>
                      <a:r>
                        <a:rPr lang="en-US" altLang="x-none" sz="1000" dirty="0">
                          <a:solidFill>
                            <a:schemeClr val="tx1"/>
                          </a:solidFill>
                          <a:latin typeface="华文楷体" panose="02010600040101010101" charset="-122"/>
                          <a:ea typeface="华文楷体" panose="02010600040101010101" charset="-122"/>
                          <a:sym typeface="Malgun Gothic" panose="020B0503020000020004" pitchFamily="34" charset="-127"/>
                        </a:rPr>
                        <a:t>/</a:t>
                      </a:r>
                      <a:endParaRPr lang="en-US" altLang="x-none" sz="1000" dirty="0">
                        <a:solidFill>
                          <a:schemeClr val="tx1"/>
                        </a:solidFill>
                        <a:latin typeface="华文楷体" panose="02010600040101010101" charset="-122"/>
                        <a:ea typeface="华文楷体" panose="02010600040101010101" charset="-122"/>
                        <a:sym typeface="Malgun Gothic" panose="020B0503020000020004" pitchFamily="34" charset="-127"/>
                      </a:endParaRPr>
                    </a:p>
                  </a:txBody>
                  <a:tcPr marL="18001" marR="18001" marT="18002" marB="18002" anchor="ctr">
                    <a:lnL w="12700" cap="flat" cmpd="sng">
                      <a:solidFill>
                        <a:schemeClr val="bg1">
                          <a:lumMod val="65000"/>
                        </a:schemeClr>
                      </a:solidFill>
                      <a:prstDash val="solid"/>
                      <a:bevel/>
                      <a:headEnd type="none" w="med" len="med"/>
                      <a:tailEnd type="none" w="med" len="med"/>
                    </a:lnL>
                    <a:lnR w="12700" cap="flat" cmpd="sng">
                      <a:solidFill>
                        <a:schemeClr val="bg1">
                          <a:lumMod val="65000"/>
                        </a:schemeClr>
                      </a:solidFill>
                      <a:prstDash val="solid"/>
                      <a:bevel/>
                      <a:headEnd type="none" w="med" len="med"/>
                      <a:tailEnd type="none" w="med" len="med"/>
                    </a:lnR>
                    <a:lnT w="12700" cap="flat" cmpd="sng">
                      <a:solidFill>
                        <a:schemeClr val="bg1">
                          <a:lumMod val="65000"/>
                        </a:schemeClr>
                      </a:solidFill>
                      <a:prstDash val="solid"/>
                      <a:bevel/>
                      <a:headEnd type="none" w="med" len="med"/>
                      <a:tailEnd type="none" w="med" len="med"/>
                    </a:lnT>
                    <a:lnB w="12700" cap="flat" cmpd="sng">
                      <a:solidFill>
                        <a:schemeClr val="bg1">
                          <a:lumMod val="65000"/>
                        </a:schemeClr>
                      </a:solidFill>
                      <a:prstDash val="solid"/>
                      <a:bevel/>
                      <a:headEnd type="none" w="med" len="med"/>
                      <a:tailEnd type="none" w="med" len="med"/>
                    </a:lnB>
                    <a:lnTlToBr>
                      <a:noFill/>
                    </a:lnTlToBr>
                    <a:lnBlToTr>
                      <a:noFill/>
                    </a:lnBlToTr>
                    <a:solidFill>
                      <a:schemeClr val="bg1">
                        <a:alpha val="100000"/>
                      </a:schemeClr>
                    </a:solidFill>
                  </a:tcPr>
                </a:tc>
                <a:tc>
                  <a:txBody>
                    <a:bodyPr/>
                    <a:p>
                      <a:pPr marL="0" lvl="0" indent="0" algn="ctr" eaLnBrk="1" fontAlgn="base" latinLnBrk="1" hangingPunct="1">
                        <a:lnSpc>
                          <a:spcPct val="104000"/>
                        </a:lnSpc>
                        <a:spcBef>
                          <a:spcPct val="20000"/>
                        </a:spcBef>
                        <a:spcAft>
                          <a:spcPct val="0"/>
                        </a:spcAft>
                        <a:buClr>
                          <a:schemeClr val="accent1"/>
                        </a:buClr>
                        <a:buFont typeface="Wingdings" panose="05000000000000000000" pitchFamily="2" charset="2"/>
                        <a:buNone/>
                      </a:pPr>
                      <a:r>
                        <a:rPr lang="en-US" altLang="x-none" sz="1000" dirty="0">
                          <a:solidFill>
                            <a:schemeClr val="tx1"/>
                          </a:solidFill>
                          <a:latin typeface="华文楷体" panose="02010600040101010101" charset="-122"/>
                          <a:ea typeface="华文楷体" panose="02010600040101010101" charset="-122"/>
                          <a:sym typeface="Malgun Gothic" panose="020B0503020000020004" pitchFamily="34" charset="-127"/>
                        </a:rPr>
                        <a:t>/</a:t>
                      </a:r>
                      <a:endParaRPr lang="en-US" altLang="x-none" sz="1000" dirty="0">
                        <a:solidFill>
                          <a:schemeClr val="tx1"/>
                        </a:solidFill>
                        <a:latin typeface="华文楷体" panose="02010600040101010101" charset="-122"/>
                        <a:ea typeface="华文楷体" panose="02010600040101010101" charset="-122"/>
                        <a:sym typeface="Malgun Gothic" panose="020B0503020000020004" pitchFamily="34" charset="-127"/>
                      </a:endParaRPr>
                    </a:p>
                  </a:txBody>
                  <a:tcPr marL="18001" marR="18001" marT="18002" marB="18002" anchor="ctr">
                    <a:lnL w="12700" cap="flat" cmpd="sng">
                      <a:solidFill>
                        <a:schemeClr val="bg1">
                          <a:lumMod val="65000"/>
                        </a:schemeClr>
                      </a:solidFill>
                      <a:prstDash val="solid"/>
                      <a:bevel/>
                      <a:headEnd type="none" w="med" len="med"/>
                      <a:tailEnd type="none" w="med" len="med"/>
                    </a:lnL>
                    <a:lnR w="12700" cap="flat" cmpd="sng">
                      <a:solidFill>
                        <a:schemeClr val="bg1">
                          <a:lumMod val="65000"/>
                        </a:schemeClr>
                      </a:solidFill>
                      <a:prstDash val="solid"/>
                      <a:bevel/>
                      <a:headEnd type="none" w="med" len="med"/>
                      <a:tailEnd type="none" w="med" len="med"/>
                    </a:lnR>
                    <a:lnT w="12700" cap="flat" cmpd="sng">
                      <a:solidFill>
                        <a:schemeClr val="bg1">
                          <a:lumMod val="65000"/>
                        </a:schemeClr>
                      </a:solidFill>
                      <a:prstDash val="solid"/>
                      <a:bevel/>
                      <a:headEnd type="none" w="med" len="med"/>
                      <a:tailEnd type="none" w="med" len="med"/>
                    </a:lnT>
                    <a:lnB w="12700" cap="flat" cmpd="sng">
                      <a:solidFill>
                        <a:schemeClr val="bg1">
                          <a:lumMod val="65000"/>
                        </a:schemeClr>
                      </a:solidFill>
                      <a:prstDash val="solid"/>
                      <a:bevel/>
                      <a:headEnd type="none" w="med" len="med"/>
                      <a:tailEnd type="none" w="med" len="med"/>
                    </a:lnB>
                    <a:lnTlToBr>
                      <a:noFill/>
                    </a:lnTlToBr>
                    <a:lnBlToTr>
                      <a:noFill/>
                    </a:lnBlToTr>
                    <a:solidFill>
                      <a:schemeClr val="bg1">
                        <a:alpha val="100000"/>
                      </a:schemeClr>
                    </a:solidFill>
                  </a:tcPr>
                </a:tc>
                <a:tc>
                  <a:txBody>
                    <a:bodyPr/>
                    <a:p>
                      <a:pPr marL="0" lvl="0" indent="0" algn="ctr" eaLnBrk="1" fontAlgn="base" latinLnBrk="1" hangingPunct="1">
                        <a:lnSpc>
                          <a:spcPct val="104000"/>
                        </a:lnSpc>
                        <a:spcBef>
                          <a:spcPct val="20000"/>
                        </a:spcBef>
                        <a:spcAft>
                          <a:spcPct val="0"/>
                        </a:spcAft>
                        <a:buClr>
                          <a:schemeClr val="accent1"/>
                        </a:buClr>
                        <a:buFont typeface="Wingdings" panose="05000000000000000000" pitchFamily="2" charset="2"/>
                        <a:buNone/>
                      </a:pPr>
                      <a:r>
                        <a:rPr lang="en-US" altLang="x-none" sz="1000" dirty="0">
                          <a:solidFill>
                            <a:schemeClr val="tx1"/>
                          </a:solidFill>
                          <a:latin typeface="华文楷体" panose="02010600040101010101" charset="-122"/>
                          <a:ea typeface="华文楷体" panose="02010600040101010101" charset="-122"/>
                          <a:sym typeface="Malgun Gothic" panose="020B0503020000020004" pitchFamily="34" charset="-127"/>
                        </a:rPr>
                        <a:t>/</a:t>
                      </a:r>
                      <a:endParaRPr lang="en-US" altLang="x-none" sz="1000" dirty="0">
                        <a:solidFill>
                          <a:schemeClr val="tx1"/>
                        </a:solidFill>
                        <a:latin typeface="华文楷体" panose="02010600040101010101" charset="-122"/>
                        <a:ea typeface="华文楷体" panose="02010600040101010101" charset="-122"/>
                        <a:sym typeface="Malgun Gothic" panose="020B0503020000020004" pitchFamily="34" charset="-127"/>
                      </a:endParaRPr>
                    </a:p>
                  </a:txBody>
                  <a:tcPr marL="18001" marR="18001" marT="18002" marB="18002" anchor="ctr">
                    <a:lnL w="12700" cap="flat" cmpd="sng">
                      <a:solidFill>
                        <a:schemeClr val="bg1">
                          <a:lumMod val="65000"/>
                        </a:schemeClr>
                      </a:solidFill>
                      <a:prstDash val="solid"/>
                      <a:bevel/>
                      <a:headEnd type="none" w="med" len="med"/>
                      <a:tailEnd type="none" w="med" len="med"/>
                    </a:lnL>
                    <a:lnR w="12700" cap="flat" cmpd="sng">
                      <a:solidFill>
                        <a:schemeClr val="bg1">
                          <a:lumMod val="65000"/>
                        </a:schemeClr>
                      </a:solidFill>
                      <a:prstDash val="solid"/>
                      <a:bevel/>
                      <a:headEnd type="none" w="med" len="med"/>
                      <a:tailEnd type="none" w="med" len="med"/>
                    </a:lnR>
                    <a:lnT w="12700" cap="flat" cmpd="sng">
                      <a:solidFill>
                        <a:schemeClr val="bg1">
                          <a:lumMod val="65000"/>
                        </a:schemeClr>
                      </a:solidFill>
                      <a:prstDash val="solid"/>
                      <a:bevel/>
                      <a:headEnd type="none" w="med" len="med"/>
                      <a:tailEnd type="none" w="med" len="med"/>
                    </a:lnT>
                    <a:lnB w="12700" cap="flat" cmpd="sng">
                      <a:solidFill>
                        <a:schemeClr val="bg1">
                          <a:lumMod val="65000"/>
                        </a:schemeClr>
                      </a:solidFill>
                      <a:prstDash val="solid"/>
                      <a:bevel/>
                      <a:headEnd type="none" w="med" len="med"/>
                      <a:tailEnd type="none" w="med" len="med"/>
                    </a:lnB>
                    <a:lnTlToBr>
                      <a:noFill/>
                    </a:lnTlToBr>
                    <a:lnBlToTr>
                      <a:noFill/>
                    </a:lnBlToTr>
                    <a:solidFill>
                      <a:schemeClr val="bg1">
                        <a:alpha val="100000"/>
                      </a:schemeClr>
                    </a:solidFill>
                  </a:tcPr>
                </a:tc>
                <a:tc>
                  <a:txBody>
                    <a:bodyPr/>
                    <a:p>
                      <a:pPr marL="0" lvl="0" indent="0" algn="ctr" eaLnBrk="1" fontAlgn="base" latinLnBrk="1" hangingPunct="1">
                        <a:lnSpc>
                          <a:spcPct val="104000"/>
                        </a:lnSpc>
                        <a:spcBef>
                          <a:spcPct val="20000"/>
                        </a:spcBef>
                        <a:spcAft>
                          <a:spcPct val="0"/>
                        </a:spcAft>
                        <a:buClr>
                          <a:schemeClr val="accent1"/>
                        </a:buClr>
                        <a:buFont typeface="Wingdings" panose="05000000000000000000" pitchFamily="2" charset="2"/>
                        <a:buNone/>
                      </a:pPr>
                      <a:r>
                        <a:rPr lang="en-US" altLang="x-none" sz="1000" dirty="0">
                          <a:solidFill>
                            <a:schemeClr val="tx1"/>
                          </a:solidFill>
                          <a:latin typeface="华文楷体" panose="02010600040101010101" charset="-122"/>
                          <a:ea typeface="华文楷体" panose="02010600040101010101" charset="-122"/>
                          <a:cs typeface="华文楷体" panose="02010600040101010101" charset="-122"/>
                          <a:sym typeface="Malgun Gothic" panose="020B0503020000020004" pitchFamily="34" charset="-127"/>
                        </a:rPr>
                        <a:t>/</a:t>
                      </a:r>
                      <a:endParaRPr lang="en-US" altLang="x-none" sz="1000" dirty="0">
                        <a:solidFill>
                          <a:schemeClr val="tx1"/>
                        </a:solidFill>
                        <a:latin typeface="华文楷体" panose="02010600040101010101" charset="-122"/>
                        <a:ea typeface="华文楷体" panose="02010600040101010101" charset="-122"/>
                        <a:cs typeface="华文楷体" panose="02010600040101010101" charset="-122"/>
                        <a:sym typeface="Malgun Gothic" panose="020B0503020000020004" pitchFamily="34" charset="-127"/>
                      </a:endParaRPr>
                    </a:p>
                  </a:txBody>
                  <a:tcPr marL="18001" marR="18001" marT="18002" marB="18002" anchor="ctr">
                    <a:lnL w="12700" cap="flat" cmpd="sng">
                      <a:solidFill>
                        <a:schemeClr val="bg1">
                          <a:lumMod val="65000"/>
                        </a:schemeClr>
                      </a:solidFill>
                      <a:prstDash val="solid"/>
                      <a:bevel/>
                      <a:headEnd type="none" w="med" len="med"/>
                      <a:tailEnd type="none" w="med" len="med"/>
                    </a:lnL>
                    <a:lnR w="12700" cap="flat" cmpd="sng">
                      <a:solidFill>
                        <a:schemeClr val="bg1">
                          <a:lumMod val="65000"/>
                        </a:schemeClr>
                      </a:solidFill>
                      <a:prstDash val="solid"/>
                      <a:bevel/>
                      <a:headEnd type="none" w="med" len="med"/>
                      <a:tailEnd type="none" w="med" len="med"/>
                    </a:lnR>
                    <a:lnT w="12700" cap="flat" cmpd="sng">
                      <a:solidFill>
                        <a:schemeClr val="bg1">
                          <a:lumMod val="65000"/>
                        </a:schemeClr>
                      </a:solidFill>
                      <a:prstDash val="solid"/>
                      <a:bevel/>
                      <a:headEnd type="none" w="med" len="med"/>
                      <a:tailEnd type="none" w="med" len="med"/>
                    </a:lnT>
                    <a:lnB w="12700" cap="flat" cmpd="sng">
                      <a:solidFill>
                        <a:schemeClr val="bg1">
                          <a:lumMod val="65000"/>
                        </a:schemeClr>
                      </a:solidFill>
                      <a:prstDash val="solid"/>
                      <a:bevel/>
                      <a:headEnd type="none" w="med" len="med"/>
                      <a:tailEnd type="none" w="med" len="med"/>
                    </a:lnB>
                    <a:lnTlToBr>
                      <a:noFill/>
                    </a:lnTlToBr>
                    <a:lnBlToTr>
                      <a:noFill/>
                    </a:lnBlToTr>
                    <a:solidFill>
                      <a:schemeClr val="bg1">
                        <a:alpha val="100000"/>
                      </a:schemeClr>
                    </a:solidFill>
                  </a:tcPr>
                </a:tc>
              </a:tr>
            </a:tbl>
          </a:graphicData>
        </a:graphic>
      </p:graphicFrame>
      <p:graphicFrame>
        <p:nvGraphicFramePr>
          <p:cNvPr id="19576" name="表格 19575"/>
          <p:cNvGraphicFramePr/>
          <p:nvPr>
            <p:custDataLst>
              <p:tags r:id="rId4"/>
            </p:custDataLst>
          </p:nvPr>
        </p:nvGraphicFramePr>
        <p:xfrm>
          <a:off x="6311900" y="3496310"/>
          <a:ext cx="5219065" cy="596900"/>
        </p:xfrm>
        <a:graphic>
          <a:graphicData uri="http://schemas.openxmlformats.org/drawingml/2006/table">
            <a:tbl>
              <a:tblPr/>
              <a:tblGrid>
                <a:gridCol w="1305560"/>
                <a:gridCol w="1304290"/>
                <a:gridCol w="1305560"/>
                <a:gridCol w="1303655"/>
              </a:tblGrid>
              <a:tr h="227965">
                <a:tc>
                  <a:txBody>
                    <a:bodyPr/>
                    <a:p>
                      <a:pPr marL="0" lvl="0" indent="0" algn="ctr" eaLnBrk="1" fontAlgn="ctr" latinLnBrk="1" hangingPunct="1">
                        <a:spcBef>
                          <a:spcPct val="0"/>
                        </a:spcBef>
                        <a:spcAft>
                          <a:spcPct val="0"/>
                        </a:spcAft>
                        <a:buFont typeface="Arial" panose="020B0604020202020204" pitchFamily="34" charset="0"/>
                        <a:buNone/>
                      </a:pPr>
                      <a:r>
                        <a:rPr lang="zh-CN" altLang="en-US" sz="1200" b="1" baseline="0">
                          <a:solidFill>
                            <a:schemeClr val="bg1"/>
                          </a:solidFill>
                          <a:latin typeface="华文楷体" panose="02010600040101010101" charset="-122"/>
                          <a:ea typeface="华文楷体" panose="02010600040101010101" charset="-122"/>
                          <a:sym typeface="Malgun Gothic" panose="020B0503020000020004" pitchFamily="34" charset="-127"/>
                        </a:rPr>
                        <a:t>开动率</a:t>
                      </a:r>
                      <a:endParaRPr lang="zh-CN" altLang="en-US" sz="1200" b="1" baseline="0">
                        <a:solidFill>
                          <a:schemeClr val="bg1"/>
                        </a:solidFill>
                        <a:latin typeface="华文楷体" panose="02010600040101010101" charset="-122"/>
                        <a:ea typeface="华文楷体" panose="02010600040101010101" charset="-122"/>
                        <a:sym typeface="Malgun Gothic" panose="020B0503020000020004" pitchFamily="34" charset="-127"/>
                      </a:endParaRPr>
                    </a:p>
                  </a:txBody>
                  <a:tcPr marL="0" marR="0" marT="18002" marB="18002" anchor="ctr">
                    <a:lnL w="12700" cap="flat" cmpd="sng">
                      <a:solidFill>
                        <a:schemeClr val="bg1">
                          <a:lumMod val="65000"/>
                        </a:schemeClr>
                      </a:solidFill>
                      <a:prstDash val="solid"/>
                      <a:bevel/>
                      <a:headEnd type="none" w="med" len="med"/>
                      <a:tailEnd type="none" w="med" len="med"/>
                    </a:lnL>
                    <a:lnR w="12700" cap="flat" cmpd="sng">
                      <a:solidFill>
                        <a:schemeClr val="bg1">
                          <a:lumMod val="65000"/>
                        </a:schemeClr>
                      </a:solidFill>
                      <a:prstDash val="solid"/>
                      <a:bevel/>
                      <a:headEnd type="none" w="med" len="med"/>
                      <a:tailEnd type="none" w="med" len="med"/>
                    </a:lnR>
                    <a:lnT w="12700" cap="flat" cmpd="sng">
                      <a:solidFill>
                        <a:schemeClr val="bg1">
                          <a:lumMod val="65000"/>
                        </a:schemeClr>
                      </a:solidFill>
                      <a:prstDash val="solid"/>
                      <a:bevel/>
                      <a:headEnd type="none" w="med" len="med"/>
                      <a:tailEnd type="none" w="med" len="med"/>
                    </a:lnT>
                    <a:lnB w="12700" cap="flat" cmpd="sng">
                      <a:solidFill>
                        <a:schemeClr val="bg1">
                          <a:lumMod val="65000"/>
                        </a:schemeClr>
                      </a:solidFill>
                      <a:prstDash val="solid"/>
                      <a:bevel/>
                      <a:headEnd type="none" w="med" len="med"/>
                      <a:tailEnd type="none" w="med" len="med"/>
                    </a:lnB>
                    <a:lnTlToBr>
                      <a:noFill/>
                    </a:lnTlToBr>
                    <a:lnBlToTr>
                      <a:noFill/>
                    </a:lnBlToTr>
                    <a:solidFill>
                      <a:srgbClr val="0A2972">
                        <a:alpha val="100000"/>
                      </a:srgbClr>
                    </a:solidFill>
                  </a:tcPr>
                </a:tc>
                <a:tc>
                  <a:txBody>
                    <a:bodyPr/>
                    <a:p>
                      <a:pPr marL="0" lvl="0" indent="0" algn="ctr" eaLnBrk="1" fontAlgn="ctr" latinLnBrk="1" hangingPunct="1">
                        <a:spcBef>
                          <a:spcPct val="0"/>
                        </a:spcBef>
                        <a:spcAft>
                          <a:spcPct val="0"/>
                        </a:spcAft>
                        <a:buFont typeface="Arial" panose="020B0604020202020204" pitchFamily="34" charset="0"/>
                        <a:buNone/>
                      </a:pPr>
                      <a:r>
                        <a:rPr lang="zh-CN" altLang="en-US" sz="1200" b="1" baseline="0">
                          <a:solidFill>
                            <a:schemeClr val="bg1"/>
                          </a:solidFill>
                          <a:latin typeface="华文楷体" panose="02010600040101010101" charset="-122"/>
                          <a:ea typeface="华文楷体" panose="02010600040101010101" charset="-122"/>
                          <a:sym typeface="Malgun Gothic" panose="020B0503020000020004" pitchFamily="34" charset="-127"/>
                        </a:rPr>
                        <a:t>编组效率</a:t>
                      </a:r>
                      <a:endParaRPr lang="zh-CN" altLang="en-US" sz="1200" b="1" baseline="0">
                        <a:solidFill>
                          <a:schemeClr val="bg1"/>
                        </a:solidFill>
                        <a:latin typeface="华文楷体" panose="02010600040101010101" charset="-122"/>
                        <a:ea typeface="华文楷体" panose="02010600040101010101" charset="-122"/>
                        <a:sym typeface="Malgun Gothic" panose="020B0503020000020004" pitchFamily="34" charset="-127"/>
                      </a:endParaRPr>
                    </a:p>
                  </a:txBody>
                  <a:tcPr marL="0" marR="0" marT="18002" marB="18002" anchor="ctr">
                    <a:lnL w="12700" cap="flat" cmpd="sng">
                      <a:solidFill>
                        <a:schemeClr val="bg1">
                          <a:lumMod val="65000"/>
                        </a:schemeClr>
                      </a:solidFill>
                      <a:prstDash val="solid"/>
                      <a:bevel/>
                      <a:headEnd type="none" w="med" len="med"/>
                      <a:tailEnd type="none" w="med" len="med"/>
                    </a:lnL>
                    <a:lnR w="12700" cap="flat" cmpd="sng">
                      <a:solidFill>
                        <a:schemeClr val="bg1">
                          <a:lumMod val="65000"/>
                        </a:schemeClr>
                      </a:solidFill>
                      <a:prstDash val="solid"/>
                      <a:bevel/>
                      <a:headEnd type="none" w="med" len="med"/>
                      <a:tailEnd type="none" w="med" len="med"/>
                    </a:lnR>
                    <a:lnT w="12700" cap="flat" cmpd="sng">
                      <a:solidFill>
                        <a:schemeClr val="bg1">
                          <a:lumMod val="65000"/>
                        </a:schemeClr>
                      </a:solidFill>
                      <a:prstDash val="solid"/>
                      <a:bevel/>
                      <a:headEnd type="none" w="med" len="med"/>
                      <a:tailEnd type="none" w="med" len="med"/>
                    </a:lnT>
                    <a:lnB w="12700" cap="flat" cmpd="sng">
                      <a:solidFill>
                        <a:schemeClr val="bg1">
                          <a:lumMod val="65000"/>
                        </a:schemeClr>
                      </a:solidFill>
                      <a:prstDash val="solid"/>
                      <a:bevel/>
                      <a:headEnd type="none" w="med" len="med"/>
                      <a:tailEnd type="none" w="med" len="med"/>
                    </a:lnB>
                    <a:lnTlToBr>
                      <a:noFill/>
                    </a:lnTlToBr>
                    <a:lnBlToTr>
                      <a:noFill/>
                    </a:lnBlToTr>
                    <a:solidFill>
                      <a:srgbClr val="0A2972">
                        <a:alpha val="100000"/>
                      </a:srgbClr>
                    </a:solidFill>
                  </a:tcPr>
                </a:tc>
                <a:tc>
                  <a:txBody>
                    <a:bodyPr/>
                    <a:p>
                      <a:pPr marL="0" lvl="0" indent="0" algn="ctr" eaLnBrk="1" fontAlgn="ctr" latinLnBrk="1" hangingPunct="1">
                        <a:spcBef>
                          <a:spcPct val="0"/>
                        </a:spcBef>
                        <a:spcAft>
                          <a:spcPct val="0"/>
                        </a:spcAft>
                        <a:buFont typeface="Arial" panose="020B0604020202020204" pitchFamily="34" charset="0"/>
                        <a:buNone/>
                      </a:pPr>
                      <a:r>
                        <a:rPr lang="en-US" altLang="x-none" sz="1200" b="1" baseline="0" dirty="0">
                          <a:solidFill>
                            <a:schemeClr val="bg1"/>
                          </a:solidFill>
                          <a:latin typeface="华文楷体" panose="02010600040101010101" charset="-122"/>
                          <a:ea typeface="华文楷体" panose="02010600040101010101" charset="-122"/>
                          <a:sym typeface="Malgun Gothic" panose="020B0503020000020004" pitchFamily="34" charset="-127"/>
                        </a:rPr>
                        <a:t>HPS</a:t>
                      </a:r>
                      <a:endParaRPr lang="en-US" altLang="x-none" sz="1200" b="1" baseline="0" dirty="0">
                        <a:solidFill>
                          <a:schemeClr val="bg1"/>
                        </a:solidFill>
                        <a:latin typeface="华文楷体" panose="02010600040101010101" charset="-122"/>
                        <a:ea typeface="华文楷体" panose="02010600040101010101" charset="-122"/>
                        <a:sym typeface="Malgun Gothic" panose="020B0503020000020004" pitchFamily="34" charset="-127"/>
                      </a:endParaRPr>
                    </a:p>
                  </a:txBody>
                  <a:tcPr marL="0" marR="0" marT="18002" marB="18002" anchor="ctr">
                    <a:lnL w="12700" cap="flat" cmpd="sng">
                      <a:solidFill>
                        <a:schemeClr val="bg1">
                          <a:lumMod val="65000"/>
                        </a:schemeClr>
                      </a:solidFill>
                      <a:prstDash val="solid"/>
                      <a:bevel/>
                      <a:headEnd type="none" w="med" len="med"/>
                      <a:tailEnd type="none" w="med" len="med"/>
                    </a:lnL>
                    <a:lnR w="12700" cap="flat" cmpd="sng">
                      <a:solidFill>
                        <a:schemeClr val="bg1">
                          <a:lumMod val="65000"/>
                        </a:schemeClr>
                      </a:solidFill>
                      <a:prstDash val="solid"/>
                      <a:bevel/>
                      <a:headEnd type="none" w="med" len="med"/>
                      <a:tailEnd type="none" w="med" len="med"/>
                    </a:lnR>
                    <a:lnT w="12700" cap="flat" cmpd="sng">
                      <a:solidFill>
                        <a:schemeClr val="bg1">
                          <a:lumMod val="65000"/>
                        </a:schemeClr>
                      </a:solidFill>
                      <a:prstDash val="solid"/>
                      <a:bevel/>
                      <a:headEnd type="none" w="med" len="med"/>
                      <a:tailEnd type="none" w="med" len="med"/>
                    </a:lnT>
                    <a:lnB w="12700" cap="flat" cmpd="sng">
                      <a:solidFill>
                        <a:schemeClr val="bg1">
                          <a:lumMod val="65000"/>
                        </a:schemeClr>
                      </a:solidFill>
                      <a:prstDash val="solid"/>
                      <a:bevel/>
                      <a:headEnd type="none" w="med" len="med"/>
                      <a:tailEnd type="none" w="med" len="med"/>
                    </a:lnB>
                    <a:lnTlToBr>
                      <a:noFill/>
                    </a:lnTlToBr>
                    <a:lnBlToTr>
                      <a:noFill/>
                    </a:lnBlToTr>
                    <a:solidFill>
                      <a:srgbClr val="0A2972">
                        <a:alpha val="100000"/>
                      </a:srgbClr>
                    </a:solidFill>
                  </a:tcPr>
                </a:tc>
                <a:tc>
                  <a:txBody>
                    <a:bodyPr/>
                    <a:p>
                      <a:pPr marL="0" lvl="0" indent="0" algn="ctr" eaLnBrk="1" fontAlgn="ctr" latinLnBrk="1" hangingPunct="1">
                        <a:spcBef>
                          <a:spcPct val="0"/>
                        </a:spcBef>
                        <a:spcAft>
                          <a:spcPct val="0"/>
                        </a:spcAft>
                        <a:buFont typeface="Arial" panose="020B0604020202020204" pitchFamily="34" charset="0"/>
                        <a:buNone/>
                      </a:pPr>
                      <a:r>
                        <a:rPr lang="zh-CN" altLang="en-US" sz="1200" b="1" baseline="0" dirty="0">
                          <a:solidFill>
                            <a:schemeClr val="bg1"/>
                          </a:solidFill>
                          <a:latin typeface="华文楷体" panose="02010600040101010101" charset="-122"/>
                          <a:ea typeface="华文楷体" panose="02010600040101010101" charset="-122"/>
                          <a:sym typeface="Malgun Gothic" panose="020B0503020000020004" pitchFamily="34" charset="-127"/>
                        </a:rPr>
                        <a:t>运营</a:t>
                      </a:r>
                      <a:r>
                        <a:rPr lang="zh-CN" altLang="en-US" sz="1200" b="1" baseline="0" dirty="0">
                          <a:solidFill>
                            <a:schemeClr val="bg1"/>
                          </a:solidFill>
                          <a:latin typeface="华文楷体" panose="02010600040101010101" charset="-122"/>
                          <a:ea typeface="华文楷体" panose="02010600040101010101" charset="-122"/>
                          <a:sym typeface="宋体" panose="02010600030101010101" pitchFamily="2" charset="-122"/>
                        </a:rPr>
                        <a:t>型态</a:t>
                      </a:r>
                      <a:endParaRPr lang="zh-CN" altLang="en-US" sz="1200" b="1" baseline="0" dirty="0">
                        <a:solidFill>
                          <a:schemeClr val="bg1"/>
                        </a:solidFill>
                        <a:latin typeface="华文楷体" panose="02010600040101010101" charset="-122"/>
                        <a:ea typeface="华文楷体" panose="02010600040101010101" charset="-122"/>
                        <a:sym typeface="宋体" panose="02010600030101010101" pitchFamily="2" charset="-122"/>
                      </a:endParaRPr>
                    </a:p>
                  </a:txBody>
                  <a:tcPr marL="0" marR="0" marT="18002" marB="18002" anchor="ctr">
                    <a:lnL w="12700" cap="flat" cmpd="sng">
                      <a:solidFill>
                        <a:schemeClr val="bg1">
                          <a:lumMod val="65000"/>
                        </a:schemeClr>
                      </a:solidFill>
                      <a:prstDash val="solid"/>
                      <a:bevel/>
                      <a:headEnd type="none" w="med" len="med"/>
                      <a:tailEnd type="none" w="med" len="med"/>
                    </a:lnL>
                    <a:lnR w="12700" cap="flat" cmpd="sng">
                      <a:solidFill>
                        <a:schemeClr val="bg1">
                          <a:lumMod val="65000"/>
                        </a:schemeClr>
                      </a:solidFill>
                      <a:prstDash val="solid"/>
                      <a:bevel/>
                      <a:headEnd type="none" w="med" len="med"/>
                      <a:tailEnd type="none" w="med" len="med"/>
                    </a:lnR>
                    <a:lnT w="12700" cap="flat" cmpd="sng">
                      <a:solidFill>
                        <a:schemeClr val="bg1">
                          <a:lumMod val="65000"/>
                        </a:schemeClr>
                      </a:solidFill>
                      <a:prstDash val="solid"/>
                      <a:bevel/>
                      <a:headEnd type="none" w="med" len="med"/>
                      <a:tailEnd type="none" w="med" len="med"/>
                    </a:lnT>
                    <a:lnB w="12700" cap="flat" cmpd="sng">
                      <a:solidFill>
                        <a:schemeClr val="bg1">
                          <a:lumMod val="65000"/>
                        </a:schemeClr>
                      </a:solidFill>
                      <a:prstDash val="solid"/>
                      <a:bevel/>
                      <a:headEnd type="none" w="med" len="med"/>
                      <a:tailEnd type="none" w="med" len="med"/>
                    </a:lnB>
                    <a:lnTlToBr>
                      <a:noFill/>
                    </a:lnTlToBr>
                    <a:lnBlToTr>
                      <a:noFill/>
                    </a:lnBlToTr>
                    <a:solidFill>
                      <a:srgbClr val="0A2972">
                        <a:alpha val="100000"/>
                      </a:srgbClr>
                    </a:solidFill>
                  </a:tcPr>
                </a:tc>
              </a:tr>
              <a:tr h="368935">
                <a:tc>
                  <a:txBody>
                    <a:bodyPr/>
                    <a:p>
                      <a:pPr marL="0" lvl="0" indent="0" algn="ctr" eaLnBrk="1" fontAlgn="base" latinLnBrk="1" hangingPunct="1">
                        <a:spcBef>
                          <a:spcPct val="20000"/>
                        </a:spcBef>
                        <a:spcAft>
                          <a:spcPct val="0"/>
                        </a:spcAft>
                        <a:buClr>
                          <a:schemeClr val="accent1"/>
                        </a:buClr>
                        <a:buFont typeface="Wingdings" panose="05000000000000000000" pitchFamily="2" charset="2"/>
                        <a:buNone/>
                      </a:pPr>
                      <a:r>
                        <a:rPr lang="en-US" altLang="x-none" sz="1200" b="1" baseline="0" dirty="0">
                          <a:solidFill>
                            <a:srgbClr val="000000"/>
                          </a:solidFill>
                          <a:latin typeface="华文楷体" panose="02010600040101010101" charset="-122"/>
                          <a:ea typeface="华文楷体" panose="02010600040101010101" charset="-122"/>
                          <a:sym typeface="JBold" pitchFamily="2" charset="-127"/>
                        </a:rPr>
                        <a:t>99%</a:t>
                      </a:r>
                      <a:endParaRPr lang="en-US" altLang="x-none" sz="1200" b="1" baseline="0" dirty="0">
                        <a:solidFill>
                          <a:srgbClr val="000000"/>
                        </a:solidFill>
                        <a:latin typeface="华文楷体" panose="02010600040101010101" charset="-122"/>
                        <a:ea typeface="华文楷体" panose="02010600040101010101" charset="-122"/>
                        <a:sym typeface="JBold" pitchFamily="2" charset="-127"/>
                      </a:endParaRPr>
                    </a:p>
                  </a:txBody>
                  <a:tcPr marL="0" marR="0" marT="18002" marB="18002" anchor="ctr">
                    <a:lnL w="12700" cap="flat" cmpd="sng">
                      <a:solidFill>
                        <a:schemeClr val="bg1">
                          <a:lumMod val="65000"/>
                        </a:schemeClr>
                      </a:solidFill>
                      <a:prstDash val="solid"/>
                      <a:bevel/>
                      <a:headEnd type="none" w="med" len="med"/>
                      <a:tailEnd type="none" w="med" len="med"/>
                    </a:lnL>
                    <a:lnR w="12700" cap="flat" cmpd="sng">
                      <a:solidFill>
                        <a:schemeClr val="bg1">
                          <a:lumMod val="65000"/>
                        </a:schemeClr>
                      </a:solidFill>
                      <a:prstDash val="solid"/>
                      <a:bevel/>
                      <a:headEnd type="none" w="med" len="med"/>
                      <a:tailEnd type="none" w="med" len="med"/>
                    </a:lnR>
                    <a:lnT w="12700" cap="flat" cmpd="sng">
                      <a:solidFill>
                        <a:schemeClr val="bg1">
                          <a:lumMod val="65000"/>
                        </a:schemeClr>
                      </a:solidFill>
                      <a:prstDash val="solid"/>
                      <a:bevel/>
                      <a:headEnd type="none" w="med" len="med"/>
                      <a:tailEnd type="none" w="med" len="med"/>
                    </a:lnT>
                    <a:lnB w="12700" cap="flat" cmpd="sng">
                      <a:solidFill>
                        <a:schemeClr val="bg1">
                          <a:lumMod val="65000"/>
                        </a:schemeClr>
                      </a:solidFill>
                      <a:prstDash val="solid"/>
                      <a:bevel/>
                      <a:headEnd type="none" w="med" len="med"/>
                      <a:tailEnd type="none" w="med" len="med"/>
                    </a:lnB>
                    <a:lnTlToBr>
                      <a:noFill/>
                    </a:lnTlToBr>
                    <a:lnBlToTr>
                      <a:noFill/>
                    </a:lnBlToTr>
                    <a:solidFill>
                      <a:schemeClr val="bg1">
                        <a:alpha val="100000"/>
                      </a:schemeClr>
                    </a:solidFill>
                  </a:tcPr>
                </a:tc>
                <a:tc>
                  <a:txBody>
                    <a:bodyPr/>
                    <a:p>
                      <a:pPr marL="0" lvl="0" indent="0" algn="ctr" eaLnBrk="1" fontAlgn="base" latinLnBrk="1" hangingPunct="1">
                        <a:spcBef>
                          <a:spcPct val="20000"/>
                        </a:spcBef>
                        <a:spcAft>
                          <a:spcPct val="0"/>
                        </a:spcAft>
                        <a:buClr>
                          <a:schemeClr val="accent1"/>
                        </a:buClr>
                        <a:buFont typeface="Wingdings" panose="05000000000000000000" pitchFamily="2" charset="2"/>
                        <a:buNone/>
                      </a:pPr>
                      <a:r>
                        <a:rPr lang="en-US" altLang="x-none" sz="1200" b="1" baseline="0" dirty="0">
                          <a:solidFill>
                            <a:srgbClr val="000000"/>
                          </a:solidFill>
                          <a:latin typeface="华文楷体" panose="02010600040101010101" charset="-122"/>
                          <a:ea typeface="华文楷体" panose="02010600040101010101" charset="-122"/>
                          <a:sym typeface="JBold" pitchFamily="2" charset="-127"/>
                        </a:rPr>
                        <a:t>85%</a:t>
                      </a:r>
                      <a:endParaRPr lang="en-US" altLang="x-none" sz="1200" b="1" baseline="0" dirty="0">
                        <a:solidFill>
                          <a:srgbClr val="000000"/>
                        </a:solidFill>
                        <a:latin typeface="华文楷体" panose="02010600040101010101" charset="-122"/>
                        <a:ea typeface="华文楷体" panose="02010600040101010101" charset="-122"/>
                        <a:sym typeface="JBold" pitchFamily="2" charset="-127"/>
                      </a:endParaRPr>
                    </a:p>
                  </a:txBody>
                  <a:tcPr marL="0" marR="0" marT="18002" marB="18002" anchor="ctr">
                    <a:lnL w="12700" cap="flat" cmpd="sng">
                      <a:solidFill>
                        <a:schemeClr val="bg1">
                          <a:lumMod val="65000"/>
                        </a:schemeClr>
                      </a:solidFill>
                      <a:prstDash val="solid"/>
                      <a:bevel/>
                      <a:headEnd type="none" w="med" len="med"/>
                      <a:tailEnd type="none" w="med" len="med"/>
                    </a:lnL>
                    <a:lnR w="12700" cap="flat" cmpd="sng">
                      <a:solidFill>
                        <a:schemeClr val="bg1">
                          <a:lumMod val="65000"/>
                        </a:schemeClr>
                      </a:solidFill>
                      <a:prstDash val="solid"/>
                      <a:bevel/>
                      <a:headEnd type="none" w="med" len="med"/>
                      <a:tailEnd type="none" w="med" len="med"/>
                    </a:lnR>
                    <a:lnT w="12700" cap="flat" cmpd="sng">
                      <a:solidFill>
                        <a:schemeClr val="bg1">
                          <a:lumMod val="65000"/>
                        </a:schemeClr>
                      </a:solidFill>
                      <a:prstDash val="solid"/>
                      <a:bevel/>
                      <a:headEnd type="none" w="med" len="med"/>
                      <a:tailEnd type="none" w="med" len="med"/>
                    </a:lnT>
                    <a:lnB w="12700" cap="flat" cmpd="sng">
                      <a:solidFill>
                        <a:schemeClr val="bg1">
                          <a:lumMod val="65000"/>
                        </a:schemeClr>
                      </a:solidFill>
                      <a:prstDash val="solid"/>
                      <a:bevel/>
                      <a:headEnd type="none" w="med" len="med"/>
                      <a:tailEnd type="none" w="med" len="med"/>
                    </a:lnB>
                    <a:lnTlToBr>
                      <a:noFill/>
                    </a:lnTlToBr>
                    <a:lnBlToTr>
                      <a:noFill/>
                    </a:lnBlToTr>
                    <a:solidFill>
                      <a:schemeClr val="bg1">
                        <a:alpha val="100000"/>
                      </a:schemeClr>
                    </a:solidFill>
                  </a:tcPr>
                </a:tc>
                <a:tc>
                  <a:txBody>
                    <a:bodyPr/>
                    <a:p>
                      <a:pPr marL="0" lvl="0" indent="0" algn="ctr" eaLnBrk="1" fontAlgn="base" latinLnBrk="1" hangingPunct="1">
                        <a:spcBef>
                          <a:spcPct val="20000"/>
                        </a:spcBef>
                        <a:spcAft>
                          <a:spcPct val="0"/>
                        </a:spcAft>
                        <a:buClr>
                          <a:schemeClr val="accent1"/>
                        </a:buClr>
                        <a:buFont typeface="Wingdings" panose="05000000000000000000" pitchFamily="2" charset="2"/>
                        <a:buNone/>
                      </a:pPr>
                      <a:r>
                        <a:rPr lang="en-US" altLang="x-none" sz="1200" b="1" baseline="0" dirty="0">
                          <a:solidFill>
                            <a:srgbClr val="000000"/>
                          </a:solidFill>
                          <a:latin typeface="华文楷体" panose="02010600040101010101" charset="-122"/>
                          <a:ea typeface="华文楷体" panose="02010600040101010101" charset="-122"/>
                          <a:sym typeface="JBold" pitchFamily="2" charset="-127"/>
                        </a:rPr>
                        <a:t>2.17</a:t>
                      </a:r>
                      <a:endParaRPr lang="en-US" altLang="x-none" sz="1200" b="1" baseline="0" dirty="0">
                        <a:solidFill>
                          <a:srgbClr val="000000"/>
                        </a:solidFill>
                        <a:latin typeface="华文楷体" panose="02010600040101010101" charset="-122"/>
                        <a:ea typeface="华文楷体" panose="02010600040101010101" charset="-122"/>
                        <a:sym typeface="JBold" pitchFamily="2" charset="-127"/>
                      </a:endParaRPr>
                    </a:p>
                  </a:txBody>
                  <a:tcPr marL="0" marR="0" marT="18002" marB="18002" anchor="ctr">
                    <a:lnL w="12700" cap="flat" cmpd="sng">
                      <a:solidFill>
                        <a:schemeClr val="bg1">
                          <a:lumMod val="65000"/>
                        </a:schemeClr>
                      </a:solidFill>
                      <a:prstDash val="solid"/>
                      <a:bevel/>
                      <a:headEnd type="none" w="med" len="med"/>
                      <a:tailEnd type="none" w="med" len="med"/>
                    </a:lnL>
                    <a:lnR w="12700" cap="flat" cmpd="sng">
                      <a:solidFill>
                        <a:schemeClr val="bg1">
                          <a:lumMod val="65000"/>
                        </a:schemeClr>
                      </a:solidFill>
                      <a:prstDash val="solid"/>
                      <a:bevel/>
                      <a:headEnd type="none" w="med" len="med"/>
                      <a:tailEnd type="none" w="med" len="med"/>
                    </a:lnR>
                    <a:lnT w="12700" cap="flat" cmpd="sng">
                      <a:solidFill>
                        <a:schemeClr val="bg1">
                          <a:lumMod val="65000"/>
                        </a:schemeClr>
                      </a:solidFill>
                      <a:prstDash val="solid"/>
                      <a:bevel/>
                      <a:headEnd type="none" w="med" len="med"/>
                      <a:tailEnd type="none" w="med" len="med"/>
                    </a:lnT>
                    <a:lnB w="12700" cap="flat" cmpd="sng">
                      <a:solidFill>
                        <a:schemeClr val="bg1">
                          <a:lumMod val="65000"/>
                        </a:schemeClr>
                      </a:solidFill>
                      <a:prstDash val="solid"/>
                      <a:bevel/>
                      <a:headEnd type="none" w="med" len="med"/>
                      <a:tailEnd type="none" w="med" len="med"/>
                    </a:lnB>
                    <a:lnTlToBr>
                      <a:noFill/>
                    </a:lnTlToBr>
                    <a:lnBlToTr>
                      <a:noFill/>
                    </a:lnBlToTr>
                    <a:solidFill>
                      <a:schemeClr val="bg1">
                        <a:alpha val="100000"/>
                      </a:schemeClr>
                    </a:solidFill>
                  </a:tcPr>
                </a:tc>
                <a:tc>
                  <a:txBody>
                    <a:bodyPr/>
                    <a:p>
                      <a:pPr marL="0" lvl="0" indent="0" algn="ctr" eaLnBrk="1" fontAlgn="base" latinLnBrk="1" hangingPunct="1">
                        <a:spcBef>
                          <a:spcPct val="20000"/>
                        </a:spcBef>
                        <a:spcAft>
                          <a:spcPct val="0"/>
                        </a:spcAft>
                        <a:buClr>
                          <a:schemeClr val="accent1"/>
                        </a:buClr>
                        <a:buFont typeface="Wingdings" panose="05000000000000000000" pitchFamily="2" charset="2"/>
                        <a:buNone/>
                      </a:pPr>
                      <a:r>
                        <a:rPr lang="en-US" altLang="x-none" sz="1200" b="1" baseline="0" dirty="0">
                          <a:solidFill>
                            <a:srgbClr val="000000"/>
                          </a:solidFill>
                          <a:latin typeface="华文楷体" panose="02010600040101010101" charset="-122"/>
                          <a:ea typeface="华文楷体" panose="02010600040101010101" charset="-122"/>
                          <a:cs typeface="华文楷体" panose="02010600040101010101" charset="-122"/>
                          <a:sym typeface="JBold" pitchFamily="2" charset="-127"/>
                        </a:rPr>
                        <a:t>1</a:t>
                      </a:r>
                      <a:r>
                        <a:rPr lang="zh-CN" altLang="en-US" sz="1200" b="1" baseline="0" dirty="0">
                          <a:solidFill>
                            <a:srgbClr val="000000"/>
                          </a:solidFill>
                          <a:latin typeface="华文楷体" panose="02010600040101010101" charset="-122"/>
                          <a:ea typeface="华文楷体" panose="02010600040101010101" charset="-122"/>
                          <a:cs typeface="华文楷体" panose="02010600040101010101" charset="-122"/>
                          <a:sym typeface="JBold" pitchFamily="2" charset="-127"/>
                        </a:rPr>
                        <a:t>组</a:t>
                      </a:r>
                      <a:r>
                        <a:rPr lang="en-US" altLang="x-none" sz="1200" b="1" baseline="0" dirty="0">
                          <a:solidFill>
                            <a:srgbClr val="000000"/>
                          </a:solidFill>
                          <a:latin typeface="华文楷体" panose="02010600040101010101" charset="-122"/>
                          <a:ea typeface="华文楷体" panose="02010600040101010101" charset="-122"/>
                          <a:cs typeface="华文楷体" panose="02010600040101010101" charset="-122"/>
                          <a:sym typeface="JBold" pitchFamily="2" charset="-127"/>
                        </a:rPr>
                        <a:t>1</a:t>
                      </a:r>
                      <a:r>
                        <a:rPr lang="zh-CN" altLang="en-US" sz="1200" b="1" baseline="0" dirty="0">
                          <a:solidFill>
                            <a:srgbClr val="000000"/>
                          </a:solidFill>
                          <a:latin typeface="华文楷体" panose="02010600040101010101" charset="-122"/>
                          <a:ea typeface="华文楷体" panose="02010600040101010101" charset="-122"/>
                          <a:cs typeface="华文楷体" panose="02010600040101010101" charset="-122"/>
                          <a:sym typeface="JBold" pitchFamily="2" charset="-127"/>
                        </a:rPr>
                        <a:t>班</a:t>
                      </a:r>
                      <a:endParaRPr lang="en-US" altLang="x-none" sz="1200" b="1" baseline="0" dirty="0">
                        <a:solidFill>
                          <a:srgbClr val="000000"/>
                        </a:solidFill>
                        <a:latin typeface="华文楷体" panose="02010600040101010101" charset="-122"/>
                        <a:ea typeface="华文楷体" panose="02010600040101010101" charset="-122"/>
                        <a:cs typeface="华文楷体" panose="02010600040101010101" charset="-122"/>
                        <a:sym typeface="JBold" pitchFamily="2" charset="-127"/>
                      </a:endParaRPr>
                    </a:p>
                  </a:txBody>
                  <a:tcPr marL="0" marR="0" marT="18002" marB="18002" anchor="ctr">
                    <a:lnL w="12700" cap="flat" cmpd="sng">
                      <a:solidFill>
                        <a:schemeClr val="bg1">
                          <a:lumMod val="65000"/>
                        </a:schemeClr>
                      </a:solidFill>
                      <a:prstDash val="solid"/>
                      <a:bevel/>
                      <a:headEnd type="none" w="med" len="med"/>
                      <a:tailEnd type="none" w="med" len="med"/>
                    </a:lnL>
                    <a:lnR w="12700" cap="flat" cmpd="sng">
                      <a:solidFill>
                        <a:schemeClr val="bg1">
                          <a:lumMod val="65000"/>
                        </a:schemeClr>
                      </a:solidFill>
                      <a:prstDash val="solid"/>
                      <a:bevel/>
                      <a:headEnd type="none" w="med" len="med"/>
                      <a:tailEnd type="none" w="med" len="med"/>
                    </a:lnR>
                    <a:lnT w="12700" cap="flat" cmpd="sng">
                      <a:solidFill>
                        <a:schemeClr val="bg1">
                          <a:lumMod val="65000"/>
                        </a:schemeClr>
                      </a:solidFill>
                      <a:prstDash val="solid"/>
                      <a:bevel/>
                      <a:headEnd type="none" w="med" len="med"/>
                      <a:tailEnd type="none" w="med" len="med"/>
                    </a:lnT>
                    <a:lnB w="12700" cap="flat" cmpd="sng">
                      <a:solidFill>
                        <a:schemeClr val="bg1">
                          <a:lumMod val="65000"/>
                        </a:schemeClr>
                      </a:solidFill>
                      <a:prstDash val="solid"/>
                      <a:bevel/>
                      <a:headEnd type="none" w="med" len="med"/>
                      <a:tailEnd type="none" w="med" len="med"/>
                    </a:lnB>
                    <a:lnTlToBr>
                      <a:noFill/>
                    </a:lnTlToBr>
                    <a:lnBlToTr>
                      <a:noFill/>
                    </a:lnBlToTr>
                    <a:solidFill>
                      <a:schemeClr val="bg1">
                        <a:alpha val="100000"/>
                      </a:schemeClr>
                    </a:solidFill>
                  </a:tcPr>
                </a:tc>
              </a:tr>
            </a:tbl>
          </a:graphicData>
        </a:graphic>
      </p:graphicFrame>
      <p:graphicFrame>
        <p:nvGraphicFramePr>
          <p:cNvPr id="19597" name="表格 19596"/>
          <p:cNvGraphicFramePr/>
          <p:nvPr>
            <p:custDataLst>
              <p:tags r:id="rId5"/>
            </p:custDataLst>
          </p:nvPr>
        </p:nvGraphicFramePr>
        <p:xfrm>
          <a:off x="6311900" y="2194560"/>
          <a:ext cx="5220335" cy="1178560"/>
        </p:xfrm>
        <a:graphic>
          <a:graphicData uri="http://schemas.openxmlformats.org/drawingml/2006/table">
            <a:tbl>
              <a:tblPr/>
              <a:tblGrid>
                <a:gridCol w="1306195"/>
                <a:gridCol w="2599055"/>
                <a:gridCol w="1315085"/>
              </a:tblGrid>
              <a:tr h="278130">
                <a:tc>
                  <a:txBody>
                    <a:bodyPr/>
                    <a:p>
                      <a:pPr marL="0" lvl="0" indent="0" algn="ctr" eaLnBrk="1" fontAlgn="ctr" latinLnBrk="1" hangingPunct="1">
                        <a:spcBef>
                          <a:spcPct val="0"/>
                        </a:spcBef>
                        <a:spcAft>
                          <a:spcPct val="0"/>
                        </a:spcAft>
                        <a:buFont typeface="Arial" panose="020B0604020202020204" pitchFamily="34" charset="0"/>
                        <a:buNone/>
                      </a:pPr>
                      <a:r>
                        <a:rPr lang="zh-CN" altLang="en-US" sz="1400" b="1" baseline="0">
                          <a:solidFill>
                            <a:schemeClr val="bg1"/>
                          </a:solidFill>
                          <a:latin typeface="华文楷体" panose="02010600040101010101" charset="-122"/>
                          <a:ea typeface="华文楷体" panose="02010600040101010101" charset="-122"/>
                          <a:sym typeface="Malgun Gothic" panose="020B0503020000020004" pitchFamily="34" charset="-127"/>
                        </a:rPr>
                        <a:t>区分</a:t>
                      </a:r>
                      <a:endParaRPr lang="zh-CN" altLang="en-US" sz="1400" b="1" baseline="0">
                        <a:solidFill>
                          <a:schemeClr val="bg1"/>
                        </a:solidFill>
                        <a:latin typeface="华文楷体" panose="02010600040101010101" charset="-122"/>
                        <a:ea typeface="华文楷体" panose="02010600040101010101" charset="-122"/>
                        <a:sym typeface="Malgun Gothic" panose="020B0503020000020004" pitchFamily="34" charset="-127"/>
                      </a:endParaRPr>
                    </a:p>
                  </a:txBody>
                  <a:tcPr marL="0" marR="0" marT="0" marB="0" anchor="ctr">
                    <a:lnL w="12700" cap="flat" cmpd="sng">
                      <a:solidFill>
                        <a:schemeClr val="bg1">
                          <a:lumMod val="65000"/>
                        </a:schemeClr>
                      </a:solidFill>
                      <a:prstDash val="solid"/>
                      <a:bevel/>
                      <a:headEnd type="none" w="med" len="med"/>
                      <a:tailEnd type="none" w="med" len="med"/>
                    </a:lnL>
                    <a:lnR w="12700" cap="flat" cmpd="sng">
                      <a:solidFill>
                        <a:schemeClr val="bg1">
                          <a:lumMod val="65000"/>
                        </a:schemeClr>
                      </a:solidFill>
                      <a:prstDash val="solid"/>
                      <a:bevel/>
                      <a:headEnd type="none" w="med" len="med"/>
                      <a:tailEnd type="none" w="med" len="med"/>
                    </a:lnR>
                    <a:lnT w="12700" cap="flat" cmpd="sng">
                      <a:solidFill>
                        <a:schemeClr val="bg1">
                          <a:lumMod val="65000"/>
                        </a:schemeClr>
                      </a:solidFill>
                      <a:prstDash val="solid"/>
                      <a:bevel/>
                      <a:headEnd type="none" w="med" len="med"/>
                      <a:tailEnd type="none" w="med" len="med"/>
                    </a:lnT>
                    <a:lnB w="12700" cap="flat" cmpd="sng">
                      <a:solidFill>
                        <a:schemeClr val="bg1">
                          <a:lumMod val="65000"/>
                        </a:schemeClr>
                      </a:solidFill>
                      <a:prstDash val="solid"/>
                      <a:bevel/>
                      <a:headEnd type="none" w="med" len="med"/>
                      <a:tailEnd type="none" w="med" len="med"/>
                    </a:lnB>
                    <a:lnTlToBr>
                      <a:noFill/>
                    </a:lnTlToBr>
                    <a:lnBlToTr>
                      <a:noFill/>
                    </a:lnBlToTr>
                    <a:solidFill>
                      <a:srgbClr val="0A2972">
                        <a:alpha val="100000"/>
                      </a:srgbClr>
                    </a:solidFill>
                  </a:tcPr>
                </a:tc>
                <a:tc>
                  <a:txBody>
                    <a:bodyPr/>
                    <a:p>
                      <a:pPr marL="0" lvl="0" indent="0" algn="ctr" eaLnBrk="1" fontAlgn="ctr" latinLnBrk="1" hangingPunct="1">
                        <a:spcBef>
                          <a:spcPct val="0"/>
                        </a:spcBef>
                        <a:spcAft>
                          <a:spcPct val="0"/>
                        </a:spcAft>
                        <a:buFont typeface="Arial" panose="020B0604020202020204" pitchFamily="34" charset="0"/>
                        <a:buNone/>
                      </a:pPr>
                      <a:r>
                        <a:rPr lang="zh-CN" altLang="en-US" sz="1400" b="1" baseline="0" dirty="0">
                          <a:solidFill>
                            <a:schemeClr val="bg1"/>
                          </a:solidFill>
                          <a:latin typeface="华文楷体" panose="02010600040101010101" charset="-122"/>
                          <a:ea typeface="华文楷体" panose="02010600040101010101" charset="-122"/>
                          <a:cs typeface="华文楷体" panose="02010600040101010101" charset="-122"/>
                          <a:sym typeface="Malgun Gothic" panose="020B0503020000020004" pitchFamily="34" charset="-127"/>
                        </a:rPr>
                        <a:t>说明</a:t>
                      </a:r>
                      <a:endParaRPr lang="zh-CN" altLang="en-US" sz="1400" b="1" baseline="0" dirty="0">
                        <a:solidFill>
                          <a:schemeClr val="bg1"/>
                        </a:solidFill>
                        <a:latin typeface="华文楷体" panose="02010600040101010101" charset="-122"/>
                        <a:ea typeface="华文楷体" panose="02010600040101010101" charset="-122"/>
                        <a:cs typeface="华文楷体" panose="02010600040101010101" charset="-122"/>
                        <a:sym typeface="Malgun Gothic" panose="020B0503020000020004" pitchFamily="34" charset="-127"/>
                      </a:endParaRPr>
                    </a:p>
                  </a:txBody>
                  <a:tcPr marL="0" marR="0" marT="0" marB="0" anchor="ctr">
                    <a:lnL w="12700" cap="flat" cmpd="sng">
                      <a:solidFill>
                        <a:schemeClr val="bg1">
                          <a:lumMod val="65000"/>
                        </a:schemeClr>
                      </a:solidFill>
                      <a:prstDash val="solid"/>
                      <a:bevel/>
                      <a:headEnd type="none" w="med" len="med"/>
                      <a:tailEnd type="none" w="med" len="med"/>
                    </a:lnL>
                    <a:lnR w="12700" cap="flat" cmpd="sng">
                      <a:solidFill>
                        <a:schemeClr val="bg1">
                          <a:lumMod val="65000"/>
                        </a:schemeClr>
                      </a:solidFill>
                      <a:prstDash val="solid"/>
                      <a:bevel/>
                      <a:headEnd type="none" w="med" len="med"/>
                      <a:tailEnd type="none" w="med" len="med"/>
                    </a:lnR>
                    <a:lnT w="12700" cap="flat" cmpd="sng">
                      <a:solidFill>
                        <a:schemeClr val="bg1">
                          <a:lumMod val="65000"/>
                        </a:schemeClr>
                      </a:solidFill>
                      <a:prstDash val="solid"/>
                      <a:bevel/>
                      <a:headEnd type="none" w="med" len="med"/>
                      <a:tailEnd type="none" w="med" len="med"/>
                    </a:lnT>
                    <a:lnB w="12700" cap="flat" cmpd="sng">
                      <a:solidFill>
                        <a:schemeClr val="bg1">
                          <a:lumMod val="65000"/>
                        </a:schemeClr>
                      </a:solidFill>
                      <a:prstDash val="solid"/>
                      <a:bevel/>
                      <a:headEnd type="none" w="med" len="med"/>
                      <a:tailEnd type="none" w="med" len="med"/>
                    </a:lnB>
                    <a:lnTlToBr>
                      <a:noFill/>
                    </a:lnTlToBr>
                    <a:lnBlToTr>
                      <a:noFill/>
                    </a:lnBlToTr>
                    <a:solidFill>
                      <a:srgbClr val="0A2972">
                        <a:alpha val="100000"/>
                      </a:srgbClr>
                    </a:solidFill>
                  </a:tcPr>
                </a:tc>
                <a:tc>
                  <a:txBody>
                    <a:bodyPr/>
                    <a:p>
                      <a:pPr marL="0" lvl="0" indent="0" algn="ctr" eaLnBrk="1" fontAlgn="ctr" latinLnBrk="1" hangingPunct="1">
                        <a:spcBef>
                          <a:spcPct val="0"/>
                        </a:spcBef>
                        <a:spcAft>
                          <a:spcPct val="0"/>
                        </a:spcAft>
                        <a:buFont typeface="Arial" panose="020B0604020202020204" pitchFamily="34" charset="0"/>
                        <a:buNone/>
                      </a:pPr>
                      <a:r>
                        <a:rPr lang="zh-CN" altLang="en-US" sz="1400" b="1" baseline="0" dirty="0">
                          <a:solidFill>
                            <a:schemeClr val="bg1"/>
                          </a:solidFill>
                          <a:latin typeface="华文楷体" panose="02010600040101010101" charset="-122"/>
                          <a:ea typeface="华文楷体" panose="02010600040101010101" charset="-122"/>
                          <a:sym typeface="Malgun Gothic" panose="020B0503020000020004" pitchFamily="34" charset="-127"/>
                        </a:rPr>
                        <a:t>备注</a:t>
                      </a:r>
                      <a:endParaRPr lang="zh-CN" altLang="en-US" sz="1400" b="1" baseline="0" dirty="0">
                        <a:solidFill>
                          <a:schemeClr val="bg1"/>
                        </a:solidFill>
                        <a:latin typeface="华文楷体" panose="02010600040101010101" charset="-122"/>
                        <a:ea typeface="华文楷体" panose="02010600040101010101" charset="-122"/>
                        <a:sym typeface="Malgun Gothic" panose="020B0503020000020004" pitchFamily="34" charset="-127"/>
                      </a:endParaRPr>
                    </a:p>
                  </a:txBody>
                  <a:tcPr marL="0" marR="0" marT="0" marB="0" anchor="ctr">
                    <a:lnL w="12700" cap="flat" cmpd="sng">
                      <a:solidFill>
                        <a:schemeClr val="bg1">
                          <a:lumMod val="65000"/>
                        </a:schemeClr>
                      </a:solidFill>
                      <a:prstDash val="solid"/>
                      <a:bevel/>
                      <a:headEnd type="none" w="med" len="med"/>
                      <a:tailEnd type="none" w="med" len="med"/>
                    </a:lnL>
                    <a:lnR w="12700" cap="flat" cmpd="sng">
                      <a:solidFill>
                        <a:schemeClr val="bg1">
                          <a:lumMod val="65000"/>
                        </a:schemeClr>
                      </a:solidFill>
                      <a:prstDash val="solid"/>
                      <a:bevel/>
                      <a:headEnd type="none" w="med" len="med"/>
                      <a:tailEnd type="none" w="med" len="med"/>
                    </a:lnR>
                    <a:lnT w="12700" cap="flat" cmpd="sng">
                      <a:solidFill>
                        <a:schemeClr val="bg1">
                          <a:lumMod val="65000"/>
                        </a:schemeClr>
                      </a:solidFill>
                      <a:prstDash val="solid"/>
                      <a:bevel/>
                      <a:headEnd type="none" w="med" len="med"/>
                      <a:tailEnd type="none" w="med" len="med"/>
                    </a:lnT>
                    <a:lnB w="12700" cap="flat" cmpd="sng">
                      <a:solidFill>
                        <a:schemeClr val="bg1">
                          <a:lumMod val="65000"/>
                        </a:schemeClr>
                      </a:solidFill>
                      <a:prstDash val="solid"/>
                      <a:bevel/>
                      <a:headEnd type="none" w="med" len="med"/>
                      <a:tailEnd type="none" w="med" len="med"/>
                    </a:lnB>
                    <a:lnTlToBr>
                      <a:noFill/>
                    </a:lnTlToBr>
                    <a:lnBlToTr>
                      <a:noFill/>
                    </a:lnBlToTr>
                    <a:solidFill>
                      <a:srgbClr val="0A2972">
                        <a:alpha val="100000"/>
                      </a:srgbClr>
                    </a:solidFill>
                  </a:tcPr>
                </a:tc>
              </a:tr>
              <a:tr h="524510">
                <a:tc>
                  <a:txBody>
                    <a:bodyPr/>
                    <a:p>
                      <a:pPr marL="0" lvl="0" indent="0" algn="ctr" eaLnBrk="1" fontAlgn="base" latinLnBrk="1" hangingPunct="1">
                        <a:spcBef>
                          <a:spcPct val="20000"/>
                        </a:spcBef>
                        <a:spcAft>
                          <a:spcPct val="0"/>
                        </a:spcAft>
                        <a:buClr>
                          <a:schemeClr val="accent1"/>
                        </a:buClr>
                        <a:buFont typeface="Wingdings" panose="05000000000000000000" pitchFamily="2" charset="2"/>
                        <a:buNone/>
                      </a:pPr>
                      <a:r>
                        <a:rPr lang="zh-CN" altLang="en-US" sz="1200">
                          <a:solidFill>
                            <a:schemeClr val="tx1"/>
                          </a:solidFill>
                          <a:latin typeface="华文楷体" panose="02010600040101010101" charset="-122"/>
                          <a:ea typeface="华文楷体" panose="02010600040101010101" charset="-122"/>
                          <a:sym typeface="Malgun Gothic" panose="020B0503020000020004" pitchFamily="34" charset="-127"/>
                        </a:rPr>
                        <a:t>座椅组装</a:t>
                      </a:r>
                      <a:endParaRPr lang="zh-CN" altLang="en-US" sz="1200">
                        <a:solidFill>
                          <a:schemeClr val="tx1"/>
                        </a:solidFill>
                        <a:latin typeface="华文楷体" panose="02010600040101010101" charset="-122"/>
                        <a:ea typeface="华文楷体" panose="02010600040101010101" charset="-122"/>
                        <a:sym typeface="Malgun Gothic" panose="020B0503020000020004" pitchFamily="34" charset="-127"/>
                      </a:endParaRPr>
                    </a:p>
                  </a:txBody>
                  <a:tcPr marL="0" marR="0" marT="0" marB="0" anchor="ctr">
                    <a:lnL w="12700" cap="flat" cmpd="sng">
                      <a:solidFill>
                        <a:schemeClr val="bg1">
                          <a:lumMod val="65000"/>
                        </a:schemeClr>
                      </a:solidFill>
                      <a:prstDash val="solid"/>
                      <a:bevel/>
                      <a:headEnd type="none" w="med" len="med"/>
                      <a:tailEnd type="none" w="med" len="med"/>
                    </a:lnL>
                    <a:lnR w="12700" cap="flat" cmpd="sng">
                      <a:solidFill>
                        <a:schemeClr val="bg1">
                          <a:lumMod val="65000"/>
                        </a:schemeClr>
                      </a:solidFill>
                      <a:prstDash val="solid"/>
                      <a:bevel/>
                      <a:headEnd type="none" w="med" len="med"/>
                      <a:tailEnd type="none" w="med" len="med"/>
                    </a:lnR>
                    <a:lnT w="12700" cap="flat" cmpd="sng">
                      <a:solidFill>
                        <a:schemeClr val="bg1">
                          <a:lumMod val="65000"/>
                        </a:schemeClr>
                      </a:solidFill>
                      <a:prstDash val="solid"/>
                      <a:bevel/>
                      <a:headEnd type="none" w="med" len="med"/>
                      <a:tailEnd type="none" w="med" len="med"/>
                    </a:lnT>
                    <a:lnB w="12700" cap="flat">
                      <a:solidFill>
                        <a:schemeClr val="bg1">
                          <a:lumMod val="65000"/>
                        </a:schemeClr>
                      </a:solidFill>
                      <a:prstDash val="solid"/>
                    </a:lnB>
                    <a:lnTlToBr>
                      <a:noFill/>
                    </a:lnTlToBr>
                    <a:lnBlToTr>
                      <a:noFill/>
                    </a:lnBlToTr>
                    <a:solidFill>
                      <a:schemeClr val="bg1">
                        <a:alpha val="100000"/>
                      </a:schemeClr>
                    </a:solidFill>
                  </a:tcPr>
                </a:tc>
                <a:tc>
                  <a:txBody>
                    <a:bodyPr/>
                    <a:p>
                      <a:pPr marL="0" lvl="0" indent="0" algn="ctr" eaLnBrk="1" fontAlgn="base" latinLnBrk="1" hangingPunct="1">
                        <a:spcBef>
                          <a:spcPct val="20000"/>
                        </a:spcBef>
                        <a:spcAft>
                          <a:spcPct val="0"/>
                        </a:spcAft>
                        <a:buClr>
                          <a:schemeClr val="accent1"/>
                        </a:buClr>
                        <a:buFont typeface="Wingdings" panose="05000000000000000000" pitchFamily="2" charset="2"/>
                        <a:buNone/>
                      </a:pPr>
                      <a:r>
                        <a:rPr lang="en-US" altLang="x-none" sz="1200" b="1" baseline="0" dirty="0">
                          <a:solidFill>
                            <a:srgbClr val="000000"/>
                          </a:solidFill>
                          <a:latin typeface="华文楷体" panose="02010600040101010101" charset="-122"/>
                          <a:ea typeface="华文楷体" panose="02010600040101010101" charset="-122"/>
                          <a:cs typeface="华文楷体" panose="02010600040101010101" charset="-122"/>
                          <a:sym typeface="JBold" pitchFamily="2" charset="-127"/>
                        </a:rPr>
                        <a:t>26UPH</a:t>
                      </a:r>
                      <a:r>
                        <a:rPr lang="en-US" altLang="x-none" sz="1200" dirty="0">
                          <a:solidFill>
                            <a:schemeClr val="tx1"/>
                          </a:solidFill>
                          <a:latin typeface="华文楷体" panose="02010600040101010101" charset="-122"/>
                          <a:ea typeface="华文楷体" panose="02010600040101010101" charset="-122"/>
                          <a:cs typeface="华文楷体" panose="02010600040101010101" charset="-122"/>
                          <a:sym typeface="Malgun Gothic" panose="020B0503020000020004" pitchFamily="34" charset="-127"/>
                        </a:rPr>
                        <a:t>,</a:t>
                      </a:r>
                      <a:r>
                        <a:rPr lang="en-US" altLang="x-none" sz="1200" baseline="0" dirty="0">
                          <a:solidFill>
                            <a:schemeClr val="tx1"/>
                          </a:solidFill>
                          <a:latin typeface="华文楷体" panose="02010600040101010101" charset="-122"/>
                          <a:ea typeface="华文楷体" panose="02010600040101010101" charset="-122"/>
                          <a:cs typeface="华文楷体" panose="02010600040101010101" charset="-122"/>
                          <a:sym typeface="Malgun Gothic" panose="020B0503020000020004" pitchFamily="34" charset="-127"/>
                        </a:rPr>
                        <a:t> </a:t>
                      </a:r>
                      <a:r>
                        <a:rPr lang="en-US" altLang="x-none" sz="1200" b="1" dirty="0">
                          <a:solidFill>
                            <a:srgbClr val="000000"/>
                          </a:solidFill>
                          <a:latin typeface="华文楷体" panose="02010600040101010101" charset="-122"/>
                          <a:ea typeface="华文楷体" panose="02010600040101010101" charset="-122"/>
                          <a:cs typeface="华文楷体" panose="02010600040101010101" charset="-122"/>
                          <a:sym typeface="Malgun Gothic" panose="020B0503020000020004" pitchFamily="34" charset="-127"/>
                        </a:rPr>
                        <a:t>5</a:t>
                      </a:r>
                      <a:r>
                        <a:rPr lang="zh-CN" altLang="en-US" sz="1200" b="1" baseline="0" dirty="0">
                          <a:solidFill>
                            <a:srgbClr val="000000"/>
                          </a:solidFill>
                          <a:latin typeface="华文楷体" panose="02010600040101010101" charset="-122"/>
                          <a:ea typeface="华文楷体" panose="02010600040101010101" charset="-122"/>
                          <a:cs typeface="华文楷体" panose="02010600040101010101" charset="-122"/>
                          <a:sym typeface="JBold" pitchFamily="2" charset="-127"/>
                        </a:rPr>
                        <a:t>万台</a:t>
                      </a:r>
                      <a:r>
                        <a:rPr lang="en-US" altLang="x-none" sz="1200" b="1" baseline="0" dirty="0">
                          <a:solidFill>
                            <a:srgbClr val="000000"/>
                          </a:solidFill>
                          <a:latin typeface="华文楷体" panose="02010600040101010101" charset="-122"/>
                          <a:ea typeface="华文楷体" panose="02010600040101010101" charset="-122"/>
                          <a:cs typeface="华文楷体" panose="02010600040101010101" charset="-122"/>
                          <a:sym typeface="JBold" pitchFamily="2" charset="-127"/>
                        </a:rPr>
                        <a:t>/</a:t>
                      </a:r>
                      <a:r>
                        <a:rPr lang="zh-CN" altLang="en-US" sz="1200" b="1" baseline="0" dirty="0">
                          <a:solidFill>
                            <a:srgbClr val="000000"/>
                          </a:solidFill>
                          <a:latin typeface="华文楷体" panose="02010600040101010101" charset="-122"/>
                          <a:ea typeface="华文楷体" panose="02010600040101010101" charset="-122"/>
                          <a:cs typeface="华文楷体" panose="02010600040101010101" charset="-122"/>
                          <a:sym typeface="JBold" pitchFamily="2" charset="-127"/>
                        </a:rPr>
                        <a:t>年</a:t>
                      </a:r>
                      <a:endParaRPr lang="zh-CN" altLang="en-US" sz="1200" b="1" baseline="0" dirty="0">
                        <a:solidFill>
                          <a:srgbClr val="000000"/>
                        </a:solidFill>
                        <a:latin typeface="华文楷体" panose="02010600040101010101" charset="-122"/>
                        <a:ea typeface="华文楷体" panose="02010600040101010101" charset="-122"/>
                        <a:cs typeface="华文楷体" panose="02010600040101010101" charset="-122"/>
                        <a:sym typeface="JBold" pitchFamily="2" charset="-127"/>
                      </a:endParaRPr>
                    </a:p>
                  </a:txBody>
                  <a:tcPr marL="0" marR="0" marT="0" marB="0" anchor="ctr">
                    <a:lnL w="12700" cap="flat" cmpd="sng">
                      <a:solidFill>
                        <a:schemeClr val="bg1">
                          <a:lumMod val="65000"/>
                        </a:schemeClr>
                      </a:solidFill>
                      <a:prstDash val="solid"/>
                      <a:bevel/>
                      <a:headEnd type="none" w="med" len="med"/>
                      <a:tailEnd type="none" w="med" len="med"/>
                    </a:lnL>
                    <a:lnR w="12700" cap="flat" cmpd="sng">
                      <a:solidFill>
                        <a:schemeClr val="bg1">
                          <a:lumMod val="65000"/>
                        </a:schemeClr>
                      </a:solidFill>
                      <a:prstDash val="solid"/>
                      <a:bevel/>
                      <a:headEnd type="none" w="med" len="med"/>
                      <a:tailEnd type="none" w="med" len="med"/>
                    </a:lnR>
                    <a:lnT w="12700" cap="flat" cmpd="sng">
                      <a:solidFill>
                        <a:schemeClr val="bg1">
                          <a:lumMod val="65000"/>
                        </a:schemeClr>
                      </a:solidFill>
                      <a:prstDash val="solid"/>
                      <a:bevel/>
                      <a:headEnd type="none" w="med" len="med"/>
                      <a:tailEnd type="none" w="med" len="med"/>
                    </a:lnT>
                    <a:lnB w="12700" cap="flat">
                      <a:solidFill>
                        <a:schemeClr val="bg1">
                          <a:lumMod val="65000"/>
                        </a:schemeClr>
                      </a:solidFill>
                      <a:prstDash val="solid"/>
                    </a:lnB>
                    <a:lnTlToBr>
                      <a:noFill/>
                    </a:lnTlToBr>
                    <a:lnBlToTr>
                      <a:noFill/>
                    </a:lnBlToTr>
                    <a:solidFill>
                      <a:schemeClr val="bg1">
                        <a:alpha val="100000"/>
                      </a:schemeClr>
                    </a:solidFill>
                  </a:tcPr>
                </a:tc>
                <a:tc>
                  <a:txBody>
                    <a:bodyPr/>
                    <a:p>
                      <a:pPr marL="0" lvl="0" indent="0" algn="l" eaLnBrk="1" fontAlgn="base" latinLnBrk="1" hangingPunct="1">
                        <a:spcBef>
                          <a:spcPct val="20000"/>
                        </a:spcBef>
                        <a:spcAft>
                          <a:spcPct val="0"/>
                        </a:spcAft>
                        <a:buClr>
                          <a:schemeClr val="accent1"/>
                        </a:buClr>
                        <a:buFont typeface="Wingdings" panose="05000000000000000000" pitchFamily="2" charset="2"/>
                        <a:buNone/>
                      </a:pPr>
                      <a:r>
                        <a:rPr lang="en-US" altLang="x-none" sz="1200" dirty="0">
                          <a:solidFill>
                            <a:schemeClr val="tx1"/>
                          </a:solidFill>
                          <a:latin typeface="华文楷体" panose="02010600040101010101" charset="-122"/>
                          <a:ea typeface="华文楷体" panose="02010600040101010101" charset="-122"/>
                          <a:cs typeface="华文楷体" panose="02010600040101010101" charset="-122"/>
                          <a:sym typeface="Malgun Gothic" panose="020B0503020000020004" pitchFamily="34" charset="-127"/>
                        </a:rPr>
                        <a:t> ※ 1</a:t>
                      </a:r>
                      <a:r>
                        <a:rPr lang="zh-CN" altLang="en-US" sz="1200" dirty="0">
                          <a:solidFill>
                            <a:schemeClr val="tx1"/>
                          </a:solidFill>
                          <a:latin typeface="华文楷体" panose="02010600040101010101" charset="-122"/>
                          <a:ea typeface="华文楷体" panose="02010600040101010101" charset="-122"/>
                          <a:cs typeface="华文楷体" panose="02010600040101010101" charset="-122"/>
                          <a:sym typeface="Malgun Gothic" panose="020B0503020000020004" pitchFamily="34" charset="-127"/>
                        </a:rPr>
                        <a:t>班</a:t>
                      </a:r>
                      <a:r>
                        <a:rPr lang="en-US" altLang="x-none" sz="1200" dirty="0">
                          <a:solidFill>
                            <a:schemeClr val="tx1"/>
                          </a:solidFill>
                          <a:latin typeface="华文楷体" panose="02010600040101010101" charset="-122"/>
                          <a:ea typeface="华文楷体" panose="02010600040101010101" charset="-122"/>
                          <a:cs typeface="华文楷体" panose="02010600040101010101" charset="-122"/>
                          <a:sym typeface="Malgun Gothic" panose="020B0503020000020004" pitchFamily="34" charset="-127"/>
                        </a:rPr>
                        <a:t>, 2112</a:t>
                      </a:r>
                      <a:r>
                        <a:rPr lang="en-US" altLang="x-none" sz="1200" b="1" dirty="0">
                          <a:solidFill>
                            <a:schemeClr val="tx1"/>
                          </a:solidFill>
                          <a:latin typeface="华文楷体" panose="02010600040101010101" charset="-122"/>
                          <a:ea typeface="华文楷体" panose="02010600040101010101" charset="-122"/>
                          <a:cs typeface="华文楷体" panose="02010600040101010101" charset="-122"/>
                          <a:sym typeface="Modern H Light" pitchFamily="2" charset="-127"/>
                        </a:rPr>
                        <a:t>hr/</a:t>
                      </a:r>
                      <a:r>
                        <a:rPr lang="zh-CN" altLang="en-US" sz="1200" b="1" dirty="0">
                          <a:solidFill>
                            <a:schemeClr val="tx1"/>
                          </a:solidFill>
                          <a:latin typeface="华文楷体" panose="02010600040101010101" charset="-122"/>
                          <a:ea typeface="华文楷体" panose="02010600040101010101" charset="-122"/>
                          <a:cs typeface="华文楷体" panose="02010600040101010101" charset="-122"/>
                          <a:sym typeface="Modern H Light" pitchFamily="2" charset="-127"/>
                        </a:rPr>
                        <a:t>年</a:t>
                      </a:r>
                      <a:endParaRPr lang="en-US" altLang="x-none" sz="1200" b="1" dirty="0">
                        <a:solidFill>
                          <a:schemeClr val="tx1"/>
                        </a:solidFill>
                        <a:latin typeface="华文楷体" panose="02010600040101010101" charset="-122"/>
                        <a:ea typeface="华文楷体" panose="02010600040101010101" charset="-122"/>
                        <a:cs typeface="华文楷体" panose="02010600040101010101" charset="-122"/>
                        <a:sym typeface="Modern H Light" pitchFamily="2" charset="-127"/>
                      </a:endParaRPr>
                    </a:p>
                    <a:p>
                      <a:pPr marL="0" lvl="0" indent="0" algn="l" eaLnBrk="1" fontAlgn="base" latinLnBrk="1" hangingPunct="1">
                        <a:spcBef>
                          <a:spcPct val="20000"/>
                        </a:spcBef>
                        <a:spcAft>
                          <a:spcPct val="0"/>
                        </a:spcAft>
                        <a:buClr>
                          <a:schemeClr val="accent1"/>
                        </a:buClr>
                        <a:buFont typeface="Wingdings" panose="05000000000000000000" pitchFamily="2" charset="2"/>
                        <a:buNone/>
                      </a:pPr>
                      <a:r>
                        <a:rPr lang="en-US" altLang="x-none" sz="1200" b="1" dirty="0">
                          <a:solidFill>
                            <a:schemeClr val="tx1"/>
                          </a:solidFill>
                          <a:latin typeface="华文楷体" panose="02010600040101010101" charset="-122"/>
                          <a:ea typeface="华文楷体" panose="02010600040101010101" charset="-122"/>
                          <a:cs typeface="华文楷体" panose="02010600040101010101" charset="-122"/>
                          <a:sym typeface="Modern H Light" pitchFamily="2" charset="-127"/>
                        </a:rPr>
                        <a:t> </a:t>
                      </a:r>
                      <a:r>
                        <a:rPr lang="en-US" altLang="x-none" sz="1200" b="1" baseline="0" dirty="0">
                          <a:solidFill>
                            <a:schemeClr val="tx1"/>
                          </a:solidFill>
                          <a:latin typeface="华文楷体" panose="02010600040101010101" charset="-122"/>
                          <a:ea typeface="华文楷体" panose="02010600040101010101" charset="-122"/>
                          <a:cs typeface="华文楷体" panose="02010600040101010101" charset="-122"/>
                          <a:sym typeface="Modern H Light" pitchFamily="2" charset="-127"/>
                        </a:rPr>
                        <a:t>(8hr</a:t>
                      </a:r>
                      <a:r>
                        <a:rPr lang="en-US" altLang="zh-CN" sz="1200" b="1" baseline="0" dirty="0">
                          <a:solidFill>
                            <a:schemeClr val="tx1"/>
                          </a:solidFill>
                          <a:latin typeface="华文楷体" panose="02010600040101010101" charset="-122"/>
                          <a:ea typeface="华文楷体" panose="02010600040101010101" charset="-122"/>
                          <a:cs typeface="华文楷体" panose="02010600040101010101" charset="-122"/>
                          <a:sym typeface="Modern H Light" pitchFamily="2" charset="-127"/>
                        </a:rPr>
                        <a:t>*</a:t>
                      </a:r>
                      <a:r>
                        <a:rPr lang="en-US" altLang="x-none" sz="1200" b="1" baseline="0" dirty="0">
                          <a:solidFill>
                            <a:schemeClr val="tx1"/>
                          </a:solidFill>
                          <a:latin typeface="华文楷体" panose="02010600040101010101" charset="-122"/>
                          <a:ea typeface="华文楷体" panose="02010600040101010101" charset="-122"/>
                          <a:cs typeface="华文楷体" panose="02010600040101010101" charset="-122"/>
                          <a:sym typeface="Modern H Light" pitchFamily="2" charset="-127"/>
                        </a:rPr>
                        <a:t>1</a:t>
                      </a:r>
                      <a:r>
                        <a:rPr lang="zh-CN" altLang="en-US" sz="1200" b="1" baseline="0" dirty="0">
                          <a:solidFill>
                            <a:schemeClr val="tx1"/>
                          </a:solidFill>
                          <a:latin typeface="华文楷体" panose="02010600040101010101" charset="-122"/>
                          <a:ea typeface="华文楷体" panose="02010600040101010101" charset="-122"/>
                          <a:cs typeface="华文楷体" panose="02010600040101010101" charset="-122"/>
                          <a:sym typeface="Modern H Light" pitchFamily="2" charset="-127"/>
                        </a:rPr>
                        <a:t>班</a:t>
                      </a:r>
                      <a:r>
                        <a:rPr lang="en-US" sz="1200" b="1" baseline="0" dirty="0">
                          <a:solidFill>
                            <a:schemeClr val="tx1"/>
                          </a:solidFill>
                          <a:latin typeface="华文楷体" panose="02010600040101010101" charset="-122"/>
                          <a:ea typeface="华文楷体" panose="02010600040101010101" charset="-122"/>
                          <a:cs typeface="华文楷体" panose="02010600040101010101" charset="-122"/>
                          <a:sym typeface="Modern H Light" pitchFamily="2" charset="-127"/>
                        </a:rPr>
                        <a:t>*</a:t>
                      </a:r>
                      <a:r>
                        <a:rPr lang="en-US" altLang="x-none" sz="1200" b="1" baseline="0" dirty="0">
                          <a:solidFill>
                            <a:schemeClr val="tx1"/>
                          </a:solidFill>
                          <a:latin typeface="华文楷体" panose="02010600040101010101" charset="-122"/>
                          <a:ea typeface="华文楷体" panose="02010600040101010101" charset="-122"/>
                          <a:cs typeface="华文楷体" panose="02010600040101010101" charset="-122"/>
                          <a:sym typeface="Modern H Light" pitchFamily="2" charset="-127"/>
                        </a:rPr>
                        <a:t>264</a:t>
                      </a:r>
                      <a:r>
                        <a:rPr lang="zh-CN" altLang="en-US" sz="1200" b="1" baseline="0" dirty="0">
                          <a:solidFill>
                            <a:schemeClr val="tx1"/>
                          </a:solidFill>
                          <a:latin typeface="华文楷体" panose="02010600040101010101" charset="-122"/>
                          <a:ea typeface="华文楷体" panose="02010600040101010101" charset="-122"/>
                          <a:cs typeface="华文楷体" panose="02010600040101010101" charset="-122"/>
                          <a:sym typeface="Modern H Light" pitchFamily="2" charset="-127"/>
                        </a:rPr>
                        <a:t>天</a:t>
                      </a:r>
                      <a:r>
                        <a:rPr lang="en-US" altLang="x-none" sz="1200" b="1" dirty="0">
                          <a:solidFill>
                            <a:schemeClr val="tx1"/>
                          </a:solidFill>
                          <a:latin typeface="华文楷体" panose="02010600040101010101" charset="-122"/>
                          <a:ea typeface="华文楷体" panose="02010600040101010101" charset="-122"/>
                          <a:cs typeface="华文楷体" panose="02010600040101010101" charset="-122"/>
                          <a:sym typeface="Modern H Light" pitchFamily="2" charset="-127"/>
                        </a:rPr>
                        <a:t>)</a:t>
                      </a:r>
                      <a:r>
                        <a:rPr lang="zh-CN" altLang="en-US" sz="1200" b="1" dirty="0">
                          <a:solidFill>
                            <a:schemeClr val="tx1"/>
                          </a:solidFill>
                          <a:latin typeface="华文楷体" panose="02010600040101010101" charset="-122"/>
                          <a:ea typeface="华文楷体" panose="02010600040101010101" charset="-122"/>
                          <a:cs typeface="华文楷体" panose="02010600040101010101" charset="-122"/>
                          <a:sym typeface="Modern H Light" pitchFamily="2" charset="-127"/>
                        </a:rPr>
                        <a:t> </a:t>
                      </a:r>
                      <a:endParaRPr lang="zh-CN" altLang="en-US" sz="1200" b="1" dirty="0">
                        <a:solidFill>
                          <a:schemeClr val="tx1"/>
                        </a:solidFill>
                        <a:latin typeface="华文楷体" panose="02010600040101010101" charset="-122"/>
                        <a:ea typeface="华文楷体" panose="02010600040101010101" charset="-122"/>
                        <a:cs typeface="华文楷体" panose="02010600040101010101" charset="-122"/>
                        <a:sym typeface="Modern H Light" pitchFamily="2" charset="-127"/>
                      </a:endParaRPr>
                    </a:p>
                  </a:txBody>
                  <a:tcPr marL="0" marR="0" marT="0" marB="0" anchor="ctr">
                    <a:lnL w="12700" cap="flat" cmpd="sng">
                      <a:solidFill>
                        <a:schemeClr val="bg1">
                          <a:lumMod val="65000"/>
                        </a:schemeClr>
                      </a:solidFill>
                      <a:prstDash val="solid"/>
                      <a:bevel/>
                      <a:headEnd type="none" w="med" len="med"/>
                      <a:tailEnd type="none" w="med" len="med"/>
                    </a:lnL>
                    <a:lnR w="12700" cap="flat" cmpd="sng">
                      <a:solidFill>
                        <a:schemeClr val="bg1">
                          <a:lumMod val="65000"/>
                        </a:schemeClr>
                      </a:solidFill>
                      <a:prstDash val="solid"/>
                      <a:bevel/>
                      <a:headEnd type="none" w="med" len="med"/>
                      <a:tailEnd type="none" w="med" len="med"/>
                    </a:lnR>
                    <a:lnT w="12700" cap="flat" cmpd="sng">
                      <a:solidFill>
                        <a:schemeClr val="bg1">
                          <a:lumMod val="65000"/>
                        </a:schemeClr>
                      </a:solidFill>
                      <a:prstDash val="solid"/>
                      <a:bevel/>
                      <a:headEnd type="none" w="med" len="med"/>
                      <a:tailEnd type="none" w="med" len="med"/>
                    </a:lnT>
                    <a:lnB w="12700" cap="flat">
                      <a:solidFill>
                        <a:schemeClr val="bg1">
                          <a:lumMod val="65000"/>
                        </a:schemeClr>
                      </a:solidFill>
                      <a:prstDash val="solid"/>
                    </a:lnB>
                    <a:lnTlToBr>
                      <a:noFill/>
                    </a:lnTlToBr>
                    <a:lnBlToTr>
                      <a:noFill/>
                    </a:lnBlToTr>
                    <a:solidFill>
                      <a:schemeClr val="bg1">
                        <a:alpha val="100000"/>
                      </a:schemeClr>
                    </a:solidFill>
                  </a:tcPr>
                </a:tc>
              </a:tr>
              <a:tr h="375920">
                <a:tc>
                  <a:txBody>
                    <a:bodyPr/>
                    <a:p>
                      <a:pPr marL="0" lvl="0" indent="0" algn="ctr" eaLnBrk="1" fontAlgn="base" latinLnBrk="1" hangingPunct="1">
                        <a:spcBef>
                          <a:spcPct val="20000"/>
                        </a:spcBef>
                        <a:spcAft>
                          <a:spcPct val="0"/>
                        </a:spcAft>
                        <a:buClr>
                          <a:schemeClr val="accent1"/>
                        </a:buClr>
                        <a:buFont typeface="Wingdings" panose="05000000000000000000" pitchFamily="2" charset="2"/>
                        <a:buNone/>
                      </a:pPr>
                      <a:r>
                        <a:rPr lang="zh-CN" altLang="en-US" sz="1200" dirty="0">
                          <a:solidFill>
                            <a:schemeClr val="tx1"/>
                          </a:solidFill>
                          <a:latin typeface="华文楷体" panose="02010600040101010101" charset="-122"/>
                          <a:ea typeface="华文楷体" panose="02010600040101010101" charset="-122"/>
                          <a:sym typeface="宋体" panose="02010600030101010101" pitchFamily="2" charset="-122"/>
                        </a:rPr>
                        <a:t>发泡</a:t>
                      </a:r>
                      <a:endParaRPr lang="zh-CN" altLang="en-US" sz="1200" dirty="0">
                        <a:solidFill>
                          <a:schemeClr val="tx1"/>
                        </a:solidFill>
                        <a:latin typeface="华文楷体" panose="02010600040101010101" charset="-122"/>
                        <a:ea typeface="华文楷体" panose="02010600040101010101" charset="-122"/>
                        <a:sym typeface="宋体" panose="02010600030101010101" pitchFamily="2" charset="-122"/>
                      </a:endParaRPr>
                    </a:p>
                  </a:txBody>
                  <a:tcPr marL="0" marR="0" marT="0" marB="0" anchor="ctr">
                    <a:lnL w="12700" cap="flat" cmpd="sng">
                      <a:solidFill>
                        <a:schemeClr val="bg1">
                          <a:lumMod val="65000"/>
                        </a:schemeClr>
                      </a:solidFill>
                      <a:prstDash val="solid"/>
                      <a:bevel/>
                      <a:headEnd type="none" w="med" len="med"/>
                      <a:tailEnd type="none" w="med" len="med"/>
                    </a:lnL>
                    <a:lnR w="12700" cap="flat" cmpd="sng">
                      <a:solidFill>
                        <a:schemeClr val="bg1">
                          <a:lumMod val="65000"/>
                        </a:schemeClr>
                      </a:solidFill>
                      <a:prstDash val="solid"/>
                      <a:bevel/>
                      <a:headEnd type="none" w="med" len="med"/>
                      <a:tailEnd type="none" w="med" len="med"/>
                    </a:lnR>
                    <a:lnT w="12700" cap="flat">
                      <a:solidFill>
                        <a:schemeClr val="bg1">
                          <a:lumMod val="65000"/>
                        </a:schemeClr>
                      </a:solidFill>
                      <a:prstDash val="solid"/>
                    </a:lnT>
                    <a:lnB w="12700" cap="flat" cmpd="sng">
                      <a:solidFill>
                        <a:schemeClr val="bg1">
                          <a:lumMod val="65000"/>
                        </a:schemeClr>
                      </a:solidFill>
                      <a:prstDash val="solid"/>
                      <a:bevel/>
                      <a:headEnd type="none" w="med" len="med"/>
                      <a:tailEnd type="none" w="med" len="med"/>
                    </a:lnB>
                    <a:lnTlToBr>
                      <a:noFill/>
                    </a:lnTlToBr>
                    <a:lnBlToTr>
                      <a:noFill/>
                    </a:lnBlToTr>
                    <a:solidFill>
                      <a:schemeClr val="bg1">
                        <a:alpha val="100000"/>
                      </a:schemeClr>
                    </a:solidFill>
                  </a:tcPr>
                </a:tc>
                <a:tc>
                  <a:txBody>
                    <a:bodyPr/>
                    <a:p>
                      <a:pPr marL="0" lvl="0" indent="0" algn="ctr" eaLnBrk="1" fontAlgn="base" latinLnBrk="1" hangingPunct="1">
                        <a:spcBef>
                          <a:spcPct val="20000"/>
                        </a:spcBef>
                        <a:spcAft>
                          <a:spcPct val="0"/>
                        </a:spcAft>
                        <a:buClr>
                          <a:schemeClr val="accent1"/>
                        </a:buClr>
                        <a:buFont typeface="Wingdings" panose="05000000000000000000" pitchFamily="2" charset="2"/>
                        <a:buNone/>
                      </a:pPr>
                      <a:r>
                        <a:rPr lang="en-US" altLang="x-none" sz="1200" dirty="0">
                          <a:solidFill>
                            <a:schemeClr val="tx1"/>
                          </a:solidFill>
                          <a:latin typeface="华文楷体" panose="02010600040101010101" charset="-122"/>
                          <a:ea typeface="华文楷体" panose="02010600040101010101" charset="-122"/>
                          <a:cs typeface="华文楷体" panose="02010600040101010101" charset="-122"/>
                          <a:sym typeface="Malgun Gothic" panose="020B0503020000020004" pitchFamily="34" charset="-127"/>
                        </a:rPr>
                        <a:t>32</a:t>
                      </a:r>
                      <a:r>
                        <a:rPr lang="zh-CN" altLang="en-US" sz="1200" dirty="0">
                          <a:solidFill>
                            <a:schemeClr val="tx1"/>
                          </a:solidFill>
                          <a:latin typeface="华文楷体" panose="02010600040101010101" charset="-122"/>
                          <a:ea typeface="华文楷体" panose="02010600040101010101" charset="-122"/>
                          <a:cs typeface="华文楷体" panose="02010600040101010101" charset="-122"/>
                          <a:sym typeface="Malgun Gothic" panose="020B0503020000020004" pitchFamily="34" charset="-127"/>
                        </a:rPr>
                        <a:t>工位椭圆线，</a:t>
                      </a:r>
                      <a:r>
                        <a:rPr lang="en-US" altLang="zh-CN" sz="1200" dirty="0">
                          <a:solidFill>
                            <a:schemeClr val="tx1"/>
                          </a:solidFill>
                          <a:latin typeface="华文楷体" panose="02010600040101010101" charset="-122"/>
                          <a:ea typeface="华文楷体" panose="02010600040101010101" charset="-122"/>
                          <a:cs typeface="华文楷体" panose="02010600040101010101" charset="-122"/>
                          <a:sym typeface="Malgun Gothic" panose="020B0503020000020004" pitchFamily="34" charset="-127"/>
                        </a:rPr>
                        <a:t>20</a:t>
                      </a:r>
                      <a:r>
                        <a:rPr lang="zh-CN" altLang="en-US" sz="1200" dirty="0">
                          <a:solidFill>
                            <a:schemeClr val="tx1"/>
                          </a:solidFill>
                          <a:latin typeface="华文楷体" panose="02010600040101010101" charset="-122"/>
                          <a:ea typeface="华文楷体" panose="02010600040101010101" charset="-122"/>
                          <a:cs typeface="华文楷体" panose="02010600040101010101" charset="-122"/>
                          <a:sym typeface="Malgun Gothic" panose="020B0503020000020004" pitchFamily="34" charset="-127"/>
                        </a:rPr>
                        <a:t>万台</a:t>
                      </a:r>
                      <a:r>
                        <a:rPr lang="en-US" altLang="zh-CN" sz="1200" dirty="0">
                          <a:solidFill>
                            <a:schemeClr val="tx1"/>
                          </a:solidFill>
                          <a:latin typeface="华文楷体" panose="02010600040101010101" charset="-122"/>
                          <a:ea typeface="华文楷体" panose="02010600040101010101" charset="-122"/>
                          <a:cs typeface="华文楷体" panose="02010600040101010101" charset="-122"/>
                          <a:sym typeface="Malgun Gothic" panose="020B0503020000020004" pitchFamily="34" charset="-127"/>
                        </a:rPr>
                        <a:t>/</a:t>
                      </a:r>
                      <a:r>
                        <a:rPr lang="zh-CN" altLang="en-US" sz="1200" dirty="0">
                          <a:solidFill>
                            <a:schemeClr val="tx1"/>
                          </a:solidFill>
                          <a:latin typeface="华文楷体" panose="02010600040101010101" charset="-122"/>
                          <a:ea typeface="华文楷体" panose="02010600040101010101" charset="-122"/>
                          <a:cs typeface="华文楷体" panose="02010600040101010101" charset="-122"/>
                          <a:sym typeface="Malgun Gothic" panose="020B0503020000020004" pitchFamily="34" charset="-127"/>
                        </a:rPr>
                        <a:t>年</a:t>
                      </a:r>
                      <a:r>
                        <a:rPr lang="en-US" altLang="zh-CN" sz="1200" dirty="0">
                          <a:solidFill>
                            <a:schemeClr val="tx1"/>
                          </a:solidFill>
                          <a:latin typeface="华文楷体" panose="02010600040101010101" charset="-122"/>
                          <a:ea typeface="华文楷体" panose="02010600040101010101" charset="-122"/>
                          <a:cs typeface="华文楷体" panose="02010600040101010101" charset="-122"/>
                          <a:sym typeface="Malgun Gothic" panose="020B0503020000020004" pitchFamily="34" charset="-127"/>
                        </a:rPr>
                        <a:t> 1shift</a:t>
                      </a:r>
                      <a:endParaRPr lang="en-US" altLang="zh-CN" sz="1200" dirty="0">
                        <a:solidFill>
                          <a:schemeClr val="tx1"/>
                        </a:solidFill>
                        <a:latin typeface="华文楷体" panose="02010600040101010101" charset="-122"/>
                        <a:ea typeface="华文楷体" panose="02010600040101010101" charset="-122"/>
                        <a:cs typeface="华文楷体" panose="02010600040101010101" charset="-122"/>
                        <a:sym typeface="Malgun Gothic" panose="020B0503020000020004" pitchFamily="34" charset="-127"/>
                      </a:endParaRPr>
                    </a:p>
                  </a:txBody>
                  <a:tcPr marL="0" marR="0" marT="0" marB="0" anchor="ctr">
                    <a:lnL w="12700" cap="flat" cmpd="sng">
                      <a:solidFill>
                        <a:schemeClr val="bg1">
                          <a:lumMod val="65000"/>
                        </a:schemeClr>
                      </a:solidFill>
                      <a:prstDash val="solid"/>
                      <a:bevel/>
                      <a:headEnd type="none" w="med" len="med"/>
                      <a:tailEnd type="none" w="med" len="med"/>
                    </a:lnL>
                    <a:lnR w="12700" cap="flat" cmpd="sng">
                      <a:solidFill>
                        <a:schemeClr val="bg1">
                          <a:lumMod val="65000"/>
                        </a:schemeClr>
                      </a:solidFill>
                      <a:prstDash val="solid"/>
                      <a:bevel/>
                      <a:headEnd type="none" w="med" len="med"/>
                      <a:tailEnd type="none" w="med" len="med"/>
                    </a:lnR>
                    <a:lnT w="12700" cap="flat">
                      <a:solidFill>
                        <a:schemeClr val="bg1">
                          <a:lumMod val="65000"/>
                        </a:schemeClr>
                      </a:solidFill>
                      <a:prstDash val="solid"/>
                    </a:lnT>
                    <a:lnB w="12700" cap="flat" cmpd="sng">
                      <a:solidFill>
                        <a:schemeClr val="bg1">
                          <a:lumMod val="65000"/>
                        </a:schemeClr>
                      </a:solidFill>
                      <a:prstDash val="solid"/>
                      <a:bevel/>
                      <a:headEnd type="none" w="med" len="med"/>
                      <a:tailEnd type="none" w="med" len="med"/>
                    </a:lnB>
                    <a:lnTlToBr>
                      <a:noFill/>
                    </a:lnTlToBr>
                    <a:lnBlToTr>
                      <a:noFill/>
                    </a:lnBlToTr>
                    <a:solidFill>
                      <a:schemeClr val="bg1">
                        <a:alpha val="100000"/>
                      </a:schemeClr>
                    </a:solidFill>
                  </a:tcPr>
                </a:tc>
                <a:tc>
                  <a:txBody>
                    <a:bodyPr/>
                    <a:p>
                      <a:pPr marL="0" lvl="0" indent="0" algn="l" eaLnBrk="1" fontAlgn="base" latinLnBrk="1" hangingPunct="1">
                        <a:spcBef>
                          <a:spcPct val="20000"/>
                        </a:spcBef>
                        <a:spcAft>
                          <a:spcPct val="0"/>
                        </a:spcAft>
                        <a:buClr>
                          <a:schemeClr val="accent1"/>
                        </a:buClr>
                        <a:buFont typeface="Wingdings" panose="05000000000000000000" pitchFamily="2" charset="2"/>
                        <a:buNone/>
                      </a:pPr>
                      <a:r>
                        <a:rPr lang="zh-CN" altLang="en-US" sz="1200" dirty="0">
                          <a:solidFill>
                            <a:schemeClr val="tx1"/>
                          </a:solidFill>
                          <a:latin typeface="华文楷体" panose="02010600040101010101" charset="-122"/>
                          <a:ea typeface="华文楷体" panose="02010600040101010101" charset="-122"/>
                          <a:cs typeface="华文楷体" panose="02010600040101010101" charset="-122"/>
                          <a:sym typeface="Malgun Gothic" panose="020B0503020000020004" pitchFamily="34" charset="-127"/>
                        </a:rPr>
                        <a:t>按</a:t>
                      </a:r>
                      <a:r>
                        <a:rPr lang="en-US" altLang="zh-CN" sz="1200" dirty="0">
                          <a:solidFill>
                            <a:schemeClr val="tx1"/>
                          </a:solidFill>
                          <a:latin typeface="华文楷体" panose="02010600040101010101" charset="-122"/>
                          <a:ea typeface="华文楷体" panose="02010600040101010101" charset="-122"/>
                          <a:cs typeface="华文楷体" panose="02010600040101010101" charset="-122"/>
                          <a:sym typeface="Malgun Gothic" panose="020B0503020000020004" pitchFamily="34" charset="-127"/>
                        </a:rPr>
                        <a:t>2ea/</a:t>
                      </a:r>
                      <a:r>
                        <a:rPr lang="zh-CN" altLang="en-US" sz="1200" dirty="0">
                          <a:solidFill>
                            <a:schemeClr val="tx1"/>
                          </a:solidFill>
                          <a:latin typeface="华文楷体" panose="02010600040101010101" charset="-122"/>
                          <a:ea typeface="华文楷体" panose="02010600040101010101" charset="-122"/>
                          <a:cs typeface="华文楷体" panose="02010600040101010101" charset="-122"/>
                          <a:sym typeface="Malgun Gothic" panose="020B0503020000020004" pitchFamily="34" charset="-127"/>
                        </a:rPr>
                        <a:t>台份测算</a:t>
                      </a:r>
                      <a:endParaRPr lang="zh-CN" altLang="en-US" sz="1200" dirty="0">
                        <a:solidFill>
                          <a:schemeClr val="tx1"/>
                        </a:solidFill>
                        <a:latin typeface="华文楷体" panose="02010600040101010101" charset="-122"/>
                        <a:ea typeface="华文楷体" panose="02010600040101010101" charset="-122"/>
                        <a:cs typeface="华文楷体" panose="02010600040101010101" charset="-122"/>
                        <a:sym typeface="Malgun Gothic" panose="020B0503020000020004" pitchFamily="34" charset="-127"/>
                      </a:endParaRPr>
                    </a:p>
                  </a:txBody>
                  <a:tcPr marL="0" marR="0" marT="0" marB="0" anchor="ctr">
                    <a:lnL w="12700" cap="flat" cmpd="sng">
                      <a:solidFill>
                        <a:schemeClr val="bg1">
                          <a:lumMod val="65000"/>
                        </a:schemeClr>
                      </a:solidFill>
                      <a:prstDash val="solid"/>
                      <a:bevel/>
                      <a:headEnd type="none" w="med" len="med"/>
                      <a:tailEnd type="none" w="med" len="med"/>
                    </a:lnL>
                    <a:lnR w="12700" cap="flat" cmpd="sng">
                      <a:solidFill>
                        <a:schemeClr val="bg1">
                          <a:lumMod val="65000"/>
                        </a:schemeClr>
                      </a:solidFill>
                      <a:prstDash val="solid"/>
                      <a:bevel/>
                      <a:headEnd type="none" w="med" len="med"/>
                      <a:tailEnd type="none" w="med" len="med"/>
                    </a:lnR>
                    <a:lnT w="12700" cap="flat">
                      <a:solidFill>
                        <a:schemeClr val="bg1">
                          <a:lumMod val="65000"/>
                        </a:schemeClr>
                      </a:solidFill>
                      <a:prstDash val="solid"/>
                    </a:lnT>
                    <a:lnB w="12700" cap="flat" cmpd="sng">
                      <a:solidFill>
                        <a:schemeClr val="bg1">
                          <a:lumMod val="65000"/>
                        </a:schemeClr>
                      </a:solidFill>
                      <a:prstDash val="solid"/>
                      <a:bevel/>
                      <a:headEnd type="none" w="med" len="med"/>
                      <a:tailEnd type="none" w="med" len="med"/>
                    </a:lnB>
                    <a:lnTlToBr>
                      <a:noFill/>
                    </a:lnTlToBr>
                    <a:lnBlToTr>
                      <a:noFill/>
                    </a:lnBlToTr>
                    <a:solidFill>
                      <a:schemeClr val="bg1">
                        <a:alpha val="100000"/>
                      </a:schemeClr>
                    </a:solidFill>
                  </a:tcPr>
                </a:tc>
              </a:tr>
            </a:tbl>
          </a:graphicData>
        </a:graphic>
      </p:graphicFrame>
      <p:graphicFrame>
        <p:nvGraphicFramePr>
          <p:cNvPr id="19617" name="表格 19616"/>
          <p:cNvGraphicFramePr/>
          <p:nvPr>
            <p:custDataLst>
              <p:tags r:id="rId6"/>
            </p:custDataLst>
          </p:nvPr>
        </p:nvGraphicFramePr>
        <p:xfrm>
          <a:off x="6311900" y="4220845"/>
          <a:ext cx="5222240" cy="883920"/>
        </p:xfrm>
        <a:graphic>
          <a:graphicData uri="http://schemas.openxmlformats.org/drawingml/2006/table">
            <a:tbl>
              <a:tblPr/>
              <a:tblGrid>
                <a:gridCol w="1305560"/>
                <a:gridCol w="1305560"/>
                <a:gridCol w="1305560"/>
                <a:gridCol w="1305560"/>
              </a:tblGrid>
              <a:tr h="230505">
                <a:tc rowSpan="2">
                  <a:txBody>
                    <a:bodyPr/>
                    <a:p>
                      <a:pPr marL="0" lvl="0" indent="0" algn="ctr" eaLnBrk="1" fontAlgn="ctr" latinLnBrk="1" hangingPunct="1">
                        <a:spcBef>
                          <a:spcPct val="0"/>
                        </a:spcBef>
                        <a:spcAft>
                          <a:spcPct val="0"/>
                        </a:spcAft>
                        <a:buFont typeface="Arial" panose="020B0604020202020204" pitchFamily="34" charset="0"/>
                        <a:buNone/>
                      </a:pPr>
                      <a:r>
                        <a:rPr lang="zh-CN" altLang="en-US" sz="1000" b="1" baseline="0" dirty="0">
                          <a:solidFill>
                            <a:schemeClr val="bg1"/>
                          </a:solidFill>
                          <a:latin typeface="华文楷体" panose="02010600040101010101" charset="-122"/>
                          <a:ea typeface="华文楷体" panose="02010600040101010101" charset="-122"/>
                          <a:sym typeface="Malgun Gothic" panose="020B0503020000020004" pitchFamily="34" charset="-127"/>
                        </a:rPr>
                        <a:t>管理职</a:t>
                      </a:r>
                      <a:endParaRPr lang="zh-CN" altLang="en-US" sz="1000" b="1" baseline="0" dirty="0">
                        <a:solidFill>
                          <a:schemeClr val="bg1"/>
                        </a:solidFill>
                        <a:latin typeface="华文楷体" panose="02010600040101010101" charset="-122"/>
                        <a:ea typeface="华文楷体" panose="02010600040101010101" charset="-122"/>
                        <a:sym typeface="Malgun Gothic" panose="020B0503020000020004" pitchFamily="34" charset="-127"/>
                      </a:endParaRPr>
                    </a:p>
                  </a:txBody>
                  <a:tcPr marL="0" marR="0" marT="18002" marB="18002" anchor="ctr">
                    <a:lnL w="12700" cap="flat" cmpd="sng">
                      <a:solidFill>
                        <a:srgbClr val="7F7F7F"/>
                      </a:solidFill>
                      <a:prstDash val="solid"/>
                      <a:bevel/>
                      <a:headEnd type="none" w="med" len="med"/>
                      <a:tailEnd type="none" w="med" len="med"/>
                    </a:lnL>
                    <a:lnR w="9525" cap="flat" cmpd="sng">
                      <a:solidFill>
                        <a:srgbClr val="D8D8D8"/>
                      </a:solidFill>
                      <a:prstDash val="solid"/>
                      <a:bevel/>
                      <a:headEnd type="none" w="med" len="med"/>
                      <a:tailEnd type="none" w="med" len="med"/>
                    </a:lnR>
                    <a:lnT w="12700" cap="flat" cmpd="sng">
                      <a:solidFill>
                        <a:srgbClr val="7F7F7F"/>
                      </a:solidFill>
                      <a:prstDash val="solid"/>
                      <a:bevel/>
                      <a:headEnd type="none" w="med" len="med"/>
                      <a:tailEnd type="none" w="med" len="med"/>
                    </a:lnT>
                    <a:lnB w="12700" cap="flat" cmpd="sng">
                      <a:solidFill>
                        <a:srgbClr val="7F7F7F"/>
                      </a:solidFill>
                      <a:prstDash val="solid"/>
                      <a:bevel/>
                      <a:headEnd type="none" w="med" len="med"/>
                      <a:tailEnd type="none" w="med" len="med"/>
                    </a:lnB>
                    <a:lnTlToBr>
                      <a:noFill/>
                    </a:lnTlToBr>
                    <a:lnBlToTr>
                      <a:noFill/>
                    </a:lnBlToTr>
                    <a:solidFill>
                      <a:srgbClr val="0A2972">
                        <a:alpha val="100000"/>
                      </a:srgbClr>
                    </a:solidFill>
                  </a:tcPr>
                </a:tc>
                <a:tc gridSpan="2">
                  <a:txBody>
                    <a:bodyPr/>
                    <a:p>
                      <a:pPr marL="0" lvl="0" indent="0" algn="ctr" eaLnBrk="1" fontAlgn="ctr" latinLnBrk="1" hangingPunct="1">
                        <a:spcBef>
                          <a:spcPct val="0"/>
                        </a:spcBef>
                        <a:spcAft>
                          <a:spcPct val="0"/>
                        </a:spcAft>
                        <a:buFont typeface="Arial" panose="020B0604020202020204" pitchFamily="34" charset="0"/>
                        <a:buNone/>
                      </a:pPr>
                      <a:r>
                        <a:rPr lang="zh-CN" altLang="en-US" sz="1000" b="1" baseline="0">
                          <a:solidFill>
                            <a:schemeClr val="bg1"/>
                          </a:solidFill>
                          <a:latin typeface="华文楷体" panose="02010600040101010101" charset="-122"/>
                          <a:ea typeface="华文楷体" panose="02010600040101010101" charset="-122"/>
                          <a:sym typeface="Malgun Gothic" panose="020B0503020000020004" pitchFamily="34" charset="-127"/>
                        </a:rPr>
                        <a:t>生产人员</a:t>
                      </a:r>
                      <a:endParaRPr lang="zh-CN" altLang="en-US" sz="1000" b="1" baseline="0">
                        <a:solidFill>
                          <a:schemeClr val="bg1"/>
                        </a:solidFill>
                        <a:latin typeface="华文楷体" panose="02010600040101010101" charset="-122"/>
                        <a:ea typeface="华文楷体" panose="02010600040101010101" charset="-122"/>
                        <a:sym typeface="Malgun Gothic" panose="020B0503020000020004" pitchFamily="34" charset="-127"/>
                      </a:endParaRPr>
                    </a:p>
                  </a:txBody>
                  <a:tcPr marL="0" marR="0" marT="18002" marB="18002" anchor="ctr">
                    <a:lnL w="9525" cap="flat" cmpd="sng">
                      <a:solidFill>
                        <a:srgbClr val="D8D8D8"/>
                      </a:solidFill>
                      <a:prstDash val="solid"/>
                      <a:bevel/>
                      <a:headEnd type="none" w="med" len="med"/>
                      <a:tailEnd type="none" w="med" len="med"/>
                    </a:lnL>
                    <a:lnR w="9525" cap="flat" cmpd="sng">
                      <a:solidFill>
                        <a:srgbClr val="D8D8D8"/>
                      </a:solidFill>
                      <a:prstDash val="solid"/>
                      <a:bevel/>
                      <a:headEnd type="none" w="med" len="med"/>
                      <a:tailEnd type="none" w="med" len="med"/>
                    </a:lnR>
                    <a:lnT w="12700" cap="flat" cmpd="sng">
                      <a:solidFill>
                        <a:srgbClr val="7F7F7F"/>
                      </a:solidFill>
                      <a:prstDash val="solid"/>
                      <a:bevel/>
                      <a:headEnd type="none" w="med" len="med"/>
                      <a:tailEnd type="none" w="med" len="med"/>
                    </a:lnT>
                    <a:lnB w="9525" cap="flat" cmpd="sng">
                      <a:solidFill>
                        <a:srgbClr val="D8D8D8"/>
                      </a:solidFill>
                      <a:prstDash val="solid"/>
                      <a:bevel/>
                      <a:headEnd type="none" w="med" len="med"/>
                      <a:tailEnd type="none" w="med" len="med"/>
                    </a:lnB>
                    <a:lnTlToBr>
                      <a:noFill/>
                    </a:lnTlToBr>
                    <a:lnBlToTr>
                      <a:noFill/>
                    </a:lnBlToTr>
                    <a:solidFill>
                      <a:srgbClr val="0A2972">
                        <a:alpha val="100000"/>
                      </a:srgbClr>
                    </a:solidFill>
                  </a:tcPr>
                </a:tc>
                <a:tc hMerge="1">
                  <a:tcPr>
                    <a:lnR w="9525" cap="flat" cmpd="sng">
                      <a:solidFill>
                        <a:srgbClr val="D8D8D8"/>
                      </a:solidFill>
                      <a:prstDash val="solid"/>
                      <a:bevel/>
                      <a:headEnd type="none" w="med" len="med"/>
                      <a:tailEnd type="none" w="med" len="med"/>
                    </a:lnR>
                    <a:lnT w="12700" cap="flat" cmpd="sng">
                      <a:solidFill>
                        <a:srgbClr val="7F7F7F"/>
                      </a:solidFill>
                      <a:prstDash val="solid"/>
                      <a:bevel/>
                      <a:headEnd type="none" w="med" len="med"/>
                      <a:tailEnd type="none" w="med" len="med"/>
                    </a:lnT>
                    <a:lnB w="9525" cap="flat" cmpd="sng">
                      <a:solidFill>
                        <a:srgbClr val="D8D8D8"/>
                      </a:solidFill>
                      <a:prstDash val="solid"/>
                      <a:bevel/>
                      <a:headEnd type="none" w="med" len="med"/>
                      <a:tailEnd type="none" w="med" len="med"/>
                    </a:lnB>
                  </a:tcPr>
                </a:tc>
                <a:tc rowSpan="2">
                  <a:txBody>
                    <a:bodyPr/>
                    <a:p>
                      <a:pPr marL="0" lvl="0" indent="0" algn="ctr" eaLnBrk="1" fontAlgn="ctr" latinLnBrk="1" hangingPunct="1">
                        <a:spcBef>
                          <a:spcPct val="0"/>
                        </a:spcBef>
                        <a:spcAft>
                          <a:spcPct val="0"/>
                        </a:spcAft>
                        <a:buFont typeface="Arial" panose="020B0604020202020204" pitchFamily="34" charset="0"/>
                        <a:buNone/>
                      </a:pPr>
                      <a:r>
                        <a:rPr lang="zh-CN" altLang="en-US" sz="1000" b="1" baseline="0">
                          <a:solidFill>
                            <a:schemeClr val="bg1"/>
                          </a:solidFill>
                          <a:latin typeface="华文楷体" panose="02010600040101010101" charset="-122"/>
                          <a:ea typeface="华文楷体" panose="02010600040101010101" charset="-122"/>
                          <a:sym typeface="Malgun Gothic" panose="020B0503020000020004" pitchFamily="34" charset="-127"/>
                        </a:rPr>
                        <a:t>总员</a:t>
                      </a:r>
                      <a:endParaRPr lang="zh-CN" altLang="en-US" sz="1000" b="1" baseline="0">
                        <a:solidFill>
                          <a:schemeClr val="bg1"/>
                        </a:solidFill>
                        <a:latin typeface="华文楷体" panose="02010600040101010101" charset="-122"/>
                        <a:ea typeface="华文楷体" panose="02010600040101010101" charset="-122"/>
                        <a:sym typeface="Malgun Gothic" panose="020B0503020000020004" pitchFamily="34" charset="-127"/>
                      </a:endParaRPr>
                    </a:p>
                  </a:txBody>
                  <a:tcPr marL="0" marR="0" marT="18002" marB="18002" anchor="ctr">
                    <a:lnL w="9525" cap="flat" cmpd="sng">
                      <a:solidFill>
                        <a:srgbClr val="D8D8D8"/>
                      </a:solidFill>
                      <a:prstDash val="solid"/>
                      <a:bevel/>
                      <a:headEnd type="none" w="med" len="med"/>
                      <a:tailEnd type="none" w="med" len="med"/>
                    </a:lnL>
                    <a:lnR w="12700" cap="flat" cmpd="sng">
                      <a:solidFill>
                        <a:srgbClr val="7F7F7F"/>
                      </a:solidFill>
                      <a:prstDash val="solid"/>
                      <a:bevel/>
                      <a:headEnd type="none" w="med" len="med"/>
                      <a:tailEnd type="none" w="med" len="med"/>
                    </a:lnR>
                    <a:lnT w="12700" cap="flat" cmpd="sng">
                      <a:solidFill>
                        <a:srgbClr val="7F7F7F"/>
                      </a:solidFill>
                      <a:prstDash val="solid"/>
                      <a:bevel/>
                      <a:headEnd type="none" w="med" len="med"/>
                      <a:tailEnd type="none" w="med" len="med"/>
                    </a:lnT>
                    <a:lnB w="12700" cap="flat" cmpd="sng">
                      <a:solidFill>
                        <a:srgbClr val="7F7F7F"/>
                      </a:solidFill>
                      <a:prstDash val="solid"/>
                      <a:bevel/>
                      <a:headEnd type="none" w="med" len="med"/>
                      <a:tailEnd type="none" w="med" len="med"/>
                    </a:lnB>
                    <a:lnTlToBr>
                      <a:noFill/>
                    </a:lnTlToBr>
                    <a:lnBlToTr>
                      <a:noFill/>
                    </a:lnBlToTr>
                    <a:solidFill>
                      <a:srgbClr val="0A2972">
                        <a:alpha val="100000"/>
                      </a:srgbClr>
                    </a:solidFill>
                  </a:tcPr>
                </a:tc>
              </a:tr>
              <a:tr h="222885">
                <a:tc vMerge="1">
                  <a:tcPr>
                    <a:lnL w="12700" cap="flat" cmpd="sng">
                      <a:solidFill>
                        <a:srgbClr val="7F7F7F"/>
                      </a:solidFill>
                      <a:prstDash val="solid"/>
                      <a:bevel/>
                      <a:headEnd type="none" w="med" len="med"/>
                      <a:tailEnd type="none" w="med" len="med"/>
                    </a:lnL>
                    <a:lnR w="9525" cap="flat" cmpd="sng">
                      <a:solidFill>
                        <a:srgbClr val="D8D8D8"/>
                      </a:solidFill>
                      <a:prstDash val="solid"/>
                      <a:bevel/>
                      <a:headEnd type="none" w="med" len="med"/>
                      <a:tailEnd type="none" w="med" len="med"/>
                    </a:lnR>
                    <a:lnB w="12700" cap="flat" cmpd="sng">
                      <a:solidFill>
                        <a:srgbClr val="7F7F7F"/>
                      </a:solidFill>
                      <a:prstDash val="solid"/>
                      <a:bevel/>
                      <a:headEnd type="none" w="med" len="med"/>
                      <a:tailEnd type="none" w="med" len="med"/>
                    </a:lnB>
                  </a:tcPr>
                </a:tc>
                <a:tc>
                  <a:txBody>
                    <a:bodyPr/>
                    <a:p>
                      <a:pPr marL="0" lvl="0" indent="0" algn="ctr" eaLnBrk="1" fontAlgn="ctr" latinLnBrk="1" hangingPunct="1">
                        <a:spcBef>
                          <a:spcPct val="0"/>
                        </a:spcBef>
                        <a:spcAft>
                          <a:spcPct val="0"/>
                        </a:spcAft>
                        <a:buFont typeface="Arial" panose="020B0604020202020204" pitchFamily="34" charset="0"/>
                        <a:buNone/>
                      </a:pPr>
                      <a:r>
                        <a:rPr lang="zh-CN" altLang="en-US" sz="1000" b="1" baseline="0">
                          <a:solidFill>
                            <a:schemeClr val="bg1"/>
                          </a:solidFill>
                          <a:latin typeface="华文楷体" panose="02010600040101010101" charset="-122"/>
                          <a:ea typeface="华文楷体" panose="02010600040101010101" charset="-122"/>
                          <a:sym typeface="Malgun Gothic" panose="020B0503020000020004" pitchFamily="34" charset="-127"/>
                        </a:rPr>
                        <a:t>直接</a:t>
                      </a:r>
                      <a:endParaRPr lang="zh-CN" altLang="en-US" sz="1000" b="1" baseline="0">
                        <a:solidFill>
                          <a:schemeClr val="bg1"/>
                        </a:solidFill>
                        <a:latin typeface="华文楷体" panose="02010600040101010101" charset="-122"/>
                        <a:ea typeface="华文楷体" panose="02010600040101010101" charset="-122"/>
                        <a:sym typeface="Malgun Gothic" panose="020B0503020000020004" pitchFamily="34" charset="-127"/>
                      </a:endParaRPr>
                    </a:p>
                  </a:txBody>
                  <a:tcPr marL="0" marR="0" marT="18002" marB="18002" anchor="ctr">
                    <a:lnL w="9525" cap="flat" cmpd="sng">
                      <a:solidFill>
                        <a:srgbClr val="D8D8D8"/>
                      </a:solidFill>
                      <a:prstDash val="solid"/>
                      <a:bevel/>
                      <a:headEnd type="none" w="med" len="med"/>
                      <a:tailEnd type="none" w="med" len="med"/>
                    </a:lnL>
                    <a:lnR w="9525" cap="flat" cmpd="sng">
                      <a:solidFill>
                        <a:srgbClr val="D8D8D8"/>
                      </a:solidFill>
                      <a:prstDash val="solid"/>
                      <a:bevel/>
                      <a:headEnd type="none" w="med" len="med"/>
                      <a:tailEnd type="none" w="med" len="med"/>
                    </a:lnR>
                    <a:lnT w="9525" cap="flat" cmpd="sng">
                      <a:solidFill>
                        <a:srgbClr val="D8D8D8"/>
                      </a:solidFill>
                      <a:prstDash val="solid"/>
                      <a:bevel/>
                      <a:headEnd type="none" w="med" len="med"/>
                      <a:tailEnd type="none" w="med" len="med"/>
                    </a:lnT>
                    <a:lnB w="12700" cap="flat" cmpd="sng">
                      <a:solidFill>
                        <a:srgbClr val="7F7F7F"/>
                      </a:solidFill>
                      <a:prstDash val="solid"/>
                      <a:bevel/>
                      <a:headEnd type="none" w="med" len="med"/>
                      <a:tailEnd type="none" w="med" len="med"/>
                    </a:lnB>
                    <a:lnTlToBr>
                      <a:noFill/>
                    </a:lnTlToBr>
                    <a:lnBlToTr>
                      <a:noFill/>
                    </a:lnBlToTr>
                    <a:solidFill>
                      <a:srgbClr val="0A2972">
                        <a:alpha val="100000"/>
                      </a:srgbClr>
                    </a:solidFill>
                  </a:tcPr>
                </a:tc>
                <a:tc>
                  <a:txBody>
                    <a:bodyPr/>
                    <a:p>
                      <a:pPr marL="0" lvl="0" indent="0" algn="ctr" eaLnBrk="1" fontAlgn="ctr" latinLnBrk="1" hangingPunct="1">
                        <a:spcBef>
                          <a:spcPct val="0"/>
                        </a:spcBef>
                        <a:spcAft>
                          <a:spcPct val="0"/>
                        </a:spcAft>
                        <a:buFont typeface="Arial" panose="020B0604020202020204" pitchFamily="34" charset="0"/>
                        <a:buNone/>
                      </a:pPr>
                      <a:r>
                        <a:rPr lang="zh-CN" altLang="en-US" sz="1000" b="1" baseline="0">
                          <a:solidFill>
                            <a:schemeClr val="bg1"/>
                          </a:solidFill>
                          <a:latin typeface="华文楷体" panose="02010600040101010101" charset="-122"/>
                          <a:ea typeface="华文楷体" panose="02010600040101010101" charset="-122"/>
                          <a:sym typeface="Malgun Gothic" panose="020B0503020000020004" pitchFamily="34" charset="-127"/>
                        </a:rPr>
                        <a:t>间接</a:t>
                      </a:r>
                      <a:endParaRPr lang="zh-CN" altLang="en-US" sz="1000" b="1" baseline="0">
                        <a:solidFill>
                          <a:schemeClr val="bg1"/>
                        </a:solidFill>
                        <a:latin typeface="华文楷体" panose="02010600040101010101" charset="-122"/>
                        <a:ea typeface="华文楷体" panose="02010600040101010101" charset="-122"/>
                        <a:sym typeface="Malgun Gothic" panose="020B0503020000020004" pitchFamily="34" charset="-127"/>
                      </a:endParaRPr>
                    </a:p>
                  </a:txBody>
                  <a:tcPr marL="0" marR="0" marT="18002" marB="18002" anchor="ctr">
                    <a:lnL w="9525" cap="flat" cmpd="sng">
                      <a:solidFill>
                        <a:srgbClr val="D8D8D8"/>
                      </a:solidFill>
                      <a:prstDash val="solid"/>
                      <a:bevel/>
                      <a:headEnd type="none" w="med" len="med"/>
                      <a:tailEnd type="none" w="med" len="med"/>
                    </a:lnL>
                    <a:lnR w="9525" cap="flat" cmpd="sng">
                      <a:solidFill>
                        <a:srgbClr val="D8D8D8"/>
                      </a:solidFill>
                      <a:prstDash val="solid"/>
                      <a:bevel/>
                      <a:headEnd type="none" w="med" len="med"/>
                      <a:tailEnd type="none" w="med" len="med"/>
                    </a:lnR>
                    <a:lnT w="9525" cap="flat" cmpd="sng">
                      <a:solidFill>
                        <a:srgbClr val="D8D8D8"/>
                      </a:solidFill>
                      <a:prstDash val="solid"/>
                      <a:bevel/>
                      <a:headEnd type="none" w="med" len="med"/>
                      <a:tailEnd type="none" w="med" len="med"/>
                    </a:lnT>
                    <a:lnB w="12700" cap="flat" cmpd="sng">
                      <a:solidFill>
                        <a:srgbClr val="7F7F7F"/>
                      </a:solidFill>
                      <a:prstDash val="solid"/>
                      <a:bevel/>
                      <a:headEnd type="none" w="med" len="med"/>
                      <a:tailEnd type="none" w="med" len="med"/>
                    </a:lnB>
                    <a:lnTlToBr>
                      <a:noFill/>
                    </a:lnTlToBr>
                    <a:lnBlToTr>
                      <a:noFill/>
                    </a:lnBlToTr>
                    <a:solidFill>
                      <a:srgbClr val="0A2972">
                        <a:alpha val="100000"/>
                      </a:srgbClr>
                    </a:solidFill>
                  </a:tcPr>
                </a:tc>
                <a:tc vMerge="1">
                  <a:tcPr>
                    <a:lnL w="9525" cap="flat" cmpd="sng">
                      <a:solidFill>
                        <a:srgbClr val="D8D8D8"/>
                      </a:solidFill>
                      <a:prstDash val="solid"/>
                      <a:bevel/>
                      <a:headEnd type="none" w="med" len="med"/>
                      <a:tailEnd type="none" w="med" len="med"/>
                    </a:lnL>
                    <a:lnR w="12700" cap="flat" cmpd="sng">
                      <a:solidFill>
                        <a:srgbClr val="7F7F7F"/>
                      </a:solidFill>
                      <a:prstDash val="solid"/>
                      <a:bevel/>
                      <a:headEnd type="none" w="med" len="med"/>
                      <a:tailEnd type="none" w="med" len="med"/>
                    </a:lnR>
                    <a:lnB w="12700" cap="flat" cmpd="sng">
                      <a:solidFill>
                        <a:srgbClr val="7F7F7F"/>
                      </a:solidFill>
                      <a:prstDash val="solid"/>
                      <a:bevel/>
                      <a:headEnd type="none" w="med" len="med"/>
                      <a:tailEnd type="none" w="med" len="med"/>
                    </a:lnB>
                  </a:tcPr>
                </a:tc>
              </a:tr>
              <a:tr h="430530">
                <a:tc>
                  <a:txBody>
                    <a:bodyPr/>
                    <a:p>
                      <a:pPr marL="0" lvl="0" indent="0" algn="ctr" eaLnBrk="1" fontAlgn="base" latinLnBrk="1" hangingPunct="1">
                        <a:spcBef>
                          <a:spcPct val="20000"/>
                        </a:spcBef>
                        <a:spcAft>
                          <a:spcPct val="0"/>
                        </a:spcAft>
                        <a:buClr>
                          <a:schemeClr val="accent1"/>
                        </a:buClr>
                        <a:buFont typeface="Wingdings" panose="05000000000000000000" pitchFamily="2" charset="2"/>
                        <a:buNone/>
                      </a:pPr>
                      <a:r>
                        <a:rPr lang="en-US" altLang="x-none" sz="1200" b="1" baseline="0" dirty="0">
                          <a:solidFill>
                            <a:srgbClr val="000000"/>
                          </a:solidFill>
                          <a:latin typeface="华文楷体" panose="02010600040101010101" charset="-122"/>
                          <a:ea typeface="华文楷体" panose="02010600040101010101" charset="-122"/>
                          <a:cs typeface="华文楷体" panose="02010600040101010101" charset="-122"/>
                          <a:sym typeface="JBold" pitchFamily="2" charset="-127"/>
                        </a:rPr>
                        <a:t>24</a:t>
                      </a:r>
                      <a:r>
                        <a:rPr lang="zh-CN" altLang="en-US" sz="1200" b="1" baseline="0" dirty="0">
                          <a:solidFill>
                            <a:srgbClr val="000000"/>
                          </a:solidFill>
                          <a:latin typeface="华文楷体" panose="02010600040101010101" charset="-122"/>
                          <a:ea typeface="华文楷体" panose="02010600040101010101" charset="-122"/>
                          <a:cs typeface="华文楷体" panose="02010600040101010101" charset="-122"/>
                          <a:sym typeface="JBold" pitchFamily="2" charset="-127"/>
                        </a:rPr>
                        <a:t>名</a:t>
                      </a:r>
                      <a:endParaRPr lang="en-US" altLang="x-none" sz="1200" b="1" baseline="0" dirty="0">
                        <a:solidFill>
                          <a:srgbClr val="000000"/>
                        </a:solidFill>
                        <a:latin typeface="华文楷体" panose="02010600040101010101" charset="-122"/>
                        <a:ea typeface="华文楷体" panose="02010600040101010101" charset="-122"/>
                        <a:cs typeface="华文楷体" panose="02010600040101010101" charset="-122"/>
                        <a:sym typeface="JBold" pitchFamily="2" charset="-127"/>
                      </a:endParaRPr>
                    </a:p>
                    <a:p>
                      <a:pPr marL="0" lvl="0" indent="0" algn="ctr" eaLnBrk="1" fontAlgn="base" latinLnBrk="1" hangingPunct="1">
                        <a:spcBef>
                          <a:spcPct val="20000"/>
                        </a:spcBef>
                        <a:spcAft>
                          <a:spcPct val="0"/>
                        </a:spcAft>
                        <a:buClr>
                          <a:schemeClr val="accent1"/>
                        </a:buClr>
                        <a:buFont typeface="Wingdings" panose="05000000000000000000" pitchFamily="2" charset="2"/>
                        <a:buNone/>
                      </a:pPr>
                      <a:r>
                        <a:rPr lang="en-US" altLang="x-none" sz="800" dirty="0">
                          <a:solidFill>
                            <a:schemeClr val="tx1"/>
                          </a:solidFill>
                          <a:latin typeface="华文楷体" panose="02010600040101010101" charset="-122"/>
                          <a:ea typeface="华文楷体" panose="02010600040101010101" charset="-122"/>
                          <a:cs typeface="华文楷体" panose="02010600040101010101" charset="-122"/>
                          <a:sym typeface="Malgun Gothic" panose="020B0503020000020004" pitchFamily="34" charset="-127"/>
                        </a:rPr>
                        <a:t>(</a:t>
                      </a:r>
                      <a:r>
                        <a:rPr lang="zh-CN" altLang="en-US" sz="800" dirty="0">
                          <a:solidFill>
                            <a:schemeClr val="tx1"/>
                          </a:solidFill>
                          <a:latin typeface="华文楷体" panose="02010600040101010101" charset="-122"/>
                          <a:ea typeface="华文楷体" panose="02010600040101010101" charset="-122"/>
                          <a:cs typeface="华文楷体" panose="02010600040101010101" charset="-122"/>
                          <a:sym typeface="Malgun Gothic" panose="020B0503020000020004" pitchFamily="34" charset="-127"/>
                        </a:rPr>
                        <a:t>驻在员 </a:t>
                      </a:r>
                      <a:r>
                        <a:rPr lang="en-US" altLang="x-none" sz="800" dirty="0">
                          <a:solidFill>
                            <a:schemeClr val="tx1"/>
                          </a:solidFill>
                          <a:latin typeface="华文楷体" panose="02010600040101010101" charset="-122"/>
                          <a:ea typeface="华文楷体" panose="02010600040101010101" charset="-122"/>
                          <a:cs typeface="华文楷体" panose="02010600040101010101" charset="-122"/>
                          <a:sym typeface="Malgun Gothic" panose="020B0503020000020004" pitchFamily="34" charset="-127"/>
                        </a:rPr>
                        <a:t>6</a:t>
                      </a:r>
                      <a:r>
                        <a:rPr lang="zh-CN" altLang="en-US" sz="800" dirty="0">
                          <a:solidFill>
                            <a:schemeClr val="tx1"/>
                          </a:solidFill>
                          <a:latin typeface="华文楷体" panose="02010600040101010101" charset="-122"/>
                          <a:ea typeface="华文楷体" panose="02010600040101010101" charset="-122"/>
                          <a:cs typeface="华文楷体" panose="02010600040101010101" charset="-122"/>
                          <a:sym typeface="Malgun Gothic" panose="020B0503020000020004" pitchFamily="34" charset="-127"/>
                        </a:rPr>
                        <a:t>名</a:t>
                      </a:r>
                      <a:r>
                        <a:rPr lang="en-US" altLang="x-none" sz="800" dirty="0">
                          <a:solidFill>
                            <a:schemeClr val="tx1"/>
                          </a:solidFill>
                          <a:latin typeface="华文楷体" panose="02010600040101010101" charset="-122"/>
                          <a:ea typeface="华文楷体" panose="02010600040101010101" charset="-122"/>
                          <a:cs typeface="华文楷体" panose="02010600040101010101" charset="-122"/>
                          <a:sym typeface="Malgun Gothic" panose="020B0503020000020004" pitchFamily="34" charset="-127"/>
                        </a:rPr>
                        <a:t>)</a:t>
                      </a:r>
                      <a:endParaRPr lang="zh-CN" altLang="en-US" sz="800" dirty="0">
                        <a:solidFill>
                          <a:schemeClr val="tx1"/>
                        </a:solidFill>
                        <a:latin typeface="华文楷体" panose="02010600040101010101" charset="-122"/>
                        <a:ea typeface="华文楷体" panose="02010600040101010101" charset="-122"/>
                        <a:cs typeface="华文楷体" panose="02010600040101010101" charset="-122"/>
                        <a:sym typeface="Malgun Gothic" panose="020B0503020000020004" pitchFamily="34" charset="-127"/>
                      </a:endParaRPr>
                    </a:p>
                  </a:txBody>
                  <a:tcPr marL="0" marR="0" marT="18002" marB="18002" anchor="ctr">
                    <a:lnL w="12700" cap="flat" cmpd="sng">
                      <a:solidFill>
                        <a:srgbClr val="7F7F7F"/>
                      </a:solidFill>
                      <a:prstDash val="solid"/>
                      <a:bevel/>
                      <a:headEnd type="none" w="med" len="med"/>
                      <a:tailEnd type="none" w="med" len="med"/>
                    </a:lnL>
                    <a:lnR w="12700" cap="flat" cmpd="sng">
                      <a:solidFill>
                        <a:srgbClr val="7F7F7F"/>
                      </a:solidFill>
                      <a:prstDash val="solid"/>
                      <a:bevel/>
                      <a:headEnd type="none" w="med" len="med"/>
                      <a:tailEnd type="none" w="med" len="med"/>
                    </a:lnR>
                    <a:lnT w="12700" cap="flat" cmpd="sng">
                      <a:solidFill>
                        <a:srgbClr val="7F7F7F"/>
                      </a:solidFill>
                      <a:prstDash val="solid"/>
                      <a:bevel/>
                      <a:headEnd type="none" w="med" len="med"/>
                      <a:tailEnd type="none" w="med" len="med"/>
                    </a:lnT>
                    <a:lnB w="12700" cap="flat" cmpd="sng">
                      <a:solidFill>
                        <a:srgbClr val="7F7F7F"/>
                      </a:solidFill>
                      <a:prstDash val="solid"/>
                      <a:bevel/>
                      <a:headEnd type="none" w="med" len="med"/>
                      <a:tailEnd type="none" w="med" len="med"/>
                    </a:lnB>
                    <a:lnTlToBr>
                      <a:noFill/>
                    </a:lnTlToBr>
                    <a:lnBlToTr>
                      <a:noFill/>
                    </a:lnBlToTr>
                    <a:solidFill>
                      <a:schemeClr val="bg1">
                        <a:alpha val="100000"/>
                      </a:schemeClr>
                    </a:solidFill>
                  </a:tcPr>
                </a:tc>
                <a:tc>
                  <a:txBody>
                    <a:bodyPr/>
                    <a:p>
                      <a:pPr marL="0" lvl="0" indent="0" algn="ctr" eaLnBrk="1" fontAlgn="base" latinLnBrk="1" hangingPunct="1">
                        <a:spcBef>
                          <a:spcPct val="20000"/>
                        </a:spcBef>
                        <a:spcAft>
                          <a:spcPct val="0"/>
                        </a:spcAft>
                        <a:buClr>
                          <a:schemeClr val="accent1"/>
                        </a:buClr>
                        <a:buFont typeface="Wingdings" panose="05000000000000000000" pitchFamily="2" charset="2"/>
                        <a:buNone/>
                      </a:pPr>
                      <a:r>
                        <a:rPr lang="en-US" altLang="x-none" sz="1200" b="1" baseline="0" dirty="0">
                          <a:solidFill>
                            <a:srgbClr val="000000"/>
                          </a:solidFill>
                          <a:latin typeface="华文楷体" panose="02010600040101010101" charset="-122"/>
                          <a:ea typeface="华文楷体" panose="02010600040101010101" charset="-122"/>
                          <a:cs typeface="华文楷体" panose="02010600040101010101" charset="-122"/>
                          <a:sym typeface="JBold" pitchFamily="2" charset="-127"/>
                        </a:rPr>
                        <a:t>52</a:t>
                      </a:r>
                      <a:r>
                        <a:rPr lang="zh-CN" altLang="en-US" sz="1200" b="1" baseline="0" dirty="0">
                          <a:solidFill>
                            <a:srgbClr val="000000"/>
                          </a:solidFill>
                          <a:latin typeface="华文楷体" panose="02010600040101010101" charset="-122"/>
                          <a:ea typeface="华文楷体" panose="02010600040101010101" charset="-122"/>
                          <a:cs typeface="华文楷体" panose="02010600040101010101" charset="-122"/>
                          <a:sym typeface="JBold" pitchFamily="2" charset="-127"/>
                        </a:rPr>
                        <a:t>名</a:t>
                      </a:r>
                      <a:endParaRPr lang="zh-CN" altLang="en-US" dirty="0">
                        <a:latin typeface="华文楷体" panose="02010600040101010101" charset="-122"/>
                        <a:ea typeface="华文楷体" panose="02010600040101010101" charset="-122"/>
                        <a:cs typeface="华文楷体" panose="02010600040101010101" charset="-122"/>
                      </a:endParaRPr>
                    </a:p>
                  </a:txBody>
                  <a:tcPr marL="0" marR="0" marT="18002" marB="18002" anchor="ctr">
                    <a:lnL w="12700" cap="flat" cmpd="sng">
                      <a:solidFill>
                        <a:srgbClr val="7F7F7F"/>
                      </a:solidFill>
                      <a:prstDash val="solid"/>
                      <a:bevel/>
                      <a:headEnd type="none" w="med" len="med"/>
                      <a:tailEnd type="none" w="med" len="med"/>
                    </a:lnL>
                    <a:lnR w="12700" cap="flat" cmpd="sng">
                      <a:solidFill>
                        <a:srgbClr val="7F7F7F"/>
                      </a:solidFill>
                      <a:prstDash val="solid"/>
                      <a:bevel/>
                      <a:headEnd type="none" w="med" len="med"/>
                      <a:tailEnd type="none" w="med" len="med"/>
                    </a:lnR>
                    <a:lnT w="12700" cap="flat" cmpd="sng">
                      <a:solidFill>
                        <a:srgbClr val="7F7F7F"/>
                      </a:solidFill>
                      <a:prstDash val="solid"/>
                      <a:bevel/>
                      <a:headEnd type="none" w="med" len="med"/>
                      <a:tailEnd type="none" w="med" len="med"/>
                    </a:lnT>
                    <a:lnB w="12700" cap="flat" cmpd="sng">
                      <a:solidFill>
                        <a:srgbClr val="7F7F7F"/>
                      </a:solidFill>
                      <a:prstDash val="solid"/>
                      <a:bevel/>
                      <a:headEnd type="none" w="med" len="med"/>
                      <a:tailEnd type="none" w="med" len="med"/>
                    </a:lnB>
                    <a:lnTlToBr>
                      <a:noFill/>
                    </a:lnTlToBr>
                    <a:lnBlToTr>
                      <a:noFill/>
                    </a:lnBlToTr>
                    <a:solidFill>
                      <a:schemeClr val="bg1">
                        <a:alpha val="100000"/>
                      </a:schemeClr>
                    </a:solidFill>
                  </a:tcPr>
                </a:tc>
                <a:tc>
                  <a:txBody>
                    <a:bodyPr/>
                    <a:p>
                      <a:pPr marL="0" lvl="0" indent="0" algn="ctr" eaLnBrk="1" fontAlgn="base" latinLnBrk="1" hangingPunct="1">
                        <a:spcBef>
                          <a:spcPct val="20000"/>
                        </a:spcBef>
                        <a:spcAft>
                          <a:spcPct val="0"/>
                        </a:spcAft>
                        <a:buClr>
                          <a:schemeClr val="accent1"/>
                        </a:buClr>
                        <a:buFont typeface="Wingdings" panose="05000000000000000000" pitchFamily="2" charset="2"/>
                        <a:buNone/>
                      </a:pPr>
                      <a:r>
                        <a:rPr lang="en-US" altLang="x-none" sz="1200" b="1" baseline="0" dirty="0">
                          <a:solidFill>
                            <a:srgbClr val="000000"/>
                          </a:solidFill>
                          <a:latin typeface="华文楷体" panose="02010600040101010101" charset="-122"/>
                          <a:ea typeface="华文楷体" panose="02010600040101010101" charset="-122"/>
                          <a:cs typeface="华文楷体" panose="02010600040101010101" charset="-122"/>
                          <a:sym typeface="JBold" pitchFamily="2" charset="-127"/>
                        </a:rPr>
                        <a:t>18</a:t>
                      </a:r>
                      <a:r>
                        <a:rPr lang="zh-CN" altLang="en-US" sz="1200" b="1" baseline="0" dirty="0">
                          <a:solidFill>
                            <a:srgbClr val="000000"/>
                          </a:solidFill>
                          <a:latin typeface="华文楷体" panose="02010600040101010101" charset="-122"/>
                          <a:ea typeface="华文楷体" panose="02010600040101010101" charset="-122"/>
                          <a:cs typeface="华文楷体" panose="02010600040101010101" charset="-122"/>
                          <a:sym typeface="JBold" pitchFamily="2" charset="-127"/>
                        </a:rPr>
                        <a:t>名</a:t>
                      </a:r>
                      <a:endParaRPr lang="zh-CN" altLang="en-US" dirty="0">
                        <a:latin typeface="华文楷体" panose="02010600040101010101" charset="-122"/>
                        <a:ea typeface="华文楷体" panose="02010600040101010101" charset="-122"/>
                        <a:cs typeface="华文楷体" panose="02010600040101010101" charset="-122"/>
                      </a:endParaRPr>
                    </a:p>
                  </a:txBody>
                  <a:tcPr marL="0" marR="0" marT="18002" marB="18002" anchor="ctr">
                    <a:lnL w="12700" cap="flat" cmpd="sng">
                      <a:solidFill>
                        <a:srgbClr val="7F7F7F"/>
                      </a:solidFill>
                      <a:prstDash val="solid"/>
                      <a:bevel/>
                      <a:headEnd type="none" w="med" len="med"/>
                      <a:tailEnd type="none" w="med" len="med"/>
                    </a:lnL>
                    <a:lnR w="12700" cap="flat" cmpd="sng">
                      <a:solidFill>
                        <a:srgbClr val="7F7F7F"/>
                      </a:solidFill>
                      <a:prstDash val="solid"/>
                      <a:bevel/>
                      <a:headEnd type="none" w="med" len="med"/>
                      <a:tailEnd type="none" w="med" len="med"/>
                    </a:lnR>
                    <a:lnT w="12700" cap="flat" cmpd="sng">
                      <a:solidFill>
                        <a:srgbClr val="7F7F7F"/>
                      </a:solidFill>
                      <a:prstDash val="solid"/>
                      <a:bevel/>
                      <a:headEnd type="none" w="med" len="med"/>
                      <a:tailEnd type="none" w="med" len="med"/>
                    </a:lnT>
                    <a:lnB w="12700" cap="flat" cmpd="sng">
                      <a:solidFill>
                        <a:srgbClr val="7F7F7F"/>
                      </a:solidFill>
                      <a:prstDash val="solid"/>
                      <a:bevel/>
                      <a:headEnd type="none" w="med" len="med"/>
                      <a:tailEnd type="none" w="med" len="med"/>
                    </a:lnB>
                    <a:lnTlToBr>
                      <a:noFill/>
                    </a:lnTlToBr>
                    <a:lnBlToTr>
                      <a:noFill/>
                    </a:lnBlToTr>
                    <a:solidFill>
                      <a:schemeClr val="bg1">
                        <a:alpha val="100000"/>
                      </a:schemeClr>
                    </a:solidFill>
                  </a:tcPr>
                </a:tc>
                <a:tc>
                  <a:txBody>
                    <a:bodyPr/>
                    <a:p>
                      <a:pPr marL="0" lvl="0" indent="0" algn="ctr" eaLnBrk="1" fontAlgn="base" latinLnBrk="1" hangingPunct="1">
                        <a:spcBef>
                          <a:spcPct val="20000"/>
                        </a:spcBef>
                        <a:spcAft>
                          <a:spcPct val="0"/>
                        </a:spcAft>
                        <a:buClr>
                          <a:schemeClr val="accent1"/>
                        </a:buClr>
                        <a:buFont typeface="Wingdings" panose="05000000000000000000" pitchFamily="2" charset="2"/>
                        <a:buNone/>
                      </a:pPr>
                      <a:r>
                        <a:rPr lang="en-US" altLang="x-none" sz="1200" b="1" baseline="0" dirty="0">
                          <a:solidFill>
                            <a:srgbClr val="000000"/>
                          </a:solidFill>
                          <a:latin typeface="华文楷体" panose="02010600040101010101" charset="-122"/>
                          <a:ea typeface="华文楷体" panose="02010600040101010101" charset="-122"/>
                          <a:cs typeface="华文楷体" panose="02010600040101010101" charset="-122"/>
                          <a:sym typeface="JBold" pitchFamily="2" charset="-127"/>
                        </a:rPr>
                        <a:t>94</a:t>
                      </a:r>
                      <a:r>
                        <a:rPr lang="zh-CN" altLang="en-US" sz="1200" b="1" baseline="0" dirty="0">
                          <a:solidFill>
                            <a:srgbClr val="000000"/>
                          </a:solidFill>
                          <a:latin typeface="华文楷体" panose="02010600040101010101" charset="-122"/>
                          <a:ea typeface="华文楷体" panose="02010600040101010101" charset="-122"/>
                          <a:cs typeface="华文楷体" panose="02010600040101010101" charset="-122"/>
                          <a:sym typeface="JBold" pitchFamily="2" charset="-127"/>
                        </a:rPr>
                        <a:t>名</a:t>
                      </a:r>
                      <a:endParaRPr lang="zh-CN" altLang="en-US" dirty="0">
                        <a:latin typeface="华文楷体" panose="02010600040101010101" charset="-122"/>
                        <a:ea typeface="华文楷体" panose="02010600040101010101" charset="-122"/>
                        <a:cs typeface="华文楷体" panose="02010600040101010101" charset="-122"/>
                      </a:endParaRPr>
                    </a:p>
                  </a:txBody>
                  <a:tcPr marL="0" marR="0" marT="18002" marB="18002" anchor="ctr">
                    <a:lnL w="12700" cap="flat" cmpd="sng">
                      <a:solidFill>
                        <a:srgbClr val="7F7F7F"/>
                      </a:solidFill>
                      <a:prstDash val="solid"/>
                      <a:bevel/>
                      <a:headEnd type="none" w="med" len="med"/>
                      <a:tailEnd type="none" w="med" len="med"/>
                    </a:lnL>
                    <a:lnR w="12700" cap="flat" cmpd="sng">
                      <a:solidFill>
                        <a:srgbClr val="7F7F7F"/>
                      </a:solidFill>
                      <a:prstDash val="solid"/>
                      <a:bevel/>
                      <a:headEnd type="none" w="med" len="med"/>
                      <a:tailEnd type="none" w="med" len="med"/>
                    </a:lnR>
                    <a:lnT w="12700" cap="flat" cmpd="sng">
                      <a:solidFill>
                        <a:srgbClr val="7F7F7F"/>
                      </a:solidFill>
                      <a:prstDash val="solid"/>
                      <a:bevel/>
                      <a:headEnd type="none" w="med" len="med"/>
                      <a:tailEnd type="none" w="med" len="med"/>
                    </a:lnT>
                    <a:lnB w="12700" cap="flat" cmpd="sng">
                      <a:solidFill>
                        <a:srgbClr val="7F7F7F"/>
                      </a:solidFill>
                      <a:prstDash val="solid"/>
                      <a:bevel/>
                      <a:headEnd type="none" w="med" len="med"/>
                      <a:tailEnd type="none" w="med" len="med"/>
                    </a:lnB>
                    <a:lnTlToBr>
                      <a:noFill/>
                    </a:lnTlToBr>
                    <a:lnBlToTr>
                      <a:noFill/>
                    </a:lnBlToTr>
                    <a:solidFill>
                      <a:schemeClr val="bg1">
                        <a:alpha val="100000"/>
                      </a:schemeClr>
                    </a:solidFill>
                  </a:tcPr>
                </a:tc>
              </a:tr>
            </a:tbl>
          </a:graphicData>
        </a:graphic>
      </p:graphicFrame>
      <p:pic>
        <p:nvPicPr>
          <p:cNvPr id="4" name="图片 3"/>
          <p:cNvPicPr>
            <a:picLocks noChangeAspect="1"/>
          </p:cNvPicPr>
          <p:nvPr/>
        </p:nvPicPr>
        <p:blipFill>
          <a:blip r:embed="rId7"/>
          <a:stretch>
            <a:fillRect/>
          </a:stretch>
        </p:blipFill>
        <p:spPr>
          <a:xfrm>
            <a:off x="2279650" y="1268730"/>
            <a:ext cx="1909445" cy="1546860"/>
          </a:xfrm>
          <a:prstGeom prst="rect">
            <a:avLst/>
          </a:prstGeom>
        </p:spPr>
      </p:pic>
      <p:pic>
        <p:nvPicPr>
          <p:cNvPr id="5" name="图片 4"/>
          <p:cNvPicPr>
            <a:picLocks noChangeAspect="1"/>
          </p:cNvPicPr>
          <p:nvPr/>
        </p:nvPicPr>
        <p:blipFill>
          <a:blip r:embed="rId8"/>
          <a:stretch>
            <a:fillRect/>
          </a:stretch>
        </p:blipFill>
        <p:spPr>
          <a:xfrm>
            <a:off x="623570" y="1340485"/>
            <a:ext cx="1125855" cy="796290"/>
          </a:xfrm>
          <a:prstGeom prst="rect">
            <a:avLst/>
          </a:prstGeom>
        </p:spPr>
      </p:pic>
      <p:pic>
        <p:nvPicPr>
          <p:cNvPr id="333055" name="图片 221"/>
          <p:cNvPicPr>
            <a:picLocks noChangeAspect="1"/>
          </p:cNvPicPr>
          <p:nvPr/>
        </p:nvPicPr>
        <p:blipFill>
          <a:blip r:embed="rId9"/>
          <a:stretch>
            <a:fillRect/>
          </a:stretch>
        </p:blipFill>
        <p:spPr>
          <a:xfrm>
            <a:off x="1055370" y="5156835"/>
            <a:ext cx="999490" cy="1010285"/>
          </a:xfrm>
          <a:prstGeom prst="rect">
            <a:avLst/>
          </a:prstGeom>
          <a:noFill/>
          <a:ln w="9525">
            <a:noFill/>
          </a:ln>
        </p:spPr>
      </p:pic>
      <p:pic>
        <p:nvPicPr>
          <p:cNvPr id="333036" name="图片 44588"/>
          <p:cNvPicPr>
            <a:picLocks noChangeAspect="1"/>
          </p:cNvPicPr>
          <p:nvPr/>
        </p:nvPicPr>
        <p:blipFill>
          <a:blip r:embed="rId10"/>
          <a:stretch>
            <a:fillRect/>
          </a:stretch>
        </p:blipFill>
        <p:spPr>
          <a:xfrm>
            <a:off x="2783840" y="5045710"/>
            <a:ext cx="866775" cy="1263015"/>
          </a:xfrm>
          <a:prstGeom prst="rect">
            <a:avLst/>
          </a:prstGeom>
          <a:noFill/>
          <a:ln w="9525">
            <a:noFill/>
          </a:ln>
        </p:spPr>
      </p:pic>
      <p:pic>
        <p:nvPicPr>
          <p:cNvPr id="335934" name="图片 40"/>
          <p:cNvPicPr>
            <a:picLocks noChangeAspect="1"/>
          </p:cNvPicPr>
          <p:nvPr/>
        </p:nvPicPr>
        <p:blipFill>
          <a:blip r:embed="rId11"/>
          <a:stretch>
            <a:fillRect/>
          </a:stretch>
        </p:blipFill>
        <p:spPr>
          <a:xfrm>
            <a:off x="983615" y="3566795"/>
            <a:ext cx="1113790" cy="1264285"/>
          </a:xfrm>
          <a:prstGeom prst="rect">
            <a:avLst/>
          </a:prstGeom>
          <a:noFill/>
          <a:ln w="9525">
            <a:noFill/>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13"/>
          <p:cNvSpPr txBox="1"/>
          <p:nvPr/>
        </p:nvSpPr>
        <p:spPr>
          <a:xfrm>
            <a:off x="911225" y="252730"/>
            <a:ext cx="9049385" cy="460375"/>
          </a:xfrm>
          <a:prstGeom prst="rect">
            <a:avLst/>
          </a:prstGeom>
          <a:noFill/>
        </p:spPr>
        <p:txBody>
          <a:bodyPr wrap="square" rtlCol="0">
            <a:spAutoFit/>
            <a:scene3d>
              <a:camera prst="orthographicFront"/>
              <a:lightRig rig="threePt" dir="t"/>
            </a:scene3d>
            <a:sp3d contourW="12700"/>
          </a:bodyPr>
          <a:lstStyle>
            <a:defPPr>
              <a:defRPr lang="en-US"/>
            </a:defPPr>
            <a:lvl1pPr>
              <a:defRPr b="1" spc="282">
                <a:solidFill>
                  <a:schemeClr val="tx1">
                    <a:lumMod val="50000"/>
                    <a:lumOff val="50000"/>
                  </a:schemeClr>
                </a:solidFill>
                <a:latin typeface="微软雅黑" panose="020B0503020204020204" pitchFamily="34" charset="-122"/>
                <a:ea typeface="微软雅黑" panose="020B0503020204020204" pitchFamily="34" charset="-122"/>
              </a:defRPr>
            </a:lvl1pPr>
          </a:lstStyle>
          <a:p>
            <a:pPr lvl="0" algn="l">
              <a:buClrTx/>
              <a:buSzTx/>
            </a:pPr>
            <a:r>
              <a:rPr lang="zh-CN" altLang="en-US" sz="2400" dirty="0">
                <a:solidFill>
                  <a:schemeClr val="tx1"/>
                </a:solidFill>
                <a:latin typeface="华文楷体" panose="02010600040101010101" charset="-122"/>
                <a:ea typeface="华文楷体" panose="02010600040101010101" charset="-122"/>
                <a:cs typeface="华文楷体" panose="02010600040101010101" charset="-122"/>
                <a:sym typeface="+mn-ea"/>
              </a:rPr>
              <a:t>九、零部件供货计划</a:t>
            </a:r>
            <a:endParaRPr lang="zh-CN" altLang="en-US" sz="2400" dirty="0">
              <a:solidFill>
                <a:schemeClr val="tx1"/>
              </a:solidFill>
              <a:latin typeface="华文楷体" panose="02010600040101010101" charset="-122"/>
              <a:ea typeface="华文楷体" panose="02010600040101010101" charset="-122"/>
              <a:cs typeface="华文楷体" panose="02010600040101010101" charset="-122"/>
              <a:sym typeface="+mn-ea"/>
            </a:endParaRPr>
          </a:p>
        </p:txBody>
      </p:sp>
      <p:sp>
        <p:nvSpPr>
          <p:cNvPr id="19458" name="AutoShape 7"/>
          <p:cNvSpPr/>
          <p:nvPr/>
        </p:nvSpPr>
        <p:spPr>
          <a:xfrm>
            <a:off x="334963" y="2060575"/>
            <a:ext cx="960437" cy="2819400"/>
          </a:xfrm>
          <a:prstGeom prst="homePlate">
            <a:avLst>
              <a:gd name="adj" fmla="val 11138"/>
            </a:avLst>
          </a:prstGeom>
          <a:solidFill>
            <a:srgbClr val="244061"/>
          </a:solidFill>
          <a:ln w="9525" cap="flat" cmpd="sng">
            <a:solidFill>
              <a:srgbClr val="7F7F7F"/>
            </a:solidFill>
            <a:prstDash val="solid"/>
            <a:miter/>
            <a:headEnd type="none" w="med" len="med"/>
            <a:tailEnd type="none" w="med" len="med"/>
          </a:ln>
        </p:spPr>
        <p:txBody>
          <a:bodyPr wrap="none" anchor="ctr" anchorCtr="0"/>
          <a:p>
            <a:pPr algn="ctr" latinLnBrk="1"/>
            <a:r>
              <a:rPr lang="zh-CN" altLang="en-US" sz="1500" b="1" dirty="0">
                <a:solidFill>
                  <a:schemeClr val="bg1"/>
                </a:solidFill>
                <a:latin typeface="华文楷体" panose="02010600040101010101" charset="-122"/>
                <a:ea typeface="华文楷体" panose="02010600040101010101" charset="-122"/>
                <a:sym typeface="楷体" panose="02010609060101010101" pitchFamily="49" charset="-122"/>
              </a:rPr>
              <a:t>寻源计划</a:t>
            </a:r>
            <a:endParaRPr lang="zh-CN" altLang="en-US" sz="1500" b="1" dirty="0">
              <a:solidFill>
                <a:schemeClr val="bg1"/>
              </a:solidFill>
              <a:latin typeface="华文楷体" panose="02010600040101010101" charset="-122"/>
              <a:ea typeface="华文楷体" panose="02010600040101010101" charset="-122"/>
              <a:sym typeface="楷体" panose="02010609060101010101" pitchFamily="49" charset="-122"/>
            </a:endParaRPr>
          </a:p>
        </p:txBody>
      </p:sp>
      <p:sp>
        <p:nvSpPr>
          <p:cNvPr id="19459" name="오각형 5"/>
          <p:cNvSpPr/>
          <p:nvPr/>
        </p:nvSpPr>
        <p:spPr>
          <a:xfrm>
            <a:off x="335280" y="908685"/>
            <a:ext cx="960120" cy="1040130"/>
          </a:xfrm>
          <a:prstGeom prst="homePlate">
            <a:avLst>
              <a:gd name="adj" fmla="val 9828"/>
            </a:avLst>
          </a:prstGeom>
          <a:solidFill>
            <a:srgbClr val="244061"/>
          </a:solidFill>
          <a:ln w="9525" cap="flat" cmpd="sng">
            <a:solidFill>
              <a:srgbClr val="7F7F7F"/>
            </a:solidFill>
            <a:prstDash val="solid"/>
            <a:miter/>
            <a:headEnd type="none" w="med" len="med"/>
            <a:tailEnd type="none" w="med" len="med"/>
          </a:ln>
        </p:spPr>
        <p:txBody>
          <a:bodyPr wrap="none" anchor="ctr" anchorCtr="0"/>
          <a:p>
            <a:pPr algn="ctr" latinLnBrk="1"/>
            <a:r>
              <a:rPr lang="zh-CN" altLang="en-US" sz="1500" b="1" dirty="0">
                <a:solidFill>
                  <a:schemeClr val="bg1"/>
                </a:solidFill>
                <a:latin typeface="华文楷体" panose="02010600040101010101" charset="-122"/>
                <a:ea typeface="华文楷体" panose="02010600040101010101" charset="-122"/>
                <a:sym typeface="楷体" panose="02010609060101010101" pitchFamily="49" charset="-122"/>
              </a:rPr>
              <a:t>推进战略</a:t>
            </a:r>
            <a:endParaRPr lang="en-US" altLang="zh-CN" sz="1500" b="1" dirty="0">
              <a:solidFill>
                <a:schemeClr val="bg1"/>
              </a:solidFill>
              <a:latin typeface="华文楷体" panose="02010600040101010101" charset="-122"/>
              <a:ea typeface="华文楷体" panose="02010600040101010101" charset="-122"/>
              <a:sym typeface="楷体" panose="02010609060101010101" pitchFamily="49" charset="-122"/>
            </a:endParaRPr>
          </a:p>
        </p:txBody>
      </p:sp>
      <p:graphicFrame>
        <p:nvGraphicFramePr>
          <p:cNvPr id="20484" name="表格 20483"/>
          <p:cNvGraphicFramePr/>
          <p:nvPr>
            <p:custDataLst>
              <p:tags r:id="rId1"/>
            </p:custDataLst>
          </p:nvPr>
        </p:nvGraphicFramePr>
        <p:xfrm>
          <a:off x="1530985" y="908685"/>
          <a:ext cx="10205085" cy="1073785"/>
        </p:xfrm>
        <a:graphic>
          <a:graphicData uri="http://schemas.openxmlformats.org/drawingml/2006/table">
            <a:tbl>
              <a:tblPr/>
              <a:tblGrid>
                <a:gridCol w="5103495"/>
                <a:gridCol w="5101590"/>
              </a:tblGrid>
              <a:tr h="311785">
                <a:tc>
                  <a:txBody>
                    <a:bodyPr/>
                    <a:p>
                      <a:pPr marL="0" lvl="0" indent="0" algn="ctr" eaLnBrk="1" fontAlgn="base" latinLnBrk="1" hangingPunct="1">
                        <a:spcBef>
                          <a:spcPct val="0"/>
                        </a:spcBef>
                        <a:spcAft>
                          <a:spcPct val="0"/>
                        </a:spcAft>
                        <a:buFont typeface="Arial" panose="020B0604020202020204" pitchFamily="34" charset="0"/>
                        <a:buNone/>
                      </a:pPr>
                      <a:r>
                        <a:rPr lang="zh-CN" altLang="en-US" sz="1300" b="1" dirty="0">
                          <a:solidFill>
                            <a:srgbClr val="000000"/>
                          </a:solidFill>
                          <a:latin typeface="华文楷体" panose="02010600040101010101" charset="-122"/>
                          <a:ea typeface="华文楷体" panose="02010600040101010101" charset="-122"/>
                          <a:sym typeface="Modern H Bold" pitchFamily="2" charset="-127"/>
                        </a:rPr>
                        <a:t>企业选择</a:t>
                      </a:r>
                      <a:endParaRPr lang="zh-CN" altLang="en-US" sz="1300" b="1" dirty="0">
                        <a:solidFill>
                          <a:srgbClr val="000000"/>
                        </a:solidFill>
                        <a:latin typeface="华文楷体" panose="02010600040101010101" charset="-122"/>
                        <a:ea typeface="华文楷体" panose="02010600040101010101" charset="-122"/>
                        <a:sym typeface="Modern H Bold" pitchFamily="2" charset="-127"/>
                      </a:endParaRPr>
                    </a:p>
                  </a:txBody>
                  <a:tcPr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solidFill>
                      <a:srgbClr val="F2F2F2">
                        <a:alpha val="100000"/>
                      </a:srgbClr>
                    </a:solidFill>
                  </a:tcPr>
                </a:tc>
                <a:tc>
                  <a:txBody>
                    <a:bodyPr/>
                    <a:p>
                      <a:pPr marL="0" lvl="0" indent="0" algn="ctr" eaLnBrk="1" fontAlgn="base" latinLnBrk="1" hangingPunct="1">
                        <a:spcBef>
                          <a:spcPct val="0"/>
                        </a:spcBef>
                        <a:spcAft>
                          <a:spcPct val="0"/>
                        </a:spcAft>
                        <a:buFont typeface="Arial" panose="020B0604020202020204" pitchFamily="34" charset="0"/>
                        <a:buNone/>
                      </a:pPr>
                      <a:r>
                        <a:rPr lang="zh-CN" altLang="en-US" sz="1300" b="1">
                          <a:solidFill>
                            <a:srgbClr val="000000"/>
                          </a:solidFill>
                          <a:latin typeface="华文楷体" panose="02010600040101010101" charset="-122"/>
                          <a:ea typeface="华文楷体" panose="02010600040101010101" charset="-122"/>
                          <a:cs typeface="华文楷体" panose="02010600040101010101" charset="-122"/>
                          <a:sym typeface="Modern H Bold" pitchFamily="2" charset="-127"/>
                        </a:rPr>
                        <a:t>部件 开发</a:t>
                      </a:r>
                      <a:endParaRPr lang="zh-CN" altLang="en-US" sz="1300" b="1">
                        <a:solidFill>
                          <a:srgbClr val="000000"/>
                        </a:solidFill>
                        <a:latin typeface="华文楷体" panose="02010600040101010101" charset="-122"/>
                        <a:ea typeface="华文楷体" panose="02010600040101010101" charset="-122"/>
                        <a:cs typeface="华文楷体" panose="02010600040101010101" charset="-122"/>
                        <a:sym typeface="Modern H Bold" pitchFamily="2" charset="-127"/>
                      </a:endParaRPr>
                    </a:p>
                  </a:txBody>
                  <a:tcPr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solidFill>
                      <a:srgbClr val="F2F2F2">
                        <a:alpha val="100000"/>
                      </a:srgbClr>
                    </a:solidFill>
                  </a:tcPr>
                </a:tc>
              </a:tr>
              <a:tr h="762000">
                <a:tc>
                  <a:txBody>
                    <a:bodyPr/>
                    <a:p>
                      <a:pPr marL="179705" lvl="0" indent="-179705" fontAlgn="base">
                        <a:spcBef>
                          <a:spcPct val="50000"/>
                        </a:spcBef>
                        <a:spcAft>
                          <a:spcPct val="0"/>
                        </a:spcAft>
                        <a:buClr>
                          <a:srgbClr val="000000"/>
                        </a:buClr>
                        <a:buFont typeface="Wingdings" panose="05000000000000000000" pitchFamily="2" charset="2"/>
                        <a:buChar char="§"/>
                      </a:pPr>
                      <a:r>
                        <a:rPr lang="zh-CN" altLang="en-US" sz="1100" dirty="0">
                          <a:solidFill>
                            <a:srgbClr val="000000"/>
                          </a:solidFill>
                          <a:latin typeface="华文楷体" panose="02010600040101010101" charset="-122"/>
                          <a:ea typeface="华文楷体" panose="02010600040101010101" charset="-122"/>
                          <a:cs typeface="华文楷体" panose="02010600040101010101" charset="-122"/>
                          <a:sym typeface="Modern H Medium" pitchFamily="2" charset="-127"/>
                        </a:rPr>
                        <a:t>选择专门性企业以提高质量和采购竞争力</a:t>
                      </a:r>
                      <a:endParaRPr lang="zh-CN" altLang="en-US" sz="1100" dirty="0">
                        <a:solidFill>
                          <a:srgbClr val="000000"/>
                        </a:solidFill>
                        <a:latin typeface="华文楷体" panose="02010600040101010101" charset="-122"/>
                        <a:ea typeface="华文楷体" panose="02010600040101010101" charset="-122"/>
                        <a:cs typeface="华文楷体" panose="02010600040101010101" charset="-122"/>
                        <a:sym typeface="Modern H Medium" pitchFamily="2" charset="-127"/>
                      </a:endParaRPr>
                    </a:p>
                    <a:p>
                      <a:pPr marL="179705" lvl="0" indent="-179705" fontAlgn="base">
                        <a:spcBef>
                          <a:spcPct val="50000"/>
                        </a:spcBef>
                        <a:spcAft>
                          <a:spcPct val="0"/>
                        </a:spcAft>
                        <a:buClr>
                          <a:srgbClr val="000000"/>
                        </a:buClr>
                        <a:buFont typeface="Wingdings" panose="05000000000000000000" pitchFamily="2" charset="2"/>
                        <a:buChar char="§"/>
                      </a:pPr>
                      <a:r>
                        <a:rPr lang="zh-CN" altLang="en-US" sz="1100" dirty="0">
                          <a:solidFill>
                            <a:srgbClr val="000000"/>
                          </a:solidFill>
                          <a:latin typeface="华文楷体" panose="02010600040101010101" charset="-122"/>
                          <a:ea typeface="华文楷体" panose="02010600040101010101" charset="-122"/>
                          <a:cs typeface="华文楷体" panose="02010600040101010101" charset="-122"/>
                          <a:sym typeface="Modern H Medium" pitchFamily="2" charset="-127"/>
                        </a:rPr>
                        <a:t>类似企业综合运营</a:t>
                      </a:r>
                      <a:r>
                        <a:rPr lang="en-US" altLang="x-none" sz="1100" dirty="0">
                          <a:solidFill>
                            <a:srgbClr val="000000"/>
                          </a:solidFill>
                          <a:latin typeface="华文楷体" panose="02010600040101010101" charset="-122"/>
                          <a:ea typeface="华文楷体" panose="02010600040101010101" charset="-122"/>
                          <a:cs typeface="华文楷体" panose="02010600040101010101" charset="-122"/>
                          <a:sym typeface="Modern H Medium" pitchFamily="2" charset="-127"/>
                        </a:rPr>
                        <a:t>, </a:t>
                      </a:r>
                      <a:r>
                        <a:rPr lang="zh-CN" altLang="en-US" sz="1100" dirty="0">
                          <a:solidFill>
                            <a:srgbClr val="000000"/>
                          </a:solidFill>
                          <a:latin typeface="华文楷体" panose="02010600040101010101" charset="-122"/>
                          <a:ea typeface="华文楷体" panose="02010600040101010101" charset="-122"/>
                          <a:cs typeface="华文楷体" panose="02010600040101010101" charset="-122"/>
                          <a:sym typeface="Modern H Medium" pitchFamily="2" charset="-127"/>
                        </a:rPr>
                        <a:t>实现新建工厂最小化</a:t>
                      </a:r>
                      <a:endParaRPr lang="en-US" altLang="x-none" sz="1100" dirty="0">
                        <a:solidFill>
                          <a:srgbClr val="000000"/>
                        </a:solidFill>
                        <a:latin typeface="华文楷体" panose="02010600040101010101" charset="-122"/>
                        <a:ea typeface="华文楷体" panose="02010600040101010101" charset="-122"/>
                        <a:cs typeface="华文楷体" panose="02010600040101010101" charset="-122"/>
                        <a:sym typeface="Modern H Medium" pitchFamily="2" charset="-127"/>
                      </a:endParaRPr>
                    </a:p>
                    <a:p>
                      <a:pPr marL="179705" lvl="0" indent="-179705" fontAlgn="base">
                        <a:spcBef>
                          <a:spcPct val="50000"/>
                        </a:spcBef>
                        <a:spcAft>
                          <a:spcPct val="0"/>
                        </a:spcAft>
                        <a:buClr>
                          <a:srgbClr val="000000"/>
                        </a:buClr>
                        <a:buFont typeface="Wingdings" panose="05000000000000000000" pitchFamily="2" charset="2"/>
                        <a:buChar char="§"/>
                      </a:pPr>
                      <a:r>
                        <a:rPr lang="zh-CN" altLang="en-US" sz="1100" dirty="0">
                          <a:solidFill>
                            <a:srgbClr val="000000"/>
                          </a:solidFill>
                          <a:latin typeface="华文楷体" panose="02010600040101010101" charset="-122"/>
                          <a:ea typeface="华文楷体" panose="02010600040101010101" charset="-122"/>
                          <a:cs typeface="华文楷体" panose="02010600040101010101" charset="-122"/>
                          <a:sym typeface="Modern H Medium" pitchFamily="2" charset="-127"/>
                        </a:rPr>
                        <a:t>通过运营北京法人已有企业实现效益最大化</a:t>
                      </a:r>
                      <a:endParaRPr lang="en-US" altLang="x-none" sz="1100" dirty="0">
                        <a:solidFill>
                          <a:srgbClr val="000000"/>
                        </a:solidFill>
                        <a:latin typeface="华文楷体" panose="02010600040101010101" charset="-122"/>
                        <a:ea typeface="华文楷体" panose="02010600040101010101" charset="-122"/>
                        <a:cs typeface="华文楷体" panose="02010600040101010101" charset="-122"/>
                        <a:sym typeface="Modern H Medium" pitchFamily="2" charset="-127"/>
                      </a:endParaRPr>
                    </a:p>
                  </a:txBody>
                  <a:tcPr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solidFill>
                      <a:schemeClr val="bg1">
                        <a:alpha val="100000"/>
                      </a:schemeClr>
                    </a:solidFill>
                  </a:tcPr>
                </a:tc>
                <a:tc>
                  <a:txBody>
                    <a:bodyPr/>
                    <a:p>
                      <a:pPr marL="179705" lvl="0" indent="-179705" fontAlgn="base">
                        <a:spcBef>
                          <a:spcPct val="50000"/>
                        </a:spcBef>
                        <a:spcAft>
                          <a:spcPct val="0"/>
                        </a:spcAft>
                        <a:buClr>
                          <a:srgbClr val="000000"/>
                        </a:buClr>
                        <a:buFont typeface="Wingdings" panose="05000000000000000000" pitchFamily="2" charset="2"/>
                        <a:buChar char="§"/>
                      </a:pPr>
                      <a:r>
                        <a:rPr lang="zh-CN" altLang="en-US" sz="1100" dirty="0">
                          <a:solidFill>
                            <a:srgbClr val="000000"/>
                          </a:solidFill>
                          <a:latin typeface="华文楷体" panose="02010600040101010101" charset="-122"/>
                          <a:ea typeface="华文楷体" panose="02010600040101010101" charset="-122"/>
                          <a:cs typeface="华文楷体" panose="02010600040101010101" charset="-122"/>
                          <a:sym typeface="Modern H Medium" pitchFamily="2" charset="-127"/>
                        </a:rPr>
                        <a:t>通过事前检查确保强化质量活动 </a:t>
                      </a:r>
                      <a:endParaRPr lang="zh-CN" altLang="en-US" sz="1100" dirty="0">
                        <a:solidFill>
                          <a:srgbClr val="000000"/>
                        </a:solidFill>
                        <a:latin typeface="华文楷体" panose="02010600040101010101" charset="-122"/>
                        <a:ea typeface="华文楷体" panose="02010600040101010101" charset="-122"/>
                        <a:cs typeface="华文楷体" panose="02010600040101010101" charset="-122"/>
                        <a:sym typeface="Modern H Medium" pitchFamily="2" charset="-127"/>
                      </a:endParaRPr>
                    </a:p>
                    <a:p>
                      <a:pPr marL="179705" lvl="0" indent="-179705" fontAlgn="base">
                        <a:spcBef>
                          <a:spcPct val="50000"/>
                        </a:spcBef>
                        <a:spcAft>
                          <a:spcPct val="0"/>
                        </a:spcAft>
                        <a:buClr>
                          <a:srgbClr val="000000"/>
                        </a:buClr>
                        <a:buFont typeface="Wingdings" panose="05000000000000000000" pitchFamily="2" charset="2"/>
                        <a:buChar char="§"/>
                      </a:pPr>
                      <a:r>
                        <a:rPr lang="zh-CN" altLang="en-US" sz="1100" dirty="0">
                          <a:solidFill>
                            <a:srgbClr val="000000"/>
                          </a:solidFill>
                          <a:latin typeface="华文楷体" panose="02010600040101010101" charset="-122"/>
                          <a:ea typeface="华文楷体" panose="02010600040101010101" charset="-122"/>
                          <a:cs typeface="华文楷体" panose="02010600040101010101" charset="-122"/>
                          <a:sym typeface="Modern H Medium" pitchFamily="2" charset="-127"/>
                        </a:rPr>
                        <a:t>通过事前构筑</a:t>
                      </a:r>
                      <a:r>
                        <a:rPr lang="en-US" altLang="x-none" sz="1100" dirty="0">
                          <a:solidFill>
                            <a:srgbClr val="000000"/>
                          </a:solidFill>
                          <a:latin typeface="华文楷体" panose="02010600040101010101" charset="-122"/>
                          <a:ea typeface="华文楷体" panose="02010600040101010101" charset="-122"/>
                          <a:cs typeface="华文楷体" panose="02010600040101010101" charset="-122"/>
                          <a:sym typeface="Modern H Medium" pitchFamily="2" charset="-127"/>
                        </a:rPr>
                        <a:t>4M</a:t>
                      </a:r>
                      <a:r>
                        <a:rPr lang="zh-CN" altLang="en-US" sz="1100" dirty="0">
                          <a:solidFill>
                            <a:srgbClr val="000000"/>
                          </a:solidFill>
                          <a:latin typeface="华文楷体" panose="02010600040101010101" charset="-122"/>
                          <a:ea typeface="华文楷体" panose="02010600040101010101" charset="-122"/>
                          <a:cs typeface="华文楷体" panose="02010600040101010101" charset="-122"/>
                          <a:sym typeface="Modern H Medium" pitchFamily="2" charset="-127"/>
                        </a:rPr>
                        <a:t>活动提前发现问题</a:t>
                      </a:r>
                      <a:endParaRPr lang="en-US" altLang="x-none" sz="1100" dirty="0">
                        <a:solidFill>
                          <a:srgbClr val="000000"/>
                        </a:solidFill>
                        <a:latin typeface="华文楷体" panose="02010600040101010101" charset="-122"/>
                        <a:ea typeface="华文楷体" panose="02010600040101010101" charset="-122"/>
                        <a:cs typeface="华文楷体" panose="02010600040101010101" charset="-122"/>
                        <a:sym typeface="Modern H Medium" pitchFamily="2" charset="-127"/>
                      </a:endParaRPr>
                    </a:p>
                    <a:p>
                      <a:pPr marL="179705" lvl="0" indent="-179705" fontAlgn="base">
                        <a:spcBef>
                          <a:spcPct val="50000"/>
                        </a:spcBef>
                        <a:spcAft>
                          <a:spcPct val="0"/>
                        </a:spcAft>
                        <a:buClr>
                          <a:srgbClr val="000000"/>
                        </a:buClr>
                        <a:buFont typeface="Wingdings" panose="05000000000000000000" pitchFamily="2" charset="2"/>
                        <a:buChar char="§"/>
                      </a:pPr>
                      <a:r>
                        <a:rPr lang="zh-CN" altLang="en-US" sz="1100" dirty="0">
                          <a:solidFill>
                            <a:srgbClr val="000000"/>
                          </a:solidFill>
                          <a:latin typeface="华文楷体" panose="02010600040101010101" charset="-122"/>
                          <a:ea typeface="华文楷体" panose="02010600040101010101" charset="-122"/>
                          <a:cs typeface="华文楷体" panose="02010600040101010101" charset="-122"/>
                          <a:sym typeface="Modern H Medium" pitchFamily="2" charset="-127"/>
                        </a:rPr>
                        <a:t>配套企业集中管理实现工厂运营早期安定化</a:t>
                      </a:r>
                      <a:endParaRPr lang="en-US" altLang="x-none" sz="1100" dirty="0">
                        <a:solidFill>
                          <a:srgbClr val="000000"/>
                        </a:solidFill>
                        <a:latin typeface="华文楷体" panose="02010600040101010101" charset="-122"/>
                        <a:ea typeface="华文楷体" panose="02010600040101010101" charset="-122"/>
                        <a:cs typeface="华文楷体" panose="02010600040101010101" charset="-122"/>
                        <a:sym typeface="Modern H Medium" pitchFamily="2" charset="-127"/>
                      </a:endParaRPr>
                    </a:p>
                  </a:txBody>
                  <a:tcPr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solidFill>
                      <a:schemeClr val="bg1">
                        <a:alpha val="100000"/>
                      </a:schemeClr>
                    </a:solidFill>
                  </a:tcPr>
                </a:tc>
              </a:tr>
            </a:tbl>
          </a:graphicData>
        </a:graphic>
      </p:graphicFrame>
      <p:graphicFrame>
        <p:nvGraphicFramePr>
          <p:cNvPr id="20496" name="表格 20495"/>
          <p:cNvGraphicFramePr/>
          <p:nvPr>
            <p:custDataLst>
              <p:tags r:id="rId2"/>
            </p:custDataLst>
          </p:nvPr>
        </p:nvGraphicFramePr>
        <p:xfrm>
          <a:off x="1530985" y="2060575"/>
          <a:ext cx="10205720" cy="2818765"/>
        </p:xfrm>
        <a:graphic>
          <a:graphicData uri="http://schemas.openxmlformats.org/drawingml/2006/table">
            <a:tbl>
              <a:tblPr/>
              <a:tblGrid>
                <a:gridCol w="2552700"/>
                <a:gridCol w="2550795"/>
                <a:gridCol w="2549525"/>
                <a:gridCol w="2552700"/>
              </a:tblGrid>
              <a:tr h="418465">
                <a:tc>
                  <a:txBody>
                    <a:bodyPr/>
                    <a:p>
                      <a:pPr marL="0" lvl="0" indent="0" algn="ctr" eaLnBrk="1" fontAlgn="ctr" latinLnBrk="1" hangingPunct="1">
                        <a:spcBef>
                          <a:spcPct val="0"/>
                        </a:spcBef>
                        <a:spcAft>
                          <a:spcPct val="0"/>
                        </a:spcAft>
                        <a:buFont typeface="Arial" panose="020B0604020202020204" pitchFamily="34" charset="0"/>
                        <a:buNone/>
                      </a:pPr>
                      <a:r>
                        <a:rPr lang="zh-CN" altLang="en-US" sz="1400" b="1" baseline="0">
                          <a:solidFill>
                            <a:schemeClr val="tx1"/>
                          </a:solidFill>
                          <a:latin typeface="华文楷体" panose="02010600040101010101" charset="-122"/>
                          <a:ea typeface="华文楷体" panose="02010600040101010101" charset="-122"/>
                          <a:sym typeface="Modern H Bold" pitchFamily="2" charset="-127"/>
                        </a:rPr>
                        <a:t>零部件名称</a:t>
                      </a:r>
                      <a:endParaRPr lang="zh-CN" altLang="en-US" sz="1400" b="1" baseline="0">
                        <a:solidFill>
                          <a:schemeClr val="tx1"/>
                        </a:solidFill>
                        <a:latin typeface="华文楷体" panose="02010600040101010101" charset="-122"/>
                        <a:ea typeface="华文楷体" panose="02010600040101010101" charset="-122"/>
                        <a:sym typeface="Modern H Bold" pitchFamily="2" charset="-127"/>
                      </a:endParaRPr>
                    </a:p>
                  </a:txBody>
                  <a:tcPr marL="18000" marR="18000" marT="18000" marB="18000" anchor="ctr">
                    <a:lnL w="12700" cap="flat" cmpd="sng">
                      <a:solidFill>
                        <a:srgbClr val="7F7F7F"/>
                      </a:solidFill>
                      <a:prstDash val="solid"/>
                      <a:bevel/>
                      <a:headEnd type="none" w="med" len="med"/>
                      <a:tailEnd type="none" w="med" len="med"/>
                    </a:lnL>
                    <a:lnR w="12700" cap="flat" cmpd="sng">
                      <a:solidFill>
                        <a:srgbClr val="7F7F7F"/>
                      </a:solidFill>
                      <a:prstDash val="solid"/>
                      <a:bevel/>
                      <a:headEnd type="none" w="med" len="med"/>
                      <a:tailEnd type="none" w="med" len="med"/>
                    </a:lnR>
                    <a:lnT w="12700" cap="flat" cmpd="sng">
                      <a:solidFill>
                        <a:srgbClr val="7F7F7F"/>
                      </a:solidFill>
                      <a:prstDash val="solid"/>
                      <a:bevel/>
                      <a:headEnd type="none" w="med" len="med"/>
                      <a:tailEnd type="none" w="med" len="med"/>
                    </a:lnT>
                    <a:lnB w="12700" cap="flat" cmpd="sng">
                      <a:solidFill>
                        <a:srgbClr val="A5A5A5"/>
                      </a:solidFill>
                      <a:prstDash val="solid"/>
                      <a:bevel/>
                      <a:headEnd type="none" w="med" len="med"/>
                      <a:tailEnd type="none" w="med" len="med"/>
                    </a:lnB>
                    <a:lnTlToBr>
                      <a:noFill/>
                    </a:lnTlToBr>
                    <a:lnBlToTr>
                      <a:noFill/>
                    </a:lnBlToTr>
                    <a:solidFill>
                      <a:srgbClr val="F2F2F2">
                        <a:alpha val="100000"/>
                      </a:srgbClr>
                    </a:solidFill>
                  </a:tcPr>
                </a:tc>
                <a:tc>
                  <a:txBody>
                    <a:bodyPr/>
                    <a:p>
                      <a:pPr marL="0" lvl="0" indent="0" algn="ctr" eaLnBrk="1" fontAlgn="ctr" latinLnBrk="1" hangingPunct="1">
                        <a:spcBef>
                          <a:spcPct val="0"/>
                        </a:spcBef>
                        <a:spcAft>
                          <a:spcPct val="0"/>
                        </a:spcAft>
                        <a:buFont typeface="Arial" panose="020B0604020202020204" pitchFamily="34" charset="0"/>
                        <a:buNone/>
                      </a:pPr>
                      <a:r>
                        <a:rPr lang="zh-CN" sz="1400" b="1" baseline="0" dirty="0">
                          <a:solidFill>
                            <a:schemeClr val="tx1"/>
                          </a:solidFill>
                          <a:latin typeface="华文楷体" panose="02010600040101010101" charset="-122"/>
                          <a:ea typeface="华文楷体" panose="02010600040101010101" charset="-122"/>
                          <a:cs typeface="华文楷体" panose="02010600040101010101" charset="-122"/>
                          <a:sym typeface="Malgun Gothic" panose="020B0503020000020004" pitchFamily="34" charset="-127"/>
                        </a:rPr>
                        <a:t>零部件开发计划</a:t>
                      </a:r>
                      <a:endParaRPr lang="zh-CN" sz="1400" b="1" baseline="0" dirty="0">
                        <a:solidFill>
                          <a:schemeClr val="tx1"/>
                        </a:solidFill>
                        <a:latin typeface="华文楷体" panose="02010600040101010101" charset="-122"/>
                        <a:ea typeface="华文楷体" panose="02010600040101010101" charset="-122"/>
                        <a:cs typeface="华文楷体" panose="02010600040101010101" charset="-122"/>
                        <a:sym typeface="Malgun Gothic" panose="020B0503020000020004" pitchFamily="34" charset="-127"/>
                      </a:endParaRPr>
                    </a:p>
                  </a:txBody>
                  <a:tcPr marL="18000" marR="18000" marT="18000" marB="18000" anchor="ctr">
                    <a:lnL w="12700" cap="flat" cmpd="sng">
                      <a:solidFill>
                        <a:srgbClr val="7F7F7F"/>
                      </a:solidFill>
                      <a:prstDash val="solid"/>
                      <a:bevel/>
                      <a:headEnd type="none" w="med" len="med"/>
                      <a:tailEnd type="none" w="med" len="med"/>
                    </a:lnL>
                    <a:lnR w="12700" cap="flat" cmpd="sng">
                      <a:solidFill>
                        <a:srgbClr val="7F7F7F"/>
                      </a:solidFill>
                      <a:prstDash val="solid"/>
                      <a:bevel/>
                      <a:headEnd type="none" w="med" len="med"/>
                      <a:tailEnd type="none" w="med" len="med"/>
                    </a:lnR>
                    <a:lnT w="12700" cap="flat" cmpd="sng">
                      <a:solidFill>
                        <a:srgbClr val="7F7F7F"/>
                      </a:solidFill>
                      <a:prstDash val="solid"/>
                      <a:bevel/>
                      <a:headEnd type="none" w="med" len="med"/>
                      <a:tailEnd type="none" w="med" len="med"/>
                    </a:lnT>
                    <a:lnB w="12700" cap="flat" cmpd="sng">
                      <a:solidFill>
                        <a:srgbClr val="7F7F7F"/>
                      </a:solidFill>
                      <a:prstDash val="solid"/>
                      <a:bevel/>
                      <a:headEnd type="none" w="med" len="med"/>
                      <a:tailEnd type="none" w="med" len="med"/>
                    </a:lnB>
                    <a:lnTlToBr>
                      <a:noFill/>
                    </a:lnTlToBr>
                    <a:lnBlToTr>
                      <a:noFill/>
                    </a:lnBlToTr>
                    <a:solidFill>
                      <a:srgbClr val="F2F2F2">
                        <a:alpha val="100000"/>
                      </a:srgbClr>
                    </a:solidFill>
                  </a:tcPr>
                </a:tc>
                <a:tc>
                  <a:txBody>
                    <a:bodyPr/>
                    <a:p>
                      <a:pPr marL="0" lvl="0" indent="0" algn="ctr" eaLnBrk="1" fontAlgn="ctr" latinLnBrk="1" hangingPunct="1">
                        <a:lnSpc>
                          <a:spcPct val="120000"/>
                        </a:lnSpc>
                        <a:spcBef>
                          <a:spcPct val="0"/>
                        </a:spcBef>
                        <a:spcAft>
                          <a:spcPct val="0"/>
                        </a:spcAft>
                        <a:buFont typeface="Arial" panose="020B0604020202020204" pitchFamily="34" charset="0"/>
                        <a:buNone/>
                      </a:pPr>
                      <a:r>
                        <a:rPr lang="zh-CN" sz="1400" b="1" baseline="0" dirty="0">
                          <a:solidFill>
                            <a:srgbClr val="7F7F7F"/>
                          </a:solidFill>
                          <a:latin typeface="华文楷体" panose="02010600040101010101" charset="-122"/>
                          <a:ea typeface="华文楷体" panose="02010600040101010101" charset="-122"/>
                          <a:cs typeface="华文楷体" panose="02010600040101010101" charset="-122"/>
                          <a:sym typeface="Malgun Gothic" panose="020B0503020000020004" pitchFamily="34" charset="-127"/>
                        </a:rPr>
                        <a:t>二期拓展</a:t>
                      </a:r>
                      <a:endParaRPr lang="zh-CN" sz="1400" b="1" baseline="0" dirty="0">
                        <a:solidFill>
                          <a:srgbClr val="7F7F7F"/>
                        </a:solidFill>
                        <a:latin typeface="华文楷体" panose="02010600040101010101" charset="-122"/>
                        <a:ea typeface="华文楷体" panose="02010600040101010101" charset="-122"/>
                        <a:cs typeface="华文楷体" panose="02010600040101010101" charset="-122"/>
                        <a:sym typeface="Malgun Gothic" panose="020B0503020000020004" pitchFamily="34" charset="-127"/>
                      </a:endParaRPr>
                    </a:p>
                  </a:txBody>
                  <a:tcPr marL="18000" marR="18000" marT="18000" marB="18000" anchor="ctr">
                    <a:lnL w="12700" cap="flat" cmpd="sng">
                      <a:solidFill>
                        <a:srgbClr val="7F7F7F"/>
                      </a:solidFill>
                      <a:prstDash val="solid"/>
                      <a:bevel/>
                      <a:headEnd type="none" w="med" len="med"/>
                      <a:tailEnd type="none" w="med" len="med"/>
                    </a:lnL>
                    <a:lnR w="12700" cap="flat" cmpd="sng">
                      <a:solidFill>
                        <a:srgbClr val="7F7F7F"/>
                      </a:solidFill>
                      <a:prstDash val="solid"/>
                      <a:bevel/>
                      <a:headEnd type="none" w="med" len="med"/>
                      <a:tailEnd type="none" w="med" len="med"/>
                    </a:lnR>
                    <a:lnT w="12700" cap="flat" cmpd="sng">
                      <a:solidFill>
                        <a:srgbClr val="7F7F7F"/>
                      </a:solidFill>
                      <a:prstDash val="solid"/>
                      <a:bevel/>
                      <a:headEnd type="none" w="med" len="med"/>
                      <a:tailEnd type="none" w="med" len="med"/>
                    </a:lnT>
                    <a:lnB w="12700" cap="flat" cmpd="sng">
                      <a:solidFill>
                        <a:srgbClr val="7F7F7F"/>
                      </a:solidFill>
                      <a:prstDash val="solid"/>
                      <a:bevel/>
                      <a:headEnd type="none" w="med" len="med"/>
                      <a:tailEnd type="none" w="med" len="med"/>
                    </a:lnB>
                    <a:lnTlToBr>
                      <a:noFill/>
                    </a:lnTlToBr>
                    <a:lnBlToTr>
                      <a:noFill/>
                    </a:lnBlToTr>
                    <a:solidFill>
                      <a:srgbClr val="F2F2F2">
                        <a:alpha val="100000"/>
                      </a:srgbClr>
                    </a:solidFill>
                  </a:tcPr>
                </a:tc>
                <a:tc>
                  <a:txBody>
                    <a:bodyPr/>
                    <a:p>
                      <a:pPr marL="0" lvl="0" indent="0" algn="ctr" eaLnBrk="1" fontAlgn="ctr" latinLnBrk="1" hangingPunct="1">
                        <a:spcBef>
                          <a:spcPct val="0"/>
                        </a:spcBef>
                        <a:spcAft>
                          <a:spcPct val="0"/>
                        </a:spcAft>
                        <a:buFont typeface="Arial" panose="020B0604020202020204" pitchFamily="34" charset="0"/>
                        <a:buNone/>
                      </a:pPr>
                      <a:r>
                        <a:rPr lang="zh-CN" altLang="en-US" sz="1400" b="1" baseline="0">
                          <a:solidFill>
                            <a:schemeClr val="tx1"/>
                          </a:solidFill>
                          <a:latin typeface="华文楷体" panose="02010600040101010101" charset="-122"/>
                          <a:ea typeface="华文楷体" panose="02010600040101010101" charset="-122"/>
                          <a:sym typeface="Malgun Gothic" panose="020B0503020000020004" pitchFamily="34" charset="-127"/>
                        </a:rPr>
                        <a:t>备注</a:t>
                      </a:r>
                      <a:endParaRPr lang="zh-CN" altLang="en-US" sz="1400" b="1" baseline="0">
                        <a:solidFill>
                          <a:schemeClr val="tx1"/>
                        </a:solidFill>
                        <a:latin typeface="华文楷体" panose="02010600040101010101" charset="-122"/>
                        <a:ea typeface="华文楷体" panose="02010600040101010101" charset="-122"/>
                        <a:sym typeface="Malgun Gothic" panose="020B0503020000020004" pitchFamily="34" charset="-127"/>
                      </a:endParaRPr>
                    </a:p>
                  </a:txBody>
                  <a:tcPr marL="18000" marR="18000" marT="18000" marB="18000" anchor="ctr">
                    <a:lnL w="12700" cap="flat" cmpd="sng">
                      <a:solidFill>
                        <a:srgbClr val="7F7F7F"/>
                      </a:solidFill>
                      <a:prstDash val="solid"/>
                      <a:bevel/>
                      <a:headEnd type="none" w="med" len="med"/>
                      <a:tailEnd type="none" w="med" len="med"/>
                    </a:lnL>
                    <a:lnR w="12700" cap="flat" cmpd="sng">
                      <a:solidFill>
                        <a:srgbClr val="7F7F7F"/>
                      </a:solidFill>
                      <a:prstDash val="solid"/>
                      <a:bevel/>
                      <a:headEnd type="none" w="med" len="med"/>
                      <a:tailEnd type="none" w="med" len="med"/>
                    </a:lnR>
                    <a:lnT w="12700" cap="flat" cmpd="sng">
                      <a:solidFill>
                        <a:srgbClr val="7F7F7F"/>
                      </a:solidFill>
                      <a:prstDash val="solid"/>
                      <a:bevel/>
                      <a:headEnd type="none" w="med" len="med"/>
                      <a:tailEnd type="none" w="med" len="med"/>
                    </a:lnT>
                    <a:lnB w="12700" cap="flat" cmpd="sng">
                      <a:solidFill>
                        <a:srgbClr val="A5A5A5"/>
                      </a:solidFill>
                      <a:prstDash val="solid"/>
                      <a:bevel/>
                      <a:headEnd type="none" w="med" len="med"/>
                      <a:tailEnd type="none" w="med" len="med"/>
                    </a:lnB>
                    <a:lnTlToBr>
                      <a:noFill/>
                    </a:lnTlToBr>
                    <a:lnBlToTr>
                      <a:noFill/>
                    </a:lnBlToTr>
                    <a:solidFill>
                      <a:srgbClr val="F2F2F2">
                        <a:alpha val="100000"/>
                      </a:srgbClr>
                    </a:solidFill>
                  </a:tcPr>
                </a:tc>
              </a:tr>
              <a:tr h="343535">
                <a:tc>
                  <a:txBody>
                    <a:bodyPr/>
                    <a:p>
                      <a:pPr marL="0" lvl="0" indent="0" algn="ctr" eaLnBrk="1" fontAlgn="ctr" latinLnBrk="1" hangingPunct="1">
                        <a:spcBef>
                          <a:spcPct val="0"/>
                        </a:spcBef>
                        <a:spcAft>
                          <a:spcPct val="0"/>
                        </a:spcAft>
                        <a:buFont typeface="Arial" panose="020B0604020202020204" pitchFamily="34" charset="0"/>
                        <a:buNone/>
                      </a:pPr>
                      <a:r>
                        <a:rPr lang="zh-CN" altLang="en-US" sz="1200" b="1" baseline="0" dirty="0">
                          <a:solidFill>
                            <a:schemeClr val="tx1"/>
                          </a:solidFill>
                          <a:latin typeface="华文楷体" panose="02010600040101010101" charset="-122"/>
                          <a:ea typeface="华文楷体" panose="02010600040101010101" charset="-122"/>
                          <a:sym typeface="Malgun Gothic" panose="020B0503020000020004" pitchFamily="34" charset="-127"/>
                        </a:rPr>
                        <a:t>面套</a:t>
                      </a:r>
                      <a:endParaRPr lang="zh-CN" altLang="en-US" sz="1200" b="1" baseline="0" dirty="0">
                        <a:solidFill>
                          <a:schemeClr val="tx1"/>
                        </a:solidFill>
                        <a:latin typeface="华文楷体" panose="02010600040101010101" charset="-122"/>
                        <a:ea typeface="华文楷体" panose="02010600040101010101" charset="-122"/>
                        <a:sym typeface="Malgun Gothic" panose="020B0503020000020004" pitchFamily="34" charset="-127"/>
                      </a:endParaRPr>
                    </a:p>
                  </a:txBody>
                  <a:tcPr marL="18000" marR="18000" marT="18000" marB="18000" anchor="ctr">
                    <a:lnL w="12700" cap="flat" cmpd="sng">
                      <a:solidFill>
                        <a:srgbClr val="7F7F7F"/>
                      </a:solidFill>
                      <a:prstDash val="solid"/>
                      <a:bevel/>
                      <a:headEnd type="none" w="med" len="med"/>
                      <a:tailEnd type="none" w="med" len="med"/>
                    </a:lnL>
                    <a:lnR w="12700" cap="flat" cmpd="sng">
                      <a:solidFill>
                        <a:srgbClr val="A5A5A5"/>
                      </a:solidFill>
                      <a:prstDash val="solid"/>
                      <a:bevel/>
                      <a:headEnd type="none" w="med" len="med"/>
                      <a:tailEnd type="none" w="med" len="med"/>
                    </a:lnR>
                    <a:lnT w="12700" cap="flat" cmpd="sng">
                      <a:solidFill>
                        <a:srgbClr val="A5A5A5"/>
                      </a:solidFill>
                      <a:prstDash val="solid"/>
                      <a:bevel/>
                      <a:headEnd type="none" w="med" len="med"/>
                      <a:tailEnd type="none" w="med" len="med"/>
                    </a:lnT>
                    <a:lnB w="12700" cap="flat" cmpd="sng">
                      <a:solidFill>
                        <a:srgbClr val="D8D8D8"/>
                      </a:solidFill>
                      <a:prstDash val="solid"/>
                      <a:bevel/>
                      <a:headEnd type="none" w="med" len="med"/>
                      <a:tailEnd type="none" w="med" len="med"/>
                    </a:lnB>
                    <a:lnTlToBr>
                      <a:noFill/>
                    </a:lnTlToBr>
                    <a:lnBlToTr>
                      <a:noFill/>
                    </a:lnBlToTr>
                    <a:noFill/>
                  </a:tcPr>
                </a:tc>
                <a:tc>
                  <a:txBody>
                    <a:bodyPr/>
                    <a:p>
                      <a:pPr marL="0" lvl="0" indent="0" algn="ctr" eaLnBrk="1" fontAlgn="ctr" latinLnBrk="1" hangingPunct="1">
                        <a:spcBef>
                          <a:spcPct val="0"/>
                        </a:spcBef>
                        <a:spcAft>
                          <a:spcPct val="0"/>
                        </a:spcAft>
                        <a:buFont typeface="Arial" panose="020B0604020202020204" pitchFamily="34" charset="0"/>
                        <a:buNone/>
                      </a:pPr>
                      <a:r>
                        <a:rPr lang="zh-CN" altLang="en-US" sz="1200" b="1" baseline="0" dirty="0">
                          <a:solidFill>
                            <a:schemeClr val="tx1"/>
                          </a:solidFill>
                          <a:latin typeface="华文楷体" panose="02010600040101010101" charset="-122"/>
                          <a:ea typeface="华文楷体" panose="02010600040101010101" charset="-122"/>
                          <a:cs typeface="华文楷体" panose="02010600040101010101" charset="-122"/>
                          <a:sym typeface="Malgun Gothic" panose="020B0503020000020004" pitchFamily="34" charset="-127"/>
                        </a:rPr>
                        <a:t>客户</a:t>
                      </a:r>
                      <a:r>
                        <a:rPr lang="en-US" altLang="x-none" sz="1200" b="1" baseline="0" dirty="0">
                          <a:solidFill>
                            <a:schemeClr val="tx1"/>
                          </a:solidFill>
                          <a:latin typeface="华文楷体" panose="02010600040101010101" charset="-122"/>
                          <a:ea typeface="华文楷体" panose="02010600040101010101" charset="-122"/>
                          <a:cs typeface="华文楷体" panose="02010600040101010101" charset="-122"/>
                          <a:sym typeface="Malgun Gothic" panose="020B0503020000020004" pitchFamily="34" charset="-127"/>
                        </a:rPr>
                        <a:t> </a:t>
                      </a:r>
                      <a:r>
                        <a:rPr lang="zh-CN" altLang="en-US" sz="1200" b="1" baseline="0" dirty="0">
                          <a:solidFill>
                            <a:schemeClr val="tx1"/>
                          </a:solidFill>
                          <a:latin typeface="华文楷体" panose="02010600040101010101" charset="-122"/>
                          <a:ea typeface="华文楷体" panose="02010600040101010101" charset="-122"/>
                          <a:cs typeface="华文楷体" panose="02010600040101010101" charset="-122"/>
                          <a:sym typeface="Malgun Gothic" panose="020B0503020000020004" pitchFamily="34" charset="-127"/>
                        </a:rPr>
                        <a:t>选定</a:t>
                      </a:r>
                      <a:endParaRPr lang="zh-CN" altLang="en-US" sz="1200" b="1" baseline="0" dirty="0">
                        <a:solidFill>
                          <a:schemeClr val="tx1"/>
                        </a:solidFill>
                        <a:latin typeface="华文楷体" panose="02010600040101010101" charset="-122"/>
                        <a:ea typeface="华文楷体" panose="02010600040101010101" charset="-122"/>
                        <a:cs typeface="华文楷体" panose="02010600040101010101" charset="-122"/>
                        <a:sym typeface="Malgun Gothic" panose="020B0503020000020004" pitchFamily="34" charset="-127"/>
                      </a:endParaRPr>
                    </a:p>
                  </a:txBody>
                  <a:tcPr marL="36000" marR="36000" marT="18000" marB="18000" anchor="ctr">
                    <a:lnL w="12700" cap="flat" cmpd="sng">
                      <a:solidFill>
                        <a:srgbClr val="A5A5A5"/>
                      </a:solidFill>
                      <a:prstDash val="solid"/>
                      <a:bevel/>
                      <a:headEnd type="none" w="med" len="med"/>
                      <a:tailEnd type="none" w="med" len="med"/>
                    </a:lnL>
                    <a:lnR w="12700" cap="flat" cmpd="sng">
                      <a:solidFill>
                        <a:srgbClr val="A5A5A5"/>
                      </a:solidFill>
                      <a:prstDash val="solid"/>
                      <a:bevel/>
                      <a:headEnd type="none" w="med" len="med"/>
                      <a:tailEnd type="none" w="med" len="med"/>
                    </a:lnR>
                    <a:lnT w="12700" cap="flat" cmpd="sng">
                      <a:solidFill>
                        <a:srgbClr val="7F7F7F"/>
                      </a:solidFill>
                      <a:prstDash val="solid"/>
                      <a:bevel/>
                      <a:headEnd type="none" w="med" len="med"/>
                      <a:tailEnd type="none" w="med" len="med"/>
                    </a:lnT>
                    <a:lnB w="12700" cap="flat" cmpd="sng">
                      <a:solidFill>
                        <a:srgbClr val="D8D8D8"/>
                      </a:solidFill>
                      <a:prstDash val="solid"/>
                      <a:bevel/>
                      <a:headEnd type="none" w="med" len="med"/>
                      <a:tailEnd type="none" w="med" len="med"/>
                    </a:lnB>
                    <a:lnTlToBr>
                      <a:noFill/>
                    </a:lnTlToBr>
                    <a:lnBlToTr>
                      <a:noFill/>
                    </a:lnBlToTr>
                    <a:noFill/>
                  </a:tcPr>
                </a:tc>
                <a:tc>
                  <a:txBody>
                    <a:bodyPr/>
                    <a:p>
                      <a:pPr marL="0" lvl="0" indent="0" algn="ctr" eaLnBrk="1" fontAlgn="ctr" latinLnBrk="1" hangingPunct="1">
                        <a:spcBef>
                          <a:spcPct val="0"/>
                        </a:spcBef>
                        <a:spcAft>
                          <a:spcPct val="0"/>
                        </a:spcAft>
                        <a:buFont typeface="Arial" panose="020B0604020202020204" pitchFamily="34" charset="0"/>
                        <a:buNone/>
                      </a:pPr>
                      <a:r>
                        <a:rPr lang="en-US" altLang="zh-CN" sz="1200" b="1" baseline="0">
                          <a:solidFill>
                            <a:srgbClr val="7F7F7F"/>
                          </a:solidFill>
                          <a:latin typeface="华文楷体" panose="02010600040101010101" charset="-122"/>
                          <a:ea typeface="华文楷体" panose="02010600040101010101" charset="-122"/>
                          <a:sym typeface="Malgun Gothic" panose="020B0503020000020004" pitchFamily="34" charset="-127"/>
                        </a:rPr>
                        <a:t>←</a:t>
                      </a:r>
                      <a:endParaRPr lang="en-US" altLang="zh-CN" sz="1200" b="1" baseline="0">
                        <a:solidFill>
                          <a:srgbClr val="7F7F7F"/>
                        </a:solidFill>
                        <a:latin typeface="华文楷体" panose="02010600040101010101" charset="-122"/>
                        <a:ea typeface="华文楷体" panose="02010600040101010101" charset="-122"/>
                        <a:sym typeface="Malgun Gothic" panose="020B0503020000020004" pitchFamily="34" charset="-127"/>
                      </a:endParaRPr>
                    </a:p>
                  </a:txBody>
                  <a:tcPr marL="18000" marR="18000" marT="18000" marB="18000" anchor="ctr">
                    <a:lnL w="12700" cap="flat" cmpd="sng">
                      <a:solidFill>
                        <a:srgbClr val="A5A5A5"/>
                      </a:solidFill>
                      <a:prstDash val="solid"/>
                      <a:bevel/>
                      <a:headEnd type="none" w="med" len="med"/>
                      <a:tailEnd type="none" w="med" len="med"/>
                    </a:lnL>
                    <a:lnR w="12700" cap="flat" cmpd="sng">
                      <a:solidFill>
                        <a:srgbClr val="A5A5A5"/>
                      </a:solidFill>
                      <a:prstDash val="solid"/>
                      <a:bevel/>
                      <a:headEnd type="none" w="med" len="med"/>
                      <a:tailEnd type="none" w="med" len="med"/>
                    </a:lnR>
                    <a:lnT w="12700" cap="flat" cmpd="sng">
                      <a:solidFill>
                        <a:srgbClr val="7F7F7F"/>
                      </a:solidFill>
                      <a:prstDash val="solid"/>
                      <a:bevel/>
                      <a:headEnd type="none" w="med" len="med"/>
                      <a:tailEnd type="none" w="med" len="med"/>
                    </a:lnT>
                    <a:lnB w="12700" cap="flat" cmpd="sng">
                      <a:solidFill>
                        <a:srgbClr val="D8D8D8"/>
                      </a:solidFill>
                      <a:prstDash val="solid"/>
                      <a:bevel/>
                      <a:headEnd type="none" w="med" len="med"/>
                      <a:tailEnd type="none" w="med" len="med"/>
                    </a:lnB>
                    <a:lnTlToBr>
                      <a:noFill/>
                    </a:lnTlToBr>
                    <a:lnBlToTr>
                      <a:noFill/>
                    </a:lnBlToTr>
                    <a:solidFill>
                      <a:schemeClr val="bg1">
                        <a:alpha val="100000"/>
                      </a:schemeClr>
                    </a:solidFill>
                  </a:tcPr>
                </a:tc>
                <a:tc rowSpan="7">
                  <a:txBody>
                    <a:bodyPr/>
                    <a:p>
                      <a:pPr marL="0" lvl="0" indent="0" algn="ctr" eaLnBrk="1" fontAlgn="ctr" latinLnBrk="1" hangingPunct="1">
                        <a:spcBef>
                          <a:spcPct val="0"/>
                        </a:spcBef>
                        <a:spcAft>
                          <a:spcPct val="0"/>
                        </a:spcAft>
                        <a:buFont typeface="Arial" panose="020B0604020202020204" pitchFamily="34" charset="0"/>
                        <a:buNone/>
                      </a:pPr>
                      <a:endParaRPr sz="1200" b="1" baseline="0">
                        <a:solidFill>
                          <a:schemeClr val="tx1"/>
                        </a:solidFill>
                        <a:latin typeface="华文楷体" panose="02010600040101010101" charset="-122"/>
                        <a:ea typeface="华文楷体" panose="02010600040101010101" charset="-122"/>
                        <a:sym typeface="Modern H Medium" pitchFamily="2" charset="-127"/>
                      </a:endParaRPr>
                    </a:p>
                  </a:txBody>
                  <a:tcPr marL="18000" marR="18000" marT="18000" marB="18000" anchor="ctr">
                    <a:lnL w="12700" cap="flat" cmpd="sng">
                      <a:solidFill>
                        <a:srgbClr val="A5A5A5"/>
                      </a:solidFill>
                      <a:prstDash val="solid"/>
                      <a:bevel/>
                      <a:headEnd type="none" w="med" len="med"/>
                      <a:tailEnd type="none" w="med" len="med"/>
                    </a:lnL>
                    <a:lnR w="12700" cap="flat" cmpd="sng">
                      <a:solidFill>
                        <a:srgbClr val="7F7F7F"/>
                      </a:solidFill>
                      <a:prstDash val="solid"/>
                      <a:bevel/>
                      <a:headEnd type="none" w="med" len="med"/>
                      <a:tailEnd type="none" w="med" len="med"/>
                    </a:lnR>
                    <a:lnT w="12700" cap="flat" cmpd="sng">
                      <a:solidFill>
                        <a:srgbClr val="A5A5A5"/>
                      </a:solidFill>
                      <a:prstDash val="solid"/>
                      <a:bevel/>
                      <a:headEnd type="none" w="med" len="med"/>
                      <a:tailEnd type="none" w="med" len="med"/>
                    </a:lnT>
                    <a:lnB w="12700" cap="flat" cmpd="sng">
                      <a:solidFill>
                        <a:srgbClr val="7F7F7F"/>
                      </a:solidFill>
                      <a:prstDash val="solid"/>
                      <a:bevel/>
                      <a:headEnd type="none" w="med" len="med"/>
                      <a:tailEnd type="none" w="med" len="med"/>
                    </a:lnB>
                    <a:lnTlToBr>
                      <a:noFill/>
                    </a:lnTlToBr>
                    <a:lnBlToTr>
                      <a:noFill/>
                    </a:lnBlToTr>
                    <a:noFill/>
                  </a:tcPr>
                </a:tc>
              </a:tr>
              <a:tr h="342265">
                <a:tc>
                  <a:txBody>
                    <a:bodyPr/>
                    <a:p>
                      <a:pPr marL="0" lvl="0" indent="0" algn="ctr" eaLnBrk="1" fontAlgn="ctr" latinLnBrk="1" hangingPunct="1">
                        <a:spcBef>
                          <a:spcPct val="0"/>
                        </a:spcBef>
                        <a:spcAft>
                          <a:spcPct val="0"/>
                        </a:spcAft>
                        <a:buFont typeface="Arial" panose="020B0604020202020204" pitchFamily="34" charset="0"/>
                        <a:buNone/>
                      </a:pPr>
                      <a:r>
                        <a:rPr lang="zh-CN" altLang="en-US" sz="1200" b="1" baseline="0">
                          <a:solidFill>
                            <a:schemeClr val="tx1"/>
                          </a:solidFill>
                          <a:latin typeface="华文楷体" panose="02010600040101010101" charset="-122"/>
                          <a:ea typeface="华文楷体" panose="02010600040101010101" charset="-122"/>
                          <a:sym typeface="Malgun Gothic" panose="020B0503020000020004" pitchFamily="34" charset="-127"/>
                        </a:rPr>
                        <a:t>发泡</a:t>
                      </a:r>
                      <a:endParaRPr lang="zh-CN" altLang="en-US" sz="1200" b="1" baseline="0">
                        <a:solidFill>
                          <a:schemeClr val="tx1"/>
                        </a:solidFill>
                        <a:latin typeface="华文楷体" panose="02010600040101010101" charset="-122"/>
                        <a:ea typeface="华文楷体" panose="02010600040101010101" charset="-122"/>
                        <a:sym typeface="Malgun Gothic" panose="020B0503020000020004" pitchFamily="34" charset="-127"/>
                      </a:endParaRPr>
                    </a:p>
                  </a:txBody>
                  <a:tcPr marL="18000" marR="18000" marT="18000" marB="18000" anchor="ctr">
                    <a:lnL w="12700" cap="flat" cmpd="sng">
                      <a:solidFill>
                        <a:srgbClr val="7F7F7F"/>
                      </a:solidFill>
                      <a:prstDash val="solid"/>
                      <a:bevel/>
                      <a:headEnd type="none" w="med" len="med"/>
                      <a:tailEnd type="none" w="med" len="med"/>
                    </a:lnL>
                    <a:lnR w="12700" cap="flat" cmpd="sng">
                      <a:solidFill>
                        <a:srgbClr val="A5A5A5"/>
                      </a:solidFill>
                      <a:prstDash val="solid"/>
                      <a:bevel/>
                      <a:headEnd type="none" w="med" len="med"/>
                      <a:tailEnd type="none" w="med" len="med"/>
                    </a:lnR>
                    <a:lnT w="12700" cap="flat" cmpd="sng">
                      <a:solidFill>
                        <a:srgbClr val="D8D8D8"/>
                      </a:solidFill>
                      <a:prstDash val="solid"/>
                      <a:bevel/>
                      <a:headEnd type="none" w="med" len="med"/>
                      <a:tailEnd type="none" w="med" len="med"/>
                    </a:lnT>
                    <a:lnB w="12700" cap="flat" cmpd="sng">
                      <a:solidFill>
                        <a:srgbClr val="D8D8D8"/>
                      </a:solidFill>
                      <a:prstDash val="solid"/>
                      <a:bevel/>
                      <a:headEnd type="none" w="med" len="med"/>
                      <a:tailEnd type="none" w="med" len="med"/>
                    </a:lnB>
                    <a:lnTlToBr>
                      <a:noFill/>
                    </a:lnTlToBr>
                    <a:lnBlToTr>
                      <a:noFill/>
                    </a:lnBlToTr>
                    <a:noFill/>
                  </a:tcPr>
                </a:tc>
                <a:tc>
                  <a:txBody>
                    <a:bodyPr/>
                    <a:p>
                      <a:pPr marL="0" lvl="0" indent="0" algn="ctr" eaLnBrk="1" fontAlgn="ctr" latinLnBrk="1" hangingPunct="1">
                        <a:spcBef>
                          <a:spcPct val="0"/>
                        </a:spcBef>
                        <a:spcAft>
                          <a:spcPct val="0"/>
                        </a:spcAft>
                        <a:buFont typeface="Arial" panose="020B0604020202020204" pitchFamily="34" charset="0"/>
                        <a:buNone/>
                      </a:pPr>
                      <a:r>
                        <a:rPr lang="zh-CN" altLang="en-US" sz="1200" b="1" baseline="0" dirty="0">
                          <a:solidFill>
                            <a:schemeClr val="tx1"/>
                          </a:solidFill>
                          <a:latin typeface="华文楷体" panose="02010600040101010101" charset="-122"/>
                          <a:ea typeface="华文楷体" panose="02010600040101010101" charset="-122"/>
                          <a:sym typeface="Malgun Gothic" panose="020B0503020000020004" pitchFamily="34" charset="-127"/>
                        </a:rPr>
                        <a:t>自制</a:t>
                      </a:r>
                      <a:endParaRPr lang="zh-CN" altLang="en-US" sz="1200" b="1" baseline="0" dirty="0">
                        <a:solidFill>
                          <a:schemeClr val="tx1"/>
                        </a:solidFill>
                        <a:latin typeface="华文楷体" panose="02010600040101010101" charset="-122"/>
                        <a:ea typeface="华文楷体" panose="02010600040101010101" charset="-122"/>
                        <a:sym typeface="Malgun Gothic" panose="020B0503020000020004" pitchFamily="34" charset="-127"/>
                      </a:endParaRPr>
                    </a:p>
                  </a:txBody>
                  <a:tcPr marL="36000" marR="36000" marT="18000" marB="18000" anchor="ctr">
                    <a:lnL w="12700" cap="flat" cmpd="sng">
                      <a:solidFill>
                        <a:srgbClr val="A5A5A5"/>
                      </a:solidFill>
                      <a:prstDash val="solid"/>
                      <a:bevel/>
                      <a:headEnd type="none" w="med" len="med"/>
                      <a:tailEnd type="none" w="med" len="med"/>
                    </a:lnL>
                    <a:lnR w="12700" cap="flat" cmpd="sng">
                      <a:solidFill>
                        <a:srgbClr val="A5A5A5"/>
                      </a:solidFill>
                      <a:prstDash val="solid"/>
                      <a:bevel/>
                      <a:headEnd type="none" w="med" len="med"/>
                      <a:tailEnd type="none" w="med" len="med"/>
                    </a:lnR>
                    <a:lnT w="12700" cap="flat" cmpd="sng">
                      <a:solidFill>
                        <a:srgbClr val="D8D8D8"/>
                      </a:solidFill>
                      <a:prstDash val="solid"/>
                      <a:bevel/>
                      <a:headEnd type="none" w="med" len="med"/>
                      <a:tailEnd type="none" w="med" len="med"/>
                    </a:lnT>
                    <a:lnB w="12700" cap="flat" cmpd="sng">
                      <a:solidFill>
                        <a:srgbClr val="D8D8D8"/>
                      </a:solidFill>
                      <a:prstDash val="solid"/>
                      <a:bevel/>
                      <a:headEnd type="none" w="med" len="med"/>
                      <a:tailEnd type="none" w="med" len="med"/>
                    </a:lnB>
                    <a:lnTlToBr>
                      <a:noFill/>
                    </a:lnTlToBr>
                    <a:lnBlToTr>
                      <a:noFill/>
                    </a:lnBlToTr>
                    <a:noFill/>
                  </a:tcPr>
                </a:tc>
                <a:tc>
                  <a:txBody>
                    <a:bodyPr/>
                    <a:p>
                      <a:pPr marL="0" lvl="0" indent="0" algn="ctr" eaLnBrk="1" fontAlgn="ctr" latinLnBrk="1" hangingPunct="1">
                        <a:spcBef>
                          <a:spcPct val="0"/>
                        </a:spcBef>
                        <a:spcAft>
                          <a:spcPct val="0"/>
                        </a:spcAft>
                        <a:buFont typeface="Arial" panose="020B0604020202020204" pitchFamily="34" charset="0"/>
                        <a:buNone/>
                      </a:pPr>
                      <a:r>
                        <a:rPr lang="zh-CN" sz="1200" b="1" baseline="0" dirty="0">
                          <a:solidFill>
                            <a:srgbClr val="7F7F7F"/>
                          </a:solidFill>
                          <a:latin typeface="华文楷体" panose="02010600040101010101" charset="-122"/>
                          <a:ea typeface="华文楷体" panose="02010600040101010101" charset="-122"/>
                          <a:sym typeface="Malgun Gothic" panose="020B0503020000020004" pitchFamily="34" charset="-127"/>
                        </a:rPr>
                        <a:t>自制</a:t>
                      </a:r>
                      <a:endParaRPr lang="zh-CN" sz="1200" b="1" baseline="0" dirty="0">
                        <a:solidFill>
                          <a:srgbClr val="7F7F7F"/>
                        </a:solidFill>
                        <a:latin typeface="华文楷体" panose="02010600040101010101" charset="-122"/>
                        <a:ea typeface="华文楷体" panose="02010600040101010101" charset="-122"/>
                        <a:sym typeface="Malgun Gothic" panose="020B0503020000020004" pitchFamily="34" charset="-127"/>
                      </a:endParaRPr>
                    </a:p>
                  </a:txBody>
                  <a:tcPr marL="18000" marR="18000" marT="18000" marB="18000" anchor="ctr">
                    <a:lnL w="12700" cap="flat" cmpd="sng">
                      <a:solidFill>
                        <a:srgbClr val="A5A5A5"/>
                      </a:solidFill>
                      <a:prstDash val="solid"/>
                      <a:bevel/>
                      <a:headEnd type="none" w="med" len="med"/>
                      <a:tailEnd type="none" w="med" len="med"/>
                    </a:lnL>
                    <a:lnR w="12700" cap="flat" cmpd="sng">
                      <a:solidFill>
                        <a:srgbClr val="A5A5A5"/>
                      </a:solidFill>
                      <a:prstDash val="solid"/>
                      <a:bevel/>
                      <a:headEnd type="none" w="med" len="med"/>
                      <a:tailEnd type="none" w="med" len="med"/>
                    </a:lnR>
                    <a:lnT w="12700" cap="flat" cmpd="sng">
                      <a:solidFill>
                        <a:srgbClr val="D8D8D8"/>
                      </a:solidFill>
                      <a:prstDash val="solid"/>
                      <a:bevel/>
                      <a:headEnd type="none" w="med" len="med"/>
                      <a:tailEnd type="none" w="med" len="med"/>
                    </a:lnT>
                    <a:lnB w="12700" cap="flat" cmpd="sng">
                      <a:solidFill>
                        <a:srgbClr val="D8D8D8"/>
                      </a:solidFill>
                      <a:prstDash val="solid"/>
                      <a:bevel/>
                      <a:headEnd type="none" w="med" len="med"/>
                      <a:tailEnd type="none" w="med" len="med"/>
                    </a:lnB>
                    <a:lnTlToBr>
                      <a:noFill/>
                    </a:lnTlToBr>
                    <a:lnBlToTr>
                      <a:noFill/>
                    </a:lnBlToTr>
                    <a:solidFill>
                      <a:schemeClr val="bg1">
                        <a:alpha val="100000"/>
                      </a:schemeClr>
                    </a:solidFill>
                  </a:tcPr>
                </a:tc>
                <a:tc vMerge="1">
                  <a:tcPr>
                    <a:lnL w="12700" cap="flat" cmpd="sng">
                      <a:solidFill>
                        <a:srgbClr val="A5A5A5"/>
                      </a:solidFill>
                      <a:prstDash val="solid"/>
                      <a:bevel/>
                      <a:headEnd type="none" w="med" len="med"/>
                      <a:tailEnd type="none" w="med" len="med"/>
                    </a:lnL>
                    <a:lnR w="12700" cap="flat" cmpd="sng">
                      <a:solidFill>
                        <a:srgbClr val="7F7F7F"/>
                      </a:solidFill>
                      <a:prstDash val="solid"/>
                      <a:bevel/>
                      <a:headEnd type="none" w="med" len="med"/>
                      <a:tailEnd type="none" w="med" len="med"/>
                    </a:lnR>
                  </a:tcPr>
                </a:tc>
              </a:tr>
              <a:tr h="345440">
                <a:tc>
                  <a:txBody>
                    <a:bodyPr/>
                    <a:p>
                      <a:pPr marL="0" lvl="0" indent="0" algn="ctr" eaLnBrk="1" fontAlgn="ctr" latinLnBrk="1" hangingPunct="1">
                        <a:spcBef>
                          <a:spcPct val="0"/>
                        </a:spcBef>
                        <a:spcAft>
                          <a:spcPct val="0"/>
                        </a:spcAft>
                        <a:buFont typeface="Arial" panose="020B0604020202020204" pitchFamily="34" charset="0"/>
                        <a:buNone/>
                      </a:pPr>
                      <a:r>
                        <a:rPr lang="zh-CN" altLang="en-US" sz="1200" b="1" baseline="0">
                          <a:solidFill>
                            <a:schemeClr val="tx1"/>
                          </a:solidFill>
                          <a:latin typeface="华文楷体" panose="02010600040101010101" charset="-122"/>
                          <a:ea typeface="华文楷体" panose="02010600040101010101" charset="-122"/>
                          <a:sym typeface="Malgun Gothic" panose="020B0503020000020004" pitchFamily="34" charset="-127"/>
                        </a:rPr>
                        <a:t>核心件</a:t>
                      </a:r>
                      <a:endParaRPr lang="zh-CN" altLang="en-US" sz="1200" b="1" baseline="0">
                        <a:solidFill>
                          <a:schemeClr val="tx1"/>
                        </a:solidFill>
                        <a:latin typeface="华文楷体" panose="02010600040101010101" charset="-122"/>
                        <a:ea typeface="华文楷体" panose="02010600040101010101" charset="-122"/>
                        <a:sym typeface="Malgun Gothic" panose="020B0503020000020004" pitchFamily="34" charset="-127"/>
                      </a:endParaRPr>
                    </a:p>
                  </a:txBody>
                  <a:tcPr marL="18000" marR="18000" marT="18000" marB="18000" anchor="ctr">
                    <a:lnL w="12700" cap="flat" cmpd="sng">
                      <a:solidFill>
                        <a:srgbClr val="7F7F7F"/>
                      </a:solidFill>
                      <a:prstDash val="solid"/>
                      <a:bevel/>
                      <a:headEnd type="none" w="med" len="med"/>
                      <a:tailEnd type="none" w="med" len="med"/>
                    </a:lnL>
                    <a:lnR w="12700" cap="flat" cmpd="sng">
                      <a:solidFill>
                        <a:srgbClr val="A5A5A5"/>
                      </a:solidFill>
                      <a:prstDash val="solid"/>
                      <a:bevel/>
                      <a:headEnd type="none" w="med" len="med"/>
                      <a:tailEnd type="none" w="med" len="med"/>
                    </a:lnR>
                    <a:lnT w="12700" cap="flat" cmpd="sng">
                      <a:solidFill>
                        <a:srgbClr val="D8D8D8"/>
                      </a:solidFill>
                      <a:prstDash val="solid"/>
                      <a:bevel/>
                      <a:headEnd type="none" w="med" len="med"/>
                      <a:tailEnd type="none" w="med" len="med"/>
                    </a:lnT>
                    <a:lnB w="12700" cap="flat" cmpd="sng">
                      <a:solidFill>
                        <a:srgbClr val="D8D8D8"/>
                      </a:solidFill>
                      <a:prstDash val="solid"/>
                      <a:bevel/>
                      <a:headEnd type="none" w="med" len="med"/>
                      <a:tailEnd type="none" w="med" len="med"/>
                    </a:lnB>
                    <a:lnTlToBr>
                      <a:noFill/>
                    </a:lnTlToBr>
                    <a:lnBlToTr>
                      <a:noFill/>
                    </a:lnBlToTr>
                    <a:noFill/>
                  </a:tcPr>
                </a:tc>
                <a:tc>
                  <a:txBody>
                    <a:bodyPr/>
                    <a:p>
                      <a:pPr marL="0" lvl="0" indent="0" algn="ctr" eaLnBrk="1" fontAlgn="ctr" latinLnBrk="1" hangingPunct="1">
                        <a:spcBef>
                          <a:spcPct val="0"/>
                        </a:spcBef>
                        <a:spcAft>
                          <a:spcPct val="0"/>
                        </a:spcAft>
                        <a:buFont typeface="Arial" panose="020B0604020202020204" pitchFamily="34" charset="0"/>
                        <a:buNone/>
                      </a:pPr>
                      <a:r>
                        <a:rPr lang="zh-CN" altLang="en-US" sz="1200" b="1" baseline="0" dirty="0">
                          <a:solidFill>
                            <a:schemeClr val="tx1"/>
                          </a:solidFill>
                          <a:latin typeface="华文楷体" panose="02010600040101010101" charset="-122"/>
                          <a:ea typeface="华文楷体" panose="02010600040101010101" charset="-122"/>
                          <a:cs typeface="华文楷体" panose="02010600040101010101" charset="-122"/>
                          <a:sym typeface="Malgun Gothic" panose="020B0503020000020004" pitchFamily="34" charset="-127"/>
                        </a:rPr>
                        <a:t>佛吉亚</a:t>
                      </a:r>
                      <a:r>
                        <a:rPr lang="en-US" altLang="zh-CN" sz="1200" b="1" baseline="0" dirty="0">
                          <a:solidFill>
                            <a:schemeClr val="tx1"/>
                          </a:solidFill>
                          <a:latin typeface="华文楷体" panose="02010600040101010101" charset="-122"/>
                          <a:ea typeface="华文楷体" panose="02010600040101010101" charset="-122"/>
                          <a:cs typeface="华文楷体" panose="02010600040101010101" charset="-122"/>
                          <a:sym typeface="Malgun Gothic" panose="020B0503020000020004" pitchFamily="34" charset="-127"/>
                        </a:rPr>
                        <a:t>/</a:t>
                      </a:r>
                      <a:r>
                        <a:rPr lang="zh-CN" altLang="en-US" sz="1200" b="1" baseline="0" dirty="0">
                          <a:solidFill>
                            <a:schemeClr val="tx1"/>
                          </a:solidFill>
                          <a:latin typeface="华文楷体" panose="02010600040101010101" charset="-122"/>
                          <a:ea typeface="华文楷体" panose="02010600040101010101" charset="-122"/>
                          <a:cs typeface="华文楷体" panose="02010600040101010101" charset="-122"/>
                          <a:sym typeface="Malgun Gothic" panose="020B0503020000020004" pitchFamily="34" charset="-127"/>
                        </a:rPr>
                        <a:t>奥托立夫</a:t>
                      </a:r>
                      <a:endParaRPr lang="zh-CN" altLang="en-US" sz="1200" b="1" baseline="0" dirty="0">
                        <a:solidFill>
                          <a:schemeClr val="tx1"/>
                        </a:solidFill>
                        <a:latin typeface="华文楷体" panose="02010600040101010101" charset="-122"/>
                        <a:ea typeface="华文楷体" panose="02010600040101010101" charset="-122"/>
                        <a:cs typeface="华文楷体" panose="02010600040101010101" charset="-122"/>
                        <a:sym typeface="Malgun Gothic" panose="020B0503020000020004" pitchFamily="34" charset="-127"/>
                      </a:endParaRPr>
                    </a:p>
                  </a:txBody>
                  <a:tcPr marL="36000" marR="36000" marT="18000" marB="18000" anchor="ctr">
                    <a:lnL w="12700" cap="flat" cmpd="sng">
                      <a:solidFill>
                        <a:srgbClr val="A5A5A5"/>
                      </a:solidFill>
                      <a:prstDash val="solid"/>
                      <a:bevel/>
                      <a:headEnd type="none" w="med" len="med"/>
                      <a:tailEnd type="none" w="med" len="med"/>
                    </a:lnL>
                    <a:lnR w="12700" cap="flat" cmpd="sng">
                      <a:solidFill>
                        <a:srgbClr val="A5A5A5"/>
                      </a:solidFill>
                      <a:prstDash val="solid"/>
                      <a:bevel/>
                      <a:headEnd type="none" w="med" len="med"/>
                      <a:tailEnd type="none" w="med" len="med"/>
                    </a:lnR>
                    <a:lnT w="12700" cap="flat" cmpd="sng">
                      <a:solidFill>
                        <a:srgbClr val="D8D8D8"/>
                      </a:solidFill>
                      <a:prstDash val="solid"/>
                      <a:bevel/>
                      <a:headEnd type="none" w="med" len="med"/>
                      <a:tailEnd type="none" w="med" len="med"/>
                    </a:lnT>
                    <a:lnB w="12700" cap="flat" cmpd="sng">
                      <a:solidFill>
                        <a:schemeClr val="bg1">
                          <a:lumMod val="85000"/>
                        </a:schemeClr>
                      </a:solidFill>
                      <a:prstDash val="solid"/>
                      <a:bevel/>
                      <a:headEnd type="none" w="med" len="med"/>
                      <a:tailEnd type="none" w="med" len="med"/>
                    </a:lnB>
                    <a:lnTlToBr>
                      <a:noFill/>
                    </a:lnTlToBr>
                    <a:lnBlToTr>
                      <a:noFill/>
                    </a:lnBlToTr>
                    <a:noFill/>
                  </a:tcPr>
                </a:tc>
                <a:tc>
                  <a:txBody>
                    <a:bodyPr/>
                    <a:p>
                      <a:pPr marL="0" lvl="0" indent="0" algn="ctr" eaLnBrk="1" fontAlgn="ctr" latinLnBrk="1" hangingPunct="1">
                        <a:spcBef>
                          <a:spcPct val="0"/>
                        </a:spcBef>
                        <a:spcAft>
                          <a:spcPct val="0"/>
                        </a:spcAft>
                        <a:buFont typeface="Arial" panose="020B0604020202020204" pitchFamily="34" charset="0"/>
                        <a:buNone/>
                      </a:pPr>
                      <a:r>
                        <a:rPr lang="en-US" altLang="x-none" sz="1200" b="1" baseline="0" dirty="0">
                          <a:solidFill>
                            <a:srgbClr val="7F7F7F"/>
                          </a:solidFill>
                          <a:latin typeface="华文楷体" panose="02010600040101010101" charset="-122"/>
                          <a:ea typeface="华文楷体" panose="02010600040101010101" charset="-122"/>
                          <a:sym typeface="Malgun Gothic" panose="020B0503020000020004" pitchFamily="34" charset="-127"/>
                        </a:rPr>
                        <a:t>TBD</a:t>
                      </a:r>
                      <a:endParaRPr lang="en-US" altLang="x-none" sz="1200" b="1" baseline="0" dirty="0">
                        <a:solidFill>
                          <a:srgbClr val="7F7F7F"/>
                        </a:solidFill>
                        <a:latin typeface="华文楷体" panose="02010600040101010101" charset="-122"/>
                        <a:ea typeface="华文楷体" panose="02010600040101010101" charset="-122"/>
                        <a:sym typeface="Malgun Gothic" panose="020B0503020000020004" pitchFamily="34" charset="-127"/>
                      </a:endParaRPr>
                    </a:p>
                  </a:txBody>
                  <a:tcPr marL="18000" marR="18000" marT="18000" marB="18000" anchor="ctr">
                    <a:lnL w="12700" cap="flat" cmpd="sng">
                      <a:solidFill>
                        <a:srgbClr val="A5A5A5"/>
                      </a:solidFill>
                      <a:prstDash val="solid"/>
                      <a:bevel/>
                      <a:headEnd type="none" w="med" len="med"/>
                      <a:tailEnd type="none" w="med" len="med"/>
                    </a:lnL>
                    <a:lnR w="12700" cap="flat" cmpd="sng">
                      <a:solidFill>
                        <a:srgbClr val="A5A5A5"/>
                      </a:solidFill>
                      <a:prstDash val="solid"/>
                      <a:bevel/>
                      <a:headEnd type="none" w="med" len="med"/>
                      <a:tailEnd type="none" w="med" len="med"/>
                    </a:lnR>
                    <a:lnT w="12700" cap="flat" cmpd="sng">
                      <a:solidFill>
                        <a:srgbClr val="D8D8D8"/>
                      </a:solidFill>
                      <a:prstDash val="solid"/>
                      <a:bevel/>
                      <a:headEnd type="none" w="med" len="med"/>
                      <a:tailEnd type="none" w="med" len="med"/>
                    </a:lnT>
                    <a:lnB w="12700" cap="flat" cmpd="sng">
                      <a:solidFill>
                        <a:schemeClr val="bg1">
                          <a:lumMod val="85000"/>
                        </a:schemeClr>
                      </a:solidFill>
                      <a:prstDash val="solid"/>
                      <a:bevel/>
                      <a:headEnd type="none" w="med" len="med"/>
                      <a:tailEnd type="none" w="med" len="med"/>
                    </a:lnB>
                    <a:lnTlToBr>
                      <a:noFill/>
                    </a:lnTlToBr>
                    <a:lnBlToTr>
                      <a:noFill/>
                    </a:lnBlToTr>
                    <a:solidFill>
                      <a:schemeClr val="bg1">
                        <a:alpha val="100000"/>
                      </a:schemeClr>
                    </a:solidFill>
                  </a:tcPr>
                </a:tc>
                <a:tc vMerge="1">
                  <a:tcPr>
                    <a:lnL w="12700" cap="flat" cmpd="sng">
                      <a:solidFill>
                        <a:srgbClr val="A5A5A5"/>
                      </a:solidFill>
                      <a:prstDash val="solid"/>
                      <a:bevel/>
                      <a:headEnd type="none" w="med" len="med"/>
                      <a:tailEnd type="none" w="med" len="med"/>
                    </a:lnL>
                    <a:lnR w="12700" cap="flat" cmpd="sng">
                      <a:solidFill>
                        <a:srgbClr val="7F7F7F"/>
                      </a:solidFill>
                      <a:prstDash val="solid"/>
                      <a:bevel/>
                      <a:headEnd type="none" w="med" len="med"/>
                      <a:tailEnd type="none" w="med" len="med"/>
                    </a:lnR>
                  </a:tcPr>
                </a:tc>
              </a:tr>
              <a:tr h="342265">
                <a:tc>
                  <a:txBody>
                    <a:bodyPr/>
                    <a:p>
                      <a:pPr marL="0" lvl="0" indent="0" algn="ctr" eaLnBrk="1" fontAlgn="ctr" latinLnBrk="1" hangingPunct="1">
                        <a:spcBef>
                          <a:spcPct val="0"/>
                        </a:spcBef>
                        <a:spcAft>
                          <a:spcPct val="0"/>
                        </a:spcAft>
                        <a:buFont typeface="Arial" panose="020B0604020202020204" pitchFamily="34" charset="0"/>
                        <a:buNone/>
                      </a:pPr>
                      <a:r>
                        <a:rPr lang="zh-CN" altLang="en-US" sz="1200" b="1" baseline="0">
                          <a:solidFill>
                            <a:schemeClr val="tx1"/>
                          </a:solidFill>
                          <a:latin typeface="华文楷体" panose="02010600040101010101" charset="-122"/>
                          <a:ea typeface="华文楷体" panose="02010600040101010101" charset="-122"/>
                          <a:sym typeface="Modern H Medium" pitchFamily="2" charset="-127"/>
                        </a:rPr>
                        <a:t>底座模块骨架</a:t>
                      </a:r>
                      <a:endParaRPr lang="zh-CN" altLang="en-US" sz="1200" b="1" baseline="0">
                        <a:solidFill>
                          <a:schemeClr val="tx1"/>
                        </a:solidFill>
                        <a:latin typeface="华文楷体" panose="02010600040101010101" charset="-122"/>
                        <a:ea typeface="华文楷体" panose="02010600040101010101" charset="-122"/>
                        <a:sym typeface="Modern H Medium" pitchFamily="2" charset="-127"/>
                      </a:endParaRPr>
                    </a:p>
                  </a:txBody>
                  <a:tcPr marL="18000" marR="18000" marT="18000" marB="18000" anchor="ctr">
                    <a:lnL w="12700" cap="flat" cmpd="sng">
                      <a:solidFill>
                        <a:srgbClr val="7F7F7F"/>
                      </a:solidFill>
                      <a:prstDash val="solid"/>
                      <a:bevel/>
                      <a:headEnd type="none" w="med" len="med"/>
                      <a:tailEnd type="none" w="med" len="med"/>
                    </a:lnL>
                    <a:lnR w="12700" cap="flat" cmpd="sng">
                      <a:solidFill>
                        <a:srgbClr val="A5A5A5"/>
                      </a:solidFill>
                      <a:prstDash val="solid"/>
                      <a:bevel/>
                      <a:headEnd type="none" w="med" len="med"/>
                      <a:tailEnd type="none" w="med" len="med"/>
                    </a:lnR>
                    <a:lnT w="12700" cap="flat" cmpd="sng">
                      <a:solidFill>
                        <a:srgbClr val="D8D8D8"/>
                      </a:solidFill>
                      <a:prstDash val="solid"/>
                      <a:bevel/>
                      <a:headEnd type="none" w="med" len="med"/>
                      <a:tailEnd type="none" w="med" len="med"/>
                    </a:lnT>
                    <a:lnB w="12700" cap="flat" cmpd="sng">
                      <a:solidFill>
                        <a:srgbClr val="D8D8D8"/>
                      </a:solidFill>
                      <a:prstDash val="solid"/>
                      <a:bevel/>
                      <a:headEnd type="none" w="med" len="med"/>
                      <a:tailEnd type="none" w="med" len="med"/>
                    </a:lnB>
                    <a:lnTlToBr>
                      <a:noFill/>
                    </a:lnTlToBr>
                    <a:lnBlToTr>
                      <a:noFill/>
                    </a:lnBlToTr>
                    <a:noFill/>
                  </a:tcPr>
                </a:tc>
                <a:tc>
                  <a:txBody>
                    <a:bodyPr/>
                    <a:p>
                      <a:pPr marL="0" lvl="0" indent="0" algn="ctr" eaLnBrk="1" fontAlgn="ctr" latinLnBrk="1" hangingPunct="1">
                        <a:spcBef>
                          <a:spcPct val="0"/>
                        </a:spcBef>
                        <a:spcAft>
                          <a:spcPct val="0"/>
                        </a:spcAft>
                        <a:buFont typeface="Arial" panose="020B0604020202020204" pitchFamily="34" charset="0"/>
                        <a:buNone/>
                      </a:pPr>
                      <a:r>
                        <a:rPr lang="zh-CN" altLang="en-US" sz="1200" b="1" baseline="0" dirty="0">
                          <a:solidFill>
                            <a:schemeClr val="tx1"/>
                          </a:solidFill>
                          <a:latin typeface="华文楷体" panose="02010600040101010101" charset="-122"/>
                          <a:ea typeface="华文楷体" panose="02010600040101010101" charset="-122"/>
                          <a:sym typeface="Malgun Gothic" panose="020B0503020000020004" pitchFamily="34" charset="-127"/>
                        </a:rPr>
                        <a:t>河北光华荣昌</a:t>
                      </a:r>
                      <a:endParaRPr lang="zh-CN" altLang="en-US" sz="1200" b="1" baseline="0" dirty="0">
                        <a:solidFill>
                          <a:schemeClr val="tx1"/>
                        </a:solidFill>
                        <a:latin typeface="华文楷体" panose="02010600040101010101" charset="-122"/>
                        <a:ea typeface="华文楷体" panose="02010600040101010101" charset="-122"/>
                        <a:sym typeface="Malgun Gothic" panose="020B0503020000020004" pitchFamily="34" charset="-127"/>
                      </a:endParaRPr>
                    </a:p>
                  </a:txBody>
                  <a:tcPr marL="36000" marR="36000" marT="18000" marB="18000" anchor="ctr">
                    <a:lnL w="12700" cap="flat" cmpd="sng">
                      <a:solidFill>
                        <a:srgbClr val="A5A5A5"/>
                      </a:solidFill>
                      <a:prstDash val="solid"/>
                      <a:bevel/>
                      <a:headEnd type="none" w="med" len="med"/>
                      <a:tailEnd type="none" w="med" len="med"/>
                    </a:lnL>
                    <a:lnR w="12700" cap="flat" cmpd="sng">
                      <a:solidFill>
                        <a:srgbClr val="A5A5A5"/>
                      </a:solidFill>
                      <a:prstDash val="solid"/>
                      <a:bevel/>
                      <a:headEnd type="none" w="med" len="med"/>
                      <a:tailEnd type="none" w="med" len="med"/>
                    </a:lnR>
                    <a:lnT w="12700" cap="flat" cmpd="sng">
                      <a:solidFill>
                        <a:schemeClr val="bg1">
                          <a:lumMod val="85000"/>
                        </a:schemeClr>
                      </a:solidFill>
                      <a:prstDash val="solid"/>
                      <a:bevel/>
                      <a:headEnd type="none" w="med" len="med"/>
                      <a:tailEnd type="none" w="med" len="med"/>
                    </a:lnT>
                    <a:lnB w="12700" cap="flat" cmpd="sng">
                      <a:solidFill>
                        <a:schemeClr val="bg1">
                          <a:lumMod val="85000"/>
                        </a:schemeClr>
                      </a:solidFill>
                      <a:prstDash val="solid"/>
                      <a:bevel/>
                      <a:headEnd type="none" w="med" len="med"/>
                      <a:tailEnd type="none" w="med" len="med"/>
                    </a:lnB>
                    <a:lnTlToBr>
                      <a:noFill/>
                    </a:lnTlToBr>
                    <a:lnBlToTr>
                      <a:noFill/>
                    </a:lnBlToTr>
                    <a:noFill/>
                  </a:tcPr>
                </a:tc>
                <a:tc>
                  <a:txBody>
                    <a:bodyPr/>
                    <a:p>
                      <a:pPr marL="0" lvl="0" indent="0" algn="ctr" eaLnBrk="1" fontAlgn="ctr" latinLnBrk="1" hangingPunct="1">
                        <a:spcBef>
                          <a:spcPct val="0"/>
                        </a:spcBef>
                        <a:spcAft>
                          <a:spcPct val="0"/>
                        </a:spcAft>
                        <a:buFont typeface="Arial" panose="020B0604020202020204" pitchFamily="34" charset="0"/>
                        <a:buNone/>
                      </a:pPr>
                      <a:r>
                        <a:rPr lang="zh-CN" altLang="en-US" sz="1200" b="1" baseline="0" dirty="0">
                          <a:solidFill>
                            <a:srgbClr val="7F7F7F"/>
                          </a:solidFill>
                          <a:latin typeface="华文楷体" panose="02010600040101010101" charset="-122"/>
                          <a:ea typeface="华文楷体" panose="02010600040101010101" charset="-122"/>
                          <a:sym typeface="Malgun Gothic" panose="020B0503020000020004" pitchFamily="34" charset="-127"/>
                        </a:rPr>
                        <a:t>河北光华荣昌</a:t>
                      </a:r>
                      <a:endParaRPr lang="zh-CN" altLang="en-US" sz="1200" b="1" baseline="0" dirty="0">
                        <a:solidFill>
                          <a:srgbClr val="7F7F7F"/>
                        </a:solidFill>
                        <a:latin typeface="华文楷体" panose="02010600040101010101" charset="-122"/>
                        <a:ea typeface="华文楷体" panose="02010600040101010101" charset="-122"/>
                        <a:sym typeface="Malgun Gothic" panose="020B0503020000020004" pitchFamily="34" charset="-127"/>
                      </a:endParaRPr>
                    </a:p>
                  </a:txBody>
                  <a:tcPr marL="18000" marR="18000" marT="18000" marB="18000" anchor="ctr">
                    <a:lnL w="12700" cap="flat" cmpd="sng">
                      <a:solidFill>
                        <a:srgbClr val="A5A5A5"/>
                      </a:solidFill>
                      <a:prstDash val="solid"/>
                      <a:bevel/>
                      <a:headEnd type="none" w="med" len="med"/>
                      <a:tailEnd type="none" w="med" len="med"/>
                    </a:lnL>
                    <a:lnR w="12700" cap="flat" cmpd="sng">
                      <a:solidFill>
                        <a:srgbClr val="A5A5A5"/>
                      </a:solidFill>
                      <a:prstDash val="solid"/>
                      <a:bevel/>
                      <a:headEnd type="none" w="med" len="med"/>
                      <a:tailEnd type="none" w="med" len="med"/>
                    </a:lnR>
                    <a:lnT w="12700" cap="flat" cmpd="sng">
                      <a:solidFill>
                        <a:schemeClr val="bg1">
                          <a:lumMod val="85000"/>
                        </a:schemeClr>
                      </a:solidFill>
                      <a:prstDash val="solid"/>
                      <a:bevel/>
                      <a:headEnd type="none" w="med" len="med"/>
                      <a:tailEnd type="none" w="med" len="med"/>
                    </a:lnT>
                    <a:lnB w="12700" cap="flat" cmpd="sng">
                      <a:solidFill>
                        <a:schemeClr val="bg1">
                          <a:lumMod val="85000"/>
                        </a:schemeClr>
                      </a:solidFill>
                      <a:prstDash val="solid"/>
                      <a:bevel/>
                      <a:headEnd type="none" w="med" len="med"/>
                      <a:tailEnd type="none" w="med" len="med"/>
                    </a:lnB>
                    <a:lnTlToBr>
                      <a:noFill/>
                    </a:lnTlToBr>
                    <a:lnBlToTr>
                      <a:noFill/>
                    </a:lnBlToTr>
                    <a:solidFill>
                      <a:schemeClr val="bg1">
                        <a:alpha val="100000"/>
                      </a:schemeClr>
                    </a:solidFill>
                  </a:tcPr>
                </a:tc>
                <a:tc vMerge="1">
                  <a:tcPr>
                    <a:lnL w="12700" cap="flat" cmpd="sng">
                      <a:solidFill>
                        <a:srgbClr val="A5A5A5"/>
                      </a:solidFill>
                      <a:prstDash val="solid"/>
                      <a:bevel/>
                      <a:headEnd type="none" w="med" len="med"/>
                      <a:tailEnd type="none" w="med" len="med"/>
                    </a:lnL>
                    <a:lnR w="12700" cap="flat" cmpd="sng">
                      <a:solidFill>
                        <a:srgbClr val="7F7F7F"/>
                      </a:solidFill>
                      <a:prstDash val="solid"/>
                      <a:bevel/>
                      <a:headEnd type="none" w="med" len="med"/>
                      <a:tailEnd type="none" w="med" len="med"/>
                    </a:lnR>
                  </a:tcPr>
                </a:tc>
              </a:tr>
              <a:tr h="342265">
                <a:tc>
                  <a:txBody>
                    <a:bodyPr/>
                    <a:p>
                      <a:pPr marL="0" lvl="0" indent="0" algn="ctr" eaLnBrk="1" fontAlgn="ctr" latinLnBrk="1" hangingPunct="1">
                        <a:spcBef>
                          <a:spcPct val="0"/>
                        </a:spcBef>
                        <a:spcAft>
                          <a:spcPct val="0"/>
                        </a:spcAft>
                        <a:buFont typeface="Arial" panose="020B0604020202020204" pitchFamily="34" charset="0"/>
                        <a:buNone/>
                      </a:pPr>
                      <a:r>
                        <a:rPr lang="zh-CN" altLang="en-US" sz="1200" b="1" baseline="0" dirty="0">
                          <a:solidFill>
                            <a:schemeClr val="tx1"/>
                          </a:solidFill>
                          <a:latin typeface="华文楷体" panose="02010600040101010101" charset="-122"/>
                          <a:ea typeface="华文楷体" panose="02010600040101010101" charset="-122"/>
                          <a:cs typeface="华文楷体" panose="02010600040101010101" charset="-122"/>
                          <a:sym typeface="Malgun Gothic" panose="020B0503020000020004" pitchFamily="34" charset="-127"/>
                        </a:rPr>
                        <a:t>靠背骨架</a:t>
                      </a:r>
                      <a:endParaRPr lang="zh-CN" altLang="en-US" sz="1200" b="1" baseline="0" dirty="0">
                        <a:solidFill>
                          <a:schemeClr val="tx1"/>
                        </a:solidFill>
                        <a:latin typeface="华文楷体" panose="02010600040101010101" charset="-122"/>
                        <a:ea typeface="华文楷体" panose="02010600040101010101" charset="-122"/>
                        <a:cs typeface="华文楷体" panose="02010600040101010101" charset="-122"/>
                        <a:sym typeface="Malgun Gothic" panose="020B0503020000020004" pitchFamily="34" charset="-127"/>
                      </a:endParaRPr>
                    </a:p>
                  </a:txBody>
                  <a:tcPr marL="18000" marR="18000" marT="18000" marB="18000" anchor="ctr">
                    <a:lnL w="12700" cap="flat" cmpd="sng">
                      <a:solidFill>
                        <a:srgbClr val="7F7F7F"/>
                      </a:solidFill>
                      <a:prstDash val="solid"/>
                      <a:bevel/>
                      <a:headEnd type="none" w="med" len="med"/>
                      <a:tailEnd type="none" w="med" len="med"/>
                    </a:lnL>
                    <a:lnR w="12700" cap="flat" cmpd="sng">
                      <a:solidFill>
                        <a:srgbClr val="A5A5A5"/>
                      </a:solidFill>
                      <a:prstDash val="solid"/>
                      <a:bevel/>
                      <a:headEnd type="none" w="med" len="med"/>
                      <a:tailEnd type="none" w="med" len="med"/>
                    </a:lnR>
                    <a:lnT w="12700" cap="flat" cmpd="sng">
                      <a:solidFill>
                        <a:srgbClr val="D8D8D8"/>
                      </a:solidFill>
                      <a:prstDash val="solid"/>
                      <a:bevel/>
                      <a:headEnd type="none" w="med" len="med"/>
                      <a:tailEnd type="none" w="med" len="med"/>
                    </a:lnT>
                    <a:lnB w="12700" cap="flat" cmpd="sng">
                      <a:solidFill>
                        <a:srgbClr val="D8D8D8"/>
                      </a:solidFill>
                      <a:prstDash val="solid"/>
                      <a:bevel/>
                      <a:headEnd type="none" w="med" len="med"/>
                      <a:tailEnd type="none" w="med" len="med"/>
                    </a:lnB>
                    <a:lnTlToBr>
                      <a:noFill/>
                    </a:lnTlToBr>
                    <a:lnBlToTr>
                      <a:noFill/>
                    </a:lnBlToTr>
                    <a:noFill/>
                  </a:tcPr>
                </a:tc>
                <a:tc>
                  <a:txBody>
                    <a:bodyPr/>
                    <a:p>
                      <a:pPr marL="0" lvl="0" indent="0" algn="ctr" eaLnBrk="1" fontAlgn="ctr" latinLnBrk="1" hangingPunct="1">
                        <a:spcBef>
                          <a:spcPct val="0"/>
                        </a:spcBef>
                        <a:spcAft>
                          <a:spcPct val="0"/>
                        </a:spcAft>
                        <a:buFont typeface="Arial" panose="020B0604020202020204" pitchFamily="34" charset="0"/>
                        <a:buNone/>
                      </a:pPr>
                      <a:r>
                        <a:rPr lang="zh-CN" altLang="en-US" sz="1200" b="1" baseline="0" dirty="0">
                          <a:solidFill>
                            <a:schemeClr val="tx1"/>
                          </a:solidFill>
                          <a:latin typeface="华文楷体" panose="02010600040101010101" charset="-122"/>
                          <a:ea typeface="华文楷体" panose="02010600040101010101" charset="-122"/>
                          <a:sym typeface="Malgun Gothic" panose="020B0503020000020004" pitchFamily="34" charset="-127"/>
                        </a:rPr>
                        <a:t>河北光华荣昌</a:t>
                      </a:r>
                      <a:endParaRPr lang="zh-CN" altLang="en-US" sz="1200" b="1" baseline="0" dirty="0">
                        <a:solidFill>
                          <a:schemeClr val="tx1"/>
                        </a:solidFill>
                        <a:latin typeface="华文楷体" panose="02010600040101010101" charset="-122"/>
                        <a:ea typeface="华文楷体" panose="02010600040101010101" charset="-122"/>
                        <a:sym typeface="Malgun Gothic" panose="020B0503020000020004" pitchFamily="34" charset="-127"/>
                      </a:endParaRPr>
                    </a:p>
                  </a:txBody>
                  <a:tcPr marL="36000" marR="36000" marT="18000" marB="18000" anchor="ctr">
                    <a:lnL w="12700" cap="flat" cmpd="sng">
                      <a:solidFill>
                        <a:srgbClr val="A5A5A5"/>
                      </a:solidFill>
                      <a:prstDash val="solid"/>
                      <a:bevel/>
                      <a:headEnd type="none" w="med" len="med"/>
                      <a:tailEnd type="none" w="med" len="med"/>
                    </a:lnL>
                    <a:lnR w="12700" cap="flat" cmpd="sng">
                      <a:solidFill>
                        <a:srgbClr val="A5A5A5"/>
                      </a:solidFill>
                      <a:prstDash val="solid"/>
                      <a:bevel/>
                      <a:headEnd type="none" w="med" len="med"/>
                      <a:tailEnd type="none" w="med" len="med"/>
                    </a:lnR>
                    <a:lnT w="12700" cap="flat" cmpd="sng">
                      <a:solidFill>
                        <a:schemeClr val="bg1">
                          <a:lumMod val="85000"/>
                        </a:schemeClr>
                      </a:solidFill>
                      <a:prstDash val="solid"/>
                      <a:bevel/>
                      <a:headEnd type="none" w="med" len="med"/>
                      <a:tailEnd type="none" w="med" len="med"/>
                    </a:lnT>
                    <a:lnB w="12700" cap="flat" cmpd="sng">
                      <a:solidFill>
                        <a:schemeClr val="bg1">
                          <a:lumMod val="85000"/>
                        </a:schemeClr>
                      </a:solidFill>
                      <a:prstDash val="solid"/>
                      <a:bevel/>
                      <a:headEnd type="none" w="med" len="med"/>
                      <a:tailEnd type="none" w="med" len="med"/>
                    </a:lnB>
                    <a:lnTlToBr>
                      <a:noFill/>
                    </a:lnTlToBr>
                    <a:lnBlToTr>
                      <a:noFill/>
                    </a:lnBlToTr>
                    <a:noFill/>
                  </a:tcPr>
                </a:tc>
                <a:tc>
                  <a:txBody>
                    <a:bodyPr/>
                    <a:p>
                      <a:pPr marL="0" lvl="0" indent="0" algn="ctr" eaLnBrk="1" fontAlgn="ctr" latinLnBrk="1" hangingPunct="1">
                        <a:spcBef>
                          <a:spcPct val="0"/>
                        </a:spcBef>
                        <a:spcAft>
                          <a:spcPct val="0"/>
                        </a:spcAft>
                        <a:buFont typeface="Arial" panose="020B0604020202020204" pitchFamily="34" charset="0"/>
                        <a:buNone/>
                      </a:pPr>
                      <a:r>
                        <a:rPr lang="zh-CN" altLang="en-US" sz="1200" b="1" baseline="0" dirty="0">
                          <a:solidFill>
                            <a:srgbClr val="7F7F7F"/>
                          </a:solidFill>
                          <a:latin typeface="华文楷体" panose="02010600040101010101" charset="-122"/>
                          <a:ea typeface="华文楷体" panose="02010600040101010101" charset="-122"/>
                          <a:sym typeface="Malgun Gothic" panose="020B0503020000020004" pitchFamily="34" charset="-127"/>
                        </a:rPr>
                        <a:t>自制</a:t>
                      </a:r>
                      <a:endParaRPr lang="zh-CN" altLang="en-US" sz="1200" b="1" baseline="0" dirty="0">
                        <a:solidFill>
                          <a:srgbClr val="7F7F7F"/>
                        </a:solidFill>
                        <a:latin typeface="华文楷体" panose="02010600040101010101" charset="-122"/>
                        <a:ea typeface="华文楷体" panose="02010600040101010101" charset="-122"/>
                        <a:sym typeface="Malgun Gothic" panose="020B0503020000020004" pitchFamily="34" charset="-127"/>
                      </a:endParaRPr>
                    </a:p>
                  </a:txBody>
                  <a:tcPr marL="18000" marR="18000" marT="18000" marB="18000" anchor="ctr">
                    <a:lnL w="12700" cap="flat" cmpd="sng">
                      <a:solidFill>
                        <a:srgbClr val="A5A5A5"/>
                      </a:solidFill>
                      <a:prstDash val="solid"/>
                      <a:bevel/>
                      <a:headEnd type="none" w="med" len="med"/>
                      <a:tailEnd type="none" w="med" len="med"/>
                    </a:lnL>
                    <a:lnR w="12700" cap="flat" cmpd="sng">
                      <a:solidFill>
                        <a:srgbClr val="A5A5A5"/>
                      </a:solidFill>
                      <a:prstDash val="solid"/>
                      <a:bevel/>
                      <a:headEnd type="none" w="med" len="med"/>
                      <a:tailEnd type="none" w="med" len="med"/>
                    </a:lnR>
                    <a:lnT w="12700" cap="flat" cmpd="sng">
                      <a:solidFill>
                        <a:schemeClr val="bg1">
                          <a:lumMod val="85000"/>
                        </a:schemeClr>
                      </a:solidFill>
                      <a:prstDash val="solid"/>
                      <a:bevel/>
                      <a:headEnd type="none" w="med" len="med"/>
                      <a:tailEnd type="none" w="med" len="med"/>
                    </a:lnT>
                    <a:lnB w="12700" cap="flat" cmpd="sng">
                      <a:solidFill>
                        <a:schemeClr val="bg1">
                          <a:lumMod val="85000"/>
                        </a:schemeClr>
                      </a:solidFill>
                      <a:prstDash val="solid"/>
                      <a:bevel/>
                      <a:headEnd type="none" w="med" len="med"/>
                      <a:tailEnd type="none" w="med" len="med"/>
                    </a:lnB>
                    <a:lnTlToBr>
                      <a:noFill/>
                    </a:lnTlToBr>
                    <a:lnBlToTr>
                      <a:noFill/>
                    </a:lnBlToTr>
                    <a:solidFill>
                      <a:schemeClr val="bg1">
                        <a:alpha val="100000"/>
                      </a:schemeClr>
                    </a:solidFill>
                  </a:tcPr>
                </a:tc>
                <a:tc vMerge="1">
                  <a:tcPr>
                    <a:lnL w="12700" cap="flat" cmpd="sng">
                      <a:solidFill>
                        <a:srgbClr val="A5A5A5"/>
                      </a:solidFill>
                      <a:prstDash val="solid"/>
                      <a:bevel/>
                      <a:headEnd type="none" w="med" len="med"/>
                      <a:tailEnd type="none" w="med" len="med"/>
                    </a:lnL>
                    <a:lnR w="12700" cap="flat" cmpd="sng">
                      <a:solidFill>
                        <a:srgbClr val="7F7F7F"/>
                      </a:solidFill>
                      <a:prstDash val="solid"/>
                      <a:bevel/>
                      <a:headEnd type="none" w="med" len="med"/>
                      <a:tailEnd type="none" w="med" len="med"/>
                    </a:lnR>
                  </a:tcPr>
                </a:tc>
              </a:tr>
              <a:tr h="342265">
                <a:tc>
                  <a:txBody>
                    <a:bodyPr/>
                    <a:p>
                      <a:pPr marL="0" lvl="0" indent="0" algn="ctr" eaLnBrk="1" fontAlgn="ctr" latinLnBrk="1" hangingPunct="1">
                        <a:spcBef>
                          <a:spcPct val="0"/>
                        </a:spcBef>
                        <a:spcAft>
                          <a:spcPct val="0"/>
                        </a:spcAft>
                        <a:buFont typeface="Arial" panose="020B0604020202020204" pitchFamily="34" charset="0"/>
                        <a:buNone/>
                      </a:pPr>
                      <a:r>
                        <a:rPr lang="zh-CN" altLang="en-US" sz="1200" b="1" baseline="0" dirty="0">
                          <a:solidFill>
                            <a:schemeClr val="tx1"/>
                          </a:solidFill>
                          <a:latin typeface="华文楷体" panose="02010600040101010101" charset="-122"/>
                          <a:ea typeface="华文楷体" panose="02010600040101010101" charset="-122"/>
                          <a:cs typeface="华文楷体" panose="02010600040101010101" charset="-122"/>
                          <a:sym typeface="Malgun Gothic" panose="020B0503020000020004" pitchFamily="34" charset="-127"/>
                        </a:rPr>
                        <a:t>扶手</a:t>
                      </a:r>
                      <a:endParaRPr lang="zh-CN" altLang="en-US" sz="1200" b="1" baseline="0" dirty="0">
                        <a:solidFill>
                          <a:schemeClr val="tx1"/>
                        </a:solidFill>
                        <a:latin typeface="华文楷体" panose="02010600040101010101" charset="-122"/>
                        <a:ea typeface="华文楷体" panose="02010600040101010101" charset="-122"/>
                        <a:cs typeface="华文楷体" panose="02010600040101010101" charset="-122"/>
                        <a:sym typeface="Malgun Gothic" panose="020B0503020000020004" pitchFamily="34" charset="-127"/>
                      </a:endParaRPr>
                    </a:p>
                  </a:txBody>
                  <a:tcPr marL="18000" marR="18000" marT="18000" marB="18000" anchor="ctr">
                    <a:lnL w="12700" cap="flat" cmpd="sng">
                      <a:solidFill>
                        <a:srgbClr val="7F7F7F"/>
                      </a:solidFill>
                      <a:prstDash val="solid"/>
                      <a:bevel/>
                      <a:headEnd type="none" w="med" len="med"/>
                      <a:tailEnd type="none" w="med" len="med"/>
                    </a:lnL>
                    <a:lnR w="12700" cap="flat" cmpd="sng">
                      <a:solidFill>
                        <a:srgbClr val="A5A5A5"/>
                      </a:solidFill>
                      <a:prstDash val="solid"/>
                      <a:bevel/>
                      <a:headEnd type="none" w="med" len="med"/>
                      <a:tailEnd type="none" w="med" len="med"/>
                    </a:lnR>
                    <a:lnT w="12700" cap="flat" cmpd="sng">
                      <a:solidFill>
                        <a:srgbClr val="D8D8D8"/>
                      </a:solidFill>
                      <a:prstDash val="solid"/>
                      <a:bevel/>
                      <a:headEnd type="none" w="med" len="med"/>
                      <a:tailEnd type="none" w="med" len="med"/>
                    </a:lnT>
                    <a:lnB w="12700" cap="flat" cmpd="sng">
                      <a:solidFill>
                        <a:srgbClr val="D8D8D8"/>
                      </a:solidFill>
                      <a:prstDash val="solid"/>
                      <a:bevel/>
                      <a:headEnd type="none" w="med" len="med"/>
                      <a:tailEnd type="none" w="med" len="med"/>
                    </a:lnB>
                    <a:lnTlToBr>
                      <a:noFill/>
                    </a:lnTlToBr>
                    <a:lnBlToTr>
                      <a:noFill/>
                    </a:lnBlToTr>
                    <a:noFill/>
                  </a:tcPr>
                </a:tc>
                <a:tc>
                  <a:txBody>
                    <a:bodyPr/>
                    <a:p>
                      <a:pPr marL="0" lvl="0" indent="0" algn="ctr" eaLnBrk="1" fontAlgn="ctr" latinLnBrk="1" hangingPunct="1">
                        <a:spcBef>
                          <a:spcPct val="0"/>
                        </a:spcBef>
                        <a:spcAft>
                          <a:spcPct val="0"/>
                        </a:spcAft>
                        <a:buFont typeface="Arial" panose="020B0604020202020204" pitchFamily="34" charset="0"/>
                        <a:buNone/>
                      </a:pPr>
                      <a:r>
                        <a:rPr lang="zh-CN" altLang="en-US" sz="1200" b="1" baseline="0" dirty="0">
                          <a:solidFill>
                            <a:schemeClr val="tx1"/>
                          </a:solidFill>
                          <a:latin typeface="华文楷体" panose="02010600040101010101" charset="-122"/>
                          <a:ea typeface="华文楷体" panose="02010600040101010101" charset="-122"/>
                          <a:sym typeface="Malgun Gothic" panose="020B0503020000020004" pitchFamily="34" charset="-127"/>
                        </a:rPr>
                        <a:t>河北光华荣昌</a:t>
                      </a:r>
                      <a:endParaRPr lang="zh-CN" altLang="en-US" sz="1200" b="1" baseline="0" dirty="0">
                        <a:solidFill>
                          <a:schemeClr val="tx1"/>
                        </a:solidFill>
                        <a:latin typeface="华文楷体" panose="02010600040101010101" charset="-122"/>
                        <a:ea typeface="华文楷体" panose="02010600040101010101" charset="-122"/>
                        <a:sym typeface="Malgun Gothic" panose="020B0503020000020004" pitchFamily="34" charset="-127"/>
                      </a:endParaRPr>
                    </a:p>
                  </a:txBody>
                  <a:tcPr marL="36000" marR="36000" marT="18000" marB="18000" anchor="ctr">
                    <a:lnL w="12700" cap="flat" cmpd="sng">
                      <a:solidFill>
                        <a:srgbClr val="A5A5A5"/>
                      </a:solidFill>
                      <a:prstDash val="solid"/>
                      <a:bevel/>
                      <a:headEnd type="none" w="med" len="med"/>
                      <a:tailEnd type="none" w="med" len="med"/>
                    </a:lnL>
                    <a:lnR w="12700" cap="flat" cmpd="sng">
                      <a:solidFill>
                        <a:srgbClr val="A5A5A5"/>
                      </a:solidFill>
                      <a:prstDash val="solid"/>
                      <a:bevel/>
                      <a:headEnd type="none" w="med" len="med"/>
                      <a:tailEnd type="none" w="med" len="med"/>
                    </a:lnR>
                    <a:lnT w="12700" cap="flat" cmpd="sng">
                      <a:solidFill>
                        <a:schemeClr val="bg1">
                          <a:lumMod val="85000"/>
                        </a:schemeClr>
                      </a:solidFill>
                      <a:prstDash val="solid"/>
                      <a:bevel/>
                      <a:headEnd type="none" w="med" len="med"/>
                      <a:tailEnd type="none" w="med" len="med"/>
                    </a:lnT>
                    <a:lnB w="12700" cap="flat" cmpd="sng">
                      <a:solidFill>
                        <a:schemeClr val="bg1">
                          <a:lumMod val="85000"/>
                        </a:schemeClr>
                      </a:solidFill>
                      <a:prstDash val="solid"/>
                      <a:bevel/>
                      <a:headEnd type="none" w="med" len="med"/>
                      <a:tailEnd type="none" w="med" len="med"/>
                    </a:lnB>
                    <a:lnTlToBr>
                      <a:noFill/>
                    </a:lnTlToBr>
                    <a:lnBlToTr>
                      <a:noFill/>
                    </a:lnBlToTr>
                    <a:noFill/>
                  </a:tcPr>
                </a:tc>
                <a:tc>
                  <a:txBody>
                    <a:bodyPr/>
                    <a:p>
                      <a:pPr marL="0" lvl="0" indent="0" algn="ctr" eaLnBrk="1" fontAlgn="ctr" latinLnBrk="1" hangingPunct="1">
                        <a:spcBef>
                          <a:spcPct val="0"/>
                        </a:spcBef>
                        <a:spcAft>
                          <a:spcPct val="0"/>
                        </a:spcAft>
                        <a:buFont typeface="Arial" panose="020B0604020202020204" pitchFamily="34" charset="0"/>
                        <a:buNone/>
                      </a:pPr>
                      <a:r>
                        <a:rPr lang="en-US" altLang="x-none" sz="1200" b="1" dirty="0">
                          <a:solidFill>
                            <a:srgbClr val="7F7F7F"/>
                          </a:solidFill>
                          <a:latin typeface="华文楷体" panose="02010600040101010101" charset="-122"/>
                          <a:ea typeface="华文楷体" panose="02010600040101010101" charset="-122"/>
                          <a:sym typeface="Malgun Gothic" panose="020B0503020000020004" pitchFamily="34" charset="-127"/>
                        </a:rPr>
                        <a:t>TBD</a:t>
                      </a:r>
                      <a:endParaRPr lang="en-US" altLang="x-none" sz="1200" b="1" baseline="0" dirty="0">
                        <a:solidFill>
                          <a:srgbClr val="7F7F7F"/>
                        </a:solidFill>
                        <a:latin typeface="华文楷体" panose="02010600040101010101" charset="-122"/>
                        <a:ea typeface="华文楷体" panose="02010600040101010101" charset="-122"/>
                        <a:sym typeface="Malgun Gothic" panose="020B0503020000020004" pitchFamily="34" charset="-127"/>
                      </a:endParaRPr>
                    </a:p>
                  </a:txBody>
                  <a:tcPr marL="18000" marR="18000" marT="18000" marB="18000" anchor="ctr">
                    <a:lnL w="12700" cap="flat" cmpd="sng">
                      <a:solidFill>
                        <a:srgbClr val="A5A5A5"/>
                      </a:solidFill>
                      <a:prstDash val="solid"/>
                      <a:bevel/>
                      <a:headEnd type="none" w="med" len="med"/>
                      <a:tailEnd type="none" w="med" len="med"/>
                    </a:lnL>
                    <a:lnR w="12700" cap="flat" cmpd="sng">
                      <a:solidFill>
                        <a:srgbClr val="A5A5A5"/>
                      </a:solidFill>
                      <a:prstDash val="solid"/>
                      <a:bevel/>
                      <a:headEnd type="none" w="med" len="med"/>
                      <a:tailEnd type="none" w="med" len="med"/>
                    </a:lnR>
                    <a:lnT w="12700" cap="flat" cmpd="sng">
                      <a:solidFill>
                        <a:schemeClr val="bg1">
                          <a:lumMod val="85000"/>
                        </a:schemeClr>
                      </a:solidFill>
                      <a:prstDash val="solid"/>
                      <a:bevel/>
                      <a:headEnd type="none" w="med" len="med"/>
                      <a:tailEnd type="none" w="med" len="med"/>
                    </a:lnT>
                    <a:lnB w="12700" cap="flat" cmpd="sng">
                      <a:solidFill>
                        <a:schemeClr val="bg1">
                          <a:lumMod val="85000"/>
                        </a:schemeClr>
                      </a:solidFill>
                      <a:prstDash val="solid"/>
                      <a:bevel/>
                      <a:headEnd type="none" w="med" len="med"/>
                      <a:tailEnd type="none" w="med" len="med"/>
                    </a:lnB>
                    <a:lnTlToBr>
                      <a:noFill/>
                    </a:lnTlToBr>
                    <a:lnBlToTr>
                      <a:noFill/>
                    </a:lnBlToTr>
                    <a:solidFill>
                      <a:schemeClr val="bg1">
                        <a:alpha val="100000"/>
                      </a:schemeClr>
                    </a:solidFill>
                  </a:tcPr>
                </a:tc>
                <a:tc vMerge="1">
                  <a:tcPr>
                    <a:lnL w="12700" cap="flat" cmpd="sng">
                      <a:solidFill>
                        <a:srgbClr val="A5A5A5"/>
                      </a:solidFill>
                      <a:prstDash val="solid"/>
                      <a:bevel/>
                      <a:headEnd type="none" w="med" len="med"/>
                      <a:tailEnd type="none" w="med" len="med"/>
                    </a:lnL>
                    <a:lnR w="12700" cap="flat" cmpd="sng">
                      <a:solidFill>
                        <a:srgbClr val="7F7F7F"/>
                      </a:solidFill>
                      <a:prstDash val="solid"/>
                      <a:bevel/>
                      <a:headEnd type="none" w="med" len="med"/>
                      <a:tailEnd type="none" w="med" len="med"/>
                    </a:lnR>
                  </a:tcPr>
                </a:tc>
              </a:tr>
              <a:tr h="342265">
                <a:tc>
                  <a:txBody>
                    <a:bodyPr/>
                    <a:p>
                      <a:pPr marL="0" lvl="0" indent="0" algn="ctr" eaLnBrk="1" fontAlgn="ctr" latinLnBrk="1" hangingPunct="1">
                        <a:spcBef>
                          <a:spcPct val="0"/>
                        </a:spcBef>
                        <a:spcAft>
                          <a:spcPct val="0"/>
                        </a:spcAft>
                        <a:buFont typeface="Arial" panose="020B0604020202020204" pitchFamily="34" charset="0"/>
                        <a:buNone/>
                      </a:pPr>
                      <a:r>
                        <a:rPr lang="zh-CN" altLang="en-US" sz="1200" b="1" baseline="0" dirty="0">
                          <a:solidFill>
                            <a:schemeClr val="tx1"/>
                          </a:solidFill>
                          <a:latin typeface="华文楷体" panose="02010600040101010101" charset="-122"/>
                          <a:ea typeface="华文楷体" panose="02010600040101010101" charset="-122"/>
                          <a:sym typeface="Malgun Gothic" panose="020B0503020000020004" pitchFamily="34" charset="-127"/>
                        </a:rPr>
                        <a:t>注塑件</a:t>
                      </a:r>
                      <a:endParaRPr lang="zh-CN" altLang="en-US" sz="1200" b="1" baseline="0" dirty="0">
                        <a:solidFill>
                          <a:schemeClr val="tx1"/>
                        </a:solidFill>
                        <a:latin typeface="华文楷体" panose="02010600040101010101" charset="-122"/>
                        <a:ea typeface="华文楷体" panose="02010600040101010101" charset="-122"/>
                        <a:sym typeface="Malgun Gothic" panose="020B0503020000020004" pitchFamily="34" charset="-127"/>
                      </a:endParaRPr>
                    </a:p>
                  </a:txBody>
                  <a:tcPr marL="18000" marR="18000" marT="18000" marB="18000" anchor="ctr">
                    <a:lnL w="12700" cap="flat" cmpd="sng">
                      <a:solidFill>
                        <a:srgbClr val="7F7F7F"/>
                      </a:solidFill>
                      <a:prstDash val="solid"/>
                      <a:bevel/>
                      <a:headEnd type="none" w="med" len="med"/>
                      <a:tailEnd type="none" w="med" len="med"/>
                    </a:lnL>
                    <a:lnR w="12700" cap="flat" cmpd="sng">
                      <a:solidFill>
                        <a:srgbClr val="A5A5A5"/>
                      </a:solidFill>
                      <a:prstDash val="solid"/>
                      <a:bevel/>
                      <a:headEnd type="none" w="med" len="med"/>
                      <a:tailEnd type="none" w="med" len="med"/>
                    </a:lnR>
                    <a:lnT w="12700" cap="flat" cmpd="sng">
                      <a:solidFill>
                        <a:srgbClr val="D8D8D8"/>
                      </a:solidFill>
                      <a:prstDash val="solid"/>
                      <a:bevel/>
                      <a:headEnd type="none" w="med" len="med"/>
                      <a:tailEnd type="none" w="med" len="med"/>
                    </a:lnT>
                    <a:lnB w="12700" cap="flat" cmpd="sng">
                      <a:solidFill>
                        <a:srgbClr val="7F7F7F"/>
                      </a:solidFill>
                      <a:prstDash val="solid"/>
                      <a:bevel/>
                      <a:headEnd type="none" w="med" len="med"/>
                      <a:tailEnd type="none" w="med" len="med"/>
                    </a:lnB>
                    <a:lnTlToBr>
                      <a:noFill/>
                    </a:lnTlToBr>
                    <a:lnBlToTr>
                      <a:noFill/>
                    </a:lnBlToTr>
                    <a:noFill/>
                  </a:tcPr>
                </a:tc>
                <a:tc>
                  <a:txBody>
                    <a:bodyPr/>
                    <a:p>
                      <a:pPr marL="0" lvl="0" indent="0" algn="ctr" eaLnBrk="1" fontAlgn="ctr" latinLnBrk="1" hangingPunct="1">
                        <a:spcBef>
                          <a:spcPct val="0"/>
                        </a:spcBef>
                        <a:spcAft>
                          <a:spcPct val="0"/>
                        </a:spcAft>
                        <a:buFont typeface="Arial" panose="020B0604020202020204" pitchFamily="34" charset="0"/>
                        <a:buNone/>
                      </a:pPr>
                      <a:r>
                        <a:rPr lang="zh-CN" altLang="en-US" sz="1200" b="1" baseline="0" dirty="0">
                          <a:solidFill>
                            <a:schemeClr val="tx1"/>
                          </a:solidFill>
                          <a:latin typeface="华文楷体" panose="02010600040101010101" charset="-122"/>
                          <a:ea typeface="华文楷体" panose="02010600040101010101" charset="-122"/>
                          <a:sym typeface="Malgun Gothic" panose="020B0503020000020004" pitchFamily="34" charset="-127"/>
                        </a:rPr>
                        <a:t>河北光华荣昌</a:t>
                      </a:r>
                      <a:endParaRPr lang="zh-CN" altLang="en-US" sz="1200" b="1" baseline="0" dirty="0">
                        <a:solidFill>
                          <a:schemeClr val="tx1"/>
                        </a:solidFill>
                        <a:latin typeface="华文楷体" panose="02010600040101010101" charset="-122"/>
                        <a:ea typeface="华文楷体" panose="02010600040101010101" charset="-122"/>
                        <a:sym typeface="Malgun Gothic" panose="020B0503020000020004" pitchFamily="34" charset="-127"/>
                      </a:endParaRPr>
                    </a:p>
                  </a:txBody>
                  <a:tcPr marL="36000" marR="36000" marT="18000" marB="18000" anchor="ctr">
                    <a:lnL w="12700" cap="flat" cmpd="sng">
                      <a:solidFill>
                        <a:srgbClr val="A5A5A5"/>
                      </a:solidFill>
                      <a:prstDash val="solid"/>
                      <a:bevel/>
                      <a:headEnd type="none" w="med" len="med"/>
                      <a:tailEnd type="none" w="med" len="med"/>
                    </a:lnL>
                    <a:lnR w="12700" cap="flat" cmpd="sng">
                      <a:solidFill>
                        <a:srgbClr val="A5A5A5"/>
                      </a:solidFill>
                      <a:prstDash val="solid"/>
                      <a:bevel/>
                      <a:headEnd type="none" w="med" len="med"/>
                      <a:tailEnd type="none" w="med" len="med"/>
                    </a:lnR>
                    <a:lnT w="12700" cap="flat" cmpd="sng">
                      <a:solidFill>
                        <a:schemeClr val="bg1">
                          <a:lumMod val="85000"/>
                        </a:schemeClr>
                      </a:solidFill>
                      <a:prstDash val="solid"/>
                      <a:bevel/>
                      <a:headEnd type="none" w="med" len="med"/>
                      <a:tailEnd type="none" w="med" len="med"/>
                    </a:lnT>
                    <a:lnB w="12700" cap="flat" cmpd="sng">
                      <a:solidFill>
                        <a:srgbClr val="7F7F7F"/>
                      </a:solidFill>
                      <a:prstDash val="solid"/>
                      <a:bevel/>
                      <a:headEnd type="none" w="med" len="med"/>
                      <a:tailEnd type="none" w="med" len="med"/>
                    </a:lnB>
                    <a:lnTlToBr>
                      <a:noFill/>
                    </a:lnTlToBr>
                    <a:lnBlToTr>
                      <a:noFill/>
                    </a:lnBlToTr>
                    <a:noFill/>
                  </a:tcPr>
                </a:tc>
                <a:tc>
                  <a:txBody>
                    <a:bodyPr/>
                    <a:p>
                      <a:pPr marL="0" lvl="0" indent="0" algn="ctr" eaLnBrk="1" fontAlgn="ctr" latinLnBrk="1" hangingPunct="1">
                        <a:spcBef>
                          <a:spcPct val="0"/>
                        </a:spcBef>
                        <a:spcAft>
                          <a:spcPct val="0"/>
                        </a:spcAft>
                        <a:buFont typeface="Arial" panose="020B0604020202020204" pitchFamily="34" charset="0"/>
                        <a:buNone/>
                      </a:pPr>
                      <a:r>
                        <a:rPr lang="en-US" altLang="x-none" sz="1200" b="1" dirty="0">
                          <a:solidFill>
                            <a:srgbClr val="7F7F7F"/>
                          </a:solidFill>
                          <a:latin typeface="华文楷体" panose="02010600040101010101" charset="-122"/>
                          <a:ea typeface="华文楷体" panose="02010600040101010101" charset="-122"/>
                          <a:sym typeface="Malgun Gothic" panose="020B0503020000020004" pitchFamily="34" charset="-127"/>
                        </a:rPr>
                        <a:t>TBD</a:t>
                      </a:r>
                      <a:endParaRPr lang="en-US" altLang="x-none" sz="1200" b="1" baseline="0" dirty="0">
                        <a:solidFill>
                          <a:srgbClr val="7F7F7F"/>
                        </a:solidFill>
                        <a:latin typeface="华文楷体" panose="02010600040101010101" charset="-122"/>
                        <a:ea typeface="华文楷体" panose="02010600040101010101" charset="-122"/>
                        <a:sym typeface="Malgun Gothic" panose="020B0503020000020004" pitchFamily="34" charset="-127"/>
                      </a:endParaRPr>
                    </a:p>
                  </a:txBody>
                  <a:tcPr marL="18000" marR="18000" marT="18000" marB="18000" anchor="ctr">
                    <a:lnL w="12700" cap="flat" cmpd="sng">
                      <a:solidFill>
                        <a:srgbClr val="A5A5A5"/>
                      </a:solidFill>
                      <a:prstDash val="solid"/>
                      <a:bevel/>
                      <a:headEnd type="none" w="med" len="med"/>
                      <a:tailEnd type="none" w="med" len="med"/>
                    </a:lnL>
                    <a:lnR w="12700" cap="flat" cmpd="sng">
                      <a:solidFill>
                        <a:srgbClr val="A5A5A5"/>
                      </a:solidFill>
                      <a:prstDash val="solid"/>
                      <a:bevel/>
                      <a:headEnd type="none" w="med" len="med"/>
                      <a:tailEnd type="none" w="med" len="med"/>
                    </a:lnR>
                    <a:lnT w="12700" cap="flat" cmpd="sng">
                      <a:solidFill>
                        <a:schemeClr val="bg1">
                          <a:lumMod val="85000"/>
                        </a:schemeClr>
                      </a:solidFill>
                      <a:prstDash val="solid"/>
                      <a:bevel/>
                      <a:headEnd type="none" w="med" len="med"/>
                      <a:tailEnd type="none" w="med" len="med"/>
                    </a:lnT>
                    <a:lnB w="12700" cap="flat" cmpd="sng">
                      <a:solidFill>
                        <a:srgbClr val="7F7F7F"/>
                      </a:solidFill>
                      <a:prstDash val="solid"/>
                      <a:bevel/>
                      <a:headEnd type="none" w="med" len="med"/>
                      <a:tailEnd type="none" w="med" len="med"/>
                    </a:lnB>
                    <a:lnTlToBr>
                      <a:noFill/>
                    </a:lnTlToBr>
                    <a:lnBlToTr>
                      <a:noFill/>
                    </a:lnBlToTr>
                    <a:solidFill>
                      <a:schemeClr val="bg1">
                        <a:alpha val="100000"/>
                      </a:schemeClr>
                    </a:solidFill>
                  </a:tcPr>
                </a:tc>
                <a:tc vMerge="1">
                  <a:tcPr>
                    <a:lnL w="12700" cap="flat" cmpd="sng">
                      <a:solidFill>
                        <a:srgbClr val="A5A5A5"/>
                      </a:solidFill>
                      <a:prstDash val="solid"/>
                      <a:bevel/>
                      <a:headEnd type="none" w="med" len="med"/>
                      <a:tailEnd type="none" w="med" len="med"/>
                    </a:lnL>
                    <a:lnR w="12700" cap="flat" cmpd="sng">
                      <a:solidFill>
                        <a:srgbClr val="7F7F7F"/>
                      </a:solidFill>
                      <a:prstDash val="solid"/>
                      <a:bevel/>
                      <a:headEnd type="none" w="med" len="med"/>
                      <a:tailEnd type="none" w="med" len="med"/>
                    </a:lnR>
                    <a:lnB w="12700" cap="flat" cmpd="sng">
                      <a:solidFill>
                        <a:srgbClr val="7F7F7F"/>
                      </a:solidFill>
                      <a:prstDash val="solid"/>
                      <a:bevel/>
                      <a:headEnd type="none" w="med" len="med"/>
                      <a:tailEnd type="none" w="med" len="med"/>
                    </a:lnB>
                  </a:tcPr>
                </a:tc>
              </a:tr>
            </a:tbl>
          </a:graphicData>
        </a:graphic>
      </p:graphicFrame>
      <p:graphicFrame>
        <p:nvGraphicFramePr>
          <p:cNvPr id="20534" name="表格 20533"/>
          <p:cNvGraphicFramePr/>
          <p:nvPr>
            <p:custDataLst>
              <p:tags r:id="rId3"/>
            </p:custDataLst>
          </p:nvPr>
        </p:nvGraphicFramePr>
        <p:xfrm>
          <a:off x="9480550" y="3716655"/>
          <a:ext cx="1817370" cy="1059815"/>
        </p:xfrm>
        <a:graphic>
          <a:graphicData uri="http://schemas.openxmlformats.org/drawingml/2006/table">
            <a:tbl>
              <a:tblPr/>
              <a:tblGrid>
                <a:gridCol w="1817370"/>
              </a:tblGrid>
              <a:tr h="311785">
                <a:tc>
                  <a:txBody>
                    <a:bodyPr/>
                    <a:p>
                      <a:pPr marL="0" lvl="0" indent="0" algn="ctr" eaLnBrk="1" fontAlgn="ctr" latinLnBrk="1" hangingPunct="1">
                        <a:spcBef>
                          <a:spcPct val="0"/>
                        </a:spcBef>
                        <a:spcAft>
                          <a:spcPct val="0"/>
                        </a:spcAft>
                        <a:buFont typeface="Arial" panose="020B0604020202020204" pitchFamily="34" charset="0"/>
                        <a:buNone/>
                      </a:pPr>
                      <a:r>
                        <a:rPr lang="zh-CN" sz="1200" b="1" baseline="0" dirty="0">
                          <a:solidFill>
                            <a:schemeClr val="tx1"/>
                          </a:solidFill>
                          <a:latin typeface="华文楷体" panose="02010600040101010101" charset="-122"/>
                          <a:ea typeface="华文楷体" panose="02010600040101010101" charset="-122"/>
                          <a:sym typeface="Malgun Gothic" panose="020B0503020000020004" pitchFamily="34" charset="-127"/>
                        </a:rPr>
                        <a:t>海外客户指定品关注</a:t>
                      </a:r>
                      <a:endParaRPr lang="zh-CN" sz="1200" b="1" baseline="0" dirty="0">
                        <a:solidFill>
                          <a:schemeClr val="tx1"/>
                        </a:solidFill>
                        <a:latin typeface="华文楷体" panose="02010600040101010101" charset="-122"/>
                        <a:ea typeface="华文楷体" panose="02010600040101010101" charset="-122"/>
                        <a:sym typeface="Malgun Gothic" panose="020B0503020000020004" pitchFamily="34" charset="-127"/>
                      </a:endParaRPr>
                    </a:p>
                  </a:txBody>
                  <a:tcPr marL="18000" marR="18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solidFill>
                      <a:srgbClr val="F2F2F2">
                        <a:alpha val="100000"/>
                      </a:srgbClr>
                    </a:solidFill>
                  </a:tcPr>
                </a:tc>
              </a:tr>
              <a:tr h="748030">
                <a:tc>
                  <a:txBody>
                    <a:bodyPr/>
                    <a:p>
                      <a:pPr marL="171450" lvl="0" indent="-85725" algn="l" eaLnBrk="1" fontAlgn="ctr" latinLnBrk="1" hangingPunct="1">
                        <a:lnSpc>
                          <a:spcPct val="130000"/>
                        </a:lnSpc>
                        <a:spcBef>
                          <a:spcPct val="0"/>
                        </a:spcBef>
                        <a:spcAft>
                          <a:spcPct val="0"/>
                        </a:spcAft>
                        <a:buFont typeface="Arial" panose="020B0604020202020204" pitchFamily="34" charset="0"/>
                        <a:buChar char="•"/>
                      </a:pPr>
                      <a:r>
                        <a:rPr lang="zh-CN" altLang="en-US" sz="1200" b="1" baseline="0" dirty="0">
                          <a:solidFill>
                            <a:schemeClr val="tx1"/>
                          </a:solidFill>
                          <a:latin typeface="华文楷体" panose="02010600040101010101" charset="-122"/>
                          <a:ea typeface="华文楷体" panose="02010600040101010101" charset="-122"/>
                          <a:cs typeface="华文楷体" panose="02010600040101010101" charset="-122"/>
                          <a:sym typeface="Malgun Gothic" panose="020B0503020000020004" pitchFamily="34" charset="-127"/>
                        </a:rPr>
                        <a:t>安全部件 </a:t>
                      </a:r>
                      <a:r>
                        <a:rPr lang="en-US" altLang="x-none" sz="1200" b="1" baseline="0" dirty="0">
                          <a:solidFill>
                            <a:schemeClr val="tx1"/>
                          </a:solidFill>
                          <a:latin typeface="华文楷体" panose="02010600040101010101" charset="-122"/>
                          <a:ea typeface="华文楷体" panose="02010600040101010101" charset="-122"/>
                          <a:cs typeface="华文楷体" panose="02010600040101010101" charset="-122"/>
                          <a:sym typeface="Malgun Gothic" panose="020B0503020000020004" pitchFamily="34" charset="-127"/>
                        </a:rPr>
                        <a:t>: SAB, </a:t>
                      </a:r>
                      <a:r>
                        <a:rPr lang="zh-CN" altLang="en-US" sz="1200" b="1" baseline="0" dirty="0">
                          <a:solidFill>
                            <a:schemeClr val="tx1"/>
                          </a:solidFill>
                          <a:latin typeface="华文楷体" panose="02010600040101010101" charset="-122"/>
                          <a:ea typeface="华文楷体" panose="02010600040101010101" charset="-122"/>
                          <a:cs typeface="华文楷体" panose="02010600040101010101" charset="-122"/>
                          <a:sym typeface="Malgun Gothic" panose="020B0503020000020004" pitchFamily="34" charset="-127"/>
                        </a:rPr>
                        <a:t>安全带锁扣</a:t>
                      </a:r>
                      <a:r>
                        <a:rPr lang="en-US" altLang="x-none" sz="1200" b="1" baseline="0" dirty="0">
                          <a:solidFill>
                            <a:schemeClr val="tx1"/>
                          </a:solidFill>
                          <a:latin typeface="华文楷体" panose="02010600040101010101" charset="-122"/>
                          <a:ea typeface="华文楷体" panose="02010600040101010101" charset="-122"/>
                          <a:cs typeface="华文楷体" panose="02010600040101010101" charset="-122"/>
                          <a:sym typeface="Malgun Gothic" panose="020B0503020000020004" pitchFamily="34" charset="-127"/>
                        </a:rPr>
                        <a:t>, SBR </a:t>
                      </a:r>
                      <a:r>
                        <a:rPr lang="zh-CN" altLang="en-US" sz="1200" b="1" baseline="0" dirty="0">
                          <a:solidFill>
                            <a:schemeClr val="tx1"/>
                          </a:solidFill>
                          <a:latin typeface="华文楷体" panose="02010600040101010101" charset="-122"/>
                          <a:ea typeface="华文楷体" panose="02010600040101010101" charset="-122"/>
                          <a:cs typeface="华文楷体" panose="02010600040101010101" charset="-122"/>
                          <a:sym typeface="宋体" panose="02010600030101010101" pitchFamily="2" charset="-122"/>
                        </a:rPr>
                        <a:t>等</a:t>
                      </a:r>
                      <a:endParaRPr lang="en-US" altLang="x-none" sz="1200" b="1" baseline="0" dirty="0">
                        <a:solidFill>
                          <a:schemeClr val="tx1"/>
                        </a:solidFill>
                        <a:latin typeface="华文楷体" panose="02010600040101010101" charset="-122"/>
                        <a:ea typeface="华文楷体" panose="02010600040101010101" charset="-122"/>
                        <a:cs typeface="华文楷体" panose="02010600040101010101" charset="-122"/>
                        <a:sym typeface="Malgun Gothic" panose="020B0503020000020004" pitchFamily="34" charset="-127"/>
                      </a:endParaRPr>
                    </a:p>
                    <a:p>
                      <a:pPr marL="171450" lvl="0" indent="-85725" algn="l" eaLnBrk="1" fontAlgn="ctr" latinLnBrk="1" hangingPunct="1">
                        <a:lnSpc>
                          <a:spcPct val="130000"/>
                        </a:lnSpc>
                        <a:spcBef>
                          <a:spcPct val="0"/>
                        </a:spcBef>
                        <a:spcAft>
                          <a:spcPct val="0"/>
                        </a:spcAft>
                        <a:buFont typeface="Arial" panose="020B0604020202020204" pitchFamily="34" charset="0"/>
                        <a:buChar char="•"/>
                      </a:pPr>
                      <a:r>
                        <a:rPr lang="zh-CN" altLang="en-US" sz="1200" b="1" baseline="0" dirty="0">
                          <a:solidFill>
                            <a:schemeClr val="tx1"/>
                          </a:solidFill>
                          <a:latin typeface="华文楷体" panose="02010600040101010101" charset="-122"/>
                          <a:ea typeface="华文楷体" panose="02010600040101010101" charset="-122"/>
                          <a:cs typeface="华文楷体" panose="02010600040101010101" charset="-122"/>
                          <a:sym typeface="Malgun Gothic" panose="020B0503020000020004" pitchFamily="34" charset="-127"/>
                        </a:rPr>
                        <a:t>面套</a:t>
                      </a:r>
                      <a:endParaRPr lang="zh-CN" altLang="en-US" sz="1200" b="1" baseline="0" dirty="0">
                        <a:solidFill>
                          <a:schemeClr val="tx1"/>
                        </a:solidFill>
                        <a:latin typeface="华文楷体" panose="02010600040101010101" charset="-122"/>
                        <a:ea typeface="华文楷体" panose="02010600040101010101" charset="-122"/>
                        <a:cs typeface="华文楷体" panose="02010600040101010101" charset="-122"/>
                        <a:sym typeface="Malgun Gothic" panose="020B0503020000020004" pitchFamily="34" charset="-127"/>
                      </a:endParaRPr>
                    </a:p>
                  </a:txBody>
                  <a:tcPr marL="18000" marR="18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r>
            </a:tbl>
          </a:graphicData>
        </a:graphic>
      </p:graphicFrame>
      <p:sp>
        <p:nvSpPr>
          <p:cNvPr id="19519" name="AutoShape 7"/>
          <p:cNvSpPr/>
          <p:nvPr/>
        </p:nvSpPr>
        <p:spPr>
          <a:xfrm>
            <a:off x="335915" y="4991735"/>
            <a:ext cx="960120" cy="1363980"/>
          </a:xfrm>
          <a:prstGeom prst="homePlate">
            <a:avLst>
              <a:gd name="adj" fmla="val 7175"/>
            </a:avLst>
          </a:prstGeom>
          <a:solidFill>
            <a:srgbClr val="244061"/>
          </a:solidFill>
          <a:ln w="9525" cap="flat" cmpd="sng">
            <a:solidFill>
              <a:srgbClr val="7F7F7F"/>
            </a:solidFill>
            <a:prstDash val="solid"/>
            <a:miter/>
            <a:headEnd type="none" w="med" len="med"/>
            <a:tailEnd type="none" w="med" len="med"/>
          </a:ln>
        </p:spPr>
        <p:txBody>
          <a:bodyPr wrap="none" anchor="ctr" anchorCtr="0"/>
          <a:p>
            <a:pPr algn="ctr" latinLnBrk="1"/>
            <a:r>
              <a:rPr lang="zh-CN" altLang="en-US" sz="1500" b="1" dirty="0">
                <a:solidFill>
                  <a:schemeClr val="bg1"/>
                </a:solidFill>
                <a:latin typeface="华文楷体" panose="02010600040101010101" charset="-122"/>
                <a:ea typeface="华文楷体" panose="02010600040101010101" charset="-122"/>
                <a:sym typeface="楷体" panose="02010609060101010101" pitchFamily="49" charset="-122"/>
              </a:rPr>
              <a:t>推进日程</a:t>
            </a:r>
            <a:endParaRPr lang="zh-CN" altLang="en-US" sz="1500" b="1" dirty="0">
              <a:solidFill>
                <a:schemeClr val="bg1"/>
              </a:solidFill>
              <a:latin typeface="华文楷体" panose="02010600040101010101" charset="-122"/>
              <a:ea typeface="华文楷体" panose="02010600040101010101" charset="-122"/>
              <a:sym typeface="楷体" panose="02010609060101010101" pitchFamily="49" charset="-122"/>
            </a:endParaRPr>
          </a:p>
        </p:txBody>
      </p:sp>
      <p:graphicFrame>
        <p:nvGraphicFramePr>
          <p:cNvPr id="2" name="表格 1"/>
          <p:cNvGraphicFramePr/>
          <p:nvPr>
            <p:custDataLst>
              <p:tags r:id="rId4"/>
            </p:custDataLst>
          </p:nvPr>
        </p:nvGraphicFramePr>
        <p:xfrm>
          <a:off x="9480550" y="2564765"/>
          <a:ext cx="1817370" cy="1059815"/>
        </p:xfrm>
        <a:graphic>
          <a:graphicData uri="http://schemas.openxmlformats.org/drawingml/2006/table">
            <a:tbl>
              <a:tblPr/>
              <a:tblGrid>
                <a:gridCol w="1817370"/>
              </a:tblGrid>
              <a:tr h="311785">
                <a:tc>
                  <a:txBody>
                    <a:bodyPr/>
                    <a:p>
                      <a:pPr marL="0" lvl="0" indent="0" algn="ctr" eaLnBrk="1" fontAlgn="ctr" latinLnBrk="1" hangingPunct="1">
                        <a:spcBef>
                          <a:spcPct val="0"/>
                        </a:spcBef>
                        <a:spcAft>
                          <a:spcPct val="0"/>
                        </a:spcAft>
                        <a:buFont typeface="Arial" panose="020B0604020202020204" pitchFamily="34" charset="0"/>
                        <a:buNone/>
                      </a:pPr>
                      <a:r>
                        <a:rPr lang="zh-CN" sz="1200" b="1" baseline="0" dirty="0">
                          <a:solidFill>
                            <a:schemeClr val="tx1"/>
                          </a:solidFill>
                          <a:latin typeface="华文楷体" panose="02010600040101010101" charset="-122"/>
                          <a:ea typeface="华文楷体" panose="02010600040101010101" charset="-122"/>
                          <a:sym typeface="Malgun Gothic" panose="020B0503020000020004" pitchFamily="34" charset="-127"/>
                        </a:rPr>
                        <a:t>非核心零部件</a:t>
                      </a:r>
                      <a:endParaRPr lang="zh-CN" sz="1200" b="1" baseline="0" dirty="0">
                        <a:solidFill>
                          <a:schemeClr val="tx1"/>
                        </a:solidFill>
                        <a:latin typeface="华文楷体" panose="02010600040101010101" charset="-122"/>
                        <a:ea typeface="华文楷体" panose="02010600040101010101" charset="-122"/>
                        <a:sym typeface="Malgun Gothic" panose="020B0503020000020004" pitchFamily="34" charset="-127"/>
                      </a:endParaRPr>
                    </a:p>
                  </a:txBody>
                  <a:tcPr marL="18000" marR="18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solidFill>
                      <a:srgbClr val="F2F2F2">
                        <a:alpha val="100000"/>
                      </a:srgbClr>
                    </a:solidFill>
                  </a:tcPr>
                </a:tc>
              </a:tr>
              <a:tr h="748030">
                <a:tc>
                  <a:txBody>
                    <a:bodyPr/>
                    <a:p>
                      <a:pPr marL="171450" lvl="0" indent="-85725" algn="l" eaLnBrk="1" fontAlgn="ctr" latinLnBrk="1" hangingPunct="1">
                        <a:lnSpc>
                          <a:spcPct val="130000"/>
                        </a:lnSpc>
                        <a:spcBef>
                          <a:spcPct val="0"/>
                        </a:spcBef>
                        <a:spcAft>
                          <a:spcPct val="0"/>
                        </a:spcAft>
                        <a:buFont typeface="Arial" panose="020B0604020202020204" pitchFamily="34" charset="0"/>
                        <a:buChar char="•"/>
                      </a:pPr>
                      <a:r>
                        <a:rPr lang="zh-CN" sz="1200" b="1" baseline="0" dirty="0">
                          <a:solidFill>
                            <a:schemeClr val="tx1"/>
                          </a:solidFill>
                          <a:latin typeface="华文楷体" panose="02010600040101010101" charset="-122"/>
                          <a:ea typeface="华文楷体" panose="02010600040101010101" charset="-122"/>
                          <a:cs typeface="华文楷体" panose="02010600040101010101" charset="-122"/>
                          <a:sym typeface="Malgun Gothic" panose="020B0503020000020004" pitchFamily="34" charset="-127"/>
                        </a:rPr>
                        <a:t>根据价格确定是否开发新供应商</a:t>
                      </a:r>
                      <a:endParaRPr lang="zh-CN" sz="1200" b="1" baseline="0" dirty="0">
                        <a:solidFill>
                          <a:schemeClr val="tx1"/>
                        </a:solidFill>
                        <a:latin typeface="华文楷体" panose="02010600040101010101" charset="-122"/>
                        <a:ea typeface="华文楷体" panose="02010600040101010101" charset="-122"/>
                        <a:cs typeface="华文楷体" panose="02010600040101010101" charset="-122"/>
                        <a:sym typeface="Malgun Gothic" panose="020B0503020000020004" pitchFamily="34" charset="-127"/>
                      </a:endParaRPr>
                    </a:p>
                  </a:txBody>
                  <a:tcPr marL="18000" marR="18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r>
            </a:tbl>
          </a:graphicData>
        </a:graphic>
      </p:graphicFrame>
      <p:graphicFrame>
        <p:nvGraphicFramePr>
          <p:cNvPr id="15364" name="表格 15363"/>
          <p:cNvGraphicFramePr/>
          <p:nvPr>
            <p:custDataLst>
              <p:tags r:id="rId5"/>
            </p:custDataLst>
          </p:nvPr>
        </p:nvGraphicFramePr>
        <p:xfrm>
          <a:off x="1530985" y="5013325"/>
          <a:ext cx="10210800" cy="1325880"/>
        </p:xfrm>
        <a:graphic>
          <a:graphicData uri="http://schemas.openxmlformats.org/drawingml/2006/table">
            <a:tbl>
              <a:tblPr/>
              <a:tblGrid>
                <a:gridCol w="1696720"/>
                <a:gridCol w="460375"/>
                <a:gridCol w="462915"/>
                <a:gridCol w="457835"/>
                <a:gridCol w="460375"/>
                <a:gridCol w="461010"/>
                <a:gridCol w="457835"/>
                <a:gridCol w="462915"/>
                <a:gridCol w="467995"/>
                <a:gridCol w="453390"/>
                <a:gridCol w="459105"/>
                <a:gridCol w="459105"/>
                <a:gridCol w="462280"/>
                <a:gridCol w="459105"/>
                <a:gridCol w="462280"/>
                <a:gridCol w="458470"/>
                <a:gridCol w="459105"/>
                <a:gridCol w="1149985"/>
              </a:tblGrid>
              <a:tr h="307975">
                <a:tc rowSpan="2">
                  <a:txBody>
                    <a:bodyPr/>
                    <a:lstStyle>
                      <a:lvl1pPr marL="342900" lvl="0" indent="-342900" algn="l" defTabSz="914400" eaLnBrk="1" fontAlgn="base" latinLnBrk="1" hangingPunct="1">
                        <a:spcBef>
                          <a:spcPct val="20000"/>
                        </a:spcBef>
                        <a:buFont typeface="Arial" panose="020B0604020202020204" pitchFamily="34" charset="0"/>
                        <a:buChar char="•"/>
                        <a:defRPr sz="32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1pPr>
                      <a:lvl2pPr marL="742950" lvl="1" indent="-285750" algn="l" defTabSz="914400" eaLnBrk="1" latinLnBrk="1" hangingPunct="1">
                        <a:spcBef>
                          <a:spcPct val="20000"/>
                        </a:spcBef>
                        <a:buFont typeface="Arial" panose="020B0604020202020204" pitchFamily="34" charset="0"/>
                        <a:buChar char="–"/>
                        <a:defRPr sz="28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2pPr>
                      <a:lvl3pPr marL="1143000" lvl="2" indent="-228600" algn="l" defTabSz="914400" eaLnBrk="1" latinLnBrk="1" hangingPunct="1">
                        <a:spcBef>
                          <a:spcPct val="20000"/>
                        </a:spcBef>
                        <a:buFont typeface="Arial" panose="020B0604020202020204" pitchFamily="34" charset="0"/>
                        <a:buChar char="•"/>
                        <a:defRPr sz="24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3pPr>
                      <a:lvl4pPr marL="1600200" lvl="3"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4pPr>
                      <a:lvl5pPr marL="2057400" lvl="4"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5pPr>
                    </a:lstStyle>
                    <a:p>
                      <a:pPr marL="0" lvl="0" indent="0" algn="ctr" eaLnBrk="1" fontAlgn="base" latinLnBrk="1" hangingPunct="1">
                        <a:spcBef>
                          <a:spcPct val="20000"/>
                        </a:spcBef>
                        <a:spcAft>
                          <a:spcPct val="0"/>
                        </a:spcAft>
                        <a:buFont typeface="Gulim" pitchFamily="34" charset="-127"/>
                        <a:buNone/>
                      </a:pPr>
                      <a:r>
                        <a:rPr lang="zh-CN" altLang="en-US" sz="1200" b="1" baseline="0">
                          <a:solidFill>
                            <a:schemeClr val="bg1"/>
                          </a:solidFill>
                          <a:latin typeface="华文楷体" panose="02010600040101010101" charset="-122"/>
                          <a:ea typeface="华文楷体" panose="02010600040101010101" charset="-122"/>
                          <a:sym typeface="Malgun Gothic" panose="020B0503020000020004" pitchFamily="34" charset="-127"/>
                        </a:rPr>
                        <a:t>区分</a:t>
                      </a:r>
                      <a:endParaRPr lang="zh-CN" altLang="en-US" sz="1200" b="1" baseline="0">
                        <a:solidFill>
                          <a:schemeClr val="bg1"/>
                        </a:solidFill>
                        <a:latin typeface="华文楷体" panose="02010600040101010101" charset="-122"/>
                        <a:ea typeface="华文楷体" panose="02010600040101010101" charset="-122"/>
                        <a:sym typeface="Malgun Gothic" panose="020B0503020000020004" pitchFamily="34" charset="-127"/>
                      </a:endParaRPr>
                    </a:p>
                  </a:txBody>
                  <a:tcPr marL="36000" marR="36000" marT="35997" marB="35997" anchor="ctr">
                    <a:lnL w="12700" cap="flat" cmpd="sng">
                      <a:solidFill>
                        <a:schemeClr val="bg1">
                          <a:lumMod val="85000"/>
                        </a:schemeClr>
                      </a:solidFill>
                      <a:prstDash val="solid"/>
                      <a:bevel/>
                      <a:headEnd type="none" w="med" len="med"/>
                      <a:tailEnd type="none" w="med" len="med"/>
                    </a:lnL>
                    <a:lnR w="12700" cap="flat" cmpd="sng">
                      <a:solidFill>
                        <a:schemeClr val="bg1">
                          <a:lumMod val="85000"/>
                        </a:schemeClr>
                      </a:solidFill>
                      <a:prstDash val="solid"/>
                      <a:bevel/>
                      <a:headEnd type="none" w="med" len="med"/>
                      <a:tailEnd type="none" w="med" len="med"/>
                    </a:lnR>
                    <a:lnT w="12700" cap="flat" cmpd="sng">
                      <a:solidFill>
                        <a:schemeClr val="bg1">
                          <a:lumMod val="85000"/>
                        </a:schemeClr>
                      </a:solidFill>
                      <a:prstDash val="solid"/>
                      <a:bevel/>
                      <a:headEnd type="none" w="med" len="med"/>
                      <a:tailEnd type="none" w="med" len="med"/>
                    </a:lnT>
                    <a:lnB w="12700" cap="flat" cmpd="sng">
                      <a:solidFill>
                        <a:schemeClr val="bg1">
                          <a:lumMod val="85000"/>
                        </a:schemeClr>
                      </a:solidFill>
                      <a:prstDash val="solid"/>
                      <a:bevel/>
                      <a:headEnd type="none" w="med" len="med"/>
                      <a:tailEnd type="none" w="med" len="med"/>
                    </a:lnB>
                    <a:lnTlToBr>
                      <a:noFill/>
                    </a:lnTlToBr>
                    <a:lnBlToTr>
                      <a:noFill/>
                    </a:lnBlToTr>
                    <a:solidFill>
                      <a:schemeClr val="accent1">
                        <a:lumMod val="50000"/>
                      </a:schemeClr>
                    </a:solidFill>
                  </a:tcPr>
                </a:tc>
                <a:tc gridSpan="4">
                  <a:txBody>
                    <a:bodyPr/>
                    <a:lstStyle>
                      <a:lvl1pPr marL="342900" lvl="0" indent="-342900" algn="l" defTabSz="914400" eaLnBrk="1" fontAlgn="base" latinLnBrk="1" hangingPunct="1">
                        <a:spcBef>
                          <a:spcPct val="20000"/>
                        </a:spcBef>
                        <a:buFont typeface="Arial" panose="020B0604020202020204" pitchFamily="34" charset="0"/>
                        <a:buChar char="•"/>
                        <a:defRPr sz="32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1pPr>
                      <a:lvl2pPr marL="742950" lvl="1" indent="-285750" algn="l" defTabSz="914400" eaLnBrk="1" latinLnBrk="1" hangingPunct="1">
                        <a:spcBef>
                          <a:spcPct val="20000"/>
                        </a:spcBef>
                        <a:buFont typeface="Arial" panose="020B0604020202020204" pitchFamily="34" charset="0"/>
                        <a:buChar char="–"/>
                        <a:defRPr sz="28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2pPr>
                      <a:lvl3pPr marL="1143000" lvl="2" indent="-228600" algn="l" defTabSz="914400" eaLnBrk="1" latinLnBrk="1" hangingPunct="1">
                        <a:spcBef>
                          <a:spcPct val="20000"/>
                        </a:spcBef>
                        <a:buFont typeface="Arial" panose="020B0604020202020204" pitchFamily="34" charset="0"/>
                        <a:buChar char="•"/>
                        <a:defRPr sz="24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3pPr>
                      <a:lvl4pPr marL="1600200" lvl="3"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4pPr>
                      <a:lvl5pPr marL="2057400" lvl="4"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5pPr>
                    </a:lstStyle>
                    <a:p>
                      <a:pPr marL="0" lvl="0" indent="0" algn="ctr" eaLnBrk="1" fontAlgn="base" latinLnBrk="1" hangingPunct="1">
                        <a:spcBef>
                          <a:spcPct val="20000"/>
                        </a:spcBef>
                        <a:spcAft>
                          <a:spcPct val="0"/>
                        </a:spcAft>
                        <a:buFont typeface="Gulim" pitchFamily="34" charset="-127"/>
                        <a:buNone/>
                      </a:pPr>
                      <a:r>
                        <a:rPr lang="en-US" altLang="x-none" sz="1200" b="1" baseline="0" dirty="0">
                          <a:solidFill>
                            <a:schemeClr val="bg1"/>
                          </a:solidFill>
                          <a:latin typeface="华文楷体" panose="02010600040101010101" charset="-122"/>
                          <a:ea typeface="华文楷体" panose="02010600040101010101" charset="-122"/>
                          <a:cs typeface="华文楷体" panose="02010600040101010101" charset="-122"/>
                          <a:sym typeface="Malgun Gothic" panose="020B0503020000020004" pitchFamily="34" charset="-127"/>
                        </a:rPr>
                        <a:t>2024</a:t>
                      </a:r>
                      <a:r>
                        <a:rPr lang="zh-CN" altLang="en-US" sz="1200" b="1" baseline="0" dirty="0">
                          <a:solidFill>
                            <a:schemeClr val="bg1"/>
                          </a:solidFill>
                          <a:latin typeface="华文楷体" panose="02010600040101010101" charset="-122"/>
                          <a:ea typeface="华文楷体" panose="02010600040101010101" charset="-122"/>
                          <a:cs typeface="华文楷体" panose="02010600040101010101" charset="-122"/>
                          <a:sym typeface="Malgun Gothic" panose="020B0503020000020004" pitchFamily="34" charset="-127"/>
                        </a:rPr>
                        <a:t>年</a:t>
                      </a:r>
                      <a:endParaRPr lang="en-US" altLang="x-none" sz="1200" b="1" baseline="0" dirty="0">
                        <a:solidFill>
                          <a:schemeClr val="bg1"/>
                        </a:solidFill>
                        <a:latin typeface="华文楷体" panose="02010600040101010101" charset="-122"/>
                        <a:ea typeface="华文楷体" panose="02010600040101010101" charset="-122"/>
                        <a:cs typeface="华文楷体" panose="02010600040101010101" charset="-122"/>
                        <a:sym typeface="Malgun Gothic" panose="020B0503020000020004" pitchFamily="34" charset="-127"/>
                      </a:endParaRPr>
                    </a:p>
                  </a:txBody>
                  <a:tcPr marL="36000" marR="36000" marT="0" marB="0" anchor="ctr">
                    <a:lnL w="12700" cmpd="sng">
                      <a:solidFill>
                        <a:schemeClr val="bg1">
                          <a:lumMod val="85000"/>
                        </a:schemeClr>
                      </a:solidFill>
                      <a:prstDash val="solid"/>
                    </a:lnL>
                    <a:lnR w="12700" cap="flat" cmpd="sng">
                      <a:solidFill>
                        <a:schemeClr val="bg1">
                          <a:lumMod val="85000"/>
                        </a:schemeClr>
                      </a:solidFill>
                      <a:prstDash val="solid"/>
                      <a:bevel/>
                      <a:headEnd type="none" w="med" len="med"/>
                      <a:tailEnd type="none" w="med" len="med"/>
                    </a:lnR>
                    <a:lnT w="12700" cap="flat" cmpd="sng">
                      <a:solidFill>
                        <a:schemeClr val="bg1">
                          <a:lumMod val="85000"/>
                        </a:schemeClr>
                      </a:solidFill>
                      <a:prstDash val="solid"/>
                      <a:bevel/>
                      <a:headEnd type="none" w="med" len="med"/>
                      <a:tailEnd type="none" w="med" len="med"/>
                    </a:lnT>
                    <a:lnB w="12700" cap="flat" cmpd="sng">
                      <a:solidFill>
                        <a:schemeClr val="bg1">
                          <a:lumMod val="85000"/>
                        </a:schemeClr>
                      </a:solidFill>
                      <a:prstDash val="solid"/>
                      <a:bevel/>
                      <a:headEnd type="none" w="med" len="med"/>
                      <a:tailEnd type="none" w="med" len="med"/>
                    </a:lnB>
                    <a:lnTlToBr>
                      <a:noFill/>
                    </a:lnTlToBr>
                    <a:lnBlToTr>
                      <a:noFill/>
                    </a:lnBlToTr>
                    <a:solidFill>
                      <a:schemeClr val="accent1">
                        <a:lumMod val="50000"/>
                      </a:schemeClr>
                    </a:solidFill>
                  </a:tcPr>
                </a:tc>
                <a:tc hMerge="1">
                  <a:tcPr>
                    <a:lnT w="12700" cap="flat" cmpd="sng">
                      <a:solidFill>
                        <a:schemeClr val="bg1">
                          <a:lumMod val="85000"/>
                        </a:schemeClr>
                      </a:solidFill>
                      <a:prstDash val="solid"/>
                      <a:bevel/>
                      <a:headEnd type="none" w="med" len="med"/>
                      <a:tailEnd type="none" w="med" len="med"/>
                    </a:lnT>
                    <a:lnB w="12700" cap="flat" cmpd="sng">
                      <a:solidFill>
                        <a:schemeClr val="bg1">
                          <a:lumMod val="85000"/>
                        </a:schemeClr>
                      </a:solidFill>
                      <a:prstDash val="solid"/>
                      <a:bevel/>
                      <a:headEnd type="none" w="med" len="med"/>
                      <a:tailEnd type="none" w="med" len="med"/>
                    </a:lnB>
                  </a:tcPr>
                </a:tc>
                <a:tc hMerge="1">
                  <a:tcPr>
                    <a:lnT w="12700" cap="flat" cmpd="sng">
                      <a:solidFill>
                        <a:schemeClr val="bg1">
                          <a:lumMod val="85000"/>
                        </a:schemeClr>
                      </a:solidFill>
                      <a:prstDash val="solid"/>
                      <a:bevel/>
                      <a:headEnd type="none" w="med" len="med"/>
                      <a:tailEnd type="none" w="med" len="med"/>
                    </a:lnT>
                    <a:lnB w="12700" cap="flat" cmpd="sng">
                      <a:solidFill>
                        <a:schemeClr val="bg1">
                          <a:lumMod val="85000"/>
                        </a:schemeClr>
                      </a:solidFill>
                      <a:prstDash val="solid"/>
                      <a:bevel/>
                      <a:headEnd type="none" w="med" len="med"/>
                      <a:tailEnd type="none" w="med" len="med"/>
                    </a:lnB>
                  </a:tcPr>
                </a:tc>
                <a:tc hMerge="1">
                  <a:tcPr>
                    <a:lnR w="12700" cap="flat" cmpd="sng">
                      <a:solidFill>
                        <a:schemeClr val="bg1">
                          <a:lumMod val="85000"/>
                        </a:schemeClr>
                      </a:solidFill>
                      <a:prstDash val="solid"/>
                      <a:bevel/>
                      <a:headEnd type="none" w="med" len="med"/>
                      <a:tailEnd type="none" w="med" len="med"/>
                    </a:lnR>
                    <a:lnT w="12700" cap="flat" cmpd="sng">
                      <a:solidFill>
                        <a:schemeClr val="bg1">
                          <a:lumMod val="85000"/>
                        </a:schemeClr>
                      </a:solidFill>
                      <a:prstDash val="solid"/>
                      <a:bevel/>
                      <a:headEnd type="none" w="med" len="med"/>
                      <a:tailEnd type="none" w="med" len="med"/>
                    </a:lnT>
                    <a:lnB w="12700" cap="flat" cmpd="sng">
                      <a:solidFill>
                        <a:schemeClr val="bg1">
                          <a:lumMod val="85000"/>
                        </a:schemeClr>
                      </a:solidFill>
                      <a:prstDash val="solid"/>
                      <a:bevel/>
                      <a:headEnd type="none" w="med" len="med"/>
                      <a:tailEnd type="none" w="med" len="med"/>
                    </a:lnB>
                  </a:tcPr>
                </a:tc>
                <a:tc gridSpan="12">
                  <a:txBody>
                    <a:bodyPr/>
                    <a:lstStyle>
                      <a:lvl1pPr marL="342900" lvl="0" indent="-342900" algn="l" defTabSz="914400" eaLnBrk="1" fontAlgn="base" latinLnBrk="1" hangingPunct="1">
                        <a:spcBef>
                          <a:spcPct val="20000"/>
                        </a:spcBef>
                        <a:buFont typeface="Arial" panose="020B0604020202020204" pitchFamily="34" charset="0"/>
                        <a:buChar char="•"/>
                        <a:defRPr sz="32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1pPr>
                      <a:lvl2pPr marL="742950" lvl="1" indent="-285750" algn="l" defTabSz="914400" eaLnBrk="1" latinLnBrk="1" hangingPunct="1">
                        <a:spcBef>
                          <a:spcPct val="20000"/>
                        </a:spcBef>
                        <a:buFont typeface="Arial" panose="020B0604020202020204" pitchFamily="34" charset="0"/>
                        <a:buChar char="–"/>
                        <a:defRPr sz="28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2pPr>
                      <a:lvl3pPr marL="1143000" lvl="2" indent="-228600" algn="l" defTabSz="914400" eaLnBrk="1" latinLnBrk="1" hangingPunct="1">
                        <a:spcBef>
                          <a:spcPct val="20000"/>
                        </a:spcBef>
                        <a:buFont typeface="Arial" panose="020B0604020202020204" pitchFamily="34" charset="0"/>
                        <a:buChar char="•"/>
                        <a:defRPr sz="24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3pPr>
                      <a:lvl4pPr marL="1600200" lvl="3"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4pPr>
                      <a:lvl5pPr marL="2057400" lvl="4"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5pPr>
                    </a:lstStyle>
                    <a:p>
                      <a:pPr marL="0" lvl="0" indent="0" algn="ctr" eaLnBrk="1" fontAlgn="base" latinLnBrk="1" hangingPunct="1">
                        <a:spcBef>
                          <a:spcPct val="20000"/>
                        </a:spcBef>
                        <a:spcAft>
                          <a:spcPct val="0"/>
                        </a:spcAft>
                        <a:buFont typeface="Gulim" pitchFamily="34" charset="-127"/>
                        <a:buNone/>
                      </a:pPr>
                      <a:r>
                        <a:rPr lang="en-US" altLang="x-none" sz="1200" b="1" baseline="0" dirty="0">
                          <a:solidFill>
                            <a:schemeClr val="bg1"/>
                          </a:solidFill>
                          <a:latin typeface="华文楷体" panose="02010600040101010101" charset="-122"/>
                          <a:ea typeface="华文楷体" panose="02010600040101010101" charset="-122"/>
                          <a:cs typeface="华文楷体" panose="02010600040101010101" charset="-122"/>
                          <a:sym typeface="Malgun Gothic" panose="020B0503020000020004" pitchFamily="34" charset="-127"/>
                        </a:rPr>
                        <a:t>2025</a:t>
                      </a:r>
                      <a:r>
                        <a:rPr lang="zh-CN" altLang="en-US" sz="1200" b="1" baseline="0" dirty="0">
                          <a:solidFill>
                            <a:schemeClr val="bg1"/>
                          </a:solidFill>
                          <a:latin typeface="华文楷体" panose="02010600040101010101" charset="-122"/>
                          <a:ea typeface="华文楷体" panose="02010600040101010101" charset="-122"/>
                          <a:cs typeface="华文楷体" panose="02010600040101010101" charset="-122"/>
                          <a:sym typeface="Malgun Gothic" panose="020B0503020000020004" pitchFamily="34" charset="-127"/>
                        </a:rPr>
                        <a:t>年</a:t>
                      </a:r>
                      <a:endParaRPr lang="en-US" altLang="x-none" sz="1200" b="1" baseline="0" dirty="0">
                        <a:solidFill>
                          <a:schemeClr val="bg1"/>
                        </a:solidFill>
                        <a:latin typeface="华文楷体" panose="02010600040101010101" charset="-122"/>
                        <a:ea typeface="华文楷体" panose="02010600040101010101" charset="-122"/>
                        <a:cs typeface="华文楷体" panose="02010600040101010101" charset="-122"/>
                        <a:sym typeface="Malgun Gothic" panose="020B0503020000020004" pitchFamily="34" charset="-127"/>
                      </a:endParaRPr>
                    </a:p>
                  </a:txBody>
                  <a:tcPr marL="36000" marR="36000" marT="0" marB="0" anchor="ctr">
                    <a:lnL w="12700" cap="flat" cmpd="sng">
                      <a:solidFill>
                        <a:schemeClr val="bg1">
                          <a:lumMod val="85000"/>
                        </a:schemeClr>
                      </a:solidFill>
                      <a:prstDash val="solid"/>
                      <a:bevel/>
                      <a:headEnd type="none" w="med" len="med"/>
                      <a:tailEnd type="none" w="med" len="med"/>
                    </a:lnL>
                    <a:lnR w="12700" cap="flat" cmpd="sng">
                      <a:solidFill>
                        <a:schemeClr val="bg1">
                          <a:lumMod val="85000"/>
                        </a:schemeClr>
                      </a:solidFill>
                      <a:prstDash val="solid"/>
                      <a:bevel/>
                      <a:headEnd type="none" w="med" len="med"/>
                      <a:tailEnd type="none" w="med" len="med"/>
                    </a:lnR>
                    <a:lnT w="12700" cap="flat" cmpd="sng">
                      <a:solidFill>
                        <a:schemeClr val="bg1">
                          <a:lumMod val="85000"/>
                        </a:schemeClr>
                      </a:solidFill>
                      <a:prstDash val="solid"/>
                      <a:bevel/>
                      <a:headEnd type="none" w="med" len="med"/>
                      <a:tailEnd type="none" w="med" len="med"/>
                    </a:lnT>
                    <a:lnB w="12700" cap="flat" cmpd="sng">
                      <a:solidFill>
                        <a:schemeClr val="bg1">
                          <a:lumMod val="85000"/>
                        </a:schemeClr>
                      </a:solidFill>
                      <a:prstDash val="solid"/>
                      <a:bevel/>
                      <a:headEnd type="none" w="med" len="med"/>
                      <a:tailEnd type="none" w="med" len="med"/>
                    </a:lnB>
                    <a:lnTlToBr>
                      <a:noFill/>
                    </a:lnTlToBr>
                    <a:lnBlToTr>
                      <a:noFill/>
                    </a:lnBlToTr>
                    <a:solidFill>
                      <a:schemeClr val="accent1">
                        <a:lumMod val="50000"/>
                      </a:schemeClr>
                    </a:solidFill>
                  </a:tcPr>
                </a:tc>
                <a:tc hMerge="1">
                  <a:tcPr>
                    <a:lnT w="12700" cap="flat" cmpd="sng">
                      <a:solidFill>
                        <a:schemeClr val="bg1">
                          <a:lumMod val="85000"/>
                        </a:schemeClr>
                      </a:solidFill>
                      <a:prstDash val="solid"/>
                      <a:bevel/>
                      <a:headEnd type="none" w="med" len="med"/>
                      <a:tailEnd type="none" w="med" len="med"/>
                    </a:lnT>
                    <a:lnB w="12700" cap="flat" cmpd="sng">
                      <a:solidFill>
                        <a:schemeClr val="bg1">
                          <a:lumMod val="85000"/>
                        </a:schemeClr>
                      </a:solidFill>
                      <a:prstDash val="solid"/>
                      <a:bevel/>
                      <a:headEnd type="none" w="med" len="med"/>
                      <a:tailEnd type="none" w="med" len="med"/>
                    </a:lnB>
                  </a:tcPr>
                </a:tc>
                <a:tc hMerge="1">
                  <a:tcPr>
                    <a:lnT w="12700" cap="flat" cmpd="sng">
                      <a:solidFill>
                        <a:schemeClr val="bg1">
                          <a:lumMod val="85000"/>
                        </a:schemeClr>
                      </a:solidFill>
                      <a:prstDash val="solid"/>
                      <a:bevel/>
                      <a:headEnd type="none" w="med" len="med"/>
                      <a:tailEnd type="none" w="med" len="med"/>
                    </a:lnT>
                    <a:lnB w="12700" cap="flat" cmpd="sng">
                      <a:solidFill>
                        <a:schemeClr val="bg1">
                          <a:lumMod val="85000"/>
                        </a:schemeClr>
                      </a:solidFill>
                      <a:prstDash val="solid"/>
                      <a:bevel/>
                      <a:headEnd type="none" w="med" len="med"/>
                      <a:tailEnd type="none" w="med" len="med"/>
                    </a:lnB>
                  </a:tcPr>
                </a:tc>
                <a:tc hMerge="1">
                  <a:tcPr>
                    <a:lnT w="12700" cap="flat" cmpd="sng">
                      <a:solidFill>
                        <a:schemeClr val="bg1">
                          <a:lumMod val="85000"/>
                        </a:schemeClr>
                      </a:solidFill>
                      <a:prstDash val="solid"/>
                      <a:bevel/>
                      <a:headEnd type="none" w="med" len="med"/>
                      <a:tailEnd type="none" w="med" len="med"/>
                    </a:lnT>
                    <a:lnB w="12700" cap="flat" cmpd="sng">
                      <a:solidFill>
                        <a:schemeClr val="bg1">
                          <a:lumMod val="85000"/>
                        </a:schemeClr>
                      </a:solidFill>
                      <a:prstDash val="solid"/>
                      <a:bevel/>
                      <a:headEnd type="none" w="med" len="med"/>
                      <a:tailEnd type="none" w="med" len="med"/>
                    </a:lnB>
                  </a:tcPr>
                </a:tc>
                <a:tc hMerge="1">
                  <a:tcPr>
                    <a:lnT w="12700" cap="flat" cmpd="sng">
                      <a:solidFill>
                        <a:schemeClr val="bg1">
                          <a:lumMod val="85000"/>
                        </a:schemeClr>
                      </a:solidFill>
                      <a:prstDash val="solid"/>
                      <a:bevel/>
                      <a:headEnd type="none" w="med" len="med"/>
                      <a:tailEnd type="none" w="med" len="med"/>
                    </a:lnT>
                    <a:lnB w="12700" cap="flat" cmpd="sng">
                      <a:solidFill>
                        <a:schemeClr val="bg1">
                          <a:lumMod val="85000"/>
                        </a:schemeClr>
                      </a:solidFill>
                      <a:prstDash val="solid"/>
                      <a:bevel/>
                      <a:headEnd type="none" w="med" len="med"/>
                      <a:tailEnd type="none" w="med" len="med"/>
                    </a:lnB>
                  </a:tcPr>
                </a:tc>
                <a:tc hMerge="1">
                  <a:tcPr>
                    <a:lnT w="12700" cap="flat" cmpd="sng">
                      <a:solidFill>
                        <a:schemeClr val="bg1">
                          <a:lumMod val="85000"/>
                        </a:schemeClr>
                      </a:solidFill>
                      <a:prstDash val="solid"/>
                      <a:bevel/>
                      <a:headEnd type="none" w="med" len="med"/>
                      <a:tailEnd type="none" w="med" len="med"/>
                    </a:lnT>
                    <a:lnB w="12700" cap="flat" cmpd="sng">
                      <a:solidFill>
                        <a:schemeClr val="bg1">
                          <a:lumMod val="85000"/>
                        </a:schemeClr>
                      </a:solidFill>
                      <a:prstDash val="solid"/>
                      <a:bevel/>
                      <a:headEnd type="none" w="med" len="med"/>
                      <a:tailEnd type="none" w="med" len="med"/>
                    </a:lnB>
                  </a:tcPr>
                </a:tc>
                <a:tc hMerge="1">
                  <a:tcPr>
                    <a:lnT w="12700" cap="flat" cmpd="sng">
                      <a:solidFill>
                        <a:schemeClr val="bg1">
                          <a:lumMod val="85000"/>
                        </a:schemeClr>
                      </a:solidFill>
                      <a:prstDash val="solid"/>
                      <a:bevel/>
                      <a:headEnd type="none" w="med" len="med"/>
                      <a:tailEnd type="none" w="med" len="med"/>
                    </a:lnT>
                    <a:lnB w="12700" cap="flat" cmpd="sng">
                      <a:solidFill>
                        <a:schemeClr val="bg1">
                          <a:lumMod val="85000"/>
                        </a:schemeClr>
                      </a:solidFill>
                      <a:prstDash val="solid"/>
                      <a:bevel/>
                      <a:headEnd type="none" w="med" len="med"/>
                      <a:tailEnd type="none" w="med" len="med"/>
                    </a:lnB>
                  </a:tcPr>
                </a:tc>
                <a:tc hMerge="1">
                  <a:tcPr>
                    <a:lnT w="12700" cap="flat" cmpd="sng">
                      <a:solidFill>
                        <a:schemeClr val="bg1">
                          <a:lumMod val="85000"/>
                        </a:schemeClr>
                      </a:solidFill>
                      <a:prstDash val="solid"/>
                      <a:bevel/>
                      <a:headEnd type="none" w="med" len="med"/>
                      <a:tailEnd type="none" w="med" len="med"/>
                    </a:lnT>
                    <a:lnB w="12700" cap="flat" cmpd="sng">
                      <a:solidFill>
                        <a:schemeClr val="bg1">
                          <a:lumMod val="85000"/>
                        </a:schemeClr>
                      </a:solidFill>
                      <a:prstDash val="solid"/>
                      <a:bevel/>
                      <a:headEnd type="none" w="med" len="med"/>
                      <a:tailEnd type="none" w="med" len="med"/>
                    </a:lnB>
                  </a:tcPr>
                </a:tc>
                <a:tc hMerge="1">
                  <a:tcPr>
                    <a:lnT w="12700" cap="flat" cmpd="sng">
                      <a:solidFill>
                        <a:schemeClr val="bg1">
                          <a:lumMod val="85000"/>
                        </a:schemeClr>
                      </a:solidFill>
                      <a:prstDash val="solid"/>
                      <a:bevel/>
                      <a:headEnd type="none" w="med" len="med"/>
                      <a:tailEnd type="none" w="med" len="med"/>
                    </a:lnT>
                    <a:lnB w="12700" cap="flat" cmpd="sng">
                      <a:solidFill>
                        <a:schemeClr val="bg1">
                          <a:lumMod val="85000"/>
                        </a:schemeClr>
                      </a:solidFill>
                      <a:prstDash val="solid"/>
                      <a:bevel/>
                      <a:headEnd type="none" w="med" len="med"/>
                      <a:tailEnd type="none" w="med" len="med"/>
                    </a:lnB>
                  </a:tcPr>
                </a:tc>
                <a:tc hMerge="1">
                  <a:tcPr>
                    <a:lnT w="12700" cap="flat" cmpd="sng">
                      <a:solidFill>
                        <a:schemeClr val="bg1">
                          <a:lumMod val="85000"/>
                        </a:schemeClr>
                      </a:solidFill>
                      <a:prstDash val="solid"/>
                      <a:bevel/>
                      <a:headEnd type="none" w="med" len="med"/>
                      <a:tailEnd type="none" w="med" len="med"/>
                    </a:lnT>
                    <a:lnB w="12700" cap="flat" cmpd="sng">
                      <a:solidFill>
                        <a:schemeClr val="bg1">
                          <a:lumMod val="85000"/>
                        </a:schemeClr>
                      </a:solidFill>
                      <a:prstDash val="solid"/>
                      <a:bevel/>
                      <a:headEnd type="none" w="med" len="med"/>
                      <a:tailEnd type="none" w="med" len="med"/>
                    </a:lnB>
                  </a:tcPr>
                </a:tc>
                <a:tc hMerge="1">
                  <a:tcPr>
                    <a:lnT w="12700" cap="flat" cmpd="sng">
                      <a:solidFill>
                        <a:schemeClr val="bg1">
                          <a:lumMod val="85000"/>
                        </a:schemeClr>
                      </a:solidFill>
                      <a:prstDash val="solid"/>
                      <a:bevel/>
                      <a:headEnd type="none" w="med" len="med"/>
                      <a:tailEnd type="none" w="med" len="med"/>
                    </a:lnT>
                    <a:lnB w="12700" cap="flat" cmpd="sng">
                      <a:solidFill>
                        <a:schemeClr val="bg1">
                          <a:lumMod val="85000"/>
                        </a:schemeClr>
                      </a:solidFill>
                      <a:prstDash val="solid"/>
                      <a:bevel/>
                      <a:headEnd type="none" w="med" len="med"/>
                      <a:tailEnd type="none" w="med" len="med"/>
                    </a:lnB>
                  </a:tcPr>
                </a:tc>
                <a:tc hMerge="1">
                  <a:tcPr>
                    <a:lnR w="12700" cap="flat" cmpd="sng">
                      <a:solidFill>
                        <a:schemeClr val="bg1">
                          <a:lumMod val="85000"/>
                        </a:schemeClr>
                      </a:solidFill>
                      <a:prstDash val="solid"/>
                      <a:bevel/>
                      <a:headEnd type="none" w="med" len="med"/>
                      <a:tailEnd type="none" w="med" len="med"/>
                    </a:lnR>
                    <a:lnT w="12700" cap="flat" cmpd="sng">
                      <a:solidFill>
                        <a:schemeClr val="bg1">
                          <a:lumMod val="85000"/>
                        </a:schemeClr>
                      </a:solidFill>
                      <a:prstDash val="solid"/>
                      <a:bevel/>
                      <a:headEnd type="none" w="med" len="med"/>
                      <a:tailEnd type="none" w="med" len="med"/>
                    </a:lnT>
                    <a:lnB w="12700" cap="flat" cmpd="sng">
                      <a:solidFill>
                        <a:schemeClr val="bg1">
                          <a:lumMod val="85000"/>
                        </a:schemeClr>
                      </a:solidFill>
                      <a:prstDash val="solid"/>
                      <a:bevel/>
                      <a:headEnd type="none" w="med" len="med"/>
                      <a:tailEnd type="none" w="med" len="med"/>
                    </a:lnB>
                  </a:tcPr>
                </a:tc>
                <a:tc rowSpan="2">
                  <a:txBody>
                    <a:bodyPr/>
                    <a:lstStyle>
                      <a:lvl1pPr marL="342900" lvl="0" indent="-342900" algn="l" defTabSz="914400" eaLnBrk="1" fontAlgn="base" latinLnBrk="1" hangingPunct="1">
                        <a:spcBef>
                          <a:spcPct val="20000"/>
                        </a:spcBef>
                        <a:buFont typeface="Arial" panose="020B0604020202020204" pitchFamily="34" charset="0"/>
                        <a:buChar char="•"/>
                        <a:defRPr sz="32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1pPr>
                      <a:lvl2pPr marL="742950" lvl="1" indent="-285750" algn="l" defTabSz="914400" eaLnBrk="1" latinLnBrk="1" hangingPunct="1">
                        <a:spcBef>
                          <a:spcPct val="20000"/>
                        </a:spcBef>
                        <a:buFont typeface="Arial" panose="020B0604020202020204" pitchFamily="34" charset="0"/>
                        <a:buChar char="–"/>
                        <a:defRPr sz="28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2pPr>
                      <a:lvl3pPr marL="1143000" lvl="2" indent="-228600" algn="l" defTabSz="914400" eaLnBrk="1" latinLnBrk="1" hangingPunct="1">
                        <a:spcBef>
                          <a:spcPct val="20000"/>
                        </a:spcBef>
                        <a:buFont typeface="Arial" panose="020B0604020202020204" pitchFamily="34" charset="0"/>
                        <a:buChar char="•"/>
                        <a:defRPr sz="24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3pPr>
                      <a:lvl4pPr marL="1600200" lvl="3"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4pPr>
                      <a:lvl5pPr marL="2057400" lvl="4"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5pPr>
                    </a:lstStyle>
                    <a:p>
                      <a:pPr marL="0" lvl="0" indent="0" algn="ctr" eaLnBrk="1" fontAlgn="base" latinLnBrk="1" hangingPunct="1">
                        <a:spcBef>
                          <a:spcPct val="20000"/>
                        </a:spcBef>
                        <a:spcAft>
                          <a:spcPct val="0"/>
                        </a:spcAft>
                        <a:buFont typeface="Gulim" pitchFamily="34" charset="-127"/>
                        <a:buNone/>
                      </a:pPr>
                      <a:r>
                        <a:rPr lang="zh-CN" altLang="en-US" sz="1200" b="1" baseline="0" dirty="0">
                          <a:solidFill>
                            <a:schemeClr val="bg1"/>
                          </a:solidFill>
                          <a:latin typeface="华文楷体" panose="02010600040101010101" charset="-122"/>
                          <a:ea typeface="华文楷体" panose="02010600040101010101" charset="-122"/>
                          <a:sym typeface="Malgun Gothic" panose="020B0503020000020004" pitchFamily="34" charset="-127"/>
                        </a:rPr>
                        <a:t>备注</a:t>
                      </a:r>
                      <a:endParaRPr lang="zh-CN" altLang="en-US" sz="1200" b="1" baseline="0" dirty="0">
                        <a:solidFill>
                          <a:schemeClr val="bg1"/>
                        </a:solidFill>
                        <a:latin typeface="华文楷体" panose="02010600040101010101" charset="-122"/>
                        <a:ea typeface="华文楷体" panose="02010600040101010101" charset="-122"/>
                        <a:sym typeface="Malgun Gothic" panose="020B0503020000020004" pitchFamily="34" charset="-127"/>
                      </a:endParaRPr>
                    </a:p>
                  </a:txBody>
                  <a:tcPr marL="36000" marR="36000" marT="35997" marB="35997" anchor="ctr">
                    <a:lnL w="12700" cap="flat" cmpd="sng">
                      <a:solidFill>
                        <a:schemeClr val="bg1">
                          <a:lumMod val="85000"/>
                        </a:schemeClr>
                      </a:solidFill>
                      <a:prstDash val="solid"/>
                      <a:bevel/>
                      <a:headEnd type="none" w="med" len="med"/>
                      <a:tailEnd type="none" w="med" len="med"/>
                    </a:lnL>
                    <a:lnR w="12700" cap="flat" cmpd="sng">
                      <a:solidFill>
                        <a:schemeClr val="bg1">
                          <a:lumMod val="85000"/>
                        </a:schemeClr>
                      </a:solidFill>
                      <a:prstDash val="solid"/>
                      <a:bevel/>
                      <a:headEnd type="none" w="med" len="med"/>
                      <a:tailEnd type="none" w="med" len="med"/>
                    </a:lnR>
                    <a:lnT w="12700" cap="flat" cmpd="sng">
                      <a:solidFill>
                        <a:schemeClr val="bg1">
                          <a:lumMod val="85000"/>
                        </a:schemeClr>
                      </a:solidFill>
                      <a:prstDash val="solid"/>
                      <a:bevel/>
                      <a:headEnd type="none" w="med" len="med"/>
                      <a:tailEnd type="none" w="med" len="med"/>
                    </a:lnT>
                    <a:lnB w="12700" cap="flat" cmpd="sng">
                      <a:solidFill>
                        <a:schemeClr val="bg1">
                          <a:lumMod val="85000"/>
                        </a:schemeClr>
                      </a:solidFill>
                      <a:prstDash val="solid"/>
                      <a:bevel/>
                      <a:headEnd type="none" w="med" len="med"/>
                      <a:tailEnd type="none" w="med" len="med"/>
                    </a:lnB>
                    <a:lnTlToBr>
                      <a:noFill/>
                    </a:lnTlToBr>
                    <a:lnBlToTr>
                      <a:noFill/>
                    </a:lnBlToTr>
                    <a:solidFill>
                      <a:schemeClr val="accent1">
                        <a:lumMod val="50000"/>
                      </a:schemeClr>
                    </a:solidFill>
                  </a:tcPr>
                </a:tc>
              </a:tr>
              <a:tr h="282575">
                <a:tc vMerge="1">
                  <a:tcPr>
                    <a:lnL w="12700" cap="flat" cmpd="sng">
                      <a:solidFill>
                        <a:schemeClr val="bg1">
                          <a:lumMod val="85000"/>
                        </a:schemeClr>
                      </a:solidFill>
                      <a:prstDash val="solid"/>
                      <a:bevel/>
                      <a:headEnd type="none" w="med" len="med"/>
                      <a:tailEnd type="none" w="med" len="med"/>
                    </a:lnL>
                    <a:lnR w="12700" cap="flat" cmpd="sng">
                      <a:solidFill>
                        <a:schemeClr val="bg1">
                          <a:lumMod val="85000"/>
                        </a:schemeClr>
                      </a:solidFill>
                      <a:prstDash val="solid"/>
                      <a:bevel/>
                      <a:headEnd type="none" w="med" len="med"/>
                      <a:tailEnd type="none" w="med" len="med"/>
                    </a:lnR>
                    <a:lnB w="12700" cap="flat" cmpd="sng">
                      <a:solidFill>
                        <a:schemeClr val="bg1">
                          <a:lumMod val="85000"/>
                        </a:schemeClr>
                      </a:solidFill>
                      <a:prstDash val="solid"/>
                      <a:bevel/>
                      <a:headEnd type="none" w="med" len="med"/>
                      <a:tailEnd type="none" w="med" len="med"/>
                    </a:lnB>
                  </a:tcPr>
                </a:tc>
                <a:tc>
                  <a:txBody>
                    <a:bodyPr/>
                    <a:lstStyle>
                      <a:lvl1pPr marL="342900" lvl="0" indent="-342900" algn="l" defTabSz="914400" eaLnBrk="1" fontAlgn="base" latinLnBrk="1" hangingPunct="1">
                        <a:spcBef>
                          <a:spcPct val="20000"/>
                        </a:spcBef>
                        <a:buFont typeface="Arial" panose="020B0604020202020204" pitchFamily="34" charset="0"/>
                        <a:buChar char="•"/>
                        <a:defRPr sz="32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1pPr>
                      <a:lvl2pPr marL="742950" lvl="1" indent="-285750" algn="l" defTabSz="914400" eaLnBrk="1" latinLnBrk="1" hangingPunct="1">
                        <a:spcBef>
                          <a:spcPct val="20000"/>
                        </a:spcBef>
                        <a:buFont typeface="Arial" panose="020B0604020202020204" pitchFamily="34" charset="0"/>
                        <a:buChar char="–"/>
                        <a:defRPr sz="28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2pPr>
                      <a:lvl3pPr marL="1143000" lvl="2" indent="-228600" algn="l" defTabSz="914400" eaLnBrk="1" latinLnBrk="1" hangingPunct="1">
                        <a:spcBef>
                          <a:spcPct val="20000"/>
                        </a:spcBef>
                        <a:buFont typeface="Arial" panose="020B0604020202020204" pitchFamily="34" charset="0"/>
                        <a:buChar char="•"/>
                        <a:defRPr sz="24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3pPr>
                      <a:lvl4pPr marL="1600200" lvl="3"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4pPr>
                      <a:lvl5pPr marL="2057400" lvl="4"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5pPr>
                    </a:lstStyle>
                    <a:p>
                      <a:pPr marL="0" lvl="0" indent="0" algn="ctr" eaLnBrk="1" fontAlgn="base" latinLnBrk="1" hangingPunct="1">
                        <a:spcBef>
                          <a:spcPct val="20000"/>
                        </a:spcBef>
                        <a:spcAft>
                          <a:spcPct val="0"/>
                        </a:spcAft>
                        <a:buFont typeface="Gulim" pitchFamily="34" charset="-127"/>
                        <a:buNone/>
                      </a:pPr>
                      <a:r>
                        <a:rPr lang="en-US" altLang="x-none" sz="900" b="1" baseline="0" dirty="0">
                          <a:solidFill>
                            <a:schemeClr val="bg1"/>
                          </a:solidFill>
                          <a:latin typeface="华文楷体" panose="02010600040101010101" charset="-122"/>
                          <a:ea typeface="华文楷体" panose="02010600040101010101" charset="-122"/>
                          <a:sym typeface="楷体" panose="02010609060101010101" pitchFamily="49" charset="-122"/>
                        </a:rPr>
                        <a:t>9</a:t>
                      </a:r>
                      <a:endParaRPr lang="en-US" altLang="x-none" sz="900" b="1" baseline="0" dirty="0">
                        <a:solidFill>
                          <a:schemeClr val="bg1"/>
                        </a:solidFill>
                        <a:latin typeface="华文楷体" panose="02010600040101010101" charset="-122"/>
                        <a:ea typeface="华文楷体" panose="02010600040101010101" charset="-122"/>
                        <a:sym typeface="楷体" panose="02010609060101010101" pitchFamily="49" charset="-122"/>
                      </a:endParaRPr>
                    </a:p>
                  </a:txBody>
                  <a:tcPr marL="0" marR="0" marT="0" marB="0" anchor="ctr">
                    <a:lnL w="12700" cap="flat" cmpd="sng">
                      <a:solidFill>
                        <a:schemeClr val="bg1">
                          <a:lumMod val="85000"/>
                        </a:schemeClr>
                      </a:solidFill>
                      <a:prstDash val="solid"/>
                      <a:bevel/>
                      <a:headEnd type="none" w="med" len="med"/>
                      <a:tailEnd type="none" w="med" len="med"/>
                    </a:lnL>
                    <a:lnR w="12700" cap="flat" cmpd="sng">
                      <a:solidFill>
                        <a:schemeClr val="bg1">
                          <a:lumMod val="85000"/>
                        </a:schemeClr>
                      </a:solidFill>
                      <a:prstDash val="solid"/>
                      <a:bevel/>
                      <a:headEnd type="none" w="med" len="med"/>
                      <a:tailEnd type="none" w="med" len="med"/>
                    </a:lnR>
                    <a:lnT w="12700" cap="flat" cmpd="sng">
                      <a:solidFill>
                        <a:schemeClr val="bg1">
                          <a:lumMod val="85000"/>
                        </a:schemeClr>
                      </a:solidFill>
                      <a:prstDash val="solid"/>
                      <a:bevel/>
                      <a:headEnd type="none" w="med" len="med"/>
                      <a:tailEnd type="none" w="med" len="med"/>
                    </a:lnT>
                    <a:lnB w="12700" cap="flat" cmpd="sng">
                      <a:solidFill>
                        <a:schemeClr val="bg1">
                          <a:lumMod val="85000"/>
                        </a:schemeClr>
                      </a:solidFill>
                      <a:prstDash val="solid"/>
                      <a:bevel/>
                      <a:headEnd type="none" w="med" len="med"/>
                      <a:tailEnd type="none" w="med" len="med"/>
                    </a:lnB>
                    <a:lnTlToBr>
                      <a:noFill/>
                    </a:lnTlToBr>
                    <a:lnBlToTr>
                      <a:noFill/>
                    </a:lnBlToTr>
                    <a:solidFill>
                      <a:schemeClr val="accent1">
                        <a:lumMod val="50000"/>
                      </a:schemeClr>
                    </a:solidFill>
                  </a:tcPr>
                </a:tc>
                <a:tc>
                  <a:txBody>
                    <a:bodyPr/>
                    <a:lstStyle>
                      <a:lvl1pPr marL="342900" lvl="0" indent="-342900" algn="l" defTabSz="914400" eaLnBrk="1" fontAlgn="base" latinLnBrk="1" hangingPunct="1">
                        <a:spcBef>
                          <a:spcPct val="20000"/>
                        </a:spcBef>
                        <a:buFont typeface="Arial" panose="020B0604020202020204" pitchFamily="34" charset="0"/>
                        <a:buChar char="•"/>
                        <a:defRPr sz="32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1pPr>
                      <a:lvl2pPr marL="742950" lvl="1" indent="-285750" algn="l" defTabSz="914400" eaLnBrk="1" latinLnBrk="1" hangingPunct="1">
                        <a:spcBef>
                          <a:spcPct val="20000"/>
                        </a:spcBef>
                        <a:buFont typeface="Arial" panose="020B0604020202020204" pitchFamily="34" charset="0"/>
                        <a:buChar char="–"/>
                        <a:defRPr sz="28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2pPr>
                      <a:lvl3pPr marL="1143000" lvl="2" indent="-228600" algn="l" defTabSz="914400" eaLnBrk="1" latinLnBrk="1" hangingPunct="1">
                        <a:spcBef>
                          <a:spcPct val="20000"/>
                        </a:spcBef>
                        <a:buFont typeface="Arial" panose="020B0604020202020204" pitchFamily="34" charset="0"/>
                        <a:buChar char="•"/>
                        <a:defRPr sz="24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3pPr>
                      <a:lvl4pPr marL="1600200" lvl="3"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4pPr>
                      <a:lvl5pPr marL="2057400" lvl="4"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5pPr>
                    </a:lstStyle>
                    <a:p>
                      <a:pPr marL="0" lvl="0" indent="0" algn="ctr" eaLnBrk="1" fontAlgn="base" latinLnBrk="1" hangingPunct="1">
                        <a:spcBef>
                          <a:spcPct val="20000"/>
                        </a:spcBef>
                        <a:spcAft>
                          <a:spcPct val="0"/>
                        </a:spcAft>
                        <a:buFont typeface="Gulim" pitchFamily="34" charset="-127"/>
                        <a:buNone/>
                      </a:pPr>
                      <a:r>
                        <a:rPr lang="en-US" altLang="x-none" sz="900" b="1" baseline="0" dirty="0">
                          <a:solidFill>
                            <a:schemeClr val="bg1"/>
                          </a:solidFill>
                          <a:latin typeface="华文楷体" panose="02010600040101010101" charset="-122"/>
                          <a:ea typeface="华文楷体" panose="02010600040101010101" charset="-122"/>
                          <a:sym typeface="楷体" panose="02010609060101010101" pitchFamily="49" charset="-122"/>
                        </a:rPr>
                        <a:t>10</a:t>
                      </a:r>
                      <a:endParaRPr lang="en-US" altLang="x-none" sz="900" b="1" baseline="0" dirty="0">
                        <a:solidFill>
                          <a:schemeClr val="bg1"/>
                        </a:solidFill>
                        <a:latin typeface="华文楷体" panose="02010600040101010101" charset="-122"/>
                        <a:ea typeface="华文楷体" panose="02010600040101010101" charset="-122"/>
                        <a:sym typeface="楷体" panose="02010609060101010101" pitchFamily="49" charset="-122"/>
                      </a:endParaRPr>
                    </a:p>
                  </a:txBody>
                  <a:tcPr marL="0" marR="0" marT="0" marB="0" anchor="ctr">
                    <a:lnL w="12700" cap="flat" cmpd="sng">
                      <a:solidFill>
                        <a:schemeClr val="bg1">
                          <a:lumMod val="85000"/>
                        </a:schemeClr>
                      </a:solidFill>
                      <a:prstDash val="solid"/>
                      <a:bevel/>
                      <a:headEnd type="none" w="med" len="med"/>
                      <a:tailEnd type="none" w="med" len="med"/>
                    </a:lnL>
                    <a:lnR w="12700" cap="flat" cmpd="sng">
                      <a:solidFill>
                        <a:schemeClr val="bg1">
                          <a:lumMod val="85000"/>
                        </a:schemeClr>
                      </a:solidFill>
                      <a:prstDash val="solid"/>
                      <a:bevel/>
                      <a:headEnd type="none" w="med" len="med"/>
                      <a:tailEnd type="none" w="med" len="med"/>
                    </a:lnR>
                    <a:lnT w="12700" cap="flat" cmpd="sng">
                      <a:solidFill>
                        <a:schemeClr val="bg1">
                          <a:lumMod val="85000"/>
                        </a:schemeClr>
                      </a:solidFill>
                      <a:prstDash val="solid"/>
                      <a:bevel/>
                      <a:headEnd type="none" w="med" len="med"/>
                      <a:tailEnd type="none" w="med" len="med"/>
                    </a:lnT>
                    <a:lnB w="12700" cap="flat" cmpd="sng">
                      <a:solidFill>
                        <a:schemeClr val="bg1">
                          <a:lumMod val="85000"/>
                        </a:schemeClr>
                      </a:solidFill>
                      <a:prstDash val="solid"/>
                      <a:bevel/>
                      <a:headEnd type="none" w="med" len="med"/>
                      <a:tailEnd type="none" w="med" len="med"/>
                    </a:lnB>
                    <a:lnTlToBr>
                      <a:noFill/>
                    </a:lnTlToBr>
                    <a:lnBlToTr>
                      <a:noFill/>
                    </a:lnBlToTr>
                    <a:solidFill>
                      <a:schemeClr val="accent1">
                        <a:lumMod val="50000"/>
                      </a:schemeClr>
                    </a:solidFill>
                  </a:tcPr>
                </a:tc>
                <a:tc>
                  <a:txBody>
                    <a:bodyPr/>
                    <a:lstStyle>
                      <a:lvl1pPr marL="342900" lvl="0" indent="-342900" algn="l" defTabSz="914400" eaLnBrk="1" fontAlgn="base" latinLnBrk="1" hangingPunct="1">
                        <a:spcBef>
                          <a:spcPct val="20000"/>
                        </a:spcBef>
                        <a:buFont typeface="Arial" panose="020B0604020202020204" pitchFamily="34" charset="0"/>
                        <a:buChar char="•"/>
                        <a:defRPr sz="32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1pPr>
                      <a:lvl2pPr marL="742950" lvl="1" indent="-285750" algn="l" defTabSz="914400" eaLnBrk="1" latinLnBrk="1" hangingPunct="1">
                        <a:spcBef>
                          <a:spcPct val="20000"/>
                        </a:spcBef>
                        <a:buFont typeface="Arial" panose="020B0604020202020204" pitchFamily="34" charset="0"/>
                        <a:buChar char="–"/>
                        <a:defRPr sz="28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2pPr>
                      <a:lvl3pPr marL="1143000" lvl="2" indent="-228600" algn="l" defTabSz="914400" eaLnBrk="1" latinLnBrk="1" hangingPunct="1">
                        <a:spcBef>
                          <a:spcPct val="20000"/>
                        </a:spcBef>
                        <a:buFont typeface="Arial" panose="020B0604020202020204" pitchFamily="34" charset="0"/>
                        <a:buChar char="•"/>
                        <a:defRPr sz="24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3pPr>
                      <a:lvl4pPr marL="1600200" lvl="3"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4pPr>
                      <a:lvl5pPr marL="2057400" lvl="4"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5pPr>
                    </a:lstStyle>
                    <a:p>
                      <a:pPr marL="0" lvl="0" indent="0" algn="ctr" eaLnBrk="1" fontAlgn="base" latinLnBrk="1" hangingPunct="1">
                        <a:spcBef>
                          <a:spcPct val="20000"/>
                        </a:spcBef>
                        <a:spcAft>
                          <a:spcPct val="0"/>
                        </a:spcAft>
                        <a:buFont typeface="Gulim" pitchFamily="34" charset="-127"/>
                        <a:buNone/>
                      </a:pPr>
                      <a:r>
                        <a:rPr lang="en-US" altLang="x-none" sz="900" b="1" baseline="0" dirty="0">
                          <a:solidFill>
                            <a:schemeClr val="bg1"/>
                          </a:solidFill>
                          <a:latin typeface="华文楷体" panose="02010600040101010101" charset="-122"/>
                          <a:ea typeface="华文楷体" panose="02010600040101010101" charset="-122"/>
                          <a:sym typeface="楷体" panose="02010609060101010101" pitchFamily="49" charset="-122"/>
                        </a:rPr>
                        <a:t>11</a:t>
                      </a:r>
                      <a:endParaRPr lang="en-US" altLang="x-none" sz="900" b="1" baseline="0" dirty="0">
                        <a:solidFill>
                          <a:schemeClr val="bg1"/>
                        </a:solidFill>
                        <a:latin typeface="华文楷体" panose="02010600040101010101" charset="-122"/>
                        <a:ea typeface="华文楷体" panose="02010600040101010101" charset="-122"/>
                        <a:sym typeface="楷体" panose="02010609060101010101" pitchFamily="49" charset="-122"/>
                      </a:endParaRPr>
                    </a:p>
                  </a:txBody>
                  <a:tcPr marL="0" marR="0" marT="0" marB="0" anchor="ctr">
                    <a:lnL w="12700" cap="flat" cmpd="sng">
                      <a:solidFill>
                        <a:schemeClr val="bg1">
                          <a:lumMod val="85000"/>
                        </a:schemeClr>
                      </a:solidFill>
                      <a:prstDash val="solid"/>
                      <a:bevel/>
                      <a:headEnd type="none" w="med" len="med"/>
                      <a:tailEnd type="none" w="med" len="med"/>
                    </a:lnL>
                    <a:lnR w="12700" cap="flat" cmpd="sng">
                      <a:solidFill>
                        <a:schemeClr val="bg1">
                          <a:lumMod val="85000"/>
                        </a:schemeClr>
                      </a:solidFill>
                      <a:prstDash val="solid"/>
                      <a:bevel/>
                      <a:headEnd type="none" w="med" len="med"/>
                      <a:tailEnd type="none" w="med" len="med"/>
                    </a:lnR>
                    <a:lnT w="12700" cap="flat" cmpd="sng">
                      <a:solidFill>
                        <a:schemeClr val="bg1">
                          <a:lumMod val="85000"/>
                        </a:schemeClr>
                      </a:solidFill>
                      <a:prstDash val="solid"/>
                      <a:bevel/>
                      <a:headEnd type="none" w="med" len="med"/>
                      <a:tailEnd type="none" w="med" len="med"/>
                    </a:lnT>
                    <a:lnB w="12700" cap="flat" cmpd="sng">
                      <a:solidFill>
                        <a:schemeClr val="bg1">
                          <a:lumMod val="85000"/>
                        </a:schemeClr>
                      </a:solidFill>
                      <a:prstDash val="solid"/>
                      <a:bevel/>
                      <a:headEnd type="none" w="med" len="med"/>
                      <a:tailEnd type="none" w="med" len="med"/>
                    </a:lnB>
                    <a:lnTlToBr>
                      <a:noFill/>
                    </a:lnTlToBr>
                    <a:lnBlToTr>
                      <a:noFill/>
                    </a:lnBlToTr>
                    <a:solidFill>
                      <a:schemeClr val="accent1">
                        <a:lumMod val="50000"/>
                      </a:schemeClr>
                    </a:solidFill>
                  </a:tcPr>
                </a:tc>
                <a:tc>
                  <a:txBody>
                    <a:bodyPr/>
                    <a:lstStyle>
                      <a:lvl1pPr marL="342900" lvl="0" indent="-342900" algn="l" defTabSz="914400" eaLnBrk="1" fontAlgn="base" latinLnBrk="1" hangingPunct="1">
                        <a:spcBef>
                          <a:spcPct val="20000"/>
                        </a:spcBef>
                        <a:buFont typeface="Arial" panose="020B0604020202020204" pitchFamily="34" charset="0"/>
                        <a:buChar char="•"/>
                        <a:defRPr sz="32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1pPr>
                      <a:lvl2pPr marL="742950" lvl="1" indent="-285750" algn="l" defTabSz="914400" eaLnBrk="1" latinLnBrk="1" hangingPunct="1">
                        <a:spcBef>
                          <a:spcPct val="20000"/>
                        </a:spcBef>
                        <a:buFont typeface="Arial" panose="020B0604020202020204" pitchFamily="34" charset="0"/>
                        <a:buChar char="–"/>
                        <a:defRPr sz="28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2pPr>
                      <a:lvl3pPr marL="1143000" lvl="2" indent="-228600" algn="l" defTabSz="914400" eaLnBrk="1" latinLnBrk="1" hangingPunct="1">
                        <a:spcBef>
                          <a:spcPct val="20000"/>
                        </a:spcBef>
                        <a:buFont typeface="Arial" panose="020B0604020202020204" pitchFamily="34" charset="0"/>
                        <a:buChar char="•"/>
                        <a:defRPr sz="24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3pPr>
                      <a:lvl4pPr marL="1600200" lvl="3"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4pPr>
                      <a:lvl5pPr marL="2057400" lvl="4"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5pPr>
                    </a:lstStyle>
                    <a:p>
                      <a:pPr marL="0" lvl="0" indent="0" algn="ctr" eaLnBrk="1" fontAlgn="base" latinLnBrk="1" hangingPunct="1">
                        <a:spcBef>
                          <a:spcPct val="20000"/>
                        </a:spcBef>
                        <a:spcAft>
                          <a:spcPct val="0"/>
                        </a:spcAft>
                        <a:buFont typeface="Gulim" pitchFamily="34" charset="-127"/>
                        <a:buNone/>
                      </a:pPr>
                      <a:r>
                        <a:rPr lang="en-US" altLang="x-none" sz="900" b="1" baseline="0" dirty="0">
                          <a:solidFill>
                            <a:schemeClr val="bg1"/>
                          </a:solidFill>
                          <a:latin typeface="华文楷体" panose="02010600040101010101" charset="-122"/>
                          <a:ea typeface="华文楷体" panose="02010600040101010101" charset="-122"/>
                          <a:sym typeface="楷体" panose="02010609060101010101" pitchFamily="49" charset="-122"/>
                        </a:rPr>
                        <a:t>12</a:t>
                      </a:r>
                      <a:endParaRPr lang="en-US" altLang="x-none" sz="900" b="1" baseline="0" dirty="0">
                        <a:solidFill>
                          <a:schemeClr val="bg1"/>
                        </a:solidFill>
                        <a:latin typeface="华文楷体" panose="02010600040101010101" charset="-122"/>
                        <a:ea typeface="华文楷体" panose="02010600040101010101" charset="-122"/>
                        <a:sym typeface="楷体" panose="02010609060101010101" pitchFamily="49" charset="-122"/>
                      </a:endParaRPr>
                    </a:p>
                  </a:txBody>
                  <a:tcPr marL="0" marR="0" marT="0" marB="0" anchor="ctr">
                    <a:lnL w="12700" cap="flat" cmpd="sng">
                      <a:solidFill>
                        <a:schemeClr val="bg1">
                          <a:lumMod val="85000"/>
                        </a:schemeClr>
                      </a:solidFill>
                      <a:prstDash val="solid"/>
                      <a:bevel/>
                      <a:headEnd type="none" w="med" len="med"/>
                      <a:tailEnd type="none" w="med" len="med"/>
                    </a:lnL>
                    <a:lnR w="12700" cap="flat" cmpd="sng">
                      <a:solidFill>
                        <a:schemeClr val="bg1">
                          <a:lumMod val="85000"/>
                        </a:schemeClr>
                      </a:solidFill>
                      <a:prstDash val="solid"/>
                      <a:bevel/>
                      <a:headEnd type="none" w="med" len="med"/>
                      <a:tailEnd type="none" w="med" len="med"/>
                    </a:lnR>
                    <a:lnT w="12700" cap="flat" cmpd="sng">
                      <a:solidFill>
                        <a:schemeClr val="bg1">
                          <a:lumMod val="85000"/>
                        </a:schemeClr>
                      </a:solidFill>
                      <a:prstDash val="solid"/>
                      <a:bevel/>
                      <a:headEnd type="none" w="med" len="med"/>
                      <a:tailEnd type="none" w="med" len="med"/>
                    </a:lnT>
                    <a:lnB w="12700" cap="flat" cmpd="sng">
                      <a:solidFill>
                        <a:schemeClr val="bg1">
                          <a:lumMod val="85000"/>
                        </a:schemeClr>
                      </a:solidFill>
                      <a:prstDash val="solid"/>
                      <a:bevel/>
                      <a:headEnd type="none" w="med" len="med"/>
                      <a:tailEnd type="none" w="med" len="med"/>
                    </a:lnB>
                    <a:lnTlToBr>
                      <a:noFill/>
                    </a:lnTlToBr>
                    <a:lnBlToTr>
                      <a:noFill/>
                    </a:lnBlToTr>
                    <a:solidFill>
                      <a:schemeClr val="accent1">
                        <a:lumMod val="50000"/>
                      </a:schemeClr>
                    </a:solidFill>
                  </a:tcPr>
                </a:tc>
                <a:tc>
                  <a:txBody>
                    <a:bodyPr/>
                    <a:lstStyle>
                      <a:lvl1pPr marL="342900" lvl="0" indent="-342900" algn="l" defTabSz="914400" eaLnBrk="1" fontAlgn="base" latinLnBrk="1" hangingPunct="1">
                        <a:spcBef>
                          <a:spcPct val="20000"/>
                        </a:spcBef>
                        <a:buFont typeface="Arial" panose="020B0604020202020204" pitchFamily="34" charset="0"/>
                        <a:buChar char="•"/>
                        <a:defRPr sz="32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1pPr>
                      <a:lvl2pPr marL="742950" lvl="1" indent="-285750" algn="l" defTabSz="914400" eaLnBrk="1" latinLnBrk="1" hangingPunct="1">
                        <a:spcBef>
                          <a:spcPct val="20000"/>
                        </a:spcBef>
                        <a:buFont typeface="Arial" panose="020B0604020202020204" pitchFamily="34" charset="0"/>
                        <a:buChar char="–"/>
                        <a:defRPr sz="28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2pPr>
                      <a:lvl3pPr marL="1143000" lvl="2" indent="-228600" algn="l" defTabSz="914400" eaLnBrk="1" latinLnBrk="1" hangingPunct="1">
                        <a:spcBef>
                          <a:spcPct val="20000"/>
                        </a:spcBef>
                        <a:buFont typeface="Arial" panose="020B0604020202020204" pitchFamily="34" charset="0"/>
                        <a:buChar char="•"/>
                        <a:defRPr sz="24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3pPr>
                      <a:lvl4pPr marL="1600200" lvl="3"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4pPr>
                      <a:lvl5pPr marL="2057400" lvl="4"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5pPr>
                    </a:lstStyle>
                    <a:p>
                      <a:pPr marL="0" lvl="0" indent="0" algn="ctr" eaLnBrk="1" fontAlgn="base" latinLnBrk="1" hangingPunct="1">
                        <a:spcBef>
                          <a:spcPct val="20000"/>
                        </a:spcBef>
                        <a:spcAft>
                          <a:spcPct val="0"/>
                        </a:spcAft>
                        <a:buFont typeface="Gulim" pitchFamily="34" charset="-127"/>
                        <a:buNone/>
                      </a:pPr>
                      <a:r>
                        <a:rPr lang="en-US" altLang="x-none" sz="900" b="1" baseline="0" dirty="0">
                          <a:solidFill>
                            <a:schemeClr val="bg1"/>
                          </a:solidFill>
                          <a:latin typeface="华文楷体" panose="02010600040101010101" charset="-122"/>
                          <a:ea typeface="华文楷体" panose="02010600040101010101" charset="-122"/>
                          <a:sym typeface="楷体" panose="02010609060101010101" pitchFamily="49" charset="-122"/>
                        </a:rPr>
                        <a:t>1</a:t>
                      </a:r>
                      <a:endParaRPr lang="en-US" altLang="x-none" sz="900" b="1" baseline="0" dirty="0">
                        <a:solidFill>
                          <a:schemeClr val="bg1"/>
                        </a:solidFill>
                        <a:latin typeface="华文楷体" panose="02010600040101010101" charset="-122"/>
                        <a:ea typeface="华文楷体" panose="02010600040101010101" charset="-122"/>
                        <a:sym typeface="楷体" panose="02010609060101010101" pitchFamily="49" charset="-122"/>
                      </a:endParaRPr>
                    </a:p>
                  </a:txBody>
                  <a:tcPr marL="0" marR="0" marT="0" marB="0" anchor="ctr">
                    <a:lnL w="12700" cap="flat" cmpd="sng">
                      <a:solidFill>
                        <a:schemeClr val="bg1">
                          <a:lumMod val="85000"/>
                        </a:schemeClr>
                      </a:solidFill>
                      <a:prstDash val="solid"/>
                      <a:bevel/>
                      <a:headEnd type="none" w="med" len="med"/>
                      <a:tailEnd type="none" w="med" len="med"/>
                    </a:lnL>
                    <a:lnR w="12700" cap="flat" cmpd="sng">
                      <a:solidFill>
                        <a:schemeClr val="bg1">
                          <a:lumMod val="85000"/>
                        </a:schemeClr>
                      </a:solidFill>
                      <a:prstDash val="solid"/>
                      <a:bevel/>
                      <a:headEnd type="none" w="med" len="med"/>
                      <a:tailEnd type="none" w="med" len="med"/>
                    </a:lnR>
                    <a:lnT w="12700" cap="flat" cmpd="sng">
                      <a:solidFill>
                        <a:schemeClr val="bg1">
                          <a:lumMod val="85000"/>
                        </a:schemeClr>
                      </a:solidFill>
                      <a:prstDash val="solid"/>
                      <a:bevel/>
                      <a:headEnd type="none" w="med" len="med"/>
                      <a:tailEnd type="none" w="med" len="med"/>
                    </a:lnT>
                    <a:lnB w="12700" cap="flat" cmpd="sng">
                      <a:solidFill>
                        <a:schemeClr val="bg1">
                          <a:lumMod val="85000"/>
                        </a:schemeClr>
                      </a:solidFill>
                      <a:prstDash val="solid"/>
                      <a:bevel/>
                      <a:headEnd type="none" w="med" len="med"/>
                      <a:tailEnd type="none" w="med" len="med"/>
                    </a:lnB>
                    <a:lnTlToBr>
                      <a:noFill/>
                    </a:lnTlToBr>
                    <a:lnBlToTr>
                      <a:noFill/>
                    </a:lnBlToTr>
                    <a:solidFill>
                      <a:schemeClr val="accent1">
                        <a:lumMod val="50000"/>
                      </a:schemeClr>
                    </a:solidFill>
                  </a:tcPr>
                </a:tc>
                <a:tc>
                  <a:txBody>
                    <a:bodyPr/>
                    <a:lstStyle>
                      <a:lvl1pPr marL="342900" lvl="0" indent="-342900" algn="l" defTabSz="914400" eaLnBrk="1" fontAlgn="base" latinLnBrk="1" hangingPunct="1">
                        <a:spcBef>
                          <a:spcPct val="20000"/>
                        </a:spcBef>
                        <a:buFont typeface="Arial" panose="020B0604020202020204" pitchFamily="34" charset="0"/>
                        <a:buChar char="•"/>
                        <a:defRPr sz="32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1pPr>
                      <a:lvl2pPr marL="742950" lvl="1" indent="-285750" algn="l" defTabSz="914400" eaLnBrk="1" latinLnBrk="1" hangingPunct="1">
                        <a:spcBef>
                          <a:spcPct val="20000"/>
                        </a:spcBef>
                        <a:buFont typeface="Arial" panose="020B0604020202020204" pitchFamily="34" charset="0"/>
                        <a:buChar char="–"/>
                        <a:defRPr sz="28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2pPr>
                      <a:lvl3pPr marL="1143000" lvl="2" indent="-228600" algn="l" defTabSz="914400" eaLnBrk="1" latinLnBrk="1" hangingPunct="1">
                        <a:spcBef>
                          <a:spcPct val="20000"/>
                        </a:spcBef>
                        <a:buFont typeface="Arial" panose="020B0604020202020204" pitchFamily="34" charset="0"/>
                        <a:buChar char="•"/>
                        <a:defRPr sz="24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3pPr>
                      <a:lvl4pPr marL="1600200" lvl="3"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4pPr>
                      <a:lvl5pPr marL="2057400" lvl="4"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5pPr>
                    </a:lstStyle>
                    <a:p>
                      <a:pPr marL="0" lvl="0" indent="0" algn="ctr" eaLnBrk="1" fontAlgn="base" latinLnBrk="1" hangingPunct="1">
                        <a:spcBef>
                          <a:spcPct val="20000"/>
                        </a:spcBef>
                        <a:spcAft>
                          <a:spcPct val="0"/>
                        </a:spcAft>
                        <a:buFont typeface="Gulim" pitchFamily="34" charset="-127"/>
                        <a:buNone/>
                      </a:pPr>
                      <a:r>
                        <a:rPr lang="en-US" altLang="x-none" sz="900" b="1" baseline="0" dirty="0">
                          <a:solidFill>
                            <a:schemeClr val="bg1"/>
                          </a:solidFill>
                          <a:latin typeface="华文楷体" panose="02010600040101010101" charset="-122"/>
                          <a:ea typeface="华文楷体" panose="02010600040101010101" charset="-122"/>
                          <a:sym typeface="楷体" panose="02010609060101010101" pitchFamily="49" charset="-122"/>
                        </a:rPr>
                        <a:t>2</a:t>
                      </a:r>
                      <a:endParaRPr lang="en-US" altLang="x-none" sz="900" b="1" baseline="0" dirty="0">
                        <a:solidFill>
                          <a:schemeClr val="bg1"/>
                        </a:solidFill>
                        <a:latin typeface="华文楷体" panose="02010600040101010101" charset="-122"/>
                        <a:ea typeface="华文楷体" panose="02010600040101010101" charset="-122"/>
                        <a:sym typeface="楷体" panose="02010609060101010101" pitchFamily="49" charset="-122"/>
                      </a:endParaRPr>
                    </a:p>
                  </a:txBody>
                  <a:tcPr marL="0" marR="0" marT="0" marB="0" anchor="ctr">
                    <a:lnL w="12700" cap="flat" cmpd="sng">
                      <a:solidFill>
                        <a:schemeClr val="bg1">
                          <a:lumMod val="85000"/>
                        </a:schemeClr>
                      </a:solidFill>
                      <a:prstDash val="solid"/>
                      <a:bevel/>
                      <a:headEnd type="none" w="med" len="med"/>
                      <a:tailEnd type="none" w="med" len="med"/>
                    </a:lnL>
                    <a:lnR w="12700" cap="flat" cmpd="sng">
                      <a:solidFill>
                        <a:schemeClr val="bg1">
                          <a:lumMod val="85000"/>
                        </a:schemeClr>
                      </a:solidFill>
                      <a:prstDash val="solid"/>
                      <a:bevel/>
                      <a:headEnd type="none" w="med" len="med"/>
                      <a:tailEnd type="none" w="med" len="med"/>
                    </a:lnR>
                    <a:lnT w="12700" cap="flat" cmpd="sng">
                      <a:solidFill>
                        <a:schemeClr val="bg1">
                          <a:lumMod val="85000"/>
                        </a:schemeClr>
                      </a:solidFill>
                      <a:prstDash val="solid"/>
                      <a:bevel/>
                      <a:headEnd type="none" w="med" len="med"/>
                      <a:tailEnd type="none" w="med" len="med"/>
                    </a:lnT>
                    <a:lnB w="12700" cap="flat" cmpd="sng">
                      <a:solidFill>
                        <a:schemeClr val="bg1">
                          <a:lumMod val="85000"/>
                        </a:schemeClr>
                      </a:solidFill>
                      <a:prstDash val="solid"/>
                      <a:bevel/>
                      <a:headEnd type="none" w="med" len="med"/>
                      <a:tailEnd type="none" w="med" len="med"/>
                    </a:lnB>
                    <a:lnTlToBr>
                      <a:noFill/>
                    </a:lnTlToBr>
                    <a:lnBlToTr>
                      <a:noFill/>
                    </a:lnBlToTr>
                    <a:solidFill>
                      <a:schemeClr val="accent1">
                        <a:lumMod val="50000"/>
                      </a:schemeClr>
                    </a:solidFill>
                  </a:tcPr>
                </a:tc>
                <a:tc>
                  <a:txBody>
                    <a:bodyPr/>
                    <a:lstStyle>
                      <a:lvl1pPr marL="342900" lvl="0" indent="-342900" algn="l" defTabSz="914400" eaLnBrk="1" fontAlgn="base" latinLnBrk="1" hangingPunct="1">
                        <a:spcBef>
                          <a:spcPct val="20000"/>
                        </a:spcBef>
                        <a:buFont typeface="Arial" panose="020B0604020202020204" pitchFamily="34" charset="0"/>
                        <a:buChar char="•"/>
                        <a:defRPr sz="32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1pPr>
                      <a:lvl2pPr marL="742950" lvl="1" indent="-285750" algn="l" defTabSz="914400" eaLnBrk="1" latinLnBrk="1" hangingPunct="1">
                        <a:spcBef>
                          <a:spcPct val="20000"/>
                        </a:spcBef>
                        <a:buFont typeface="Arial" panose="020B0604020202020204" pitchFamily="34" charset="0"/>
                        <a:buChar char="–"/>
                        <a:defRPr sz="28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2pPr>
                      <a:lvl3pPr marL="1143000" lvl="2" indent="-228600" algn="l" defTabSz="914400" eaLnBrk="1" latinLnBrk="1" hangingPunct="1">
                        <a:spcBef>
                          <a:spcPct val="20000"/>
                        </a:spcBef>
                        <a:buFont typeface="Arial" panose="020B0604020202020204" pitchFamily="34" charset="0"/>
                        <a:buChar char="•"/>
                        <a:defRPr sz="24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3pPr>
                      <a:lvl4pPr marL="1600200" lvl="3"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4pPr>
                      <a:lvl5pPr marL="2057400" lvl="4"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5pPr>
                    </a:lstStyle>
                    <a:p>
                      <a:pPr marL="0" lvl="0" indent="0" algn="ctr" eaLnBrk="1" fontAlgn="base" latinLnBrk="1" hangingPunct="1">
                        <a:spcBef>
                          <a:spcPct val="20000"/>
                        </a:spcBef>
                        <a:spcAft>
                          <a:spcPct val="0"/>
                        </a:spcAft>
                        <a:buFont typeface="Gulim" pitchFamily="34" charset="-127"/>
                        <a:buNone/>
                      </a:pPr>
                      <a:r>
                        <a:rPr lang="en-US" altLang="x-none" sz="900" b="1" baseline="0" dirty="0">
                          <a:solidFill>
                            <a:schemeClr val="bg1"/>
                          </a:solidFill>
                          <a:latin typeface="华文楷体" panose="02010600040101010101" charset="-122"/>
                          <a:ea typeface="华文楷体" panose="02010600040101010101" charset="-122"/>
                          <a:sym typeface="楷体" panose="02010609060101010101" pitchFamily="49" charset="-122"/>
                        </a:rPr>
                        <a:t>3</a:t>
                      </a:r>
                      <a:endParaRPr lang="en-US" altLang="x-none" sz="900" b="1" baseline="0" dirty="0">
                        <a:solidFill>
                          <a:schemeClr val="bg1"/>
                        </a:solidFill>
                        <a:latin typeface="华文楷体" panose="02010600040101010101" charset="-122"/>
                        <a:ea typeface="华文楷体" panose="02010600040101010101" charset="-122"/>
                        <a:sym typeface="楷体" panose="02010609060101010101" pitchFamily="49" charset="-122"/>
                      </a:endParaRPr>
                    </a:p>
                  </a:txBody>
                  <a:tcPr marL="0" marR="0" marT="0" marB="0" anchor="ctr">
                    <a:lnL w="12700" cap="flat" cmpd="sng">
                      <a:solidFill>
                        <a:schemeClr val="bg1">
                          <a:lumMod val="85000"/>
                        </a:schemeClr>
                      </a:solidFill>
                      <a:prstDash val="solid"/>
                      <a:bevel/>
                      <a:headEnd type="none" w="med" len="med"/>
                      <a:tailEnd type="none" w="med" len="med"/>
                    </a:lnL>
                    <a:lnR w="12700" cap="flat" cmpd="sng">
                      <a:solidFill>
                        <a:schemeClr val="bg1">
                          <a:lumMod val="85000"/>
                        </a:schemeClr>
                      </a:solidFill>
                      <a:prstDash val="solid"/>
                      <a:bevel/>
                      <a:headEnd type="none" w="med" len="med"/>
                      <a:tailEnd type="none" w="med" len="med"/>
                    </a:lnR>
                    <a:lnT w="12700" cap="flat" cmpd="sng">
                      <a:solidFill>
                        <a:schemeClr val="bg1">
                          <a:lumMod val="85000"/>
                        </a:schemeClr>
                      </a:solidFill>
                      <a:prstDash val="solid"/>
                      <a:bevel/>
                      <a:headEnd type="none" w="med" len="med"/>
                      <a:tailEnd type="none" w="med" len="med"/>
                    </a:lnT>
                    <a:lnB w="12700" cap="flat" cmpd="sng">
                      <a:solidFill>
                        <a:schemeClr val="bg1">
                          <a:lumMod val="85000"/>
                        </a:schemeClr>
                      </a:solidFill>
                      <a:prstDash val="solid"/>
                      <a:bevel/>
                      <a:headEnd type="none" w="med" len="med"/>
                      <a:tailEnd type="none" w="med" len="med"/>
                    </a:lnB>
                    <a:lnTlToBr>
                      <a:noFill/>
                    </a:lnTlToBr>
                    <a:lnBlToTr>
                      <a:noFill/>
                    </a:lnBlToTr>
                    <a:solidFill>
                      <a:schemeClr val="accent1">
                        <a:lumMod val="50000"/>
                      </a:schemeClr>
                    </a:solidFill>
                  </a:tcPr>
                </a:tc>
                <a:tc>
                  <a:txBody>
                    <a:bodyPr/>
                    <a:lstStyle>
                      <a:lvl1pPr marL="342900" lvl="0" indent="-342900" algn="l" defTabSz="914400" eaLnBrk="1" fontAlgn="base" latinLnBrk="1" hangingPunct="1">
                        <a:spcBef>
                          <a:spcPct val="20000"/>
                        </a:spcBef>
                        <a:buFont typeface="Arial" panose="020B0604020202020204" pitchFamily="34" charset="0"/>
                        <a:buChar char="•"/>
                        <a:defRPr sz="32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1pPr>
                      <a:lvl2pPr marL="742950" lvl="1" indent="-285750" algn="l" defTabSz="914400" eaLnBrk="1" latinLnBrk="1" hangingPunct="1">
                        <a:spcBef>
                          <a:spcPct val="20000"/>
                        </a:spcBef>
                        <a:buFont typeface="Arial" panose="020B0604020202020204" pitchFamily="34" charset="0"/>
                        <a:buChar char="–"/>
                        <a:defRPr sz="28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2pPr>
                      <a:lvl3pPr marL="1143000" lvl="2" indent="-228600" algn="l" defTabSz="914400" eaLnBrk="1" latinLnBrk="1" hangingPunct="1">
                        <a:spcBef>
                          <a:spcPct val="20000"/>
                        </a:spcBef>
                        <a:buFont typeface="Arial" panose="020B0604020202020204" pitchFamily="34" charset="0"/>
                        <a:buChar char="•"/>
                        <a:defRPr sz="24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3pPr>
                      <a:lvl4pPr marL="1600200" lvl="3"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4pPr>
                      <a:lvl5pPr marL="2057400" lvl="4"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5pPr>
                    </a:lstStyle>
                    <a:p>
                      <a:pPr marL="0" lvl="0" indent="0" algn="ctr" eaLnBrk="1" fontAlgn="base" latinLnBrk="1" hangingPunct="1">
                        <a:spcBef>
                          <a:spcPct val="20000"/>
                        </a:spcBef>
                        <a:spcAft>
                          <a:spcPct val="0"/>
                        </a:spcAft>
                        <a:buFont typeface="Gulim" pitchFamily="34" charset="-127"/>
                        <a:buNone/>
                      </a:pPr>
                      <a:r>
                        <a:rPr lang="en-US" altLang="x-none" sz="900" b="1" baseline="0" dirty="0">
                          <a:solidFill>
                            <a:schemeClr val="bg1"/>
                          </a:solidFill>
                          <a:latin typeface="华文楷体" panose="02010600040101010101" charset="-122"/>
                          <a:ea typeface="华文楷体" panose="02010600040101010101" charset="-122"/>
                          <a:sym typeface="楷体" panose="02010609060101010101" pitchFamily="49" charset="-122"/>
                        </a:rPr>
                        <a:t>4</a:t>
                      </a:r>
                      <a:endParaRPr lang="en-US" altLang="x-none" sz="900" b="1" baseline="0" dirty="0">
                        <a:solidFill>
                          <a:schemeClr val="bg1"/>
                        </a:solidFill>
                        <a:latin typeface="华文楷体" panose="02010600040101010101" charset="-122"/>
                        <a:ea typeface="华文楷体" panose="02010600040101010101" charset="-122"/>
                        <a:sym typeface="楷体" panose="02010609060101010101" pitchFamily="49" charset="-122"/>
                      </a:endParaRPr>
                    </a:p>
                  </a:txBody>
                  <a:tcPr marL="0" marR="0" marT="0" marB="0" anchor="ctr">
                    <a:lnL w="12700" cap="flat" cmpd="sng">
                      <a:solidFill>
                        <a:schemeClr val="bg1">
                          <a:lumMod val="85000"/>
                        </a:schemeClr>
                      </a:solidFill>
                      <a:prstDash val="solid"/>
                      <a:bevel/>
                      <a:headEnd type="none" w="med" len="med"/>
                      <a:tailEnd type="none" w="med" len="med"/>
                    </a:lnL>
                    <a:lnR w="12700" cap="flat" cmpd="sng">
                      <a:solidFill>
                        <a:schemeClr val="bg1">
                          <a:lumMod val="85000"/>
                        </a:schemeClr>
                      </a:solidFill>
                      <a:prstDash val="solid"/>
                      <a:bevel/>
                      <a:headEnd type="none" w="med" len="med"/>
                      <a:tailEnd type="none" w="med" len="med"/>
                    </a:lnR>
                    <a:lnT w="12700" cap="flat" cmpd="sng">
                      <a:solidFill>
                        <a:schemeClr val="bg1">
                          <a:lumMod val="85000"/>
                        </a:schemeClr>
                      </a:solidFill>
                      <a:prstDash val="solid"/>
                      <a:bevel/>
                      <a:headEnd type="none" w="med" len="med"/>
                      <a:tailEnd type="none" w="med" len="med"/>
                    </a:lnT>
                    <a:lnB w="12700" cap="flat" cmpd="sng">
                      <a:solidFill>
                        <a:schemeClr val="bg1">
                          <a:lumMod val="85000"/>
                        </a:schemeClr>
                      </a:solidFill>
                      <a:prstDash val="solid"/>
                      <a:bevel/>
                      <a:headEnd type="none" w="med" len="med"/>
                      <a:tailEnd type="none" w="med" len="med"/>
                    </a:lnB>
                    <a:lnTlToBr>
                      <a:noFill/>
                    </a:lnTlToBr>
                    <a:lnBlToTr>
                      <a:noFill/>
                    </a:lnBlToTr>
                    <a:solidFill>
                      <a:schemeClr val="accent1">
                        <a:lumMod val="50000"/>
                      </a:schemeClr>
                    </a:solidFill>
                  </a:tcPr>
                </a:tc>
                <a:tc>
                  <a:txBody>
                    <a:bodyPr/>
                    <a:lstStyle>
                      <a:lvl1pPr marL="342900" lvl="0" indent="-342900" algn="l" defTabSz="914400" eaLnBrk="1" fontAlgn="base" latinLnBrk="1" hangingPunct="1">
                        <a:spcBef>
                          <a:spcPct val="20000"/>
                        </a:spcBef>
                        <a:buFont typeface="Arial" panose="020B0604020202020204" pitchFamily="34" charset="0"/>
                        <a:buChar char="•"/>
                        <a:defRPr sz="32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1pPr>
                      <a:lvl2pPr marL="742950" lvl="1" indent="-285750" algn="l" defTabSz="914400" eaLnBrk="1" latinLnBrk="1" hangingPunct="1">
                        <a:spcBef>
                          <a:spcPct val="20000"/>
                        </a:spcBef>
                        <a:buFont typeface="Arial" panose="020B0604020202020204" pitchFamily="34" charset="0"/>
                        <a:buChar char="–"/>
                        <a:defRPr sz="28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2pPr>
                      <a:lvl3pPr marL="1143000" lvl="2" indent="-228600" algn="l" defTabSz="914400" eaLnBrk="1" latinLnBrk="1" hangingPunct="1">
                        <a:spcBef>
                          <a:spcPct val="20000"/>
                        </a:spcBef>
                        <a:buFont typeface="Arial" panose="020B0604020202020204" pitchFamily="34" charset="0"/>
                        <a:buChar char="•"/>
                        <a:defRPr sz="24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3pPr>
                      <a:lvl4pPr marL="1600200" lvl="3"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4pPr>
                      <a:lvl5pPr marL="2057400" lvl="4"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5pPr>
                    </a:lstStyle>
                    <a:p>
                      <a:pPr marL="0" lvl="0" indent="0" algn="ctr" eaLnBrk="1" fontAlgn="base" latinLnBrk="1" hangingPunct="1">
                        <a:spcBef>
                          <a:spcPct val="20000"/>
                        </a:spcBef>
                        <a:spcAft>
                          <a:spcPct val="0"/>
                        </a:spcAft>
                        <a:buFont typeface="Gulim" pitchFamily="34" charset="-127"/>
                        <a:buNone/>
                      </a:pPr>
                      <a:r>
                        <a:rPr lang="en-US" altLang="x-none" sz="900" b="1" baseline="0" dirty="0">
                          <a:solidFill>
                            <a:schemeClr val="bg1"/>
                          </a:solidFill>
                          <a:latin typeface="华文楷体" panose="02010600040101010101" charset="-122"/>
                          <a:ea typeface="华文楷体" panose="02010600040101010101" charset="-122"/>
                          <a:sym typeface="楷体" panose="02010609060101010101" pitchFamily="49" charset="-122"/>
                        </a:rPr>
                        <a:t>5</a:t>
                      </a:r>
                      <a:endParaRPr lang="en-US" altLang="x-none" sz="900" b="1" baseline="0" dirty="0">
                        <a:solidFill>
                          <a:schemeClr val="bg1"/>
                        </a:solidFill>
                        <a:latin typeface="华文楷体" panose="02010600040101010101" charset="-122"/>
                        <a:ea typeface="华文楷体" panose="02010600040101010101" charset="-122"/>
                        <a:sym typeface="楷体" panose="02010609060101010101" pitchFamily="49" charset="-122"/>
                      </a:endParaRPr>
                    </a:p>
                  </a:txBody>
                  <a:tcPr marL="0" marR="0" marT="0" marB="0" anchor="ctr">
                    <a:lnL w="12700" cap="flat" cmpd="sng">
                      <a:solidFill>
                        <a:schemeClr val="bg1">
                          <a:lumMod val="85000"/>
                        </a:schemeClr>
                      </a:solidFill>
                      <a:prstDash val="solid"/>
                      <a:bevel/>
                      <a:headEnd type="none" w="med" len="med"/>
                      <a:tailEnd type="none" w="med" len="med"/>
                    </a:lnL>
                    <a:lnR w="12700" cap="flat" cmpd="sng">
                      <a:solidFill>
                        <a:schemeClr val="bg1">
                          <a:lumMod val="85000"/>
                        </a:schemeClr>
                      </a:solidFill>
                      <a:prstDash val="solid"/>
                      <a:bevel/>
                      <a:headEnd type="none" w="med" len="med"/>
                      <a:tailEnd type="none" w="med" len="med"/>
                    </a:lnR>
                    <a:lnT w="12700" cap="flat" cmpd="sng">
                      <a:solidFill>
                        <a:schemeClr val="bg1">
                          <a:lumMod val="85000"/>
                        </a:schemeClr>
                      </a:solidFill>
                      <a:prstDash val="solid"/>
                      <a:bevel/>
                      <a:headEnd type="none" w="med" len="med"/>
                      <a:tailEnd type="none" w="med" len="med"/>
                    </a:lnT>
                    <a:lnB w="12700" cap="flat" cmpd="sng">
                      <a:solidFill>
                        <a:schemeClr val="bg1">
                          <a:lumMod val="85000"/>
                        </a:schemeClr>
                      </a:solidFill>
                      <a:prstDash val="solid"/>
                      <a:bevel/>
                      <a:headEnd type="none" w="med" len="med"/>
                      <a:tailEnd type="none" w="med" len="med"/>
                    </a:lnB>
                    <a:lnTlToBr>
                      <a:noFill/>
                    </a:lnTlToBr>
                    <a:lnBlToTr>
                      <a:noFill/>
                    </a:lnBlToTr>
                    <a:solidFill>
                      <a:schemeClr val="accent1">
                        <a:lumMod val="50000"/>
                      </a:schemeClr>
                    </a:solidFill>
                  </a:tcPr>
                </a:tc>
                <a:tc>
                  <a:txBody>
                    <a:bodyPr/>
                    <a:lstStyle>
                      <a:lvl1pPr marL="342900" lvl="0" indent="-342900" algn="l" defTabSz="914400" eaLnBrk="1" fontAlgn="base" latinLnBrk="1" hangingPunct="1">
                        <a:spcBef>
                          <a:spcPct val="20000"/>
                        </a:spcBef>
                        <a:buFont typeface="Arial" panose="020B0604020202020204" pitchFamily="34" charset="0"/>
                        <a:buChar char="•"/>
                        <a:defRPr sz="32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1pPr>
                      <a:lvl2pPr marL="742950" lvl="1" indent="-285750" algn="l" defTabSz="914400" eaLnBrk="1" latinLnBrk="1" hangingPunct="1">
                        <a:spcBef>
                          <a:spcPct val="20000"/>
                        </a:spcBef>
                        <a:buFont typeface="Arial" panose="020B0604020202020204" pitchFamily="34" charset="0"/>
                        <a:buChar char="–"/>
                        <a:defRPr sz="28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2pPr>
                      <a:lvl3pPr marL="1143000" lvl="2" indent="-228600" algn="l" defTabSz="914400" eaLnBrk="1" latinLnBrk="1" hangingPunct="1">
                        <a:spcBef>
                          <a:spcPct val="20000"/>
                        </a:spcBef>
                        <a:buFont typeface="Arial" panose="020B0604020202020204" pitchFamily="34" charset="0"/>
                        <a:buChar char="•"/>
                        <a:defRPr sz="24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3pPr>
                      <a:lvl4pPr marL="1600200" lvl="3"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4pPr>
                      <a:lvl5pPr marL="2057400" lvl="4"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5pPr>
                    </a:lstStyle>
                    <a:p>
                      <a:pPr marL="0" lvl="0" indent="0" algn="ctr" eaLnBrk="1" fontAlgn="base" latinLnBrk="1" hangingPunct="1">
                        <a:spcBef>
                          <a:spcPct val="20000"/>
                        </a:spcBef>
                        <a:spcAft>
                          <a:spcPct val="0"/>
                        </a:spcAft>
                        <a:buFont typeface="Gulim" pitchFamily="34" charset="-127"/>
                        <a:buNone/>
                      </a:pPr>
                      <a:r>
                        <a:rPr lang="en-US" altLang="x-none" sz="900" b="1" baseline="0" dirty="0">
                          <a:solidFill>
                            <a:schemeClr val="bg1"/>
                          </a:solidFill>
                          <a:latin typeface="华文楷体" panose="02010600040101010101" charset="-122"/>
                          <a:ea typeface="华文楷体" panose="02010600040101010101" charset="-122"/>
                          <a:sym typeface="楷体" panose="02010609060101010101" pitchFamily="49" charset="-122"/>
                        </a:rPr>
                        <a:t>6</a:t>
                      </a:r>
                      <a:endParaRPr lang="en-US" altLang="x-none" sz="900" b="1" baseline="0" dirty="0">
                        <a:solidFill>
                          <a:schemeClr val="bg1"/>
                        </a:solidFill>
                        <a:latin typeface="华文楷体" panose="02010600040101010101" charset="-122"/>
                        <a:ea typeface="华文楷体" panose="02010600040101010101" charset="-122"/>
                        <a:sym typeface="楷体" panose="02010609060101010101" pitchFamily="49" charset="-122"/>
                      </a:endParaRPr>
                    </a:p>
                  </a:txBody>
                  <a:tcPr marL="0" marR="0" marT="0" marB="0" anchor="ctr">
                    <a:lnL w="12700" cap="flat" cmpd="sng">
                      <a:solidFill>
                        <a:schemeClr val="bg1">
                          <a:lumMod val="85000"/>
                        </a:schemeClr>
                      </a:solidFill>
                      <a:prstDash val="solid"/>
                      <a:bevel/>
                      <a:headEnd type="none" w="med" len="med"/>
                      <a:tailEnd type="none" w="med" len="med"/>
                    </a:lnL>
                    <a:lnR w="12700" cap="flat" cmpd="sng">
                      <a:solidFill>
                        <a:schemeClr val="bg1">
                          <a:lumMod val="85000"/>
                        </a:schemeClr>
                      </a:solidFill>
                      <a:prstDash val="solid"/>
                      <a:bevel/>
                      <a:headEnd type="none" w="med" len="med"/>
                      <a:tailEnd type="none" w="med" len="med"/>
                    </a:lnR>
                    <a:lnT w="12700" cap="flat" cmpd="sng">
                      <a:solidFill>
                        <a:schemeClr val="bg1">
                          <a:lumMod val="85000"/>
                        </a:schemeClr>
                      </a:solidFill>
                      <a:prstDash val="solid"/>
                      <a:bevel/>
                      <a:headEnd type="none" w="med" len="med"/>
                      <a:tailEnd type="none" w="med" len="med"/>
                    </a:lnT>
                    <a:lnB w="12700" cap="flat" cmpd="sng">
                      <a:solidFill>
                        <a:schemeClr val="bg1">
                          <a:lumMod val="85000"/>
                        </a:schemeClr>
                      </a:solidFill>
                      <a:prstDash val="solid"/>
                      <a:bevel/>
                      <a:headEnd type="none" w="med" len="med"/>
                      <a:tailEnd type="none" w="med" len="med"/>
                    </a:lnB>
                    <a:lnTlToBr>
                      <a:noFill/>
                    </a:lnTlToBr>
                    <a:lnBlToTr>
                      <a:noFill/>
                    </a:lnBlToTr>
                    <a:solidFill>
                      <a:schemeClr val="accent1">
                        <a:lumMod val="50000"/>
                      </a:schemeClr>
                    </a:solidFill>
                  </a:tcPr>
                </a:tc>
                <a:tc>
                  <a:txBody>
                    <a:bodyPr/>
                    <a:lstStyle>
                      <a:lvl1pPr marL="342900" lvl="0" indent="-342900" algn="l" defTabSz="914400" eaLnBrk="1" fontAlgn="base" latinLnBrk="1" hangingPunct="1">
                        <a:spcBef>
                          <a:spcPct val="20000"/>
                        </a:spcBef>
                        <a:buFont typeface="Arial" panose="020B0604020202020204" pitchFamily="34" charset="0"/>
                        <a:buChar char="•"/>
                        <a:defRPr sz="32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1pPr>
                      <a:lvl2pPr marL="742950" lvl="1" indent="-285750" algn="l" defTabSz="914400" eaLnBrk="1" latinLnBrk="1" hangingPunct="1">
                        <a:spcBef>
                          <a:spcPct val="20000"/>
                        </a:spcBef>
                        <a:buFont typeface="Arial" panose="020B0604020202020204" pitchFamily="34" charset="0"/>
                        <a:buChar char="–"/>
                        <a:defRPr sz="28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2pPr>
                      <a:lvl3pPr marL="1143000" lvl="2" indent="-228600" algn="l" defTabSz="914400" eaLnBrk="1" latinLnBrk="1" hangingPunct="1">
                        <a:spcBef>
                          <a:spcPct val="20000"/>
                        </a:spcBef>
                        <a:buFont typeface="Arial" panose="020B0604020202020204" pitchFamily="34" charset="0"/>
                        <a:buChar char="•"/>
                        <a:defRPr sz="24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3pPr>
                      <a:lvl4pPr marL="1600200" lvl="3"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4pPr>
                      <a:lvl5pPr marL="2057400" lvl="4"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5pPr>
                    </a:lstStyle>
                    <a:p>
                      <a:pPr marL="0" lvl="0" indent="0" algn="ctr" eaLnBrk="1" fontAlgn="base" latinLnBrk="1" hangingPunct="1">
                        <a:spcBef>
                          <a:spcPct val="20000"/>
                        </a:spcBef>
                        <a:spcAft>
                          <a:spcPct val="0"/>
                        </a:spcAft>
                        <a:buFont typeface="Gulim" pitchFamily="34" charset="-127"/>
                        <a:buNone/>
                      </a:pPr>
                      <a:r>
                        <a:rPr lang="en-US" altLang="x-none" sz="900" b="1" baseline="0" dirty="0">
                          <a:solidFill>
                            <a:schemeClr val="bg1"/>
                          </a:solidFill>
                          <a:latin typeface="华文楷体" panose="02010600040101010101" charset="-122"/>
                          <a:ea typeface="华文楷体" panose="02010600040101010101" charset="-122"/>
                          <a:sym typeface="楷体" panose="02010609060101010101" pitchFamily="49" charset="-122"/>
                        </a:rPr>
                        <a:t>7</a:t>
                      </a:r>
                      <a:endParaRPr lang="en-US" altLang="x-none" sz="900" b="1" baseline="0" dirty="0">
                        <a:solidFill>
                          <a:schemeClr val="bg1"/>
                        </a:solidFill>
                        <a:latin typeface="华文楷体" panose="02010600040101010101" charset="-122"/>
                        <a:ea typeface="华文楷体" panose="02010600040101010101" charset="-122"/>
                        <a:sym typeface="楷体" panose="02010609060101010101" pitchFamily="49" charset="-122"/>
                      </a:endParaRPr>
                    </a:p>
                  </a:txBody>
                  <a:tcPr marL="0" marR="0" marT="0" marB="0" anchor="ctr">
                    <a:lnL w="12700" cap="flat" cmpd="sng">
                      <a:solidFill>
                        <a:schemeClr val="bg1">
                          <a:lumMod val="85000"/>
                        </a:schemeClr>
                      </a:solidFill>
                      <a:prstDash val="solid"/>
                      <a:bevel/>
                      <a:headEnd type="none" w="med" len="med"/>
                      <a:tailEnd type="none" w="med" len="med"/>
                    </a:lnL>
                    <a:lnR w="12700" cap="flat" cmpd="sng">
                      <a:solidFill>
                        <a:schemeClr val="bg1">
                          <a:lumMod val="85000"/>
                        </a:schemeClr>
                      </a:solidFill>
                      <a:prstDash val="solid"/>
                      <a:bevel/>
                      <a:headEnd type="none" w="med" len="med"/>
                      <a:tailEnd type="none" w="med" len="med"/>
                    </a:lnR>
                    <a:lnT w="12700" cap="flat" cmpd="sng">
                      <a:solidFill>
                        <a:schemeClr val="bg1">
                          <a:lumMod val="85000"/>
                        </a:schemeClr>
                      </a:solidFill>
                      <a:prstDash val="solid"/>
                      <a:bevel/>
                      <a:headEnd type="none" w="med" len="med"/>
                      <a:tailEnd type="none" w="med" len="med"/>
                    </a:lnT>
                    <a:lnB w="12700" cap="flat" cmpd="sng">
                      <a:solidFill>
                        <a:schemeClr val="bg1">
                          <a:lumMod val="85000"/>
                        </a:schemeClr>
                      </a:solidFill>
                      <a:prstDash val="solid"/>
                      <a:bevel/>
                      <a:headEnd type="none" w="med" len="med"/>
                      <a:tailEnd type="none" w="med" len="med"/>
                    </a:lnB>
                    <a:lnTlToBr>
                      <a:noFill/>
                    </a:lnTlToBr>
                    <a:lnBlToTr>
                      <a:noFill/>
                    </a:lnBlToTr>
                    <a:solidFill>
                      <a:schemeClr val="accent1">
                        <a:lumMod val="50000"/>
                      </a:schemeClr>
                    </a:solidFill>
                  </a:tcPr>
                </a:tc>
                <a:tc>
                  <a:txBody>
                    <a:bodyPr/>
                    <a:lstStyle>
                      <a:lvl1pPr marL="342900" lvl="0" indent="-342900" algn="l" defTabSz="914400" eaLnBrk="1" fontAlgn="base" latinLnBrk="1" hangingPunct="1">
                        <a:spcBef>
                          <a:spcPct val="20000"/>
                        </a:spcBef>
                        <a:buFont typeface="Arial" panose="020B0604020202020204" pitchFamily="34" charset="0"/>
                        <a:buChar char="•"/>
                        <a:defRPr sz="32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1pPr>
                      <a:lvl2pPr marL="742950" lvl="1" indent="-285750" algn="l" defTabSz="914400" eaLnBrk="1" latinLnBrk="1" hangingPunct="1">
                        <a:spcBef>
                          <a:spcPct val="20000"/>
                        </a:spcBef>
                        <a:buFont typeface="Arial" panose="020B0604020202020204" pitchFamily="34" charset="0"/>
                        <a:buChar char="–"/>
                        <a:defRPr sz="28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2pPr>
                      <a:lvl3pPr marL="1143000" lvl="2" indent="-228600" algn="l" defTabSz="914400" eaLnBrk="1" latinLnBrk="1" hangingPunct="1">
                        <a:spcBef>
                          <a:spcPct val="20000"/>
                        </a:spcBef>
                        <a:buFont typeface="Arial" panose="020B0604020202020204" pitchFamily="34" charset="0"/>
                        <a:buChar char="•"/>
                        <a:defRPr sz="24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3pPr>
                      <a:lvl4pPr marL="1600200" lvl="3"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4pPr>
                      <a:lvl5pPr marL="2057400" lvl="4"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5pPr>
                    </a:lstStyle>
                    <a:p>
                      <a:pPr marL="0" lvl="0" indent="0" algn="ctr" eaLnBrk="1" fontAlgn="base" latinLnBrk="1" hangingPunct="1">
                        <a:spcBef>
                          <a:spcPct val="20000"/>
                        </a:spcBef>
                        <a:spcAft>
                          <a:spcPct val="0"/>
                        </a:spcAft>
                        <a:buFont typeface="Gulim" pitchFamily="34" charset="-127"/>
                        <a:buNone/>
                      </a:pPr>
                      <a:r>
                        <a:rPr lang="en-US" altLang="x-none" sz="900" b="1" baseline="0" dirty="0">
                          <a:solidFill>
                            <a:schemeClr val="bg1"/>
                          </a:solidFill>
                          <a:latin typeface="华文楷体" panose="02010600040101010101" charset="-122"/>
                          <a:ea typeface="华文楷体" panose="02010600040101010101" charset="-122"/>
                          <a:sym typeface="楷体" panose="02010609060101010101" pitchFamily="49" charset="-122"/>
                        </a:rPr>
                        <a:t>8</a:t>
                      </a:r>
                      <a:endParaRPr lang="en-US" altLang="x-none" sz="900" b="1" baseline="0" dirty="0">
                        <a:solidFill>
                          <a:schemeClr val="bg1"/>
                        </a:solidFill>
                        <a:latin typeface="华文楷体" panose="02010600040101010101" charset="-122"/>
                        <a:ea typeface="华文楷体" panose="02010600040101010101" charset="-122"/>
                        <a:sym typeface="楷体" panose="02010609060101010101" pitchFamily="49" charset="-122"/>
                      </a:endParaRPr>
                    </a:p>
                  </a:txBody>
                  <a:tcPr marL="0" marR="0" marT="0" marB="0" anchor="ctr">
                    <a:lnL w="12700" cap="flat" cmpd="sng">
                      <a:solidFill>
                        <a:schemeClr val="bg1">
                          <a:lumMod val="85000"/>
                        </a:schemeClr>
                      </a:solidFill>
                      <a:prstDash val="solid"/>
                      <a:bevel/>
                      <a:headEnd type="none" w="med" len="med"/>
                      <a:tailEnd type="none" w="med" len="med"/>
                    </a:lnL>
                    <a:lnR w="12700" cap="flat" cmpd="sng">
                      <a:solidFill>
                        <a:schemeClr val="bg1">
                          <a:lumMod val="85000"/>
                        </a:schemeClr>
                      </a:solidFill>
                      <a:prstDash val="solid"/>
                      <a:bevel/>
                      <a:headEnd type="none" w="med" len="med"/>
                      <a:tailEnd type="none" w="med" len="med"/>
                    </a:lnR>
                    <a:lnT w="12700" cap="flat" cmpd="sng">
                      <a:solidFill>
                        <a:schemeClr val="bg1">
                          <a:lumMod val="85000"/>
                        </a:schemeClr>
                      </a:solidFill>
                      <a:prstDash val="solid"/>
                      <a:bevel/>
                      <a:headEnd type="none" w="med" len="med"/>
                      <a:tailEnd type="none" w="med" len="med"/>
                    </a:lnT>
                    <a:lnB w="12700" cap="flat" cmpd="sng">
                      <a:solidFill>
                        <a:schemeClr val="bg1">
                          <a:lumMod val="85000"/>
                        </a:schemeClr>
                      </a:solidFill>
                      <a:prstDash val="solid"/>
                      <a:bevel/>
                      <a:headEnd type="none" w="med" len="med"/>
                      <a:tailEnd type="none" w="med" len="med"/>
                    </a:lnB>
                    <a:lnTlToBr>
                      <a:noFill/>
                    </a:lnTlToBr>
                    <a:lnBlToTr>
                      <a:noFill/>
                    </a:lnBlToTr>
                    <a:solidFill>
                      <a:schemeClr val="accent1">
                        <a:lumMod val="50000"/>
                      </a:schemeClr>
                    </a:solidFill>
                  </a:tcPr>
                </a:tc>
                <a:tc>
                  <a:txBody>
                    <a:bodyPr/>
                    <a:lstStyle>
                      <a:lvl1pPr marL="342900" lvl="0" indent="-342900" algn="l" defTabSz="914400" eaLnBrk="1" fontAlgn="base" latinLnBrk="1" hangingPunct="1">
                        <a:spcBef>
                          <a:spcPct val="20000"/>
                        </a:spcBef>
                        <a:buFont typeface="Arial" panose="020B0604020202020204" pitchFamily="34" charset="0"/>
                        <a:buChar char="•"/>
                        <a:defRPr sz="32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1pPr>
                      <a:lvl2pPr marL="742950" lvl="1" indent="-285750" algn="l" defTabSz="914400" eaLnBrk="1" latinLnBrk="1" hangingPunct="1">
                        <a:spcBef>
                          <a:spcPct val="20000"/>
                        </a:spcBef>
                        <a:buFont typeface="Arial" panose="020B0604020202020204" pitchFamily="34" charset="0"/>
                        <a:buChar char="–"/>
                        <a:defRPr sz="28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2pPr>
                      <a:lvl3pPr marL="1143000" lvl="2" indent="-228600" algn="l" defTabSz="914400" eaLnBrk="1" latinLnBrk="1" hangingPunct="1">
                        <a:spcBef>
                          <a:spcPct val="20000"/>
                        </a:spcBef>
                        <a:buFont typeface="Arial" panose="020B0604020202020204" pitchFamily="34" charset="0"/>
                        <a:buChar char="•"/>
                        <a:defRPr sz="24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3pPr>
                      <a:lvl4pPr marL="1600200" lvl="3"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4pPr>
                      <a:lvl5pPr marL="2057400" lvl="4"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5pPr>
                    </a:lstStyle>
                    <a:p>
                      <a:pPr marL="0" lvl="0" indent="0" algn="ctr" eaLnBrk="1" fontAlgn="base" latinLnBrk="1" hangingPunct="1">
                        <a:spcBef>
                          <a:spcPct val="20000"/>
                        </a:spcBef>
                        <a:spcAft>
                          <a:spcPct val="0"/>
                        </a:spcAft>
                        <a:buFont typeface="Gulim" pitchFamily="34" charset="-127"/>
                        <a:buNone/>
                      </a:pPr>
                      <a:r>
                        <a:rPr lang="en-US" altLang="x-none" sz="900" b="1" baseline="0" dirty="0">
                          <a:solidFill>
                            <a:schemeClr val="bg1"/>
                          </a:solidFill>
                          <a:latin typeface="华文楷体" panose="02010600040101010101" charset="-122"/>
                          <a:ea typeface="华文楷体" panose="02010600040101010101" charset="-122"/>
                          <a:sym typeface="楷体" panose="02010609060101010101" pitchFamily="49" charset="-122"/>
                        </a:rPr>
                        <a:t>9</a:t>
                      </a:r>
                      <a:endParaRPr lang="en-US" altLang="x-none" sz="900" b="1" baseline="0" dirty="0">
                        <a:solidFill>
                          <a:schemeClr val="bg1"/>
                        </a:solidFill>
                        <a:latin typeface="华文楷体" panose="02010600040101010101" charset="-122"/>
                        <a:ea typeface="华文楷体" panose="02010600040101010101" charset="-122"/>
                        <a:sym typeface="楷体" panose="02010609060101010101" pitchFamily="49" charset="-122"/>
                      </a:endParaRPr>
                    </a:p>
                  </a:txBody>
                  <a:tcPr marL="0" marR="0" marT="0" marB="0" anchor="ctr">
                    <a:lnL w="12700" cap="flat" cmpd="sng">
                      <a:solidFill>
                        <a:schemeClr val="bg1">
                          <a:lumMod val="85000"/>
                        </a:schemeClr>
                      </a:solidFill>
                      <a:prstDash val="solid"/>
                      <a:bevel/>
                      <a:headEnd type="none" w="med" len="med"/>
                      <a:tailEnd type="none" w="med" len="med"/>
                    </a:lnL>
                    <a:lnR w="12700" cap="flat" cmpd="sng">
                      <a:solidFill>
                        <a:schemeClr val="bg1">
                          <a:lumMod val="85000"/>
                        </a:schemeClr>
                      </a:solidFill>
                      <a:prstDash val="solid"/>
                      <a:bevel/>
                      <a:headEnd type="none" w="med" len="med"/>
                      <a:tailEnd type="none" w="med" len="med"/>
                    </a:lnR>
                    <a:lnT w="12700" cap="flat" cmpd="sng">
                      <a:solidFill>
                        <a:schemeClr val="bg1">
                          <a:lumMod val="85000"/>
                        </a:schemeClr>
                      </a:solidFill>
                      <a:prstDash val="solid"/>
                      <a:bevel/>
                      <a:headEnd type="none" w="med" len="med"/>
                      <a:tailEnd type="none" w="med" len="med"/>
                    </a:lnT>
                    <a:lnB w="12700" cap="flat" cmpd="sng">
                      <a:solidFill>
                        <a:schemeClr val="bg1">
                          <a:lumMod val="85000"/>
                        </a:schemeClr>
                      </a:solidFill>
                      <a:prstDash val="solid"/>
                      <a:bevel/>
                      <a:headEnd type="none" w="med" len="med"/>
                      <a:tailEnd type="none" w="med" len="med"/>
                    </a:lnB>
                    <a:lnTlToBr>
                      <a:noFill/>
                    </a:lnTlToBr>
                    <a:lnBlToTr>
                      <a:noFill/>
                    </a:lnBlToTr>
                    <a:solidFill>
                      <a:schemeClr val="accent1">
                        <a:lumMod val="50000"/>
                      </a:schemeClr>
                    </a:solidFill>
                  </a:tcPr>
                </a:tc>
                <a:tc>
                  <a:txBody>
                    <a:bodyPr/>
                    <a:lstStyle>
                      <a:lvl1pPr marL="342900" lvl="0" indent="-342900" algn="l" defTabSz="914400" eaLnBrk="1" fontAlgn="base" latinLnBrk="1" hangingPunct="1">
                        <a:spcBef>
                          <a:spcPct val="20000"/>
                        </a:spcBef>
                        <a:buFont typeface="Arial" panose="020B0604020202020204" pitchFamily="34" charset="0"/>
                        <a:buChar char="•"/>
                        <a:defRPr sz="32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1pPr>
                      <a:lvl2pPr marL="742950" lvl="1" indent="-285750" algn="l" defTabSz="914400" eaLnBrk="1" latinLnBrk="1" hangingPunct="1">
                        <a:spcBef>
                          <a:spcPct val="20000"/>
                        </a:spcBef>
                        <a:buFont typeface="Arial" panose="020B0604020202020204" pitchFamily="34" charset="0"/>
                        <a:buChar char="–"/>
                        <a:defRPr sz="28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2pPr>
                      <a:lvl3pPr marL="1143000" lvl="2" indent="-228600" algn="l" defTabSz="914400" eaLnBrk="1" latinLnBrk="1" hangingPunct="1">
                        <a:spcBef>
                          <a:spcPct val="20000"/>
                        </a:spcBef>
                        <a:buFont typeface="Arial" panose="020B0604020202020204" pitchFamily="34" charset="0"/>
                        <a:buChar char="•"/>
                        <a:defRPr sz="24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3pPr>
                      <a:lvl4pPr marL="1600200" lvl="3"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4pPr>
                      <a:lvl5pPr marL="2057400" lvl="4"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5pPr>
                    </a:lstStyle>
                    <a:p>
                      <a:pPr marL="0" lvl="0" indent="0" algn="ctr" eaLnBrk="1" fontAlgn="base" latinLnBrk="1" hangingPunct="1">
                        <a:spcBef>
                          <a:spcPct val="20000"/>
                        </a:spcBef>
                        <a:spcAft>
                          <a:spcPct val="0"/>
                        </a:spcAft>
                        <a:buFont typeface="Gulim" pitchFamily="34" charset="-127"/>
                        <a:buNone/>
                      </a:pPr>
                      <a:r>
                        <a:rPr lang="en-US" altLang="x-none" sz="900" b="1" baseline="0" dirty="0">
                          <a:solidFill>
                            <a:schemeClr val="bg1"/>
                          </a:solidFill>
                          <a:latin typeface="华文楷体" panose="02010600040101010101" charset="-122"/>
                          <a:ea typeface="华文楷体" panose="02010600040101010101" charset="-122"/>
                          <a:sym typeface="楷体" panose="02010609060101010101" pitchFamily="49" charset="-122"/>
                        </a:rPr>
                        <a:t>10</a:t>
                      </a:r>
                      <a:endParaRPr lang="en-US" altLang="x-none" sz="900" b="1" baseline="0" dirty="0">
                        <a:solidFill>
                          <a:schemeClr val="bg1"/>
                        </a:solidFill>
                        <a:latin typeface="华文楷体" panose="02010600040101010101" charset="-122"/>
                        <a:ea typeface="华文楷体" panose="02010600040101010101" charset="-122"/>
                        <a:sym typeface="楷体" panose="02010609060101010101" pitchFamily="49" charset="-122"/>
                      </a:endParaRPr>
                    </a:p>
                  </a:txBody>
                  <a:tcPr marL="0" marR="0" marT="0" marB="0" anchor="ctr">
                    <a:lnL w="12700" cap="flat" cmpd="sng">
                      <a:solidFill>
                        <a:schemeClr val="bg1">
                          <a:lumMod val="85000"/>
                        </a:schemeClr>
                      </a:solidFill>
                      <a:prstDash val="solid"/>
                      <a:bevel/>
                      <a:headEnd type="none" w="med" len="med"/>
                      <a:tailEnd type="none" w="med" len="med"/>
                    </a:lnL>
                    <a:lnR w="12700" cap="flat" cmpd="sng">
                      <a:solidFill>
                        <a:schemeClr val="bg1">
                          <a:lumMod val="85000"/>
                        </a:schemeClr>
                      </a:solidFill>
                      <a:prstDash val="solid"/>
                      <a:bevel/>
                      <a:headEnd type="none" w="med" len="med"/>
                      <a:tailEnd type="none" w="med" len="med"/>
                    </a:lnR>
                    <a:lnT w="12700" cap="flat" cmpd="sng">
                      <a:solidFill>
                        <a:schemeClr val="bg1">
                          <a:lumMod val="85000"/>
                        </a:schemeClr>
                      </a:solidFill>
                      <a:prstDash val="solid"/>
                      <a:bevel/>
                      <a:headEnd type="none" w="med" len="med"/>
                      <a:tailEnd type="none" w="med" len="med"/>
                    </a:lnT>
                    <a:lnB w="12700" cap="flat" cmpd="sng">
                      <a:solidFill>
                        <a:schemeClr val="bg1">
                          <a:lumMod val="85000"/>
                        </a:schemeClr>
                      </a:solidFill>
                      <a:prstDash val="solid"/>
                      <a:bevel/>
                      <a:headEnd type="none" w="med" len="med"/>
                      <a:tailEnd type="none" w="med" len="med"/>
                    </a:lnB>
                    <a:lnTlToBr>
                      <a:noFill/>
                    </a:lnTlToBr>
                    <a:lnBlToTr>
                      <a:noFill/>
                    </a:lnBlToTr>
                    <a:solidFill>
                      <a:schemeClr val="accent1">
                        <a:lumMod val="50000"/>
                      </a:schemeClr>
                    </a:solidFill>
                  </a:tcPr>
                </a:tc>
                <a:tc>
                  <a:txBody>
                    <a:bodyPr/>
                    <a:lstStyle>
                      <a:lvl1pPr marL="342900" lvl="0" indent="-342900" algn="l" defTabSz="914400" eaLnBrk="1" fontAlgn="base" latinLnBrk="1" hangingPunct="1">
                        <a:spcBef>
                          <a:spcPct val="20000"/>
                        </a:spcBef>
                        <a:buFont typeface="Arial" panose="020B0604020202020204" pitchFamily="34" charset="0"/>
                        <a:buChar char="•"/>
                        <a:defRPr sz="32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1pPr>
                      <a:lvl2pPr marL="742950" lvl="1" indent="-285750" algn="l" defTabSz="914400" eaLnBrk="1" latinLnBrk="1" hangingPunct="1">
                        <a:spcBef>
                          <a:spcPct val="20000"/>
                        </a:spcBef>
                        <a:buFont typeface="Arial" panose="020B0604020202020204" pitchFamily="34" charset="0"/>
                        <a:buChar char="–"/>
                        <a:defRPr sz="28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2pPr>
                      <a:lvl3pPr marL="1143000" lvl="2" indent="-228600" algn="l" defTabSz="914400" eaLnBrk="1" latinLnBrk="1" hangingPunct="1">
                        <a:spcBef>
                          <a:spcPct val="20000"/>
                        </a:spcBef>
                        <a:buFont typeface="Arial" panose="020B0604020202020204" pitchFamily="34" charset="0"/>
                        <a:buChar char="•"/>
                        <a:defRPr sz="24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3pPr>
                      <a:lvl4pPr marL="1600200" lvl="3"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4pPr>
                      <a:lvl5pPr marL="2057400" lvl="4"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5pPr>
                    </a:lstStyle>
                    <a:p>
                      <a:pPr marL="0" lvl="0" indent="0" algn="ctr" eaLnBrk="1" fontAlgn="base" latinLnBrk="1" hangingPunct="1">
                        <a:spcBef>
                          <a:spcPct val="20000"/>
                        </a:spcBef>
                        <a:spcAft>
                          <a:spcPct val="0"/>
                        </a:spcAft>
                        <a:buFont typeface="Gulim" pitchFamily="34" charset="-127"/>
                        <a:buNone/>
                      </a:pPr>
                      <a:r>
                        <a:rPr lang="en-US" altLang="x-none" sz="900" b="1" baseline="0" dirty="0">
                          <a:solidFill>
                            <a:schemeClr val="bg1"/>
                          </a:solidFill>
                          <a:latin typeface="华文楷体" panose="02010600040101010101" charset="-122"/>
                          <a:ea typeface="华文楷体" panose="02010600040101010101" charset="-122"/>
                          <a:sym typeface="楷体" panose="02010609060101010101" pitchFamily="49" charset="-122"/>
                        </a:rPr>
                        <a:t>11</a:t>
                      </a:r>
                      <a:endParaRPr lang="en-US" altLang="x-none" sz="900" b="1" baseline="0" dirty="0">
                        <a:solidFill>
                          <a:schemeClr val="bg1"/>
                        </a:solidFill>
                        <a:latin typeface="华文楷体" panose="02010600040101010101" charset="-122"/>
                        <a:ea typeface="华文楷体" panose="02010600040101010101" charset="-122"/>
                        <a:sym typeface="楷体" panose="02010609060101010101" pitchFamily="49" charset="-122"/>
                      </a:endParaRPr>
                    </a:p>
                  </a:txBody>
                  <a:tcPr marL="0" marR="0" marT="0" marB="0" anchor="ctr">
                    <a:lnL w="12700" cap="flat" cmpd="sng">
                      <a:solidFill>
                        <a:schemeClr val="bg1">
                          <a:lumMod val="85000"/>
                        </a:schemeClr>
                      </a:solidFill>
                      <a:prstDash val="solid"/>
                      <a:bevel/>
                      <a:headEnd type="none" w="med" len="med"/>
                      <a:tailEnd type="none" w="med" len="med"/>
                    </a:lnL>
                    <a:lnR w="12700" cap="flat" cmpd="sng">
                      <a:solidFill>
                        <a:schemeClr val="bg1">
                          <a:lumMod val="85000"/>
                        </a:schemeClr>
                      </a:solidFill>
                      <a:prstDash val="solid"/>
                      <a:bevel/>
                      <a:headEnd type="none" w="med" len="med"/>
                      <a:tailEnd type="none" w="med" len="med"/>
                    </a:lnR>
                    <a:lnT w="12700" cap="flat" cmpd="sng">
                      <a:solidFill>
                        <a:schemeClr val="bg1">
                          <a:lumMod val="85000"/>
                        </a:schemeClr>
                      </a:solidFill>
                      <a:prstDash val="solid"/>
                      <a:bevel/>
                      <a:headEnd type="none" w="med" len="med"/>
                      <a:tailEnd type="none" w="med" len="med"/>
                    </a:lnT>
                    <a:lnB w="12700" cap="flat" cmpd="sng">
                      <a:solidFill>
                        <a:schemeClr val="bg1">
                          <a:lumMod val="85000"/>
                        </a:schemeClr>
                      </a:solidFill>
                      <a:prstDash val="solid"/>
                      <a:bevel/>
                      <a:headEnd type="none" w="med" len="med"/>
                      <a:tailEnd type="none" w="med" len="med"/>
                    </a:lnB>
                    <a:lnTlToBr>
                      <a:noFill/>
                    </a:lnTlToBr>
                    <a:lnBlToTr>
                      <a:noFill/>
                    </a:lnBlToTr>
                    <a:solidFill>
                      <a:schemeClr val="accent1">
                        <a:lumMod val="50000"/>
                      </a:schemeClr>
                    </a:solidFill>
                  </a:tcPr>
                </a:tc>
                <a:tc>
                  <a:txBody>
                    <a:bodyPr/>
                    <a:lstStyle>
                      <a:lvl1pPr marL="342900" lvl="0" indent="-342900" algn="l" defTabSz="914400" eaLnBrk="1" fontAlgn="base" latinLnBrk="1" hangingPunct="1">
                        <a:spcBef>
                          <a:spcPct val="20000"/>
                        </a:spcBef>
                        <a:buFont typeface="Arial" panose="020B0604020202020204" pitchFamily="34" charset="0"/>
                        <a:buChar char="•"/>
                        <a:defRPr sz="32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1pPr>
                      <a:lvl2pPr marL="742950" lvl="1" indent="-285750" algn="l" defTabSz="914400" eaLnBrk="1" latinLnBrk="1" hangingPunct="1">
                        <a:spcBef>
                          <a:spcPct val="20000"/>
                        </a:spcBef>
                        <a:buFont typeface="Arial" panose="020B0604020202020204" pitchFamily="34" charset="0"/>
                        <a:buChar char="–"/>
                        <a:defRPr sz="28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2pPr>
                      <a:lvl3pPr marL="1143000" lvl="2" indent="-228600" algn="l" defTabSz="914400" eaLnBrk="1" latinLnBrk="1" hangingPunct="1">
                        <a:spcBef>
                          <a:spcPct val="20000"/>
                        </a:spcBef>
                        <a:buFont typeface="Arial" panose="020B0604020202020204" pitchFamily="34" charset="0"/>
                        <a:buChar char="•"/>
                        <a:defRPr sz="24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3pPr>
                      <a:lvl4pPr marL="1600200" lvl="3"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4pPr>
                      <a:lvl5pPr marL="2057400" lvl="4"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5pPr>
                    </a:lstStyle>
                    <a:p>
                      <a:pPr marL="0" lvl="0" indent="0" algn="ctr" eaLnBrk="1" fontAlgn="base" latinLnBrk="1" hangingPunct="1">
                        <a:spcBef>
                          <a:spcPct val="20000"/>
                        </a:spcBef>
                        <a:spcAft>
                          <a:spcPct val="0"/>
                        </a:spcAft>
                        <a:buFont typeface="Gulim" pitchFamily="34" charset="-127"/>
                        <a:buNone/>
                      </a:pPr>
                      <a:r>
                        <a:rPr lang="en-US" altLang="x-none" sz="900" b="1" baseline="0" dirty="0">
                          <a:solidFill>
                            <a:schemeClr val="bg1"/>
                          </a:solidFill>
                          <a:latin typeface="华文楷体" panose="02010600040101010101" charset="-122"/>
                          <a:ea typeface="华文楷体" panose="02010600040101010101" charset="-122"/>
                          <a:sym typeface="楷体" panose="02010609060101010101" pitchFamily="49" charset="-122"/>
                        </a:rPr>
                        <a:t>12</a:t>
                      </a:r>
                      <a:endParaRPr lang="en-US" altLang="x-none" sz="900" b="1" baseline="0" dirty="0">
                        <a:solidFill>
                          <a:schemeClr val="bg1"/>
                        </a:solidFill>
                        <a:latin typeface="华文楷体" panose="02010600040101010101" charset="-122"/>
                        <a:ea typeface="华文楷体" panose="02010600040101010101" charset="-122"/>
                        <a:sym typeface="楷体" panose="02010609060101010101" pitchFamily="49" charset="-122"/>
                      </a:endParaRPr>
                    </a:p>
                  </a:txBody>
                  <a:tcPr marL="0" marR="0" marT="0" marB="0" anchor="ctr">
                    <a:lnL w="12700" cap="flat" cmpd="sng">
                      <a:solidFill>
                        <a:schemeClr val="bg1">
                          <a:lumMod val="85000"/>
                        </a:schemeClr>
                      </a:solidFill>
                      <a:prstDash val="solid"/>
                      <a:bevel/>
                      <a:headEnd type="none" w="med" len="med"/>
                      <a:tailEnd type="none" w="med" len="med"/>
                    </a:lnL>
                    <a:lnR w="12700" cap="flat" cmpd="sng">
                      <a:solidFill>
                        <a:schemeClr val="bg1">
                          <a:lumMod val="85000"/>
                        </a:schemeClr>
                      </a:solidFill>
                      <a:prstDash val="solid"/>
                      <a:bevel/>
                      <a:headEnd type="none" w="med" len="med"/>
                      <a:tailEnd type="none" w="med" len="med"/>
                    </a:lnR>
                    <a:lnT w="12700" cap="flat" cmpd="sng">
                      <a:solidFill>
                        <a:schemeClr val="bg1">
                          <a:lumMod val="85000"/>
                        </a:schemeClr>
                      </a:solidFill>
                      <a:prstDash val="solid"/>
                      <a:bevel/>
                      <a:headEnd type="none" w="med" len="med"/>
                      <a:tailEnd type="none" w="med" len="med"/>
                    </a:lnT>
                    <a:lnB w="12700" cap="flat" cmpd="sng">
                      <a:solidFill>
                        <a:schemeClr val="bg1">
                          <a:lumMod val="85000"/>
                        </a:schemeClr>
                      </a:solidFill>
                      <a:prstDash val="solid"/>
                      <a:bevel/>
                      <a:headEnd type="none" w="med" len="med"/>
                      <a:tailEnd type="none" w="med" len="med"/>
                    </a:lnB>
                    <a:lnTlToBr>
                      <a:noFill/>
                    </a:lnTlToBr>
                    <a:lnBlToTr>
                      <a:noFill/>
                    </a:lnBlToTr>
                    <a:solidFill>
                      <a:schemeClr val="accent1">
                        <a:lumMod val="50000"/>
                      </a:schemeClr>
                    </a:solidFill>
                  </a:tcPr>
                </a:tc>
                <a:tc vMerge="1">
                  <a:tcPr>
                    <a:lnL w="12700" cap="flat" cmpd="sng">
                      <a:solidFill>
                        <a:schemeClr val="bg1">
                          <a:lumMod val="85000"/>
                        </a:schemeClr>
                      </a:solidFill>
                      <a:prstDash val="solid"/>
                      <a:bevel/>
                      <a:headEnd type="none" w="med" len="med"/>
                      <a:tailEnd type="none" w="med" len="med"/>
                    </a:lnL>
                    <a:lnR w="12700" cap="flat" cmpd="sng">
                      <a:solidFill>
                        <a:schemeClr val="bg1">
                          <a:lumMod val="85000"/>
                        </a:schemeClr>
                      </a:solidFill>
                      <a:prstDash val="solid"/>
                      <a:bevel/>
                      <a:headEnd type="none" w="med" len="med"/>
                      <a:tailEnd type="none" w="med" len="med"/>
                    </a:lnR>
                    <a:lnB w="12700" cap="flat" cmpd="sng">
                      <a:solidFill>
                        <a:schemeClr val="bg1">
                          <a:lumMod val="85000"/>
                        </a:schemeClr>
                      </a:solidFill>
                      <a:prstDash val="solid"/>
                      <a:bevel/>
                      <a:headEnd type="none" w="med" len="med"/>
                      <a:tailEnd type="none" w="med" len="med"/>
                    </a:lnB>
                  </a:tcPr>
                </a:tc>
              </a:tr>
              <a:tr h="0">
                <a:tc>
                  <a:txBody>
                    <a:bodyPr/>
                    <a:lstStyle>
                      <a:lvl1pPr marL="342900" lvl="0" indent="-342900" algn="l" defTabSz="914400" eaLnBrk="1" fontAlgn="base" latinLnBrk="1" hangingPunct="1">
                        <a:spcBef>
                          <a:spcPct val="20000"/>
                        </a:spcBef>
                        <a:buFont typeface="Arial" panose="020B0604020202020204" pitchFamily="34" charset="0"/>
                        <a:buChar char="•"/>
                        <a:defRPr sz="32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1pPr>
                      <a:lvl2pPr marL="742950" lvl="1" indent="-285750" algn="l" defTabSz="914400" eaLnBrk="1" latinLnBrk="1" hangingPunct="1">
                        <a:spcBef>
                          <a:spcPct val="20000"/>
                        </a:spcBef>
                        <a:buFont typeface="Arial" panose="020B0604020202020204" pitchFamily="34" charset="0"/>
                        <a:buChar char="–"/>
                        <a:defRPr sz="28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2pPr>
                      <a:lvl3pPr marL="1143000" lvl="2" indent="-228600" algn="l" defTabSz="914400" eaLnBrk="1" latinLnBrk="1" hangingPunct="1">
                        <a:spcBef>
                          <a:spcPct val="20000"/>
                        </a:spcBef>
                        <a:buFont typeface="Arial" panose="020B0604020202020204" pitchFamily="34" charset="0"/>
                        <a:buChar char="•"/>
                        <a:defRPr sz="24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3pPr>
                      <a:lvl4pPr marL="1600200" lvl="3"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4pPr>
                      <a:lvl5pPr marL="2057400" lvl="4"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5pPr>
                    </a:lstStyle>
                    <a:p>
                      <a:pPr marL="0" lvl="0" indent="0" algn="ctr" eaLnBrk="1" fontAlgn="base" latinLnBrk="1" hangingPunct="1">
                        <a:spcBef>
                          <a:spcPct val="20000"/>
                        </a:spcBef>
                        <a:spcAft>
                          <a:spcPct val="0"/>
                        </a:spcAft>
                        <a:buFont typeface="Gulim" pitchFamily="34" charset="-127"/>
                        <a:buNone/>
                      </a:pPr>
                      <a:endParaRPr sz="200" b="1" i="1" baseline="0">
                        <a:solidFill>
                          <a:schemeClr val="tx1"/>
                        </a:solidFill>
                        <a:latin typeface="华文楷体" panose="02010600040101010101" charset="-122"/>
                        <a:ea typeface="华文楷体" panose="02010600040101010101" charset="-122"/>
                        <a:sym typeface="楷体" panose="02010609060101010101" pitchFamily="49" charset="-122"/>
                      </a:endParaRPr>
                    </a:p>
                  </a:txBody>
                  <a:tcPr marL="0" marR="0" marT="0" marB="0" anchor="ctr">
                    <a:lnL w="12700" cap="flat">
                      <a:solidFill>
                        <a:schemeClr val="bg1">
                          <a:lumMod val="85000"/>
                        </a:schemeClr>
                      </a:solidFill>
                      <a:prstDash val="solid"/>
                    </a:lnL>
                    <a:lnR w="12700" cap="flat">
                      <a:solidFill>
                        <a:schemeClr val="bg1">
                          <a:lumMod val="85000"/>
                        </a:schemeClr>
                      </a:solidFill>
                      <a:prstDash val="solid"/>
                    </a:lnR>
                    <a:lnT w="12700" cap="flat" cmpd="sng">
                      <a:solidFill>
                        <a:schemeClr val="bg1">
                          <a:lumMod val="85000"/>
                        </a:schemeClr>
                      </a:solidFill>
                      <a:prstDash val="solid"/>
                      <a:bevel/>
                      <a:headEnd type="none" w="med" len="med"/>
                      <a:tailEnd type="none" w="med" len="med"/>
                    </a:lnT>
                    <a:lnB w="12700" cap="flat" cmpd="sng">
                      <a:solidFill>
                        <a:schemeClr val="bg1">
                          <a:lumMod val="85000"/>
                        </a:schemeClr>
                      </a:solidFill>
                      <a:prstDash val="solid"/>
                      <a:bevel/>
                      <a:headEnd type="none" w="med" len="med"/>
                      <a:tailEnd type="none" w="med" len="med"/>
                    </a:lnB>
                    <a:lnTlToBr>
                      <a:noFill/>
                    </a:lnTlToBr>
                    <a:lnBlToTr>
                      <a:noFill/>
                    </a:lnBlToTr>
                    <a:noFill/>
                  </a:tcPr>
                </a:tc>
                <a:tc>
                  <a:txBody>
                    <a:bodyPr/>
                    <a:lstStyle>
                      <a:lvl1pPr marL="342900" lvl="0" indent="-342900" algn="l" defTabSz="914400" eaLnBrk="1" fontAlgn="base" latinLnBrk="1" hangingPunct="1">
                        <a:spcBef>
                          <a:spcPct val="20000"/>
                        </a:spcBef>
                        <a:buFont typeface="Arial" panose="020B0604020202020204" pitchFamily="34" charset="0"/>
                        <a:buChar char="•"/>
                        <a:defRPr sz="32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1pPr>
                      <a:lvl2pPr marL="742950" lvl="1" indent="-285750" algn="l" defTabSz="914400" eaLnBrk="1" latinLnBrk="1" hangingPunct="1">
                        <a:spcBef>
                          <a:spcPct val="20000"/>
                        </a:spcBef>
                        <a:buFont typeface="Arial" panose="020B0604020202020204" pitchFamily="34" charset="0"/>
                        <a:buChar char="–"/>
                        <a:defRPr sz="28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2pPr>
                      <a:lvl3pPr marL="1143000" lvl="2" indent="-228600" algn="l" defTabSz="914400" eaLnBrk="1" latinLnBrk="1" hangingPunct="1">
                        <a:spcBef>
                          <a:spcPct val="20000"/>
                        </a:spcBef>
                        <a:buFont typeface="Arial" panose="020B0604020202020204" pitchFamily="34" charset="0"/>
                        <a:buChar char="•"/>
                        <a:defRPr sz="24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3pPr>
                      <a:lvl4pPr marL="1600200" lvl="3"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4pPr>
                      <a:lvl5pPr marL="2057400" lvl="4"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5pPr>
                    </a:lstStyle>
                    <a:p>
                      <a:pPr marL="0" lvl="0" indent="0" algn="ctr" eaLnBrk="1" fontAlgn="base" latinLnBrk="1" hangingPunct="1">
                        <a:spcBef>
                          <a:spcPct val="20000"/>
                        </a:spcBef>
                        <a:spcAft>
                          <a:spcPct val="0"/>
                        </a:spcAft>
                        <a:buFont typeface="Gulim" pitchFamily="34" charset="-127"/>
                        <a:buNone/>
                      </a:pPr>
                      <a:endParaRPr sz="200" b="1" i="1" baseline="0">
                        <a:solidFill>
                          <a:schemeClr val="tx1"/>
                        </a:solidFill>
                        <a:latin typeface="华文楷体" panose="02010600040101010101" charset="-122"/>
                        <a:ea typeface="华文楷体" panose="02010600040101010101" charset="-122"/>
                        <a:sym typeface="楷体" panose="02010609060101010101" pitchFamily="49" charset="-122"/>
                      </a:endParaRPr>
                    </a:p>
                  </a:txBody>
                  <a:tcPr marL="0" marR="0" marT="0" marB="0" anchor="ctr">
                    <a:lnL w="12700" cap="flat">
                      <a:solidFill>
                        <a:schemeClr val="bg1">
                          <a:lumMod val="85000"/>
                        </a:schemeClr>
                      </a:solidFill>
                      <a:prstDash val="solid"/>
                    </a:lnL>
                    <a:lnR w="12700" cap="flat">
                      <a:solidFill>
                        <a:schemeClr val="bg1">
                          <a:lumMod val="85000"/>
                        </a:schemeClr>
                      </a:solidFill>
                      <a:prstDash val="solid"/>
                    </a:lnR>
                    <a:lnT w="12700" cap="flat" cmpd="sng">
                      <a:solidFill>
                        <a:schemeClr val="bg1">
                          <a:lumMod val="85000"/>
                        </a:schemeClr>
                      </a:solidFill>
                      <a:prstDash val="solid"/>
                      <a:bevel/>
                      <a:headEnd type="none" w="med" len="med"/>
                      <a:tailEnd type="none" w="med" len="med"/>
                    </a:lnT>
                    <a:lnB w="12700" cap="flat" cmpd="sng">
                      <a:solidFill>
                        <a:schemeClr val="bg1">
                          <a:lumMod val="85000"/>
                        </a:schemeClr>
                      </a:solidFill>
                      <a:prstDash val="solid"/>
                      <a:bevel/>
                      <a:headEnd type="none" w="med" len="med"/>
                      <a:tailEnd type="none" w="med" len="med"/>
                    </a:lnB>
                    <a:lnTlToBr>
                      <a:noFill/>
                    </a:lnTlToBr>
                    <a:lnBlToTr>
                      <a:noFill/>
                    </a:lnBlToTr>
                    <a:noFill/>
                  </a:tcPr>
                </a:tc>
                <a:tc>
                  <a:txBody>
                    <a:bodyPr/>
                    <a:lstStyle>
                      <a:lvl1pPr marL="342900" lvl="0" indent="-342900" algn="l" defTabSz="914400" eaLnBrk="1" fontAlgn="base" latinLnBrk="1" hangingPunct="1">
                        <a:spcBef>
                          <a:spcPct val="20000"/>
                        </a:spcBef>
                        <a:buFont typeface="Arial" panose="020B0604020202020204" pitchFamily="34" charset="0"/>
                        <a:buChar char="•"/>
                        <a:defRPr sz="32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1pPr>
                      <a:lvl2pPr marL="742950" lvl="1" indent="-285750" algn="l" defTabSz="914400" eaLnBrk="1" latinLnBrk="1" hangingPunct="1">
                        <a:spcBef>
                          <a:spcPct val="20000"/>
                        </a:spcBef>
                        <a:buFont typeface="Arial" panose="020B0604020202020204" pitchFamily="34" charset="0"/>
                        <a:buChar char="–"/>
                        <a:defRPr sz="28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2pPr>
                      <a:lvl3pPr marL="1143000" lvl="2" indent="-228600" algn="l" defTabSz="914400" eaLnBrk="1" latinLnBrk="1" hangingPunct="1">
                        <a:spcBef>
                          <a:spcPct val="20000"/>
                        </a:spcBef>
                        <a:buFont typeface="Arial" panose="020B0604020202020204" pitchFamily="34" charset="0"/>
                        <a:buChar char="•"/>
                        <a:defRPr sz="24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3pPr>
                      <a:lvl4pPr marL="1600200" lvl="3"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4pPr>
                      <a:lvl5pPr marL="2057400" lvl="4"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5pPr>
                    </a:lstStyle>
                    <a:p>
                      <a:pPr marL="0" lvl="0" indent="0" algn="ctr" eaLnBrk="1" fontAlgn="base" latinLnBrk="1" hangingPunct="1">
                        <a:spcBef>
                          <a:spcPct val="20000"/>
                        </a:spcBef>
                        <a:spcAft>
                          <a:spcPct val="0"/>
                        </a:spcAft>
                        <a:buFont typeface="Gulim" pitchFamily="34" charset="-127"/>
                        <a:buNone/>
                      </a:pPr>
                      <a:endParaRPr sz="200" b="1" i="1" baseline="0">
                        <a:solidFill>
                          <a:schemeClr val="tx1"/>
                        </a:solidFill>
                        <a:latin typeface="华文楷体" panose="02010600040101010101" charset="-122"/>
                        <a:ea typeface="华文楷体" panose="02010600040101010101" charset="-122"/>
                        <a:sym typeface="楷体" panose="02010609060101010101" pitchFamily="49" charset="-122"/>
                      </a:endParaRPr>
                    </a:p>
                  </a:txBody>
                  <a:tcPr marL="0" marR="0" marT="0" marB="0" anchor="ctr">
                    <a:lnL w="12700" cap="flat">
                      <a:solidFill>
                        <a:schemeClr val="bg1">
                          <a:lumMod val="85000"/>
                        </a:schemeClr>
                      </a:solidFill>
                      <a:prstDash val="solid"/>
                    </a:lnL>
                    <a:lnR w="12700" cap="flat">
                      <a:solidFill>
                        <a:schemeClr val="bg1">
                          <a:lumMod val="85000"/>
                        </a:schemeClr>
                      </a:solidFill>
                      <a:prstDash val="solid"/>
                    </a:lnR>
                    <a:lnT w="12700" cap="flat" cmpd="sng">
                      <a:solidFill>
                        <a:schemeClr val="bg1">
                          <a:lumMod val="85000"/>
                        </a:schemeClr>
                      </a:solidFill>
                      <a:prstDash val="solid"/>
                      <a:bevel/>
                      <a:headEnd type="none" w="med" len="med"/>
                      <a:tailEnd type="none" w="med" len="med"/>
                    </a:lnT>
                    <a:lnB w="12700" cap="flat" cmpd="sng">
                      <a:solidFill>
                        <a:schemeClr val="bg1">
                          <a:lumMod val="85000"/>
                        </a:schemeClr>
                      </a:solidFill>
                      <a:prstDash val="solid"/>
                      <a:bevel/>
                      <a:headEnd type="none" w="med" len="med"/>
                      <a:tailEnd type="none" w="med" len="med"/>
                    </a:lnB>
                    <a:lnTlToBr>
                      <a:noFill/>
                    </a:lnTlToBr>
                    <a:lnBlToTr>
                      <a:noFill/>
                    </a:lnBlToTr>
                    <a:noFill/>
                  </a:tcPr>
                </a:tc>
                <a:tc>
                  <a:txBody>
                    <a:bodyPr/>
                    <a:lstStyle>
                      <a:lvl1pPr marL="342900" lvl="0" indent="-342900" algn="l" defTabSz="914400" eaLnBrk="1" fontAlgn="base" latinLnBrk="1" hangingPunct="1">
                        <a:spcBef>
                          <a:spcPct val="20000"/>
                        </a:spcBef>
                        <a:buFont typeface="Arial" panose="020B0604020202020204" pitchFamily="34" charset="0"/>
                        <a:buChar char="•"/>
                        <a:defRPr sz="32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1pPr>
                      <a:lvl2pPr marL="742950" lvl="1" indent="-285750" algn="l" defTabSz="914400" eaLnBrk="1" latinLnBrk="1" hangingPunct="1">
                        <a:spcBef>
                          <a:spcPct val="20000"/>
                        </a:spcBef>
                        <a:buFont typeface="Arial" panose="020B0604020202020204" pitchFamily="34" charset="0"/>
                        <a:buChar char="–"/>
                        <a:defRPr sz="28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2pPr>
                      <a:lvl3pPr marL="1143000" lvl="2" indent="-228600" algn="l" defTabSz="914400" eaLnBrk="1" latinLnBrk="1" hangingPunct="1">
                        <a:spcBef>
                          <a:spcPct val="20000"/>
                        </a:spcBef>
                        <a:buFont typeface="Arial" panose="020B0604020202020204" pitchFamily="34" charset="0"/>
                        <a:buChar char="•"/>
                        <a:defRPr sz="24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3pPr>
                      <a:lvl4pPr marL="1600200" lvl="3"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4pPr>
                      <a:lvl5pPr marL="2057400" lvl="4"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5pPr>
                    </a:lstStyle>
                    <a:p>
                      <a:pPr marL="0" lvl="0" indent="0" algn="ctr" eaLnBrk="1" fontAlgn="base" latinLnBrk="1" hangingPunct="1">
                        <a:spcBef>
                          <a:spcPct val="20000"/>
                        </a:spcBef>
                        <a:spcAft>
                          <a:spcPct val="0"/>
                        </a:spcAft>
                        <a:buFont typeface="Gulim" pitchFamily="34" charset="-127"/>
                        <a:buNone/>
                      </a:pPr>
                      <a:endParaRPr sz="200" b="1" i="1" baseline="0">
                        <a:solidFill>
                          <a:schemeClr val="tx1"/>
                        </a:solidFill>
                        <a:latin typeface="华文楷体" panose="02010600040101010101" charset="-122"/>
                        <a:ea typeface="华文楷体" panose="02010600040101010101" charset="-122"/>
                        <a:sym typeface="楷体" panose="02010609060101010101" pitchFamily="49" charset="-122"/>
                      </a:endParaRPr>
                    </a:p>
                  </a:txBody>
                  <a:tcPr marL="0" marR="0" marT="0" marB="0" anchor="ctr">
                    <a:lnL w="12700" cap="flat">
                      <a:solidFill>
                        <a:schemeClr val="bg1">
                          <a:lumMod val="85000"/>
                        </a:schemeClr>
                      </a:solidFill>
                      <a:prstDash val="solid"/>
                    </a:lnL>
                    <a:lnR w="12700" cap="flat">
                      <a:solidFill>
                        <a:schemeClr val="bg1">
                          <a:lumMod val="85000"/>
                        </a:schemeClr>
                      </a:solidFill>
                      <a:prstDash val="solid"/>
                    </a:lnR>
                    <a:lnT w="12700" cap="flat" cmpd="sng">
                      <a:solidFill>
                        <a:schemeClr val="bg1">
                          <a:lumMod val="85000"/>
                        </a:schemeClr>
                      </a:solidFill>
                      <a:prstDash val="solid"/>
                      <a:bevel/>
                      <a:headEnd type="none" w="med" len="med"/>
                      <a:tailEnd type="none" w="med" len="med"/>
                    </a:lnT>
                    <a:lnB w="12700" cap="flat" cmpd="sng">
                      <a:solidFill>
                        <a:schemeClr val="bg1">
                          <a:lumMod val="85000"/>
                        </a:schemeClr>
                      </a:solidFill>
                      <a:prstDash val="solid"/>
                      <a:bevel/>
                      <a:headEnd type="none" w="med" len="med"/>
                      <a:tailEnd type="none" w="med" len="med"/>
                    </a:lnB>
                    <a:lnTlToBr>
                      <a:noFill/>
                    </a:lnTlToBr>
                    <a:lnBlToTr>
                      <a:noFill/>
                    </a:lnBlToTr>
                    <a:noFill/>
                  </a:tcPr>
                </a:tc>
                <a:tc>
                  <a:txBody>
                    <a:bodyPr/>
                    <a:lstStyle>
                      <a:lvl1pPr marL="342900" lvl="0" indent="-342900" algn="l" defTabSz="914400" eaLnBrk="1" fontAlgn="base" latinLnBrk="1" hangingPunct="1">
                        <a:spcBef>
                          <a:spcPct val="20000"/>
                        </a:spcBef>
                        <a:buFont typeface="Arial" panose="020B0604020202020204" pitchFamily="34" charset="0"/>
                        <a:buChar char="•"/>
                        <a:defRPr sz="32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1pPr>
                      <a:lvl2pPr marL="742950" lvl="1" indent="-285750" algn="l" defTabSz="914400" eaLnBrk="1" latinLnBrk="1" hangingPunct="1">
                        <a:spcBef>
                          <a:spcPct val="20000"/>
                        </a:spcBef>
                        <a:buFont typeface="Arial" panose="020B0604020202020204" pitchFamily="34" charset="0"/>
                        <a:buChar char="–"/>
                        <a:defRPr sz="28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2pPr>
                      <a:lvl3pPr marL="1143000" lvl="2" indent="-228600" algn="l" defTabSz="914400" eaLnBrk="1" latinLnBrk="1" hangingPunct="1">
                        <a:spcBef>
                          <a:spcPct val="20000"/>
                        </a:spcBef>
                        <a:buFont typeface="Arial" panose="020B0604020202020204" pitchFamily="34" charset="0"/>
                        <a:buChar char="•"/>
                        <a:defRPr sz="24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3pPr>
                      <a:lvl4pPr marL="1600200" lvl="3"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4pPr>
                      <a:lvl5pPr marL="2057400" lvl="4"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5pPr>
                    </a:lstStyle>
                    <a:p>
                      <a:pPr marL="0" lvl="0" indent="0" algn="ctr" eaLnBrk="1" fontAlgn="base" latinLnBrk="1" hangingPunct="1">
                        <a:spcBef>
                          <a:spcPct val="20000"/>
                        </a:spcBef>
                        <a:spcAft>
                          <a:spcPct val="0"/>
                        </a:spcAft>
                        <a:buFont typeface="Gulim" pitchFamily="34" charset="-127"/>
                        <a:buNone/>
                      </a:pPr>
                      <a:endParaRPr sz="200" b="1" i="1" baseline="0">
                        <a:solidFill>
                          <a:schemeClr val="tx1"/>
                        </a:solidFill>
                        <a:latin typeface="华文楷体" panose="02010600040101010101" charset="-122"/>
                        <a:ea typeface="华文楷体" panose="02010600040101010101" charset="-122"/>
                        <a:sym typeface="楷体" panose="02010609060101010101" pitchFamily="49" charset="-122"/>
                      </a:endParaRPr>
                    </a:p>
                  </a:txBody>
                  <a:tcPr marL="0" marR="0" marT="0" marB="0" anchor="ctr">
                    <a:lnL w="12700" cap="flat">
                      <a:solidFill>
                        <a:schemeClr val="bg1">
                          <a:lumMod val="85000"/>
                        </a:schemeClr>
                      </a:solidFill>
                      <a:prstDash val="solid"/>
                    </a:lnL>
                    <a:lnR w="12700" cap="flat">
                      <a:solidFill>
                        <a:schemeClr val="bg1">
                          <a:lumMod val="85000"/>
                        </a:schemeClr>
                      </a:solidFill>
                      <a:prstDash val="solid"/>
                    </a:lnR>
                    <a:lnT w="12700" cap="flat" cmpd="sng">
                      <a:solidFill>
                        <a:schemeClr val="bg1">
                          <a:lumMod val="85000"/>
                        </a:schemeClr>
                      </a:solidFill>
                      <a:prstDash val="solid"/>
                      <a:bevel/>
                      <a:headEnd type="none" w="med" len="med"/>
                      <a:tailEnd type="none" w="med" len="med"/>
                    </a:lnT>
                    <a:lnB w="12700" cap="flat" cmpd="sng">
                      <a:solidFill>
                        <a:schemeClr val="bg1">
                          <a:lumMod val="85000"/>
                        </a:schemeClr>
                      </a:solidFill>
                      <a:prstDash val="solid"/>
                      <a:bevel/>
                      <a:headEnd type="none" w="med" len="med"/>
                      <a:tailEnd type="none" w="med" len="med"/>
                    </a:lnB>
                    <a:lnTlToBr>
                      <a:noFill/>
                    </a:lnTlToBr>
                    <a:lnBlToTr>
                      <a:noFill/>
                    </a:lnBlToTr>
                    <a:noFill/>
                  </a:tcPr>
                </a:tc>
                <a:tc>
                  <a:txBody>
                    <a:bodyPr/>
                    <a:lstStyle>
                      <a:lvl1pPr marL="342900" lvl="0" indent="-342900" algn="l" defTabSz="914400" eaLnBrk="1" fontAlgn="base" latinLnBrk="1" hangingPunct="1">
                        <a:spcBef>
                          <a:spcPct val="20000"/>
                        </a:spcBef>
                        <a:buFont typeface="Arial" panose="020B0604020202020204" pitchFamily="34" charset="0"/>
                        <a:buChar char="•"/>
                        <a:defRPr sz="32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1pPr>
                      <a:lvl2pPr marL="742950" lvl="1" indent="-285750" algn="l" defTabSz="914400" eaLnBrk="1" latinLnBrk="1" hangingPunct="1">
                        <a:spcBef>
                          <a:spcPct val="20000"/>
                        </a:spcBef>
                        <a:buFont typeface="Arial" panose="020B0604020202020204" pitchFamily="34" charset="0"/>
                        <a:buChar char="–"/>
                        <a:defRPr sz="28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2pPr>
                      <a:lvl3pPr marL="1143000" lvl="2" indent="-228600" algn="l" defTabSz="914400" eaLnBrk="1" latinLnBrk="1" hangingPunct="1">
                        <a:spcBef>
                          <a:spcPct val="20000"/>
                        </a:spcBef>
                        <a:buFont typeface="Arial" panose="020B0604020202020204" pitchFamily="34" charset="0"/>
                        <a:buChar char="•"/>
                        <a:defRPr sz="24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3pPr>
                      <a:lvl4pPr marL="1600200" lvl="3"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4pPr>
                      <a:lvl5pPr marL="2057400" lvl="4"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5pPr>
                    </a:lstStyle>
                    <a:p>
                      <a:pPr marL="0" lvl="0" indent="0" algn="ctr" eaLnBrk="1" fontAlgn="base" latinLnBrk="1" hangingPunct="1">
                        <a:spcBef>
                          <a:spcPct val="20000"/>
                        </a:spcBef>
                        <a:spcAft>
                          <a:spcPct val="0"/>
                        </a:spcAft>
                        <a:buFont typeface="Gulim" pitchFamily="34" charset="-127"/>
                        <a:buNone/>
                      </a:pPr>
                      <a:endParaRPr sz="200" b="1" i="1" baseline="0">
                        <a:solidFill>
                          <a:schemeClr val="tx1"/>
                        </a:solidFill>
                        <a:latin typeface="华文楷体" panose="02010600040101010101" charset="-122"/>
                        <a:ea typeface="华文楷体" panose="02010600040101010101" charset="-122"/>
                        <a:sym typeface="楷体" panose="02010609060101010101" pitchFamily="49" charset="-122"/>
                      </a:endParaRPr>
                    </a:p>
                  </a:txBody>
                  <a:tcPr marL="0" marR="0" marT="0" marB="0" anchor="ctr">
                    <a:lnL w="12700" cap="flat">
                      <a:solidFill>
                        <a:schemeClr val="bg1">
                          <a:lumMod val="85000"/>
                        </a:schemeClr>
                      </a:solidFill>
                      <a:prstDash val="solid"/>
                    </a:lnL>
                    <a:lnR w="12700" cap="flat">
                      <a:solidFill>
                        <a:schemeClr val="bg1">
                          <a:lumMod val="85000"/>
                        </a:schemeClr>
                      </a:solidFill>
                      <a:prstDash val="solid"/>
                    </a:lnR>
                    <a:lnT w="12700" cap="flat" cmpd="sng">
                      <a:solidFill>
                        <a:schemeClr val="bg1">
                          <a:lumMod val="85000"/>
                        </a:schemeClr>
                      </a:solidFill>
                      <a:prstDash val="solid"/>
                      <a:bevel/>
                      <a:headEnd type="none" w="med" len="med"/>
                      <a:tailEnd type="none" w="med" len="med"/>
                    </a:lnT>
                    <a:lnB w="12700" cap="flat" cmpd="sng">
                      <a:solidFill>
                        <a:schemeClr val="bg1">
                          <a:lumMod val="85000"/>
                        </a:schemeClr>
                      </a:solidFill>
                      <a:prstDash val="solid"/>
                      <a:bevel/>
                      <a:headEnd type="none" w="med" len="med"/>
                      <a:tailEnd type="none" w="med" len="med"/>
                    </a:lnB>
                    <a:lnTlToBr>
                      <a:noFill/>
                    </a:lnTlToBr>
                    <a:lnBlToTr>
                      <a:noFill/>
                    </a:lnBlToTr>
                    <a:noFill/>
                  </a:tcPr>
                </a:tc>
                <a:tc>
                  <a:txBody>
                    <a:bodyPr/>
                    <a:lstStyle>
                      <a:lvl1pPr marL="342900" lvl="0" indent="-342900" algn="l" defTabSz="914400" eaLnBrk="1" fontAlgn="base" latinLnBrk="1" hangingPunct="1">
                        <a:spcBef>
                          <a:spcPct val="20000"/>
                        </a:spcBef>
                        <a:buFont typeface="Arial" panose="020B0604020202020204" pitchFamily="34" charset="0"/>
                        <a:buChar char="•"/>
                        <a:defRPr sz="32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1pPr>
                      <a:lvl2pPr marL="742950" lvl="1" indent="-285750" algn="l" defTabSz="914400" eaLnBrk="1" latinLnBrk="1" hangingPunct="1">
                        <a:spcBef>
                          <a:spcPct val="20000"/>
                        </a:spcBef>
                        <a:buFont typeface="Arial" panose="020B0604020202020204" pitchFamily="34" charset="0"/>
                        <a:buChar char="–"/>
                        <a:defRPr sz="28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2pPr>
                      <a:lvl3pPr marL="1143000" lvl="2" indent="-228600" algn="l" defTabSz="914400" eaLnBrk="1" latinLnBrk="1" hangingPunct="1">
                        <a:spcBef>
                          <a:spcPct val="20000"/>
                        </a:spcBef>
                        <a:buFont typeface="Arial" panose="020B0604020202020204" pitchFamily="34" charset="0"/>
                        <a:buChar char="•"/>
                        <a:defRPr sz="24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3pPr>
                      <a:lvl4pPr marL="1600200" lvl="3"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4pPr>
                      <a:lvl5pPr marL="2057400" lvl="4"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5pPr>
                    </a:lstStyle>
                    <a:p>
                      <a:pPr marL="0" lvl="0" indent="0" algn="ctr" eaLnBrk="1" fontAlgn="base" latinLnBrk="1" hangingPunct="1">
                        <a:spcBef>
                          <a:spcPct val="20000"/>
                        </a:spcBef>
                        <a:spcAft>
                          <a:spcPct val="0"/>
                        </a:spcAft>
                        <a:buFont typeface="Gulim" pitchFamily="34" charset="-127"/>
                        <a:buNone/>
                      </a:pPr>
                      <a:endParaRPr sz="200" b="1" i="1" baseline="0">
                        <a:solidFill>
                          <a:schemeClr val="tx1"/>
                        </a:solidFill>
                        <a:latin typeface="华文楷体" panose="02010600040101010101" charset="-122"/>
                        <a:ea typeface="华文楷体" panose="02010600040101010101" charset="-122"/>
                        <a:sym typeface="楷体" panose="02010609060101010101" pitchFamily="49" charset="-122"/>
                      </a:endParaRPr>
                    </a:p>
                  </a:txBody>
                  <a:tcPr marL="0" marR="0" marT="0" marB="0" anchor="ctr">
                    <a:lnL w="12700" cap="flat">
                      <a:solidFill>
                        <a:schemeClr val="bg1">
                          <a:lumMod val="85000"/>
                        </a:schemeClr>
                      </a:solidFill>
                      <a:prstDash val="solid"/>
                    </a:lnL>
                    <a:lnR w="12700" cap="flat">
                      <a:solidFill>
                        <a:schemeClr val="bg1">
                          <a:lumMod val="85000"/>
                        </a:schemeClr>
                      </a:solidFill>
                      <a:prstDash val="solid"/>
                    </a:lnR>
                    <a:lnT w="12700" cap="flat" cmpd="sng">
                      <a:solidFill>
                        <a:schemeClr val="bg1">
                          <a:lumMod val="85000"/>
                        </a:schemeClr>
                      </a:solidFill>
                      <a:prstDash val="solid"/>
                      <a:bevel/>
                      <a:headEnd type="none" w="med" len="med"/>
                      <a:tailEnd type="none" w="med" len="med"/>
                    </a:lnT>
                    <a:lnB w="12700" cap="flat" cmpd="sng">
                      <a:solidFill>
                        <a:schemeClr val="bg1">
                          <a:lumMod val="85000"/>
                        </a:schemeClr>
                      </a:solidFill>
                      <a:prstDash val="solid"/>
                      <a:bevel/>
                      <a:headEnd type="none" w="med" len="med"/>
                      <a:tailEnd type="none" w="med" len="med"/>
                    </a:lnB>
                    <a:lnTlToBr>
                      <a:noFill/>
                    </a:lnTlToBr>
                    <a:lnBlToTr>
                      <a:noFill/>
                    </a:lnBlToTr>
                    <a:noFill/>
                  </a:tcPr>
                </a:tc>
                <a:tc>
                  <a:txBody>
                    <a:bodyPr/>
                    <a:lstStyle>
                      <a:lvl1pPr marL="342900" lvl="0" indent="-342900" algn="l" defTabSz="914400" eaLnBrk="1" fontAlgn="base" latinLnBrk="1" hangingPunct="1">
                        <a:spcBef>
                          <a:spcPct val="20000"/>
                        </a:spcBef>
                        <a:buFont typeface="Arial" panose="020B0604020202020204" pitchFamily="34" charset="0"/>
                        <a:buChar char="•"/>
                        <a:defRPr sz="32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1pPr>
                      <a:lvl2pPr marL="742950" lvl="1" indent="-285750" algn="l" defTabSz="914400" eaLnBrk="1" latinLnBrk="1" hangingPunct="1">
                        <a:spcBef>
                          <a:spcPct val="20000"/>
                        </a:spcBef>
                        <a:buFont typeface="Arial" panose="020B0604020202020204" pitchFamily="34" charset="0"/>
                        <a:buChar char="–"/>
                        <a:defRPr sz="28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2pPr>
                      <a:lvl3pPr marL="1143000" lvl="2" indent="-228600" algn="l" defTabSz="914400" eaLnBrk="1" latinLnBrk="1" hangingPunct="1">
                        <a:spcBef>
                          <a:spcPct val="20000"/>
                        </a:spcBef>
                        <a:buFont typeface="Arial" panose="020B0604020202020204" pitchFamily="34" charset="0"/>
                        <a:buChar char="•"/>
                        <a:defRPr sz="24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3pPr>
                      <a:lvl4pPr marL="1600200" lvl="3"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4pPr>
                      <a:lvl5pPr marL="2057400" lvl="4"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5pPr>
                    </a:lstStyle>
                    <a:p>
                      <a:pPr marL="0" lvl="0" indent="0" algn="ctr" eaLnBrk="1" fontAlgn="base" latinLnBrk="1" hangingPunct="1">
                        <a:spcBef>
                          <a:spcPct val="20000"/>
                        </a:spcBef>
                        <a:spcAft>
                          <a:spcPct val="0"/>
                        </a:spcAft>
                        <a:buFont typeface="Gulim" pitchFamily="34" charset="-127"/>
                        <a:buNone/>
                      </a:pPr>
                      <a:endParaRPr sz="200" b="1" i="1" baseline="0">
                        <a:solidFill>
                          <a:schemeClr val="tx1"/>
                        </a:solidFill>
                        <a:latin typeface="华文楷体" panose="02010600040101010101" charset="-122"/>
                        <a:ea typeface="华文楷体" panose="02010600040101010101" charset="-122"/>
                        <a:sym typeface="楷体" panose="02010609060101010101" pitchFamily="49" charset="-122"/>
                      </a:endParaRPr>
                    </a:p>
                  </a:txBody>
                  <a:tcPr marL="0" marR="0" marT="0" marB="0" anchor="ctr">
                    <a:lnL w="12700" cap="flat">
                      <a:solidFill>
                        <a:schemeClr val="bg1">
                          <a:lumMod val="85000"/>
                        </a:schemeClr>
                      </a:solidFill>
                      <a:prstDash val="solid"/>
                    </a:lnL>
                    <a:lnR w="12700" cap="flat">
                      <a:solidFill>
                        <a:schemeClr val="bg1">
                          <a:lumMod val="85000"/>
                        </a:schemeClr>
                      </a:solidFill>
                      <a:prstDash val="solid"/>
                    </a:lnR>
                    <a:lnT w="12700" cap="flat" cmpd="sng">
                      <a:solidFill>
                        <a:schemeClr val="bg1">
                          <a:lumMod val="85000"/>
                        </a:schemeClr>
                      </a:solidFill>
                      <a:prstDash val="solid"/>
                      <a:bevel/>
                      <a:headEnd type="none" w="med" len="med"/>
                      <a:tailEnd type="none" w="med" len="med"/>
                    </a:lnT>
                    <a:lnB w="12700" cap="flat" cmpd="sng">
                      <a:solidFill>
                        <a:schemeClr val="bg1">
                          <a:lumMod val="85000"/>
                        </a:schemeClr>
                      </a:solidFill>
                      <a:prstDash val="solid"/>
                      <a:bevel/>
                      <a:headEnd type="none" w="med" len="med"/>
                      <a:tailEnd type="none" w="med" len="med"/>
                    </a:lnB>
                    <a:lnTlToBr>
                      <a:noFill/>
                    </a:lnTlToBr>
                    <a:lnBlToTr>
                      <a:noFill/>
                    </a:lnBlToTr>
                    <a:noFill/>
                  </a:tcPr>
                </a:tc>
                <a:tc>
                  <a:txBody>
                    <a:bodyPr/>
                    <a:lstStyle>
                      <a:lvl1pPr marL="342900" lvl="0" indent="-342900" algn="l" defTabSz="914400" eaLnBrk="1" fontAlgn="base" latinLnBrk="1" hangingPunct="1">
                        <a:spcBef>
                          <a:spcPct val="20000"/>
                        </a:spcBef>
                        <a:buFont typeface="Arial" panose="020B0604020202020204" pitchFamily="34" charset="0"/>
                        <a:buChar char="•"/>
                        <a:defRPr sz="32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1pPr>
                      <a:lvl2pPr marL="742950" lvl="1" indent="-285750" algn="l" defTabSz="914400" eaLnBrk="1" latinLnBrk="1" hangingPunct="1">
                        <a:spcBef>
                          <a:spcPct val="20000"/>
                        </a:spcBef>
                        <a:buFont typeface="Arial" panose="020B0604020202020204" pitchFamily="34" charset="0"/>
                        <a:buChar char="–"/>
                        <a:defRPr sz="28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2pPr>
                      <a:lvl3pPr marL="1143000" lvl="2" indent="-228600" algn="l" defTabSz="914400" eaLnBrk="1" latinLnBrk="1" hangingPunct="1">
                        <a:spcBef>
                          <a:spcPct val="20000"/>
                        </a:spcBef>
                        <a:buFont typeface="Arial" panose="020B0604020202020204" pitchFamily="34" charset="0"/>
                        <a:buChar char="•"/>
                        <a:defRPr sz="24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3pPr>
                      <a:lvl4pPr marL="1600200" lvl="3"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4pPr>
                      <a:lvl5pPr marL="2057400" lvl="4"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5pPr>
                    </a:lstStyle>
                    <a:p>
                      <a:pPr marL="0" lvl="0" indent="0" algn="ctr" eaLnBrk="1" fontAlgn="base" latinLnBrk="1" hangingPunct="1">
                        <a:spcBef>
                          <a:spcPct val="20000"/>
                        </a:spcBef>
                        <a:spcAft>
                          <a:spcPct val="0"/>
                        </a:spcAft>
                        <a:buFont typeface="Gulim" pitchFamily="34" charset="-127"/>
                        <a:buNone/>
                      </a:pPr>
                      <a:endParaRPr sz="200" b="1" i="1" baseline="0">
                        <a:solidFill>
                          <a:schemeClr val="tx1"/>
                        </a:solidFill>
                        <a:latin typeface="华文楷体" panose="02010600040101010101" charset="-122"/>
                        <a:ea typeface="华文楷体" panose="02010600040101010101" charset="-122"/>
                        <a:sym typeface="楷体" panose="02010609060101010101" pitchFamily="49" charset="-122"/>
                      </a:endParaRPr>
                    </a:p>
                  </a:txBody>
                  <a:tcPr marL="0" marR="0" marT="0" marB="0" anchor="ctr">
                    <a:lnL w="12700" cap="flat">
                      <a:solidFill>
                        <a:schemeClr val="bg1">
                          <a:lumMod val="85000"/>
                        </a:schemeClr>
                      </a:solidFill>
                      <a:prstDash val="solid"/>
                    </a:lnL>
                    <a:lnR w="12700" cap="flat">
                      <a:solidFill>
                        <a:schemeClr val="bg1">
                          <a:lumMod val="85000"/>
                        </a:schemeClr>
                      </a:solidFill>
                      <a:prstDash val="solid"/>
                    </a:lnR>
                    <a:lnT w="12700" cap="flat" cmpd="sng">
                      <a:solidFill>
                        <a:schemeClr val="bg1">
                          <a:lumMod val="85000"/>
                        </a:schemeClr>
                      </a:solidFill>
                      <a:prstDash val="solid"/>
                      <a:bevel/>
                      <a:headEnd type="none" w="med" len="med"/>
                      <a:tailEnd type="none" w="med" len="med"/>
                    </a:lnT>
                    <a:lnB w="12700" cap="flat" cmpd="sng">
                      <a:solidFill>
                        <a:schemeClr val="bg1">
                          <a:lumMod val="85000"/>
                        </a:schemeClr>
                      </a:solidFill>
                      <a:prstDash val="solid"/>
                      <a:bevel/>
                      <a:headEnd type="none" w="med" len="med"/>
                      <a:tailEnd type="none" w="med" len="med"/>
                    </a:lnB>
                    <a:lnTlToBr>
                      <a:noFill/>
                    </a:lnTlToBr>
                    <a:lnBlToTr>
                      <a:noFill/>
                    </a:lnBlToTr>
                    <a:noFill/>
                  </a:tcPr>
                </a:tc>
                <a:tc>
                  <a:txBody>
                    <a:bodyPr/>
                    <a:lstStyle>
                      <a:lvl1pPr marL="342900" lvl="0" indent="-342900" algn="l" defTabSz="914400" eaLnBrk="1" fontAlgn="base" latinLnBrk="1" hangingPunct="1">
                        <a:spcBef>
                          <a:spcPct val="20000"/>
                        </a:spcBef>
                        <a:buFont typeface="Arial" panose="020B0604020202020204" pitchFamily="34" charset="0"/>
                        <a:buChar char="•"/>
                        <a:defRPr sz="32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1pPr>
                      <a:lvl2pPr marL="742950" lvl="1" indent="-285750" algn="l" defTabSz="914400" eaLnBrk="1" latinLnBrk="1" hangingPunct="1">
                        <a:spcBef>
                          <a:spcPct val="20000"/>
                        </a:spcBef>
                        <a:buFont typeface="Arial" panose="020B0604020202020204" pitchFamily="34" charset="0"/>
                        <a:buChar char="–"/>
                        <a:defRPr sz="28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2pPr>
                      <a:lvl3pPr marL="1143000" lvl="2" indent="-228600" algn="l" defTabSz="914400" eaLnBrk="1" latinLnBrk="1" hangingPunct="1">
                        <a:spcBef>
                          <a:spcPct val="20000"/>
                        </a:spcBef>
                        <a:buFont typeface="Arial" panose="020B0604020202020204" pitchFamily="34" charset="0"/>
                        <a:buChar char="•"/>
                        <a:defRPr sz="24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3pPr>
                      <a:lvl4pPr marL="1600200" lvl="3"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4pPr>
                      <a:lvl5pPr marL="2057400" lvl="4"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5pPr>
                    </a:lstStyle>
                    <a:p>
                      <a:pPr marL="0" lvl="0" indent="0" algn="ctr" eaLnBrk="1" fontAlgn="base" latinLnBrk="1" hangingPunct="1">
                        <a:spcBef>
                          <a:spcPct val="20000"/>
                        </a:spcBef>
                        <a:spcAft>
                          <a:spcPct val="0"/>
                        </a:spcAft>
                        <a:buFont typeface="Gulim" pitchFamily="34" charset="-127"/>
                        <a:buNone/>
                      </a:pPr>
                      <a:endParaRPr sz="200" b="1" i="1" baseline="0">
                        <a:solidFill>
                          <a:schemeClr val="tx1"/>
                        </a:solidFill>
                        <a:latin typeface="华文楷体" panose="02010600040101010101" charset="-122"/>
                        <a:ea typeface="华文楷体" panose="02010600040101010101" charset="-122"/>
                        <a:sym typeface="楷体" panose="02010609060101010101" pitchFamily="49" charset="-122"/>
                      </a:endParaRPr>
                    </a:p>
                  </a:txBody>
                  <a:tcPr marL="0" marR="0" marT="0" marB="0" anchor="ctr">
                    <a:lnL w="12700" cap="flat">
                      <a:solidFill>
                        <a:schemeClr val="bg1">
                          <a:lumMod val="85000"/>
                        </a:schemeClr>
                      </a:solidFill>
                      <a:prstDash val="solid"/>
                    </a:lnL>
                    <a:lnR w="12700" cap="flat">
                      <a:solidFill>
                        <a:schemeClr val="bg1">
                          <a:lumMod val="85000"/>
                        </a:schemeClr>
                      </a:solidFill>
                      <a:prstDash val="solid"/>
                    </a:lnR>
                    <a:lnT w="12700" cap="flat" cmpd="sng">
                      <a:solidFill>
                        <a:schemeClr val="bg1">
                          <a:lumMod val="85000"/>
                        </a:schemeClr>
                      </a:solidFill>
                      <a:prstDash val="solid"/>
                      <a:bevel/>
                      <a:headEnd type="none" w="med" len="med"/>
                      <a:tailEnd type="none" w="med" len="med"/>
                    </a:lnT>
                    <a:lnB w="12700" cap="flat" cmpd="sng">
                      <a:solidFill>
                        <a:schemeClr val="bg1">
                          <a:lumMod val="85000"/>
                        </a:schemeClr>
                      </a:solidFill>
                      <a:prstDash val="solid"/>
                      <a:bevel/>
                      <a:headEnd type="none" w="med" len="med"/>
                      <a:tailEnd type="none" w="med" len="med"/>
                    </a:lnB>
                    <a:lnTlToBr>
                      <a:noFill/>
                    </a:lnTlToBr>
                    <a:lnBlToTr>
                      <a:noFill/>
                    </a:lnBlToTr>
                    <a:noFill/>
                  </a:tcPr>
                </a:tc>
                <a:tc>
                  <a:txBody>
                    <a:bodyPr/>
                    <a:lstStyle>
                      <a:lvl1pPr marL="342900" lvl="0" indent="-342900" algn="l" defTabSz="914400" eaLnBrk="1" fontAlgn="base" latinLnBrk="1" hangingPunct="1">
                        <a:spcBef>
                          <a:spcPct val="20000"/>
                        </a:spcBef>
                        <a:buFont typeface="Arial" panose="020B0604020202020204" pitchFamily="34" charset="0"/>
                        <a:buChar char="•"/>
                        <a:defRPr sz="32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1pPr>
                      <a:lvl2pPr marL="742950" lvl="1" indent="-285750" algn="l" defTabSz="914400" eaLnBrk="1" latinLnBrk="1" hangingPunct="1">
                        <a:spcBef>
                          <a:spcPct val="20000"/>
                        </a:spcBef>
                        <a:buFont typeface="Arial" panose="020B0604020202020204" pitchFamily="34" charset="0"/>
                        <a:buChar char="–"/>
                        <a:defRPr sz="28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2pPr>
                      <a:lvl3pPr marL="1143000" lvl="2" indent="-228600" algn="l" defTabSz="914400" eaLnBrk="1" latinLnBrk="1" hangingPunct="1">
                        <a:spcBef>
                          <a:spcPct val="20000"/>
                        </a:spcBef>
                        <a:buFont typeface="Arial" panose="020B0604020202020204" pitchFamily="34" charset="0"/>
                        <a:buChar char="•"/>
                        <a:defRPr sz="24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3pPr>
                      <a:lvl4pPr marL="1600200" lvl="3"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4pPr>
                      <a:lvl5pPr marL="2057400" lvl="4"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5pPr>
                    </a:lstStyle>
                    <a:p>
                      <a:pPr marL="0" lvl="0" indent="0" algn="ctr" eaLnBrk="1" fontAlgn="base" latinLnBrk="1" hangingPunct="1">
                        <a:spcBef>
                          <a:spcPct val="20000"/>
                        </a:spcBef>
                        <a:spcAft>
                          <a:spcPct val="0"/>
                        </a:spcAft>
                        <a:buFont typeface="Gulim" pitchFamily="34" charset="-127"/>
                        <a:buNone/>
                      </a:pPr>
                      <a:endParaRPr sz="200" b="1" i="1" baseline="0">
                        <a:solidFill>
                          <a:schemeClr val="tx1"/>
                        </a:solidFill>
                        <a:latin typeface="华文楷体" panose="02010600040101010101" charset="-122"/>
                        <a:ea typeface="华文楷体" panose="02010600040101010101" charset="-122"/>
                        <a:sym typeface="楷体" panose="02010609060101010101" pitchFamily="49" charset="-122"/>
                      </a:endParaRPr>
                    </a:p>
                  </a:txBody>
                  <a:tcPr marL="0" marR="0" marT="0" marB="0" anchor="ctr">
                    <a:lnL w="12700" cap="flat">
                      <a:solidFill>
                        <a:schemeClr val="bg1">
                          <a:lumMod val="85000"/>
                        </a:schemeClr>
                      </a:solidFill>
                      <a:prstDash val="solid"/>
                    </a:lnL>
                    <a:lnR w="12700" cap="flat">
                      <a:solidFill>
                        <a:schemeClr val="bg1">
                          <a:lumMod val="85000"/>
                        </a:schemeClr>
                      </a:solidFill>
                      <a:prstDash val="solid"/>
                    </a:lnR>
                    <a:lnT w="12700" cap="flat" cmpd="sng">
                      <a:solidFill>
                        <a:schemeClr val="bg1">
                          <a:lumMod val="85000"/>
                        </a:schemeClr>
                      </a:solidFill>
                      <a:prstDash val="solid"/>
                      <a:bevel/>
                      <a:headEnd type="none" w="med" len="med"/>
                      <a:tailEnd type="none" w="med" len="med"/>
                    </a:lnT>
                    <a:lnB w="12700" cap="flat" cmpd="sng">
                      <a:solidFill>
                        <a:schemeClr val="bg1">
                          <a:lumMod val="85000"/>
                        </a:schemeClr>
                      </a:solidFill>
                      <a:prstDash val="solid"/>
                      <a:bevel/>
                      <a:headEnd type="none" w="med" len="med"/>
                      <a:tailEnd type="none" w="med" len="med"/>
                    </a:lnB>
                    <a:lnTlToBr>
                      <a:noFill/>
                    </a:lnTlToBr>
                    <a:lnBlToTr>
                      <a:noFill/>
                    </a:lnBlToTr>
                    <a:noFill/>
                  </a:tcPr>
                </a:tc>
                <a:tc>
                  <a:txBody>
                    <a:bodyPr/>
                    <a:lstStyle>
                      <a:lvl1pPr marL="342900" lvl="0" indent="-342900" algn="l" defTabSz="914400" eaLnBrk="1" fontAlgn="base" latinLnBrk="1" hangingPunct="1">
                        <a:spcBef>
                          <a:spcPct val="20000"/>
                        </a:spcBef>
                        <a:buFont typeface="Arial" panose="020B0604020202020204" pitchFamily="34" charset="0"/>
                        <a:buChar char="•"/>
                        <a:defRPr sz="32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1pPr>
                      <a:lvl2pPr marL="742950" lvl="1" indent="-285750" algn="l" defTabSz="914400" eaLnBrk="1" latinLnBrk="1" hangingPunct="1">
                        <a:spcBef>
                          <a:spcPct val="20000"/>
                        </a:spcBef>
                        <a:buFont typeface="Arial" panose="020B0604020202020204" pitchFamily="34" charset="0"/>
                        <a:buChar char="–"/>
                        <a:defRPr sz="28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2pPr>
                      <a:lvl3pPr marL="1143000" lvl="2" indent="-228600" algn="l" defTabSz="914400" eaLnBrk="1" latinLnBrk="1" hangingPunct="1">
                        <a:spcBef>
                          <a:spcPct val="20000"/>
                        </a:spcBef>
                        <a:buFont typeface="Arial" panose="020B0604020202020204" pitchFamily="34" charset="0"/>
                        <a:buChar char="•"/>
                        <a:defRPr sz="24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3pPr>
                      <a:lvl4pPr marL="1600200" lvl="3"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4pPr>
                      <a:lvl5pPr marL="2057400" lvl="4"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5pPr>
                    </a:lstStyle>
                    <a:p>
                      <a:pPr marL="0" lvl="0" indent="0" algn="ctr" eaLnBrk="1" fontAlgn="base" latinLnBrk="1" hangingPunct="1">
                        <a:spcBef>
                          <a:spcPct val="20000"/>
                        </a:spcBef>
                        <a:spcAft>
                          <a:spcPct val="0"/>
                        </a:spcAft>
                        <a:buFont typeface="Gulim" pitchFamily="34" charset="-127"/>
                        <a:buNone/>
                      </a:pPr>
                      <a:endParaRPr sz="200" b="1" i="1" baseline="0">
                        <a:solidFill>
                          <a:schemeClr val="tx1"/>
                        </a:solidFill>
                        <a:latin typeface="华文楷体" panose="02010600040101010101" charset="-122"/>
                        <a:ea typeface="华文楷体" panose="02010600040101010101" charset="-122"/>
                        <a:sym typeface="楷体" panose="02010609060101010101" pitchFamily="49" charset="-122"/>
                      </a:endParaRPr>
                    </a:p>
                  </a:txBody>
                  <a:tcPr marL="0" marR="0" marT="0" marB="0" anchor="ctr">
                    <a:lnL w="12700" cap="flat">
                      <a:solidFill>
                        <a:schemeClr val="bg1">
                          <a:lumMod val="85000"/>
                        </a:schemeClr>
                      </a:solidFill>
                      <a:prstDash val="solid"/>
                    </a:lnL>
                    <a:lnR w="12700" cap="flat">
                      <a:solidFill>
                        <a:schemeClr val="bg1">
                          <a:lumMod val="85000"/>
                        </a:schemeClr>
                      </a:solidFill>
                      <a:prstDash val="solid"/>
                    </a:lnR>
                    <a:lnT w="12700" cap="flat" cmpd="sng">
                      <a:solidFill>
                        <a:schemeClr val="bg1">
                          <a:lumMod val="85000"/>
                        </a:schemeClr>
                      </a:solidFill>
                      <a:prstDash val="solid"/>
                      <a:bevel/>
                      <a:headEnd type="none" w="med" len="med"/>
                      <a:tailEnd type="none" w="med" len="med"/>
                    </a:lnT>
                    <a:lnB w="12700" cap="flat" cmpd="sng">
                      <a:solidFill>
                        <a:schemeClr val="bg1">
                          <a:lumMod val="85000"/>
                        </a:schemeClr>
                      </a:solidFill>
                      <a:prstDash val="solid"/>
                      <a:bevel/>
                      <a:headEnd type="none" w="med" len="med"/>
                      <a:tailEnd type="none" w="med" len="med"/>
                    </a:lnB>
                    <a:lnTlToBr>
                      <a:noFill/>
                    </a:lnTlToBr>
                    <a:lnBlToTr>
                      <a:noFill/>
                    </a:lnBlToTr>
                    <a:noFill/>
                  </a:tcPr>
                </a:tc>
                <a:tc>
                  <a:txBody>
                    <a:bodyPr/>
                    <a:lstStyle>
                      <a:lvl1pPr marL="342900" lvl="0" indent="-342900" algn="l" defTabSz="914400" eaLnBrk="1" fontAlgn="base" latinLnBrk="1" hangingPunct="1">
                        <a:spcBef>
                          <a:spcPct val="20000"/>
                        </a:spcBef>
                        <a:buFont typeface="Arial" panose="020B0604020202020204" pitchFamily="34" charset="0"/>
                        <a:buChar char="•"/>
                        <a:defRPr sz="32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1pPr>
                      <a:lvl2pPr marL="742950" lvl="1" indent="-285750" algn="l" defTabSz="914400" eaLnBrk="1" latinLnBrk="1" hangingPunct="1">
                        <a:spcBef>
                          <a:spcPct val="20000"/>
                        </a:spcBef>
                        <a:buFont typeface="Arial" panose="020B0604020202020204" pitchFamily="34" charset="0"/>
                        <a:buChar char="–"/>
                        <a:defRPr sz="28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2pPr>
                      <a:lvl3pPr marL="1143000" lvl="2" indent="-228600" algn="l" defTabSz="914400" eaLnBrk="1" latinLnBrk="1" hangingPunct="1">
                        <a:spcBef>
                          <a:spcPct val="20000"/>
                        </a:spcBef>
                        <a:buFont typeface="Arial" panose="020B0604020202020204" pitchFamily="34" charset="0"/>
                        <a:buChar char="•"/>
                        <a:defRPr sz="24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3pPr>
                      <a:lvl4pPr marL="1600200" lvl="3"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4pPr>
                      <a:lvl5pPr marL="2057400" lvl="4"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5pPr>
                    </a:lstStyle>
                    <a:p>
                      <a:pPr marL="0" lvl="0" indent="0" algn="ctr" eaLnBrk="1" fontAlgn="base" latinLnBrk="1" hangingPunct="1">
                        <a:spcBef>
                          <a:spcPct val="20000"/>
                        </a:spcBef>
                        <a:spcAft>
                          <a:spcPct val="0"/>
                        </a:spcAft>
                        <a:buFont typeface="Gulim" pitchFamily="34" charset="-127"/>
                        <a:buNone/>
                      </a:pPr>
                      <a:endParaRPr sz="200" b="1" i="1" baseline="0">
                        <a:solidFill>
                          <a:schemeClr val="tx1"/>
                        </a:solidFill>
                        <a:latin typeface="华文楷体" panose="02010600040101010101" charset="-122"/>
                        <a:ea typeface="华文楷体" panose="02010600040101010101" charset="-122"/>
                        <a:sym typeface="楷体" panose="02010609060101010101" pitchFamily="49" charset="-122"/>
                      </a:endParaRPr>
                    </a:p>
                  </a:txBody>
                  <a:tcPr marL="0" marR="0" marT="0" marB="0" anchor="ctr">
                    <a:lnL w="12700" cap="flat">
                      <a:solidFill>
                        <a:schemeClr val="bg1">
                          <a:lumMod val="85000"/>
                        </a:schemeClr>
                      </a:solidFill>
                      <a:prstDash val="solid"/>
                    </a:lnL>
                    <a:lnR w="12700" cap="flat">
                      <a:solidFill>
                        <a:schemeClr val="bg1">
                          <a:lumMod val="85000"/>
                        </a:schemeClr>
                      </a:solidFill>
                      <a:prstDash val="solid"/>
                    </a:lnR>
                    <a:lnT w="12700" cap="flat" cmpd="sng">
                      <a:solidFill>
                        <a:schemeClr val="bg1">
                          <a:lumMod val="85000"/>
                        </a:schemeClr>
                      </a:solidFill>
                      <a:prstDash val="solid"/>
                      <a:bevel/>
                      <a:headEnd type="none" w="med" len="med"/>
                      <a:tailEnd type="none" w="med" len="med"/>
                    </a:lnT>
                    <a:lnB w="12700" cap="flat" cmpd="sng">
                      <a:solidFill>
                        <a:schemeClr val="bg1">
                          <a:lumMod val="85000"/>
                        </a:schemeClr>
                      </a:solidFill>
                      <a:prstDash val="solid"/>
                      <a:bevel/>
                      <a:headEnd type="none" w="med" len="med"/>
                      <a:tailEnd type="none" w="med" len="med"/>
                    </a:lnB>
                    <a:lnTlToBr>
                      <a:noFill/>
                    </a:lnTlToBr>
                    <a:lnBlToTr>
                      <a:noFill/>
                    </a:lnBlToTr>
                    <a:noFill/>
                  </a:tcPr>
                </a:tc>
                <a:tc>
                  <a:txBody>
                    <a:bodyPr/>
                    <a:lstStyle>
                      <a:lvl1pPr marL="342900" lvl="0" indent="-342900" algn="l" defTabSz="914400" eaLnBrk="1" fontAlgn="base" latinLnBrk="1" hangingPunct="1">
                        <a:spcBef>
                          <a:spcPct val="20000"/>
                        </a:spcBef>
                        <a:buFont typeface="Arial" panose="020B0604020202020204" pitchFamily="34" charset="0"/>
                        <a:buChar char="•"/>
                        <a:defRPr sz="32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1pPr>
                      <a:lvl2pPr marL="742950" lvl="1" indent="-285750" algn="l" defTabSz="914400" eaLnBrk="1" latinLnBrk="1" hangingPunct="1">
                        <a:spcBef>
                          <a:spcPct val="20000"/>
                        </a:spcBef>
                        <a:buFont typeface="Arial" panose="020B0604020202020204" pitchFamily="34" charset="0"/>
                        <a:buChar char="–"/>
                        <a:defRPr sz="28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2pPr>
                      <a:lvl3pPr marL="1143000" lvl="2" indent="-228600" algn="l" defTabSz="914400" eaLnBrk="1" latinLnBrk="1" hangingPunct="1">
                        <a:spcBef>
                          <a:spcPct val="20000"/>
                        </a:spcBef>
                        <a:buFont typeface="Arial" panose="020B0604020202020204" pitchFamily="34" charset="0"/>
                        <a:buChar char="•"/>
                        <a:defRPr sz="24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3pPr>
                      <a:lvl4pPr marL="1600200" lvl="3"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4pPr>
                      <a:lvl5pPr marL="2057400" lvl="4"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5pPr>
                    </a:lstStyle>
                    <a:p>
                      <a:pPr marL="0" lvl="0" indent="0" algn="ctr" eaLnBrk="1" fontAlgn="base" latinLnBrk="1" hangingPunct="1">
                        <a:spcBef>
                          <a:spcPct val="20000"/>
                        </a:spcBef>
                        <a:spcAft>
                          <a:spcPct val="0"/>
                        </a:spcAft>
                        <a:buFont typeface="Gulim" pitchFamily="34" charset="-127"/>
                        <a:buNone/>
                      </a:pPr>
                      <a:endParaRPr sz="200" b="1" i="1" baseline="0">
                        <a:solidFill>
                          <a:schemeClr val="tx1"/>
                        </a:solidFill>
                        <a:latin typeface="华文楷体" panose="02010600040101010101" charset="-122"/>
                        <a:ea typeface="华文楷体" panose="02010600040101010101" charset="-122"/>
                        <a:sym typeface="楷体" panose="02010609060101010101" pitchFamily="49" charset="-122"/>
                      </a:endParaRPr>
                    </a:p>
                  </a:txBody>
                  <a:tcPr marL="0" marR="0" marT="0" marB="0" anchor="ctr">
                    <a:lnL w="12700" cap="flat">
                      <a:solidFill>
                        <a:schemeClr val="bg1">
                          <a:lumMod val="85000"/>
                        </a:schemeClr>
                      </a:solidFill>
                      <a:prstDash val="solid"/>
                    </a:lnL>
                    <a:lnR w="12700" cap="flat">
                      <a:solidFill>
                        <a:schemeClr val="bg1">
                          <a:lumMod val="85000"/>
                        </a:schemeClr>
                      </a:solidFill>
                      <a:prstDash val="solid"/>
                    </a:lnR>
                    <a:lnT w="12700" cap="flat" cmpd="sng">
                      <a:solidFill>
                        <a:schemeClr val="bg1">
                          <a:lumMod val="85000"/>
                        </a:schemeClr>
                      </a:solidFill>
                      <a:prstDash val="solid"/>
                      <a:bevel/>
                      <a:headEnd type="none" w="med" len="med"/>
                      <a:tailEnd type="none" w="med" len="med"/>
                    </a:lnT>
                    <a:lnB w="12700" cap="flat" cmpd="sng">
                      <a:solidFill>
                        <a:schemeClr val="bg1">
                          <a:lumMod val="85000"/>
                        </a:schemeClr>
                      </a:solidFill>
                      <a:prstDash val="solid"/>
                      <a:bevel/>
                      <a:headEnd type="none" w="med" len="med"/>
                      <a:tailEnd type="none" w="med" len="med"/>
                    </a:lnB>
                    <a:lnTlToBr>
                      <a:noFill/>
                    </a:lnTlToBr>
                    <a:lnBlToTr>
                      <a:noFill/>
                    </a:lnBlToTr>
                    <a:noFill/>
                  </a:tcPr>
                </a:tc>
                <a:tc>
                  <a:txBody>
                    <a:bodyPr/>
                    <a:lstStyle>
                      <a:lvl1pPr marL="342900" lvl="0" indent="-342900" algn="l" defTabSz="914400" eaLnBrk="1" fontAlgn="base" latinLnBrk="1" hangingPunct="1">
                        <a:spcBef>
                          <a:spcPct val="20000"/>
                        </a:spcBef>
                        <a:buFont typeface="Arial" panose="020B0604020202020204" pitchFamily="34" charset="0"/>
                        <a:buChar char="•"/>
                        <a:defRPr sz="32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1pPr>
                      <a:lvl2pPr marL="742950" lvl="1" indent="-285750" algn="l" defTabSz="914400" eaLnBrk="1" latinLnBrk="1" hangingPunct="1">
                        <a:spcBef>
                          <a:spcPct val="20000"/>
                        </a:spcBef>
                        <a:buFont typeface="Arial" panose="020B0604020202020204" pitchFamily="34" charset="0"/>
                        <a:buChar char="–"/>
                        <a:defRPr sz="28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2pPr>
                      <a:lvl3pPr marL="1143000" lvl="2" indent="-228600" algn="l" defTabSz="914400" eaLnBrk="1" latinLnBrk="1" hangingPunct="1">
                        <a:spcBef>
                          <a:spcPct val="20000"/>
                        </a:spcBef>
                        <a:buFont typeface="Arial" panose="020B0604020202020204" pitchFamily="34" charset="0"/>
                        <a:buChar char="•"/>
                        <a:defRPr sz="24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3pPr>
                      <a:lvl4pPr marL="1600200" lvl="3"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4pPr>
                      <a:lvl5pPr marL="2057400" lvl="4"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5pPr>
                    </a:lstStyle>
                    <a:p>
                      <a:pPr marL="0" lvl="0" indent="0" algn="ctr" eaLnBrk="1" fontAlgn="base" latinLnBrk="1" hangingPunct="1">
                        <a:spcBef>
                          <a:spcPct val="20000"/>
                        </a:spcBef>
                        <a:spcAft>
                          <a:spcPct val="0"/>
                        </a:spcAft>
                        <a:buFont typeface="Gulim" pitchFamily="34" charset="-127"/>
                        <a:buNone/>
                      </a:pPr>
                      <a:endParaRPr sz="200" b="1" i="1" baseline="0">
                        <a:solidFill>
                          <a:schemeClr val="tx1"/>
                        </a:solidFill>
                        <a:latin typeface="华文楷体" panose="02010600040101010101" charset="-122"/>
                        <a:ea typeface="华文楷体" panose="02010600040101010101" charset="-122"/>
                        <a:sym typeface="楷体" panose="02010609060101010101" pitchFamily="49" charset="-122"/>
                      </a:endParaRPr>
                    </a:p>
                  </a:txBody>
                  <a:tcPr marL="0" marR="0" marT="0" marB="0" anchor="ctr">
                    <a:lnL w="12700" cap="flat">
                      <a:solidFill>
                        <a:schemeClr val="bg1">
                          <a:lumMod val="85000"/>
                        </a:schemeClr>
                      </a:solidFill>
                      <a:prstDash val="solid"/>
                    </a:lnL>
                    <a:lnR w="12700" cap="flat">
                      <a:solidFill>
                        <a:schemeClr val="bg1">
                          <a:lumMod val="85000"/>
                        </a:schemeClr>
                      </a:solidFill>
                      <a:prstDash val="solid"/>
                    </a:lnR>
                    <a:lnT w="12700" cap="flat" cmpd="sng">
                      <a:solidFill>
                        <a:schemeClr val="bg1">
                          <a:lumMod val="85000"/>
                        </a:schemeClr>
                      </a:solidFill>
                      <a:prstDash val="solid"/>
                      <a:bevel/>
                      <a:headEnd type="none" w="med" len="med"/>
                      <a:tailEnd type="none" w="med" len="med"/>
                    </a:lnT>
                    <a:lnB w="12700" cap="flat" cmpd="sng">
                      <a:solidFill>
                        <a:schemeClr val="bg1">
                          <a:lumMod val="85000"/>
                        </a:schemeClr>
                      </a:solidFill>
                      <a:prstDash val="solid"/>
                      <a:bevel/>
                      <a:headEnd type="none" w="med" len="med"/>
                      <a:tailEnd type="none" w="med" len="med"/>
                    </a:lnB>
                    <a:lnTlToBr>
                      <a:noFill/>
                    </a:lnTlToBr>
                    <a:lnBlToTr>
                      <a:noFill/>
                    </a:lnBlToTr>
                    <a:noFill/>
                  </a:tcPr>
                </a:tc>
                <a:tc>
                  <a:txBody>
                    <a:bodyPr/>
                    <a:lstStyle>
                      <a:lvl1pPr marL="342900" lvl="0" indent="-342900" algn="l" defTabSz="914400" eaLnBrk="1" fontAlgn="base" latinLnBrk="1" hangingPunct="1">
                        <a:spcBef>
                          <a:spcPct val="20000"/>
                        </a:spcBef>
                        <a:buFont typeface="Arial" panose="020B0604020202020204" pitchFamily="34" charset="0"/>
                        <a:buChar char="•"/>
                        <a:defRPr sz="32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1pPr>
                      <a:lvl2pPr marL="742950" lvl="1" indent="-285750" algn="l" defTabSz="914400" eaLnBrk="1" latinLnBrk="1" hangingPunct="1">
                        <a:spcBef>
                          <a:spcPct val="20000"/>
                        </a:spcBef>
                        <a:buFont typeface="Arial" panose="020B0604020202020204" pitchFamily="34" charset="0"/>
                        <a:buChar char="–"/>
                        <a:defRPr sz="28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2pPr>
                      <a:lvl3pPr marL="1143000" lvl="2" indent="-228600" algn="l" defTabSz="914400" eaLnBrk="1" latinLnBrk="1" hangingPunct="1">
                        <a:spcBef>
                          <a:spcPct val="20000"/>
                        </a:spcBef>
                        <a:buFont typeface="Arial" panose="020B0604020202020204" pitchFamily="34" charset="0"/>
                        <a:buChar char="•"/>
                        <a:defRPr sz="24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3pPr>
                      <a:lvl4pPr marL="1600200" lvl="3"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4pPr>
                      <a:lvl5pPr marL="2057400" lvl="4"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5pPr>
                    </a:lstStyle>
                    <a:p>
                      <a:pPr marL="0" lvl="0" indent="0" algn="ctr" eaLnBrk="1" fontAlgn="base" latinLnBrk="1" hangingPunct="1">
                        <a:spcBef>
                          <a:spcPct val="20000"/>
                        </a:spcBef>
                        <a:spcAft>
                          <a:spcPct val="0"/>
                        </a:spcAft>
                        <a:buFont typeface="Gulim" pitchFamily="34" charset="-127"/>
                        <a:buNone/>
                      </a:pPr>
                      <a:endParaRPr sz="200" b="1" i="1" baseline="0">
                        <a:solidFill>
                          <a:schemeClr val="tx1"/>
                        </a:solidFill>
                        <a:latin typeface="华文楷体" panose="02010600040101010101" charset="-122"/>
                        <a:ea typeface="华文楷体" panose="02010600040101010101" charset="-122"/>
                        <a:sym typeface="楷体" panose="02010609060101010101" pitchFamily="49" charset="-122"/>
                      </a:endParaRPr>
                    </a:p>
                  </a:txBody>
                  <a:tcPr marL="0" marR="0" marT="0" marB="0" anchor="ctr">
                    <a:lnL w="12700" cap="flat">
                      <a:solidFill>
                        <a:schemeClr val="bg1">
                          <a:lumMod val="85000"/>
                        </a:schemeClr>
                      </a:solidFill>
                      <a:prstDash val="solid"/>
                    </a:lnL>
                    <a:lnR w="12700" cap="flat">
                      <a:solidFill>
                        <a:schemeClr val="bg1">
                          <a:lumMod val="85000"/>
                        </a:schemeClr>
                      </a:solidFill>
                      <a:prstDash val="solid"/>
                    </a:lnR>
                    <a:lnT w="12700" cap="flat" cmpd="sng">
                      <a:solidFill>
                        <a:schemeClr val="bg1">
                          <a:lumMod val="85000"/>
                        </a:schemeClr>
                      </a:solidFill>
                      <a:prstDash val="solid"/>
                      <a:bevel/>
                      <a:headEnd type="none" w="med" len="med"/>
                      <a:tailEnd type="none" w="med" len="med"/>
                    </a:lnT>
                    <a:lnB w="12700" cap="flat" cmpd="sng">
                      <a:solidFill>
                        <a:schemeClr val="bg1">
                          <a:lumMod val="85000"/>
                        </a:schemeClr>
                      </a:solidFill>
                      <a:prstDash val="solid"/>
                      <a:bevel/>
                      <a:headEnd type="none" w="med" len="med"/>
                      <a:tailEnd type="none" w="med" len="med"/>
                    </a:lnB>
                    <a:lnTlToBr>
                      <a:noFill/>
                    </a:lnTlToBr>
                    <a:lnBlToTr>
                      <a:noFill/>
                    </a:lnBlToTr>
                    <a:noFill/>
                  </a:tcPr>
                </a:tc>
                <a:tc>
                  <a:txBody>
                    <a:bodyPr/>
                    <a:lstStyle>
                      <a:lvl1pPr marL="342900" lvl="0" indent="-342900" algn="l" defTabSz="914400" eaLnBrk="1" fontAlgn="base" latinLnBrk="1" hangingPunct="1">
                        <a:spcBef>
                          <a:spcPct val="20000"/>
                        </a:spcBef>
                        <a:buFont typeface="Arial" panose="020B0604020202020204" pitchFamily="34" charset="0"/>
                        <a:buChar char="•"/>
                        <a:defRPr sz="32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1pPr>
                      <a:lvl2pPr marL="742950" lvl="1" indent="-285750" algn="l" defTabSz="914400" eaLnBrk="1" latinLnBrk="1" hangingPunct="1">
                        <a:spcBef>
                          <a:spcPct val="20000"/>
                        </a:spcBef>
                        <a:buFont typeface="Arial" panose="020B0604020202020204" pitchFamily="34" charset="0"/>
                        <a:buChar char="–"/>
                        <a:defRPr sz="28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2pPr>
                      <a:lvl3pPr marL="1143000" lvl="2" indent="-228600" algn="l" defTabSz="914400" eaLnBrk="1" latinLnBrk="1" hangingPunct="1">
                        <a:spcBef>
                          <a:spcPct val="20000"/>
                        </a:spcBef>
                        <a:buFont typeface="Arial" panose="020B0604020202020204" pitchFamily="34" charset="0"/>
                        <a:buChar char="•"/>
                        <a:defRPr sz="24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3pPr>
                      <a:lvl4pPr marL="1600200" lvl="3"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4pPr>
                      <a:lvl5pPr marL="2057400" lvl="4"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5pPr>
                    </a:lstStyle>
                    <a:p>
                      <a:pPr marL="0" lvl="0" indent="0" algn="ctr" eaLnBrk="1" fontAlgn="base" latinLnBrk="1" hangingPunct="1">
                        <a:spcBef>
                          <a:spcPct val="20000"/>
                        </a:spcBef>
                        <a:spcAft>
                          <a:spcPct val="0"/>
                        </a:spcAft>
                        <a:buFont typeface="Gulim" pitchFamily="34" charset="-127"/>
                        <a:buNone/>
                      </a:pPr>
                      <a:endParaRPr sz="200" b="1" i="1" baseline="0">
                        <a:solidFill>
                          <a:schemeClr val="tx1"/>
                        </a:solidFill>
                        <a:latin typeface="华文楷体" panose="02010600040101010101" charset="-122"/>
                        <a:ea typeface="华文楷体" panose="02010600040101010101" charset="-122"/>
                        <a:sym typeface="楷体" panose="02010609060101010101" pitchFamily="49" charset="-122"/>
                      </a:endParaRPr>
                    </a:p>
                  </a:txBody>
                  <a:tcPr marL="0" marR="0" marT="0" marB="0" anchor="ctr">
                    <a:lnL w="12700" cap="flat">
                      <a:solidFill>
                        <a:schemeClr val="bg1">
                          <a:lumMod val="85000"/>
                        </a:schemeClr>
                      </a:solidFill>
                      <a:prstDash val="solid"/>
                    </a:lnL>
                    <a:lnR w="12700" cap="flat">
                      <a:solidFill>
                        <a:schemeClr val="bg1">
                          <a:lumMod val="85000"/>
                        </a:schemeClr>
                      </a:solidFill>
                      <a:prstDash val="solid"/>
                    </a:lnR>
                    <a:lnT w="12700" cap="flat" cmpd="sng">
                      <a:solidFill>
                        <a:schemeClr val="bg1">
                          <a:lumMod val="85000"/>
                        </a:schemeClr>
                      </a:solidFill>
                      <a:prstDash val="solid"/>
                      <a:bevel/>
                      <a:headEnd type="none" w="med" len="med"/>
                      <a:tailEnd type="none" w="med" len="med"/>
                    </a:lnT>
                    <a:lnB w="12700" cap="flat" cmpd="sng">
                      <a:solidFill>
                        <a:schemeClr val="bg1">
                          <a:lumMod val="85000"/>
                        </a:schemeClr>
                      </a:solidFill>
                      <a:prstDash val="solid"/>
                      <a:bevel/>
                      <a:headEnd type="none" w="med" len="med"/>
                      <a:tailEnd type="none" w="med" len="med"/>
                    </a:lnB>
                    <a:lnTlToBr>
                      <a:noFill/>
                    </a:lnTlToBr>
                    <a:lnBlToTr>
                      <a:noFill/>
                    </a:lnBlToTr>
                    <a:noFill/>
                  </a:tcPr>
                </a:tc>
                <a:tc>
                  <a:txBody>
                    <a:bodyPr/>
                    <a:lstStyle>
                      <a:lvl1pPr marL="342900" lvl="0" indent="-342900" algn="l" defTabSz="914400" eaLnBrk="1" fontAlgn="base" latinLnBrk="1" hangingPunct="1">
                        <a:spcBef>
                          <a:spcPct val="20000"/>
                        </a:spcBef>
                        <a:buFont typeface="Arial" panose="020B0604020202020204" pitchFamily="34" charset="0"/>
                        <a:buChar char="•"/>
                        <a:defRPr sz="32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1pPr>
                      <a:lvl2pPr marL="742950" lvl="1" indent="-285750" algn="l" defTabSz="914400" eaLnBrk="1" latinLnBrk="1" hangingPunct="1">
                        <a:spcBef>
                          <a:spcPct val="20000"/>
                        </a:spcBef>
                        <a:buFont typeface="Arial" panose="020B0604020202020204" pitchFamily="34" charset="0"/>
                        <a:buChar char="–"/>
                        <a:defRPr sz="28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2pPr>
                      <a:lvl3pPr marL="1143000" lvl="2" indent="-228600" algn="l" defTabSz="914400" eaLnBrk="1" latinLnBrk="1" hangingPunct="1">
                        <a:spcBef>
                          <a:spcPct val="20000"/>
                        </a:spcBef>
                        <a:buFont typeface="Arial" panose="020B0604020202020204" pitchFamily="34" charset="0"/>
                        <a:buChar char="•"/>
                        <a:defRPr sz="24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3pPr>
                      <a:lvl4pPr marL="1600200" lvl="3"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4pPr>
                      <a:lvl5pPr marL="2057400" lvl="4"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5pPr>
                    </a:lstStyle>
                    <a:p>
                      <a:pPr marL="0" lvl="0" indent="0" algn="ctr" eaLnBrk="1" fontAlgn="base" latinLnBrk="1" hangingPunct="1">
                        <a:spcBef>
                          <a:spcPct val="20000"/>
                        </a:spcBef>
                        <a:spcAft>
                          <a:spcPct val="0"/>
                        </a:spcAft>
                        <a:buFont typeface="Gulim" pitchFamily="34" charset="-127"/>
                        <a:buNone/>
                      </a:pPr>
                      <a:endParaRPr sz="200" b="1" i="1" baseline="0">
                        <a:solidFill>
                          <a:schemeClr val="tx1"/>
                        </a:solidFill>
                        <a:latin typeface="华文楷体" panose="02010600040101010101" charset="-122"/>
                        <a:ea typeface="华文楷体" panose="02010600040101010101" charset="-122"/>
                        <a:sym typeface="楷体" panose="02010609060101010101" pitchFamily="49" charset="-122"/>
                      </a:endParaRPr>
                    </a:p>
                  </a:txBody>
                  <a:tcPr marL="0" marR="0" marT="0" marB="0" anchor="ctr">
                    <a:lnL w="12700" cap="flat">
                      <a:solidFill>
                        <a:schemeClr val="bg1">
                          <a:lumMod val="85000"/>
                        </a:schemeClr>
                      </a:solidFill>
                      <a:prstDash val="solid"/>
                    </a:lnL>
                    <a:lnR w="12700" cap="flat">
                      <a:solidFill>
                        <a:schemeClr val="bg1">
                          <a:lumMod val="85000"/>
                        </a:schemeClr>
                      </a:solidFill>
                      <a:prstDash val="solid"/>
                    </a:lnR>
                    <a:lnT w="12700" cap="flat" cmpd="sng">
                      <a:solidFill>
                        <a:schemeClr val="bg1">
                          <a:lumMod val="85000"/>
                        </a:schemeClr>
                      </a:solidFill>
                      <a:prstDash val="solid"/>
                      <a:bevel/>
                      <a:headEnd type="none" w="med" len="med"/>
                      <a:tailEnd type="none" w="med" len="med"/>
                    </a:lnT>
                    <a:lnB w="12700" cap="flat" cmpd="sng">
                      <a:solidFill>
                        <a:schemeClr val="bg1">
                          <a:lumMod val="85000"/>
                        </a:schemeClr>
                      </a:solidFill>
                      <a:prstDash val="solid"/>
                      <a:bevel/>
                      <a:headEnd type="none" w="med" len="med"/>
                      <a:tailEnd type="none" w="med" len="med"/>
                    </a:lnB>
                    <a:lnTlToBr>
                      <a:noFill/>
                    </a:lnTlToBr>
                    <a:lnBlToTr>
                      <a:noFill/>
                    </a:lnBlToTr>
                    <a:noFill/>
                  </a:tcPr>
                </a:tc>
              </a:tr>
              <a:tr h="704850">
                <a:tc>
                  <a:txBody>
                    <a:bodyPr/>
                    <a:lstStyle>
                      <a:lvl1pPr marL="342900" lvl="0" indent="-342900" algn="l" defTabSz="914400" eaLnBrk="1" fontAlgn="base" latinLnBrk="1" hangingPunct="1">
                        <a:spcBef>
                          <a:spcPct val="20000"/>
                        </a:spcBef>
                        <a:buFont typeface="Arial" panose="020B0604020202020204" pitchFamily="34" charset="0"/>
                        <a:buChar char="•"/>
                        <a:defRPr sz="32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1pPr>
                      <a:lvl2pPr marL="742950" lvl="1" indent="-285750" algn="l" defTabSz="914400" eaLnBrk="1" latinLnBrk="1" hangingPunct="1">
                        <a:spcBef>
                          <a:spcPct val="20000"/>
                        </a:spcBef>
                        <a:buFont typeface="Arial" panose="020B0604020202020204" pitchFamily="34" charset="0"/>
                        <a:buChar char="–"/>
                        <a:defRPr sz="28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2pPr>
                      <a:lvl3pPr marL="1143000" lvl="2" indent="-228600" algn="l" defTabSz="914400" eaLnBrk="1" latinLnBrk="1" hangingPunct="1">
                        <a:spcBef>
                          <a:spcPct val="20000"/>
                        </a:spcBef>
                        <a:buFont typeface="Arial" panose="020B0604020202020204" pitchFamily="34" charset="0"/>
                        <a:buChar char="•"/>
                        <a:defRPr sz="24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3pPr>
                      <a:lvl4pPr marL="1600200" lvl="3"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4pPr>
                      <a:lvl5pPr marL="2057400" lvl="4"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5pPr>
                    </a:lstStyle>
                    <a:p>
                      <a:pPr marL="0" lvl="0" indent="0" algn="ctr" eaLnBrk="1" fontAlgn="base" latinLnBrk="1" hangingPunct="1">
                        <a:spcBef>
                          <a:spcPct val="20000"/>
                        </a:spcBef>
                        <a:spcAft>
                          <a:spcPct val="0"/>
                        </a:spcAft>
                        <a:buFont typeface="Gulim" pitchFamily="34" charset="-127"/>
                        <a:buNone/>
                      </a:pPr>
                      <a:r>
                        <a:rPr lang="zh-CN" altLang="en-US" sz="1400" b="1">
                          <a:latin typeface="华文楷体" panose="02010600040101010101" charset="-122"/>
                          <a:ea typeface="华文楷体" panose="02010600040101010101" charset="-122"/>
                          <a:sym typeface="Malgun Gothic" panose="020B0503020000020004" pitchFamily="34" charset="-127"/>
                        </a:rPr>
                        <a:t>部件开发</a:t>
                      </a:r>
                      <a:endParaRPr lang="zh-CN" altLang="en-US" sz="1400" b="1" baseline="0">
                        <a:solidFill>
                          <a:schemeClr val="tx1"/>
                        </a:solidFill>
                        <a:latin typeface="华文楷体" panose="02010600040101010101" charset="-122"/>
                        <a:ea typeface="华文楷体" panose="02010600040101010101" charset="-122"/>
                        <a:sym typeface="Malgun Gothic" panose="020B0503020000020004" pitchFamily="34" charset="-127"/>
                      </a:endParaRPr>
                    </a:p>
                  </a:txBody>
                  <a:tcPr marL="36000" marR="36000" marT="35997" marB="35997" anchor="ctr">
                    <a:lnL w="12700" cap="flat" cmpd="sng">
                      <a:solidFill>
                        <a:schemeClr val="bg1">
                          <a:lumMod val="85000"/>
                        </a:schemeClr>
                      </a:solidFill>
                      <a:prstDash val="solid"/>
                      <a:bevel/>
                      <a:headEnd type="none" w="med" len="med"/>
                      <a:tailEnd type="none" w="med" len="med"/>
                    </a:lnL>
                    <a:lnR w="12700" cap="flat" cmpd="sng">
                      <a:solidFill>
                        <a:schemeClr val="bg1">
                          <a:lumMod val="85000"/>
                        </a:schemeClr>
                      </a:solidFill>
                      <a:prstDash val="solid"/>
                      <a:bevel/>
                      <a:headEnd type="none" w="med" len="med"/>
                      <a:tailEnd type="none" w="med" len="med"/>
                    </a:lnR>
                    <a:lnT w="12700" cmpd="sng">
                      <a:solidFill>
                        <a:schemeClr val="bg1">
                          <a:lumMod val="85000"/>
                        </a:schemeClr>
                      </a:solidFill>
                      <a:prstDash val="solid"/>
                    </a:lnT>
                    <a:lnB w="12700" cmpd="sng">
                      <a:solidFill>
                        <a:schemeClr val="bg1">
                          <a:lumMod val="85000"/>
                        </a:schemeClr>
                      </a:solidFill>
                      <a:prstDash val="solid"/>
                    </a:lnB>
                    <a:lnTlToBr>
                      <a:noFill/>
                    </a:lnTlToBr>
                    <a:lnBlToTr>
                      <a:noFill/>
                    </a:lnBlToTr>
                    <a:solidFill>
                      <a:schemeClr val="bg1">
                        <a:alpha val="100000"/>
                      </a:schemeClr>
                    </a:solidFill>
                  </a:tcPr>
                </a:tc>
                <a:tc>
                  <a:txBody>
                    <a:bodyPr/>
                    <a:lstStyle>
                      <a:lvl1pPr marL="342900" lvl="0" indent="-342900" algn="l" defTabSz="914400" eaLnBrk="1" fontAlgn="base" latinLnBrk="1" hangingPunct="1">
                        <a:spcBef>
                          <a:spcPct val="20000"/>
                        </a:spcBef>
                        <a:buFont typeface="Arial" panose="020B0604020202020204" pitchFamily="34" charset="0"/>
                        <a:buChar char="•"/>
                        <a:defRPr sz="32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1pPr>
                      <a:lvl2pPr marL="742950" lvl="1" indent="-285750" algn="l" defTabSz="914400" eaLnBrk="1" latinLnBrk="1" hangingPunct="1">
                        <a:spcBef>
                          <a:spcPct val="20000"/>
                        </a:spcBef>
                        <a:buFont typeface="Arial" panose="020B0604020202020204" pitchFamily="34" charset="0"/>
                        <a:buChar char="–"/>
                        <a:defRPr sz="28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2pPr>
                      <a:lvl3pPr marL="1143000" lvl="2" indent="-228600" algn="l" defTabSz="914400" eaLnBrk="1" latinLnBrk="1" hangingPunct="1">
                        <a:spcBef>
                          <a:spcPct val="20000"/>
                        </a:spcBef>
                        <a:buFont typeface="Arial" panose="020B0604020202020204" pitchFamily="34" charset="0"/>
                        <a:buChar char="•"/>
                        <a:defRPr sz="24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3pPr>
                      <a:lvl4pPr marL="1600200" lvl="3"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4pPr>
                      <a:lvl5pPr marL="2057400" lvl="4"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5pPr>
                    </a:lstStyle>
                    <a:p>
                      <a:pPr marL="0" lvl="0" indent="0" algn="ctr" eaLnBrk="1" fontAlgn="base" latinLnBrk="1" hangingPunct="1">
                        <a:spcBef>
                          <a:spcPct val="20000"/>
                        </a:spcBef>
                        <a:spcAft>
                          <a:spcPct val="0"/>
                        </a:spcAft>
                        <a:buFont typeface="Gulim" pitchFamily="34" charset="-127"/>
                        <a:buNone/>
                      </a:pPr>
                      <a:endParaRPr sz="1000" b="1" i="1" baseline="0">
                        <a:solidFill>
                          <a:schemeClr val="tx1"/>
                        </a:solidFill>
                        <a:latin typeface="华文楷体" panose="02010600040101010101" charset="-122"/>
                        <a:ea typeface="华文楷体" panose="02010600040101010101" charset="-122"/>
                        <a:sym typeface="楷体" panose="02010609060101010101" pitchFamily="49" charset="-122"/>
                      </a:endParaRPr>
                    </a:p>
                  </a:txBody>
                  <a:tcPr marL="0" marR="0" marT="0" marB="0" anchor="ctr">
                    <a:lnL w="12700" cap="flat" cmpd="sng">
                      <a:solidFill>
                        <a:schemeClr val="bg1">
                          <a:lumMod val="85000"/>
                        </a:schemeClr>
                      </a:solidFill>
                      <a:prstDash val="solid"/>
                      <a:bevel/>
                      <a:headEnd type="none" w="med" len="med"/>
                      <a:tailEnd type="none" w="med" len="med"/>
                    </a:lnL>
                    <a:lnR w="12700" cap="flat" cmpd="sng">
                      <a:solidFill>
                        <a:schemeClr val="bg1">
                          <a:lumMod val="85000"/>
                        </a:schemeClr>
                      </a:solidFill>
                      <a:prstDash val="solid"/>
                      <a:bevel/>
                      <a:headEnd type="none" w="med" len="med"/>
                      <a:tailEnd type="none" w="med" len="med"/>
                    </a:lnR>
                    <a:lnT w="12700" cap="flat" cmpd="sng">
                      <a:solidFill>
                        <a:schemeClr val="bg1">
                          <a:lumMod val="85000"/>
                        </a:schemeClr>
                      </a:solidFill>
                      <a:prstDash val="solid"/>
                      <a:bevel/>
                      <a:headEnd type="none" w="med" len="med"/>
                      <a:tailEnd type="none" w="med" len="med"/>
                    </a:lnT>
                    <a:lnB w="12700" cap="flat" cmpd="sng">
                      <a:solidFill>
                        <a:schemeClr val="bg1">
                          <a:lumMod val="85000"/>
                        </a:schemeClr>
                      </a:solidFill>
                      <a:prstDash val="solid"/>
                      <a:bevel/>
                      <a:headEnd type="none" w="med" len="med"/>
                      <a:tailEnd type="none" w="med" len="med"/>
                    </a:lnB>
                    <a:lnTlToBr>
                      <a:noFill/>
                    </a:lnTlToBr>
                    <a:lnBlToTr>
                      <a:noFill/>
                    </a:lnBlToTr>
                    <a:noFill/>
                  </a:tcPr>
                </a:tc>
                <a:tc>
                  <a:txBody>
                    <a:bodyPr/>
                    <a:lstStyle>
                      <a:lvl1pPr marL="342900" lvl="0" indent="-342900" algn="l" defTabSz="914400" eaLnBrk="1" fontAlgn="base" latinLnBrk="1" hangingPunct="1">
                        <a:spcBef>
                          <a:spcPct val="20000"/>
                        </a:spcBef>
                        <a:buFont typeface="Arial" panose="020B0604020202020204" pitchFamily="34" charset="0"/>
                        <a:buChar char="•"/>
                        <a:defRPr sz="32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1pPr>
                      <a:lvl2pPr marL="742950" lvl="1" indent="-285750" algn="l" defTabSz="914400" eaLnBrk="1" latinLnBrk="1" hangingPunct="1">
                        <a:spcBef>
                          <a:spcPct val="20000"/>
                        </a:spcBef>
                        <a:buFont typeface="Arial" panose="020B0604020202020204" pitchFamily="34" charset="0"/>
                        <a:buChar char="–"/>
                        <a:defRPr sz="28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2pPr>
                      <a:lvl3pPr marL="1143000" lvl="2" indent="-228600" algn="l" defTabSz="914400" eaLnBrk="1" latinLnBrk="1" hangingPunct="1">
                        <a:spcBef>
                          <a:spcPct val="20000"/>
                        </a:spcBef>
                        <a:buFont typeface="Arial" panose="020B0604020202020204" pitchFamily="34" charset="0"/>
                        <a:buChar char="•"/>
                        <a:defRPr sz="24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3pPr>
                      <a:lvl4pPr marL="1600200" lvl="3"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4pPr>
                      <a:lvl5pPr marL="2057400" lvl="4"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5pPr>
                    </a:lstStyle>
                    <a:p>
                      <a:pPr marL="0" lvl="0" indent="0" algn="ctr" eaLnBrk="1" fontAlgn="base" latinLnBrk="1" hangingPunct="1">
                        <a:spcBef>
                          <a:spcPct val="20000"/>
                        </a:spcBef>
                        <a:spcAft>
                          <a:spcPct val="0"/>
                        </a:spcAft>
                        <a:buFont typeface="Gulim" pitchFamily="34" charset="-127"/>
                        <a:buNone/>
                      </a:pPr>
                      <a:endParaRPr sz="1000" b="1" i="1" baseline="0">
                        <a:solidFill>
                          <a:schemeClr val="tx1"/>
                        </a:solidFill>
                        <a:latin typeface="华文楷体" panose="02010600040101010101" charset="-122"/>
                        <a:ea typeface="华文楷体" panose="02010600040101010101" charset="-122"/>
                        <a:sym typeface="楷体" panose="02010609060101010101" pitchFamily="49" charset="-122"/>
                      </a:endParaRPr>
                    </a:p>
                  </a:txBody>
                  <a:tcPr marL="0" marR="0" marT="0" marB="0" anchor="ctr">
                    <a:lnL w="12700" cap="flat" cmpd="sng">
                      <a:solidFill>
                        <a:schemeClr val="bg1">
                          <a:lumMod val="85000"/>
                        </a:schemeClr>
                      </a:solidFill>
                      <a:prstDash val="solid"/>
                      <a:bevel/>
                      <a:headEnd type="none" w="med" len="med"/>
                      <a:tailEnd type="none" w="med" len="med"/>
                    </a:lnL>
                    <a:lnR w="12700" cap="flat" cmpd="sng">
                      <a:solidFill>
                        <a:schemeClr val="bg1">
                          <a:lumMod val="85000"/>
                        </a:schemeClr>
                      </a:solidFill>
                      <a:prstDash val="solid"/>
                      <a:bevel/>
                      <a:headEnd type="none" w="med" len="med"/>
                      <a:tailEnd type="none" w="med" len="med"/>
                    </a:lnR>
                    <a:lnT w="12700" cap="flat" cmpd="sng">
                      <a:solidFill>
                        <a:schemeClr val="bg1">
                          <a:lumMod val="85000"/>
                        </a:schemeClr>
                      </a:solidFill>
                      <a:prstDash val="solid"/>
                      <a:bevel/>
                      <a:headEnd type="none" w="med" len="med"/>
                      <a:tailEnd type="none" w="med" len="med"/>
                    </a:lnT>
                    <a:lnB w="12700" cap="flat" cmpd="sng">
                      <a:solidFill>
                        <a:schemeClr val="bg1">
                          <a:lumMod val="85000"/>
                        </a:schemeClr>
                      </a:solidFill>
                      <a:prstDash val="solid"/>
                      <a:bevel/>
                      <a:headEnd type="none" w="med" len="med"/>
                      <a:tailEnd type="none" w="med" len="med"/>
                    </a:lnB>
                    <a:lnTlToBr>
                      <a:noFill/>
                    </a:lnTlToBr>
                    <a:lnBlToTr>
                      <a:noFill/>
                    </a:lnBlToTr>
                    <a:noFill/>
                  </a:tcPr>
                </a:tc>
                <a:tc>
                  <a:txBody>
                    <a:bodyPr/>
                    <a:lstStyle>
                      <a:lvl1pPr marL="342900" lvl="0" indent="-342900" algn="l" defTabSz="914400" eaLnBrk="1" fontAlgn="base" latinLnBrk="1" hangingPunct="1">
                        <a:spcBef>
                          <a:spcPct val="20000"/>
                        </a:spcBef>
                        <a:buFont typeface="Arial" panose="020B0604020202020204" pitchFamily="34" charset="0"/>
                        <a:buChar char="•"/>
                        <a:defRPr sz="32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1pPr>
                      <a:lvl2pPr marL="742950" lvl="1" indent="-285750" algn="l" defTabSz="914400" eaLnBrk="1" latinLnBrk="1" hangingPunct="1">
                        <a:spcBef>
                          <a:spcPct val="20000"/>
                        </a:spcBef>
                        <a:buFont typeface="Arial" panose="020B0604020202020204" pitchFamily="34" charset="0"/>
                        <a:buChar char="–"/>
                        <a:defRPr sz="28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2pPr>
                      <a:lvl3pPr marL="1143000" lvl="2" indent="-228600" algn="l" defTabSz="914400" eaLnBrk="1" latinLnBrk="1" hangingPunct="1">
                        <a:spcBef>
                          <a:spcPct val="20000"/>
                        </a:spcBef>
                        <a:buFont typeface="Arial" panose="020B0604020202020204" pitchFamily="34" charset="0"/>
                        <a:buChar char="•"/>
                        <a:defRPr sz="24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3pPr>
                      <a:lvl4pPr marL="1600200" lvl="3"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4pPr>
                      <a:lvl5pPr marL="2057400" lvl="4"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5pPr>
                    </a:lstStyle>
                    <a:p>
                      <a:pPr marL="0" lvl="0" indent="0" algn="ctr" eaLnBrk="1" fontAlgn="base" latinLnBrk="1" hangingPunct="1">
                        <a:spcBef>
                          <a:spcPct val="20000"/>
                        </a:spcBef>
                        <a:spcAft>
                          <a:spcPct val="0"/>
                        </a:spcAft>
                        <a:buFont typeface="Gulim" pitchFamily="34" charset="-127"/>
                        <a:buNone/>
                      </a:pPr>
                      <a:endParaRPr sz="1000" b="1" i="1" baseline="0">
                        <a:solidFill>
                          <a:schemeClr val="tx1"/>
                        </a:solidFill>
                        <a:latin typeface="华文楷体" panose="02010600040101010101" charset="-122"/>
                        <a:ea typeface="华文楷体" panose="02010600040101010101" charset="-122"/>
                        <a:sym typeface="楷体" panose="02010609060101010101" pitchFamily="49" charset="-122"/>
                      </a:endParaRPr>
                    </a:p>
                  </a:txBody>
                  <a:tcPr marL="0" marR="0" marT="0" marB="0" anchor="ctr">
                    <a:lnL w="12700" cap="flat" cmpd="sng">
                      <a:solidFill>
                        <a:schemeClr val="bg1">
                          <a:lumMod val="85000"/>
                        </a:schemeClr>
                      </a:solidFill>
                      <a:prstDash val="solid"/>
                      <a:bevel/>
                      <a:headEnd type="none" w="med" len="med"/>
                      <a:tailEnd type="none" w="med" len="med"/>
                    </a:lnL>
                    <a:lnR w="12700" cap="flat" cmpd="sng">
                      <a:solidFill>
                        <a:schemeClr val="bg1">
                          <a:lumMod val="85000"/>
                        </a:schemeClr>
                      </a:solidFill>
                      <a:prstDash val="solid"/>
                      <a:bevel/>
                      <a:headEnd type="none" w="med" len="med"/>
                      <a:tailEnd type="none" w="med" len="med"/>
                    </a:lnR>
                    <a:lnT w="12700" cap="flat" cmpd="sng">
                      <a:solidFill>
                        <a:schemeClr val="bg1">
                          <a:lumMod val="85000"/>
                        </a:schemeClr>
                      </a:solidFill>
                      <a:prstDash val="solid"/>
                      <a:bevel/>
                      <a:headEnd type="none" w="med" len="med"/>
                      <a:tailEnd type="none" w="med" len="med"/>
                    </a:lnT>
                    <a:lnB w="12700" cap="flat" cmpd="sng">
                      <a:solidFill>
                        <a:schemeClr val="bg1">
                          <a:lumMod val="85000"/>
                        </a:schemeClr>
                      </a:solidFill>
                      <a:prstDash val="solid"/>
                      <a:bevel/>
                      <a:headEnd type="none" w="med" len="med"/>
                      <a:tailEnd type="none" w="med" len="med"/>
                    </a:lnB>
                    <a:lnTlToBr>
                      <a:noFill/>
                    </a:lnTlToBr>
                    <a:lnBlToTr>
                      <a:noFill/>
                    </a:lnBlToTr>
                    <a:noFill/>
                  </a:tcPr>
                </a:tc>
                <a:tc>
                  <a:txBody>
                    <a:bodyPr/>
                    <a:lstStyle>
                      <a:lvl1pPr marL="342900" lvl="0" indent="-342900" algn="l" defTabSz="914400" eaLnBrk="1" fontAlgn="base" latinLnBrk="1" hangingPunct="1">
                        <a:spcBef>
                          <a:spcPct val="20000"/>
                        </a:spcBef>
                        <a:buFont typeface="Arial" panose="020B0604020202020204" pitchFamily="34" charset="0"/>
                        <a:buChar char="•"/>
                        <a:defRPr sz="32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1pPr>
                      <a:lvl2pPr marL="742950" lvl="1" indent="-285750" algn="l" defTabSz="914400" eaLnBrk="1" latinLnBrk="1" hangingPunct="1">
                        <a:spcBef>
                          <a:spcPct val="20000"/>
                        </a:spcBef>
                        <a:buFont typeface="Arial" panose="020B0604020202020204" pitchFamily="34" charset="0"/>
                        <a:buChar char="–"/>
                        <a:defRPr sz="28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2pPr>
                      <a:lvl3pPr marL="1143000" lvl="2" indent="-228600" algn="l" defTabSz="914400" eaLnBrk="1" latinLnBrk="1" hangingPunct="1">
                        <a:spcBef>
                          <a:spcPct val="20000"/>
                        </a:spcBef>
                        <a:buFont typeface="Arial" panose="020B0604020202020204" pitchFamily="34" charset="0"/>
                        <a:buChar char="•"/>
                        <a:defRPr sz="24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3pPr>
                      <a:lvl4pPr marL="1600200" lvl="3"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4pPr>
                      <a:lvl5pPr marL="2057400" lvl="4"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5pPr>
                    </a:lstStyle>
                    <a:p>
                      <a:pPr marL="0" lvl="0" indent="0" algn="ctr" eaLnBrk="1" fontAlgn="base" latinLnBrk="1" hangingPunct="1">
                        <a:spcBef>
                          <a:spcPct val="20000"/>
                        </a:spcBef>
                        <a:spcAft>
                          <a:spcPct val="0"/>
                        </a:spcAft>
                        <a:buFont typeface="Gulim" pitchFamily="34" charset="-127"/>
                        <a:buNone/>
                      </a:pPr>
                      <a:endParaRPr sz="1000" b="1" i="1" baseline="0">
                        <a:solidFill>
                          <a:schemeClr val="tx1"/>
                        </a:solidFill>
                        <a:latin typeface="华文楷体" panose="02010600040101010101" charset="-122"/>
                        <a:ea typeface="华文楷体" panose="02010600040101010101" charset="-122"/>
                        <a:sym typeface="楷体" panose="02010609060101010101" pitchFamily="49" charset="-122"/>
                      </a:endParaRPr>
                    </a:p>
                  </a:txBody>
                  <a:tcPr marL="0" marR="0" marT="0" marB="0" anchor="ctr">
                    <a:lnL w="12700" cap="flat" cmpd="sng">
                      <a:solidFill>
                        <a:schemeClr val="bg1">
                          <a:lumMod val="85000"/>
                        </a:schemeClr>
                      </a:solidFill>
                      <a:prstDash val="solid"/>
                      <a:bevel/>
                      <a:headEnd type="none" w="med" len="med"/>
                      <a:tailEnd type="none" w="med" len="med"/>
                    </a:lnL>
                    <a:lnR w="12700" cap="flat" cmpd="sng">
                      <a:solidFill>
                        <a:schemeClr val="bg1">
                          <a:lumMod val="85000"/>
                        </a:schemeClr>
                      </a:solidFill>
                      <a:prstDash val="solid"/>
                      <a:bevel/>
                      <a:headEnd type="none" w="med" len="med"/>
                      <a:tailEnd type="none" w="med" len="med"/>
                    </a:lnR>
                    <a:lnT w="12700" cap="flat" cmpd="sng">
                      <a:solidFill>
                        <a:schemeClr val="bg1">
                          <a:lumMod val="85000"/>
                        </a:schemeClr>
                      </a:solidFill>
                      <a:prstDash val="solid"/>
                      <a:bevel/>
                      <a:headEnd type="none" w="med" len="med"/>
                      <a:tailEnd type="none" w="med" len="med"/>
                    </a:lnT>
                    <a:lnB w="12700" cap="flat" cmpd="sng">
                      <a:solidFill>
                        <a:schemeClr val="bg1">
                          <a:lumMod val="85000"/>
                        </a:schemeClr>
                      </a:solidFill>
                      <a:prstDash val="solid"/>
                      <a:bevel/>
                      <a:headEnd type="none" w="med" len="med"/>
                      <a:tailEnd type="none" w="med" len="med"/>
                    </a:lnB>
                    <a:lnTlToBr>
                      <a:noFill/>
                    </a:lnTlToBr>
                    <a:lnBlToTr>
                      <a:noFill/>
                    </a:lnBlToTr>
                    <a:noFill/>
                  </a:tcPr>
                </a:tc>
                <a:tc>
                  <a:txBody>
                    <a:bodyPr/>
                    <a:lstStyle>
                      <a:lvl1pPr marL="342900" lvl="0" indent="-342900" algn="l" defTabSz="914400" eaLnBrk="1" fontAlgn="base" latinLnBrk="1" hangingPunct="1">
                        <a:spcBef>
                          <a:spcPct val="20000"/>
                        </a:spcBef>
                        <a:buFont typeface="Arial" panose="020B0604020202020204" pitchFamily="34" charset="0"/>
                        <a:buChar char="•"/>
                        <a:defRPr sz="32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1pPr>
                      <a:lvl2pPr marL="742950" lvl="1" indent="-285750" algn="l" defTabSz="914400" eaLnBrk="1" latinLnBrk="1" hangingPunct="1">
                        <a:spcBef>
                          <a:spcPct val="20000"/>
                        </a:spcBef>
                        <a:buFont typeface="Arial" panose="020B0604020202020204" pitchFamily="34" charset="0"/>
                        <a:buChar char="–"/>
                        <a:defRPr sz="28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2pPr>
                      <a:lvl3pPr marL="1143000" lvl="2" indent="-228600" algn="l" defTabSz="914400" eaLnBrk="1" latinLnBrk="1" hangingPunct="1">
                        <a:spcBef>
                          <a:spcPct val="20000"/>
                        </a:spcBef>
                        <a:buFont typeface="Arial" panose="020B0604020202020204" pitchFamily="34" charset="0"/>
                        <a:buChar char="•"/>
                        <a:defRPr sz="24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3pPr>
                      <a:lvl4pPr marL="1600200" lvl="3"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4pPr>
                      <a:lvl5pPr marL="2057400" lvl="4"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5pPr>
                    </a:lstStyle>
                    <a:p>
                      <a:pPr marL="0" lvl="0" indent="0" algn="ctr" eaLnBrk="1" fontAlgn="base" latinLnBrk="1" hangingPunct="1">
                        <a:spcBef>
                          <a:spcPct val="20000"/>
                        </a:spcBef>
                        <a:spcAft>
                          <a:spcPct val="0"/>
                        </a:spcAft>
                        <a:buFont typeface="Gulim" pitchFamily="34" charset="-127"/>
                        <a:buNone/>
                      </a:pPr>
                      <a:endParaRPr sz="1000" b="1" i="1" baseline="0">
                        <a:solidFill>
                          <a:schemeClr val="tx1"/>
                        </a:solidFill>
                        <a:latin typeface="华文楷体" panose="02010600040101010101" charset="-122"/>
                        <a:ea typeface="华文楷体" panose="02010600040101010101" charset="-122"/>
                        <a:sym typeface="楷体" panose="02010609060101010101" pitchFamily="49" charset="-122"/>
                      </a:endParaRPr>
                    </a:p>
                  </a:txBody>
                  <a:tcPr marL="0" marR="0" marT="0" marB="0" anchor="ctr">
                    <a:lnL w="12700" cap="flat" cmpd="sng">
                      <a:solidFill>
                        <a:schemeClr val="bg1">
                          <a:lumMod val="85000"/>
                        </a:schemeClr>
                      </a:solidFill>
                      <a:prstDash val="solid"/>
                      <a:bevel/>
                      <a:headEnd type="none" w="med" len="med"/>
                      <a:tailEnd type="none" w="med" len="med"/>
                    </a:lnL>
                    <a:lnR w="12700" cap="flat" cmpd="sng">
                      <a:solidFill>
                        <a:schemeClr val="bg1">
                          <a:lumMod val="85000"/>
                        </a:schemeClr>
                      </a:solidFill>
                      <a:prstDash val="solid"/>
                      <a:bevel/>
                      <a:headEnd type="none" w="med" len="med"/>
                      <a:tailEnd type="none" w="med" len="med"/>
                    </a:lnR>
                    <a:lnT w="12700" cap="flat" cmpd="sng">
                      <a:solidFill>
                        <a:schemeClr val="bg1">
                          <a:lumMod val="85000"/>
                        </a:schemeClr>
                      </a:solidFill>
                      <a:prstDash val="solid"/>
                      <a:bevel/>
                      <a:headEnd type="none" w="med" len="med"/>
                      <a:tailEnd type="none" w="med" len="med"/>
                    </a:lnT>
                    <a:lnB w="12700" cap="flat" cmpd="sng">
                      <a:solidFill>
                        <a:schemeClr val="bg1">
                          <a:lumMod val="85000"/>
                        </a:schemeClr>
                      </a:solidFill>
                      <a:prstDash val="solid"/>
                      <a:bevel/>
                      <a:headEnd type="none" w="med" len="med"/>
                      <a:tailEnd type="none" w="med" len="med"/>
                    </a:lnB>
                    <a:lnTlToBr>
                      <a:noFill/>
                    </a:lnTlToBr>
                    <a:lnBlToTr>
                      <a:noFill/>
                    </a:lnBlToTr>
                    <a:noFill/>
                  </a:tcPr>
                </a:tc>
                <a:tc>
                  <a:txBody>
                    <a:bodyPr/>
                    <a:lstStyle>
                      <a:lvl1pPr marL="342900" lvl="0" indent="-342900" algn="l" defTabSz="914400" eaLnBrk="1" fontAlgn="base" latinLnBrk="1" hangingPunct="1">
                        <a:spcBef>
                          <a:spcPct val="20000"/>
                        </a:spcBef>
                        <a:buFont typeface="Arial" panose="020B0604020202020204" pitchFamily="34" charset="0"/>
                        <a:buChar char="•"/>
                        <a:defRPr sz="32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1pPr>
                      <a:lvl2pPr marL="742950" lvl="1" indent="-285750" algn="l" defTabSz="914400" eaLnBrk="1" latinLnBrk="1" hangingPunct="1">
                        <a:spcBef>
                          <a:spcPct val="20000"/>
                        </a:spcBef>
                        <a:buFont typeface="Arial" panose="020B0604020202020204" pitchFamily="34" charset="0"/>
                        <a:buChar char="–"/>
                        <a:defRPr sz="28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2pPr>
                      <a:lvl3pPr marL="1143000" lvl="2" indent="-228600" algn="l" defTabSz="914400" eaLnBrk="1" latinLnBrk="1" hangingPunct="1">
                        <a:spcBef>
                          <a:spcPct val="20000"/>
                        </a:spcBef>
                        <a:buFont typeface="Arial" panose="020B0604020202020204" pitchFamily="34" charset="0"/>
                        <a:buChar char="•"/>
                        <a:defRPr sz="24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3pPr>
                      <a:lvl4pPr marL="1600200" lvl="3"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4pPr>
                      <a:lvl5pPr marL="2057400" lvl="4"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5pPr>
                    </a:lstStyle>
                    <a:p>
                      <a:pPr marL="0" lvl="0" indent="0" algn="ctr" eaLnBrk="1" fontAlgn="base" latinLnBrk="1" hangingPunct="1">
                        <a:spcBef>
                          <a:spcPct val="20000"/>
                        </a:spcBef>
                        <a:spcAft>
                          <a:spcPct val="0"/>
                        </a:spcAft>
                        <a:buFont typeface="Gulim" pitchFamily="34" charset="-127"/>
                        <a:buNone/>
                      </a:pPr>
                      <a:endParaRPr sz="1000" b="1" i="1" baseline="0">
                        <a:solidFill>
                          <a:schemeClr val="tx1"/>
                        </a:solidFill>
                        <a:latin typeface="华文楷体" panose="02010600040101010101" charset="-122"/>
                        <a:ea typeface="华文楷体" panose="02010600040101010101" charset="-122"/>
                        <a:sym typeface="楷体" panose="02010609060101010101" pitchFamily="49" charset="-122"/>
                      </a:endParaRPr>
                    </a:p>
                  </a:txBody>
                  <a:tcPr marL="0" marR="0" marT="0" marB="0" anchor="ctr">
                    <a:lnL w="12700" cap="flat" cmpd="sng">
                      <a:solidFill>
                        <a:schemeClr val="bg1">
                          <a:lumMod val="85000"/>
                        </a:schemeClr>
                      </a:solidFill>
                      <a:prstDash val="solid"/>
                      <a:bevel/>
                      <a:headEnd type="none" w="med" len="med"/>
                      <a:tailEnd type="none" w="med" len="med"/>
                    </a:lnL>
                    <a:lnR w="12700" cap="flat" cmpd="sng">
                      <a:solidFill>
                        <a:schemeClr val="bg1">
                          <a:lumMod val="85000"/>
                        </a:schemeClr>
                      </a:solidFill>
                      <a:prstDash val="solid"/>
                      <a:bevel/>
                      <a:headEnd type="none" w="med" len="med"/>
                      <a:tailEnd type="none" w="med" len="med"/>
                    </a:lnR>
                    <a:lnT w="12700" cap="flat" cmpd="sng">
                      <a:solidFill>
                        <a:schemeClr val="bg1">
                          <a:lumMod val="85000"/>
                        </a:schemeClr>
                      </a:solidFill>
                      <a:prstDash val="solid"/>
                      <a:bevel/>
                      <a:headEnd type="none" w="med" len="med"/>
                      <a:tailEnd type="none" w="med" len="med"/>
                    </a:lnT>
                    <a:lnB w="12700" cap="flat" cmpd="sng">
                      <a:solidFill>
                        <a:schemeClr val="bg1">
                          <a:lumMod val="85000"/>
                        </a:schemeClr>
                      </a:solidFill>
                      <a:prstDash val="solid"/>
                      <a:bevel/>
                      <a:headEnd type="none" w="med" len="med"/>
                      <a:tailEnd type="none" w="med" len="med"/>
                    </a:lnB>
                    <a:lnTlToBr>
                      <a:noFill/>
                    </a:lnTlToBr>
                    <a:lnBlToTr>
                      <a:noFill/>
                    </a:lnBlToTr>
                    <a:noFill/>
                  </a:tcPr>
                </a:tc>
                <a:tc>
                  <a:txBody>
                    <a:bodyPr/>
                    <a:lstStyle>
                      <a:lvl1pPr marL="342900" lvl="0" indent="-342900" algn="l" defTabSz="914400" eaLnBrk="1" fontAlgn="base" latinLnBrk="1" hangingPunct="1">
                        <a:spcBef>
                          <a:spcPct val="20000"/>
                        </a:spcBef>
                        <a:buFont typeface="Arial" panose="020B0604020202020204" pitchFamily="34" charset="0"/>
                        <a:buChar char="•"/>
                        <a:defRPr sz="32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1pPr>
                      <a:lvl2pPr marL="742950" lvl="1" indent="-285750" algn="l" defTabSz="914400" eaLnBrk="1" latinLnBrk="1" hangingPunct="1">
                        <a:spcBef>
                          <a:spcPct val="20000"/>
                        </a:spcBef>
                        <a:buFont typeface="Arial" panose="020B0604020202020204" pitchFamily="34" charset="0"/>
                        <a:buChar char="–"/>
                        <a:defRPr sz="28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2pPr>
                      <a:lvl3pPr marL="1143000" lvl="2" indent="-228600" algn="l" defTabSz="914400" eaLnBrk="1" latinLnBrk="1" hangingPunct="1">
                        <a:spcBef>
                          <a:spcPct val="20000"/>
                        </a:spcBef>
                        <a:buFont typeface="Arial" panose="020B0604020202020204" pitchFamily="34" charset="0"/>
                        <a:buChar char="•"/>
                        <a:defRPr sz="24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3pPr>
                      <a:lvl4pPr marL="1600200" lvl="3"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4pPr>
                      <a:lvl5pPr marL="2057400" lvl="4"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5pPr>
                    </a:lstStyle>
                    <a:p>
                      <a:pPr marL="0" lvl="0" indent="0" algn="ctr" eaLnBrk="1" fontAlgn="base" latinLnBrk="1" hangingPunct="1">
                        <a:spcBef>
                          <a:spcPct val="20000"/>
                        </a:spcBef>
                        <a:spcAft>
                          <a:spcPct val="0"/>
                        </a:spcAft>
                        <a:buFont typeface="Gulim" pitchFamily="34" charset="-127"/>
                        <a:buNone/>
                      </a:pPr>
                      <a:endParaRPr sz="1000" b="1" i="1" baseline="0">
                        <a:solidFill>
                          <a:schemeClr val="tx1"/>
                        </a:solidFill>
                        <a:latin typeface="华文楷体" panose="02010600040101010101" charset="-122"/>
                        <a:ea typeface="华文楷体" panose="02010600040101010101" charset="-122"/>
                        <a:sym typeface="楷体" panose="02010609060101010101" pitchFamily="49" charset="-122"/>
                      </a:endParaRPr>
                    </a:p>
                  </a:txBody>
                  <a:tcPr marL="0" marR="0" marT="0" marB="0" anchor="ctr">
                    <a:lnL w="12700" cap="flat" cmpd="sng">
                      <a:solidFill>
                        <a:schemeClr val="bg1">
                          <a:lumMod val="85000"/>
                        </a:schemeClr>
                      </a:solidFill>
                      <a:prstDash val="solid"/>
                      <a:bevel/>
                      <a:headEnd type="none" w="med" len="med"/>
                      <a:tailEnd type="none" w="med" len="med"/>
                    </a:lnL>
                    <a:lnR w="12700" cap="flat" cmpd="sng">
                      <a:solidFill>
                        <a:schemeClr val="bg1">
                          <a:lumMod val="85000"/>
                        </a:schemeClr>
                      </a:solidFill>
                      <a:prstDash val="solid"/>
                      <a:bevel/>
                      <a:headEnd type="none" w="med" len="med"/>
                      <a:tailEnd type="none" w="med" len="med"/>
                    </a:lnR>
                    <a:lnT w="12700" cap="flat" cmpd="sng">
                      <a:solidFill>
                        <a:schemeClr val="bg1">
                          <a:lumMod val="85000"/>
                        </a:schemeClr>
                      </a:solidFill>
                      <a:prstDash val="solid"/>
                      <a:bevel/>
                      <a:headEnd type="none" w="med" len="med"/>
                      <a:tailEnd type="none" w="med" len="med"/>
                    </a:lnT>
                    <a:lnB w="12700" cap="flat" cmpd="sng">
                      <a:solidFill>
                        <a:schemeClr val="bg1">
                          <a:lumMod val="85000"/>
                        </a:schemeClr>
                      </a:solidFill>
                      <a:prstDash val="solid"/>
                      <a:bevel/>
                      <a:headEnd type="none" w="med" len="med"/>
                      <a:tailEnd type="none" w="med" len="med"/>
                    </a:lnB>
                    <a:lnTlToBr>
                      <a:noFill/>
                    </a:lnTlToBr>
                    <a:lnBlToTr>
                      <a:noFill/>
                    </a:lnBlToTr>
                    <a:noFill/>
                  </a:tcPr>
                </a:tc>
                <a:tc>
                  <a:txBody>
                    <a:bodyPr/>
                    <a:lstStyle>
                      <a:lvl1pPr marL="342900" lvl="0" indent="-342900" algn="l" defTabSz="914400" eaLnBrk="1" fontAlgn="base" latinLnBrk="1" hangingPunct="1">
                        <a:spcBef>
                          <a:spcPct val="20000"/>
                        </a:spcBef>
                        <a:buFont typeface="Arial" panose="020B0604020202020204" pitchFamily="34" charset="0"/>
                        <a:buChar char="•"/>
                        <a:defRPr sz="32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1pPr>
                      <a:lvl2pPr marL="742950" lvl="1" indent="-285750" algn="l" defTabSz="914400" eaLnBrk="1" latinLnBrk="1" hangingPunct="1">
                        <a:spcBef>
                          <a:spcPct val="20000"/>
                        </a:spcBef>
                        <a:buFont typeface="Arial" panose="020B0604020202020204" pitchFamily="34" charset="0"/>
                        <a:buChar char="–"/>
                        <a:defRPr sz="28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2pPr>
                      <a:lvl3pPr marL="1143000" lvl="2" indent="-228600" algn="l" defTabSz="914400" eaLnBrk="1" latinLnBrk="1" hangingPunct="1">
                        <a:spcBef>
                          <a:spcPct val="20000"/>
                        </a:spcBef>
                        <a:buFont typeface="Arial" panose="020B0604020202020204" pitchFamily="34" charset="0"/>
                        <a:buChar char="•"/>
                        <a:defRPr sz="24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3pPr>
                      <a:lvl4pPr marL="1600200" lvl="3"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4pPr>
                      <a:lvl5pPr marL="2057400" lvl="4"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5pPr>
                    </a:lstStyle>
                    <a:p>
                      <a:pPr marL="0" lvl="0" indent="0" algn="l" eaLnBrk="1" fontAlgn="base" latinLnBrk="1" hangingPunct="1">
                        <a:spcBef>
                          <a:spcPct val="20000"/>
                        </a:spcBef>
                        <a:spcAft>
                          <a:spcPct val="0"/>
                        </a:spcAft>
                        <a:buFont typeface="Gulim" pitchFamily="34" charset="-127"/>
                        <a:buNone/>
                      </a:pPr>
                      <a:endParaRPr sz="900" b="1" i="1" baseline="0">
                        <a:solidFill>
                          <a:schemeClr val="tx1"/>
                        </a:solidFill>
                        <a:latin typeface="华文楷体" panose="02010600040101010101" charset="-122"/>
                        <a:ea typeface="华文楷体" panose="02010600040101010101" charset="-122"/>
                        <a:sym typeface="Malgun Gothic" panose="020B0503020000020004" pitchFamily="34" charset="-127"/>
                      </a:endParaRPr>
                    </a:p>
                  </a:txBody>
                  <a:tcPr marL="0" marR="0" marT="35997" marB="35997" anchor="ctr">
                    <a:lnL w="12700" cap="flat" cmpd="sng">
                      <a:solidFill>
                        <a:schemeClr val="bg1">
                          <a:lumMod val="85000"/>
                        </a:schemeClr>
                      </a:solidFill>
                      <a:prstDash val="solid"/>
                      <a:bevel/>
                      <a:headEnd type="none" w="med" len="med"/>
                      <a:tailEnd type="none" w="med" len="med"/>
                    </a:lnL>
                    <a:lnR w="12700" cap="flat" cmpd="sng">
                      <a:solidFill>
                        <a:schemeClr val="bg1">
                          <a:lumMod val="85000"/>
                        </a:schemeClr>
                      </a:solidFill>
                      <a:prstDash val="solid"/>
                      <a:bevel/>
                      <a:headEnd type="none" w="med" len="med"/>
                      <a:tailEnd type="none" w="med" len="med"/>
                    </a:lnR>
                    <a:lnT w="12700" cap="flat" cmpd="sng">
                      <a:solidFill>
                        <a:schemeClr val="bg1">
                          <a:lumMod val="85000"/>
                        </a:schemeClr>
                      </a:solidFill>
                      <a:prstDash val="solid"/>
                      <a:bevel/>
                      <a:headEnd type="none" w="med" len="med"/>
                      <a:tailEnd type="none" w="med" len="med"/>
                    </a:lnT>
                    <a:lnB w="12700" cap="flat" cmpd="sng">
                      <a:solidFill>
                        <a:schemeClr val="bg1">
                          <a:lumMod val="85000"/>
                        </a:schemeClr>
                      </a:solidFill>
                      <a:prstDash val="solid"/>
                      <a:bevel/>
                      <a:headEnd type="none" w="med" len="med"/>
                      <a:tailEnd type="none" w="med" len="med"/>
                    </a:lnB>
                    <a:lnTlToBr>
                      <a:noFill/>
                    </a:lnTlToBr>
                    <a:lnBlToTr>
                      <a:noFill/>
                    </a:lnBlToTr>
                    <a:noFill/>
                  </a:tcPr>
                </a:tc>
                <a:tc>
                  <a:txBody>
                    <a:bodyPr/>
                    <a:lstStyle>
                      <a:lvl1pPr marL="342900" lvl="0" indent="-342900" algn="l" defTabSz="914400" eaLnBrk="1" fontAlgn="base" latinLnBrk="1" hangingPunct="1">
                        <a:spcBef>
                          <a:spcPct val="20000"/>
                        </a:spcBef>
                        <a:buFont typeface="Arial" panose="020B0604020202020204" pitchFamily="34" charset="0"/>
                        <a:buChar char="•"/>
                        <a:defRPr sz="32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1pPr>
                      <a:lvl2pPr marL="742950" lvl="1" indent="-285750" algn="l" defTabSz="914400" eaLnBrk="1" latinLnBrk="1" hangingPunct="1">
                        <a:spcBef>
                          <a:spcPct val="20000"/>
                        </a:spcBef>
                        <a:buFont typeface="Arial" panose="020B0604020202020204" pitchFamily="34" charset="0"/>
                        <a:buChar char="–"/>
                        <a:defRPr sz="28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2pPr>
                      <a:lvl3pPr marL="1143000" lvl="2" indent="-228600" algn="l" defTabSz="914400" eaLnBrk="1" latinLnBrk="1" hangingPunct="1">
                        <a:spcBef>
                          <a:spcPct val="20000"/>
                        </a:spcBef>
                        <a:buFont typeface="Arial" panose="020B0604020202020204" pitchFamily="34" charset="0"/>
                        <a:buChar char="•"/>
                        <a:defRPr sz="24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3pPr>
                      <a:lvl4pPr marL="1600200" lvl="3"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4pPr>
                      <a:lvl5pPr marL="2057400" lvl="4"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5pPr>
                    </a:lstStyle>
                    <a:p>
                      <a:pPr marL="0" lvl="0" indent="0" algn="l" eaLnBrk="1" fontAlgn="base" latinLnBrk="1" hangingPunct="1">
                        <a:spcBef>
                          <a:spcPct val="20000"/>
                        </a:spcBef>
                        <a:spcAft>
                          <a:spcPct val="0"/>
                        </a:spcAft>
                        <a:buFont typeface="Gulim" pitchFamily="34" charset="-127"/>
                        <a:buNone/>
                      </a:pPr>
                      <a:endParaRPr sz="900" b="1" i="1" baseline="0">
                        <a:solidFill>
                          <a:schemeClr val="tx1"/>
                        </a:solidFill>
                        <a:latin typeface="华文楷体" panose="02010600040101010101" charset="-122"/>
                        <a:ea typeface="华文楷体" panose="02010600040101010101" charset="-122"/>
                        <a:sym typeface="Malgun Gothic" panose="020B0503020000020004" pitchFamily="34" charset="-127"/>
                      </a:endParaRPr>
                    </a:p>
                  </a:txBody>
                  <a:tcPr marL="0" marR="0" marT="35997" marB="35997" anchor="ctr">
                    <a:lnL w="12700" cap="flat" cmpd="sng">
                      <a:solidFill>
                        <a:schemeClr val="bg1">
                          <a:lumMod val="85000"/>
                        </a:schemeClr>
                      </a:solidFill>
                      <a:prstDash val="solid"/>
                      <a:bevel/>
                      <a:headEnd type="none" w="med" len="med"/>
                      <a:tailEnd type="none" w="med" len="med"/>
                    </a:lnL>
                    <a:lnR w="12700" cap="flat" cmpd="sng">
                      <a:solidFill>
                        <a:schemeClr val="bg1">
                          <a:lumMod val="85000"/>
                        </a:schemeClr>
                      </a:solidFill>
                      <a:prstDash val="solid"/>
                      <a:bevel/>
                      <a:headEnd type="none" w="med" len="med"/>
                      <a:tailEnd type="none" w="med" len="med"/>
                    </a:lnR>
                    <a:lnT w="12700" cap="flat" cmpd="sng">
                      <a:solidFill>
                        <a:schemeClr val="bg1">
                          <a:lumMod val="85000"/>
                        </a:schemeClr>
                      </a:solidFill>
                      <a:prstDash val="solid"/>
                      <a:bevel/>
                      <a:headEnd type="none" w="med" len="med"/>
                      <a:tailEnd type="none" w="med" len="med"/>
                    </a:lnT>
                    <a:lnB w="12700" cap="flat" cmpd="sng">
                      <a:solidFill>
                        <a:schemeClr val="bg1">
                          <a:lumMod val="85000"/>
                        </a:schemeClr>
                      </a:solidFill>
                      <a:prstDash val="solid"/>
                      <a:bevel/>
                      <a:headEnd type="none" w="med" len="med"/>
                      <a:tailEnd type="none" w="med" len="med"/>
                    </a:lnB>
                    <a:lnTlToBr>
                      <a:noFill/>
                    </a:lnTlToBr>
                    <a:lnBlToTr>
                      <a:noFill/>
                    </a:lnBlToTr>
                    <a:noFill/>
                  </a:tcPr>
                </a:tc>
                <a:tc>
                  <a:txBody>
                    <a:bodyPr/>
                    <a:lstStyle>
                      <a:lvl1pPr marL="342900" lvl="0" indent="-342900" algn="l" defTabSz="914400" eaLnBrk="1" fontAlgn="base" latinLnBrk="1" hangingPunct="1">
                        <a:spcBef>
                          <a:spcPct val="20000"/>
                        </a:spcBef>
                        <a:buFont typeface="Arial" panose="020B0604020202020204" pitchFamily="34" charset="0"/>
                        <a:buChar char="•"/>
                        <a:defRPr sz="32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1pPr>
                      <a:lvl2pPr marL="742950" lvl="1" indent="-285750" algn="l" defTabSz="914400" eaLnBrk="1" latinLnBrk="1" hangingPunct="1">
                        <a:spcBef>
                          <a:spcPct val="20000"/>
                        </a:spcBef>
                        <a:buFont typeface="Arial" panose="020B0604020202020204" pitchFamily="34" charset="0"/>
                        <a:buChar char="–"/>
                        <a:defRPr sz="28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2pPr>
                      <a:lvl3pPr marL="1143000" lvl="2" indent="-228600" algn="l" defTabSz="914400" eaLnBrk="1" latinLnBrk="1" hangingPunct="1">
                        <a:spcBef>
                          <a:spcPct val="20000"/>
                        </a:spcBef>
                        <a:buFont typeface="Arial" panose="020B0604020202020204" pitchFamily="34" charset="0"/>
                        <a:buChar char="•"/>
                        <a:defRPr sz="24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3pPr>
                      <a:lvl4pPr marL="1600200" lvl="3"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4pPr>
                      <a:lvl5pPr marL="2057400" lvl="4"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5pPr>
                    </a:lstStyle>
                    <a:p>
                      <a:pPr marL="0" lvl="0" indent="0" algn="l" eaLnBrk="1" fontAlgn="base" latinLnBrk="1" hangingPunct="1">
                        <a:spcBef>
                          <a:spcPct val="20000"/>
                        </a:spcBef>
                        <a:spcAft>
                          <a:spcPct val="0"/>
                        </a:spcAft>
                        <a:buFont typeface="Gulim" pitchFamily="34" charset="-127"/>
                        <a:buNone/>
                      </a:pPr>
                      <a:endParaRPr sz="900" b="1" i="1" baseline="0">
                        <a:solidFill>
                          <a:schemeClr val="tx1"/>
                        </a:solidFill>
                        <a:latin typeface="华文楷体" panose="02010600040101010101" charset="-122"/>
                        <a:ea typeface="华文楷体" panose="02010600040101010101" charset="-122"/>
                        <a:sym typeface="Malgun Gothic" panose="020B0503020000020004" pitchFamily="34" charset="-127"/>
                      </a:endParaRPr>
                    </a:p>
                  </a:txBody>
                  <a:tcPr marL="0" marR="0" marT="35997" marB="35997" anchor="ctr">
                    <a:lnL w="12700" cap="flat" cmpd="sng">
                      <a:solidFill>
                        <a:schemeClr val="bg1">
                          <a:lumMod val="85000"/>
                        </a:schemeClr>
                      </a:solidFill>
                      <a:prstDash val="solid"/>
                      <a:bevel/>
                      <a:headEnd type="none" w="med" len="med"/>
                      <a:tailEnd type="none" w="med" len="med"/>
                    </a:lnL>
                    <a:lnR w="12700" cap="flat" cmpd="sng">
                      <a:solidFill>
                        <a:schemeClr val="bg1">
                          <a:lumMod val="85000"/>
                        </a:schemeClr>
                      </a:solidFill>
                      <a:prstDash val="solid"/>
                      <a:bevel/>
                      <a:headEnd type="none" w="med" len="med"/>
                      <a:tailEnd type="none" w="med" len="med"/>
                    </a:lnR>
                    <a:lnT w="12700" cap="flat" cmpd="sng">
                      <a:solidFill>
                        <a:schemeClr val="bg1">
                          <a:lumMod val="85000"/>
                        </a:schemeClr>
                      </a:solidFill>
                      <a:prstDash val="solid"/>
                      <a:bevel/>
                      <a:headEnd type="none" w="med" len="med"/>
                      <a:tailEnd type="none" w="med" len="med"/>
                    </a:lnT>
                    <a:lnB w="12700" cap="flat" cmpd="sng">
                      <a:solidFill>
                        <a:schemeClr val="bg1">
                          <a:lumMod val="85000"/>
                        </a:schemeClr>
                      </a:solidFill>
                      <a:prstDash val="solid"/>
                      <a:bevel/>
                      <a:headEnd type="none" w="med" len="med"/>
                      <a:tailEnd type="none" w="med" len="med"/>
                    </a:lnB>
                    <a:lnTlToBr>
                      <a:noFill/>
                    </a:lnTlToBr>
                    <a:lnBlToTr>
                      <a:noFill/>
                    </a:lnBlToTr>
                    <a:noFill/>
                  </a:tcPr>
                </a:tc>
                <a:tc>
                  <a:txBody>
                    <a:bodyPr/>
                    <a:lstStyle>
                      <a:lvl1pPr marL="342900" lvl="0" indent="-342900" algn="l" defTabSz="914400" eaLnBrk="1" fontAlgn="base" latinLnBrk="1" hangingPunct="1">
                        <a:spcBef>
                          <a:spcPct val="20000"/>
                        </a:spcBef>
                        <a:buFont typeface="Arial" panose="020B0604020202020204" pitchFamily="34" charset="0"/>
                        <a:buChar char="•"/>
                        <a:defRPr sz="32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1pPr>
                      <a:lvl2pPr marL="742950" lvl="1" indent="-285750" algn="l" defTabSz="914400" eaLnBrk="1" latinLnBrk="1" hangingPunct="1">
                        <a:spcBef>
                          <a:spcPct val="20000"/>
                        </a:spcBef>
                        <a:buFont typeface="Arial" panose="020B0604020202020204" pitchFamily="34" charset="0"/>
                        <a:buChar char="–"/>
                        <a:defRPr sz="28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2pPr>
                      <a:lvl3pPr marL="1143000" lvl="2" indent="-228600" algn="l" defTabSz="914400" eaLnBrk="1" latinLnBrk="1" hangingPunct="1">
                        <a:spcBef>
                          <a:spcPct val="20000"/>
                        </a:spcBef>
                        <a:buFont typeface="Arial" panose="020B0604020202020204" pitchFamily="34" charset="0"/>
                        <a:buChar char="•"/>
                        <a:defRPr sz="24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3pPr>
                      <a:lvl4pPr marL="1600200" lvl="3"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4pPr>
                      <a:lvl5pPr marL="2057400" lvl="4"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5pPr>
                    </a:lstStyle>
                    <a:p>
                      <a:pPr marL="0" lvl="0" indent="0" algn="l" eaLnBrk="1" fontAlgn="base" latinLnBrk="1" hangingPunct="1">
                        <a:spcBef>
                          <a:spcPct val="20000"/>
                        </a:spcBef>
                        <a:spcAft>
                          <a:spcPct val="0"/>
                        </a:spcAft>
                        <a:buFont typeface="Gulim" pitchFamily="34" charset="-127"/>
                        <a:buNone/>
                      </a:pPr>
                      <a:endParaRPr sz="900" b="1" i="1" baseline="0">
                        <a:solidFill>
                          <a:schemeClr val="tx1"/>
                        </a:solidFill>
                        <a:latin typeface="华文楷体" panose="02010600040101010101" charset="-122"/>
                        <a:ea typeface="华文楷体" panose="02010600040101010101" charset="-122"/>
                        <a:sym typeface="Malgun Gothic" panose="020B0503020000020004" pitchFamily="34" charset="-127"/>
                      </a:endParaRPr>
                    </a:p>
                  </a:txBody>
                  <a:tcPr marL="0" marR="0" marT="35997" marB="35997" anchor="ctr">
                    <a:lnL w="12700" cap="flat" cmpd="sng">
                      <a:solidFill>
                        <a:schemeClr val="bg1">
                          <a:lumMod val="85000"/>
                        </a:schemeClr>
                      </a:solidFill>
                      <a:prstDash val="solid"/>
                      <a:bevel/>
                      <a:headEnd type="none" w="med" len="med"/>
                      <a:tailEnd type="none" w="med" len="med"/>
                    </a:lnL>
                    <a:lnR w="12700" cap="flat" cmpd="sng">
                      <a:solidFill>
                        <a:schemeClr val="bg1">
                          <a:lumMod val="85000"/>
                        </a:schemeClr>
                      </a:solidFill>
                      <a:prstDash val="solid"/>
                      <a:bevel/>
                      <a:headEnd type="none" w="med" len="med"/>
                      <a:tailEnd type="none" w="med" len="med"/>
                    </a:lnR>
                    <a:lnT w="12700" cap="flat" cmpd="sng">
                      <a:solidFill>
                        <a:schemeClr val="bg1">
                          <a:lumMod val="85000"/>
                        </a:schemeClr>
                      </a:solidFill>
                      <a:prstDash val="solid"/>
                      <a:bevel/>
                      <a:headEnd type="none" w="med" len="med"/>
                      <a:tailEnd type="none" w="med" len="med"/>
                    </a:lnT>
                    <a:lnB w="12700" cap="flat" cmpd="sng">
                      <a:solidFill>
                        <a:schemeClr val="bg1">
                          <a:lumMod val="85000"/>
                        </a:schemeClr>
                      </a:solidFill>
                      <a:prstDash val="solid"/>
                      <a:bevel/>
                      <a:headEnd type="none" w="med" len="med"/>
                      <a:tailEnd type="none" w="med" len="med"/>
                    </a:lnB>
                    <a:lnTlToBr>
                      <a:noFill/>
                    </a:lnTlToBr>
                    <a:lnBlToTr>
                      <a:noFill/>
                    </a:lnBlToTr>
                    <a:noFill/>
                  </a:tcPr>
                </a:tc>
                <a:tc>
                  <a:txBody>
                    <a:bodyPr/>
                    <a:lstStyle>
                      <a:lvl1pPr marL="342900" lvl="0" indent="-342900" algn="l" defTabSz="914400" eaLnBrk="1" fontAlgn="base" latinLnBrk="1" hangingPunct="1">
                        <a:spcBef>
                          <a:spcPct val="20000"/>
                        </a:spcBef>
                        <a:buFont typeface="Arial" panose="020B0604020202020204" pitchFamily="34" charset="0"/>
                        <a:buChar char="•"/>
                        <a:defRPr sz="32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1pPr>
                      <a:lvl2pPr marL="742950" lvl="1" indent="-285750" algn="l" defTabSz="914400" eaLnBrk="1" latinLnBrk="1" hangingPunct="1">
                        <a:spcBef>
                          <a:spcPct val="20000"/>
                        </a:spcBef>
                        <a:buFont typeface="Arial" panose="020B0604020202020204" pitchFamily="34" charset="0"/>
                        <a:buChar char="–"/>
                        <a:defRPr sz="28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2pPr>
                      <a:lvl3pPr marL="1143000" lvl="2" indent="-228600" algn="l" defTabSz="914400" eaLnBrk="1" latinLnBrk="1" hangingPunct="1">
                        <a:spcBef>
                          <a:spcPct val="20000"/>
                        </a:spcBef>
                        <a:buFont typeface="Arial" panose="020B0604020202020204" pitchFamily="34" charset="0"/>
                        <a:buChar char="•"/>
                        <a:defRPr sz="24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3pPr>
                      <a:lvl4pPr marL="1600200" lvl="3"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4pPr>
                      <a:lvl5pPr marL="2057400" lvl="4"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5pPr>
                    </a:lstStyle>
                    <a:p>
                      <a:pPr marL="0" lvl="0" indent="0" algn="l" eaLnBrk="1" fontAlgn="base" latinLnBrk="1" hangingPunct="1">
                        <a:spcBef>
                          <a:spcPct val="20000"/>
                        </a:spcBef>
                        <a:spcAft>
                          <a:spcPct val="0"/>
                        </a:spcAft>
                        <a:buFont typeface="Gulim" pitchFamily="34" charset="-127"/>
                        <a:buNone/>
                      </a:pPr>
                      <a:endParaRPr sz="900" b="1" i="1" baseline="0">
                        <a:solidFill>
                          <a:schemeClr val="tx1"/>
                        </a:solidFill>
                        <a:latin typeface="华文楷体" panose="02010600040101010101" charset="-122"/>
                        <a:ea typeface="华文楷体" panose="02010600040101010101" charset="-122"/>
                        <a:sym typeface="Malgun Gothic" panose="020B0503020000020004" pitchFamily="34" charset="-127"/>
                      </a:endParaRPr>
                    </a:p>
                  </a:txBody>
                  <a:tcPr marL="0" marR="0" marT="35997" marB="35997" anchor="ctr">
                    <a:lnL w="12700" cap="flat" cmpd="sng">
                      <a:solidFill>
                        <a:schemeClr val="bg1">
                          <a:lumMod val="85000"/>
                        </a:schemeClr>
                      </a:solidFill>
                      <a:prstDash val="solid"/>
                      <a:bevel/>
                      <a:headEnd type="none" w="med" len="med"/>
                      <a:tailEnd type="none" w="med" len="med"/>
                    </a:lnL>
                    <a:lnR w="12700" cap="flat" cmpd="sng">
                      <a:solidFill>
                        <a:schemeClr val="bg1">
                          <a:lumMod val="85000"/>
                        </a:schemeClr>
                      </a:solidFill>
                      <a:prstDash val="solid"/>
                      <a:bevel/>
                      <a:headEnd type="none" w="med" len="med"/>
                      <a:tailEnd type="none" w="med" len="med"/>
                    </a:lnR>
                    <a:lnT w="12700" cap="flat" cmpd="sng">
                      <a:solidFill>
                        <a:schemeClr val="bg1">
                          <a:lumMod val="85000"/>
                        </a:schemeClr>
                      </a:solidFill>
                      <a:prstDash val="solid"/>
                      <a:bevel/>
                      <a:headEnd type="none" w="med" len="med"/>
                      <a:tailEnd type="none" w="med" len="med"/>
                    </a:lnT>
                    <a:lnB w="12700" cap="flat" cmpd="sng">
                      <a:solidFill>
                        <a:schemeClr val="bg1">
                          <a:lumMod val="85000"/>
                        </a:schemeClr>
                      </a:solidFill>
                      <a:prstDash val="solid"/>
                      <a:bevel/>
                      <a:headEnd type="none" w="med" len="med"/>
                      <a:tailEnd type="none" w="med" len="med"/>
                    </a:lnB>
                    <a:lnTlToBr>
                      <a:noFill/>
                    </a:lnTlToBr>
                    <a:lnBlToTr>
                      <a:noFill/>
                    </a:lnBlToTr>
                    <a:noFill/>
                  </a:tcPr>
                </a:tc>
                <a:tc>
                  <a:txBody>
                    <a:bodyPr/>
                    <a:lstStyle>
                      <a:lvl1pPr marL="342900" lvl="0" indent="-342900" algn="l" defTabSz="914400" eaLnBrk="1" fontAlgn="base" latinLnBrk="1" hangingPunct="1">
                        <a:spcBef>
                          <a:spcPct val="20000"/>
                        </a:spcBef>
                        <a:buFont typeface="Arial" panose="020B0604020202020204" pitchFamily="34" charset="0"/>
                        <a:buChar char="•"/>
                        <a:defRPr sz="32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1pPr>
                      <a:lvl2pPr marL="742950" lvl="1" indent="-285750" algn="l" defTabSz="914400" eaLnBrk="1" latinLnBrk="1" hangingPunct="1">
                        <a:spcBef>
                          <a:spcPct val="20000"/>
                        </a:spcBef>
                        <a:buFont typeface="Arial" panose="020B0604020202020204" pitchFamily="34" charset="0"/>
                        <a:buChar char="–"/>
                        <a:defRPr sz="28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2pPr>
                      <a:lvl3pPr marL="1143000" lvl="2" indent="-228600" algn="l" defTabSz="914400" eaLnBrk="1" latinLnBrk="1" hangingPunct="1">
                        <a:spcBef>
                          <a:spcPct val="20000"/>
                        </a:spcBef>
                        <a:buFont typeface="Arial" panose="020B0604020202020204" pitchFamily="34" charset="0"/>
                        <a:buChar char="•"/>
                        <a:defRPr sz="24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3pPr>
                      <a:lvl4pPr marL="1600200" lvl="3"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4pPr>
                      <a:lvl5pPr marL="2057400" lvl="4"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5pPr>
                    </a:lstStyle>
                    <a:p>
                      <a:pPr marL="0" lvl="0" indent="0" algn="l" eaLnBrk="1" fontAlgn="base" latinLnBrk="1" hangingPunct="1">
                        <a:spcBef>
                          <a:spcPct val="20000"/>
                        </a:spcBef>
                        <a:spcAft>
                          <a:spcPct val="0"/>
                        </a:spcAft>
                        <a:buFont typeface="Gulim" pitchFamily="34" charset="-127"/>
                        <a:buNone/>
                      </a:pPr>
                      <a:endParaRPr sz="900" b="1" i="1" baseline="0">
                        <a:solidFill>
                          <a:schemeClr val="tx1"/>
                        </a:solidFill>
                        <a:latin typeface="华文楷体" panose="02010600040101010101" charset="-122"/>
                        <a:ea typeface="华文楷体" panose="02010600040101010101" charset="-122"/>
                        <a:sym typeface="Malgun Gothic" panose="020B0503020000020004" pitchFamily="34" charset="-127"/>
                      </a:endParaRPr>
                    </a:p>
                  </a:txBody>
                  <a:tcPr marL="0" marR="0" marT="35997" marB="35997" anchor="ctr">
                    <a:lnL w="12700" cap="flat" cmpd="sng">
                      <a:solidFill>
                        <a:schemeClr val="bg1">
                          <a:lumMod val="85000"/>
                        </a:schemeClr>
                      </a:solidFill>
                      <a:prstDash val="solid"/>
                      <a:bevel/>
                      <a:headEnd type="none" w="med" len="med"/>
                      <a:tailEnd type="none" w="med" len="med"/>
                    </a:lnL>
                    <a:lnR w="12700" cap="flat" cmpd="sng">
                      <a:solidFill>
                        <a:schemeClr val="bg1">
                          <a:lumMod val="85000"/>
                        </a:schemeClr>
                      </a:solidFill>
                      <a:prstDash val="solid"/>
                      <a:bevel/>
                      <a:headEnd type="none" w="med" len="med"/>
                      <a:tailEnd type="none" w="med" len="med"/>
                    </a:lnR>
                    <a:lnT w="12700" cap="flat" cmpd="sng">
                      <a:solidFill>
                        <a:schemeClr val="bg1">
                          <a:lumMod val="85000"/>
                        </a:schemeClr>
                      </a:solidFill>
                      <a:prstDash val="solid"/>
                      <a:bevel/>
                      <a:headEnd type="none" w="med" len="med"/>
                      <a:tailEnd type="none" w="med" len="med"/>
                    </a:lnT>
                    <a:lnB w="12700" cap="flat" cmpd="sng">
                      <a:solidFill>
                        <a:schemeClr val="bg1">
                          <a:lumMod val="85000"/>
                        </a:schemeClr>
                      </a:solidFill>
                      <a:prstDash val="solid"/>
                      <a:bevel/>
                      <a:headEnd type="none" w="med" len="med"/>
                      <a:tailEnd type="none" w="med" len="med"/>
                    </a:lnB>
                    <a:lnTlToBr>
                      <a:noFill/>
                    </a:lnTlToBr>
                    <a:lnBlToTr>
                      <a:noFill/>
                    </a:lnBlToTr>
                    <a:noFill/>
                  </a:tcPr>
                </a:tc>
                <a:tc>
                  <a:txBody>
                    <a:bodyPr/>
                    <a:lstStyle>
                      <a:lvl1pPr marL="342900" lvl="0" indent="-342900" algn="l" defTabSz="914400" eaLnBrk="1" fontAlgn="base" latinLnBrk="1" hangingPunct="1">
                        <a:spcBef>
                          <a:spcPct val="20000"/>
                        </a:spcBef>
                        <a:buFont typeface="Arial" panose="020B0604020202020204" pitchFamily="34" charset="0"/>
                        <a:buChar char="•"/>
                        <a:defRPr sz="32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1pPr>
                      <a:lvl2pPr marL="742950" lvl="1" indent="-285750" algn="l" defTabSz="914400" eaLnBrk="1" latinLnBrk="1" hangingPunct="1">
                        <a:spcBef>
                          <a:spcPct val="20000"/>
                        </a:spcBef>
                        <a:buFont typeface="Arial" panose="020B0604020202020204" pitchFamily="34" charset="0"/>
                        <a:buChar char="–"/>
                        <a:defRPr sz="28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2pPr>
                      <a:lvl3pPr marL="1143000" lvl="2" indent="-228600" algn="l" defTabSz="914400" eaLnBrk="1" latinLnBrk="1" hangingPunct="1">
                        <a:spcBef>
                          <a:spcPct val="20000"/>
                        </a:spcBef>
                        <a:buFont typeface="Arial" panose="020B0604020202020204" pitchFamily="34" charset="0"/>
                        <a:buChar char="•"/>
                        <a:defRPr sz="24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3pPr>
                      <a:lvl4pPr marL="1600200" lvl="3"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4pPr>
                      <a:lvl5pPr marL="2057400" lvl="4"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5pPr>
                    </a:lstStyle>
                    <a:p>
                      <a:pPr marL="0" lvl="0" indent="0" algn="l" eaLnBrk="1" fontAlgn="base" latinLnBrk="1" hangingPunct="1">
                        <a:spcBef>
                          <a:spcPct val="20000"/>
                        </a:spcBef>
                        <a:spcAft>
                          <a:spcPct val="0"/>
                        </a:spcAft>
                        <a:buFont typeface="Gulim" pitchFamily="34" charset="-127"/>
                        <a:buNone/>
                      </a:pPr>
                      <a:endParaRPr sz="900" b="1" i="1" baseline="0">
                        <a:solidFill>
                          <a:schemeClr val="tx1"/>
                        </a:solidFill>
                        <a:latin typeface="华文楷体" panose="02010600040101010101" charset="-122"/>
                        <a:ea typeface="华文楷体" panose="02010600040101010101" charset="-122"/>
                        <a:sym typeface="Malgun Gothic" panose="020B0503020000020004" pitchFamily="34" charset="-127"/>
                      </a:endParaRPr>
                    </a:p>
                  </a:txBody>
                  <a:tcPr marL="0" marR="0" marT="35997" marB="35997" anchor="ctr">
                    <a:lnL w="12700" cap="flat" cmpd="sng">
                      <a:solidFill>
                        <a:schemeClr val="bg1">
                          <a:lumMod val="85000"/>
                        </a:schemeClr>
                      </a:solidFill>
                      <a:prstDash val="solid"/>
                      <a:bevel/>
                      <a:headEnd type="none" w="med" len="med"/>
                      <a:tailEnd type="none" w="med" len="med"/>
                    </a:lnL>
                    <a:lnR w="12700" cap="flat" cmpd="sng">
                      <a:solidFill>
                        <a:schemeClr val="bg1">
                          <a:lumMod val="85000"/>
                        </a:schemeClr>
                      </a:solidFill>
                      <a:prstDash val="solid"/>
                      <a:bevel/>
                      <a:headEnd type="none" w="med" len="med"/>
                      <a:tailEnd type="none" w="med" len="med"/>
                    </a:lnR>
                    <a:lnT w="12700" cap="flat" cmpd="sng">
                      <a:solidFill>
                        <a:schemeClr val="bg1">
                          <a:lumMod val="85000"/>
                        </a:schemeClr>
                      </a:solidFill>
                      <a:prstDash val="solid"/>
                      <a:bevel/>
                      <a:headEnd type="none" w="med" len="med"/>
                      <a:tailEnd type="none" w="med" len="med"/>
                    </a:lnT>
                    <a:lnB w="12700" cap="flat" cmpd="sng">
                      <a:solidFill>
                        <a:schemeClr val="bg1">
                          <a:lumMod val="85000"/>
                        </a:schemeClr>
                      </a:solidFill>
                      <a:prstDash val="solid"/>
                      <a:bevel/>
                      <a:headEnd type="none" w="med" len="med"/>
                      <a:tailEnd type="none" w="med" len="med"/>
                    </a:lnB>
                    <a:lnTlToBr>
                      <a:noFill/>
                    </a:lnTlToBr>
                    <a:lnBlToTr>
                      <a:noFill/>
                    </a:lnBlToTr>
                    <a:noFill/>
                  </a:tcPr>
                </a:tc>
                <a:tc>
                  <a:txBody>
                    <a:bodyPr/>
                    <a:lstStyle>
                      <a:lvl1pPr marL="342900" lvl="0" indent="-342900" algn="l" defTabSz="914400" eaLnBrk="1" fontAlgn="base" latinLnBrk="1" hangingPunct="1">
                        <a:spcBef>
                          <a:spcPct val="20000"/>
                        </a:spcBef>
                        <a:buFont typeface="Arial" panose="020B0604020202020204" pitchFamily="34" charset="0"/>
                        <a:buChar char="•"/>
                        <a:defRPr sz="32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1pPr>
                      <a:lvl2pPr marL="742950" lvl="1" indent="-285750" algn="l" defTabSz="914400" eaLnBrk="1" latinLnBrk="1" hangingPunct="1">
                        <a:spcBef>
                          <a:spcPct val="20000"/>
                        </a:spcBef>
                        <a:buFont typeface="Arial" panose="020B0604020202020204" pitchFamily="34" charset="0"/>
                        <a:buChar char="–"/>
                        <a:defRPr sz="28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2pPr>
                      <a:lvl3pPr marL="1143000" lvl="2" indent="-228600" algn="l" defTabSz="914400" eaLnBrk="1" latinLnBrk="1" hangingPunct="1">
                        <a:spcBef>
                          <a:spcPct val="20000"/>
                        </a:spcBef>
                        <a:buFont typeface="Arial" panose="020B0604020202020204" pitchFamily="34" charset="0"/>
                        <a:buChar char="•"/>
                        <a:defRPr sz="24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3pPr>
                      <a:lvl4pPr marL="1600200" lvl="3"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4pPr>
                      <a:lvl5pPr marL="2057400" lvl="4"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5pPr>
                    </a:lstStyle>
                    <a:p>
                      <a:pPr marL="0" lvl="0" indent="0" algn="l" eaLnBrk="1" fontAlgn="base" latinLnBrk="1" hangingPunct="1">
                        <a:spcBef>
                          <a:spcPct val="20000"/>
                        </a:spcBef>
                        <a:spcAft>
                          <a:spcPct val="0"/>
                        </a:spcAft>
                        <a:buFont typeface="Gulim" pitchFamily="34" charset="-127"/>
                        <a:buNone/>
                      </a:pPr>
                      <a:endParaRPr sz="900" b="1" i="1" baseline="0">
                        <a:solidFill>
                          <a:schemeClr val="tx1"/>
                        </a:solidFill>
                        <a:latin typeface="华文楷体" panose="02010600040101010101" charset="-122"/>
                        <a:ea typeface="华文楷体" panose="02010600040101010101" charset="-122"/>
                        <a:sym typeface="Malgun Gothic" panose="020B0503020000020004" pitchFamily="34" charset="-127"/>
                      </a:endParaRPr>
                    </a:p>
                  </a:txBody>
                  <a:tcPr marL="0" marR="0" marT="35997" marB="35997" anchor="ctr">
                    <a:lnL w="12700" cap="flat" cmpd="sng">
                      <a:solidFill>
                        <a:schemeClr val="bg1">
                          <a:lumMod val="85000"/>
                        </a:schemeClr>
                      </a:solidFill>
                      <a:prstDash val="solid"/>
                      <a:bevel/>
                      <a:headEnd type="none" w="med" len="med"/>
                      <a:tailEnd type="none" w="med" len="med"/>
                    </a:lnL>
                    <a:lnR w="12700" cap="flat" cmpd="sng">
                      <a:solidFill>
                        <a:schemeClr val="bg1">
                          <a:lumMod val="85000"/>
                        </a:schemeClr>
                      </a:solidFill>
                      <a:prstDash val="solid"/>
                      <a:bevel/>
                      <a:headEnd type="none" w="med" len="med"/>
                      <a:tailEnd type="none" w="med" len="med"/>
                    </a:lnR>
                    <a:lnT w="12700" cap="flat" cmpd="sng">
                      <a:solidFill>
                        <a:schemeClr val="bg1">
                          <a:lumMod val="85000"/>
                        </a:schemeClr>
                      </a:solidFill>
                      <a:prstDash val="solid"/>
                      <a:bevel/>
                      <a:headEnd type="none" w="med" len="med"/>
                      <a:tailEnd type="none" w="med" len="med"/>
                    </a:lnT>
                    <a:lnB w="12700" cap="flat" cmpd="sng">
                      <a:solidFill>
                        <a:schemeClr val="bg1">
                          <a:lumMod val="85000"/>
                        </a:schemeClr>
                      </a:solidFill>
                      <a:prstDash val="solid"/>
                      <a:bevel/>
                      <a:headEnd type="none" w="med" len="med"/>
                      <a:tailEnd type="none" w="med" len="med"/>
                    </a:lnB>
                    <a:lnTlToBr>
                      <a:noFill/>
                    </a:lnTlToBr>
                    <a:lnBlToTr>
                      <a:noFill/>
                    </a:lnBlToTr>
                    <a:noFill/>
                  </a:tcPr>
                </a:tc>
                <a:tc>
                  <a:txBody>
                    <a:bodyPr/>
                    <a:lstStyle>
                      <a:lvl1pPr marL="342900" lvl="0" indent="-342900" algn="l" defTabSz="914400" eaLnBrk="1" fontAlgn="base" latinLnBrk="1" hangingPunct="1">
                        <a:spcBef>
                          <a:spcPct val="20000"/>
                        </a:spcBef>
                        <a:buFont typeface="Arial" panose="020B0604020202020204" pitchFamily="34" charset="0"/>
                        <a:buChar char="•"/>
                        <a:defRPr sz="32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1pPr>
                      <a:lvl2pPr marL="742950" lvl="1" indent="-285750" algn="l" defTabSz="914400" eaLnBrk="1" latinLnBrk="1" hangingPunct="1">
                        <a:spcBef>
                          <a:spcPct val="20000"/>
                        </a:spcBef>
                        <a:buFont typeface="Arial" panose="020B0604020202020204" pitchFamily="34" charset="0"/>
                        <a:buChar char="–"/>
                        <a:defRPr sz="28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2pPr>
                      <a:lvl3pPr marL="1143000" lvl="2" indent="-228600" algn="l" defTabSz="914400" eaLnBrk="1" latinLnBrk="1" hangingPunct="1">
                        <a:spcBef>
                          <a:spcPct val="20000"/>
                        </a:spcBef>
                        <a:buFont typeface="Arial" panose="020B0604020202020204" pitchFamily="34" charset="0"/>
                        <a:buChar char="•"/>
                        <a:defRPr sz="24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3pPr>
                      <a:lvl4pPr marL="1600200" lvl="3"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4pPr>
                      <a:lvl5pPr marL="2057400" lvl="4"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5pPr>
                    </a:lstStyle>
                    <a:p>
                      <a:pPr marL="0" lvl="0" indent="0" algn="l" eaLnBrk="1" fontAlgn="base" latinLnBrk="1" hangingPunct="1">
                        <a:spcBef>
                          <a:spcPct val="20000"/>
                        </a:spcBef>
                        <a:spcAft>
                          <a:spcPct val="0"/>
                        </a:spcAft>
                        <a:buFont typeface="Gulim" pitchFamily="34" charset="-127"/>
                        <a:buNone/>
                      </a:pPr>
                      <a:endParaRPr sz="900" b="1" i="1" baseline="0">
                        <a:solidFill>
                          <a:schemeClr val="tx1"/>
                        </a:solidFill>
                        <a:latin typeface="华文楷体" panose="02010600040101010101" charset="-122"/>
                        <a:ea typeface="华文楷体" panose="02010600040101010101" charset="-122"/>
                        <a:sym typeface="Malgun Gothic" panose="020B0503020000020004" pitchFamily="34" charset="-127"/>
                      </a:endParaRPr>
                    </a:p>
                  </a:txBody>
                  <a:tcPr marL="0" marR="0" marT="35997" marB="35997" anchor="ctr">
                    <a:lnL w="12700" cap="flat" cmpd="sng">
                      <a:solidFill>
                        <a:schemeClr val="bg1">
                          <a:lumMod val="85000"/>
                        </a:schemeClr>
                      </a:solidFill>
                      <a:prstDash val="solid"/>
                      <a:bevel/>
                      <a:headEnd type="none" w="med" len="med"/>
                      <a:tailEnd type="none" w="med" len="med"/>
                    </a:lnL>
                    <a:lnR w="12700" cap="flat" cmpd="sng">
                      <a:solidFill>
                        <a:schemeClr val="bg1">
                          <a:lumMod val="85000"/>
                        </a:schemeClr>
                      </a:solidFill>
                      <a:prstDash val="solid"/>
                      <a:bevel/>
                      <a:headEnd type="none" w="med" len="med"/>
                      <a:tailEnd type="none" w="med" len="med"/>
                    </a:lnR>
                    <a:lnT w="12700" cap="flat" cmpd="sng">
                      <a:solidFill>
                        <a:schemeClr val="bg1">
                          <a:lumMod val="85000"/>
                        </a:schemeClr>
                      </a:solidFill>
                      <a:prstDash val="solid"/>
                      <a:bevel/>
                      <a:headEnd type="none" w="med" len="med"/>
                      <a:tailEnd type="none" w="med" len="med"/>
                    </a:lnT>
                    <a:lnB w="12700" cap="flat" cmpd="sng">
                      <a:solidFill>
                        <a:schemeClr val="bg1">
                          <a:lumMod val="85000"/>
                        </a:schemeClr>
                      </a:solidFill>
                      <a:prstDash val="solid"/>
                      <a:bevel/>
                      <a:headEnd type="none" w="med" len="med"/>
                      <a:tailEnd type="none" w="med" len="med"/>
                    </a:lnB>
                    <a:lnTlToBr>
                      <a:noFill/>
                    </a:lnTlToBr>
                    <a:lnBlToTr>
                      <a:noFill/>
                    </a:lnBlToTr>
                    <a:noFill/>
                  </a:tcPr>
                </a:tc>
                <a:tc>
                  <a:txBody>
                    <a:bodyPr/>
                    <a:lstStyle>
                      <a:lvl1pPr marL="342900" lvl="0" indent="-342900" algn="l" defTabSz="914400" eaLnBrk="1" fontAlgn="base" latinLnBrk="1" hangingPunct="1">
                        <a:spcBef>
                          <a:spcPct val="20000"/>
                        </a:spcBef>
                        <a:buFont typeface="Arial" panose="020B0604020202020204" pitchFamily="34" charset="0"/>
                        <a:buChar char="•"/>
                        <a:defRPr sz="32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1pPr>
                      <a:lvl2pPr marL="742950" lvl="1" indent="-285750" algn="l" defTabSz="914400" eaLnBrk="1" latinLnBrk="1" hangingPunct="1">
                        <a:spcBef>
                          <a:spcPct val="20000"/>
                        </a:spcBef>
                        <a:buFont typeface="Arial" panose="020B0604020202020204" pitchFamily="34" charset="0"/>
                        <a:buChar char="–"/>
                        <a:defRPr sz="28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2pPr>
                      <a:lvl3pPr marL="1143000" lvl="2" indent="-228600" algn="l" defTabSz="914400" eaLnBrk="1" latinLnBrk="1" hangingPunct="1">
                        <a:spcBef>
                          <a:spcPct val="20000"/>
                        </a:spcBef>
                        <a:buFont typeface="Arial" panose="020B0604020202020204" pitchFamily="34" charset="0"/>
                        <a:buChar char="•"/>
                        <a:defRPr sz="24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3pPr>
                      <a:lvl4pPr marL="1600200" lvl="3"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4pPr>
                      <a:lvl5pPr marL="2057400" lvl="4"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5pPr>
                    </a:lstStyle>
                    <a:p>
                      <a:pPr marL="0" lvl="0" indent="0" algn="l" eaLnBrk="1" fontAlgn="base" latinLnBrk="1" hangingPunct="1">
                        <a:spcBef>
                          <a:spcPct val="20000"/>
                        </a:spcBef>
                        <a:spcAft>
                          <a:spcPct val="0"/>
                        </a:spcAft>
                        <a:buFont typeface="Gulim" pitchFamily="34" charset="-127"/>
                        <a:buNone/>
                      </a:pPr>
                      <a:endParaRPr sz="900" b="1" i="1" baseline="0">
                        <a:solidFill>
                          <a:schemeClr val="tx1"/>
                        </a:solidFill>
                        <a:latin typeface="华文楷体" panose="02010600040101010101" charset="-122"/>
                        <a:ea typeface="华文楷体" panose="02010600040101010101" charset="-122"/>
                        <a:sym typeface="Malgun Gothic" panose="020B0503020000020004" pitchFamily="34" charset="-127"/>
                      </a:endParaRPr>
                    </a:p>
                  </a:txBody>
                  <a:tcPr marL="0" marR="0" marT="35997" marB="35997" anchor="ctr">
                    <a:lnL w="12700" cap="flat" cmpd="sng">
                      <a:solidFill>
                        <a:schemeClr val="bg1">
                          <a:lumMod val="85000"/>
                        </a:schemeClr>
                      </a:solidFill>
                      <a:prstDash val="solid"/>
                      <a:bevel/>
                      <a:headEnd type="none" w="med" len="med"/>
                      <a:tailEnd type="none" w="med" len="med"/>
                    </a:lnL>
                    <a:lnR w="12700" cap="flat" cmpd="sng">
                      <a:solidFill>
                        <a:schemeClr val="bg1">
                          <a:lumMod val="85000"/>
                        </a:schemeClr>
                      </a:solidFill>
                      <a:prstDash val="solid"/>
                      <a:bevel/>
                      <a:headEnd type="none" w="med" len="med"/>
                      <a:tailEnd type="none" w="med" len="med"/>
                    </a:lnR>
                    <a:lnT w="12700" cap="flat" cmpd="sng">
                      <a:solidFill>
                        <a:schemeClr val="bg1">
                          <a:lumMod val="85000"/>
                        </a:schemeClr>
                      </a:solidFill>
                      <a:prstDash val="solid"/>
                      <a:bevel/>
                      <a:headEnd type="none" w="med" len="med"/>
                      <a:tailEnd type="none" w="med" len="med"/>
                    </a:lnT>
                    <a:lnB w="12700" cap="flat" cmpd="sng">
                      <a:solidFill>
                        <a:schemeClr val="bg1">
                          <a:lumMod val="85000"/>
                        </a:schemeClr>
                      </a:solidFill>
                      <a:prstDash val="solid"/>
                      <a:bevel/>
                      <a:headEnd type="none" w="med" len="med"/>
                      <a:tailEnd type="none" w="med" len="med"/>
                    </a:lnB>
                    <a:lnTlToBr>
                      <a:noFill/>
                    </a:lnTlToBr>
                    <a:lnBlToTr>
                      <a:noFill/>
                    </a:lnBlToTr>
                    <a:noFill/>
                  </a:tcPr>
                </a:tc>
              </a:tr>
            </a:tbl>
          </a:graphicData>
        </a:graphic>
      </p:graphicFrame>
      <p:sp>
        <p:nvSpPr>
          <p:cNvPr id="14937" name="Oval 249"/>
          <p:cNvSpPr/>
          <p:nvPr/>
        </p:nvSpPr>
        <p:spPr>
          <a:xfrm>
            <a:off x="7767320" y="5959475"/>
            <a:ext cx="115888" cy="125413"/>
          </a:xfrm>
          <a:prstGeom prst="ellipse">
            <a:avLst/>
          </a:prstGeom>
          <a:noFill/>
          <a:ln w="9525">
            <a:noFill/>
          </a:ln>
        </p:spPr>
        <p:txBody>
          <a:bodyPr wrap="none" anchor="ctr" anchorCtr="0"/>
          <a:p>
            <a:pPr algn="ctr" latinLnBrk="1"/>
            <a:endParaRPr lang="zh-CN" altLang="zh-CN" sz="700" dirty="0">
              <a:solidFill>
                <a:srgbClr val="92D050"/>
              </a:solidFill>
              <a:latin typeface="楷体" panose="02010609060101010101" pitchFamily="49" charset="-122"/>
              <a:ea typeface="Modern H Light" pitchFamily="2" charset="-127"/>
              <a:sym typeface="楷体" panose="02010609060101010101" pitchFamily="49" charset="-122"/>
            </a:endParaRPr>
          </a:p>
        </p:txBody>
      </p:sp>
      <p:sp>
        <p:nvSpPr>
          <p:cNvPr id="14938" name="Text Box 253"/>
          <p:cNvSpPr/>
          <p:nvPr/>
        </p:nvSpPr>
        <p:spPr>
          <a:xfrm>
            <a:off x="8366125" y="6113780"/>
            <a:ext cx="319088" cy="107315"/>
          </a:xfrm>
          <a:prstGeom prst="rect">
            <a:avLst/>
          </a:prstGeom>
          <a:noFill/>
          <a:ln w="9525">
            <a:noFill/>
          </a:ln>
        </p:spPr>
        <p:txBody>
          <a:bodyPr wrap="square" lIns="0" tIns="0" rIns="0" bIns="0">
            <a:spAutoFit/>
          </a:bodyPr>
          <a:p>
            <a:pPr algn="ctr" latinLnBrk="1"/>
            <a:r>
              <a:rPr lang="en-US" altLang="zh-CN" sz="700" dirty="0">
                <a:solidFill>
                  <a:srgbClr val="000000"/>
                </a:solidFill>
                <a:latin typeface="楷体" panose="02010609060101010101" pitchFamily="49" charset="-122"/>
                <a:ea typeface="楷体" panose="02010609060101010101" pitchFamily="49" charset="-122"/>
                <a:sym typeface="楷体" panose="02010609060101010101" pitchFamily="49" charset="-122"/>
              </a:rPr>
              <a:t>8/20</a:t>
            </a:r>
            <a:endParaRPr lang="en-US" altLang="zh-CN" sz="700"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p:txBody>
      </p:sp>
      <p:sp>
        <p:nvSpPr>
          <p:cNvPr id="14939" name="Text Box 262"/>
          <p:cNvSpPr/>
          <p:nvPr/>
        </p:nvSpPr>
        <p:spPr>
          <a:xfrm>
            <a:off x="8329613" y="5784850"/>
            <a:ext cx="531812" cy="161925"/>
          </a:xfrm>
          <a:prstGeom prst="rect">
            <a:avLst/>
          </a:prstGeom>
          <a:noFill/>
          <a:ln w="9525">
            <a:noFill/>
          </a:ln>
        </p:spPr>
        <p:txBody>
          <a:bodyPr wrap="none" lIns="0" tIns="0" rIns="0" bIns="0" anchor="ctr" anchorCtr="0"/>
          <a:p>
            <a:pPr algn="ctr" latinLnBrk="1"/>
            <a:r>
              <a:rPr lang="en-US" altLang="zh-CN" sz="700" dirty="0">
                <a:solidFill>
                  <a:srgbClr val="000000"/>
                </a:solidFill>
                <a:latin typeface="楷体" panose="02010609060101010101" pitchFamily="49" charset="-122"/>
                <a:ea typeface="楷体" panose="02010609060101010101" pitchFamily="49" charset="-122"/>
                <a:sym typeface="楷体" panose="02010609060101010101" pitchFamily="49" charset="-122"/>
              </a:rPr>
              <a:t>PPAP</a:t>
            </a:r>
            <a:endParaRPr lang="en-US" altLang="zh-CN" sz="700"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p:txBody>
      </p:sp>
      <p:sp>
        <p:nvSpPr>
          <p:cNvPr id="14940" name="Text Box 262"/>
          <p:cNvSpPr/>
          <p:nvPr/>
        </p:nvSpPr>
        <p:spPr>
          <a:xfrm>
            <a:off x="6793230" y="5764530"/>
            <a:ext cx="531813" cy="161925"/>
          </a:xfrm>
          <a:prstGeom prst="rect">
            <a:avLst/>
          </a:prstGeom>
          <a:noFill/>
          <a:ln w="9525">
            <a:noFill/>
          </a:ln>
        </p:spPr>
        <p:txBody>
          <a:bodyPr wrap="none" lIns="0" tIns="0" rIns="0" bIns="0" anchor="ctr" anchorCtr="0"/>
          <a:p>
            <a:pPr algn="ctr" latinLnBrk="1">
              <a:lnSpc>
                <a:spcPts val="800"/>
              </a:lnSpc>
            </a:pPr>
            <a:r>
              <a:rPr lang="zh-CN" altLang="en-US" sz="800" dirty="0">
                <a:solidFill>
                  <a:srgbClr val="000000"/>
                </a:solidFill>
                <a:latin typeface="楷体" panose="02010609060101010101" pitchFamily="49" charset="-122"/>
                <a:ea typeface="楷体" panose="02010609060101010101" pitchFamily="49" charset="-122"/>
                <a:sym typeface="楷体" panose="02010609060101010101" pitchFamily="49" charset="-122"/>
              </a:rPr>
              <a:t>模具移交</a:t>
            </a:r>
            <a:endParaRPr lang="zh-CN" altLang="en-US" sz="800"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p:txBody>
      </p:sp>
      <p:sp>
        <p:nvSpPr>
          <p:cNvPr id="14941" name="Text Box 253"/>
          <p:cNvSpPr/>
          <p:nvPr/>
        </p:nvSpPr>
        <p:spPr>
          <a:xfrm>
            <a:off x="7965758" y="6113780"/>
            <a:ext cx="319087" cy="107315"/>
          </a:xfrm>
          <a:prstGeom prst="rect">
            <a:avLst/>
          </a:prstGeom>
          <a:noFill/>
          <a:ln w="9525">
            <a:noFill/>
          </a:ln>
        </p:spPr>
        <p:txBody>
          <a:bodyPr lIns="0" tIns="0" rIns="0" bIns="0">
            <a:spAutoFit/>
          </a:bodyPr>
          <a:p>
            <a:pPr algn="ctr" latinLnBrk="1"/>
            <a:r>
              <a:rPr lang="en-US" altLang="zh-CN" sz="700" dirty="0">
                <a:solidFill>
                  <a:srgbClr val="000000"/>
                </a:solidFill>
                <a:latin typeface="楷体" panose="02010609060101010101" pitchFamily="49" charset="-122"/>
                <a:ea typeface="楷体" panose="02010609060101010101" pitchFamily="49" charset="-122"/>
                <a:sym typeface="楷体" panose="02010609060101010101" pitchFamily="49" charset="-122"/>
              </a:rPr>
              <a:t>6/30</a:t>
            </a:r>
            <a:endParaRPr lang="en-US" altLang="zh-CN" sz="700"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p:txBody>
      </p:sp>
      <p:sp>
        <p:nvSpPr>
          <p:cNvPr id="14942" name="Text Box 253"/>
          <p:cNvSpPr/>
          <p:nvPr/>
        </p:nvSpPr>
        <p:spPr>
          <a:xfrm>
            <a:off x="7525068" y="6113780"/>
            <a:ext cx="319087" cy="107315"/>
          </a:xfrm>
          <a:prstGeom prst="rect">
            <a:avLst/>
          </a:prstGeom>
          <a:noFill/>
          <a:ln w="9525">
            <a:noFill/>
          </a:ln>
        </p:spPr>
        <p:txBody>
          <a:bodyPr lIns="0" tIns="0" rIns="0" bIns="0">
            <a:spAutoFit/>
          </a:bodyPr>
          <a:p>
            <a:pPr algn="ctr" latinLnBrk="1"/>
            <a:r>
              <a:rPr lang="en-US" altLang="zh-CN" sz="700" dirty="0">
                <a:solidFill>
                  <a:srgbClr val="000000"/>
                </a:solidFill>
                <a:latin typeface="楷体" panose="02010609060101010101" pitchFamily="49" charset="-122"/>
                <a:ea typeface="楷体" panose="02010609060101010101" pitchFamily="49" charset="-122"/>
                <a:sym typeface="楷体" panose="02010609060101010101" pitchFamily="49" charset="-122"/>
              </a:rPr>
              <a:t>6/05</a:t>
            </a:r>
            <a:endParaRPr lang="en-US" altLang="zh-CN" sz="700"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p:txBody>
      </p:sp>
      <p:sp>
        <p:nvSpPr>
          <p:cNvPr id="14944" name="Text Box 253"/>
          <p:cNvSpPr/>
          <p:nvPr/>
        </p:nvSpPr>
        <p:spPr>
          <a:xfrm>
            <a:off x="5072380" y="6126480"/>
            <a:ext cx="319088" cy="107315"/>
          </a:xfrm>
          <a:prstGeom prst="rect">
            <a:avLst/>
          </a:prstGeom>
          <a:noFill/>
          <a:ln w="9525">
            <a:noFill/>
          </a:ln>
        </p:spPr>
        <p:txBody>
          <a:bodyPr lIns="0" tIns="0" rIns="0" bIns="0">
            <a:spAutoFit/>
          </a:bodyPr>
          <a:p>
            <a:pPr algn="ctr" latinLnBrk="1"/>
            <a:r>
              <a:rPr lang="en-US" altLang="zh-CN" sz="700" dirty="0">
                <a:solidFill>
                  <a:srgbClr val="000000"/>
                </a:solidFill>
                <a:latin typeface="楷体" panose="02010609060101010101" pitchFamily="49" charset="-122"/>
                <a:ea typeface="楷体" panose="02010609060101010101" pitchFamily="49" charset="-122"/>
                <a:sym typeface="楷体" panose="02010609060101010101" pitchFamily="49" charset="-122"/>
              </a:rPr>
              <a:t>1/15</a:t>
            </a:r>
            <a:endParaRPr lang="en-US" altLang="zh-CN" sz="700"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p:txBody>
      </p:sp>
      <p:sp>
        <p:nvSpPr>
          <p:cNvPr id="14946" name="Text Box 253"/>
          <p:cNvSpPr/>
          <p:nvPr/>
        </p:nvSpPr>
        <p:spPr>
          <a:xfrm>
            <a:off x="8972233" y="6106478"/>
            <a:ext cx="346075" cy="122237"/>
          </a:xfrm>
          <a:prstGeom prst="rect">
            <a:avLst/>
          </a:prstGeom>
          <a:noFill/>
          <a:ln w="9525">
            <a:noFill/>
          </a:ln>
        </p:spPr>
        <p:txBody>
          <a:bodyPr wrap="none" lIns="0" tIns="0" rIns="0" bIns="0" anchor="ctr" anchorCtr="0"/>
          <a:p>
            <a:pPr algn="ctr" latinLnBrk="1"/>
            <a:r>
              <a:rPr lang="en-US" altLang="zh-CN" sz="700" dirty="0">
                <a:solidFill>
                  <a:srgbClr val="000000"/>
                </a:solidFill>
                <a:latin typeface="楷体" panose="02010609060101010101" pitchFamily="49" charset="-122"/>
                <a:ea typeface="楷体" panose="02010609060101010101" pitchFamily="49" charset="-122"/>
                <a:sym typeface="楷体" panose="02010609060101010101" pitchFamily="49" charset="-122"/>
              </a:rPr>
              <a:t>9/30</a:t>
            </a:r>
            <a:endParaRPr lang="en-US" altLang="zh-CN" sz="700"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p:txBody>
      </p:sp>
      <p:sp>
        <p:nvSpPr>
          <p:cNvPr id="14947" name="TextBox 346"/>
          <p:cNvSpPr/>
          <p:nvPr/>
        </p:nvSpPr>
        <p:spPr>
          <a:xfrm>
            <a:off x="8615998" y="5784850"/>
            <a:ext cx="635000" cy="122555"/>
          </a:xfrm>
          <a:prstGeom prst="rect">
            <a:avLst/>
          </a:prstGeom>
          <a:noFill/>
          <a:ln w="9525">
            <a:noFill/>
          </a:ln>
        </p:spPr>
        <p:txBody>
          <a:bodyPr lIns="0" tIns="0" rIns="0" bIns="0">
            <a:spAutoFit/>
          </a:bodyPr>
          <a:p>
            <a:pPr algn="ctr" latinLnBrk="1"/>
            <a:r>
              <a:rPr lang="zh-CN" altLang="en-US" sz="800" dirty="0">
                <a:solidFill>
                  <a:srgbClr val="000000"/>
                </a:solidFill>
                <a:latin typeface="楷体" panose="02010609060101010101" pitchFamily="49" charset="-122"/>
                <a:ea typeface="楷体" panose="02010609060101010101" pitchFamily="49" charset="-122"/>
                <a:sym typeface="楷体" panose="02010609060101010101" pitchFamily="49" charset="-122"/>
              </a:rPr>
              <a:t>量产</a:t>
            </a:r>
            <a:endParaRPr lang="zh-CN" altLang="en-US" sz="800"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p:txBody>
      </p:sp>
      <p:sp>
        <p:nvSpPr>
          <p:cNvPr id="14948" name="직선 연결선 347"/>
          <p:cNvSpPr/>
          <p:nvPr/>
        </p:nvSpPr>
        <p:spPr>
          <a:xfrm>
            <a:off x="4955540" y="5999480"/>
            <a:ext cx="3994150" cy="24765"/>
          </a:xfrm>
          <a:prstGeom prst="line">
            <a:avLst/>
          </a:prstGeom>
          <a:ln w="9525" cap="flat" cmpd="sng">
            <a:solidFill>
              <a:srgbClr val="7F7F7F"/>
            </a:solidFill>
            <a:prstDash val="solid"/>
            <a:bevel/>
            <a:headEnd type="none" w="med" len="med"/>
            <a:tailEnd type="none" w="med" len="med"/>
          </a:ln>
        </p:spPr>
      </p:sp>
      <p:sp>
        <p:nvSpPr>
          <p:cNvPr id="14949" name="Oval 249"/>
          <p:cNvSpPr/>
          <p:nvPr/>
        </p:nvSpPr>
        <p:spPr>
          <a:xfrm>
            <a:off x="8500428" y="5973763"/>
            <a:ext cx="100012" cy="100012"/>
          </a:xfrm>
          <a:prstGeom prst="ellipse">
            <a:avLst/>
          </a:prstGeom>
          <a:solidFill>
            <a:schemeClr val="bg1"/>
          </a:solidFill>
          <a:ln w="9525" cap="flat" cmpd="sng">
            <a:solidFill>
              <a:srgbClr val="7F7F7F"/>
            </a:solidFill>
            <a:prstDash val="solid"/>
            <a:bevel/>
            <a:headEnd type="none" w="med" len="med"/>
            <a:tailEnd type="none" w="med" len="med"/>
          </a:ln>
        </p:spPr>
        <p:txBody>
          <a:bodyPr wrap="none" anchor="ctr" anchorCtr="0"/>
          <a:p>
            <a:pPr algn="ctr"/>
            <a:endParaRPr lang="zh-CN" altLang="zh-CN" sz="700" dirty="0">
              <a:solidFill>
                <a:srgbClr val="000000"/>
              </a:solidFill>
              <a:latin typeface="楷体" panose="02010609060101010101" pitchFamily="49" charset="-122"/>
              <a:ea typeface="현대하모니 L" pitchFamily="2" charset="-127"/>
              <a:sym typeface="楷体" panose="02010609060101010101" pitchFamily="49" charset="-122"/>
            </a:endParaRPr>
          </a:p>
        </p:txBody>
      </p:sp>
      <p:sp>
        <p:nvSpPr>
          <p:cNvPr id="14950" name="Oval 249"/>
          <p:cNvSpPr/>
          <p:nvPr/>
        </p:nvSpPr>
        <p:spPr>
          <a:xfrm>
            <a:off x="7669530" y="5973763"/>
            <a:ext cx="101600" cy="100012"/>
          </a:xfrm>
          <a:prstGeom prst="flowChartMerge">
            <a:avLst/>
          </a:prstGeom>
          <a:solidFill>
            <a:schemeClr val="bg1"/>
          </a:solidFill>
          <a:ln w="9525" cap="flat" cmpd="sng">
            <a:solidFill>
              <a:srgbClr val="7F7F7F"/>
            </a:solidFill>
            <a:prstDash val="solid"/>
            <a:bevel/>
            <a:headEnd type="none" w="med" len="med"/>
            <a:tailEnd type="none" w="med" len="med"/>
          </a:ln>
        </p:spPr>
        <p:txBody>
          <a:bodyPr wrap="none" anchor="ctr" anchorCtr="0"/>
          <a:p>
            <a:pPr algn="ctr"/>
            <a:endParaRPr lang="zh-CN" altLang="zh-CN" sz="700" dirty="0">
              <a:solidFill>
                <a:srgbClr val="000000"/>
              </a:solidFill>
              <a:latin typeface="楷体" panose="02010609060101010101" pitchFamily="49" charset="-122"/>
              <a:ea typeface="현대하모니 L" pitchFamily="2" charset="-127"/>
              <a:sym typeface="楷体" panose="02010609060101010101" pitchFamily="49" charset="-122"/>
            </a:endParaRPr>
          </a:p>
        </p:txBody>
      </p:sp>
      <p:sp>
        <p:nvSpPr>
          <p:cNvPr id="14951" name="Oval 249"/>
          <p:cNvSpPr/>
          <p:nvPr/>
        </p:nvSpPr>
        <p:spPr>
          <a:xfrm>
            <a:off x="5350828" y="5946775"/>
            <a:ext cx="900112" cy="166688"/>
          </a:xfrm>
          <a:prstGeom prst="rect">
            <a:avLst/>
          </a:prstGeom>
          <a:solidFill>
            <a:schemeClr val="bg1"/>
          </a:solidFill>
          <a:ln w="9525" cap="flat" cmpd="sng">
            <a:solidFill>
              <a:srgbClr val="7F7F7F"/>
            </a:solidFill>
            <a:prstDash val="solid"/>
            <a:bevel/>
            <a:headEnd type="none" w="med" len="med"/>
            <a:tailEnd type="none" w="med" len="med"/>
          </a:ln>
        </p:spPr>
        <p:txBody>
          <a:bodyPr wrap="none" anchor="ctr" anchorCtr="0"/>
          <a:p>
            <a:pPr algn="ctr"/>
            <a:r>
              <a:rPr lang="zh-CN" altLang="en-US" sz="800" dirty="0">
                <a:solidFill>
                  <a:srgbClr val="000000"/>
                </a:solidFill>
                <a:latin typeface="楷体" panose="02010609060101010101" pitchFamily="49" charset="-122"/>
                <a:ea typeface="楷体" panose="02010609060101010101" pitchFamily="49" charset="-122"/>
                <a:sym typeface="楷体" panose="02010609060101010101" pitchFamily="49" charset="-122"/>
              </a:rPr>
              <a:t>模具开发</a:t>
            </a:r>
            <a:endParaRPr lang="zh-CN" altLang="en-US" sz="800"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p:txBody>
      </p:sp>
      <p:sp>
        <p:nvSpPr>
          <p:cNvPr id="14952" name="Oval 249"/>
          <p:cNvSpPr/>
          <p:nvPr/>
        </p:nvSpPr>
        <p:spPr>
          <a:xfrm>
            <a:off x="8057833" y="5973763"/>
            <a:ext cx="101600" cy="100012"/>
          </a:xfrm>
          <a:prstGeom prst="ellipse">
            <a:avLst/>
          </a:prstGeom>
          <a:solidFill>
            <a:schemeClr val="bg1"/>
          </a:solidFill>
          <a:ln w="9525" cap="flat" cmpd="sng">
            <a:solidFill>
              <a:srgbClr val="7F7F7F"/>
            </a:solidFill>
            <a:prstDash val="solid"/>
            <a:bevel/>
            <a:headEnd type="none" w="med" len="med"/>
            <a:tailEnd type="none" w="med" len="med"/>
          </a:ln>
        </p:spPr>
        <p:txBody>
          <a:bodyPr wrap="none" anchor="ctr" anchorCtr="0"/>
          <a:p>
            <a:pPr algn="ctr"/>
            <a:endParaRPr lang="zh-CN" altLang="zh-CN" sz="700" dirty="0">
              <a:solidFill>
                <a:srgbClr val="000000"/>
              </a:solidFill>
              <a:latin typeface="楷体" panose="02010609060101010101" pitchFamily="49" charset="-122"/>
              <a:ea typeface="현대하모니 L" pitchFamily="2" charset="-127"/>
              <a:sym typeface="楷体" panose="02010609060101010101" pitchFamily="49" charset="-122"/>
            </a:endParaRPr>
          </a:p>
        </p:txBody>
      </p:sp>
      <p:pic>
        <p:nvPicPr>
          <p:cNvPr id="14954" name="Picture 8" descr="https://encrypted-tbn3.gstatic.com/images?q=tbn:ANd9GcQx9TNWkmgVey5TZsR-E8KaxjVQOdG68eTr3g3NJ-5vLbdqCgQAOglyWQw">
            <a:hlinkClick r:id="rId6"/>
          </p:cNvPr>
          <p:cNvPicPr>
            <a:picLocks noChangeAspect="1"/>
          </p:cNvPicPr>
          <p:nvPr/>
        </p:nvPicPr>
        <p:blipFill>
          <a:blip r:embed="rId7">
            <a:clrChange>
              <a:clrFrom>
                <a:srgbClr val="FFFFFF"/>
              </a:clrFrom>
              <a:clrTo>
                <a:srgbClr val="FFFFFF">
                  <a:alpha val="0"/>
                </a:srgbClr>
              </a:clrTo>
            </a:clrChange>
          </a:blip>
          <a:stretch>
            <a:fillRect/>
          </a:stretch>
        </p:blipFill>
        <p:spPr>
          <a:xfrm>
            <a:off x="6917690" y="5962650"/>
            <a:ext cx="234950" cy="82550"/>
          </a:xfrm>
          <a:prstGeom prst="rect">
            <a:avLst/>
          </a:prstGeom>
          <a:noFill/>
          <a:ln w="9525">
            <a:noFill/>
          </a:ln>
        </p:spPr>
      </p:pic>
      <p:sp>
        <p:nvSpPr>
          <p:cNvPr id="14974" name="Text Box 262"/>
          <p:cNvSpPr/>
          <p:nvPr/>
        </p:nvSpPr>
        <p:spPr>
          <a:xfrm>
            <a:off x="7987030" y="5735955"/>
            <a:ext cx="288290" cy="197485"/>
          </a:xfrm>
          <a:prstGeom prst="rect">
            <a:avLst/>
          </a:prstGeom>
          <a:noFill/>
          <a:ln w="9525">
            <a:noFill/>
          </a:ln>
        </p:spPr>
        <p:txBody>
          <a:bodyPr wrap="none" lIns="0" tIns="0" rIns="0" bIns="0" anchor="ctr" anchorCtr="0"/>
          <a:p>
            <a:pPr algn="ctr" latinLnBrk="1"/>
            <a:r>
              <a:rPr lang="en-US" altLang="zh-CN" sz="700" dirty="0">
                <a:solidFill>
                  <a:srgbClr val="000000"/>
                </a:solidFill>
                <a:latin typeface="楷体" panose="02010609060101010101" pitchFamily="49" charset="-122"/>
                <a:ea typeface="楷体" panose="02010609060101010101" pitchFamily="49" charset="-122"/>
                <a:sym typeface="楷体" panose="02010609060101010101" pitchFamily="49" charset="-122"/>
              </a:rPr>
              <a:t>LP2 </a:t>
            </a:r>
            <a:r>
              <a:rPr lang="zh-CN" altLang="en-US" sz="800" dirty="0">
                <a:solidFill>
                  <a:srgbClr val="000000"/>
                </a:solidFill>
                <a:latin typeface="楷体" panose="02010609060101010101" pitchFamily="49" charset="-122"/>
                <a:ea typeface="楷体" panose="02010609060101010101" pitchFamily="49" charset="-122"/>
                <a:sym typeface="楷体" panose="02010609060101010101" pitchFamily="49" charset="-122"/>
              </a:rPr>
              <a:t>检查</a:t>
            </a:r>
            <a:endParaRPr lang="zh-CN" altLang="en-US" dirty="0">
              <a:latin typeface="Arial" panose="020B0604020202020204" pitchFamily="34" charset="0"/>
            </a:endParaRPr>
          </a:p>
        </p:txBody>
      </p:sp>
      <p:sp>
        <p:nvSpPr>
          <p:cNvPr id="14975" name="Text Box 262"/>
          <p:cNvSpPr/>
          <p:nvPr/>
        </p:nvSpPr>
        <p:spPr>
          <a:xfrm>
            <a:off x="7470775" y="5735955"/>
            <a:ext cx="337185" cy="210820"/>
          </a:xfrm>
          <a:prstGeom prst="rect">
            <a:avLst/>
          </a:prstGeom>
          <a:noFill/>
          <a:ln w="9525">
            <a:noFill/>
          </a:ln>
        </p:spPr>
        <p:txBody>
          <a:bodyPr wrap="none" lIns="0" tIns="0" rIns="0" bIns="0" anchor="ctr" anchorCtr="0"/>
          <a:p>
            <a:pPr algn="ctr" latinLnBrk="1"/>
            <a:r>
              <a:rPr lang="zh-CN" altLang="en-US" sz="800" dirty="0">
                <a:solidFill>
                  <a:srgbClr val="000000"/>
                </a:solidFill>
                <a:latin typeface="楷体" panose="02010609060101010101" pitchFamily="49" charset="-122"/>
                <a:ea typeface="楷体" panose="02010609060101010101" pitchFamily="49" charset="-122"/>
                <a:sym typeface="楷体" panose="02010609060101010101" pitchFamily="49" charset="-122"/>
              </a:rPr>
              <a:t>当地</a:t>
            </a:r>
            <a:r>
              <a:rPr lang="en-US" altLang="zh-CN" sz="800" dirty="0">
                <a:solidFill>
                  <a:srgbClr val="000000"/>
                </a:solidFill>
                <a:latin typeface="楷体" panose="02010609060101010101" pitchFamily="49" charset="-122"/>
                <a:ea typeface="楷体" panose="02010609060101010101" pitchFamily="49" charset="-122"/>
                <a:sym typeface="楷体" panose="02010609060101010101" pitchFamily="49" charset="-122"/>
              </a:rPr>
              <a:t>T/O</a:t>
            </a:r>
            <a:endParaRPr lang="zh-CN" altLang="en-US" sz="800"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p:txBody>
      </p:sp>
      <p:sp>
        <p:nvSpPr>
          <p:cNvPr id="199" name="Oval 249"/>
          <p:cNvSpPr/>
          <p:nvPr/>
        </p:nvSpPr>
        <p:spPr>
          <a:xfrm>
            <a:off x="5118418" y="5962333"/>
            <a:ext cx="101600" cy="101600"/>
          </a:xfrm>
          <a:prstGeom prst="ellipse">
            <a:avLst/>
          </a:prstGeom>
          <a:solidFill>
            <a:schemeClr val="bg1"/>
          </a:solidFill>
          <a:ln w="9525" cap="flat" cmpd="sng">
            <a:solidFill>
              <a:srgbClr val="7F7F7F"/>
            </a:solidFill>
            <a:prstDash val="solid"/>
            <a:bevel/>
            <a:headEnd type="none" w="med" len="med"/>
            <a:tailEnd type="none" w="med" len="med"/>
          </a:ln>
        </p:spPr>
        <p:txBody>
          <a:bodyPr wrap="none" anchor="ctr" anchorCtr="0"/>
          <a:p>
            <a:pPr algn="ctr"/>
            <a:endParaRPr lang="zh-CN" altLang="zh-CN" sz="700" dirty="0">
              <a:solidFill>
                <a:srgbClr val="000000"/>
              </a:solidFill>
              <a:latin typeface="楷体" panose="02010609060101010101" pitchFamily="49" charset="-122"/>
              <a:ea typeface="현대하모니 L" pitchFamily="2" charset="-127"/>
              <a:sym typeface="楷体" panose="02010609060101010101" pitchFamily="49" charset="-122"/>
            </a:endParaRPr>
          </a:p>
        </p:txBody>
      </p:sp>
      <p:sp>
        <p:nvSpPr>
          <p:cNvPr id="200" name="Text Box 262"/>
          <p:cNvSpPr/>
          <p:nvPr/>
        </p:nvSpPr>
        <p:spPr>
          <a:xfrm>
            <a:off x="4885690" y="5784850"/>
            <a:ext cx="531813" cy="161925"/>
          </a:xfrm>
          <a:prstGeom prst="rect">
            <a:avLst/>
          </a:prstGeom>
          <a:noFill/>
          <a:ln w="9525">
            <a:noFill/>
          </a:ln>
        </p:spPr>
        <p:txBody>
          <a:bodyPr wrap="none" lIns="0" tIns="0" rIns="0" bIns="0" anchor="ctr" anchorCtr="0"/>
          <a:p>
            <a:pPr algn="ctr" latinLnBrk="1">
              <a:lnSpc>
                <a:spcPts val="800"/>
              </a:lnSpc>
            </a:pPr>
            <a:r>
              <a:rPr lang="zh-CN" altLang="en-US" sz="800" dirty="0">
                <a:solidFill>
                  <a:srgbClr val="000000"/>
                </a:solidFill>
                <a:latin typeface="楷体" panose="02010609060101010101" pitchFamily="49" charset="-122"/>
                <a:ea typeface="楷体" panose="02010609060101010101" pitchFamily="49" charset="-122"/>
                <a:sym typeface="楷体" panose="02010609060101010101" pitchFamily="49" charset="-122"/>
              </a:rPr>
              <a:t>模具下</a:t>
            </a:r>
            <a:r>
              <a:rPr lang="zh-CN" altLang="en-US" sz="800" dirty="0">
                <a:solidFill>
                  <a:srgbClr val="000000"/>
                </a:solidFill>
                <a:latin typeface="楷体" panose="02010609060101010101" pitchFamily="49" charset="-122"/>
                <a:ea typeface="楷体" panose="02010609060101010101" pitchFamily="49" charset="-122"/>
                <a:sym typeface="楷体" panose="02010609060101010101" pitchFamily="49" charset="-122"/>
              </a:rPr>
              <a:t>单</a:t>
            </a:r>
            <a:endParaRPr lang="zh-CN" altLang="en-US" sz="800"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p:txBody>
      </p:sp>
      <p:sp>
        <p:nvSpPr>
          <p:cNvPr id="201" name="Text Box 253"/>
          <p:cNvSpPr/>
          <p:nvPr/>
        </p:nvSpPr>
        <p:spPr>
          <a:xfrm>
            <a:off x="6659245" y="6124575"/>
            <a:ext cx="319088" cy="107315"/>
          </a:xfrm>
          <a:prstGeom prst="rect">
            <a:avLst/>
          </a:prstGeom>
          <a:noFill/>
          <a:ln w="9525">
            <a:noFill/>
          </a:ln>
        </p:spPr>
        <p:txBody>
          <a:bodyPr lIns="0" tIns="0" rIns="0" bIns="0">
            <a:spAutoFit/>
          </a:bodyPr>
          <a:p>
            <a:pPr algn="ctr" latinLnBrk="1"/>
            <a:r>
              <a:rPr lang="en-US" altLang="zh-CN" sz="700" dirty="0">
                <a:solidFill>
                  <a:srgbClr val="000000"/>
                </a:solidFill>
                <a:latin typeface="楷体" panose="02010609060101010101" pitchFamily="49" charset="-122"/>
                <a:ea typeface="楷体" panose="02010609060101010101" pitchFamily="49" charset="-122"/>
                <a:sym typeface="楷体" panose="02010609060101010101" pitchFamily="49" charset="-122"/>
              </a:rPr>
              <a:t>4/15</a:t>
            </a:r>
            <a:endParaRPr lang="en-US" altLang="zh-CN" sz="700"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p:txBody>
      </p:sp>
      <p:sp>
        <p:nvSpPr>
          <p:cNvPr id="202" name="Oval 249"/>
          <p:cNvSpPr/>
          <p:nvPr/>
        </p:nvSpPr>
        <p:spPr>
          <a:xfrm>
            <a:off x="6744653" y="5971858"/>
            <a:ext cx="101600" cy="101600"/>
          </a:xfrm>
          <a:prstGeom prst="ellipse">
            <a:avLst/>
          </a:prstGeom>
          <a:solidFill>
            <a:schemeClr val="bg1"/>
          </a:solidFill>
          <a:ln w="9525" cap="flat" cmpd="sng">
            <a:solidFill>
              <a:srgbClr val="7F7F7F"/>
            </a:solidFill>
            <a:prstDash val="solid"/>
            <a:bevel/>
            <a:headEnd type="none" w="med" len="med"/>
            <a:tailEnd type="none" w="med" len="med"/>
          </a:ln>
        </p:spPr>
        <p:txBody>
          <a:bodyPr wrap="none" anchor="ctr" anchorCtr="0"/>
          <a:p>
            <a:pPr algn="ctr"/>
            <a:endParaRPr lang="zh-CN" altLang="zh-CN" sz="700" dirty="0">
              <a:solidFill>
                <a:srgbClr val="000000"/>
              </a:solidFill>
              <a:latin typeface="楷体" panose="02010609060101010101" pitchFamily="49" charset="-122"/>
              <a:ea typeface="현대하모니 L" pitchFamily="2" charset="-127"/>
              <a:sym typeface="楷体" panose="02010609060101010101" pitchFamily="49" charset="-122"/>
            </a:endParaRPr>
          </a:p>
        </p:txBody>
      </p:sp>
      <p:sp>
        <p:nvSpPr>
          <p:cNvPr id="203" name="Text Box 262"/>
          <p:cNvSpPr/>
          <p:nvPr/>
        </p:nvSpPr>
        <p:spPr>
          <a:xfrm>
            <a:off x="6353810" y="5765800"/>
            <a:ext cx="531813" cy="161925"/>
          </a:xfrm>
          <a:prstGeom prst="rect">
            <a:avLst/>
          </a:prstGeom>
          <a:noFill/>
          <a:ln w="9525">
            <a:noFill/>
          </a:ln>
        </p:spPr>
        <p:txBody>
          <a:bodyPr wrap="none" lIns="0" tIns="0" rIns="0" bIns="0" anchor="ctr" anchorCtr="0"/>
          <a:p>
            <a:pPr algn="ctr" latinLnBrk="1">
              <a:lnSpc>
                <a:spcPts val="800"/>
              </a:lnSpc>
            </a:pPr>
            <a:r>
              <a:rPr lang="zh-CN" altLang="en-US" sz="800" dirty="0">
                <a:solidFill>
                  <a:srgbClr val="000000"/>
                </a:solidFill>
                <a:latin typeface="楷体" panose="02010609060101010101" pitchFamily="49" charset="-122"/>
                <a:ea typeface="楷体" panose="02010609060101010101" pitchFamily="49" charset="-122"/>
                <a:sym typeface="楷体" panose="02010609060101010101" pitchFamily="49" charset="-122"/>
              </a:rPr>
              <a:t>调试</a:t>
            </a:r>
            <a:r>
              <a:rPr lang="zh-CN" altLang="en-US" sz="800" dirty="0">
                <a:solidFill>
                  <a:srgbClr val="000000"/>
                </a:solidFill>
                <a:latin typeface="楷体" panose="02010609060101010101" pitchFamily="49" charset="-122"/>
                <a:ea typeface="楷体" panose="02010609060101010101" pitchFamily="49" charset="-122"/>
                <a:sym typeface="楷体" panose="02010609060101010101" pitchFamily="49" charset="-122"/>
              </a:rPr>
              <a:t>完成</a:t>
            </a:r>
            <a:endParaRPr lang="zh-CN" altLang="en-US" sz="800"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p:txBody>
      </p:sp>
      <p:sp>
        <p:nvSpPr>
          <p:cNvPr id="14945" name="오른쪽 화살표 344"/>
          <p:cNvSpPr/>
          <p:nvPr/>
        </p:nvSpPr>
        <p:spPr>
          <a:xfrm>
            <a:off x="8949373" y="5927725"/>
            <a:ext cx="223837" cy="190500"/>
          </a:xfrm>
          <a:prstGeom prst="rightArrow">
            <a:avLst>
              <a:gd name="adj1" fmla="val 54351"/>
              <a:gd name="adj2" fmla="val 50062"/>
            </a:avLst>
          </a:prstGeom>
          <a:pattFill prst="ltDnDiag">
            <a:fgClr>
              <a:srgbClr val="BFBFBF"/>
            </a:fgClr>
            <a:bgClr>
              <a:schemeClr val="bg1"/>
            </a:bgClr>
          </a:pattFill>
          <a:ln w="19050" cap="flat" cmpd="sng">
            <a:solidFill>
              <a:srgbClr val="A5A5A5"/>
            </a:solidFill>
            <a:prstDash val="solid"/>
            <a:bevel/>
            <a:headEnd type="none" w="med" len="med"/>
            <a:tailEnd type="none" w="med" len="med"/>
          </a:ln>
        </p:spPr>
        <p:txBody>
          <a:bodyPr lIns="0" tIns="0" rIns="0" bIns="0" anchor="ctr" anchorCtr="0"/>
          <a:p>
            <a:pPr algn="ctr" latinLnBrk="1"/>
            <a:endParaRPr lang="zh-CN" altLang="zh-CN" sz="700" b="1" dirty="0">
              <a:solidFill>
                <a:srgbClr val="990033"/>
              </a:solidFill>
              <a:latin typeface="楷体" panose="02010609060101010101" pitchFamily="49" charset="-122"/>
              <a:ea typeface="Modern H Bold" pitchFamily="2" charset="-127"/>
              <a:sym typeface="楷体" panose="02010609060101010101" pitchFamily="49" charset="-122"/>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13"/>
          <p:cNvSpPr txBox="1"/>
          <p:nvPr/>
        </p:nvSpPr>
        <p:spPr>
          <a:xfrm>
            <a:off x="911225" y="252730"/>
            <a:ext cx="9049385" cy="460375"/>
          </a:xfrm>
          <a:prstGeom prst="rect">
            <a:avLst/>
          </a:prstGeom>
          <a:noFill/>
        </p:spPr>
        <p:txBody>
          <a:bodyPr wrap="square" rtlCol="0">
            <a:spAutoFit/>
            <a:scene3d>
              <a:camera prst="orthographicFront"/>
              <a:lightRig rig="threePt" dir="t"/>
            </a:scene3d>
            <a:sp3d contourW="12700"/>
          </a:bodyPr>
          <a:lstStyle>
            <a:defPPr>
              <a:defRPr lang="en-US"/>
            </a:defPPr>
            <a:lvl1pPr>
              <a:defRPr b="1" spc="282">
                <a:solidFill>
                  <a:schemeClr val="tx1">
                    <a:lumMod val="50000"/>
                    <a:lumOff val="50000"/>
                  </a:schemeClr>
                </a:solidFill>
                <a:latin typeface="微软雅黑" panose="020B0503020204020204" pitchFamily="34" charset="-122"/>
                <a:ea typeface="微软雅黑" panose="020B0503020204020204" pitchFamily="34" charset="-122"/>
              </a:defRPr>
            </a:lvl1pPr>
          </a:lstStyle>
          <a:p>
            <a:pPr lvl="0" algn="l">
              <a:buClrTx/>
              <a:buSzTx/>
            </a:pPr>
            <a:r>
              <a:rPr lang="zh-CN" altLang="en-US" sz="2400" dirty="0">
                <a:solidFill>
                  <a:schemeClr val="tx1"/>
                </a:solidFill>
                <a:latin typeface="华文楷体" panose="02010600040101010101" charset="-122"/>
                <a:ea typeface="华文楷体" panose="02010600040101010101" charset="-122"/>
                <a:cs typeface="华文楷体" panose="02010600040101010101" charset="-122"/>
                <a:sym typeface="+mn-ea"/>
              </a:rPr>
              <a:t>十、质量确保计划</a:t>
            </a:r>
            <a:endParaRPr lang="zh-CN" altLang="en-US" sz="2400" dirty="0">
              <a:solidFill>
                <a:schemeClr val="tx1"/>
              </a:solidFill>
              <a:latin typeface="华文楷体" panose="02010600040101010101" charset="-122"/>
              <a:ea typeface="华文楷体" panose="02010600040101010101" charset="-122"/>
              <a:cs typeface="华文楷体" panose="02010600040101010101" charset="-122"/>
              <a:sym typeface="+mn-ea"/>
            </a:endParaRPr>
          </a:p>
        </p:txBody>
      </p:sp>
      <p:graphicFrame>
        <p:nvGraphicFramePr>
          <p:cNvPr id="21506" name="表格 21505"/>
          <p:cNvGraphicFramePr/>
          <p:nvPr>
            <p:custDataLst>
              <p:tags r:id="rId1"/>
            </p:custDataLst>
          </p:nvPr>
        </p:nvGraphicFramePr>
        <p:xfrm>
          <a:off x="1472565" y="2660650"/>
          <a:ext cx="10210800" cy="1166495"/>
        </p:xfrm>
        <a:graphic>
          <a:graphicData uri="http://schemas.openxmlformats.org/drawingml/2006/table">
            <a:tbl>
              <a:tblPr/>
              <a:tblGrid>
                <a:gridCol w="2150110"/>
                <a:gridCol w="1927225"/>
                <a:gridCol w="1930400"/>
                <a:gridCol w="1930400"/>
                <a:gridCol w="2272665"/>
              </a:tblGrid>
              <a:tr h="335280">
                <a:tc rowSpan="2">
                  <a:txBody>
                    <a:bodyPr/>
                    <a:p>
                      <a:pPr marL="0" lvl="0" indent="0" algn="ctr" eaLnBrk="1" fontAlgn="base" latinLnBrk="1" hangingPunct="1">
                        <a:lnSpc>
                          <a:spcPct val="104000"/>
                        </a:lnSpc>
                        <a:spcBef>
                          <a:spcPct val="20000"/>
                        </a:spcBef>
                        <a:spcAft>
                          <a:spcPct val="0"/>
                        </a:spcAft>
                        <a:buClr>
                          <a:schemeClr val="accent1"/>
                        </a:buClr>
                        <a:buFont typeface="Wingdings" panose="05000000000000000000" pitchFamily="2" charset="2"/>
                        <a:buNone/>
                      </a:pPr>
                      <a:r>
                        <a:rPr lang="zh-CN" altLang="en-US" sz="1400" b="1" baseline="0" dirty="0">
                          <a:solidFill>
                            <a:schemeClr val="tx1"/>
                          </a:solidFill>
                          <a:latin typeface="华文楷体" panose="02010600040101010101" charset="-122"/>
                          <a:ea typeface="华文楷体" panose="02010600040101010101" charset="-122"/>
                          <a:sym typeface="Modern H Bold" pitchFamily="2" charset="-127"/>
                        </a:rPr>
                        <a:t>项目</a:t>
                      </a:r>
                      <a:endParaRPr lang="zh-CN" altLang="en-US" sz="1400" b="1" baseline="0" dirty="0">
                        <a:solidFill>
                          <a:schemeClr val="tx1"/>
                        </a:solidFill>
                        <a:latin typeface="华文楷体" panose="02010600040101010101" charset="-122"/>
                        <a:ea typeface="华文楷体" panose="02010600040101010101" charset="-122"/>
                        <a:sym typeface="Modern H Bold" pitchFamily="2" charset="-127"/>
                      </a:endParaRPr>
                    </a:p>
                  </a:txBody>
                  <a:tcPr marL="18001" marR="18001" marT="18002" marB="18002" anchor="ctr">
                    <a:lnL w="12700" cap="flat" cmpd="sng">
                      <a:solidFill>
                        <a:srgbClr val="7F7F7F"/>
                      </a:solidFill>
                      <a:prstDash val="solid"/>
                      <a:bevel/>
                      <a:headEnd type="none" w="med" len="med"/>
                      <a:tailEnd type="none" w="med" len="med"/>
                    </a:lnL>
                    <a:lnR w="12700" cap="flat" cmpd="sng">
                      <a:solidFill>
                        <a:srgbClr val="7F7F7F"/>
                      </a:solidFill>
                      <a:prstDash val="solid"/>
                      <a:bevel/>
                      <a:headEnd type="none" w="med" len="med"/>
                      <a:tailEnd type="none" w="med" len="med"/>
                    </a:lnR>
                    <a:lnT w="12700" cap="flat" cmpd="sng">
                      <a:solidFill>
                        <a:srgbClr val="7F7F7F"/>
                      </a:solidFill>
                      <a:prstDash val="solid"/>
                      <a:bevel/>
                      <a:headEnd type="none" w="med" len="med"/>
                      <a:tailEnd type="none" w="med" len="med"/>
                    </a:lnT>
                    <a:lnB w="12700" cap="flat" cmpd="sng">
                      <a:solidFill>
                        <a:srgbClr val="7F7F7F"/>
                      </a:solidFill>
                      <a:prstDash val="solid"/>
                      <a:bevel/>
                      <a:headEnd type="none" w="med" len="med"/>
                      <a:tailEnd type="none" w="med" len="med"/>
                    </a:lnB>
                    <a:lnTlToBr>
                      <a:noFill/>
                    </a:lnTlToBr>
                    <a:lnBlToTr>
                      <a:noFill/>
                    </a:lnBlToTr>
                    <a:solidFill>
                      <a:srgbClr val="F2F2F2">
                        <a:alpha val="100000"/>
                      </a:srgbClr>
                    </a:solidFill>
                  </a:tcPr>
                </a:tc>
                <a:tc gridSpan="2">
                  <a:txBody>
                    <a:bodyPr/>
                    <a:p>
                      <a:pPr marL="0" lvl="0" indent="0" algn="l" eaLnBrk="1" fontAlgn="base" latinLnBrk="1" hangingPunct="1">
                        <a:lnSpc>
                          <a:spcPct val="104000"/>
                        </a:lnSpc>
                        <a:spcBef>
                          <a:spcPct val="20000"/>
                        </a:spcBef>
                        <a:spcAft>
                          <a:spcPct val="0"/>
                        </a:spcAft>
                        <a:buClr>
                          <a:schemeClr val="accent1"/>
                        </a:buClr>
                        <a:buFont typeface="Wingdings" panose="05000000000000000000" pitchFamily="2" charset="2"/>
                        <a:buNone/>
                      </a:pPr>
                      <a:r>
                        <a:rPr lang="zh-CN" altLang="en-US" sz="1400" b="1" baseline="0" dirty="0">
                          <a:solidFill>
                            <a:schemeClr val="tx1"/>
                          </a:solidFill>
                          <a:latin typeface="华文楷体" panose="02010600040101010101" charset="-122"/>
                          <a:ea typeface="华文楷体" panose="02010600040101010101" charset="-122"/>
                          <a:sym typeface="Modern H Bold" pitchFamily="2" charset="-127"/>
                        </a:rPr>
                        <a:t>原有车型</a:t>
                      </a:r>
                      <a:endParaRPr lang="zh-CN" altLang="en-US" sz="1400" b="1" baseline="0" dirty="0">
                        <a:solidFill>
                          <a:schemeClr val="tx1"/>
                        </a:solidFill>
                        <a:latin typeface="华文楷体" panose="02010600040101010101" charset="-122"/>
                        <a:ea typeface="华文楷体" panose="02010600040101010101" charset="-122"/>
                        <a:sym typeface="Modern H Bold" pitchFamily="2" charset="-127"/>
                      </a:endParaRPr>
                    </a:p>
                  </a:txBody>
                  <a:tcPr marL="18001" marR="18001" marT="18002" marB="18002" anchor="ctr" anchorCtr="1">
                    <a:lnL w="12700" cap="flat" cmpd="sng">
                      <a:solidFill>
                        <a:srgbClr val="7F7F7F"/>
                      </a:solidFill>
                      <a:prstDash val="solid"/>
                      <a:bevel/>
                      <a:headEnd type="none" w="med" len="med"/>
                      <a:tailEnd type="none" w="med" len="med"/>
                    </a:lnL>
                    <a:lnR w="38100" cap="flat" cmpd="sng">
                      <a:solidFill>
                        <a:srgbClr val="0033CC"/>
                      </a:solidFill>
                      <a:prstDash val="solid"/>
                      <a:bevel/>
                      <a:headEnd type="none" w="med" len="med"/>
                      <a:tailEnd type="none" w="med" len="med"/>
                    </a:lnR>
                    <a:lnT w="12700" cap="flat" cmpd="sng">
                      <a:solidFill>
                        <a:srgbClr val="7F7F7F"/>
                      </a:solidFill>
                      <a:prstDash val="solid"/>
                      <a:bevel/>
                      <a:headEnd type="none" w="med" len="med"/>
                      <a:tailEnd type="none" w="med" len="med"/>
                    </a:lnT>
                    <a:lnB w="12700" cap="flat" cmpd="sng">
                      <a:solidFill>
                        <a:srgbClr val="7F7F7F"/>
                      </a:solidFill>
                      <a:prstDash val="solid"/>
                      <a:bevel/>
                      <a:headEnd type="none" w="med" len="med"/>
                      <a:tailEnd type="none" w="med" len="med"/>
                    </a:lnB>
                    <a:lnTlToBr>
                      <a:noFill/>
                    </a:lnTlToBr>
                    <a:lnBlToTr>
                      <a:noFill/>
                    </a:lnBlToTr>
                    <a:solidFill>
                      <a:srgbClr val="F2F2F2">
                        <a:alpha val="100000"/>
                      </a:srgbClr>
                    </a:solidFill>
                  </a:tcPr>
                </a:tc>
                <a:tc hMerge="1">
                  <a:tcPr>
                    <a:lnR w="38100" cap="flat" cmpd="sng">
                      <a:solidFill>
                        <a:srgbClr val="0033CC"/>
                      </a:solidFill>
                      <a:prstDash val="solid"/>
                      <a:bevel/>
                      <a:headEnd type="none" w="med" len="med"/>
                      <a:tailEnd type="none" w="med" len="med"/>
                    </a:lnR>
                    <a:lnT w="12700" cap="flat" cmpd="sng">
                      <a:solidFill>
                        <a:srgbClr val="7F7F7F"/>
                      </a:solidFill>
                      <a:prstDash val="solid"/>
                      <a:bevel/>
                      <a:headEnd type="none" w="med" len="med"/>
                      <a:tailEnd type="none" w="med" len="med"/>
                    </a:lnT>
                    <a:lnB w="12700" cap="flat" cmpd="sng">
                      <a:solidFill>
                        <a:srgbClr val="7F7F7F"/>
                      </a:solidFill>
                      <a:prstDash val="solid"/>
                      <a:bevel/>
                      <a:headEnd type="none" w="med" len="med"/>
                      <a:tailEnd type="none" w="med" len="med"/>
                    </a:lnB>
                  </a:tcPr>
                </a:tc>
                <a:tc rowSpan="2">
                  <a:txBody>
                    <a:bodyPr/>
                    <a:p>
                      <a:pPr marL="0" lvl="0" indent="0" algn="l" eaLnBrk="1" fontAlgn="base" latinLnBrk="1" hangingPunct="1">
                        <a:lnSpc>
                          <a:spcPct val="104000"/>
                        </a:lnSpc>
                        <a:spcBef>
                          <a:spcPct val="20000"/>
                        </a:spcBef>
                        <a:spcAft>
                          <a:spcPct val="0"/>
                        </a:spcAft>
                        <a:buClr>
                          <a:schemeClr val="accent1"/>
                        </a:buClr>
                        <a:buFont typeface="Wingdings" panose="05000000000000000000" pitchFamily="2" charset="2"/>
                        <a:buNone/>
                      </a:pPr>
                      <a:r>
                        <a:rPr lang="zh-CN" altLang="en-US" sz="1400" b="1" baseline="0" dirty="0">
                          <a:solidFill>
                            <a:schemeClr val="tx1"/>
                          </a:solidFill>
                          <a:latin typeface="华文楷体" panose="02010600040101010101" charset="-122"/>
                          <a:ea typeface="华文楷体" panose="02010600040101010101" charset="-122"/>
                          <a:sym typeface="Modern H Bold" pitchFamily="2" charset="-127"/>
                        </a:rPr>
                        <a:t>目标</a:t>
                      </a:r>
                      <a:endParaRPr lang="zh-CN" altLang="en-US" sz="1400" b="1" baseline="0" dirty="0">
                        <a:solidFill>
                          <a:schemeClr val="tx1"/>
                        </a:solidFill>
                        <a:latin typeface="华文楷体" panose="02010600040101010101" charset="-122"/>
                        <a:ea typeface="华文楷体" panose="02010600040101010101" charset="-122"/>
                        <a:sym typeface="Modern H Bold" pitchFamily="2" charset="-127"/>
                      </a:endParaRPr>
                    </a:p>
                  </a:txBody>
                  <a:tcPr marL="18001" marR="18001" marT="18002" marB="18002" anchor="ctr" anchorCtr="1">
                    <a:lnL w="38100" cap="flat" cmpd="sng">
                      <a:solidFill>
                        <a:srgbClr val="0033CC"/>
                      </a:solidFill>
                      <a:prstDash val="solid"/>
                      <a:bevel/>
                      <a:headEnd type="none" w="med" len="med"/>
                      <a:tailEnd type="none" w="med" len="med"/>
                    </a:lnL>
                    <a:lnR w="38100" cap="flat" cmpd="sng">
                      <a:solidFill>
                        <a:srgbClr val="0033CC"/>
                      </a:solidFill>
                      <a:prstDash val="solid"/>
                      <a:bevel/>
                      <a:headEnd type="none" w="med" len="med"/>
                      <a:tailEnd type="none" w="med" len="med"/>
                    </a:lnR>
                    <a:lnT w="38100" cap="flat" cmpd="sng">
                      <a:solidFill>
                        <a:srgbClr val="0033CC"/>
                      </a:solidFill>
                      <a:prstDash val="solid"/>
                      <a:bevel/>
                      <a:headEnd type="none" w="med" len="med"/>
                      <a:tailEnd type="none" w="med" len="med"/>
                    </a:lnT>
                    <a:lnB w="12700" cap="flat" cmpd="sng">
                      <a:solidFill>
                        <a:srgbClr val="7F7F7F"/>
                      </a:solidFill>
                      <a:prstDash val="solid"/>
                      <a:bevel/>
                      <a:headEnd type="none" w="med" len="med"/>
                      <a:tailEnd type="none" w="med" len="med"/>
                    </a:lnB>
                    <a:lnTlToBr>
                      <a:noFill/>
                    </a:lnTlToBr>
                    <a:lnBlToTr>
                      <a:noFill/>
                    </a:lnBlToTr>
                    <a:solidFill>
                      <a:srgbClr val="F2F2F2">
                        <a:alpha val="100000"/>
                      </a:srgbClr>
                    </a:solidFill>
                  </a:tcPr>
                </a:tc>
                <a:tc rowSpan="2">
                  <a:txBody>
                    <a:bodyPr/>
                    <a:p>
                      <a:pPr marL="0" lvl="0" indent="0" algn="l" eaLnBrk="1" fontAlgn="base" latinLnBrk="1" hangingPunct="1">
                        <a:lnSpc>
                          <a:spcPct val="104000"/>
                        </a:lnSpc>
                        <a:spcBef>
                          <a:spcPct val="20000"/>
                        </a:spcBef>
                        <a:spcAft>
                          <a:spcPct val="0"/>
                        </a:spcAft>
                        <a:buClr>
                          <a:schemeClr val="accent1"/>
                        </a:buClr>
                        <a:buFont typeface="Wingdings" panose="05000000000000000000" pitchFamily="2" charset="2"/>
                        <a:buNone/>
                      </a:pPr>
                      <a:r>
                        <a:rPr lang="zh-CN" altLang="en-US" sz="1400" b="1" baseline="0">
                          <a:solidFill>
                            <a:schemeClr val="tx1"/>
                          </a:solidFill>
                          <a:latin typeface="华文楷体" panose="02010600040101010101" charset="-122"/>
                          <a:ea typeface="华文楷体" panose="02010600040101010101" charset="-122"/>
                          <a:sym typeface="Modern H Bold" pitchFamily="2" charset="-127"/>
                        </a:rPr>
                        <a:t>备注</a:t>
                      </a:r>
                      <a:endParaRPr lang="zh-CN" altLang="en-US" sz="1400" b="1" baseline="0">
                        <a:solidFill>
                          <a:schemeClr val="tx1"/>
                        </a:solidFill>
                        <a:latin typeface="华文楷体" panose="02010600040101010101" charset="-122"/>
                        <a:ea typeface="华文楷体" panose="02010600040101010101" charset="-122"/>
                        <a:sym typeface="Modern H Bold" pitchFamily="2" charset="-127"/>
                      </a:endParaRPr>
                    </a:p>
                  </a:txBody>
                  <a:tcPr marL="18001" marR="18001" marT="18002" marB="18002" anchor="ctr" anchorCtr="1">
                    <a:lnL w="38100" cap="flat" cmpd="sng">
                      <a:solidFill>
                        <a:srgbClr val="0033CC"/>
                      </a:solidFill>
                      <a:prstDash val="solid"/>
                      <a:bevel/>
                      <a:headEnd type="none" w="med" len="med"/>
                      <a:tailEnd type="none" w="med" len="med"/>
                    </a:lnL>
                    <a:lnR w="12700" cap="flat" cmpd="sng">
                      <a:solidFill>
                        <a:srgbClr val="7F7F7F"/>
                      </a:solidFill>
                      <a:prstDash val="solid"/>
                      <a:bevel/>
                      <a:headEnd type="none" w="med" len="med"/>
                      <a:tailEnd type="none" w="med" len="med"/>
                    </a:lnR>
                    <a:lnT w="12700" cap="flat" cmpd="sng">
                      <a:solidFill>
                        <a:srgbClr val="7F7F7F"/>
                      </a:solidFill>
                      <a:prstDash val="solid"/>
                      <a:bevel/>
                      <a:headEnd type="none" w="med" len="med"/>
                      <a:tailEnd type="none" w="med" len="med"/>
                    </a:lnT>
                    <a:lnB w="12700" cap="flat" cmpd="sng">
                      <a:solidFill>
                        <a:srgbClr val="7F7F7F"/>
                      </a:solidFill>
                      <a:prstDash val="solid"/>
                      <a:bevel/>
                      <a:headEnd type="none" w="med" len="med"/>
                      <a:tailEnd type="none" w="med" len="med"/>
                    </a:lnB>
                    <a:lnTlToBr>
                      <a:noFill/>
                    </a:lnTlToBr>
                    <a:lnBlToTr>
                      <a:noFill/>
                    </a:lnBlToTr>
                    <a:solidFill>
                      <a:srgbClr val="F2F2F2">
                        <a:alpha val="100000"/>
                      </a:srgbClr>
                    </a:solidFill>
                  </a:tcPr>
                </a:tc>
              </a:tr>
              <a:tr h="311150">
                <a:tc vMerge="1">
                  <a:tcPr>
                    <a:lnL w="12700" cap="flat" cmpd="sng">
                      <a:solidFill>
                        <a:srgbClr val="7F7F7F"/>
                      </a:solidFill>
                      <a:prstDash val="solid"/>
                      <a:bevel/>
                      <a:headEnd type="none" w="med" len="med"/>
                      <a:tailEnd type="none" w="med" len="med"/>
                    </a:lnL>
                    <a:lnR w="12700" cap="flat" cmpd="sng">
                      <a:solidFill>
                        <a:srgbClr val="7F7F7F"/>
                      </a:solidFill>
                      <a:prstDash val="solid"/>
                      <a:bevel/>
                      <a:headEnd type="none" w="med" len="med"/>
                      <a:tailEnd type="none" w="med" len="med"/>
                    </a:lnR>
                    <a:lnB w="12700" cap="flat" cmpd="sng">
                      <a:solidFill>
                        <a:srgbClr val="7F7F7F"/>
                      </a:solidFill>
                      <a:prstDash val="solid"/>
                      <a:bevel/>
                      <a:headEnd type="none" w="med" len="med"/>
                      <a:tailEnd type="none" w="med" len="med"/>
                    </a:lnB>
                  </a:tcPr>
                </a:tc>
                <a:tc>
                  <a:txBody>
                    <a:bodyPr/>
                    <a:p>
                      <a:pPr marL="0" lvl="0" indent="0" algn="l" eaLnBrk="1" fontAlgn="base" latinLnBrk="1" hangingPunct="1">
                        <a:lnSpc>
                          <a:spcPct val="104000"/>
                        </a:lnSpc>
                        <a:spcBef>
                          <a:spcPct val="20000"/>
                        </a:spcBef>
                        <a:spcAft>
                          <a:spcPct val="0"/>
                        </a:spcAft>
                        <a:buClr>
                          <a:schemeClr val="accent1"/>
                        </a:buClr>
                        <a:buFont typeface="Wingdings" panose="05000000000000000000" pitchFamily="2" charset="2"/>
                        <a:buNone/>
                      </a:pPr>
                      <a:r>
                        <a:rPr lang="zh-CN" altLang="en-US" sz="1400" b="1" baseline="0">
                          <a:solidFill>
                            <a:schemeClr val="tx1"/>
                          </a:solidFill>
                          <a:latin typeface="华文楷体" panose="02010600040101010101" charset="-122"/>
                          <a:ea typeface="华文楷体" panose="02010600040101010101" charset="-122"/>
                          <a:sym typeface="Modern H Bold" pitchFamily="2" charset="-127"/>
                        </a:rPr>
                        <a:t>车型名称</a:t>
                      </a:r>
                      <a:endParaRPr lang="zh-CN" altLang="en-US" sz="1400" b="1" baseline="0">
                        <a:solidFill>
                          <a:schemeClr val="tx1"/>
                        </a:solidFill>
                        <a:latin typeface="华文楷体" panose="02010600040101010101" charset="-122"/>
                        <a:ea typeface="华文楷体" panose="02010600040101010101" charset="-122"/>
                        <a:sym typeface="Modern H Bold" pitchFamily="2" charset="-127"/>
                      </a:endParaRPr>
                    </a:p>
                  </a:txBody>
                  <a:tcPr marL="18001" marR="18001" marT="18002" marB="18002" anchor="ctr" anchorCtr="1">
                    <a:lnL w="12700" cap="flat" cmpd="sng">
                      <a:solidFill>
                        <a:srgbClr val="7F7F7F"/>
                      </a:solidFill>
                      <a:prstDash val="solid"/>
                      <a:bevel/>
                      <a:headEnd type="none" w="med" len="med"/>
                      <a:tailEnd type="none" w="med" len="med"/>
                    </a:lnL>
                    <a:lnR w="12700" cap="flat" cmpd="sng">
                      <a:solidFill>
                        <a:srgbClr val="7F7F7F"/>
                      </a:solidFill>
                      <a:prstDash val="solid"/>
                      <a:bevel/>
                      <a:headEnd type="none" w="med" len="med"/>
                      <a:tailEnd type="none" w="med" len="med"/>
                    </a:lnR>
                    <a:lnT w="12700" cap="flat" cmpd="sng">
                      <a:solidFill>
                        <a:srgbClr val="7F7F7F"/>
                      </a:solidFill>
                      <a:prstDash val="solid"/>
                      <a:bevel/>
                      <a:headEnd type="none" w="med" len="med"/>
                      <a:tailEnd type="none" w="med" len="med"/>
                    </a:lnT>
                    <a:lnB w="12700" cap="flat" cmpd="sng">
                      <a:solidFill>
                        <a:srgbClr val="7F7F7F"/>
                      </a:solidFill>
                      <a:prstDash val="solid"/>
                      <a:bevel/>
                      <a:headEnd type="none" w="med" len="med"/>
                      <a:tailEnd type="none" w="med" len="med"/>
                    </a:lnB>
                    <a:lnTlToBr>
                      <a:noFill/>
                    </a:lnTlToBr>
                    <a:lnBlToTr>
                      <a:noFill/>
                    </a:lnBlToTr>
                    <a:solidFill>
                      <a:srgbClr val="F2F2F2">
                        <a:alpha val="100000"/>
                      </a:srgbClr>
                    </a:solidFill>
                  </a:tcPr>
                </a:tc>
                <a:tc>
                  <a:txBody>
                    <a:bodyPr/>
                    <a:p>
                      <a:pPr marL="0" lvl="0" indent="0" algn="l" eaLnBrk="1" fontAlgn="base" latinLnBrk="1" hangingPunct="1">
                        <a:lnSpc>
                          <a:spcPct val="104000"/>
                        </a:lnSpc>
                        <a:spcBef>
                          <a:spcPct val="20000"/>
                        </a:spcBef>
                        <a:spcAft>
                          <a:spcPct val="0"/>
                        </a:spcAft>
                        <a:buClr>
                          <a:schemeClr val="accent1"/>
                        </a:buClr>
                        <a:buFont typeface="Wingdings" panose="05000000000000000000" pitchFamily="2" charset="2"/>
                        <a:buNone/>
                      </a:pPr>
                      <a:r>
                        <a:rPr lang="zh-CN" altLang="en-US" sz="1400" b="1" baseline="0" dirty="0">
                          <a:solidFill>
                            <a:schemeClr val="tx1"/>
                          </a:solidFill>
                          <a:latin typeface="华文楷体" panose="02010600040101010101" charset="-122"/>
                          <a:ea typeface="华文楷体" panose="02010600040101010101" charset="-122"/>
                          <a:sym typeface="Modern H Bold" pitchFamily="2" charset="-127"/>
                        </a:rPr>
                        <a:t>实际成绩</a:t>
                      </a:r>
                      <a:endParaRPr lang="zh-CN" altLang="en-US" sz="1400" b="1" baseline="0" dirty="0">
                        <a:solidFill>
                          <a:schemeClr val="tx1"/>
                        </a:solidFill>
                        <a:latin typeface="华文楷体" panose="02010600040101010101" charset="-122"/>
                        <a:ea typeface="华文楷体" panose="02010600040101010101" charset="-122"/>
                        <a:sym typeface="Modern H Bold" pitchFamily="2" charset="-127"/>
                      </a:endParaRPr>
                    </a:p>
                  </a:txBody>
                  <a:tcPr marL="18001" marR="18001" marT="18002" marB="18002" anchor="ctr" anchorCtr="1">
                    <a:lnL w="12700" cap="flat" cmpd="sng">
                      <a:solidFill>
                        <a:srgbClr val="7F7F7F"/>
                      </a:solidFill>
                      <a:prstDash val="solid"/>
                      <a:bevel/>
                      <a:headEnd type="none" w="med" len="med"/>
                      <a:tailEnd type="none" w="med" len="med"/>
                    </a:lnL>
                    <a:lnR w="38100" cap="flat" cmpd="sng">
                      <a:solidFill>
                        <a:srgbClr val="0033CC"/>
                      </a:solidFill>
                      <a:prstDash val="solid"/>
                      <a:bevel/>
                      <a:headEnd type="none" w="med" len="med"/>
                      <a:tailEnd type="none" w="med" len="med"/>
                    </a:lnR>
                    <a:lnT w="12700" cap="flat" cmpd="sng">
                      <a:solidFill>
                        <a:srgbClr val="7F7F7F"/>
                      </a:solidFill>
                      <a:prstDash val="solid"/>
                      <a:bevel/>
                      <a:headEnd type="none" w="med" len="med"/>
                      <a:tailEnd type="none" w="med" len="med"/>
                    </a:lnT>
                    <a:lnB w="12700" cap="flat" cmpd="sng">
                      <a:solidFill>
                        <a:srgbClr val="7F7F7F"/>
                      </a:solidFill>
                      <a:prstDash val="solid"/>
                      <a:bevel/>
                      <a:headEnd type="none" w="med" len="med"/>
                      <a:tailEnd type="none" w="med" len="med"/>
                    </a:lnB>
                    <a:lnTlToBr>
                      <a:noFill/>
                    </a:lnTlToBr>
                    <a:lnBlToTr>
                      <a:noFill/>
                    </a:lnBlToTr>
                    <a:solidFill>
                      <a:srgbClr val="F2F2F2">
                        <a:alpha val="100000"/>
                      </a:srgbClr>
                    </a:solidFill>
                  </a:tcPr>
                </a:tc>
                <a:tc vMerge="1">
                  <a:tcPr>
                    <a:lnL w="38100" cap="flat" cmpd="sng">
                      <a:solidFill>
                        <a:srgbClr val="0033CC"/>
                      </a:solidFill>
                      <a:prstDash val="solid"/>
                      <a:bevel/>
                      <a:headEnd type="none" w="med" len="med"/>
                      <a:tailEnd type="none" w="med" len="med"/>
                    </a:lnL>
                    <a:lnR w="38100" cap="flat" cmpd="sng">
                      <a:solidFill>
                        <a:srgbClr val="0033CC"/>
                      </a:solidFill>
                      <a:prstDash val="solid"/>
                      <a:bevel/>
                      <a:headEnd type="none" w="med" len="med"/>
                      <a:tailEnd type="none" w="med" len="med"/>
                    </a:lnR>
                    <a:lnB w="12700" cap="flat" cmpd="sng">
                      <a:solidFill>
                        <a:srgbClr val="7F7F7F"/>
                      </a:solidFill>
                      <a:prstDash val="solid"/>
                      <a:bevel/>
                      <a:headEnd type="none" w="med" len="med"/>
                      <a:tailEnd type="none" w="med" len="med"/>
                    </a:lnB>
                  </a:tcPr>
                </a:tc>
                <a:tc vMerge="1">
                  <a:tcPr>
                    <a:lnL w="38100" cap="flat" cmpd="sng">
                      <a:solidFill>
                        <a:srgbClr val="0033CC"/>
                      </a:solidFill>
                      <a:prstDash val="solid"/>
                      <a:bevel/>
                      <a:headEnd type="none" w="med" len="med"/>
                      <a:tailEnd type="none" w="med" len="med"/>
                    </a:lnL>
                    <a:lnR w="12700" cap="flat" cmpd="sng">
                      <a:solidFill>
                        <a:srgbClr val="7F7F7F"/>
                      </a:solidFill>
                      <a:prstDash val="solid"/>
                      <a:bevel/>
                      <a:headEnd type="none" w="med" len="med"/>
                      <a:tailEnd type="none" w="med" len="med"/>
                    </a:lnR>
                    <a:lnB w="12700" cap="flat" cmpd="sng">
                      <a:solidFill>
                        <a:srgbClr val="7F7F7F"/>
                      </a:solidFill>
                      <a:prstDash val="solid"/>
                      <a:bevel/>
                      <a:headEnd type="none" w="med" len="med"/>
                      <a:tailEnd type="none" w="med" len="med"/>
                    </a:lnB>
                  </a:tcPr>
                </a:tc>
              </a:tr>
              <a:tr h="520065">
                <a:tc>
                  <a:txBody>
                    <a:bodyPr/>
                    <a:p>
                      <a:pPr marL="0" lvl="0" indent="0" algn="ctr" eaLnBrk="1" fontAlgn="base" latinLnBrk="1" hangingPunct="1">
                        <a:spcBef>
                          <a:spcPts val="600"/>
                        </a:spcBef>
                        <a:spcAft>
                          <a:spcPct val="0"/>
                        </a:spcAft>
                        <a:buClr>
                          <a:schemeClr val="accent1"/>
                        </a:buClr>
                        <a:buFont typeface="Wingdings" panose="05000000000000000000" pitchFamily="2" charset="2"/>
                        <a:buNone/>
                      </a:pPr>
                      <a:r>
                        <a:rPr lang="zh-CN" altLang="en-US" sz="1200" b="1" baseline="0" dirty="0">
                          <a:solidFill>
                            <a:srgbClr val="000000"/>
                          </a:solidFill>
                          <a:latin typeface="华文楷体" panose="02010600040101010101" charset="-122"/>
                          <a:ea typeface="华文楷体" panose="02010600040101010101" charset="-122"/>
                          <a:sym typeface="Modern H Medium" pitchFamily="2" charset="-127"/>
                        </a:rPr>
                        <a:t>海外项目</a:t>
                      </a:r>
                      <a:endParaRPr lang="zh-CN" altLang="en-US" sz="1200" b="1" baseline="0" dirty="0">
                        <a:solidFill>
                          <a:srgbClr val="000000"/>
                        </a:solidFill>
                        <a:latin typeface="华文楷体" panose="02010600040101010101" charset="-122"/>
                        <a:ea typeface="华文楷体" panose="02010600040101010101" charset="-122"/>
                        <a:sym typeface="Modern H Medium" pitchFamily="2" charset="-127"/>
                      </a:endParaRPr>
                    </a:p>
                  </a:txBody>
                  <a:tcPr marL="18001" marR="18001" marT="18002" marB="18002" anchor="ctr">
                    <a:lnL w="12700" cap="flat" cmpd="sng">
                      <a:solidFill>
                        <a:srgbClr val="7F7F7F"/>
                      </a:solidFill>
                      <a:prstDash val="solid"/>
                      <a:bevel/>
                      <a:headEnd type="none" w="med" len="med"/>
                      <a:tailEnd type="none" w="med" len="med"/>
                    </a:lnL>
                    <a:lnR w="12700" cap="flat" cmpd="sng">
                      <a:solidFill>
                        <a:srgbClr val="7F7F7F"/>
                      </a:solidFill>
                      <a:prstDash val="solid"/>
                      <a:bevel/>
                      <a:headEnd type="none" w="med" len="med"/>
                      <a:tailEnd type="none" w="med" len="med"/>
                    </a:lnR>
                    <a:lnT w="12700" cap="flat" cmpd="sng">
                      <a:solidFill>
                        <a:srgbClr val="7F7F7F"/>
                      </a:solidFill>
                      <a:prstDash val="solid"/>
                      <a:bevel/>
                      <a:headEnd type="none" w="med" len="med"/>
                      <a:tailEnd type="none" w="med" len="med"/>
                    </a:lnT>
                    <a:lnB w="12700" cap="flat" cmpd="sng">
                      <a:solidFill>
                        <a:srgbClr val="7F7F7F"/>
                      </a:solidFill>
                      <a:prstDash val="solid"/>
                      <a:bevel/>
                      <a:headEnd type="none" w="med" len="med"/>
                      <a:tailEnd type="none" w="med" len="med"/>
                    </a:lnB>
                    <a:lnTlToBr>
                      <a:noFill/>
                    </a:lnTlToBr>
                    <a:lnBlToTr>
                      <a:noFill/>
                    </a:lnBlToTr>
                    <a:solidFill>
                      <a:schemeClr val="bg1">
                        <a:alpha val="100000"/>
                      </a:schemeClr>
                    </a:solidFill>
                  </a:tcPr>
                </a:tc>
                <a:tc>
                  <a:txBody>
                    <a:bodyPr/>
                    <a:p>
                      <a:pPr marL="0" lvl="0" indent="0" algn="ctr" eaLnBrk="1" fontAlgn="base" latinLnBrk="1" hangingPunct="1">
                        <a:lnSpc>
                          <a:spcPct val="104000"/>
                        </a:lnSpc>
                        <a:spcBef>
                          <a:spcPct val="20000"/>
                        </a:spcBef>
                        <a:spcAft>
                          <a:spcPct val="0"/>
                        </a:spcAft>
                        <a:buClr>
                          <a:schemeClr val="accent1"/>
                        </a:buClr>
                        <a:buFont typeface="Wingdings" panose="05000000000000000000" pitchFamily="2" charset="2"/>
                        <a:buNone/>
                      </a:pPr>
                      <a:r>
                        <a:rPr lang="en-US" altLang="x-none" sz="1400" b="1" baseline="0" dirty="0">
                          <a:solidFill>
                            <a:srgbClr val="000000"/>
                          </a:solidFill>
                          <a:latin typeface="华文楷体" panose="02010600040101010101" charset="-122"/>
                          <a:ea typeface="华文楷体" panose="02010600040101010101" charset="-122"/>
                          <a:sym typeface="Malgun Gothic" panose="020B0503020000020004" pitchFamily="34" charset="-127"/>
                        </a:rPr>
                        <a:t>H6</a:t>
                      </a:r>
                      <a:endParaRPr lang="en-US" altLang="x-none" sz="1400" b="1" baseline="0" dirty="0">
                        <a:solidFill>
                          <a:srgbClr val="000000"/>
                        </a:solidFill>
                        <a:latin typeface="华文楷体" panose="02010600040101010101" charset="-122"/>
                        <a:ea typeface="华文楷体" panose="02010600040101010101" charset="-122"/>
                        <a:sym typeface="Malgun Gothic" panose="020B0503020000020004" pitchFamily="34" charset="-127"/>
                      </a:endParaRPr>
                    </a:p>
                  </a:txBody>
                  <a:tcPr marL="16616" marR="16616" marT="18002" marB="18002" anchor="ctr">
                    <a:lnL w="12700" cap="flat" cmpd="sng">
                      <a:solidFill>
                        <a:srgbClr val="7F7F7F"/>
                      </a:solidFill>
                      <a:prstDash val="solid"/>
                      <a:bevel/>
                      <a:headEnd type="none" w="med" len="med"/>
                      <a:tailEnd type="none" w="med" len="med"/>
                    </a:lnL>
                    <a:lnR w="12700" cap="flat" cmpd="sng">
                      <a:solidFill>
                        <a:srgbClr val="7F7F7F"/>
                      </a:solidFill>
                      <a:prstDash val="solid"/>
                      <a:bevel/>
                      <a:headEnd type="none" w="med" len="med"/>
                      <a:tailEnd type="none" w="med" len="med"/>
                    </a:lnR>
                    <a:lnT w="12700" cap="flat" cmpd="sng">
                      <a:solidFill>
                        <a:srgbClr val="7F7F7F"/>
                      </a:solidFill>
                      <a:prstDash val="solid"/>
                      <a:bevel/>
                      <a:headEnd type="none" w="med" len="med"/>
                      <a:tailEnd type="none" w="med" len="med"/>
                    </a:lnT>
                    <a:lnB w="12700" cap="flat" cmpd="sng">
                      <a:solidFill>
                        <a:srgbClr val="7F7F7F"/>
                      </a:solidFill>
                      <a:prstDash val="solid"/>
                      <a:bevel/>
                      <a:headEnd type="none" w="med" len="med"/>
                      <a:tailEnd type="none" w="med" len="med"/>
                    </a:lnB>
                    <a:lnTlToBr>
                      <a:noFill/>
                    </a:lnTlToBr>
                    <a:lnBlToTr>
                      <a:noFill/>
                    </a:lnBlToTr>
                    <a:noFill/>
                  </a:tcPr>
                </a:tc>
                <a:tc>
                  <a:txBody>
                    <a:bodyPr/>
                    <a:p>
                      <a:pPr marL="0" lvl="0" indent="0" algn="ctr" eaLnBrk="1" fontAlgn="base" latinLnBrk="1" hangingPunct="1">
                        <a:lnSpc>
                          <a:spcPct val="104000"/>
                        </a:lnSpc>
                        <a:spcBef>
                          <a:spcPct val="20000"/>
                        </a:spcBef>
                        <a:spcAft>
                          <a:spcPct val="0"/>
                        </a:spcAft>
                        <a:buClr>
                          <a:schemeClr val="accent1"/>
                        </a:buClr>
                        <a:buFont typeface="Wingdings" panose="05000000000000000000" pitchFamily="2" charset="2"/>
                        <a:buNone/>
                      </a:pPr>
                      <a:r>
                        <a:rPr lang="en-US" sz="1400" b="1" baseline="0" dirty="0">
                          <a:solidFill>
                            <a:srgbClr val="000000"/>
                          </a:solidFill>
                          <a:latin typeface="华文楷体" panose="02010600040101010101" charset="-122"/>
                          <a:ea typeface="华文楷体" panose="02010600040101010101" charset="-122"/>
                          <a:sym typeface="Modern H Bold" pitchFamily="2" charset="-127"/>
                        </a:rPr>
                        <a:t>/</a:t>
                      </a:r>
                      <a:endParaRPr lang="en-US" sz="1400" b="1" baseline="0" dirty="0">
                        <a:solidFill>
                          <a:srgbClr val="000000"/>
                        </a:solidFill>
                        <a:latin typeface="华文楷体" panose="02010600040101010101" charset="-122"/>
                        <a:ea typeface="华文楷体" panose="02010600040101010101" charset="-122"/>
                        <a:sym typeface="Modern H Bold" pitchFamily="2" charset="-127"/>
                      </a:endParaRPr>
                    </a:p>
                  </a:txBody>
                  <a:tcPr marL="16616" marR="16616" marT="18002" marB="18002" anchor="ctr">
                    <a:lnL w="12700" cap="flat" cmpd="sng">
                      <a:solidFill>
                        <a:srgbClr val="7F7F7F"/>
                      </a:solidFill>
                      <a:prstDash val="solid"/>
                      <a:bevel/>
                      <a:headEnd type="none" w="med" len="med"/>
                      <a:tailEnd type="none" w="med" len="med"/>
                    </a:lnL>
                    <a:lnR w="38100" cap="flat" cmpd="sng">
                      <a:solidFill>
                        <a:srgbClr val="0033CC"/>
                      </a:solidFill>
                      <a:prstDash val="solid"/>
                      <a:bevel/>
                      <a:headEnd type="none" w="med" len="med"/>
                      <a:tailEnd type="none" w="med" len="med"/>
                    </a:lnR>
                    <a:lnT w="12700" cap="flat" cmpd="sng">
                      <a:solidFill>
                        <a:srgbClr val="7F7F7F"/>
                      </a:solidFill>
                      <a:prstDash val="solid"/>
                      <a:bevel/>
                      <a:headEnd type="none" w="med" len="med"/>
                      <a:tailEnd type="none" w="med" len="med"/>
                    </a:lnT>
                    <a:lnB w="12700" cap="flat" cmpd="sng">
                      <a:solidFill>
                        <a:srgbClr val="7F7F7F"/>
                      </a:solidFill>
                      <a:prstDash val="solid"/>
                      <a:bevel/>
                      <a:headEnd type="none" w="med" len="med"/>
                      <a:tailEnd type="none" w="med" len="med"/>
                    </a:lnB>
                    <a:lnTlToBr>
                      <a:noFill/>
                    </a:lnTlToBr>
                    <a:lnBlToTr>
                      <a:noFill/>
                    </a:lnBlToTr>
                    <a:noFill/>
                  </a:tcPr>
                </a:tc>
                <a:tc>
                  <a:txBody>
                    <a:bodyPr/>
                    <a:p>
                      <a:pPr marL="0" lvl="0" indent="0" algn="ctr" eaLnBrk="1" fontAlgn="base" latinLnBrk="1" hangingPunct="1">
                        <a:lnSpc>
                          <a:spcPct val="104000"/>
                        </a:lnSpc>
                        <a:spcBef>
                          <a:spcPct val="20000"/>
                        </a:spcBef>
                        <a:spcAft>
                          <a:spcPct val="0"/>
                        </a:spcAft>
                        <a:buClr>
                          <a:schemeClr val="accent1"/>
                        </a:buClr>
                        <a:buFont typeface="Wingdings" panose="05000000000000000000" pitchFamily="2" charset="2"/>
                        <a:buNone/>
                      </a:pPr>
                      <a:r>
                        <a:rPr lang="en-US" sz="1400" b="1" baseline="0" dirty="0">
                          <a:solidFill>
                            <a:srgbClr val="000000"/>
                          </a:solidFill>
                          <a:latin typeface="华文楷体" panose="02010600040101010101" charset="-122"/>
                          <a:ea typeface="华文楷体" panose="02010600040101010101" charset="-122"/>
                          <a:sym typeface="Modern H Medium" pitchFamily="2" charset="-127"/>
                        </a:rPr>
                        <a:t>/</a:t>
                      </a:r>
                      <a:endParaRPr lang="en-US" sz="1400" b="1" baseline="0" dirty="0">
                        <a:solidFill>
                          <a:srgbClr val="000000"/>
                        </a:solidFill>
                        <a:latin typeface="华文楷体" panose="02010600040101010101" charset="-122"/>
                        <a:ea typeface="华文楷体" panose="02010600040101010101" charset="-122"/>
                        <a:sym typeface="Modern H Medium" pitchFamily="2" charset="-127"/>
                      </a:endParaRPr>
                    </a:p>
                  </a:txBody>
                  <a:tcPr marL="18001" marR="18001" marT="18002" marB="18002" anchor="ctr">
                    <a:lnL w="38100" cap="flat" cmpd="sng">
                      <a:solidFill>
                        <a:srgbClr val="0033CC"/>
                      </a:solidFill>
                      <a:prstDash val="solid"/>
                      <a:bevel/>
                      <a:headEnd type="none" w="med" len="med"/>
                      <a:tailEnd type="none" w="med" len="med"/>
                    </a:lnL>
                    <a:lnR w="38100" cap="flat" cmpd="sng">
                      <a:solidFill>
                        <a:srgbClr val="0033CC"/>
                      </a:solidFill>
                      <a:prstDash val="solid"/>
                      <a:bevel/>
                      <a:headEnd type="none" w="med" len="med"/>
                      <a:tailEnd type="none" w="med" len="med"/>
                    </a:lnR>
                    <a:lnT w="12700" cap="flat" cmpd="sng">
                      <a:solidFill>
                        <a:srgbClr val="7F7F7F"/>
                      </a:solidFill>
                      <a:prstDash val="solid"/>
                      <a:bevel/>
                      <a:headEnd type="none" w="med" len="med"/>
                      <a:tailEnd type="none" w="med" len="med"/>
                    </a:lnT>
                    <a:lnB w="38100" cap="flat" cmpd="sng">
                      <a:solidFill>
                        <a:srgbClr val="0000C4"/>
                      </a:solidFill>
                      <a:prstDash val="solid"/>
                      <a:bevel/>
                      <a:headEnd type="none" w="med" len="med"/>
                      <a:tailEnd type="none" w="med" len="med"/>
                    </a:lnB>
                    <a:lnTlToBr>
                      <a:noFill/>
                    </a:lnTlToBr>
                    <a:lnBlToTr>
                      <a:noFill/>
                    </a:lnBlToTr>
                    <a:noFill/>
                  </a:tcPr>
                </a:tc>
                <a:tc>
                  <a:txBody>
                    <a:bodyPr/>
                    <a:p>
                      <a:pPr marL="0" lvl="0" indent="0" algn="ctr" eaLnBrk="1" fontAlgn="base" latinLnBrk="1" hangingPunct="1">
                        <a:lnSpc>
                          <a:spcPct val="104000"/>
                        </a:lnSpc>
                        <a:spcBef>
                          <a:spcPct val="20000"/>
                        </a:spcBef>
                        <a:spcAft>
                          <a:spcPct val="0"/>
                        </a:spcAft>
                        <a:buClr>
                          <a:schemeClr val="accent1"/>
                        </a:buClr>
                        <a:buFont typeface="Wingdings" panose="05000000000000000000" pitchFamily="2" charset="2"/>
                        <a:buNone/>
                      </a:pPr>
                      <a:r>
                        <a:rPr lang="zh-CN" altLang="en-US" sz="1000" b="1" baseline="0" dirty="0">
                          <a:solidFill>
                            <a:srgbClr val="000000"/>
                          </a:solidFill>
                          <a:latin typeface="华文楷体" panose="02010600040101010101" charset="-122"/>
                          <a:ea typeface="华文楷体" panose="02010600040101010101" charset="-122"/>
                          <a:cs typeface="华文楷体" panose="02010600040101010101" charset="-122"/>
                          <a:sym typeface="Modern H Medium" pitchFamily="2" charset="-127"/>
                        </a:rPr>
                        <a:t>比原有车型提高</a:t>
                      </a:r>
                      <a:r>
                        <a:rPr lang="en-US" altLang="x-none" sz="1000" b="1" baseline="0" dirty="0">
                          <a:solidFill>
                            <a:srgbClr val="000000"/>
                          </a:solidFill>
                          <a:latin typeface="华文楷体" panose="02010600040101010101" charset="-122"/>
                          <a:ea typeface="华文楷体" panose="02010600040101010101" charset="-122"/>
                          <a:cs typeface="华文楷体" panose="02010600040101010101" charset="-122"/>
                          <a:sym typeface="Modern H Medium" pitchFamily="2" charset="-127"/>
                        </a:rPr>
                        <a:t>30%</a:t>
                      </a:r>
                      <a:endParaRPr lang="en-US" altLang="x-none" sz="1000" b="1" baseline="0" dirty="0">
                        <a:solidFill>
                          <a:srgbClr val="000000"/>
                        </a:solidFill>
                        <a:latin typeface="华文楷体" panose="02010600040101010101" charset="-122"/>
                        <a:ea typeface="华文楷体" panose="02010600040101010101" charset="-122"/>
                        <a:cs typeface="华文楷体" panose="02010600040101010101" charset="-122"/>
                        <a:sym typeface="Modern H Medium" pitchFamily="2" charset="-127"/>
                      </a:endParaRPr>
                    </a:p>
                  </a:txBody>
                  <a:tcPr marL="18001" marR="18001" marT="18002" marB="18002" anchor="ctr">
                    <a:lnL w="38100" cap="flat" cmpd="sng">
                      <a:solidFill>
                        <a:srgbClr val="0033CC"/>
                      </a:solidFill>
                      <a:prstDash val="solid"/>
                      <a:bevel/>
                      <a:headEnd type="none" w="med" len="med"/>
                      <a:tailEnd type="none" w="med" len="med"/>
                    </a:lnL>
                    <a:lnR w="12700" cap="flat" cmpd="sng">
                      <a:solidFill>
                        <a:srgbClr val="7F7F7F"/>
                      </a:solidFill>
                      <a:prstDash val="solid"/>
                      <a:bevel/>
                      <a:headEnd type="none" w="med" len="med"/>
                      <a:tailEnd type="none" w="med" len="med"/>
                    </a:lnR>
                    <a:lnT w="12700" cap="flat" cmpd="sng">
                      <a:solidFill>
                        <a:srgbClr val="7F7F7F"/>
                      </a:solidFill>
                      <a:prstDash val="solid"/>
                      <a:bevel/>
                      <a:headEnd type="none" w="med" len="med"/>
                      <a:tailEnd type="none" w="med" len="med"/>
                    </a:lnT>
                    <a:lnB w="12700" cap="flat" cmpd="sng">
                      <a:solidFill>
                        <a:srgbClr val="7F7F7F"/>
                      </a:solidFill>
                      <a:prstDash val="solid"/>
                      <a:bevel/>
                      <a:headEnd type="none" w="med" len="med"/>
                      <a:tailEnd type="none" w="med" len="med"/>
                    </a:lnB>
                    <a:lnTlToBr>
                      <a:noFill/>
                    </a:lnTlToBr>
                    <a:lnBlToTr>
                      <a:noFill/>
                    </a:lnBlToTr>
                    <a:solidFill>
                      <a:schemeClr val="bg1">
                        <a:alpha val="100000"/>
                      </a:schemeClr>
                    </a:solidFill>
                  </a:tcPr>
                </a:tc>
              </a:tr>
            </a:tbl>
          </a:graphicData>
        </a:graphic>
      </p:graphicFrame>
      <p:sp>
        <p:nvSpPr>
          <p:cNvPr id="20508" name="AutoShape 7"/>
          <p:cNvSpPr/>
          <p:nvPr/>
        </p:nvSpPr>
        <p:spPr>
          <a:xfrm>
            <a:off x="335280" y="936625"/>
            <a:ext cx="929005" cy="1587500"/>
          </a:xfrm>
          <a:prstGeom prst="homePlate">
            <a:avLst>
              <a:gd name="adj" fmla="val 6601"/>
            </a:avLst>
          </a:prstGeom>
          <a:solidFill>
            <a:srgbClr val="244061"/>
          </a:solidFill>
          <a:ln w="9525" cap="flat" cmpd="sng">
            <a:solidFill>
              <a:srgbClr val="7F7F7F"/>
            </a:solidFill>
            <a:prstDash val="solid"/>
            <a:miter/>
            <a:headEnd type="none" w="med" len="med"/>
            <a:tailEnd type="none" w="med" len="med"/>
          </a:ln>
        </p:spPr>
        <p:txBody>
          <a:bodyPr wrap="none" anchor="ctr" anchorCtr="0"/>
          <a:p>
            <a:pPr algn="ctr" latinLnBrk="1"/>
            <a:r>
              <a:rPr lang="zh-CN" altLang="en-US" sz="1600" b="1" dirty="0">
                <a:solidFill>
                  <a:schemeClr val="bg1"/>
                </a:solidFill>
                <a:latin typeface="华文楷体" panose="02010600040101010101" charset="-122"/>
                <a:ea typeface="华文楷体" panose="02010600040101010101" charset="-122"/>
                <a:sym typeface="楷体" panose="02010609060101010101" pitchFamily="49" charset="-122"/>
              </a:rPr>
              <a:t>推进战略</a:t>
            </a:r>
            <a:endParaRPr lang="zh-CN" altLang="en-US" sz="1600" b="1" dirty="0">
              <a:solidFill>
                <a:schemeClr val="bg1"/>
              </a:solidFill>
              <a:latin typeface="华文楷体" panose="02010600040101010101" charset="-122"/>
              <a:ea typeface="华文楷体" panose="02010600040101010101" charset="-122"/>
              <a:sym typeface="楷体" panose="02010609060101010101" pitchFamily="49" charset="-122"/>
            </a:endParaRPr>
          </a:p>
        </p:txBody>
      </p:sp>
      <p:graphicFrame>
        <p:nvGraphicFramePr>
          <p:cNvPr id="21533" name="表格 21532"/>
          <p:cNvGraphicFramePr/>
          <p:nvPr>
            <p:custDataLst>
              <p:tags r:id="rId2"/>
            </p:custDataLst>
          </p:nvPr>
        </p:nvGraphicFramePr>
        <p:xfrm>
          <a:off x="1473200" y="936625"/>
          <a:ext cx="6767830" cy="1595755"/>
        </p:xfrm>
        <a:graphic>
          <a:graphicData uri="http://schemas.openxmlformats.org/drawingml/2006/table">
            <a:tbl>
              <a:tblPr/>
              <a:tblGrid>
                <a:gridCol w="2156460"/>
                <a:gridCol w="4611370"/>
              </a:tblGrid>
              <a:tr h="531495">
                <a:tc>
                  <a:txBody>
                    <a:bodyPr/>
                    <a:p>
                      <a:pPr marL="0" lvl="0" indent="0" algn="ctr" eaLnBrk="1" fontAlgn="base" latinLnBrk="1" hangingPunct="1">
                        <a:spcBef>
                          <a:spcPts val="600"/>
                        </a:spcBef>
                        <a:spcAft>
                          <a:spcPct val="0"/>
                        </a:spcAft>
                        <a:buClr>
                          <a:schemeClr val="accent1"/>
                        </a:buClr>
                        <a:buFont typeface="Wingdings" panose="05000000000000000000" pitchFamily="2" charset="2"/>
                        <a:buNone/>
                      </a:pPr>
                      <a:r>
                        <a:rPr lang="zh-CN" altLang="en-US" sz="1200" b="1" baseline="0" dirty="0">
                          <a:solidFill>
                            <a:schemeClr val="tx1"/>
                          </a:solidFill>
                          <a:latin typeface="华文楷体" panose="02010600040101010101" charset="-122"/>
                          <a:ea typeface="华文楷体" panose="02010600040101010101" charset="-122"/>
                          <a:sym typeface="宋体" panose="02010600030101010101" pitchFamily="2" charset="-122"/>
                        </a:rPr>
                        <a:t>整椅质量确保</a:t>
                      </a:r>
                      <a:endParaRPr lang="zh-CN" altLang="en-US" sz="1200" b="1" baseline="0" dirty="0">
                        <a:solidFill>
                          <a:schemeClr val="tx1"/>
                        </a:solidFill>
                        <a:latin typeface="华文楷体" panose="02010600040101010101" charset="-122"/>
                        <a:ea typeface="华文楷体" panose="02010600040101010101" charset="-122"/>
                        <a:sym typeface="宋体" panose="02010600030101010101" pitchFamily="2" charset="-122"/>
                      </a:endParaRPr>
                    </a:p>
                  </a:txBody>
                  <a:tcPr marL="18001" marR="18001" marT="18002" marB="18002" anchor="ctr">
                    <a:lnL w="12700" cap="flat" cmpd="sng">
                      <a:solidFill>
                        <a:srgbClr val="7F7F7F"/>
                      </a:solidFill>
                      <a:prstDash val="solid"/>
                      <a:bevel/>
                      <a:headEnd type="none" w="med" len="med"/>
                      <a:tailEnd type="none" w="med" len="med"/>
                    </a:lnL>
                    <a:lnR w="12700" cap="flat" cmpd="sng">
                      <a:solidFill>
                        <a:srgbClr val="7F7F7F"/>
                      </a:solidFill>
                      <a:prstDash val="solid"/>
                      <a:bevel/>
                      <a:headEnd type="none" w="med" len="med"/>
                      <a:tailEnd type="none" w="med" len="med"/>
                    </a:lnR>
                    <a:lnT w="12700" cap="flat" cmpd="sng">
                      <a:solidFill>
                        <a:srgbClr val="7F7F7F"/>
                      </a:solidFill>
                      <a:prstDash val="solid"/>
                      <a:bevel/>
                      <a:headEnd type="none" w="med" len="med"/>
                      <a:tailEnd type="none" w="med" len="med"/>
                    </a:lnT>
                    <a:lnB w="12700" cap="flat" cmpd="sng">
                      <a:solidFill>
                        <a:srgbClr val="7F7F7F"/>
                      </a:solidFill>
                      <a:prstDash val="solid"/>
                      <a:bevel/>
                      <a:headEnd type="none" w="med" len="med"/>
                      <a:tailEnd type="none" w="med" len="med"/>
                    </a:lnB>
                    <a:lnTlToBr>
                      <a:noFill/>
                    </a:lnTlToBr>
                    <a:lnBlToTr>
                      <a:noFill/>
                    </a:lnBlToTr>
                    <a:solidFill>
                      <a:srgbClr val="F2F2F2">
                        <a:alpha val="100000"/>
                      </a:srgbClr>
                    </a:solidFill>
                  </a:tcPr>
                </a:tc>
                <a:tc>
                  <a:txBody>
                    <a:bodyPr/>
                    <a:p>
                      <a:pPr marL="93980" lvl="0" indent="-93980" latinLnBrk="0">
                        <a:lnSpc>
                          <a:spcPct val="120000"/>
                        </a:lnSpc>
                        <a:spcBef>
                          <a:spcPct val="0"/>
                        </a:spcBef>
                        <a:spcAft>
                          <a:spcPct val="0"/>
                        </a:spcAft>
                        <a:buFont typeface="Arial" panose="020B0604020202020204" pitchFamily="34" charset="0"/>
                        <a:buChar char="•"/>
                      </a:pPr>
                      <a:r>
                        <a:rPr lang="zh-CN" altLang="en-US" sz="1100" dirty="0">
                          <a:solidFill>
                            <a:srgbClr val="000000"/>
                          </a:solidFill>
                          <a:latin typeface="华文楷体" panose="02010600040101010101" charset="-122"/>
                          <a:ea typeface="华文楷体" panose="02010600040101010101" charset="-122"/>
                          <a:cs typeface="华文楷体" panose="02010600040101010101" charset="-122"/>
                          <a:sym typeface="Modern H Medium" pitchFamily="2" charset="-127"/>
                        </a:rPr>
                        <a:t>通过各部门协同分析实现结构最优化</a:t>
                      </a:r>
                      <a:endParaRPr lang="en-US" altLang="x-none" sz="1100" dirty="0">
                        <a:solidFill>
                          <a:srgbClr val="000000"/>
                        </a:solidFill>
                        <a:latin typeface="华文楷体" panose="02010600040101010101" charset="-122"/>
                        <a:ea typeface="华文楷体" panose="02010600040101010101" charset="-122"/>
                        <a:cs typeface="华文楷体" panose="02010600040101010101" charset="-122"/>
                        <a:sym typeface="Modern H Medium" pitchFamily="2" charset="-127"/>
                      </a:endParaRPr>
                    </a:p>
                    <a:p>
                      <a:pPr marL="93980" lvl="0" indent="-93980" latinLnBrk="0">
                        <a:lnSpc>
                          <a:spcPct val="120000"/>
                        </a:lnSpc>
                        <a:spcBef>
                          <a:spcPct val="0"/>
                        </a:spcBef>
                        <a:spcAft>
                          <a:spcPct val="0"/>
                        </a:spcAft>
                        <a:buFont typeface="Arial" panose="020B0604020202020204" pitchFamily="34" charset="0"/>
                        <a:buChar char="•"/>
                      </a:pPr>
                      <a:r>
                        <a:rPr lang="zh-CN" altLang="en-US" sz="1100" dirty="0">
                          <a:solidFill>
                            <a:srgbClr val="000000"/>
                          </a:solidFill>
                          <a:latin typeface="华文楷体" panose="02010600040101010101" charset="-122"/>
                          <a:ea typeface="华文楷体" panose="02010600040101010101" charset="-122"/>
                          <a:cs typeface="华文楷体" panose="02010600040101010101" charset="-122"/>
                          <a:sym typeface="Modern H Medium" pitchFamily="2" charset="-127"/>
                        </a:rPr>
                        <a:t>分阶段实施噪音</a:t>
                      </a:r>
                      <a:r>
                        <a:rPr lang="en-US" altLang="x-none" sz="1100" dirty="0">
                          <a:solidFill>
                            <a:srgbClr val="000000"/>
                          </a:solidFill>
                          <a:latin typeface="华文楷体" panose="02010600040101010101" charset="-122"/>
                          <a:ea typeface="华文楷体" panose="02010600040101010101" charset="-122"/>
                          <a:cs typeface="华文楷体" panose="02010600040101010101" charset="-122"/>
                          <a:sym typeface="Modern H Medium" pitchFamily="2" charset="-127"/>
                        </a:rPr>
                        <a:t>/</a:t>
                      </a:r>
                      <a:r>
                        <a:rPr lang="zh-CN" altLang="en-US" sz="1100" dirty="0">
                          <a:solidFill>
                            <a:srgbClr val="000000"/>
                          </a:solidFill>
                          <a:latin typeface="华文楷体" panose="02010600040101010101" charset="-122"/>
                          <a:ea typeface="华文楷体" panose="02010600040101010101" charset="-122"/>
                          <a:cs typeface="华文楷体" panose="02010600040101010101" charset="-122"/>
                          <a:sym typeface="Modern H Medium" pitchFamily="2" charset="-127"/>
                        </a:rPr>
                        <a:t>异响特别质量活动</a:t>
                      </a:r>
                      <a:endParaRPr lang="en-US" altLang="x-none" sz="1100" dirty="0">
                        <a:solidFill>
                          <a:srgbClr val="000000"/>
                        </a:solidFill>
                        <a:latin typeface="华文楷体" panose="02010600040101010101" charset="-122"/>
                        <a:ea typeface="华文楷体" panose="02010600040101010101" charset="-122"/>
                        <a:cs typeface="华文楷体" panose="02010600040101010101" charset="-122"/>
                        <a:sym typeface="Modern H Medium" pitchFamily="2" charset="-127"/>
                      </a:endParaRPr>
                    </a:p>
                  </a:txBody>
                  <a:tcPr marL="72001" marR="18001" marT="18002" marB="18002" anchor="ctr">
                    <a:lnL w="12700" cap="flat" cmpd="sng">
                      <a:solidFill>
                        <a:srgbClr val="7F7F7F"/>
                      </a:solidFill>
                      <a:prstDash val="solid"/>
                      <a:bevel/>
                      <a:headEnd type="none" w="med" len="med"/>
                      <a:tailEnd type="none" w="med" len="med"/>
                    </a:lnL>
                    <a:lnR w="12700" cap="flat" cmpd="sng">
                      <a:solidFill>
                        <a:srgbClr val="7F7F7F"/>
                      </a:solidFill>
                      <a:prstDash val="solid"/>
                      <a:bevel/>
                      <a:headEnd type="none" w="med" len="med"/>
                      <a:tailEnd type="none" w="med" len="med"/>
                    </a:lnR>
                    <a:lnT w="12700" cap="flat" cmpd="sng">
                      <a:solidFill>
                        <a:srgbClr val="7F7F7F"/>
                      </a:solidFill>
                      <a:prstDash val="solid"/>
                      <a:bevel/>
                      <a:headEnd type="none" w="med" len="med"/>
                      <a:tailEnd type="none" w="med" len="med"/>
                    </a:lnT>
                    <a:lnB w="12700" cap="flat" cmpd="sng">
                      <a:solidFill>
                        <a:srgbClr val="7F7F7F"/>
                      </a:solidFill>
                      <a:prstDash val="solid"/>
                      <a:bevel/>
                      <a:headEnd type="none" w="med" len="med"/>
                      <a:tailEnd type="none" w="med" len="med"/>
                    </a:lnB>
                    <a:lnTlToBr>
                      <a:noFill/>
                    </a:lnTlToBr>
                    <a:lnBlToTr>
                      <a:noFill/>
                    </a:lnBlToTr>
                    <a:solidFill>
                      <a:schemeClr val="bg1">
                        <a:alpha val="100000"/>
                      </a:schemeClr>
                    </a:solidFill>
                  </a:tcPr>
                </a:tc>
              </a:tr>
              <a:tr h="531495">
                <a:tc>
                  <a:txBody>
                    <a:bodyPr/>
                    <a:p>
                      <a:pPr marL="0" lvl="0" indent="0" algn="ctr" eaLnBrk="1" fontAlgn="base" latinLnBrk="1" hangingPunct="1">
                        <a:spcBef>
                          <a:spcPts val="600"/>
                        </a:spcBef>
                        <a:spcAft>
                          <a:spcPct val="0"/>
                        </a:spcAft>
                        <a:buClr>
                          <a:schemeClr val="accent1"/>
                        </a:buClr>
                        <a:buFont typeface="Wingdings" panose="05000000000000000000" pitchFamily="2" charset="2"/>
                        <a:buNone/>
                      </a:pPr>
                      <a:r>
                        <a:rPr lang="zh-CN" altLang="en-US" sz="1200" b="1" baseline="0" dirty="0">
                          <a:solidFill>
                            <a:schemeClr val="tx1"/>
                          </a:solidFill>
                          <a:latin typeface="华文楷体" panose="02010600040101010101" charset="-122"/>
                          <a:ea typeface="华文楷体" panose="02010600040101010101" charset="-122"/>
                          <a:sym typeface="宋体" panose="02010600030101010101" pitchFamily="2" charset="-122"/>
                        </a:rPr>
                        <a:t>无缺陷</a:t>
                      </a:r>
                      <a:r>
                        <a:rPr lang="zh-CN" altLang="en-US" sz="1200" b="1" baseline="0" dirty="0">
                          <a:solidFill>
                            <a:schemeClr val="tx1"/>
                          </a:solidFill>
                          <a:latin typeface="华文楷体" panose="02010600040101010101" charset="-122"/>
                          <a:ea typeface="华文楷体" panose="02010600040101010101" charset="-122"/>
                          <a:sym typeface="Malgun Gothic" panose="020B0503020000020004" pitchFamily="34" charset="-127"/>
                        </a:rPr>
                        <a:t>部件质量</a:t>
                      </a:r>
                      <a:r>
                        <a:rPr lang="zh-CN" altLang="en-US" sz="1200" b="1" baseline="0" dirty="0">
                          <a:solidFill>
                            <a:schemeClr val="tx1"/>
                          </a:solidFill>
                          <a:latin typeface="华文楷体" panose="02010600040101010101" charset="-122"/>
                          <a:ea typeface="华文楷体" panose="02010600040101010101" charset="-122"/>
                          <a:sym typeface="宋体" panose="02010600030101010101" pitchFamily="2" charset="-122"/>
                        </a:rPr>
                        <a:t>确保</a:t>
                      </a:r>
                      <a:endParaRPr lang="zh-CN" altLang="en-US" sz="1200" b="1" baseline="0" dirty="0">
                        <a:solidFill>
                          <a:schemeClr val="tx1"/>
                        </a:solidFill>
                        <a:latin typeface="华文楷体" panose="02010600040101010101" charset="-122"/>
                        <a:ea typeface="华文楷体" panose="02010600040101010101" charset="-122"/>
                        <a:sym typeface="Malgun Gothic" panose="020B0503020000020004" pitchFamily="34" charset="-127"/>
                      </a:endParaRPr>
                    </a:p>
                  </a:txBody>
                  <a:tcPr marL="18001" marR="18001" marT="18002" marB="18002" anchor="ctr">
                    <a:lnL w="12700" cap="flat" cmpd="sng">
                      <a:solidFill>
                        <a:srgbClr val="7F7F7F"/>
                      </a:solidFill>
                      <a:prstDash val="solid"/>
                      <a:bevel/>
                      <a:headEnd type="none" w="med" len="med"/>
                      <a:tailEnd type="none" w="med" len="med"/>
                    </a:lnL>
                    <a:lnR w="12700" cap="flat" cmpd="sng">
                      <a:solidFill>
                        <a:srgbClr val="7F7F7F"/>
                      </a:solidFill>
                      <a:prstDash val="solid"/>
                      <a:bevel/>
                      <a:headEnd type="none" w="med" len="med"/>
                      <a:tailEnd type="none" w="med" len="med"/>
                    </a:lnR>
                    <a:lnT w="12700" cap="flat" cmpd="sng">
                      <a:solidFill>
                        <a:srgbClr val="7F7F7F"/>
                      </a:solidFill>
                      <a:prstDash val="solid"/>
                      <a:bevel/>
                      <a:headEnd type="none" w="med" len="med"/>
                      <a:tailEnd type="none" w="med" len="med"/>
                    </a:lnT>
                    <a:lnB w="12700" cap="flat" cmpd="sng">
                      <a:solidFill>
                        <a:srgbClr val="7F7F7F"/>
                      </a:solidFill>
                      <a:prstDash val="solid"/>
                      <a:bevel/>
                      <a:headEnd type="none" w="med" len="med"/>
                      <a:tailEnd type="none" w="med" len="med"/>
                    </a:lnB>
                    <a:lnTlToBr>
                      <a:noFill/>
                    </a:lnTlToBr>
                    <a:lnBlToTr>
                      <a:noFill/>
                    </a:lnBlToTr>
                    <a:solidFill>
                      <a:srgbClr val="F2F2F2">
                        <a:alpha val="100000"/>
                      </a:srgbClr>
                    </a:solidFill>
                  </a:tcPr>
                </a:tc>
                <a:tc>
                  <a:txBody>
                    <a:bodyPr/>
                    <a:p>
                      <a:pPr marL="93980" lvl="0" indent="-93980" latinLnBrk="0">
                        <a:lnSpc>
                          <a:spcPct val="120000"/>
                        </a:lnSpc>
                        <a:spcBef>
                          <a:spcPct val="0"/>
                        </a:spcBef>
                        <a:spcAft>
                          <a:spcPct val="0"/>
                        </a:spcAft>
                        <a:buFont typeface="Arial" panose="020B0604020202020204" pitchFamily="34" charset="0"/>
                        <a:buChar char="•"/>
                      </a:pPr>
                      <a:r>
                        <a:rPr lang="zh-CN" altLang="en-US" sz="1100" dirty="0">
                          <a:solidFill>
                            <a:srgbClr val="000000"/>
                          </a:solidFill>
                          <a:latin typeface="华文楷体" panose="02010600040101010101" charset="-122"/>
                          <a:ea typeface="华文楷体" panose="02010600040101010101" charset="-122"/>
                          <a:sym typeface="Modern H Medium" pitchFamily="2" charset="-127"/>
                        </a:rPr>
                        <a:t>强化当地配套企业验证活动</a:t>
                      </a:r>
                      <a:endParaRPr lang="en-US" altLang="x-none" sz="1100" dirty="0">
                        <a:solidFill>
                          <a:srgbClr val="000000"/>
                        </a:solidFill>
                        <a:latin typeface="华文楷体" panose="02010600040101010101" charset="-122"/>
                        <a:ea typeface="华文楷体" panose="02010600040101010101" charset="-122"/>
                        <a:sym typeface="Modern H Medium" pitchFamily="2" charset="-127"/>
                      </a:endParaRPr>
                    </a:p>
                    <a:p>
                      <a:pPr marL="93980" lvl="0" indent="-93980" latinLnBrk="0">
                        <a:lnSpc>
                          <a:spcPct val="120000"/>
                        </a:lnSpc>
                        <a:spcBef>
                          <a:spcPct val="0"/>
                        </a:spcBef>
                        <a:spcAft>
                          <a:spcPct val="0"/>
                        </a:spcAft>
                        <a:buFont typeface="Arial" panose="020B0604020202020204" pitchFamily="34" charset="0"/>
                        <a:buChar char="•"/>
                      </a:pPr>
                      <a:r>
                        <a:rPr lang="zh-CN" altLang="en-US" sz="1100" dirty="0">
                          <a:solidFill>
                            <a:srgbClr val="000000"/>
                          </a:solidFill>
                          <a:latin typeface="华文楷体" panose="02010600040101010101" charset="-122"/>
                          <a:ea typeface="华文楷体" panose="02010600040101010101" charset="-122"/>
                          <a:sym typeface="Modern H Medium" pitchFamily="2" charset="-127"/>
                        </a:rPr>
                        <a:t>实施骨架质量早期安定化活动</a:t>
                      </a:r>
                      <a:endParaRPr lang="en-US" altLang="x-none" sz="1100" dirty="0">
                        <a:solidFill>
                          <a:srgbClr val="000000"/>
                        </a:solidFill>
                        <a:latin typeface="华文楷体" panose="02010600040101010101" charset="-122"/>
                        <a:ea typeface="华文楷体" panose="02010600040101010101" charset="-122"/>
                        <a:sym typeface="Modern H Medium" pitchFamily="2" charset="-127"/>
                      </a:endParaRPr>
                    </a:p>
                  </a:txBody>
                  <a:tcPr marL="72001" marR="18001" marT="18002" marB="18002" anchor="ctr">
                    <a:lnL w="12700" cap="flat" cmpd="sng">
                      <a:solidFill>
                        <a:srgbClr val="7F7F7F"/>
                      </a:solidFill>
                      <a:prstDash val="solid"/>
                      <a:bevel/>
                      <a:headEnd type="none" w="med" len="med"/>
                      <a:tailEnd type="none" w="med" len="med"/>
                    </a:lnL>
                    <a:lnR w="12700" cap="flat" cmpd="sng">
                      <a:solidFill>
                        <a:srgbClr val="7F7F7F"/>
                      </a:solidFill>
                      <a:prstDash val="solid"/>
                      <a:bevel/>
                      <a:headEnd type="none" w="med" len="med"/>
                      <a:tailEnd type="none" w="med" len="med"/>
                    </a:lnR>
                    <a:lnT w="12700" cap="flat" cmpd="sng">
                      <a:solidFill>
                        <a:srgbClr val="7F7F7F"/>
                      </a:solidFill>
                      <a:prstDash val="solid"/>
                      <a:bevel/>
                      <a:headEnd type="none" w="med" len="med"/>
                      <a:tailEnd type="none" w="med" len="med"/>
                    </a:lnT>
                    <a:lnB w="12700" cap="flat" cmpd="sng">
                      <a:solidFill>
                        <a:srgbClr val="7F7F7F"/>
                      </a:solidFill>
                      <a:prstDash val="solid"/>
                      <a:bevel/>
                      <a:headEnd type="none" w="med" len="med"/>
                      <a:tailEnd type="none" w="med" len="med"/>
                    </a:lnB>
                    <a:lnTlToBr>
                      <a:noFill/>
                    </a:lnTlToBr>
                    <a:lnBlToTr>
                      <a:noFill/>
                    </a:lnBlToTr>
                    <a:solidFill>
                      <a:schemeClr val="bg1">
                        <a:alpha val="100000"/>
                      </a:schemeClr>
                    </a:solidFill>
                  </a:tcPr>
                </a:tc>
              </a:tr>
              <a:tr h="532765">
                <a:tc>
                  <a:txBody>
                    <a:bodyPr/>
                    <a:p>
                      <a:pPr marL="0" lvl="0" indent="0" algn="ctr" latinLnBrk="0">
                        <a:spcBef>
                          <a:spcPct val="30000"/>
                        </a:spcBef>
                        <a:spcAft>
                          <a:spcPct val="0"/>
                        </a:spcAft>
                        <a:buFont typeface="Arial" panose="020B0604020202020204" pitchFamily="34" charset="0"/>
                        <a:buNone/>
                      </a:pPr>
                      <a:r>
                        <a:rPr lang="zh-CN" altLang="en-US" sz="1200" b="1" dirty="0">
                          <a:solidFill>
                            <a:schemeClr val="tx1"/>
                          </a:solidFill>
                          <a:latin typeface="华文楷体" panose="02010600040101010101" charset="-122"/>
                          <a:ea typeface="华文楷体" panose="02010600040101010101" charset="-122"/>
                          <a:sym typeface="Modern H Bold" pitchFamily="2" charset="-127"/>
                        </a:rPr>
                        <a:t>考虑当地特性的质量确保</a:t>
                      </a:r>
                      <a:endParaRPr lang="zh-CN" altLang="en-US" sz="1200" b="1" dirty="0">
                        <a:solidFill>
                          <a:schemeClr val="tx1"/>
                        </a:solidFill>
                        <a:latin typeface="华文楷体" panose="02010600040101010101" charset="-122"/>
                        <a:ea typeface="华文楷体" panose="02010600040101010101" charset="-122"/>
                        <a:sym typeface="Modern H Bold" pitchFamily="2" charset="-127"/>
                      </a:endParaRPr>
                    </a:p>
                  </a:txBody>
                  <a:tcPr marL="18001" marR="18001" marT="18002" marB="18002" anchor="ctr">
                    <a:lnL w="12700" cap="flat" cmpd="sng">
                      <a:solidFill>
                        <a:srgbClr val="7F7F7F"/>
                      </a:solidFill>
                      <a:prstDash val="solid"/>
                      <a:bevel/>
                      <a:headEnd type="none" w="med" len="med"/>
                      <a:tailEnd type="none" w="med" len="med"/>
                    </a:lnL>
                    <a:lnR w="12700" cap="flat" cmpd="sng">
                      <a:solidFill>
                        <a:srgbClr val="7F7F7F"/>
                      </a:solidFill>
                      <a:prstDash val="solid"/>
                      <a:bevel/>
                      <a:headEnd type="none" w="med" len="med"/>
                      <a:tailEnd type="none" w="med" len="med"/>
                    </a:lnR>
                    <a:lnT w="12700" cap="flat" cmpd="sng">
                      <a:solidFill>
                        <a:srgbClr val="7F7F7F"/>
                      </a:solidFill>
                      <a:prstDash val="solid"/>
                      <a:bevel/>
                      <a:headEnd type="none" w="med" len="med"/>
                      <a:tailEnd type="none" w="med" len="med"/>
                    </a:lnT>
                    <a:lnB w="12700" cap="flat" cmpd="sng">
                      <a:solidFill>
                        <a:srgbClr val="7F7F7F"/>
                      </a:solidFill>
                      <a:prstDash val="solid"/>
                      <a:bevel/>
                      <a:headEnd type="none" w="med" len="med"/>
                      <a:tailEnd type="none" w="med" len="med"/>
                    </a:lnB>
                    <a:lnTlToBr>
                      <a:noFill/>
                    </a:lnTlToBr>
                    <a:lnBlToTr>
                      <a:noFill/>
                    </a:lnBlToTr>
                    <a:solidFill>
                      <a:srgbClr val="F2F2F2">
                        <a:alpha val="100000"/>
                      </a:srgbClr>
                    </a:solidFill>
                  </a:tcPr>
                </a:tc>
                <a:tc>
                  <a:txBody>
                    <a:bodyPr/>
                    <a:p>
                      <a:pPr marL="93980" lvl="0" indent="-93980" latinLnBrk="0">
                        <a:lnSpc>
                          <a:spcPct val="120000"/>
                        </a:lnSpc>
                        <a:spcBef>
                          <a:spcPct val="0"/>
                        </a:spcBef>
                        <a:spcAft>
                          <a:spcPct val="0"/>
                        </a:spcAft>
                        <a:buFont typeface="Arial" panose="020B0604020202020204" pitchFamily="34" charset="0"/>
                        <a:buChar char="•"/>
                      </a:pPr>
                      <a:r>
                        <a:rPr lang="zh-CN" altLang="en-US" sz="1100" dirty="0">
                          <a:solidFill>
                            <a:srgbClr val="000000"/>
                          </a:solidFill>
                          <a:latin typeface="华文楷体" panose="02010600040101010101" charset="-122"/>
                          <a:ea typeface="华文楷体" panose="02010600040101010101" charset="-122"/>
                          <a:sym typeface="Modern H Medium" pitchFamily="2" charset="-127"/>
                        </a:rPr>
                        <a:t>构筑独立型质量体系</a:t>
                      </a:r>
                      <a:endParaRPr lang="en-US" altLang="x-none" sz="1100" dirty="0">
                        <a:solidFill>
                          <a:srgbClr val="000000"/>
                        </a:solidFill>
                        <a:latin typeface="华文楷体" panose="02010600040101010101" charset="-122"/>
                        <a:ea typeface="华文楷体" panose="02010600040101010101" charset="-122"/>
                        <a:sym typeface="Modern H Medium" pitchFamily="2" charset="-127"/>
                      </a:endParaRPr>
                    </a:p>
                    <a:p>
                      <a:pPr marL="93980" lvl="0" indent="-93980" latinLnBrk="0">
                        <a:lnSpc>
                          <a:spcPct val="120000"/>
                        </a:lnSpc>
                        <a:spcBef>
                          <a:spcPct val="0"/>
                        </a:spcBef>
                        <a:spcAft>
                          <a:spcPct val="0"/>
                        </a:spcAft>
                        <a:buFont typeface="Arial" panose="020B0604020202020204" pitchFamily="34" charset="0"/>
                        <a:buChar char="•"/>
                      </a:pPr>
                      <a:r>
                        <a:rPr lang="zh-CN" altLang="en-US" sz="1100" dirty="0">
                          <a:solidFill>
                            <a:srgbClr val="000000"/>
                          </a:solidFill>
                          <a:latin typeface="华文楷体" panose="02010600040101010101" charset="-122"/>
                          <a:ea typeface="华文楷体" panose="02010600040101010101" charset="-122"/>
                          <a:sym typeface="Modern H Medium" pitchFamily="2" charset="-127"/>
                        </a:rPr>
                        <a:t>先行阶段工艺系统质量事前检查并修改</a:t>
                      </a:r>
                      <a:endParaRPr lang="en-US" altLang="x-none" sz="1100" dirty="0">
                        <a:solidFill>
                          <a:srgbClr val="000000"/>
                        </a:solidFill>
                        <a:latin typeface="华文楷体" panose="02010600040101010101" charset="-122"/>
                        <a:ea typeface="华文楷体" panose="02010600040101010101" charset="-122"/>
                        <a:sym typeface="Modern H Medium" pitchFamily="2" charset="-127"/>
                      </a:endParaRPr>
                    </a:p>
                  </a:txBody>
                  <a:tcPr marL="72001" marR="18001" marT="18002" marB="18002" anchor="ctr">
                    <a:lnL w="12700" cap="flat" cmpd="sng">
                      <a:solidFill>
                        <a:srgbClr val="7F7F7F"/>
                      </a:solidFill>
                      <a:prstDash val="solid"/>
                      <a:bevel/>
                      <a:headEnd type="none" w="med" len="med"/>
                      <a:tailEnd type="none" w="med" len="med"/>
                    </a:lnL>
                    <a:lnR w="12700" cap="flat" cmpd="sng">
                      <a:solidFill>
                        <a:srgbClr val="7F7F7F"/>
                      </a:solidFill>
                      <a:prstDash val="solid"/>
                      <a:bevel/>
                      <a:headEnd type="none" w="med" len="med"/>
                      <a:tailEnd type="none" w="med" len="med"/>
                    </a:lnR>
                    <a:lnT w="12700" cap="flat" cmpd="sng">
                      <a:solidFill>
                        <a:srgbClr val="7F7F7F"/>
                      </a:solidFill>
                      <a:prstDash val="solid"/>
                      <a:bevel/>
                      <a:headEnd type="none" w="med" len="med"/>
                      <a:tailEnd type="none" w="med" len="med"/>
                    </a:lnT>
                    <a:lnB w="12700" cap="flat" cmpd="sng">
                      <a:solidFill>
                        <a:srgbClr val="7F7F7F"/>
                      </a:solidFill>
                      <a:prstDash val="solid"/>
                      <a:bevel/>
                      <a:headEnd type="none" w="med" len="med"/>
                      <a:tailEnd type="none" w="med" len="med"/>
                    </a:lnB>
                    <a:lnTlToBr>
                      <a:noFill/>
                    </a:lnTlToBr>
                    <a:lnBlToTr>
                      <a:noFill/>
                    </a:lnBlToTr>
                    <a:solidFill>
                      <a:schemeClr val="bg1">
                        <a:alpha val="100000"/>
                      </a:schemeClr>
                    </a:solidFill>
                  </a:tcPr>
                </a:tc>
              </a:tr>
            </a:tbl>
          </a:graphicData>
        </a:graphic>
      </p:graphicFrame>
      <p:pic>
        <p:nvPicPr>
          <p:cNvPr id="20523" name="Picture 2"/>
          <p:cNvPicPr>
            <a:picLocks noChangeAspect="1"/>
          </p:cNvPicPr>
          <p:nvPr/>
        </p:nvPicPr>
        <p:blipFill>
          <a:blip r:embed="rId3"/>
          <a:stretch>
            <a:fillRect/>
          </a:stretch>
        </p:blipFill>
        <p:spPr>
          <a:xfrm>
            <a:off x="8282623" y="980123"/>
            <a:ext cx="758825" cy="1498600"/>
          </a:xfrm>
          <a:prstGeom prst="rect">
            <a:avLst/>
          </a:prstGeom>
          <a:noFill/>
          <a:ln w="9525">
            <a:noFill/>
          </a:ln>
        </p:spPr>
      </p:pic>
      <p:sp>
        <p:nvSpPr>
          <p:cNvPr id="20524" name="AutoShape 7"/>
          <p:cNvSpPr/>
          <p:nvPr/>
        </p:nvSpPr>
        <p:spPr>
          <a:xfrm>
            <a:off x="335280" y="2635250"/>
            <a:ext cx="928688" cy="1181100"/>
          </a:xfrm>
          <a:prstGeom prst="homePlate">
            <a:avLst>
              <a:gd name="adj" fmla="val 7509"/>
            </a:avLst>
          </a:prstGeom>
          <a:solidFill>
            <a:srgbClr val="244061"/>
          </a:solidFill>
          <a:ln w="9525" cap="flat" cmpd="sng">
            <a:solidFill>
              <a:srgbClr val="7F7F7F"/>
            </a:solidFill>
            <a:prstDash val="solid"/>
            <a:miter/>
            <a:headEnd type="none" w="med" len="med"/>
            <a:tailEnd type="none" w="med" len="med"/>
          </a:ln>
        </p:spPr>
        <p:txBody>
          <a:bodyPr wrap="none" anchor="ctr" anchorCtr="0"/>
          <a:p>
            <a:pPr algn="ctr" latinLnBrk="1"/>
            <a:r>
              <a:rPr lang="zh-CN" altLang="en-US" sz="1600" b="1" dirty="0">
                <a:solidFill>
                  <a:schemeClr val="bg1"/>
                </a:solidFill>
                <a:latin typeface="华文楷体" panose="02010600040101010101" charset="-122"/>
                <a:ea typeface="华文楷体" panose="02010600040101010101" charset="-122"/>
                <a:sym typeface="楷体" panose="02010609060101010101" pitchFamily="49" charset="-122"/>
              </a:rPr>
              <a:t>质量目标</a:t>
            </a:r>
            <a:endParaRPr lang="zh-CN" altLang="en-US" sz="1600" b="1" dirty="0">
              <a:solidFill>
                <a:schemeClr val="bg1"/>
              </a:solidFill>
              <a:latin typeface="华文楷体" panose="02010600040101010101" charset="-122"/>
              <a:ea typeface="华文楷体" panose="02010600040101010101" charset="-122"/>
              <a:sym typeface="楷体" panose="02010609060101010101" pitchFamily="49" charset="-122"/>
            </a:endParaRPr>
          </a:p>
        </p:txBody>
      </p:sp>
      <p:sp>
        <p:nvSpPr>
          <p:cNvPr id="20526" name="직사각형 65"/>
          <p:cNvSpPr/>
          <p:nvPr/>
        </p:nvSpPr>
        <p:spPr>
          <a:xfrm>
            <a:off x="1473200" y="936625"/>
            <a:ext cx="165100" cy="142875"/>
          </a:xfrm>
          <a:prstGeom prst="rect">
            <a:avLst/>
          </a:prstGeom>
          <a:solidFill>
            <a:srgbClr val="0033CC"/>
          </a:solidFill>
          <a:ln w="25400">
            <a:noFill/>
          </a:ln>
        </p:spPr>
        <p:txBody>
          <a:bodyPr lIns="0" tIns="0" rIns="0" bIns="0" anchor="ctr" anchorCtr="0"/>
          <a:p>
            <a:pPr algn="ctr" latinLnBrk="1"/>
            <a:r>
              <a:rPr lang="en-US" altLang="zh-CN" sz="900" b="1" dirty="0">
                <a:solidFill>
                  <a:srgbClr val="FFFFFF"/>
                </a:solidFill>
                <a:latin typeface="楷体" panose="02010609060101010101" pitchFamily="49" charset="-122"/>
                <a:ea typeface="楷体" panose="02010609060101010101" pitchFamily="49" charset="-122"/>
                <a:sym typeface="楷体" panose="02010609060101010101" pitchFamily="49" charset="-122"/>
              </a:rPr>
              <a:t>1</a:t>
            </a:r>
            <a:endParaRPr lang="zh-CN" altLang="en-US" sz="900" b="1" dirty="0">
              <a:solidFill>
                <a:srgbClr val="FFFFFF"/>
              </a:solidFill>
              <a:latin typeface="楷体" panose="02010609060101010101" pitchFamily="49" charset="-122"/>
              <a:ea typeface="Modern H Bold" pitchFamily="2" charset="-127"/>
              <a:sym typeface="楷体" panose="02010609060101010101" pitchFamily="49" charset="-122"/>
            </a:endParaRPr>
          </a:p>
        </p:txBody>
      </p:sp>
      <p:sp>
        <p:nvSpPr>
          <p:cNvPr id="20527" name="직사각형 66"/>
          <p:cNvSpPr/>
          <p:nvPr/>
        </p:nvSpPr>
        <p:spPr>
          <a:xfrm>
            <a:off x="1473200" y="1484630"/>
            <a:ext cx="165100" cy="144463"/>
          </a:xfrm>
          <a:prstGeom prst="rect">
            <a:avLst/>
          </a:prstGeom>
          <a:solidFill>
            <a:srgbClr val="0033CC"/>
          </a:solidFill>
          <a:ln w="25400">
            <a:noFill/>
          </a:ln>
        </p:spPr>
        <p:txBody>
          <a:bodyPr lIns="0" tIns="0" rIns="0" bIns="0" anchor="ctr" anchorCtr="0"/>
          <a:p>
            <a:pPr algn="ctr" latinLnBrk="1"/>
            <a:r>
              <a:rPr lang="en-US" altLang="zh-CN" sz="900" b="1" dirty="0">
                <a:solidFill>
                  <a:srgbClr val="FFFFFF"/>
                </a:solidFill>
                <a:latin typeface="楷体" panose="02010609060101010101" pitchFamily="49" charset="-122"/>
                <a:ea typeface="楷体" panose="02010609060101010101" pitchFamily="49" charset="-122"/>
                <a:sym typeface="楷体" panose="02010609060101010101" pitchFamily="49" charset="-122"/>
              </a:rPr>
              <a:t>2</a:t>
            </a:r>
            <a:endParaRPr lang="zh-CN" altLang="en-US" sz="900" b="1" dirty="0">
              <a:solidFill>
                <a:srgbClr val="FFFFFF"/>
              </a:solidFill>
              <a:latin typeface="楷体" panose="02010609060101010101" pitchFamily="49" charset="-122"/>
              <a:ea typeface="Modern H Bold" pitchFamily="2" charset="-127"/>
              <a:sym typeface="楷体" panose="02010609060101010101" pitchFamily="49" charset="-122"/>
            </a:endParaRPr>
          </a:p>
        </p:txBody>
      </p:sp>
      <p:sp>
        <p:nvSpPr>
          <p:cNvPr id="20528" name="직사각형 68"/>
          <p:cNvSpPr/>
          <p:nvPr/>
        </p:nvSpPr>
        <p:spPr>
          <a:xfrm>
            <a:off x="1487805" y="1988503"/>
            <a:ext cx="165100" cy="144462"/>
          </a:xfrm>
          <a:prstGeom prst="rect">
            <a:avLst/>
          </a:prstGeom>
          <a:solidFill>
            <a:srgbClr val="0033CC"/>
          </a:solidFill>
          <a:ln w="25400">
            <a:noFill/>
          </a:ln>
        </p:spPr>
        <p:txBody>
          <a:bodyPr lIns="0" tIns="0" rIns="0" bIns="0" anchor="ctr" anchorCtr="0"/>
          <a:p>
            <a:pPr algn="ctr" latinLnBrk="1"/>
            <a:r>
              <a:rPr lang="en-US" altLang="zh-CN" sz="900" b="1" dirty="0">
                <a:solidFill>
                  <a:srgbClr val="FFFFFF"/>
                </a:solidFill>
                <a:latin typeface="楷体" panose="02010609060101010101" pitchFamily="49" charset="-122"/>
                <a:ea typeface="楷体" panose="02010609060101010101" pitchFamily="49" charset="-122"/>
                <a:sym typeface="楷体" panose="02010609060101010101" pitchFamily="49" charset="-122"/>
              </a:rPr>
              <a:t>3</a:t>
            </a:r>
            <a:endParaRPr lang="zh-CN" altLang="en-US" sz="900" b="1" dirty="0">
              <a:solidFill>
                <a:srgbClr val="FFFFFF"/>
              </a:solidFill>
              <a:latin typeface="楷体" panose="02010609060101010101" pitchFamily="49" charset="-122"/>
              <a:ea typeface="Modern H Bold" pitchFamily="2" charset="-127"/>
              <a:sym typeface="楷体" panose="02010609060101010101" pitchFamily="49" charset="-122"/>
            </a:endParaRPr>
          </a:p>
        </p:txBody>
      </p:sp>
      <p:sp>
        <p:nvSpPr>
          <p:cNvPr id="20529" name="Rectangle 1"/>
          <p:cNvSpPr/>
          <p:nvPr/>
        </p:nvSpPr>
        <p:spPr>
          <a:xfrm>
            <a:off x="3119438" y="3224848"/>
            <a:ext cx="1863090" cy="1113155"/>
          </a:xfrm>
          <a:prstGeom prst="rect">
            <a:avLst/>
          </a:prstGeom>
          <a:noFill/>
          <a:ln w="9525">
            <a:noFill/>
          </a:ln>
        </p:spPr>
        <p:txBody>
          <a:bodyPr wrap="none" lIns="914112" rIns="914112" bIns="914112" anchor="ctr" anchorCtr="0">
            <a:spAutoFit/>
          </a:bodyPr>
          <a:p>
            <a:pPr latinLnBrk="1"/>
            <a:r>
              <a:rPr lang="en-US" altLang="zh-CN" sz="1000" b="1" i="1" dirty="0">
                <a:latin typeface="Arial" panose="020B0604020202020204" pitchFamily="34" charset="0"/>
                <a:ea typeface="Malgun Gothic" panose="020B0503020000020004" pitchFamily="34" charset="-127"/>
                <a:sym typeface="Segoe UI" panose="020B0502040204020203" pitchFamily="34" charset="0"/>
              </a:rPr>
              <a:t> </a:t>
            </a:r>
            <a:endParaRPr lang="en-US" altLang="zh-CN" b="1" i="1" dirty="0">
              <a:latin typeface="Gulim" pitchFamily="34" charset="-127"/>
              <a:ea typeface="Gulim" pitchFamily="34" charset="-127"/>
              <a:sym typeface="Gulim" pitchFamily="34" charset="-127"/>
            </a:endParaRPr>
          </a:p>
        </p:txBody>
      </p:sp>
      <p:sp>
        <p:nvSpPr>
          <p:cNvPr id="20530" name="AutoShape 7"/>
          <p:cNvSpPr/>
          <p:nvPr/>
        </p:nvSpPr>
        <p:spPr>
          <a:xfrm>
            <a:off x="335280" y="3916045"/>
            <a:ext cx="929005" cy="2359025"/>
          </a:xfrm>
          <a:prstGeom prst="homePlate">
            <a:avLst>
              <a:gd name="adj" fmla="val 6601"/>
            </a:avLst>
          </a:prstGeom>
          <a:solidFill>
            <a:srgbClr val="244061"/>
          </a:solidFill>
          <a:ln w="9525" cap="flat" cmpd="sng">
            <a:solidFill>
              <a:srgbClr val="7F7F7F"/>
            </a:solidFill>
            <a:prstDash val="solid"/>
            <a:miter/>
            <a:headEnd type="none" w="med" len="med"/>
            <a:tailEnd type="none" w="med" len="med"/>
          </a:ln>
        </p:spPr>
        <p:txBody>
          <a:bodyPr wrap="none" anchor="ctr" anchorCtr="0"/>
          <a:p>
            <a:pPr algn="ctr" latinLnBrk="1"/>
            <a:r>
              <a:rPr lang="zh-CN" altLang="en-US" sz="1600" b="1" dirty="0">
                <a:solidFill>
                  <a:schemeClr val="bg1"/>
                </a:solidFill>
                <a:latin typeface="华文楷体" panose="02010600040101010101" charset="-122"/>
                <a:ea typeface="华文楷体" panose="02010600040101010101" charset="-122"/>
                <a:sym typeface="楷体" panose="02010609060101010101" pitchFamily="49" charset="-122"/>
              </a:rPr>
              <a:t>推进日程</a:t>
            </a:r>
            <a:endParaRPr lang="zh-CN" altLang="en-US" sz="1600" b="1" dirty="0">
              <a:solidFill>
                <a:schemeClr val="bg1"/>
              </a:solidFill>
              <a:latin typeface="华文楷体" panose="02010600040101010101" charset="-122"/>
              <a:ea typeface="华文楷体" panose="02010600040101010101" charset="-122"/>
              <a:sym typeface="楷体" panose="02010609060101010101" pitchFamily="49" charset="-122"/>
            </a:endParaRPr>
          </a:p>
        </p:txBody>
      </p:sp>
      <p:grpSp>
        <p:nvGrpSpPr>
          <p:cNvPr id="20745" name="그룹 69"/>
          <p:cNvGrpSpPr/>
          <p:nvPr/>
        </p:nvGrpSpPr>
        <p:grpSpPr>
          <a:xfrm>
            <a:off x="9351645" y="936625"/>
            <a:ext cx="2348230" cy="1590040"/>
            <a:chOff x="0" y="0"/>
            <a:chExt cx="2565400" cy="3955514"/>
          </a:xfrm>
        </p:grpSpPr>
        <p:sp>
          <p:nvSpPr>
            <p:cNvPr id="20769" name="AutoShape 9"/>
            <p:cNvSpPr/>
            <p:nvPr/>
          </p:nvSpPr>
          <p:spPr>
            <a:xfrm>
              <a:off x="0" y="0"/>
              <a:ext cx="2565400" cy="3955514"/>
            </a:xfrm>
            <a:prstGeom prst="roundRect">
              <a:avLst>
                <a:gd name="adj" fmla="val 5352"/>
              </a:avLst>
            </a:prstGeom>
            <a:solidFill>
              <a:srgbClr val="FFFFFF"/>
            </a:solidFill>
            <a:ln w="3175" cap="flat" cmpd="sng">
              <a:solidFill>
                <a:srgbClr val="808080"/>
              </a:solidFill>
              <a:prstDash val="solid"/>
              <a:bevel/>
              <a:headEnd type="none" w="med" len="med"/>
              <a:tailEnd type="none" w="med" len="med"/>
            </a:ln>
          </p:spPr>
          <p:txBody>
            <a:bodyPr wrap="none" anchor="ctr" anchorCtr="0"/>
            <a:p>
              <a:pPr algn="ctr" latinLnBrk="1">
                <a:lnSpc>
                  <a:spcPct val="140000"/>
                </a:lnSpc>
              </a:pPr>
              <a:endParaRPr lang="en-US" altLang="zh-CN" sz="1200" b="1" dirty="0">
                <a:solidFill>
                  <a:srgbClr val="800000"/>
                </a:solidFill>
                <a:latin typeface="楷体" panose="02010609060101010101" pitchFamily="49" charset="-122"/>
                <a:ea typeface="楷体" panose="02010609060101010101" pitchFamily="49" charset="-122"/>
                <a:sym typeface="楷体" panose="02010609060101010101" pitchFamily="49" charset="-122"/>
              </a:endParaRPr>
            </a:p>
            <a:p>
              <a:pPr algn="ctr" latinLnBrk="1">
                <a:lnSpc>
                  <a:spcPct val="110000"/>
                </a:lnSpc>
              </a:pPr>
              <a:endParaRPr lang="en-US" altLang="zh-CN" sz="1200" b="1"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a:p>
              <a:pPr algn="ctr" latinLnBrk="1">
                <a:lnSpc>
                  <a:spcPct val="110000"/>
                </a:lnSpc>
              </a:pPr>
              <a:endParaRPr lang="en-US" altLang="zh-CN" sz="1200" b="1"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a:p>
              <a:pPr algn="ctr" latinLnBrk="1">
                <a:lnSpc>
                  <a:spcPct val="110000"/>
                </a:lnSpc>
              </a:pPr>
              <a:endParaRPr lang="en-US" altLang="zh-CN" sz="1200" b="1"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a:p>
              <a:pPr algn="ctr" latinLnBrk="1">
                <a:lnSpc>
                  <a:spcPct val="120000"/>
                </a:lnSpc>
              </a:pPr>
              <a:endParaRPr lang="en-US" altLang="zh-CN" sz="1400" b="1" dirty="0">
                <a:solidFill>
                  <a:srgbClr val="0000FF"/>
                </a:solidFill>
                <a:latin typeface="楷体" panose="02010609060101010101" pitchFamily="49" charset="-122"/>
                <a:ea typeface="楷体" panose="02010609060101010101" pitchFamily="49" charset="-122"/>
                <a:sym typeface="楷体" panose="02010609060101010101" pitchFamily="49" charset="-122"/>
              </a:endParaRPr>
            </a:p>
          </p:txBody>
        </p:sp>
        <p:sp>
          <p:nvSpPr>
            <p:cNvPr id="20770" name="AutoShape 10"/>
            <p:cNvSpPr/>
            <p:nvPr/>
          </p:nvSpPr>
          <p:spPr>
            <a:xfrm>
              <a:off x="669925" y="1289581"/>
              <a:ext cx="1231900" cy="202391"/>
            </a:xfrm>
            <a:prstGeom prst="downArrow">
              <a:avLst>
                <a:gd name="adj1" fmla="val 96398"/>
                <a:gd name="adj2" fmla="val 100000"/>
              </a:avLst>
            </a:prstGeom>
            <a:solidFill>
              <a:srgbClr val="D5D5D5"/>
            </a:solidFill>
            <a:ln w="9525">
              <a:noFill/>
            </a:ln>
          </p:spPr>
          <p:txBody>
            <a:bodyPr wrap="none" anchor="ctr" anchorCtr="0"/>
            <a:p>
              <a:pPr latinLnBrk="1"/>
              <a:endParaRPr lang="zh-CN" altLang="zh-CN" sz="1400" b="1" dirty="0">
                <a:solidFill>
                  <a:srgbClr val="000000"/>
                </a:solidFill>
                <a:latin typeface="楷体" panose="02010609060101010101" pitchFamily="49" charset="-122"/>
                <a:ea typeface="현대하모니 L" pitchFamily="2" charset="-127"/>
                <a:sym typeface="楷体" panose="02010609060101010101" pitchFamily="49" charset="-122"/>
              </a:endParaRPr>
            </a:p>
          </p:txBody>
        </p:sp>
        <p:sp>
          <p:nvSpPr>
            <p:cNvPr id="20771" name="AutoShape 15"/>
            <p:cNvSpPr/>
            <p:nvPr/>
          </p:nvSpPr>
          <p:spPr>
            <a:xfrm>
              <a:off x="214312" y="369756"/>
              <a:ext cx="2143125" cy="673234"/>
            </a:xfrm>
            <a:prstGeom prst="roundRect">
              <a:avLst>
                <a:gd name="adj" fmla="val 0"/>
              </a:avLst>
            </a:prstGeom>
            <a:noFill/>
            <a:ln w="9525">
              <a:noFill/>
            </a:ln>
          </p:spPr>
          <p:txBody>
            <a:bodyPr wrap="none" lIns="36000" tIns="72000" rIns="36000" bIns="36000" anchor="ctr" anchorCtr="0"/>
            <a:p>
              <a:pPr algn="ctr" latinLnBrk="1">
                <a:lnSpc>
                  <a:spcPct val="90000"/>
                </a:lnSpc>
              </a:pPr>
              <a:r>
                <a:rPr lang="zh-CN" altLang="en-US" sz="1400" b="1" dirty="0">
                  <a:solidFill>
                    <a:srgbClr val="000000"/>
                  </a:solidFill>
                  <a:latin typeface="楷体" panose="02010609060101010101" pitchFamily="49" charset="-122"/>
                  <a:ea typeface="Modern H Medium" pitchFamily="2" charset="-127"/>
                  <a:sym typeface="楷体" panose="02010609060101010101" pitchFamily="49" charset="-122"/>
                </a:rPr>
                <a:t>斯洛伐克工厂</a:t>
              </a:r>
              <a:endParaRPr lang="zh-CN" altLang="en-US" sz="1400" b="1" dirty="0">
                <a:solidFill>
                  <a:srgbClr val="000000"/>
                </a:solidFill>
                <a:latin typeface="楷体" panose="02010609060101010101" pitchFamily="49" charset="-122"/>
                <a:ea typeface="Modern H Medium" pitchFamily="2" charset="-127"/>
                <a:sym typeface="楷体" panose="02010609060101010101" pitchFamily="49" charset="-122"/>
              </a:endParaRPr>
            </a:p>
            <a:p>
              <a:pPr algn="ctr" latinLnBrk="1">
                <a:lnSpc>
                  <a:spcPct val="130000"/>
                </a:lnSpc>
              </a:pPr>
              <a:r>
                <a:rPr lang="zh-CN" altLang="en-US" sz="1400" b="1" dirty="0">
                  <a:solidFill>
                    <a:srgbClr val="0038C4"/>
                  </a:solidFill>
                  <a:latin typeface="华文楷体" panose="02010600040101010101" charset="-122"/>
                  <a:ea typeface="华文楷体" panose="02010600040101010101" charset="-122"/>
                  <a:sym typeface="楷体" panose="02010609060101010101" pitchFamily="49" charset="-122"/>
                </a:rPr>
                <a:t>质量</a:t>
              </a:r>
              <a:r>
                <a:rPr lang="zh-CN" altLang="en-US" sz="1400" b="1" dirty="0">
                  <a:solidFill>
                    <a:srgbClr val="0038C4"/>
                  </a:solidFill>
                  <a:latin typeface="华文楷体" panose="02010600040101010101" charset="-122"/>
                  <a:ea typeface="华文楷体" panose="02010600040101010101" charset="-122"/>
                  <a:sym typeface="楷体" panose="02010609060101010101" pitchFamily="49" charset="-122"/>
                </a:rPr>
                <a:t>安定性早期确保</a:t>
              </a:r>
              <a:endParaRPr lang="zh-CN" altLang="en-US" sz="1400" b="1" dirty="0">
                <a:solidFill>
                  <a:srgbClr val="0038C4"/>
                </a:solidFill>
                <a:latin typeface="华文楷体" panose="02010600040101010101" charset="-122"/>
                <a:ea typeface="华文楷体" panose="02010600040101010101" charset="-122"/>
                <a:sym typeface="楷体" panose="02010609060101010101" pitchFamily="49" charset="-122"/>
              </a:endParaRPr>
            </a:p>
          </p:txBody>
        </p:sp>
        <p:sp>
          <p:nvSpPr>
            <p:cNvPr id="20772" name="AutoShape 16"/>
            <p:cNvSpPr/>
            <p:nvPr/>
          </p:nvSpPr>
          <p:spPr>
            <a:xfrm>
              <a:off x="214312" y="3105868"/>
              <a:ext cx="2143125" cy="403378"/>
            </a:xfrm>
            <a:prstGeom prst="roundRect">
              <a:avLst>
                <a:gd name="adj" fmla="val 0"/>
              </a:avLst>
            </a:prstGeom>
            <a:noFill/>
            <a:ln w="9525">
              <a:noFill/>
            </a:ln>
          </p:spPr>
          <p:txBody>
            <a:bodyPr wrap="none" lIns="36000" tIns="72000" rIns="36000" bIns="36000" anchor="ctr" anchorCtr="0"/>
            <a:p>
              <a:pPr algn="ctr" latinLnBrk="1">
                <a:lnSpc>
                  <a:spcPct val="120000"/>
                </a:lnSpc>
              </a:pPr>
              <a:r>
                <a:rPr lang="zh-CN" altLang="en-US" sz="1400" b="1" dirty="0">
                  <a:solidFill>
                    <a:srgbClr val="0038C4"/>
                  </a:solidFill>
                  <a:latin typeface="华文楷体" panose="02010600040101010101" charset="-122"/>
                  <a:ea typeface="华文楷体" panose="02010600040101010101" charset="-122"/>
                  <a:sym typeface="楷体" panose="02010609060101010101" pitchFamily="49" charset="-122"/>
                </a:rPr>
                <a:t>质量</a:t>
              </a:r>
              <a:r>
                <a:rPr lang="zh-CN" altLang="en-US" sz="1400" b="1" dirty="0">
                  <a:solidFill>
                    <a:srgbClr val="0038C4"/>
                  </a:solidFill>
                  <a:latin typeface="华文楷体" panose="02010600040101010101" charset="-122"/>
                  <a:ea typeface="华文楷体" panose="02010600040101010101" charset="-122"/>
                  <a:sym typeface="楷体" panose="02010609060101010101" pitchFamily="49" charset="-122"/>
                </a:rPr>
                <a:t>竞争力确保</a:t>
              </a:r>
              <a:endParaRPr lang="zh-CN" altLang="en-US" sz="1400" b="1" dirty="0">
                <a:solidFill>
                  <a:srgbClr val="0038C4"/>
                </a:solidFill>
                <a:latin typeface="华文楷体" panose="02010600040101010101" charset="-122"/>
                <a:ea typeface="华文楷体" panose="02010600040101010101" charset="-122"/>
                <a:sym typeface="楷体" panose="02010609060101010101" pitchFamily="49" charset="-122"/>
              </a:endParaRPr>
            </a:p>
          </p:txBody>
        </p:sp>
        <p:sp>
          <p:nvSpPr>
            <p:cNvPr id="20773" name="AutoShape 17"/>
            <p:cNvSpPr/>
            <p:nvPr/>
          </p:nvSpPr>
          <p:spPr>
            <a:xfrm>
              <a:off x="214312" y="1671894"/>
              <a:ext cx="2143125" cy="673233"/>
            </a:xfrm>
            <a:prstGeom prst="roundRect">
              <a:avLst>
                <a:gd name="adj" fmla="val 0"/>
              </a:avLst>
            </a:prstGeom>
            <a:noFill/>
            <a:ln w="9525">
              <a:noFill/>
            </a:ln>
          </p:spPr>
          <p:txBody>
            <a:bodyPr wrap="none" lIns="36000" tIns="72000" rIns="36000" bIns="36000" anchor="ctr" anchorCtr="0"/>
            <a:p>
              <a:pPr algn="ctr" latinLnBrk="1">
                <a:lnSpc>
                  <a:spcPct val="120000"/>
                </a:lnSpc>
              </a:pPr>
              <a:r>
                <a:rPr lang="zh-CN" altLang="en-US" sz="1400" b="1" dirty="0">
                  <a:solidFill>
                    <a:srgbClr val="000000"/>
                  </a:solidFill>
                  <a:latin typeface="楷体" panose="02010609060101010101" pitchFamily="49" charset="-122"/>
                  <a:ea typeface="楷体" panose="02010609060101010101" pitchFamily="49" charset="-122"/>
                  <a:sym typeface="楷体" panose="02010609060101010101" pitchFamily="49" charset="-122"/>
                </a:rPr>
                <a:t>无缺陷</a:t>
              </a:r>
              <a:r>
                <a:rPr lang="zh-CN" altLang="en-US" sz="1400" b="1" dirty="0">
                  <a:solidFill>
                    <a:srgbClr val="800000"/>
                  </a:solidFill>
                  <a:latin typeface="楷体" panose="02010609060101010101" pitchFamily="49" charset="-122"/>
                  <a:ea typeface="Modern H Medium" pitchFamily="2" charset="-127"/>
                  <a:sym typeface="楷体" panose="02010609060101010101" pitchFamily="49" charset="-122"/>
                </a:rPr>
                <a:t> </a:t>
              </a:r>
              <a:endParaRPr lang="zh-CN" altLang="en-US" sz="1400" b="1" dirty="0">
                <a:solidFill>
                  <a:srgbClr val="800000"/>
                </a:solidFill>
                <a:latin typeface="楷体" panose="02010609060101010101" pitchFamily="49" charset="-122"/>
                <a:ea typeface="Modern H Medium" pitchFamily="2" charset="-127"/>
                <a:sym typeface="楷体" panose="02010609060101010101" pitchFamily="49" charset="-122"/>
              </a:endParaRPr>
            </a:p>
            <a:p>
              <a:pPr algn="ctr" latinLnBrk="1">
                <a:lnSpc>
                  <a:spcPct val="120000"/>
                </a:lnSpc>
              </a:pPr>
              <a:r>
                <a:rPr lang="zh-CN" altLang="en-US" sz="1400" b="1" dirty="0">
                  <a:solidFill>
                    <a:srgbClr val="0038C4"/>
                  </a:solidFill>
                  <a:latin typeface="华文楷体" panose="02010600040101010101" charset="-122"/>
                  <a:ea typeface="华文楷体" panose="02010600040101010101" charset="-122"/>
                  <a:sym typeface="楷体" panose="02010609060101010101" pitchFamily="49" charset="-122"/>
                </a:rPr>
                <a:t>座椅质量</a:t>
              </a:r>
              <a:r>
                <a:rPr lang="zh-CN" altLang="en-US" sz="1400" b="1" dirty="0">
                  <a:solidFill>
                    <a:srgbClr val="0038C4"/>
                  </a:solidFill>
                  <a:latin typeface="华文楷体" panose="02010600040101010101" charset="-122"/>
                  <a:ea typeface="华文楷体" panose="02010600040101010101" charset="-122"/>
                  <a:sym typeface="楷体" panose="02010609060101010101" pitchFamily="49" charset="-122"/>
                </a:rPr>
                <a:t>达成</a:t>
              </a:r>
              <a:endParaRPr lang="zh-CN" altLang="en-US" sz="1400" b="1" dirty="0">
                <a:solidFill>
                  <a:srgbClr val="0038C4"/>
                </a:solidFill>
                <a:latin typeface="华文楷体" panose="02010600040101010101" charset="-122"/>
                <a:ea typeface="华文楷体" panose="02010600040101010101" charset="-122"/>
                <a:sym typeface="楷体" panose="02010609060101010101" pitchFamily="49" charset="-122"/>
              </a:endParaRPr>
            </a:p>
          </p:txBody>
        </p:sp>
        <p:sp>
          <p:nvSpPr>
            <p:cNvPr id="20774" name="AutoShape 19"/>
            <p:cNvSpPr/>
            <p:nvPr/>
          </p:nvSpPr>
          <p:spPr>
            <a:xfrm>
              <a:off x="669925" y="2752212"/>
              <a:ext cx="1231900" cy="202391"/>
            </a:xfrm>
            <a:prstGeom prst="downArrow">
              <a:avLst>
                <a:gd name="adj1" fmla="val 100000"/>
                <a:gd name="adj2" fmla="val 100000"/>
              </a:avLst>
            </a:prstGeom>
            <a:solidFill>
              <a:srgbClr val="D5D5D5"/>
            </a:solidFill>
            <a:ln w="9525">
              <a:noFill/>
            </a:ln>
          </p:spPr>
          <p:txBody>
            <a:bodyPr wrap="none" anchor="ctr" anchorCtr="0"/>
            <a:p>
              <a:pPr latinLnBrk="1"/>
              <a:endParaRPr lang="zh-CN" altLang="zh-CN" sz="1400" b="1" dirty="0">
                <a:solidFill>
                  <a:srgbClr val="000000"/>
                </a:solidFill>
                <a:latin typeface="楷体" panose="02010609060101010101" pitchFamily="49" charset="-122"/>
                <a:ea typeface="현대하모니 L" pitchFamily="2" charset="-127"/>
                <a:sym typeface="楷体" panose="02010609060101010101" pitchFamily="49" charset="-122"/>
              </a:endParaRPr>
            </a:p>
          </p:txBody>
        </p:sp>
      </p:grpSp>
      <p:graphicFrame>
        <p:nvGraphicFramePr>
          <p:cNvPr id="5" name="表格 4"/>
          <p:cNvGraphicFramePr/>
          <p:nvPr>
            <p:custDataLst>
              <p:tags r:id="rId4"/>
            </p:custDataLst>
          </p:nvPr>
        </p:nvGraphicFramePr>
        <p:xfrm>
          <a:off x="1472565" y="3949700"/>
          <a:ext cx="10210800" cy="2325370"/>
        </p:xfrm>
        <a:graphic>
          <a:graphicData uri="http://schemas.openxmlformats.org/drawingml/2006/table">
            <a:tbl>
              <a:tblPr/>
              <a:tblGrid>
                <a:gridCol w="1696720"/>
                <a:gridCol w="460375"/>
                <a:gridCol w="462915"/>
                <a:gridCol w="457835"/>
                <a:gridCol w="460375"/>
                <a:gridCol w="461010"/>
                <a:gridCol w="457835"/>
                <a:gridCol w="462915"/>
                <a:gridCol w="467995"/>
                <a:gridCol w="453390"/>
                <a:gridCol w="459105"/>
                <a:gridCol w="459105"/>
                <a:gridCol w="468630"/>
                <a:gridCol w="452755"/>
                <a:gridCol w="462280"/>
                <a:gridCol w="458470"/>
                <a:gridCol w="459105"/>
                <a:gridCol w="1149985"/>
              </a:tblGrid>
              <a:tr h="277495">
                <a:tc rowSpan="2">
                  <a:txBody>
                    <a:bodyPr/>
                    <a:lstStyle>
                      <a:lvl1pPr marL="342900" lvl="0" indent="-342900" algn="l" defTabSz="914400" eaLnBrk="1" fontAlgn="base" latinLnBrk="1" hangingPunct="1">
                        <a:spcBef>
                          <a:spcPct val="20000"/>
                        </a:spcBef>
                        <a:buFont typeface="Arial" panose="020B0604020202020204" pitchFamily="34" charset="0"/>
                        <a:buChar char="•"/>
                        <a:defRPr sz="32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1pPr>
                      <a:lvl2pPr marL="742950" lvl="1" indent="-285750" algn="l" defTabSz="914400" eaLnBrk="1" latinLnBrk="1" hangingPunct="1">
                        <a:spcBef>
                          <a:spcPct val="20000"/>
                        </a:spcBef>
                        <a:buFont typeface="Arial" panose="020B0604020202020204" pitchFamily="34" charset="0"/>
                        <a:buChar char="–"/>
                        <a:defRPr sz="28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2pPr>
                      <a:lvl3pPr marL="1143000" lvl="2" indent="-228600" algn="l" defTabSz="914400" eaLnBrk="1" latinLnBrk="1" hangingPunct="1">
                        <a:spcBef>
                          <a:spcPct val="20000"/>
                        </a:spcBef>
                        <a:buFont typeface="Arial" panose="020B0604020202020204" pitchFamily="34" charset="0"/>
                        <a:buChar char="•"/>
                        <a:defRPr sz="24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3pPr>
                      <a:lvl4pPr marL="1600200" lvl="3"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4pPr>
                      <a:lvl5pPr marL="2057400" lvl="4"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5pPr>
                    </a:lstStyle>
                    <a:p>
                      <a:pPr marL="0" lvl="0" indent="0" algn="ctr" eaLnBrk="1" fontAlgn="base" latinLnBrk="1" hangingPunct="1">
                        <a:spcBef>
                          <a:spcPct val="20000"/>
                        </a:spcBef>
                        <a:spcAft>
                          <a:spcPct val="0"/>
                        </a:spcAft>
                        <a:buFont typeface="Gulim" pitchFamily="34" charset="-127"/>
                        <a:buNone/>
                      </a:pPr>
                      <a:r>
                        <a:rPr lang="zh-CN" altLang="en-US" sz="1200" b="1" baseline="0">
                          <a:solidFill>
                            <a:schemeClr val="bg1"/>
                          </a:solidFill>
                          <a:latin typeface="华文楷体" panose="02010600040101010101" charset="-122"/>
                          <a:ea typeface="华文楷体" panose="02010600040101010101" charset="-122"/>
                          <a:sym typeface="Malgun Gothic" panose="020B0503020000020004" pitchFamily="34" charset="-127"/>
                        </a:rPr>
                        <a:t>区分</a:t>
                      </a:r>
                      <a:endParaRPr lang="zh-CN" altLang="en-US" sz="1200" b="1" baseline="0">
                        <a:solidFill>
                          <a:schemeClr val="bg1"/>
                        </a:solidFill>
                        <a:latin typeface="华文楷体" panose="02010600040101010101" charset="-122"/>
                        <a:ea typeface="华文楷体" panose="02010600040101010101" charset="-122"/>
                        <a:sym typeface="Malgun Gothic" panose="020B0503020000020004" pitchFamily="34" charset="-127"/>
                      </a:endParaRPr>
                    </a:p>
                  </a:txBody>
                  <a:tcPr marL="36000" marR="36000" marT="35997" marB="35997" anchor="ctr">
                    <a:lnL w="12700" cap="flat" cmpd="sng">
                      <a:solidFill>
                        <a:srgbClr val="7F7F7F"/>
                      </a:solidFill>
                      <a:prstDash val="solid"/>
                      <a:bevel/>
                      <a:headEnd type="none" w="med" len="med"/>
                      <a:tailEnd type="none" w="med" len="med"/>
                    </a:lnL>
                    <a:lnR w="12700" cap="flat" cmpd="sng">
                      <a:solidFill>
                        <a:srgbClr val="F2F2F2"/>
                      </a:solidFill>
                      <a:prstDash val="solid"/>
                      <a:bevel/>
                      <a:headEnd type="none" w="med" len="med"/>
                      <a:tailEnd type="none" w="med" len="med"/>
                    </a:lnR>
                    <a:lnT w="12700" cap="flat" cmpd="sng">
                      <a:solidFill>
                        <a:srgbClr val="7F7F7F"/>
                      </a:solidFill>
                      <a:prstDash val="solid"/>
                      <a:bevel/>
                      <a:headEnd type="none" w="med" len="med"/>
                      <a:tailEnd type="none" w="med" len="med"/>
                    </a:lnT>
                    <a:lnB w="12700" cap="flat" cmpd="sng">
                      <a:solidFill>
                        <a:srgbClr val="7F7F7F"/>
                      </a:solidFill>
                      <a:prstDash val="solid"/>
                      <a:bevel/>
                      <a:headEnd type="none" w="med" len="med"/>
                      <a:tailEnd type="none" w="med" len="med"/>
                    </a:lnB>
                    <a:lnTlToBr>
                      <a:noFill/>
                    </a:lnTlToBr>
                    <a:lnBlToTr>
                      <a:noFill/>
                    </a:lnBlToTr>
                    <a:solidFill>
                      <a:schemeClr val="accent1">
                        <a:lumMod val="50000"/>
                      </a:schemeClr>
                    </a:solidFill>
                  </a:tcPr>
                </a:tc>
                <a:tc gridSpan="4">
                  <a:txBody>
                    <a:bodyPr/>
                    <a:lstStyle>
                      <a:lvl1pPr marL="342900" lvl="0" indent="-342900" algn="l" defTabSz="914400" eaLnBrk="1" fontAlgn="base" latinLnBrk="1" hangingPunct="1">
                        <a:spcBef>
                          <a:spcPct val="20000"/>
                        </a:spcBef>
                        <a:buFont typeface="Arial" panose="020B0604020202020204" pitchFamily="34" charset="0"/>
                        <a:buChar char="•"/>
                        <a:defRPr sz="32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1pPr>
                      <a:lvl2pPr marL="742950" lvl="1" indent="-285750" algn="l" defTabSz="914400" eaLnBrk="1" latinLnBrk="1" hangingPunct="1">
                        <a:spcBef>
                          <a:spcPct val="20000"/>
                        </a:spcBef>
                        <a:buFont typeface="Arial" panose="020B0604020202020204" pitchFamily="34" charset="0"/>
                        <a:buChar char="–"/>
                        <a:defRPr sz="28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2pPr>
                      <a:lvl3pPr marL="1143000" lvl="2" indent="-228600" algn="l" defTabSz="914400" eaLnBrk="1" latinLnBrk="1" hangingPunct="1">
                        <a:spcBef>
                          <a:spcPct val="20000"/>
                        </a:spcBef>
                        <a:buFont typeface="Arial" panose="020B0604020202020204" pitchFamily="34" charset="0"/>
                        <a:buChar char="•"/>
                        <a:defRPr sz="24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3pPr>
                      <a:lvl4pPr marL="1600200" lvl="3"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4pPr>
                      <a:lvl5pPr marL="2057400" lvl="4"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5pPr>
                    </a:lstStyle>
                    <a:p>
                      <a:pPr marL="0" lvl="0" indent="0" algn="ctr" eaLnBrk="1" fontAlgn="base" latinLnBrk="1" hangingPunct="1">
                        <a:spcBef>
                          <a:spcPct val="20000"/>
                        </a:spcBef>
                        <a:spcAft>
                          <a:spcPct val="0"/>
                        </a:spcAft>
                        <a:buFont typeface="Gulim" pitchFamily="34" charset="-127"/>
                        <a:buNone/>
                      </a:pPr>
                      <a:r>
                        <a:rPr lang="en-US" altLang="x-none" sz="1200" b="1" baseline="0" dirty="0">
                          <a:solidFill>
                            <a:schemeClr val="bg1"/>
                          </a:solidFill>
                          <a:latin typeface="华文楷体" panose="02010600040101010101" charset="-122"/>
                          <a:ea typeface="华文楷体" panose="02010600040101010101" charset="-122"/>
                          <a:cs typeface="华文楷体" panose="02010600040101010101" charset="-122"/>
                          <a:sym typeface="Malgun Gothic" panose="020B0503020000020004" pitchFamily="34" charset="-127"/>
                        </a:rPr>
                        <a:t>2024</a:t>
                      </a:r>
                      <a:r>
                        <a:rPr lang="zh-CN" altLang="en-US" sz="1200" b="1" baseline="0" dirty="0">
                          <a:solidFill>
                            <a:schemeClr val="bg1"/>
                          </a:solidFill>
                          <a:latin typeface="华文楷体" panose="02010600040101010101" charset="-122"/>
                          <a:ea typeface="华文楷体" panose="02010600040101010101" charset="-122"/>
                          <a:cs typeface="华文楷体" panose="02010600040101010101" charset="-122"/>
                          <a:sym typeface="Malgun Gothic" panose="020B0503020000020004" pitchFamily="34" charset="-127"/>
                        </a:rPr>
                        <a:t>年</a:t>
                      </a:r>
                      <a:endParaRPr lang="en-US" altLang="x-none" sz="1200" b="1" baseline="0" dirty="0">
                        <a:solidFill>
                          <a:schemeClr val="bg1"/>
                        </a:solidFill>
                        <a:latin typeface="华文楷体" panose="02010600040101010101" charset="-122"/>
                        <a:ea typeface="华文楷体" panose="02010600040101010101" charset="-122"/>
                        <a:cs typeface="华文楷体" panose="02010600040101010101" charset="-122"/>
                        <a:sym typeface="Malgun Gothic" panose="020B0503020000020004" pitchFamily="34" charset="-127"/>
                      </a:endParaRPr>
                    </a:p>
                  </a:txBody>
                  <a:tcPr marL="36000" marR="36000" marT="0" marB="0" anchor="ctr">
                    <a:lnT w="12700" cap="flat" cmpd="sng">
                      <a:solidFill>
                        <a:srgbClr val="7F7F7F"/>
                      </a:solidFill>
                      <a:prstDash val="solid"/>
                      <a:bevel/>
                      <a:headEnd type="none" w="med" len="med"/>
                      <a:tailEnd type="none" w="med" len="med"/>
                    </a:lnT>
                    <a:lnB w="12700" cap="flat" cmpd="sng">
                      <a:solidFill>
                        <a:srgbClr val="F2F2F2"/>
                      </a:solidFill>
                      <a:prstDash val="solid"/>
                      <a:bevel/>
                      <a:headEnd type="none" w="med" len="med"/>
                      <a:tailEnd type="none" w="med" len="med"/>
                    </a:lnB>
                    <a:lnTlToBr>
                      <a:noFill/>
                    </a:lnTlToBr>
                    <a:lnBlToTr>
                      <a:noFill/>
                    </a:lnBlToTr>
                    <a:solidFill>
                      <a:schemeClr val="accent1">
                        <a:lumMod val="50000"/>
                      </a:schemeClr>
                    </a:solidFill>
                  </a:tcPr>
                </a:tc>
                <a:tc hMerge="1">
                  <a:tcPr>
                    <a:lnT w="12700" cap="flat" cmpd="sng">
                      <a:solidFill>
                        <a:srgbClr val="7F7F7F"/>
                      </a:solidFill>
                      <a:prstDash val="solid"/>
                      <a:bevel/>
                      <a:headEnd type="none" w="med" len="med"/>
                      <a:tailEnd type="none" w="med" len="med"/>
                    </a:lnT>
                    <a:lnB w="12700" cap="flat" cmpd="sng">
                      <a:solidFill>
                        <a:srgbClr val="F2F2F2"/>
                      </a:solidFill>
                      <a:prstDash val="solid"/>
                      <a:bevel/>
                      <a:headEnd type="none" w="med" len="med"/>
                      <a:tailEnd type="none" w="med" len="med"/>
                    </a:lnB>
                  </a:tcPr>
                </a:tc>
                <a:tc hMerge="1">
                  <a:tcPr>
                    <a:lnT w="12700" cap="flat" cmpd="sng">
                      <a:solidFill>
                        <a:srgbClr val="7F7F7F"/>
                      </a:solidFill>
                      <a:prstDash val="solid"/>
                      <a:bevel/>
                      <a:headEnd type="none" w="med" len="med"/>
                      <a:tailEnd type="none" w="med" len="med"/>
                    </a:lnT>
                    <a:lnB w="12700" cap="flat" cmpd="sng">
                      <a:solidFill>
                        <a:srgbClr val="F2F2F2"/>
                      </a:solidFill>
                      <a:prstDash val="solid"/>
                      <a:bevel/>
                      <a:headEnd type="none" w="med" len="med"/>
                      <a:tailEnd type="none" w="med" len="med"/>
                    </a:lnB>
                  </a:tcPr>
                </a:tc>
                <a:tc hMerge="1">
                  <a:tcPr>
                    <a:lnR w="12700" cap="flat" cmpd="sng">
                      <a:solidFill>
                        <a:srgbClr val="F2F2F2"/>
                      </a:solidFill>
                      <a:prstDash val="solid"/>
                      <a:bevel/>
                      <a:headEnd type="none" w="med" len="med"/>
                      <a:tailEnd type="none" w="med" len="med"/>
                    </a:lnR>
                    <a:lnT w="12700" cap="flat" cmpd="sng">
                      <a:solidFill>
                        <a:srgbClr val="7F7F7F"/>
                      </a:solidFill>
                      <a:prstDash val="solid"/>
                      <a:bevel/>
                      <a:headEnd type="none" w="med" len="med"/>
                      <a:tailEnd type="none" w="med" len="med"/>
                    </a:lnT>
                    <a:lnB w="12700" cap="flat" cmpd="sng">
                      <a:solidFill>
                        <a:srgbClr val="F2F2F2"/>
                      </a:solidFill>
                      <a:prstDash val="solid"/>
                      <a:bevel/>
                      <a:headEnd type="none" w="med" len="med"/>
                      <a:tailEnd type="none" w="med" len="med"/>
                    </a:lnB>
                  </a:tcPr>
                </a:tc>
                <a:tc gridSpan="12">
                  <a:txBody>
                    <a:bodyPr/>
                    <a:lstStyle>
                      <a:lvl1pPr marL="342900" lvl="0" indent="-342900" algn="l" defTabSz="914400" eaLnBrk="1" fontAlgn="base" latinLnBrk="1" hangingPunct="1">
                        <a:spcBef>
                          <a:spcPct val="20000"/>
                        </a:spcBef>
                        <a:buFont typeface="Arial" panose="020B0604020202020204" pitchFamily="34" charset="0"/>
                        <a:buChar char="•"/>
                        <a:defRPr sz="32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1pPr>
                      <a:lvl2pPr marL="742950" lvl="1" indent="-285750" algn="l" defTabSz="914400" eaLnBrk="1" latinLnBrk="1" hangingPunct="1">
                        <a:spcBef>
                          <a:spcPct val="20000"/>
                        </a:spcBef>
                        <a:buFont typeface="Arial" panose="020B0604020202020204" pitchFamily="34" charset="0"/>
                        <a:buChar char="–"/>
                        <a:defRPr sz="28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2pPr>
                      <a:lvl3pPr marL="1143000" lvl="2" indent="-228600" algn="l" defTabSz="914400" eaLnBrk="1" latinLnBrk="1" hangingPunct="1">
                        <a:spcBef>
                          <a:spcPct val="20000"/>
                        </a:spcBef>
                        <a:buFont typeface="Arial" panose="020B0604020202020204" pitchFamily="34" charset="0"/>
                        <a:buChar char="•"/>
                        <a:defRPr sz="24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3pPr>
                      <a:lvl4pPr marL="1600200" lvl="3"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4pPr>
                      <a:lvl5pPr marL="2057400" lvl="4"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5pPr>
                    </a:lstStyle>
                    <a:p>
                      <a:pPr marL="0" lvl="0" indent="0" algn="ctr" eaLnBrk="1" fontAlgn="base" latinLnBrk="1" hangingPunct="1">
                        <a:spcBef>
                          <a:spcPct val="20000"/>
                        </a:spcBef>
                        <a:spcAft>
                          <a:spcPct val="0"/>
                        </a:spcAft>
                        <a:buFont typeface="Gulim" pitchFamily="34" charset="-127"/>
                        <a:buNone/>
                      </a:pPr>
                      <a:r>
                        <a:rPr lang="en-US" altLang="x-none" sz="1200" b="1" baseline="0" dirty="0">
                          <a:solidFill>
                            <a:schemeClr val="bg1"/>
                          </a:solidFill>
                          <a:latin typeface="华文楷体" panose="02010600040101010101" charset="-122"/>
                          <a:ea typeface="华文楷体" panose="02010600040101010101" charset="-122"/>
                          <a:cs typeface="华文楷体" panose="02010600040101010101" charset="-122"/>
                          <a:sym typeface="Malgun Gothic" panose="020B0503020000020004" pitchFamily="34" charset="-127"/>
                        </a:rPr>
                        <a:t>2025</a:t>
                      </a:r>
                      <a:r>
                        <a:rPr lang="zh-CN" altLang="en-US" sz="1200" b="1" baseline="0" dirty="0">
                          <a:solidFill>
                            <a:schemeClr val="bg1"/>
                          </a:solidFill>
                          <a:latin typeface="华文楷体" panose="02010600040101010101" charset="-122"/>
                          <a:ea typeface="华文楷体" panose="02010600040101010101" charset="-122"/>
                          <a:cs typeface="华文楷体" panose="02010600040101010101" charset="-122"/>
                          <a:sym typeface="Malgun Gothic" panose="020B0503020000020004" pitchFamily="34" charset="-127"/>
                        </a:rPr>
                        <a:t>年</a:t>
                      </a:r>
                      <a:endParaRPr lang="en-US" altLang="x-none" sz="1200" b="1" baseline="0" dirty="0">
                        <a:solidFill>
                          <a:schemeClr val="bg1"/>
                        </a:solidFill>
                        <a:latin typeface="华文楷体" panose="02010600040101010101" charset="-122"/>
                        <a:ea typeface="华文楷体" panose="02010600040101010101" charset="-122"/>
                        <a:cs typeface="华文楷体" panose="02010600040101010101" charset="-122"/>
                        <a:sym typeface="Malgun Gothic" panose="020B0503020000020004" pitchFamily="34" charset="-127"/>
                      </a:endParaRPr>
                    </a:p>
                  </a:txBody>
                  <a:tcPr marL="36000" marR="36000" marT="0" marB="0" anchor="ctr">
                    <a:lnL w="12700" cap="flat" cmpd="sng">
                      <a:solidFill>
                        <a:srgbClr val="F2F2F2"/>
                      </a:solidFill>
                      <a:prstDash val="solid"/>
                      <a:bevel/>
                      <a:headEnd type="none" w="med" len="med"/>
                      <a:tailEnd type="none" w="med" len="med"/>
                    </a:lnL>
                    <a:lnR w="12700" cap="flat" cmpd="sng">
                      <a:solidFill>
                        <a:srgbClr val="7F7F7F"/>
                      </a:solidFill>
                      <a:prstDash val="solid"/>
                      <a:bevel/>
                      <a:headEnd type="none" w="med" len="med"/>
                      <a:tailEnd type="none" w="med" len="med"/>
                    </a:lnR>
                    <a:lnT w="12700" cap="flat" cmpd="sng">
                      <a:solidFill>
                        <a:srgbClr val="7F7F7F"/>
                      </a:solidFill>
                      <a:prstDash val="solid"/>
                      <a:bevel/>
                      <a:headEnd type="none" w="med" len="med"/>
                      <a:tailEnd type="none" w="med" len="med"/>
                    </a:lnT>
                    <a:lnB w="12700" cap="flat" cmpd="sng">
                      <a:solidFill>
                        <a:srgbClr val="F2F2F2"/>
                      </a:solidFill>
                      <a:prstDash val="solid"/>
                      <a:bevel/>
                      <a:headEnd type="none" w="med" len="med"/>
                      <a:tailEnd type="none" w="med" len="med"/>
                    </a:lnB>
                    <a:lnTlToBr>
                      <a:noFill/>
                    </a:lnTlToBr>
                    <a:lnBlToTr>
                      <a:noFill/>
                    </a:lnBlToTr>
                    <a:solidFill>
                      <a:schemeClr val="accent1">
                        <a:lumMod val="50000"/>
                      </a:schemeClr>
                    </a:solidFill>
                  </a:tcPr>
                </a:tc>
                <a:tc hMerge="1">
                  <a:tcPr>
                    <a:lnT w="12700" cap="flat" cmpd="sng">
                      <a:solidFill>
                        <a:srgbClr val="7F7F7F"/>
                      </a:solidFill>
                      <a:prstDash val="solid"/>
                      <a:bevel/>
                      <a:headEnd type="none" w="med" len="med"/>
                      <a:tailEnd type="none" w="med" len="med"/>
                    </a:lnT>
                    <a:lnB w="12700" cap="flat" cmpd="sng">
                      <a:solidFill>
                        <a:srgbClr val="F2F2F2"/>
                      </a:solidFill>
                      <a:prstDash val="solid"/>
                      <a:bevel/>
                      <a:headEnd type="none" w="med" len="med"/>
                      <a:tailEnd type="none" w="med" len="med"/>
                    </a:lnB>
                  </a:tcPr>
                </a:tc>
                <a:tc hMerge="1">
                  <a:tcPr>
                    <a:lnT w="12700" cap="flat" cmpd="sng">
                      <a:solidFill>
                        <a:srgbClr val="7F7F7F"/>
                      </a:solidFill>
                      <a:prstDash val="solid"/>
                      <a:bevel/>
                      <a:headEnd type="none" w="med" len="med"/>
                      <a:tailEnd type="none" w="med" len="med"/>
                    </a:lnT>
                    <a:lnB w="12700" cap="flat" cmpd="sng">
                      <a:solidFill>
                        <a:srgbClr val="F2F2F2"/>
                      </a:solidFill>
                      <a:prstDash val="solid"/>
                      <a:bevel/>
                      <a:headEnd type="none" w="med" len="med"/>
                      <a:tailEnd type="none" w="med" len="med"/>
                    </a:lnB>
                  </a:tcPr>
                </a:tc>
                <a:tc hMerge="1">
                  <a:tcPr>
                    <a:lnT w="12700" cap="flat" cmpd="sng">
                      <a:solidFill>
                        <a:srgbClr val="7F7F7F"/>
                      </a:solidFill>
                      <a:prstDash val="solid"/>
                      <a:bevel/>
                      <a:headEnd type="none" w="med" len="med"/>
                      <a:tailEnd type="none" w="med" len="med"/>
                    </a:lnT>
                    <a:lnB w="12700" cap="flat" cmpd="sng">
                      <a:solidFill>
                        <a:srgbClr val="F2F2F2"/>
                      </a:solidFill>
                      <a:prstDash val="solid"/>
                      <a:bevel/>
                      <a:headEnd type="none" w="med" len="med"/>
                      <a:tailEnd type="none" w="med" len="med"/>
                    </a:lnB>
                  </a:tcPr>
                </a:tc>
                <a:tc hMerge="1">
                  <a:tcPr>
                    <a:lnT w="12700" cap="flat" cmpd="sng">
                      <a:solidFill>
                        <a:srgbClr val="7F7F7F"/>
                      </a:solidFill>
                      <a:prstDash val="solid"/>
                      <a:bevel/>
                      <a:headEnd type="none" w="med" len="med"/>
                      <a:tailEnd type="none" w="med" len="med"/>
                    </a:lnT>
                    <a:lnB w="12700" cap="flat" cmpd="sng">
                      <a:solidFill>
                        <a:srgbClr val="F2F2F2"/>
                      </a:solidFill>
                      <a:prstDash val="solid"/>
                      <a:bevel/>
                      <a:headEnd type="none" w="med" len="med"/>
                      <a:tailEnd type="none" w="med" len="med"/>
                    </a:lnB>
                  </a:tcPr>
                </a:tc>
                <a:tc hMerge="1">
                  <a:tcPr>
                    <a:lnT w="12700" cap="flat" cmpd="sng">
                      <a:solidFill>
                        <a:srgbClr val="7F7F7F"/>
                      </a:solidFill>
                      <a:prstDash val="solid"/>
                      <a:bevel/>
                      <a:headEnd type="none" w="med" len="med"/>
                      <a:tailEnd type="none" w="med" len="med"/>
                    </a:lnT>
                    <a:lnB w="12700" cap="flat" cmpd="sng">
                      <a:solidFill>
                        <a:srgbClr val="F2F2F2"/>
                      </a:solidFill>
                      <a:prstDash val="solid"/>
                      <a:bevel/>
                      <a:headEnd type="none" w="med" len="med"/>
                      <a:tailEnd type="none" w="med" len="med"/>
                    </a:lnB>
                  </a:tcPr>
                </a:tc>
                <a:tc hMerge="1">
                  <a:tcPr>
                    <a:lnT w="12700" cap="flat" cmpd="sng">
                      <a:solidFill>
                        <a:srgbClr val="7F7F7F"/>
                      </a:solidFill>
                      <a:prstDash val="solid"/>
                      <a:bevel/>
                      <a:headEnd type="none" w="med" len="med"/>
                      <a:tailEnd type="none" w="med" len="med"/>
                    </a:lnT>
                    <a:lnB w="12700" cap="flat" cmpd="sng">
                      <a:solidFill>
                        <a:srgbClr val="F2F2F2"/>
                      </a:solidFill>
                      <a:prstDash val="solid"/>
                      <a:bevel/>
                      <a:headEnd type="none" w="med" len="med"/>
                      <a:tailEnd type="none" w="med" len="med"/>
                    </a:lnB>
                  </a:tcPr>
                </a:tc>
                <a:tc hMerge="1">
                  <a:tcPr>
                    <a:lnT w="12700" cap="flat" cmpd="sng">
                      <a:solidFill>
                        <a:srgbClr val="7F7F7F"/>
                      </a:solidFill>
                      <a:prstDash val="solid"/>
                      <a:bevel/>
                      <a:headEnd type="none" w="med" len="med"/>
                      <a:tailEnd type="none" w="med" len="med"/>
                    </a:lnT>
                    <a:lnB w="12700" cap="flat" cmpd="sng">
                      <a:solidFill>
                        <a:srgbClr val="F2F2F2"/>
                      </a:solidFill>
                      <a:prstDash val="solid"/>
                      <a:bevel/>
                      <a:headEnd type="none" w="med" len="med"/>
                      <a:tailEnd type="none" w="med" len="med"/>
                    </a:lnB>
                  </a:tcPr>
                </a:tc>
                <a:tc hMerge="1">
                  <a:tcPr>
                    <a:lnT w="12700" cap="flat" cmpd="sng">
                      <a:solidFill>
                        <a:srgbClr val="7F7F7F"/>
                      </a:solidFill>
                      <a:prstDash val="solid"/>
                      <a:bevel/>
                      <a:headEnd type="none" w="med" len="med"/>
                      <a:tailEnd type="none" w="med" len="med"/>
                    </a:lnT>
                    <a:lnB w="12700" cap="flat" cmpd="sng">
                      <a:solidFill>
                        <a:srgbClr val="F2F2F2"/>
                      </a:solidFill>
                      <a:prstDash val="solid"/>
                      <a:bevel/>
                      <a:headEnd type="none" w="med" len="med"/>
                      <a:tailEnd type="none" w="med" len="med"/>
                    </a:lnB>
                  </a:tcPr>
                </a:tc>
                <a:tc hMerge="1">
                  <a:tcPr>
                    <a:lnT w="12700" cap="flat" cmpd="sng">
                      <a:solidFill>
                        <a:srgbClr val="7F7F7F"/>
                      </a:solidFill>
                      <a:prstDash val="solid"/>
                      <a:bevel/>
                      <a:headEnd type="none" w="med" len="med"/>
                      <a:tailEnd type="none" w="med" len="med"/>
                    </a:lnT>
                    <a:lnB w="12700" cap="flat" cmpd="sng">
                      <a:solidFill>
                        <a:srgbClr val="F2F2F2"/>
                      </a:solidFill>
                      <a:prstDash val="solid"/>
                      <a:bevel/>
                      <a:headEnd type="none" w="med" len="med"/>
                      <a:tailEnd type="none" w="med" len="med"/>
                    </a:lnB>
                  </a:tcPr>
                </a:tc>
                <a:tc hMerge="1">
                  <a:tcPr>
                    <a:lnT w="12700" cap="flat" cmpd="sng">
                      <a:solidFill>
                        <a:srgbClr val="7F7F7F"/>
                      </a:solidFill>
                      <a:prstDash val="solid"/>
                      <a:bevel/>
                      <a:headEnd type="none" w="med" len="med"/>
                      <a:tailEnd type="none" w="med" len="med"/>
                    </a:lnT>
                    <a:lnB w="12700" cap="flat" cmpd="sng">
                      <a:solidFill>
                        <a:srgbClr val="F2F2F2"/>
                      </a:solidFill>
                      <a:prstDash val="solid"/>
                      <a:bevel/>
                      <a:headEnd type="none" w="med" len="med"/>
                      <a:tailEnd type="none" w="med" len="med"/>
                    </a:lnB>
                  </a:tcPr>
                </a:tc>
                <a:tc hMerge="1">
                  <a:tcPr>
                    <a:lnR w="12700" cap="flat" cmpd="sng">
                      <a:solidFill>
                        <a:srgbClr val="7F7F7F"/>
                      </a:solidFill>
                      <a:prstDash val="solid"/>
                      <a:bevel/>
                      <a:headEnd type="none" w="med" len="med"/>
                      <a:tailEnd type="none" w="med" len="med"/>
                    </a:lnR>
                    <a:lnT w="12700" cap="flat" cmpd="sng">
                      <a:solidFill>
                        <a:srgbClr val="7F7F7F"/>
                      </a:solidFill>
                      <a:prstDash val="solid"/>
                      <a:bevel/>
                      <a:headEnd type="none" w="med" len="med"/>
                      <a:tailEnd type="none" w="med" len="med"/>
                    </a:lnT>
                    <a:lnB w="12700" cap="flat" cmpd="sng">
                      <a:solidFill>
                        <a:srgbClr val="F2F2F2"/>
                      </a:solidFill>
                      <a:prstDash val="solid"/>
                      <a:bevel/>
                      <a:headEnd type="none" w="med" len="med"/>
                      <a:tailEnd type="none" w="med" len="med"/>
                    </a:lnB>
                  </a:tcPr>
                </a:tc>
                <a:tc rowSpan="2">
                  <a:txBody>
                    <a:bodyPr/>
                    <a:lstStyle>
                      <a:lvl1pPr marL="342900" lvl="0" indent="-342900" algn="l" defTabSz="914400" eaLnBrk="1" fontAlgn="base" latinLnBrk="1" hangingPunct="1">
                        <a:spcBef>
                          <a:spcPct val="20000"/>
                        </a:spcBef>
                        <a:buFont typeface="Arial" panose="020B0604020202020204" pitchFamily="34" charset="0"/>
                        <a:buChar char="•"/>
                        <a:defRPr sz="32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1pPr>
                      <a:lvl2pPr marL="742950" lvl="1" indent="-285750" algn="l" defTabSz="914400" eaLnBrk="1" latinLnBrk="1" hangingPunct="1">
                        <a:spcBef>
                          <a:spcPct val="20000"/>
                        </a:spcBef>
                        <a:buFont typeface="Arial" panose="020B0604020202020204" pitchFamily="34" charset="0"/>
                        <a:buChar char="–"/>
                        <a:defRPr sz="28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2pPr>
                      <a:lvl3pPr marL="1143000" lvl="2" indent="-228600" algn="l" defTabSz="914400" eaLnBrk="1" latinLnBrk="1" hangingPunct="1">
                        <a:spcBef>
                          <a:spcPct val="20000"/>
                        </a:spcBef>
                        <a:buFont typeface="Arial" panose="020B0604020202020204" pitchFamily="34" charset="0"/>
                        <a:buChar char="•"/>
                        <a:defRPr sz="24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3pPr>
                      <a:lvl4pPr marL="1600200" lvl="3"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4pPr>
                      <a:lvl5pPr marL="2057400" lvl="4"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5pPr>
                    </a:lstStyle>
                    <a:p>
                      <a:pPr marL="0" lvl="0" indent="0" algn="ctr" eaLnBrk="1" fontAlgn="base" latinLnBrk="1" hangingPunct="1">
                        <a:spcBef>
                          <a:spcPct val="20000"/>
                        </a:spcBef>
                        <a:spcAft>
                          <a:spcPct val="0"/>
                        </a:spcAft>
                        <a:buFont typeface="Gulim" pitchFamily="34" charset="-127"/>
                        <a:buNone/>
                      </a:pPr>
                      <a:r>
                        <a:rPr lang="zh-CN" altLang="en-US" sz="1200" b="1" baseline="0" dirty="0">
                          <a:solidFill>
                            <a:schemeClr val="bg1"/>
                          </a:solidFill>
                          <a:latin typeface="华文楷体" panose="02010600040101010101" charset="-122"/>
                          <a:ea typeface="华文楷体" panose="02010600040101010101" charset="-122"/>
                          <a:sym typeface="Malgun Gothic" panose="020B0503020000020004" pitchFamily="34" charset="-127"/>
                        </a:rPr>
                        <a:t>备注</a:t>
                      </a:r>
                      <a:endParaRPr lang="zh-CN" altLang="en-US" sz="1200" b="1" baseline="0" dirty="0">
                        <a:solidFill>
                          <a:schemeClr val="bg1"/>
                        </a:solidFill>
                        <a:latin typeface="华文楷体" panose="02010600040101010101" charset="-122"/>
                        <a:ea typeface="华文楷体" panose="02010600040101010101" charset="-122"/>
                        <a:sym typeface="Malgun Gothic" panose="020B0503020000020004" pitchFamily="34" charset="-127"/>
                      </a:endParaRPr>
                    </a:p>
                  </a:txBody>
                  <a:tcPr marL="36000" marR="36000" marT="35997" marB="35997" anchor="ctr">
                    <a:lnL w="12700" cap="flat" cmpd="sng">
                      <a:solidFill>
                        <a:srgbClr val="7F7F7F"/>
                      </a:solidFill>
                      <a:prstDash val="solid"/>
                      <a:bevel/>
                      <a:headEnd type="none" w="med" len="med"/>
                      <a:tailEnd type="none" w="med" len="med"/>
                    </a:lnL>
                    <a:lnR w="12700" cap="flat" cmpd="sng">
                      <a:solidFill>
                        <a:srgbClr val="7F7F7F"/>
                      </a:solidFill>
                      <a:prstDash val="solid"/>
                      <a:bevel/>
                      <a:headEnd type="none" w="med" len="med"/>
                      <a:tailEnd type="none" w="med" len="med"/>
                    </a:lnR>
                    <a:lnT w="12700" cap="flat" cmpd="sng">
                      <a:solidFill>
                        <a:srgbClr val="7F7F7F"/>
                      </a:solidFill>
                      <a:prstDash val="solid"/>
                      <a:bevel/>
                      <a:headEnd type="none" w="med" len="med"/>
                      <a:tailEnd type="none" w="med" len="med"/>
                    </a:lnT>
                    <a:lnB w="12700" cap="flat" cmpd="sng">
                      <a:solidFill>
                        <a:srgbClr val="7F7F7F"/>
                      </a:solidFill>
                      <a:prstDash val="solid"/>
                      <a:bevel/>
                      <a:headEnd type="none" w="med" len="med"/>
                      <a:tailEnd type="none" w="med" len="med"/>
                    </a:lnB>
                    <a:lnTlToBr>
                      <a:noFill/>
                    </a:lnTlToBr>
                    <a:lnBlToTr>
                      <a:noFill/>
                    </a:lnBlToTr>
                    <a:solidFill>
                      <a:schemeClr val="accent1">
                        <a:lumMod val="50000"/>
                      </a:schemeClr>
                    </a:solidFill>
                  </a:tcPr>
                </a:tc>
              </a:tr>
              <a:tr h="255270">
                <a:tc vMerge="1">
                  <a:tcPr>
                    <a:lnL w="12700" cap="flat" cmpd="sng">
                      <a:solidFill>
                        <a:srgbClr val="7F7F7F"/>
                      </a:solidFill>
                      <a:prstDash val="solid"/>
                      <a:bevel/>
                      <a:headEnd type="none" w="med" len="med"/>
                      <a:tailEnd type="none" w="med" len="med"/>
                    </a:lnL>
                    <a:lnB w="12700" cap="flat" cmpd="sng">
                      <a:solidFill>
                        <a:srgbClr val="7F7F7F"/>
                      </a:solidFill>
                      <a:prstDash val="solid"/>
                      <a:bevel/>
                      <a:headEnd type="none" w="med" len="med"/>
                      <a:tailEnd type="none" w="med" len="med"/>
                    </a:lnB>
                  </a:tcPr>
                </a:tc>
                <a:tc>
                  <a:txBody>
                    <a:bodyPr/>
                    <a:lstStyle>
                      <a:lvl1pPr marL="342900" lvl="0" indent="-342900" algn="l" defTabSz="914400" eaLnBrk="1" fontAlgn="base" latinLnBrk="1" hangingPunct="1">
                        <a:spcBef>
                          <a:spcPct val="20000"/>
                        </a:spcBef>
                        <a:buFont typeface="Arial" panose="020B0604020202020204" pitchFamily="34" charset="0"/>
                        <a:buChar char="•"/>
                        <a:defRPr sz="32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1pPr>
                      <a:lvl2pPr marL="742950" lvl="1" indent="-285750" algn="l" defTabSz="914400" eaLnBrk="1" latinLnBrk="1" hangingPunct="1">
                        <a:spcBef>
                          <a:spcPct val="20000"/>
                        </a:spcBef>
                        <a:buFont typeface="Arial" panose="020B0604020202020204" pitchFamily="34" charset="0"/>
                        <a:buChar char="–"/>
                        <a:defRPr sz="28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2pPr>
                      <a:lvl3pPr marL="1143000" lvl="2" indent="-228600" algn="l" defTabSz="914400" eaLnBrk="1" latinLnBrk="1" hangingPunct="1">
                        <a:spcBef>
                          <a:spcPct val="20000"/>
                        </a:spcBef>
                        <a:buFont typeface="Arial" panose="020B0604020202020204" pitchFamily="34" charset="0"/>
                        <a:buChar char="•"/>
                        <a:defRPr sz="24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3pPr>
                      <a:lvl4pPr marL="1600200" lvl="3"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4pPr>
                      <a:lvl5pPr marL="2057400" lvl="4"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5pPr>
                    </a:lstStyle>
                    <a:p>
                      <a:pPr marL="0" lvl="0" indent="0" algn="ctr" eaLnBrk="1" fontAlgn="base" latinLnBrk="1" hangingPunct="1">
                        <a:spcBef>
                          <a:spcPct val="20000"/>
                        </a:spcBef>
                        <a:spcAft>
                          <a:spcPct val="0"/>
                        </a:spcAft>
                        <a:buFont typeface="Gulim" pitchFamily="34" charset="-127"/>
                        <a:buNone/>
                      </a:pPr>
                      <a:r>
                        <a:rPr lang="en-US" altLang="x-none" sz="900" b="1" baseline="0" dirty="0">
                          <a:solidFill>
                            <a:schemeClr val="bg1"/>
                          </a:solidFill>
                          <a:latin typeface="华文楷体" panose="02010600040101010101" charset="-122"/>
                          <a:ea typeface="华文楷体" panose="02010600040101010101" charset="-122"/>
                          <a:sym typeface="楷体" panose="02010609060101010101" pitchFamily="49" charset="-122"/>
                        </a:rPr>
                        <a:t>9</a:t>
                      </a:r>
                      <a:endParaRPr lang="en-US" altLang="x-none" sz="900" b="1" baseline="0" dirty="0">
                        <a:solidFill>
                          <a:schemeClr val="bg1"/>
                        </a:solidFill>
                        <a:latin typeface="华文楷体" panose="02010600040101010101" charset="-122"/>
                        <a:ea typeface="华文楷体" panose="02010600040101010101" charset="-122"/>
                        <a:sym typeface="楷体" panose="02010609060101010101" pitchFamily="49" charset="-122"/>
                      </a:endParaRPr>
                    </a:p>
                  </a:txBody>
                  <a:tcPr marL="0" marR="0" marT="0" marB="0" anchor="ctr">
                    <a:lnL w="12700" cap="flat" cmpd="sng">
                      <a:solidFill>
                        <a:srgbClr val="F2F2F2"/>
                      </a:solidFill>
                      <a:prstDash val="solid"/>
                      <a:bevel/>
                      <a:headEnd type="none" w="med" len="med"/>
                      <a:tailEnd type="none" w="med" len="med"/>
                    </a:lnL>
                    <a:lnR w="12700" cap="flat" cmpd="sng">
                      <a:solidFill>
                        <a:srgbClr val="F2F2F2"/>
                      </a:solidFill>
                      <a:prstDash val="solid"/>
                      <a:bevel/>
                      <a:headEnd type="none" w="med" len="med"/>
                      <a:tailEnd type="none" w="med" len="med"/>
                    </a:lnR>
                    <a:lnT w="12700" cap="flat" cmpd="sng">
                      <a:solidFill>
                        <a:srgbClr val="F2F2F2"/>
                      </a:solidFill>
                      <a:prstDash val="solid"/>
                      <a:bevel/>
                      <a:headEnd type="none" w="med" len="med"/>
                      <a:tailEnd type="none" w="med" len="med"/>
                    </a:lnT>
                    <a:lnB w="12700" cap="flat" cmpd="sng">
                      <a:solidFill>
                        <a:srgbClr val="7F7F7F"/>
                      </a:solidFill>
                      <a:prstDash val="solid"/>
                      <a:bevel/>
                      <a:headEnd type="none" w="med" len="med"/>
                      <a:tailEnd type="none" w="med" len="med"/>
                    </a:lnB>
                    <a:lnTlToBr>
                      <a:noFill/>
                    </a:lnTlToBr>
                    <a:lnBlToTr>
                      <a:noFill/>
                    </a:lnBlToTr>
                    <a:solidFill>
                      <a:schemeClr val="accent1">
                        <a:lumMod val="50000"/>
                      </a:schemeClr>
                    </a:solidFill>
                  </a:tcPr>
                </a:tc>
                <a:tc>
                  <a:txBody>
                    <a:bodyPr/>
                    <a:lstStyle>
                      <a:lvl1pPr marL="342900" lvl="0" indent="-342900" algn="l" defTabSz="914400" eaLnBrk="1" fontAlgn="base" latinLnBrk="1" hangingPunct="1">
                        <a:spcBef>
                          <a:spcPct val="20000"/>
                        </a:spcBef>
                        <a:buFont typeface="Arial" panose="020B0604020202020204" pitchFamily="34" charset="0"/>
                        <a:buChar char="•"/>
                        <a:defRPr sz="32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1pPr>
                      <a:lvl2pPr marL="742950" lvl="1" indent="-285750" algn="l" defTabSz="914400" eaLnBrk="1" latinLnBrk="1" hangingPunct="1">
                        <a:spcBef>
                          <a:spcPct val="20000"/>
                        </a:spcBef>
                        <a:buFont typeface="Arial" panose="020B0604020202020204" pitchFamily="34" charset="0"/>
                        <a:buChar char="–"/>
                        <a:defRPr sz="28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2pPr>
                      <a:lvl3pPr marL="1143000" lvl="2" indent="-228600" algn="l" defTabSz="914400" eaLnBrk="1" latinLnBrk="1" hangingPunct="1">
                        <a:spcBef>
                          <a:spcPct val="20000"/>
                        </a:spcBef>
                        <a:buFont typeface="Arial" panose="020B0604020202020204" pitchFamily="34" charset="0"/>
                        <a:buChar char="•"/>
                        <a:defRPr sz="24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3pPr>
                      <a:lvl4pPr marL="1600200" lvl="3"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4pPr>
                      <a:lvl5pPr marL="2057400" lvl="4"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5pPr>
                    </a:lstStyle>
                    <a:p>
                      <a:pPr marL="0" lvl="0" indent="0" algn="ctr" eaLnBrk="1" fontAlgn="base" latinLnBrk="1" hangingPunct="1">
                        <a:spcBef>
                          <a:spcPct val="20000"/>
                        </a:spcBef>
                        <a:spcAft>
                          <a:spcPct val="0"/>
                        </a:spcAft>
                        <a:buFont typeface="Gulim" pitchFamily="34" charset="-127"/>
                        <a:buNone/>
                      </a:pPr>
                      <a:r>
                        <a:rPr lang="en-US" altLang="x-none" sz="900" b="1" baseline="0" dirty="0">
                          <a:solidFill>
                            <a:schemeClr val="bg1"/>
                          </a:solidFill>
                          <a:latin typeface="华文楷体" panose="02010600040101010101" charset="-122"/>
                          <a:ea typeface="华文楷体" panose="02010600040101010101" charset="-122"/>
                          <a:sym typeface="楷体" panose="02010609060101010101" pitchFamily="49" charset="-122"/>
                        </a:rPr>
                        <a:t>10</a:t>
                      </a:r>
                      <a:endParaRPr lang="en-US" altLang="x-none" sz="900" b="1" baseline="0" dirty="0">
                        <a:solidFill>
                          <a:schemeClr val="bg1"/>
                        </a:solidFill>
                        <a:latin typeface="华文楷体" panose="02010600040101010101" charset="-122"/>
                        <a:ea typeface="华文楷体" panose="02010600040101010101" charset="-122"/>
                        <a:sym typeface="楷体" panose="02010609060101010101" pitchFamily="49" charset="-122"/>
                      </a:endParaRPr>
                    </a:p>
                  </a:txBody>
                  <a:tcPr marL="0" marR="0" marT="0" marB="0" anchor="ctr">
                    <a:lnL w="12700" cap="flat" cmpd="sng">
                      <a:solidFill>
                        <a:srgbClr val="F2F2F2"/>
                      </a:solidFill>
                      <a:prstDash val="solid"/>
                      <a:bevel/>
                      <a:headEnd type="none" w="med" len="med"/>
                      <a:tailEnd type="none" w="med" len="med"/>
                    </a:lnL>
                    <a:lnR w="12700" cap="flat" cmpd="sng">
                      <a:solidFill>
                        <a:srgbClr val="F2F2F2"/>
                      </a:solidFill>
                      <a:prstDash val="solid"/>
                      <a:bevel/>
                      <a:headEnd type="none" w="med" len="med"/>
                      <a:tailEnd type="none" w="med" len="med"/>
                    </a:lnR>
                    <a:lnT w="12700" cap="flat" cmpd="sng">
                      <a:solidFill>
                        <a:srgbClr val="F2F2F2"/>
                      </a:solidFill>
                      <a:prstDash val="solid"/>
                      <a:bevel/>
                      <a:headEnd type="none" w="med" len="med"/>
                      <a:tailEnd type="none" w="med" len="med"/>
                    </a:lnT>
                    <a:lnB w="12700" cap="flat" cmpd="sng">
                      <a:solidFill>
                        <a:srgbClr val="7F7F7F"/>
                      </a:solidFill>
                      <a:prstDash val="solid"/>
                      <a:bevel/>
                      <a:headEnd type="none" w="med" len="med"/>
                      <a:tailEnd type="none" w="med" len="med"/>
                    </a:lnB>
                    <a:lnTlToBr>
                      <a:noFill/>
                    </a:lnTlToBr>
                    <a:lnBlToTr>
                      <a:noFill/>
                    </a:lnBlToTr>
                    <a:solidFill>
                      <a:schemeClr val="accent1">
                        <a:lumMod val="50000"/>
                      </a:schemeClr>
                    </a:solidFill>
                  </a:tcPr>
                </a:tc>
                <a:tc>
                  <a:txBody>
                    <a:bodyPr/>
                    <a:lstStyle>
                      <a:lvl1pPr marL="342900" lvl="0" indent="-342900" algn="l" defTabSz="914400" eaLnBrk="1" fontAlgn="base" latinLnBrk="1" hangingPunct="1">
                        <a:spcBef>
                          <a:spcPct val="20000"/>
                        </a:spcBef>
                        <a:buFont typeface="Arial" panose="020B0604020202020204" pitchFamily="34" charset="0"/>
                        <a:buChar char="•"/>
                        <a:defRPr sz="32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1pPr>
                      <a:lvl2pPr marL="742950" lvl="1" indent="-285750" algn="l" defTabSz="914400" eaLnBrk="1" latinLnBrk="1" hangingPunct="1">
                        <a:spcBef>
                          <a:spcPct val="20000"/>
                        </a:spcBef>
                        <a:buFont typeface="Arial" panose="020B0604020202020204" pitchFamily="34" charset="0"/>
                        <a:buChar char="–"/>
                        <a:defRPr sz="28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2pPr>
                      <a:lvl3pPr marL="1143000" lvl="2" indent="-228600" algn="l" defTabSz="914400" eaLnBrk="1" latinLnBrk="1" hangingPunct="1">
                        <a:spcBef>
                          <a:spcPct val="20000"/>
                        </a:spcBef>
                        <a:buFont typeface="Arial" panose="020B0604020202020204" pitchFamily="34" charset="0"/>
                        <a:buChar char="•"/>
                        <a:defRPr sz="24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3pPr>
                      <a:lvl4pPr marL="1600200" lvl="3"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4pPr>
                      <a:lvl5pPr marL="2057400" lvl="4"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5pPr>
                    </a:lstStyle>
                    <a:p>
                      <a:pPr marL="0" lvl="0" indent="0" algn="ctr" eaLnBrk="1" fontAlgn="base" latinLnBrk="1" hangingPunct="1">
                        <a:spcBef>
                          <a:spcPct val="20000"/>
                        </a:spcBef>
                        <a:spcAft>
                          <a:spcPct val="0"/>
                        </a:spcAft>
                        <a:buFont typeface="Gulim" pitchFamily="34" charset="-127"/>
                        <a:buNone/>
                      </a:pPr>
                      <a:r>
                        <a:rPr lang="en-US" altLang="x-none" sz="900" b="1" baseline="0" dirty="0">
                          <a:solidFill>
                            <a:schemeClr val="bg1"/>
                          </a:solidFill>
                          <a:latin typeface="华文楷体" panose="02010600040101010101" charset="-122"/>
                          <a:ea typeface="华文楷体" panose="02010600040101010101" charset="-122"/>
                          <a:sym typeface="楷体" panose="02010609060101010101" pitchFamily="49" charset="-122"/>
                        </a:rPr>
                        <a:t>11</a:t>
                      </a:r>
                      <a:endParaRPr lang="en-US" altLang="x-none" sz="900" b="1" baseline="0" dirty="0">
                        <a:solidFill>
                          <a:schemeClr val="bg1"/>
                        </a:solidFill>
                        <a:latin typeface="华文楷体" panose="02010600040101010101" charset="-122"/>
                        <a:ea typeface="华文楷体" panose="02010600040101010101" charset="-122"/>
                        <a:sym typeface="楷体" panose="02010609060101010101" pitchFamily="49" charset="-122"/>
                      </a:endParaRPr>
                    </a:p>
                  </a:txBody>
                  <a:tcPr marL="0" marR="0" marT="0" marB="0" anchor="ctr">
                    <a:lnL w="12700" cap="flat" cmpd="sng">
                      <a:solidFill>
                        <a:srgbClr val="F2F2F2"/>
                      </a:solidFill>
                      <a:prstDash val="solid"/>
                      <a:bevel/>
                      <a:headEnd type="none" w="med" len="med"/>
                      <a:tailEnd type="none" w="med" len="med"/>
                    </a:lnL>
                    <a:lnR w="12700" cap="flat" cmpd="sng">
                      <a:solidFill>
                        <a:srgbClr val="F2F2F2"/>
                      </a:solidFill>
                      <a:prstDash val="solid"/>
                      <a:bevel/>
                      <a:headEnd type="none" w="med" len="med"/>
                      <a:tailEnd type="none" w="med" len="med"/>
                    </a:lnR>
                    <a:lnT w="12700" cap="flat" cmpd="sng">
                      <a:solidFill>
                        <a:srgbClr val="F2F2F2"/>
                      </a:solidFill>
                      <a:prstDash val="solid"/>
                      <a:bevel/>
                      <a:headEnd type="none" w="med" len="med"/>
                      <a:tailEnd type="none" w="med" len="med"/>
                    </a:lnT>
                    <a:lnB w="12700" cap="flat" cmpd="sng">
                      <a:solidFill>
                        <a:srgbClr val="7F7F7F"/>
                      </a:solidFill>
                      <a:prstDash val="solid"/>
                      <a:bevel/>
                      <a:headEnd type="none" w="med" len="med"/>
                      <a:tailEnd type="none" w="med" len="med"/>
                    </a:lnB>
                    <a:lnTlToBr>
                      <a:noFill/>
                    </a:lnTlToBr>
                    <a:lnBlToTr>
                      <a:noFill/>
                    </a:lnBlToTr>
                    <a:solidFill>
                      <a:schemeClr val="accent1">
                        <a:lumMod val="50000"/>
                      </a:schemeClr>
                    </a:solidFill>
                  </a:tcPr>
                </a:tc>
                <a:tc>
                  <a:txBody>
                    <a:bodyPr/>
                    <a:lstStyle>
                      <a:lvl1pPr marL="342900" lvl="0" indent="-342900" algn="l" defTabSz="914400" eaLnBrk="1" fontAlgn="base" latinLnBrk="1" hangingPunct="1">
                        <a:spcBef>
                          <a:spcPct val="20000"/>
                        </a:spcBef>
                        <a:buFont typeface="Arial" panose="020B0604020202020204" pitchFamily="34" charset="0"/>
                        <a:buChar char="•"/>
                        <a:defRPr sz="32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1pPr>
                      <a:lvl2pPr marL="742950" lvl="1" indent="-285750" algn="l" defTabSz="914400" eaLnBrk="1" latinLnBrk="1" hangingPunct="1">
                        <a:spcBef>
                          <a:spcPct val="20000"/>
                        </a:spcBef>
                        <a:buFont typeface="Arial" panose="020B0604020202020204" pitchFamily="34" charset="0"/>
                        <a:buChar char="–"/>
                        <a:defRPr sz="28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2pPr>
                      <a:lvl3pPr marL="1143000" lvl="2" indent="-228600" algn="l" defTabSz="914400" eaLnBrk="1" latinLnBrk="1" hangingPunct="1">
                        <a:spcBef>
                          <a:spcPct val="20000"/>
                        </a:spcBef>
                        <a:buFont typeface="Arial" panose="020B0604020202020204" pitchFamily="34" charset="0"/>
                        <a:buChar char="•"/>
                        <a:defRPr sz="24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3pPr>
                      <a:lvl4pPr marL="1600200" lvl="3"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4pPr>
                      <a:lvl5pPr marL="2057400" lvl="4"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5pPr>
                    </a:lstStyle>
                    <a:p>
                      <a:pPr marL="0" lvl="0" indent="0" algn="ctr" eaLnBrk="1" fontAlgn="base" latinLnBrk="1" hangingPunct="1">
                        <a:spcBef>
                          <a:spcPct val="20000"/>
                        </a:spcBef>
                        <a:spcAft>
                          <a:spcPct val="0"/>
                        </a:spcAft>
                        <a:buFont typeface="Gulim" pitchFamily="34" charset="-127"/>
                        <a:buNone/>
                      </a:pPr>
                      <a:r>
                        <a:rPr lang="en-US" altLang="x-none" sz="900" b="1" baseline="0" dirty="0">
                          <a:solidFill>
                            <a:schemeClr val="bg1"/>
                          </a:solidFill>
                          <a:latin typeface="华文楷体" panose="02010600040101010101" charset="-122"/>
                          <a:ea typeface="华文楷体" panose="02010600040101010101" charset="-122"/>
                          <a:sym typeface="楷体" panose="02010609060101010101" pitchFamily="49" charset="-122"/>
                        </a:rPr>
                        <a:t>12</a:t>
                      </a:r>
                      <a:endParaRPr lang="en-US" altLang="x-none" sz="900" b="1" baseline="0" dirty="0">
                        <a:solidFill>
                          <a:schemeClr val="bg1"/>
                        </a:solidFill>
                        <a:latin typeface="华文楷体" panose="02010600040101010101" charset="-122"/>
                        <a:ea typeface="华文楷体" panose="02010600040101010101" charset="-122"/>
                        <a:sym typeface="楷体" panose="02010609060101010101" pitchFamily="49" charset="-122"/>
                      </a:endParaRPr>
                    </a:p>
                  </a:txBody>
                  <a:tcPr marL="0" marR="0" marT="0" marB="0" anchor="ctr">
                    <a:lnL w="12700" cap="flat" cmpd="sng">
                      <a:solidFill>
                        <a:srgbClr val="F2F2F2"/>
                      </a:solidFill>
                      <a:prstDash val="solid"/>
                      <a:bevel/>
                      <a:headEnd type="none" w="med" len="med"/>
                      <a:tailEnd type="none" w="med" len="med"/>
                    </a:lnL>
                    <a:lnR w="12700" cap="flat" cmpd="sng">
                      <a:solidFill>
                        <a:srgbClr val="F2F2F2"/>
                      </a:solidFill>
                      <a:prstDash val="solid"/>
                      <a:bevel/>
                      <a:headEnd type="none" w="med" len="med"/>
                      <a:tailEnd type="none" w="med" len="med"/>
                    </a:lnR>
                    <a:lnT w="12700" cap="flat" cmpd="sng">
                      <a:solidFill>
                        <a:srgbClr val="F2F2F2"/>
                      </a:solidFill>
                      <a:prstDash val="solid"/>
                      <a:bevel/>
                      <a:headEnd type="none" w="med" len="med"/>
                      <a:tailEnd type="none" w="med" len="med"/>
                    </a:lnT>
                    <a:lnB w="12700" cap="flat" cmpd="sng">
                      <a:solidFill>
                        <a:srgbClr val="7F7F7F"/>
                      </a:solidFill>
                      <a:prstDash val="solid"/>
                      <a:bevel/>
                      <a:headEnd type="none" w="med" len="med"/>
                      <a:tailEnd type="none" w="med" len="med"/>
                    </a:lnB>
                    <a:lnTlToBr>
                      <a:noFill/>
                    </a:lnTlToBr>
                    <a:lnBlToTr>
                      <a:noFill/>
                    </a:lnBlToTr>
                    <a:solidFill>
                      <a:schemeClr val="accent1">
                        <a:lumMod val="50000"/>
                      </a:schemeClr>
                    </a:solidFill>
                  </a:tcPr>
                </a:tc>
                <a:tc>
                  <a:txBody>
                    <a:bodyPr/>
                    <a:lstStyle>
                      <a:lvl1pPr marL="342900" lvl="0" indent="-342900" algn="l" defTabSz="914400" eaLnBrk="1" fontAlgn="base" latinLnBrk="1" hangingPunct="1">
                        <a:spcBef>
                          <a:spcPct val="20000"/>
                        </a:spcBef>
                        <a:buFont typeface="Arial" panose="020B0604020202020204" pitchFamily="34" charset="0"/>
                        <a:buChar char="•"/>
                        <a:defRPr sz="32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1pPr>
                      <a:lvl2pPr marL="742950" lvl="1" indent="-285750" algn="l" defTabSz="914400" eaLnBrk="1" latinLnBrk="1" hangingPunct="1">
                        <a:spcBef>
                          <a:spcPct val="20000"/>
                        </a:spcBef>
                        <a:buFont typeface="Arial" panose="020B0604020202020204" pitchFamily="34" charset="0"/>
                        <a:buChar char="–"/>
                        <a:defRPr sz="28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2pPr>
                      <a:lvl3pPr marL="1143000" lvl="2" indent="-228600" algn="l" defTabSz="914400" eaLnBrk="1" latinLnBrk="1" hangingPunct="1">
                        <a:spcBef>
                          <a:spcPct val="20000"/>
                        </a:spcBef>
                        <a:buFont typeface="Arial" panose="020B0604020202020204" pitchFamily="34" charset="0"/>
                        <a:buChar char="•"/>
                        <a:defRPr sz="24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3pPr>
                      <a:lvl4pPr marL="1600200" lvl="3"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4pPr>
                      <a:lvl5pPr marL="2057400" lvl="4"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5pPr>
                    </a:lstStyle>
                    <a:p>
                      <a:pPr marL="0" lvl="0" indent="0" algn="ctr" eaLnBrk="1" fontAlgn="base" latinLnBrk="1" hangingPunct="1">
                        <a:spcBef>
                          <a:spcPct val="20000"/>
                        </a:spcBef>
                        <a:spcAft>
                          <a:spcPct val="0"/>
                        </a:spcAft>
                        <a:buFont typeface="Gulim" pitchFamily="34" charset="-127"/>
                        <a:buNone/>
                      </a:pPr>
                      <a:r>
                        <a:rPr lang="en-US" altLang="x-none" sz="900" b="1" baseline="0" dirty="0">
                          <a:solidFill>
                            <a:schemeClr val="bg1"/>
                          </a:solidFill>
                          <a:latin typeface="华文楷体" panose="02010600040101010101" charset="-122"/>
                          <a:ea typeface="华文楷体" panose="02010600040101010101" charset="-122"/>
                          <a:sym typeface="楷体" panose="02010609060101010101" pitchFamily="49" charset="-122"/>
                        </a:rPr>
                        <a:t>1</a:t>
                      </a:r>
                      <a:endParaRPr lang="en-US" altLang="x-none" sz="900" b="1" baseline="0" dirty="0">
                        <a:solidFill>
                          <a:schemeClr val="bg1"/>
                        </a:solidFill>
                        <a:latin typeface="华文楷体" panose="02010600040101010101" charset="-122"/>
                        <a:ea typeface="华文楷体" panose="02010600040101010101" charset="-122"/>
                        <a:sym typeface="楷体" panose="02010609060101010101" pitchFamily="49" charset="-122"/>
                      </a:endParaRPr>
                    </a:p>
                  </a:txBody>
                  <a:tcPr marL="0" marR="0" marT="0" marB="0" anchor="ctr">
                    <a:lnL w="12700" cap="flat" cmpd="sng">
                      <a:solidFill>
                        <a:srgbClr val="F2F2F2"/>
                      </a:solidFill>
                      <a:prstDash val="solid"/>
                      <a:bevel/>
                      <a:headEnd type="none" w="med" len="med"/>
                      <a:tailEnd type="none" w="med" len="med"/>
                    </a:lnL>
                    <a:lnR w="12700" cap="flat" cmpd="sng">
                      <a:solidFill>
                        <a:srgbClr val="F2F2F2"/>
                      </a:solidFill>
                      <a:prstDash val="solid"/>
                      <a:bevel/>
                      <a:headEnd type="none" w="med" len="med"/>
                      <a:tailEnd type="none" w="med" len="med"/>
                    </a:lnR>
                    <a:lnT w="12700" cap="flat" cmpd="sng">
                      <a:solidFill>
                        <a:srgbClr val="F2F2F2"/>
                      </a:solidFill>
                      <a:prstDash val="solid"/>
                      <a:bevel/>
                      <a:headEnd type="none" w="med" len="med"/>
                      <a:tailEnd type="none" w="med" len="med"/>
                    </a:lnT>
                    <a:lnB w="12700" cap="flat" cmpd="sng">
                      <a:solidFill>
                        <a:srgbClr val="7F7F7F"/>
                      </a:solidFill>
                      <a:prstDash val="solid"/>
                      <a:bevel/>
                      <a:headEnd type="none" w="med" len="med"/>
                      <a:tailEnd type="none" w="med" len="med"/>
                    </a:lnB>
                    <a:lnTlToBr>
                      <a:noFill/>
                    </a:lnTlToBr>
                    <a:lnBlToTr>
                      <a:noFill/>
                    </a:lnBlToTr>
                    <a:solidFill>
                      <a:schemeClr val="accent1">
                        <a:lumMod val="50000"/>
                      </a:schemeClr>
                    </a:solidFill>
                  </a:tcPr>
                </a:tc>
                <a:tc>
                  <a:txBody>
                    <a:bodyPr/>
                    <a:lstStyle>
                      <a:lvl1pPr marL="342900" lvl="0" indent="-342900" algn="l" defTabSz="914400" eaLnBrk="1" fontAlgn="base" latinLnBrk="1" hangingPunct="1">
                        <a:spcBef>
                          <a:spcPct val="20000"/>
                        </a:spcBef>
                        <a:buFont typeface="Arial" panose="020B0604020202020204" pitchFamily="34" charset="0"/>
                        <a:buChar char="•"/>
                        <a:defRPr sz="32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1pPr>
                      <a:lvl2pPr marL="742950" lvl="1" indent="-285750" algn="l" defTabSz="914400" eaLnBrk="1" latinLnBrk="1" hangingPunct="1">
                        <a:spcBef>
                          <a:spcPct val="20000"/>
                        </a:spcBef>
                        <a:buFont typeface="Arial" panose="020B0604020202020204" pitchFamily="34" charset="0"/>
                        <a:buChar char="–"/>
                        <a:defRPr sz="28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2pPr>
                      <a:lvl3pPr marL="1143000" lvl="2" indent="-228600" algn="l" defTabSz="914400" eaLnBrk="1" latinLnBrk="1" hangingPunct="1">
                        <a:spcBef>
                          <a:spcPct val="20000"/>
                        </a:spcBef>
                        <a:buFont typeface="Arial" panose="020B0604020202020204" pitchFamily="34" charset="0"/>
                        <a:buChar char="•"/>
                        <a:defRPr sz="24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3pPr>
                      <a:lvl4pPr marL="1600200" lvl="3"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4pPr>
                      <a:lvl5pPr marL="2057400" lvl="4"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5pPr>
                    </a:lstStyle>
                    <a:p>
                      <a:pPr marL="0" lvl="0" indent="0" algn="ctr" eaLnBrk="1" fontAlgn="base" latinLnBrk="1" hangingPunct="1">
                        <a:spcBef>
                          <a:spcPct val="20000"/>
                        </a:spcBef>
                        <a:spcAft>
                          <a:spcPct val="0"/>
                        </a:spcAft>
                        <a:buFont typeface="Gulim" pitchFamily="34" charset="-127"/>
                        <a:buNone/>
                      </a:pPr>
                      <a:r>
                        <a:rPr lang="en-US" altLang="x-none" sz="900" b="1" baseline="0" dirty="0">
                          <a:solidFill>
                            <a:schemeClr val="bg1"/>
                          </a:solidFill>
                          <a:latin typeface="华文楷体" panose="02010600040101010101" charset="-122"/>
                          <a:ea typeface="华文楷体" panose="02010600040101010101" charset="-122"/>
                          <a:sym typeface="楷体" panose="02010609060101010101" pitchFamily="49" charset="-122"/>
                        </a:rPr>
                        <a:t>2</a:t>
                      </a:r>
                      <a:endParaRPr lang="en-US" altLang="x-none" sz="900" b="1" baseline="0" dirty="0">
                        <a:solidFill>
                          <a:schemeClr val="bg1"/>
                        </a:solidFill>
                        <a:latin typeface="华文楷体" panose="02010600040101010101" charset="-122"/>
                        <a:ea typeface="华文楷体" panose="02010600040101010101" charset="-122"/>
                        <a:sym typeface="楷体" panose="02010609060101010101" pitchFamily="49" charset="-122"/>
                      </a:endParaRPr>
                    </a:p>
                  </a:txBody>
                  <a:tcPr marL="0" marR="0" marT="0" marB="0" anchor="ctr">
                    <a:lnL w="12700" cap="flat" cmpd="sng">
                      <a:solidFill>
                        <a:srgbClr val="F2F2F2"/>
                      </a:solidFill>
                      <a:prstDash val="solid"/>
                      <a:bevel/>
                      <a:headEnd type="none" w="med" len="med"/>
                      <a:tailEnd type="none" w="med" len="med"/>
                    </a:lnL>
                    <a:lnR w="12700" cap="flat" cmpd="sng">
                      <a:solidFill>
                        <a:srgbClr val="F2F2F2"/>
                      </a:solidFill>
                      <a:prstDash val="solid"/>
                      <a:bevel/>
                      <a:headEnd type="none" w="med" len="med"/>
                      <a:tailEnd type="none" w="med" len="med"/>
                    </a:lnR>
                    <a:lnT w="12700" cap="flat" cmpd="sng">
                      <a:solidFill>
                        <a:srgbClr val="F2F2F2"/>
                      </a:solidFill>
                      <a:prstDash val="solid"/>
                      <a:bevel/>
                      <a:headEnd type="none" w="med" len="med"/>
                      <a:tailEnd type="none" w="med" len="med"/>
                    </a:lnT>
                    <a:lnB w="12700" cap="flat" cmpd="sng">
                      <a:solidFill>
                        <a:srgbClr val="7F7F7F"/>
                      </a:solidFill>
                      <a:prstDash val="solid"/>
                      <a:bevel/>
                      <a:headEnd type="none" w="med" len="med"/>
                      <a:tailEnd type="none" w="med" len="med"/>
                    </a:lnB>
                    <a:lnTlToBr>
                      <a:noFill/>
                    </a:lnTlToBr>
                    <a:lnBlToTr>
                      <a:noFill/>
                    </a:lnBlToTr>
                    <a:solidFill>
                      <a:schemeClr val="accent1">
                        <a:lumMod val="50000"/>
                      </a:schemeClr>
                    </a:solidFill>
                  </a:tcPr>
                </a:tc>
                <a:tc>
                  <a:txBody>
                    <a:bodyPr/>
                    <a:lstStyle>
                      <a:lvl1pPr marL="342900" lvl="0" indent="-342900" algn="l" defTabSz="914400" eaLnBrk="1" fontAlgn="base" latinLnBrk="1" hangingPunct="1">
                        <a:spcBef>
                          <a:spcPct val="20000"/>
                        </a:spcBef>
                        <a:buFont typeface="Arial" panose="020B0604020202020204" pitchFamily="34" charset="0"/>
                        <a:buChar char="•"/>
                        <a:defRPr sz="32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1pPr>
                      <a:lvl2pPr marL="742950" lvl="1" indent="-285750" algn="l" defTabSz="914400" eaLnBrk="1" latinLnBrk="1" hangingPunct="1">
                        <a:spcBef>
                          <a:spcPct val="20000"/>
                        </a:spcBef>
                        <a:buFont typeface="Arial" panose="020B0604020202020204" pitchFamily="34" charset="0"/>
                        <a:buChar char="–"/>
                        <a:defRPr sz="28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2pPr>
                      <a:lvl3pPr marL="1143000" lvl="2" indent="-228600" algn="l" defTabSz="914400" eaLnBrk="1" latinLnBrk="1" hangingPunct="1">
                        <a:spcBef>
                          <a:spcPct val="20000"/>
                        </a:spcBef>
                        <a:buFont typeface="Arial" panose="020B0604020202020204" pitchFamily="34" charset="0"/>
                        <a:buChar char="•"/>
                        <a:defRPr sz="24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3pPr>
                      <a:lvl4pPr marL="1600200" lvl="3"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4pPr>
                      <a:lvl5pPr marL="2057400" lvl="4"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5pPr>
                    </a:lstStyle>
                    <a:p>
                      <a:pPr marL="0" lvl="0" indent="0" algn="ctr" eaLnBrk="1" fontAlgn="base" latinLnBrk="1" hangingPunct="1">
                        <a:spcBef>
                          <a:spcPct val="20000"/>
                        </a:spcBef>
                        <a:spcAft>
                          <a:spcPct val="0"/>
                        </a:spcAft>
                        <a:buFont typeface="Gulim" pitchFamily="34" charset="-127"/>
                        <a:buNone/>
                      </a:pPr>
                      <a:r>
                        <a:rPr lang="en-US" altLang="x-none" sz="900" b="1" baseline="0" dirty="0">
                          <a:solidFill>
                            <a:schemeClr val="bg1"/>
                          </a:solidFill>
                          <a:latin typeface="华文楷体" panose="02010600040101010101" charset="-122"/>
                          <a:ea typeface="华文楷体" panose="02010600040101010101" charset="-122"/>
                          <a:sym typeface="楷体" panose="02010609060101010101" pitchFamily="49" charset="-122"/>
                        </a:rPr>
                        <a:t>3</a:t>
                      </a:r>
                      <a:endParaRPr lang="en-US" altLang="x-none" sz="900" b="1" baseline="0" dirty="0">
                        <a:solidFill>
                          <a:schemeClr val="bg1"/>
                        </a:solidFill>
                        <a:latin typeface="华文楷体" panose="02010600040101010101" charset="-122"/>
                        <a:ea typeface="华文楷体" panose="02010600040101010101" charset="-122"/>
                        <a:sym typeface="楷体" panose="02010609060101010101" pitchFamily="49" charset="-122"/>
                      </a:endParaRPr>
                    </a:p>
                  </a:txBody>
                  <a:tcPr marL="0" marR="0" marT="0" marB="0" anchor="ctr">
                    <a:lnL w="12700" cap="flat" cmpd="sng">
                      <a:solidFill>
                        <a:srgbClr val="F2F2F2"/>
                      </a:solidFill>
                      <a:prstDash val="solid"/>
                      <a:bevel/>
                      <a:headEnd type="none" w="med" len="med"/>
                      <a:tailEnd type="none" w="med" len="med"/>
                    </a:lnL>
                    <a:lnR w="12700" cap="flat" cmpd="sng">
                      <a:solidFill>
                        <a:srgbClr val="F2F2F2"/>
                      </a:solidFill>
                      <a:prstDash val="solid"/>
                      <a:bevel/>
                      <a:headEnd type="none" w="med" len="med"/>
                      <a:tailEnd type="none" w="med" len="med"/>
                    </a:lnR>
                    <a:lnT w="12700" cap="flat" cmpd="sng">
                      <a:solidFill>
                        <a:srgbClr val="F2F2F2"/>
                      </a:solidFill>
                      <a:prstDash val="solid"/>
                      <a:bevel/>
                      <a:headEnd type="none" w="med" len="med"/>
                      <a:tailEnd type="none" w="med" len="med"/>
                    </a:lnT>
                    <a:lnB w="12700" cap="flat" cmpd="sng">
                      <a:solidFill>
                        <a:srgbClr val="7F7F7F"/>
                      </a:solidFill>
                      <a:prstDash val="solid"/>
                      <a:bevel/>
                      <a:headEnd type="none" w="med" len="med"/>
                      <a:tailEnd type="none" w="med" len="med"/>
                    </a:lnB>
                    <a:lnTlToBr>
                      <a:noFill/>
                    </a:lnTlToBr>
                    <a:lnBlToTr>
                      <a:noFill/>
                    </a:lnBlToTr>
                    <a:solidFill>
                      <a:schemeClr val="accent1">
                        <a:lumMod val="50000"/>
                      </a:schemeClr>
                    </a:solidFill>
                  </a:tcPr>
                </a:tc>
                <a:tc>
                  <a:txBody>
                    <a:bodyPr/>
                    <a:lstStyle>
                      <a:lvl1pPr marL="342900" lvl="0" indent="-342900" algn="l" defTabSz="914400" eaLnBrk="1" fontAlgn="base" latinLnBrk="1" hangingPunct="1">
                        <a:spcBef>
                          <a:spcPct val="20000"/>
                        </a:spcBef>
                        <a:buFont typeface="Arial" panose="020B0604020202020204" pitchFamily="34" charset="0"/>
                        <a:buChar char="•"/>
                        <a:defRPr sz="32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1pPr>
                      <a:lvl2pPr marL="742950" lvl="1" indent="-285750" algn="l" defTabSz="914400" eaLnBrk="1" latinLnBrk="1" hangingPunct="1">
                        <a:spcBef>
                          <a:spcPct val="20000"/>
                        </a:spcBef>
                        <a:buFont typeface="Arial" panose="020B0604020202020204" pitchFamily="34" charset="0"/>
                        <a:buChar char="–"/>
                        <a:defRPr sz="28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2pPr>
                      <a:lvl3pPr marL="1143000" lvl="2" indent="-228600" algn="l" defTabSz="914400" eaLnBrk="1" latinLnBrk="1" hangingPunct="1">
                        <a:spcBef>
                          <a:spcPct val="20000"/>
                        </a:spcBef>
                        <a:buFont typeface="Arial" panose="020B0604020202020204" pitchFamily="34" charset="0"/>
                        <a:buChar char="•"/>
                        <a:defRPr sz="24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3pPr>
                      <a:lvl4pPr marL="1600200" lvl="3"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4pPr>
                      <a:lvl5pPr marL="2057400" lvl="4"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5pPr>
                    </a:lstStyle>
                    <a:p>
                      <a:pPr marL="0" lvl="0" indent="0" algn="ctr" eaLnBrk="1" fontAlgn="base" latinLnBrk="1" hangingPunct="1">
                        <a:spcBef>
                          <a:spcPct val="20000"/>
                        </a:spcBef>
                        <a:spcAft>
                          <a:spcPct val="0"/>
                        </a:spcAft>
                        <a:buFont typeface="Gulim" pitchFamily="34" charset="-127"/>
                        <a:buNone/>
                      </a:pPr>
                      <a:r>
                        <a:rPr lang="en-US" altLang="x-none" sz="900" b="1" baseline="0" dirty="0">
                          <a:solidFill>
                            <a:schemeClr val="bg1"/>
                          </a:solidFill>
                          <a:latin typeface="华文楷体" panose="02010600040101010101" charset="-122"/>
                          <a:ea typeface="华文楷体" panose="02010600040101010101" charset="-122"/>
                          <a:sym typeface="楷体" panose="02010609060101010101" pitchFamily="49" charset="-122"/>
                        </a:rPr>
                        <a:t>4</a:t>
                      </a:r>
                      <a:endParaRPr lang="en-US" altLang="x-none" sz="900" b="1" baseline="0" dirty="0">
                        <a:solidFill>
                          <a:schemeClr val="bg1"/>
                        </a:solidFill>
                        <a:latin typeface="华文楷体" panose="02010600040101010101" charset="-122"/>
                        <a:ea typeface="华文楷体" panose="02010600040101010101" charset="-122"/>
                        <a:sym typeface="楷体" panose="02010609060101010101" pitchFamily="49" charset="-122"/>
                      </a:endParaRPr>
                    </a:p>
                  </a:txBody>
                  <a:tcPr marL="0" marR="0" marT="0" marB="0" anchor="ctr">
                    <a:lnL w="12700" cap="flat" cmpd="sng">
                      <a:solidFill>
                        <a:srgbClr val="F2F2F2"/>
                      </a:solidFill>
                      <a:prstDash val="solid"/>
                      <a:bevel/>
                      <a:headEnd type="none" w="med" len="med"/>
                      <a:tailEnd type="none" w="med" len="med"/>
                    </a:lnL>
                    <a:lnR w="12700" cap="flat" cmpd="sng">
                      <a:solidFill>
                        <a:srgbClr val="F2F2F2"/>
                      </a:solidFill>
                      <a:prstDash val="solid"/>
                      <a:bevel/>
                      <a:headEnd type="none" w="med" len="med"/>
                      <a:tailEnd type="none" w="med" len="med"/>
                    </a:lnR>
                    <a:lnT w="12700" cap="flat" cmpd="sng">
                      <a:solidFill>
                        <a:srgbClr val="F2F2F2"/>
                      </a:solidFill>
                      <a:prstDash val="solid"/>
                      <a:bevel/>
                      <a:headEnd type="none" w="med" len="med"/>
                      <a:tailEnd type="none" w="med" len="med"/>
                    </a:lnT>
                    <a:lnB w="12700" cap="flat" cmpd="sng">
                      <a:solidFill>
                        <a:srgbClr val="7F7F7F"/>
                      </a:solidFill>
                      <a:prstDash val="solid"/>
                      <a:bevel/>
                      <a:headEnd type="none" w="med" len="med"/>
                      <a:tailEnd type="none" w="med" len="med"/>
                    </a:lnB>
                    <a:lnTlToBr>
                      <a:noFill/>
                    </a:lnTlToBr>
                    <a:lnBlToTr>
                      <a:noFill/>
                    </a:lnBlToTr>
                    <a:solidFill>
                      <a:schemeClr val="accent1">
                        <a:lumMod val="50000"/>
                      </a:schemeClr>
                    </a:solidFill>
                  </a:tcPr>
                </a:tc>
                <a:tc>
                  <a:txBody>
                    <a:bodyPr/>
                    <a:lstStyle>
                      <a:lvl1pPr marL="342900" lvl="0" indent="-342900" algn="l" defTabSz="914400" eaLnBrk="1" fontAlgn="base" latinLnBrk="1" hangingPunct="1">
                        <a:spcBef>
                          <a:spcPct val="20000"/>
                        </a:spcBef>
                        <a:buFont typeface="Arial" panose="020B0604020202020204" pitchFamily="34" charset="0"/>
                        <a:buChar char="•"/>
                        <a:defRPr sz="32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1pPr>
                      <a:lvl2pPr marL="742950" lvl="1" indent="-285750" algn="l" defTabSz="914400" eaLnBrk="1" latinLnBrk="1" hangingPunct="1">
                        <a:spcBef>
                          <a:spcPct val="20000"/>
                        </a:spcBef>
                        <a:buFont typeface="Arial" panose="020B0604020202020204" pitchFamily="34" charset="0"/>
                        <a:buChar char="–"/>
                        <a:defRPr sz="28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2pPr>
                      <a:lvl3pPr marL="1143000" lvl="2" indent="-228600" algn="l" defTabSz="914400" eaLnBrk="1" latinLnBrk="1" hangingPunct="1">
                        <a:spcBef>
                          <a:spcPct val="20000"/>
                        </a:spcBef>
                        <a:buFont typeface="Arial" panose="020B0604020202020204" pitchFamily="34" charset="0"/>
                        <a:buChar char="•"/>
                        <a:defRPr sz="24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3pPr>
                      <a:lvl4pPr marL="1600200" lvl="3"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4pPr>
                      <a:lvl5pPr marL="2057400" lvl="4"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5pPr>
                    </a:lstStyle>
                    <a:p>
                      <a:pPr marL="0" lvl="0" indent="0" algn="ctr" eaLnBrk="1" fontAlgn="base" latinLnBrk="1" hangingPunct="1">
                        <a:spcBef>
                          <a:spcPct val="20000"/>
                        </a:spcBef>
                        <a:spcAft>
                          <a:spcPct val="0"/>
                        </a:spcAft>
                        <a:buFont typeface="Gulim" pitchFamily="34" charset="-127"/>
                        <a:buNone/>
                      </a:pPr>
                      <a:r>
                        <a:rPr lang="en-US" altLang="x-none" sz="900" b="1" baseline="0" dirty="0">
                          <a:solidFill>
                            <a:schemeClr val="bg1"/>
                          </a:solidFill>
                          <a:latin typeface="华文楷体" panose="02010600040101010101" charset="-122"/>
                          <a:ea typeface="华文楷体" panose="02010600040101010101" charset="-122"/>
                          <a:sym typeface="楷体" panose="02010609060101010101" pitchFamily="49" charset="-122"/>
                        </a:rPr>
                        <a:t>5</a:t>
                      </a:r>
                      <a:endParaRPr lang="en-US" altLang="x-none" sz="900" b="1" baseline="0" dirty="0">
                        <a:solidFill>
                          <a:schemeClr val="bg1"/>
                        </a:solidFill>
                        <a:latin typeface="华文楷体" panose="02010600040101010101" charset="-122"/>
                        <a:ea typeface="华文楷体" panose="02010600040101010101" charset="-122"/>
                        <a:sym typeface="楷体" panose="02010609060101010101" pitchFamily="49" charset="-122"/>
                      </a:endParaRPr>
                    </a:p>
                  </a:txBody>
                  <a:tcPr marL="0" marR="0" marT="0" marB="0" anchor="ctr">
                    <a:lnL w="12700" cap="flat" cmpd="sng">
                      <a:solidFill>
                        <a:srgbClr val="F2F2F2"/>
                      </a:solidFill>
                      <a:prstDash val="solid"/>
                      <a:bevel/>
                      <a:headEnd type="none" w="med" len="med"/>
                      <a:tailEnd type="none" w="med" len="med"/>
                    </a:lnL>
                    <a:lnR w="12700" cap="flat" cmpd="sng">
                      <a:solidFill>
                        <a:srgbClr val="F2F2F2"/>
                      </a:solidFill>
                      <a:prstDash val="solid"/>
                      <a:bevel/>
                      <a:headEnd type="none" w="med" len="med"/>
                      <a:tailEnd type="none" w="med" len="med"/>
                    </a:lnR>
                    <a:lnT w="12700" cap="flat" cmpd="sng">
                      <a:solidFill>
                        <a:srgbClr val="F2F2F2"/>
                      </a:solidFill>
                      <a:prstDash val="solid"/>
                      <a:bevel/>
                      <a:headEnd type="none" w="med" len="med"/>
                      <a:tailEnd type="none" w="med" len="med"/>
                    </a:lnT>
                    <a:lnB w="12700" cap="flat" cmpd="sng">
                      <a:solidFill>
                        <a:srgbClr val="7F7F7F"/>
                      </a:solidFill>
                      <a:prstDash val="solid"/>
                      <a:bevel/>
                      <a:headEnd type="none" w="med" len="med"/>
                      <a:tailEnd type="none" w="med" len="med"/>
                    </a:lnB>
                    <a:lnTlToBr>
                      <a:noFill/>
                    </a:lnTlToBr>
                    <a:lnBlToTr>
                      <a:noFill/>
                    </a:lnBlToTr>
                    <a:solidFill>
                      <a:schemeClr val="accent1">
                        <a:lumMod val="50000"/>
                      </a:schemeClr>
                    </a:solidFill>
                  </a:tcPr>
                </a:tc>
                <a:tc>
                  <a:txBody>
                    <a:bodyPr/>
                    <a:lstStyle>
                      <a:lvl1pPr marL="342900" lvl="0" indent="-342900" algn="l" defTabSz="914400" eaLnBrk="1" fontAlgn="base" latinLnBrk="1" hangingPunct="1">
                        <a:spcBef>
                          <a:spcPct val="20000"/>
                        </a:spcBef>
                        <a:buFont typeface="Arial" panose="020B0604020202020204" pitchFamily="34" charset="0"/>
                        <a:buChar char="•"/>
                        <a:defRPr sz="32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1pPr>
                      <a:lvl2pPr marL="742950" lvl="1" indent="-285750" algn="l" defTabSz="914400" eaLnBrk="1" latinLnBrk="1" hangingPunct="1">
                        <a:spcBef>
                          <a:spcPct val="20000"/>
                        </a:spcBef>
                        <a:buFont typeface="Arial" panose="020B0604020202020204" pitchFamily="34" charset="0"/>
                        <a:buChar char="–"/>
                        <a:defRPr sz="28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2pPr>
                      <a:lvl3pPr marL="1143000" lvl="2" indent="-228600" algn="l" defTabSz="914400" eaLnBrk="1" latinLnBrk="1" hangingPunct="1">
                        <a:spcBef>
                          <a:spcPct val="20000"/>
                        </a:spcBef>
                        <a:buFont typeface="Arial" panose="020B0604020202020204" pitchFamily="34" charset="0"/>
                        <a:buChar char="•"/>
                        <a:defRPr sz="24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3pPr>
                      <a:lvl4pPr marL="1600200" lvl="3"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4pPr>
                      <a:lvl5pPr marL="2057400" lvl="4"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5pPr>
                    </a:lstStyle>
                    <a:p>
                      <a:pPr marL="0" lvl="0" indent="0" algn="ctr" eaLnBrk="1" fontAlgn="base" latinLnBrk="1" hangingPunct="1">
                        <a:spcBef>
                          <a:spcPct val="20000"/>
                        </a:spcBef>
                        <a:spcAft>
                          <a:spcPct val="0"/>
                        </a:spcAft>
                        <a:buFont typeface="Gulim" pitchFamily="34" charset="-127"/>
                        <a:buNone/>
                      </a:pPr>
                      <a:r>
                        <a:rPr lang="en-US" altLang="x-none" sz="900" b="1" baseline="0" dirty="0">
                          <a:solidFill>
                            <a:schemeClr val="bg1"/>
                          </a:solidFill>
                          <a:latin typeface="华文楷体" panose="02010600040101010101" charset="-122"/>
                          <a:ea typeface="华文楷体" panose="02010600040101010101" charset="-122"/>
                          <a:sym typeface="楷体" panose="02010609060101010101" pitchFamily="49" charset="-122"/>
                        </a:rPr>
                        <a:t>6</a:t>
                      </a:r>
                      <a:endParaRPr lang="en-US" altLang="x-none" sz="900" b="1" baseline="0" dirty="0">
                        <a:solidFill>
                          <a:schemeClr val="bg1"/>
                        </a:solidFill>
                        <a:latin typeface="华文楷体" panose="02010600040101010101" charset="-122"/>
                        <a:ea typeface="华文楷体" panose="02010600040101010101" charset="-122"/>
                        <a:sym typeface="楷体" panose="02010609060101010101" pitchFamily="49" charset="-122"/>
                      </a:endParaRPr>
                    </a:p>
                  </a:txBody>
                  <a:tcPr marL="0" marR="0" marT="0" marB="0" anchor="ctr">
                    <a:lnL w="12700" cap="flat" cmpd="sng">
                      <a:solidFill>
                        <a:srgbClr val="F2F2F2"/>
                      </a:solidFill>
                      <a:prstDash val="solid"/>
                      <a:bevel/>
                      <a:headEnd type="none" w="med" len="med"/>
                      <a:tailEnd type="none" w="med" len="med"/>
                    </a:lnL>
                    <a:lnR w="12700" cap="flat" cmpd="sng">
                      <a:solidFill>
                        <a:srgbClr val="F2F2F2"/>
                      </a:solidFill>
                      <a:prstDash val="solid"/>
                      <a:bevel/>
                      <a:headEnd type="none" w="med" len="med"/>
                      <a:tailEnd type="none" w="med" len="med"/>
                    </a:lnR>
                    <a:lnT w="12700" cap="flat" cmpd="sng">
                      <a:solidFill>
                        <a:srgbClr val="F2F2F2"/>
                      </a:solidFill>
                      <a:prstDash val="solid"/>
                      <a:bevel/>
                      <a:headEnd type="none" w="med" len="med"/>
                      <a:tailEnd type="none" w="med" len="med"/>
                    </a:lnT>
                    <a:lnB w="12700" cap="flat" cmpd="sng">
                      <a:solidFill>
                        <a:srgbClr val="7F7F7F"/>
                      </a:solidFill>
                      <a:prstDash val="solid"/>
                      <a:bevel/>
                      <a:headEnd type="none" w="med" len="med"/>
                      <a:tailEnd type="none" w="med" len="med"/>
                    </a:lnB>
                    <a:lnTlToBr>
                      <a:noFill/>
                    </a:lnTlToBr>
                    <a:lnBlToTr>
                      <a:noFill/>
                    </a:lnBlToTr>
                    <a:solidFill>
                      <a:schemeClr val="accent1">
                        <a:lumMod val="50000"/>
                      </a:schemeClr>
                    </a:solidFill>
                  </a:tcPr>
                </a:tc>
                <a:tc>
                  <a:txBody>
                    <a:bodyPr/>
                    <a:lstStyle>
                      <a:lvl1pPr marL="342900" lvl="0" indent="-342900" algn="l" defTabSz="914400" eaLnBrk="1" fontAlgn="base" latinLnBrk="1" hangingPunct="1">
                        <a:spcBef>
                          <a:spcPct val="20000"/>
                        </a:spcBef>
                        <a:buFont typeface="Arial" panose="020B0604020202020204" pitchFamily="34" charset="0"/>
                        <a:buChar char="•"/>
                        <a:defRPr sz="32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1pPr>
                      <a:lvl2pPr marL="742950" lvl="1" indent="-285750" algn="l" defTabSz="914400" eaLnBrk="1" latinLnBrk="1" hangingPunct="1">
                        <a:spcBef>
                          <a:spcPct val="20000"/>
                        </a:spcBef>
                        <a:buFont typeface="Arial" panose="020B0604020202020204" pitchFamily="34" charset="0"/>
                        <a:buChar char="–"/>
                        <a:defRPr sz="28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2pPr>
                      <a:lvl3pPr marL="1143000" lvl="2" indent="-228600" algn="l" defTabSz="914400" eaLnBrk="1" latinLnBrk="1" hangingPunct="1">
                        <a:spcBef>
                          <a:spcPct val="20000"/>
                        </a:spcBef>
                        <a:buFont typeface="Arial" panose="020B0604020202020204" pitchFamily="34" charset="0"/>
                        <a:buChar char="•"/>
                        <a:defRPr sz="24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3pPr>
                      <a:lvl4pPr marL="1600200" lvl="3"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4pPr>
                      <a:lvl5pPr marL="2057400" lvl="4"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5pPr>
                    </a:lstStyle>
                    <a:p>
                      <a:pPr marL="0" lvl="0" indent="0" algn="ctr" eaLnBrk="1" fontAlgn="base" latinLnBrk="1" hangingPunct="1">
                        <a:spcBef>
                          <a:spcPct val="20000"/>
                        </a:spcBef>
                        <a:spcAft>
                          <a:spcPct val="0"/>
                        </a:spcAft>
                        <a:buFont typeface="Gulim" pitchFamily="34" charset="-127"/>
                        <a:buNone/>
                      </a:pPr>
                      <a:r>
                        <a:rPr lang="en-US" altLang="x-none" sz="900" b="1" baseline="0" dirty="0">
                          <a:solidFill>
                            <a:schemeClr val="bg1"/>
                          </a:solidFill>
                          <a:latin typeface="华文楷体" panose="02010600040101010101" charset="-122"/>
                          <a:ea typeface="华文楷体" panose="02010600040101010101" charset="-122"/>
                          <a:sym typeface="楷体" panose="02010609060101010101" pitchFamily="49" charset="-122"/>
                        </a:rPr>
                        <a:t>7</a:t>
                      </a:r>
                      <a:endParaRPr lang="en-US" altLang="x-none" sz="900" b="1" baseline="0" dirty="0">
                        <a:solidFill>
                          <a:schemeClr val="bg1"/>
                        </a:solidFill>
                        <a:latin typeface="华文楷体" panose="02010600040101010101" charset="-122"/>
                        <a:ea typeface="华文楷体" panose="02010600040101010101" charset="-122"/>
                        <a:sym typeface="楷体" panose="02010609060101010101" pitchFamily="49" charset="-122"/>
                      </a:endParaRPr>
                    </a:p>
                  </a:txBody>
                  <a:tcPr marL="0" marR="0" marT="0" marB="0" anchor="ctr">
                    <a:lnL w="12700" cap="flat" cmpd="sng">
                      <a:solidFill>
                        <a:srgbClr val="F2F2F2"/>
                      </a:solidFill>
                      <a:prstDash val="solid"/>
                      <a:bevel/>
                      <a:headEnd type="none" w="med" len="med"/>
                      <a:tailEnd type="none" w="med" len="med"/>
                    </a:lnL>
                    <a:lnR w="12700" cap="flat" cmpd="sng">
                      <a:solidFill>
                        <a:srgbClr val="F2F2F2"/>
                      </a:solidFill>
                      <a:prstDash val="solid"/>
                      <a:bevel/>
                      <a:headEnd type="none" w="med" len="med"/>
                      <a:tailEnd type="none" w="med" len="med"/>
                    </a:lnR>
                    <a:lnT w="12700" cap="flat" cmpd="sng">
                      <a:solidFill>
                        <a:srgbClr val="F2F2F2"/>
                      </a:solidFill>
                      <a:prstDash val="solid"/>
                      <a:bevel/>
                      <a:headEnd type="none" w="med" len="med"/>
                      <a:tailEnd type="none" w="med" len="med"/>
                    </a:lnT>
                    <a:lnB w="12700" cap="flat" cmpd="sng">
                      <a:solidFill>
                        <a:srgbClr val="7F7F7F"/>
                      </a:solidFill>
                      <a:prstDash val="solid"/>
                      <a:bevel/>
                      <a:headEnd type="none" w="med" len="med"/>
                      <a:tailEnd type="none" w="med" len="med"/>
                    </a:lnB>
                    <a:lnTlToBr>
                      <a:noFill/>
                    </a:lnTlToBr>
                    <a:lnBlToTr>
                      <a:noFill/>
                    </a:lnBlToTr>
                    <a:solidFill>
                      <a:schemeClr val="accent1">
                        <a:lumMod val="50000"/>
                      </a:schemeClr>
                    </a:solidFill>
                  </a:tcPr>
                </a:tc>
                <a:tc>
                  <a:txBody>
                    <a:bodyPr/>
                    <a:lstStyle>
                      <a:lvl1pPr marL="342900" lvl="0" indent="-342900" algn="l" defTabSz="914400" eaLnBrk="1" fontAlgn="base" latinLnBrk="1" hangingPunct="1">
                        <a:spcBef>
                          <a:spcPct val="20000"/>
                        </a:spcBef>
                        <a:buFont typeface="Arial" panose="020B0604020202020204" pitchFamily="34" charset="0"/>
                        <a:buChar char="•"/>
                        <a:defRPr sz="32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1pPr>
                      <a:lvl2pPr marL="742950" lvl="1" indent="-285750" algn="l" defTabSz="914400" eaLnBrk="1" latinLnBrk="1" hangingPunct="1">
                        <a:spcBef>
                          <a:spcPct val="20000"/>
                        </a:spcBef>
                        <a:buFont typeface="Arial" panose="020B0604020202020204" pitchFamily="34" charset="0"/>
                        <a:buChar char="–"/>
                        <a:defRPr sz="28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2pPr>
                      <a:lvl3pPr marL="1143000" lvl="2" indent="-228600" algn="l" defTabSz="914400" eaLnBrk="1" latinLnBrk="1" hangingPunct="1">
                        <a:spcBef>
                          <a:spcPct val="20000"/>
                        </a:spcBef>
                        <a:buFont typeface="Arial" panose="020B0604020202020204" pitchFamily="34" charset="0"/>
                        <a:buChar char="•"/>
                        <a:defRPr sz="24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3pPr>
                      <a:lvl4pPr marL="1600200" lvl="3"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4pPr>
                      <a:lvl5pPr marL="2057400" lvl="4"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5pPr>
                    </a:lstStyle>
                    <a:p>
                      <a:pPr marL="0" lvl="0" indent="0" algn="ctr" eaLnBrk="1" fontAlgn="base" latinLnBrk="1" hangingPunct="1">
                        <a:spcBef>
                          <a:spcPct val="20000"/>
                        </a:spcBef>
                        <a:spcAft>
                          <a:spcPct val="0"/>
                        </a:spcAft>
                        <a:buFont typeface="Gulim" pitchFamily="34" charset="-127"/>
                        <a:buNone/>
                      </a:pPr>
                      <a:r>
                        <a:rPr lang="en-US" altLang="x-none" sz="900" b="1" baseline="0" dirty="0">
                          <a:solidFill>
                            <a:schemeClr val="bg1"/>
                          </a:solidFill>
                          <a:latin typeface="华文楷体" panose="02010600040101010101" charset="-122"/>
                          <a:ea typeface="华文楷体" panose="02010600040101010101" charset="-122"/>
                          <a:sym typeface="楷体" panose="02010609060101010101" pitchFamily="49" charset="-122"/>
                        </a:rPr>
                        <a:t>8</a:t>
                      </a:r>
                      <a:endParaRPr lang="en-US" altLang="x-none" sz="900" b="1" baseline="0" dirty="0">
                        <a:solidFill>
                          <a:schemeClr val="bg1"/>
                        </a:solidFill>
                        <a:latin typeface="华文楷体" panose="02010600040101010101" charset="-122"/>
                        <a:ea typeface="华文楷体" panose="02010600040101010101" charset="-122"/>
                        <a:sym typeface="楷体" panose="02010609060101010101" pitchFamily="49" charset="-122"/>
                      </a:endParaRPr>
                    </a:p>
                  </a:txBody>
                  <a:tcPr marL="0" marR="0" marT="0" marB="0" anchor="ctr">
                    <a:lnL w="12700" cap="flat" cmpd="sng">
                      <a:solidFill>
                        <a:srgbClr val="F2F2F2"/>
                      </a:solidFill>
                      <a:prstDash val="solid"/>
                      <a:bevel/>
                      <a:headEnd type="none" w="med" len="med"/>
                      <a:tailEnd type="none" w="med" len="med"/>
                    </a:lnL>
                    <a:lnR w="12700" cap="flat" cmpd="sng">
                      <a:solidFill>
                        <a:srgbClr val="F2F2F2"/>
                      </a:solidFill>
                      <a:prstDash val="solid"/>
                      <a:bevel/>
                      <a:headEnd type="none" w="med" len="med"/>
                      <a:tailEnd type="none" w="med" len="med"/>
                    </a:lnR>
                    <a:lnT w="12700" cap="flat" cmpd="sng">
                      <a:solidFill>
                        <a:srgbClr val="F2F2F2"/>
                      </a:solidFill>
                      <a:prstDash val="solid"/>
                      <a:bevel/>
                      <a:headEnd type="none" w="med" len="med"/>
                      <a:tailEnd type="none" w="med" len="med"/>
                    </a:lnT>
                    <a:lnB w="12700" cap="flat" cmpd="sng">
                      <a:solidFill>
                        <a:srgbClr val="7F7F7F"/>
                      </a:solidFill>
                      <a:prstDash val="solid"/>
                      <a:bevel/>
                      <a:headEnd type="none" w="med" len="med"/>
                      <a:tailEnd type="none" w="med" len="med"/>
                    </a:lnB>
                    <a:lnTlToBr>
                      <a:noFill/>
                    </a:lnTlToBr>
                    <a:lnBlToTr>
                      <a:noFill/>
                    </a:lnBlToTr>
                    <a:solidFill>
                      <a:schemeClr val="accent1">
                        <a:lumMod val="50000"/>
                      </a:schemeClr>
                    </a:solidFill>
                  </a:tcPr>
                </a:tc>
                <a:tc>
                  <a:txBody>
                    <a:bodyPr/>
                    <a:lstStyle>
                      <a:lvl1pPr marL="342900" lvl="0" indent="-342900" algn="l" defTabSz="914400" eaLnBrk="1" fontAlgn="base" latinLnBrk="1" hangingPunct="1">
                        <a:spcBef>
                          <a:spcPct val="20000"/>
                        </a:spcBef>
                        <a:buFont typeface="Arial" panose="020B0604020202020204" pitchFamily="34" charset="0"/>
                        <a:buChar char="•"/>
                        <a:defRPr sz="32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1pPr>
                      <a:lvl2pPr marL="742950" lvl="1" indent="-285750" algn="l" defTabSz="914400" eaLnBrk="1" latinLnBrk="1" hangingPunct="1">
                        <a:spcBef>
                          <a:spcPct val="20000"/>
                        </a:spcBef>
                        <a:buFont typeface="Arial" panose="020B0604020202020204" pitchFamily="34" charset="0"/>
                        <a:buChar char="–"/>
                        <a:defRPr sz="28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2pPr>
                      <a:lvl3pPr marL="1143000" lvl="2" indent="-228600" algn="l" defTabSz="914400" eaLnBrk="1" latinLnBrk="1" hangingPunct="1">
                        <a:spcBef>
                          <a:spcPct val="20000"/>
                        </a:spcBef>
                        <a:buFont typeface="Arial" panose="020B0604020202020204" pitchFamily="34" charset="0"/>
                        <a:buChar char="•"/>
                        <a:defRPr sz="24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3pPr>
                      <a:lvl4pPr marL="1600200" lvl="3"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4pPr>
                      <a:lvl5pPr marL="2057400" lvl="4"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5pPr>
                    </a:lstStyle>
                    <a:p>
                      <a:pPr marL="0" lvl="0" indent="0" algn="ctr" eaLnBrk="1" fontAlgn="base" latinLnBrk="1" hangingPunct="1">
                        <a:spcBef>
                          <a:spcPct val="20000"/>
                        </a:spcBef>
                        <a:spcAft>
                          <a:spcPct val="0"/>
                        </a:spcAft>
                        <a:buFont typeface="Gulim" pitchFamily="34" charset="-127"/>
                        <a:buNone/>
                      </a:pPr>
                      <a:r>
                        <a:rPr lang="en-US" altLang="x-none" sz="900" b="1" baseline="0" dirty="0">
                          <a:solidFill>
                            <a:schemeClr val="bg1"/>
                          </a:solidFill>
                          <a:latin typeface="华文楷体" panose="02010600040101010101" charset="-122"/>
                          <a:ea typeface="华文楷体" panose="02010600040101010101" charset="-122"/>
                          <a:sym typeface="楷体" panose="02010609060101010101" pitchFamily="49" charset="-122"/>
                        </a:rPr>
                        <a:t>9</a:t>
                      </a:r>
                      <a:endParaRPr lang="en-US" altLang="x-none" sz="900" b="1" baseline="0" dirty="0">
                        <a:solidFill>
                          <a:schemeClr val="bg1"/>
                        </a:solidFill>
                        <a:latin typeface="华文楷体" panose="02010600040101010101" charset="-122"/>
                        <a:ea typeface="华文楷体" panose="02010600040101010101" charset="-122"/>
                        <a:sym typeface="楷体" panose="02010609060101010101" pitchFamily="49" charset="-122"/>
                      </a:endParaRPr>
                    </a:p>
                  </a:txBody>
                  <a:tcPr marL="0" marR="0" marT="0" marB="0" anchor="ctr">
                    <a:lnL w="12700" cap="flat" cmpd="sng">
                      <a:solidFill>
                        <a:srgbClr val="F2F2F2"/>
                      </a:solidFill>
                      <a:prstDash val="solid"/>
                      <a:bevel/>
                      <a:headEnd type="none" w="med" len="med"/>
                      <a:tailEnd type="none" w="med" len="med"/>
                    </a:lnL>
                    <a:lnR w="12700" cap="flat" cmpd="sng">
                      <a:solidFill>
                        <a:srgbClr val="F2F2F2"/>
                      </a:solidFill>
                      <a:prstDash val="solid"/>
                      <a:bevel/>
                      <a:headEnd type="none" w="med" len="med"/>
                      <a:tailEnd type="none" w="med" len="med"/>
                    </a:lnR>
                    <a:lnT w="12700" cap="flat" cmpd="sng">
                      <a:solidFill>
                        <a:srgbClr val="F2F2F2"/>
                      </a:solidFill>
                      <a:prstDash val="solid"/>
                      <a:bevel/>
                      <a:headEnd type="none" w="med" len="med"/>
                      <a:tailEnd type="none" w="med" len="med"/>
                    </a:lnT>
                    <a:lnB w="12700" cap="flat" cmpd="sng">
                      <a:solidFill>
                        <a:srgbClr val="7F7F7F"/>
                      </a:solidFill>
                      <a:prstDash val="solid"/>
                      <a:bevel/>
                      <a:headEnd type="none" w="med" len="med"/>
                      <a:tailEnd type="none" w="med" len="med"/>
                    </a:lnB>
                    <a:lnTlToBr>
                      <a:noFill/>
                    </a:lnTlToBr>
                    <a:lnBlToTr>
                      <a:noFill/>
                    </a:lnBlToTr>
                    <a:solidFill>
                      <a:schemeClr val="accent1">
                        <a:lumMod val="50000"/>
                      </a:schemeClr>
                    </a:solidFill>
                  </a:tcPr>
                </a:tc>
                <a:tc>
                  <a:txBody>
                    <a:bodyPr/>
                    <a:lstStyle>
                      <a:lvl1pPr marL="342900" lvl="0" indent="-342900" algn="l" defTabSz="914400" eaLnBrk="1" fontAlgn="base" latinLnBrk="1" hangingPunct="1">
                        <a:spcBef>
                          <a:spcPct val="20000"/>
                        </a:spcBef>
                        <a:buFont typeface="Arial" panose="020B0604020202020204" pitchFamily="34" charset="0"/>
                        <a:buChar char="•"/>
                        <a:defRPr sz="32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1pPr>
                      <a:lvl2pPr marL="742950" lvl="1" indent="-285750" algn="l" defTabSz="914400" eaLnBrk="1" latinLnBrk="1" hangingPunct="1">
                        <a:spcBef>
                          <a:spcPct val="20000"/>
                        </a:spcBef>
                        <a:buFont typeface="Arial" panose="020B0604020202020204" pitchFamily="34" charset="0"/>
                        <a:buChar char="–"/>
                        <a:defRPr sz="28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2pPr>
                      <a:lvl3pPr marL="1143000" lvl="2" indent="-228600" algn="l" defTabSz="914400" eaLnBrk="1" latinLnBrk="1" hangingPunct="1">
                        <a:spcBef>
                          <a:spcPct val="20000"/>
                        </a:spcBef>
                        <a:buFont typeface="Arial" panose="020B0604020202020204" pitchFamily="34" charset="0"/>
                        <a:buChar char="•"/>
                        <a:defRPr sz="24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3pPr>
                      <a:lvl4pPr marL="1600200" lvl="3"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4pPr>
                      <a:lvl5pPr marL="2057400" lvl="4"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5pPr>
                    </a:lstStyle>
                    <a:p>
                      <a:pPr marL="0" lvl="0" indent="0" algn="ctr" eaLnBrk="1" fontAlgn="base" latinLnBrk="1" hangingPunct="1">
                        <a:spcBef>
                          <a:spcPct val="20000"/>
                        </a:spcBef>
                        <a:spcAft>
                          <a:spcPct val="0"/>
                        </a:spcAft>
                        <a:buFont typeface="Gulim" pitchFamily="34" charset="-127"/>
                        <a:buNone/>
                      </a:pPr>
                      <a:r>
                        <a:rPr lang="en-US" altLang="x-none" sz="900" b="1" baseline="0" dirty="0">
                          <a:solidFill>
                            <a:schemeClr val="bg1"/>
                          </a:solidFill>
                          <a:latin typeface="华文楷体" panose="02010600040101010101" charset="-122"/>
                          <a:ea typeface="华文楷体" panose="02010600040101010101" charset="-122"/>
                          <a:sym typeface="楷体" panose="02010609060101010101" pitchFamily="49" charset="-122"/>
                        </a:rPr>
                        <a:t>10</a:t>
                      </a:r>
                      <a:endParaRPr lang="en-US" altLang="x-none" sz="900" b="1" baseline="0" dirty="0">
                        <a:solidFill>
                          <a:schemeClr val="bg1"/>
                        </a:solidFill>
                        <a:latin typeface="华文楷体" panose="02010600040101010101" charset="-122"/>
                        <a:ea typeface="华文楷体" panose="02010600040101010101" charset="-122"/>
                        <a:sym typeface="楷体" panose="02010609060101010101" pitchFamily="49" charset="-122"/>
                      </a:endParaRPr>
                    </a:p>
                  </a:txBody>
                  <a:tcPr marL="0" marR="0" marT="0" marB="0" anchor="ctr">
                    <a:lnL w="12700" cap="flat" cmpd="sng">
                      <a:solidFill>
                        <a:srgbClr val="F2F2F2"/>
                      </a:solidFill>
                      <a:prstDash val="solid"/>
                      <a:bevel/>
                      <a:headEnd type="none" w="med" len="med"/>
                      <a:tailEnd type="none" w="med" len="med"/>
                    </a:lnL>
                    <a:lnR w="12700" cap="flat" cmpd="sng">
                      <a:solidFill>
                        <a:srgbClr val="F2F2F2"/>
                      </a:solidFill>
                      <a:prstDash val="solid"/>
                      <a:bevel/>
                      <a:headEnd type="none" w="med" len="med"/>
                      <a:tailEnd type="none" w="med" len="med"/>
                    </a:lnR>
                    <a:lnT w="12700" cap="flat" cmpd="sng">
                      <a:solidFill>
                        <a:srgbClr val="F2F2F2"/>
                      </a:solidFill>
                      <a:prstDash val="solid"/>
                      <a:bevel/>
                      <a:headEnd type="none" w="med" len="med"/>
                      <a:tailEnd type="none" w="med" len="med"/>
                    </a:lnT>
                    <a:lnB w="12700" cap="flat" cmpd="sng">
                      <a:solidFill>
                        <a:srgbClr val="7F7F7F"/>
                      </a:solidFill>
                      <a:prstDash val="solid"/>
                      <a:bevel/>
                      <a:headEnd type="none" w="med" len="med"/>
                      <a:tailEnd type="none" w="med" len="med"/>
                    </a:lnB>
                    <a:lnTlToBr>
                      <a:noFill/>
                    </a:lnTlToBr>
                    <a:lnBlToTr>
                      <a:noFill/>
                    </a:lnBlToTr>
                    <a:solidFill>
                      <a:schemeClr val="accent1">
                        <a:lumMod val="50000"/>
                      </a:schemeClr>
                    </a:solidFill>
                  </a:tcPr>
                </a:tc>
                <a:tc>
                  <a:txBody>
                    <a:bodyPr/>
                    <a:lstStyle>
                      <a:lvl1pPr marL="342900" lvl="0" indent="-342900" algn="l" defTabSz="914400" eaLnBrk="1" fontAlgn="base" latinLnBrk="1" hangingPunct="1">
                        <a:spcBef>
                          <a:spcPct val="20000"/>
                        </a:spcBef>
                        <a:buFont typeface="Arial" panose="020B0604020202020204" pitchFamily="34" charset="0"/>
                        <a:buChar char="•"/>
                        <a:defRPr sz="32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1pPr>
                      <a:lvl2pPr marL="742950" lvl="1" indent="-285750" algn="l" defTabSz="914400" eaLnBrk="1" latinLnBrk="1" hangingPunct="1">
                        <a:spcBef>
                          <a:spcPct val="20000"/>
                        </a:spcBef>
                        <a:buFont typeface="Arial" panose="020B0604020202020204" pitchFamily="34" charset="0"/>
                        <a:buChar char="–"/>
                        <a:defRPr sz="28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2pPr>
                      <a:lvl3pPr marL="1143000" lvl="2" indent="-228600" algn="l" defTabSz="914400" eaLnBrk="1" latinLnBrk="1" hangingPunct="1">
                        <a:spcBef>
                          <a:spcPct val="20000"/>
                        </a:spcBef>
                        <a:buFont typeface="Arial" panose="020B0604020202020204" pitchFamily="34" charset="0"/>
                        <a:buChar char="•"/>
                        <a:defRPr sz="24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3pPr>
                      <a:lvl4pPr marL="1600200" lvl="3"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4pPr>
                      <a:lvl5pPr marL="2057400" lvl="4"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5pPr>
                    </a:lstStyle>
                    <a:p>
                      <a:pPr marL="0" lvl="0" indent="0" algn="ctr" eaLnBrk="1" fontAlgn="base" latinLnBrk="1" hangingPunct="1">
                        <a:spcBef>
                          <a:spcPct val="20000"/>
                        </a:spcBef>
                        <a:spcAft>
                          <a:spcPct val="0"/>
                        </a:spcAft>
                        <a:buFont typeface="Gulim" pitchFamily="34" charset="-127"/>
                        <a:buNone/>
                      </a:pPr>
                      <a:r>
                        <a:rPr lang="en-US" altLang="x-none" sz="900" b="1" baseline="0" dirty="0">
                          <a:solidFill>
                            <a:schemeClr val="bg1"/>
                          </a:solidFill>
                          <a:latin typeface="华文楷体" panose="02010600040101010101" charset="-122"/>
                          <a:ea typeface="华文楷体" panose="02010600040101010101" charset="-122"/>
                          <a:sym typeface="楷体" panose="02010609060101010101" pitchFamily="49" charset="-122"/>
                        </a:rPr>
                        <a:t>11</a:t>
                      </a:r>
                      <a:endParaRPr lang="en-US" altLang="x-none" sz="900" b="1" baseline="0" dirty="0">
                        <a:solidFill>
                          <a:schemeClr val="bg1"/>
                        </a:solidFill>
                        <a:latin typeface="华文楷体" panose="02010600040101010101" charset="-122"/>
                        <a:ea typeface="华文楷体" panose="02010600040101010101" charset="-122"/>
                        <a:sym typeface="楷体" panose="02010609060101010101" pitchFamily="49" charset="-122"/>
                      </a:endParaRPr>
                    </a:p>
                  </a:txBody>
                  <a:tcPr marL="0" marR="0" marT="0" marB="0" anchor="ctr">
                    <a:lnL w="12700" cap="flat" cmpd="sng">
                      <a:solidFill>
                        <a:srgbClr val="F2F2F2"/>
                      </a:solidFill>
                      <a:prstDash val="solid"/>
                      <a:bevel/>
                      <a:headEnd type="none" w="med" len="med"/>
                      <a:tailEnd type="none" w="med" len="med"/>
                    </a:lnL>
                    <a:lnR w="12700" cap="flat" cmpd="sng">
                      <a:solidFill>
                        <a:srgbClr val="F2F2F2"/>
                      </a:solidFill>
                      <a:prstDash val="solid"/>
                      <a:bevel/>
                      <a:headEnd type="none" w="med" len="med"/>
                      <a:tailEnd type="none" w="med" len="med"/>
                    </a:lnR>
                    <a:lnT w="12700" cap="flat" cmpd="sng">
                      <a:solidFill>
                        <a:srgbClr val="F2F2F2"/>
                      </a:solidFill>
                      <a:prstDash val="solid"/>
                      <a:bevel/>
                      <a:headEnd type="none" w="med" len="med"/>
                      <a:tailEnd type="none" w="med" len="med"/>
                    </a:lnT>
                    <a:lnB w="12700" cap="flat" cmpd="sng">
                      <a:solidFill>
                        <a:srgbClr val="7F7F7F"/>
                      </a:solidFill>
                      <a:prstDash val="solid"/>
                      <a:bevel/>
                      <a:headEnd type="none" w="med" len="med"/>
                      <a:tailEnd type="none" w="med" len="med"/>
                    </a:lnB>
                    <a:lnTlToBr>
                      <a:noFill/>
                    </a:lnTlToBr>
                    <a:lnBlToTr>
                      <a:noFill/>
                    </a:lnBlToTr>
                    <a:solidFill>
                      <a:schemeClr val="accent1">
                        <a:lumMod val="50000"/>
                      </a:schemeClr>
                    </a:solidFill>
                  </a:tcPr>
                </a:tc>
                <a:tc>
                  <a:txBody>
                    <a:bodyPr/>
                    <a:lstStyle>
                      <a:lvl1pPr marL="342900" lvl="0" indent="-342900" algn="l" defTabSz="914400" eaLnBrk="1" fontAlgn="base" latinLnBrk="1" hangingPunct="1">
                        <a:spcBef>
                          <a:spcPct val="20000"/>
                        </a:spcBef>
                        <a:buFont typeface="Arial" panose="020B0604020202020204" pitchFamily="34" charset="0"/>
                        <a:buChar char="•"/>
                        <a:defRPr sz="32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1pPr>
                      <a:lvl2pPr marL="742950" lvl="1" indent="-285750" algn="l" defTabSz="914400" eaLnBrk="1" latinLnBrk="1" hangingPunct="1">
                        <a:spcBef>
                          <a:spcPct val="20000"/>
                        </a:spcBef>
                        <a:buFont typeface="Arial" panose="020B0604020202020204" pitchFamily="34" charset="0"/>
                        <a:buChar char="–"/>
                        <a:defRPr sz="28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2pPr>
                      <a:lvl3pPr marL="1143000" lvl="2" indent="-228600" algn="l" defTabSz="914400" eaLnBrk="1" latinLnBrk="1" hangingPunct="1">
                        <a:spcBef>
                          <a:spcPct val="20000"/>
                        </a:spcBef>
                        <a:buFont typeface="Arial" panose="020B0604020202020204" pitchFamily="34" charset="0"/>
                        <a:buChar char="•"/>
                        <a:defRPr sz="24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3pPr>
                      <a:lvl4pPr marL="1600200" lvl="3"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4pPr>
                      <a:lvl5pPr marL="2057400" lvl="4"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5pPr>
                    </a:lstStyle>
                    <a:p>
                      <a:pPr marL="0" lvl="0" indent="0" algn="ctr" eaLnBrk="1" fontAlgn="base" latinLnBrk="1" hangingPunct="1">
                        <a:spcBef>
                          <a:spcPct val="20000"/>
                        </a:spcBef>
                        <a:spcAft>
                          <a:spcPct val="0"/>
                        </a:spcAft>
                        <a:buFont typeface="Gulim" pitchFamily="34" charset="-127"/>
                        <a:buNone/>
                      </a:pPr>
                      <a:r>
                        <a:rPr lang="en-US" altLang="x-none" sz="900" b="1" baseline="0" dirty="0">
                          <a:solidFill>
                            <a:schemeClr val="bg1"/>
                          </a:solidFill>
                          <a:latin typeface="华文楷体" panose="02010600040101010101" charset="-122"/>
                          <a:ea typeface="华文楷体" panose="02010600040101010101" charset="-122"/>
                          <a:sym typeface="楷体" panose="02010609060101010101" pitchFamily="49" charset="-122"/>
                        </a:rPr>
                        <a:t>12</a:t>
                      </a:r>
                      <a:endParaRPr lang="en-US" altLang="x-none" sz="900" b="1" baseline="0" dirty="0">
                        <a:solidFill>
                          <a:schemeClr val="bg1"/>
                        </a:solidFill>
                        <a:latin typeface="华文楷体" panose="02010600040101010101" charset="-122"/>
                        <a:ea typeface="华文楷体" panose="02010600040101010101" charset="-122"/>
                        <a:sym typeface="楷体" panose="02010609060101010101" pitchFamily="49" charset="-122"/>
                      </a:endParaRPr>
                    </a:p>
                  </a:txBody>
                  <a:tcPr marL="0" marR="0" marT="0" marB="0" anchor="ctr">
                    <a:lnL w="12700" cap="flat" cmpd="sng">
                      <a:solidFill>
                        <a:srgbClr val="F2F2F2"/>
                      </a:solidFill>
                      <a:prstDash val="solid"/>
                      <a:bevel/>
                      <a:headEnd type="none" w="med" len="med"/>
                      <a:tailEnd type="none" w="med" len="med"/>
                    </a:lnL>
                    <a:lnR w="12700" cap="flat" cmpd="sng">
                      <a:solidFill>
                        <a:srgbClr val="7F7F7F"/>
                      </a:solidFill>
                      <a:prstDash val="solid"/>
                      <a:bevel/>
                      <a:headEnd type="none" w="med" len="med"/>
                      <a:tailEnd type="none" w="med" len="med"/>
                    </a:lnR>
                    <a:lnT w="12700" cap="flat" cmpd="sng">
                      <a:solidFill>
                        <a:srgbClr val="F2F2F2"/>
                      </a:solidFill>
                      <a:prstDash val="solid"/>
                      <a:bevel/>
                      <a:headEnd type="none" w="med" len="med"/>
                      <a:tailEnd type="none" w="med" len="med"/>
                    </a:lnT>
                    <a:lnB w="12700" cap="flat" cmpd="sng">
                      <a:solidFill>
                        <a:srgbClr val="7F7F7F"/>
                      </a:solidFill>
                      <a:prstDash val="solid"/>
                      <a:bevel/>
                      <a:headEnd type="none" w="med" len="med"/>
                      <a:tailEnd type="none" w="med" len="med"/>
                    </a:lnB>
                    <a:lnTlToBr>
                      <a:noFill/>
                    </a:lnTlToBr>
                    <a:lnBlToTr>
                      <a:noFill/>
                    </a:lnBlToTr>
                    <a:solidFill>
                      <a:schemeClr val="accent1">
                        <a:lumMod val="50000"/>
                      </a:schemeClr>
                    </a:solidFill>
                  </a:tcPr>
                </a:tc>
                <a:tc vMerge="1">
                  <a:tcPr>
                    <a:lnL w="12700" cap="flat" cmpd="sng">
                      <a:solidFill>
                        <a:srgbClr val="7F7F7F"/>
                      </a:solidFill>
                      <a:prstDash val="solid"/>
                      <a:bevel/>
                      <a:headEnd type="none" w="med" len="med"/>
                      <a:tailEnd type="none" w="med" len="med"/>
                    </a:lnL>
                    <a:lnR w="12700" cap="flat" cmpd="sng">
                      <a:solidFill>
                        <a:srgbClr val="7F7F7F"/>
                      </a:solidFill>
                      <a:prstDash val="solid"/>
                      <a:bevel/>
                      <a:headEnd type="none" w="med" len="med"/>
                      <a:tailEnd type="none" w="med" len="med"/>
                    </a:lnR>
                    <a:lnB w="12700" cap="flat" cmpd="sng">
                      <a:solidFill>
                        <a:srgbClr val="7F7F7F"/>
                      </a:solidFill>
                      <a:prstDash val="solid"/>
                      <a:bevel/>
                      <a:headEnd type="none" w="med" len="med"/>
                      <a:tailEnd type="none" w="med" len="med"/>
                    </a:lnB>
                  </a:tcPr>
                </a:tc>
              </a:tr>
              <a:tr h="0">
                <a:tc>
                  <a:txBody>
                    <a:bodyPr/>
                    <a:lstStyle>
                      <a:lvl1pPr marL="342900" lvl="0" indent="-342900" algn="l" defTabSz="914400" eaLnBrk="1" fontAlgn="base" latinLnBrk="1" hangingPunct="1">
                        <a:spcBef>
                          <a:spcPct val="20000"/>
                        </a:spcBef>
                        <a:buFont typeface="Arial" panose="020B0604020202020204" pitchFamily="34" charset="0"/>
                        <a:buChar char="•"/>
                        <a:defRPr sz="32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1pPr>
                      <a:lvl2pPr marL="742950" lvl="1" indent="-285750" algn="l" defTabSz="914400" eaLnBrk="1" latinLnBrk="1" hangingPunct="1">
                        <a:spcBef>
                          <a:spcPct val="20000"/>
                        </a:spcBef>
                        <a:buFont typeface="Arial" panose="020B0604020202020204" pitchFamily="34" charset="0"/>
                        <a:buChar char="–"/>
                        <a:defRPr sz="28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2pPr>
                      <a:lvl3pPr marL="1143000" lvl="2" indent="-228600" algn="l" defTabSz="914400" eaLnBrk="1" latinLnBrk="1" hangingPunct="1">
                        <a:spcBef>
                          <a:spcPct val="20000"/>
                        </a:spcBef>
                        <a:buFont typeface="Arial" panose="020B0604020202020204" pitchFamily="34" charset="0"/>
                        <a:buChar char="•"/>
                        <a:defRPr sz="24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3pPr>
                      <a:lvl4pPr marL="1600200" lvl="3"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4pPr>
                      <a:lvl5pPr marL="2057400" lvl="4"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5pPr>
                    </a:lstStyle>
                    <a:p>
                      <a:pPr marL="0" lvl="0" indent="0" algn="ctr" eaLnBrk="1" fontAlgn="base" latinLnBrk="1" hangingPunct="1">
                        <a:spcBef>
                          <a:spcPct val="20000"/>
                        </a:spcBef>
                        <a:spcAft>
                          <a:spcPct val="0"/>
                        </a:spcAft>
                        <a:buFont typeface="Gulim" pitchFamily="34" charset="-127"/>
                        <a:buNone/>
                      </a:pPr>
                      <a:endParaRPr sz="200" b="1" i="1" baseline="0">
                        <a:solidFill>
                          <a:schemeClr val="tx1"/>
                        </a:solidFill>
                        <a:latin typeface="华文楷体" panose="02010600040101010101" charset="-122"/>
                        <a:ea typeface="华文楷体" panose="02010600040101010101" charset="-122"/>
                        <a:sym typeface="楷体" panose="02010609060101010101" pitchFamily="49" charset="-122"/>
                      </a:endParaRPr>
                    </a:p>
                  </a:txBody>
                  <a:tcPr marL="0" marR="0" marT="0" marB="0" anchor="ctr">
                    <a:lnL cap="flat">
                      <a:noFill/>
                    </a:lnL>
                    <a:lnR cap="flat">
                      <a:noFill/>
                    </a:lnR>
                    <a:lnT w="12700" cap="flat" cmpd="sng">
                      <a:solidFill>
                        <a:srgbClr val="7F7F7F"/>
                      </a:solidFill>
                      <a:prstDash val="solid"/>
                      <a:bevel/>
                      <a:headEnd type="none" w="med" len="med"/>
                      <a:tailEnd type="none" w="med" len="med"/>
                    </a:lnT>
                    <a:lnB w="12700" cap="flat" cmpd="sng">
                      <a:solidFill>
                        <a:schemeClr val="bg1">
                          <a:lumMod val="85000"/>
                        </a:schemeClr>
                      </a:solidFill>
                      <a:prstDash val="solid"/>
                      <a:bevel/>
                      <a:headEnd type="none" w="med" len="med"/>
                      <a:tailEnd type="none" w="med" len="med"/>
                    </a:lnB>
                    <a:lnTlToBr>
                      <a:noFill/>
                    </a:lnTlToBr>
                    <a:lnBlToTr>
                      <a:noFill/>
                    </a:lnBlToTr>
                    <a:noFill/>
                  </a:tcPr>
                </a:tc>
                <a:tc>
                  <a:txBody>
                    <a:bodyPr/>
                    <a:lstStyle>
                      <a:lvl1pPr marL="342900" lvl="0" indent="-342900" algn="l" defTabSz="914400" eaLnBrk="1" fontAlgn="base" latinLnBrk="1" hangingPunct="1">
                        <a:spcBef>
                          <a:spcPct val="20000"/>
                        </a:spcBef>
                        <a:buFont typeface="Arial" panose="020B0604020202020204" pitchFamily="34" charset="0"/>
                        <a:buChar char="•"/>
                        <a:defRPr sz="32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1pPr>
                      <a:lvl2pPr marL="742950" lvl="1" indent="-285750" algn="l" defTabSz="914400" eaLnBrk="1" latinLnBrk="1" hangingPunct="1">
                        <a:spcBef>
                          <a:spcPct val="20000"/>
                        </a:spcBef>
                        <a:buFont typeface="Arial" panose="020B0604020202020204" pitchFamily="34" charset="0"/>
                        <a:buChar char="–"/>
                        <a:defRPr sz="28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2pPr>
                      <a:lvl3pPr marL="1143000" lvl="2" indent="-228600" algn="l" defTabSz="914400" eaLnBrk="1" latinLnBrk="1" hangingPunct="1">
                        <a:spcBef>
                          <a:spcPct val="20000"/>
                        </a:spcBef>
                        <a:buFont typeface="Arial" panose="020B0604020202020204" pitchFamily="34" charset="0"/>
                        <a:buChar char="•"/>
                        <a:defRPr sz="24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3pPr>
                      <a:lvl4pPr marL="1600200" lvl="3"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4pPr>
                      <a:lvl5pPr marL="2057400" lvl="4"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5pPr>
                    </a:lstStyle>
                    <a:p>
                      <a:pPr marL="0" lvl="0" indent="0" algn="ctr" eaLnBrk="1" fontAlgn="base" latinLnBrk="1" hangingPunct="1">
                        <a:spcBef>
                          <a:spcPct val="20000"/>
                        </a:spcBef>
                        <a:spcAft>
                          <a:spcPct val="0"/>
                        </a:spcAft>
                        <a:buFont typeface="Gulim" pitchFamily="34" charset="-127"/>
                        <a:buNone/>
                      </a:pPr>
                      <a:endParaRPr sz="200" b="1" i="1" baseline="0">
                        <a:solidFill>
                          <a:schemeClr val="tx1"/>
                        </a:solidFill>
                        <a:latin typeface="华文楷体" panose="02010600040101010101" charset="-122"/>
                        <a:ea typeface="华文楷体" panose="02010600040101010101" charset="-122"/>
                        <a:sym typeface="楷体" panose="02010609060101010101" pitchFamily="49" charset="-122"/>
                      </a:endParaRPr>
                    </a:p>
                  </a:txBody>
                  <a:tcPr marL="0" marR="0" marT="0" marB="0" anchor="ctr">
                    <a:lnL cap="flat">
                      <a:noFill/>
                    </a:lnL>
                    <a:lnR cap="flat">
                      <a:noFill/>
                    </a:lnR>
                    <a:lnT w="12700" cap="flat" cmpd="sng">
                      <a:solidFill>
                        <a:srgbClr val="7F7F7F"/>
                      </a:solidFill>
                      <a:prstDash val="solid"/>
                      <a:bevel/>
                      <a:headEnd type="none" w="med" len="med"/>
                      <a:tailEnd type="none" w="med" len="med"/>
                    </a:lnT>
                    <a:lnB w="12700" cap="flat" cmpd="sng">
                      <a:solidFill>
                        <a:schemeClr val="bg1">
                          <a:lumMod val="85000"/>
                        </a:schemeClr>
                      </a:solidFill>
                      <a:prstDash val="solid"/>
                      <a:bevel/>
                      <a:headEnd type="none" w="med" len="med"/>
                      <a:tailEnd type="none" w="med" len="med"/>
                    </a:lnB>
                    <a:lnTlToBr>
                      <a:noFill/>
                    </a:lnTlToBr>
                    <a:lnBlToTr>
                      <a:noFill/>
                    </a:lnBlToTr>
                    <a:noFill/>
                  </a:tcPr>
                </a:tc>
                <a:tc>
                  <a:txBody>
                    <a:bodyPr/>
                    <a:lstStyle>
                      <a:lvl1pPr marL="342900" lvl="0" indent="-342900" algn="l" defTabSz="914400" eaLnBrk="1" fontAlgn="base" latinLnBrk="1" hangingPunct="1">
                        <a:spcBef>
                          <a:spcPct val="20000"/>
                        </a:spcBef>
                        <a:buFont typeface="Arial" panose="020B0604020202020204" pitchFamily="34" charset="0"/>
                        <a:buChar char="•"/>
                        <a:defRPr sz="32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1pPr>
                      <a:lvl2pPr marL="742950" lvl="1" indent="-285750" algn="l" defTabSz="914400" eaLnBrk="1" latinLnBrk="1" hangingPunct="1">
                        <a:spcBef>
                          <a:spcPct val="20000"/>
                        </a:spcBef>
                        <a:buFont typeface="Arial" panose="020B0604020202020204" pitchFamily="34" charset="0"/>
                        <a:buChar char="–"/>
                        <a:defRPr sz="28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2pPr>
                      <a:lvl3pPr marL="1143000" lvl="2" indent="-228600" algn="l" defTabSz="914400" eaLnBrk="1" latinLnBrk="1" hangingPunct="1">
                        <a:spcBef>
                          <a:spcPct val="20000"/>
                        </a:spcBef>
                        <a:buFont typeface="Arial" panose="020B0604020202020204" pitchFamily="34" charset="0"/>
                        <a:buChar char="•"/>
                        <a:defRPr sz="24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3pPr>
                      <a:lvl4pPr marL="1600200" lvl="3"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4pPr>
                      <a:lvl5pPr marL="2057400" lvl="4"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5pPr>
                    </a:lstStyle>
                    <a:p>
                      <a:pPr marL="0" lvl="0" indent="0" algn="ctr" eaLnBrk="1" fontAlgn="base" latinLnBrk="1" hangingPunct="1">
                        <a:spcBef>
                          <a:spcPct val="20000"/>
                        </a:spcBef>
                        <a:spcAft>
                          <a:spcPct val="0"/>
                        </a:spcAft>
                        <a:buFont typeface="Gulim" pitchFamily="34" charset="-127"/>
                        <a:buNone/>
                      </a:pPr>
                      <a:endParaRPr sz="200" b="1" i="1" baseline="0">
                        <a:solidFill>
                          <a:schemeClr val="tx1"/>
                        </a:solidFill>
                        <a:latin typeface="华文楷体" panose="02010600040101010101" charset="-122"/>
                        <a:ea typeface="华文楷体" panose="02010600040101010101" charset="-122"/>
                        <a:sym typeface="楷体" panose="02010609060101010101" pitchFamily="49" charset="-122"/>
                      </a:endParaRPr>
                    </a:p>
                  </a:txBody>
                  <a:tcPr marL="0" marR="0" marT="0" marB="0" anchor="ctr">
                    <a:lnL cap="flat">
                      <a:noFill/>
                    </a:lnL>
                    <a:lnR cap="flat">
                      <a:noFill/>
                    </a:lnR>
                    <a:lnT w="12700" cap="flat" cmpd="sng">
                      <a:solidFill>
                        <a:srgbClr val="7F7F7F"/>
                      </a:solidFill>
                      <a:prstDash val="solid"/>
                      <a:bevel/>
                      <a:headEnd type="none" w="med" len="med"/>
                      <a:tailEnd type="none" w="med" len="med"/>
                    </a:lnT>
                    <a:lnB w="12700" cap="flat" cmpd="sng">
                      <a:solidFill>
                        <a:schemeClr val="bg1">
                          <a:lumMod val="85000"/>
                        </a:schemeClr>
                      </a:solidFill>
                      <a:prstDash val="solid"/>
                      <a:bevel/>
                      <a:headEnd type="none" w="med" len="med"/>
                      <a:tailEnd type="none" w="med" len="med"/>
                    </a:lnB>
                    <a:lnTlToBr>
                      <a:noFill/>
                    </a:lnTlToBr>
                    <a:lnBlToTr>
                      <a:noFill/>
                    </a:lnBlToTr>
                    <a:noFill/>
                  </a:tcPr>
                </a:tc>
                <a:tc>
                  <a:txBody>
                    <a:bodyPr/>
                    <a:lstStyle>
                      <a:lvl1pPr marL="342900" lvl="0" indent="-342900" algn="l" defTabSz="914400" eaLnBrk="1" fontAlgn="base" latinLnBrk="1" hangingPunct="1">
                        <a:spcBef>
                          <a:spcPct val="20000"/>
                        </a:spcBef>
                        <a:buFont typeface="Arial" panose="020B0604020202020204" pitchFamily="34" charset="0"/>
                        <a:buChar char="•"/>
                        <a:defRPr sz="32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1pPr>
                      <a:lvl2pPr marL="742950" lvl="1" indent="-285750" algn="l" defTabSz="914400" eaLnBrk="1" latinLnBrk="1" hangingPunct="1">
                        <a:spcBef>
                          <a:spcPct val="20000"/>
                        </a:spcBef>
                        <a:buFont typeface="Arial" panose="020B0604020202020204" pitchFamily="34" charset="0"/>
                        <a:buChar char="–"/>
                        <a:defRPr sz="28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2pPr>
                      <a:lvl3pPr marL="1143000" lvl="2" indent="-228600" algn="l" defTabSz="914400" eaLnBrk="1" latinLnBrk="1" hangingPunct="1">
                        <a:spcBef>
                          <a:spcPct val="20000"/>
                        </a:spcBef>
                        <a:buFont typeface="Arial" panose="020B0604020202020204" pitchFamily="34" charset="0"/>
                        <a:buChar char="•"/>
                        <a:defRPr sz="24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3pPr>
                      <a:lvl4pPr marL="1600200" lvl="3"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4pPr>
                      <a:lvl5pPr marL="2057400" lvl="4"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5pPr>
                    </a:lstStyle>
                    <a:p>
                      <a:pPr marL="0" lvl="0" indent="0" algn="ctr" eaLnBrk="1" fontAlgn="base" latinLnBrk="1" hangingPunct="1">
                        <a:spcBef>
                          <a:spcPct val="20000"/>
                        </a:spcBef>
                        <a:spcAft>
                          <a:spcPct val="0"/>
                        </a:spcAft>
                        <a:buFont typeface="Gulim" pitchFamily="34" charset="-127"/>
                        <a:buNone/>
                      </a:pPr>
                      <a:endParaRPr sz="200" b="1" i="1" baseline="0">
                        <a:solidFill>
                          <a:schemeClr val="tx1"/>
                        </a:solidFill>
                        <a:latin typeface="华文楷体" panose="02010600040101010101" charset="-122"/>
                        <a:ea typeface="华文楷体" panose="02010600040101010101" charset="-122"/>
                        <a:sym typeface="楷体" panose="02010609060101010101" pitchFamily="49" charset="-122"/>
                      </a:endParaRPr>
                    </a:p>
                  </a:txBody>
                  <a:tcPr marL="0" marR="0" marT="0" marB="0" anchor="ctr">
                    <a:lnL cap="flat">
                      <a:noFill/>
                    </a:lnL>
                    <a:lnR cap="flat">
                      <a:noFill/>
                    </a:lnR>
                    <a:lnT w="12700" cap="flat" cmpd="sng">
                      <a:solidFill>
                        <a:srgbClr val="7F7F7F"/>
                      </a:solidFill>
                      <a:prstDash val="solid"/>
                      <a:bevel/>
                      <a:headEnd type="none" w="med" len="med"/>
                      <a:tailEnd type="none" w="med" len="med"/>
                    </a:lnT>
                    <a:lnB w="12700" cap="flat" cmpd="sng">
                      <a:solidFill>
                        <a:schemeClr val="bg1">
                          <a:lumMod val="85000"/>
                        </a:schemeClr>
                      </a:solidFill>
                      <a:prstDash val="solid"/>
                      <a:bevel/>
                      <a:headEnd type="none" w="med" len="med"/>
                      <a:tailEnd type="none" w="med" len="med"/>
                    </a:lnB>
                    <a:lnTlToBr>
                      <a:noFill/>
                    </a:lnTlToBr>
                    <a:lnBlToTr>
                      <a:noFill/>
                    </a:lnBlToTr>
                    <a:noFill/>
                  </a:tcPr>
                </a:tc>
                <a:tc>
                  <a:txBody>
                    <a:bodyPr/>
                    <a:lstStyle>
                      <a:lvl1pPr marL="342900" lvl="0" indent="-342900" algn="l" defTabSz="914400" eaLnBrk="1" fontAlgn="base" latinLnBrk="1" hangingPunct="1">
                        <a:spcBef>
                          <a:spcPct val="20000"/>
                        </a:spcBef>
                        <a:buFont typeface="Arial" panose="020B0604020202020204" pitchFamily="34" charset="0"/>
                        <a:buChar char="•"/>
                        <a:defRPr sz="32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1pPr>
                      <a:lvl2pPr marL="742950" lvl="1" indent="-285750" algn="l" defTabSz="914400" eaLnBrk="1" latinLnBrk="1" hangingPunct="1">
                        <a:spcBef>
                          <a:spcPct val="20000"/>
                        </a:spcBef>
                        <a:buFont typeface="Arial" panose="020B0604020202020204" pitchFamily="34" charset="0"/>
                        <a:buChar char="–"/>
                        <a:defRPr sz="28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2pPr>
                      <a:lvl3pPr marL="1143000" lvl="2" indent="-228600" algn="l" defTabSz="914400" eaLnBrk="1" latinLnBrk="1" hangingPunct="1">
                        <a:spcBef>
                          <a:spcPct val="20000"/>
                        </a:spcBef>
                        <a:buFont typeface="Arial" panose="020B0604020202020204" pitchFamily="34" charset="0"/>
                        <a:buChar char="•"/>
                        <a:defRPr sz="24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3pPr>
                      <a:lvl4pPr marL="1600200" lvl="3"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4pPr>
                      <a:lvl5pPr marL="2057400" lvl="4"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5pPr>
                    </a:lstStyle>
                    <a:p>
                      <a:pPr marL="0" lvl="0" indent="0" algn="ctr" eaLnBrk="1" fontAlgn="base" latinLnBrk="1" hangingPunct="1">
                        <a:spcBef>
                          <a:spcPct val="20000"/>
                        </a:spcBef>
                        <a:spcAft>
                          <a:spcPct val="0"/>
                        </a:spcAft>
                        <a:buFont typeface="Gulim" pitchFamily="34" charset="-127"/>
                        <a:buNone/>
                      </a:pPr>
                      <a:endParaRPr sz="200" b="1" i="1" baseline="0">
                        <a:solidFill>
                          <a:schemeClr val="tx1"/>
                        </a:solidFill>
                        <a:latin typeface="华文楷体" panose="02010600040101010101" charset="-122"/>
                        <a:ea typeface="华文楷体" panose="02010600040101010101" charset="-122"/>
                        <a:sym typeface="楷体" panose="02010609060101010101" pitchFamily="49" charset="-122"/>
                      </a:endParaRPr>
                    </a:p>
                  </a:txBody>
                  <a:tcPr marL="0" marR="0" marT="0" marB="0" anchor="ctr">
                    <a:lnL cap="flat">
                      <a:noFill/>
                    </a:lnL>
                    <a:lnR cap="flat">
                      <a:noFill/>
                    </a:lnR>
                    <a:lnT w="12700" cap="flat" cmpd="sng">
                      <a:solidFill>
                        <a:srgbClr val="7F7F7F"/>
                      </a:solidFill>
                      <a:prstDash val="solid"/>
                      <a:bevel/>
                      <a:headEnd type="none" w="med" len="med"/>
                      <a:tailEnd type="none" w="med" len="med"/>
                    </a:lnT>
                    <a:lnB w="12700" cap="flat" cmpd="sng">
                      <a:solidFill>
                        <a:schemeClr val="bg1">
                          <a:lumMod val="85000"/>
                        </a:schemeClr>
                      </a:solidFill>
                      <a:prstDash val="solid"/>
                      <a:bevel/>
                      <a:headEnd type="none" w="med" len="med"/>
                      <a:tailEnd type="none" w="med" len="med"/>
                    </a:lnB>
                    <a:lnTlToBr>
                      <a:noFill/>
                    </a:lnTlToBr>
                    <a:lnBlToTr>
                      <a:noFill/>
                    </a:lnBlToTr>
                    <a:noFill/>
                  </a:tcPr>
                </a:tc>
                <a:tc>
                  <a:txBody>
                    <a:bodyPr/>
                    <a:lstStyle>
                      <a:lvl1pPr marL="342900" lvl="0" indent="-342900" algn="l" defTabSz="914400" eaLnBrk="1" fontAlgn="base" latinLnBrk="1" hangingPunct="1">
                        <a:spcBef>
                          <a:spcPct val="20000"/>
                        </a:spcBef>
                        <a:buFont typeface="Arial" panose="020B0604020202020204" pitchFamily="34" charset="0"/>
                        <a:buChar char="•"/>
                        <a:defRPr sz="32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1pPr>
                      <a:lvl2pPr marL="742950" lvl="1" indent="-285750" algn="l" defTabSz="914400" eaLnBrk="1" latinLnBrk="1" hangingPunct="1">
                        <a:spcBef>
                          <a:spcPct val="20000"/>
                        </a:spcBef>
                        <a:buFont typeface="Arial" panose="020B0604020202020204" pitchFamily="34" charset="0"/>
                        <a:buChar char="–"/>
                        <a:defRPr sz="28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2pPr>
                      <a:lvl3pPr marL="1143000" lvl="2" indent="-228600" algn="l" defTabSz="914400" eaLnBrk="1" latinLnBrk="1" hangingPunct="1">
                        <a:spcBef>
                          <a:spcPct val="20000"/>
                        </a:spcBef>
                        <a:buFont typeface="Arial" panose="020B0604020202020204" pitchFamily="34" charset="0"/>
                        <a:buChar char="•"/>
                        <a:defRPr sz="24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3pPr>
                      <a:lvl4pPr marL="1600200" lvl="3"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4pPr>
                      <a:lvl5pPr marL="2057400" lvl="4"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5pPr>
                    </a:lstStyle>
                    <a:p>
                      <a:pPr marL="0" lvl="0" indent="0" algn="ctr" eaLnBrk="1" fontAlgn="base" latinLnBrk="1" hangingPunct="1">
                        <a:spcBef>
                          <a:spcPct val="20000"/>
                        </a:spcBef>
                        <a:spcAft>
                          <a:spcPct val="0"/>
                        </a:spcAft>
                        <a:buFont typeface="Gulim" pitchFamily="34" charset="-127"/>
                        <a:buNone/>
                      </a:pPr>
                      <a:endParaRPr sz="200" b="1" i="1" baseline="0">
                        <a:solidFill>
                          <a:schemeClr val="tx1"/>
                        </a:solidFill>
                        <a:latin typeface="华文楷体" panose="02010600040101010101" charset="-122"/>
                        <a:ea typeface="华文楷体" panose="02010600040101010101" charset="-122"/>
                        <a:sym typeface="楷体" panose="02010609060101010101" pitchFamily="49" charset="-122"/>
                      </a:endParaRPr>
                    </a:p>
                  </a:txBody>
                  <a:tcPr marL="0" marR="0" marT="0" marB="0" anchor="ctr">
                    <a:lnL cap="flat">
                      <a:noFill/>
                    </a:lnL>
                    <a:lnR cap="flat">
                      <a:noFill/>
                    </a:lnR>
                    <a:lnT w="12700" cap="flat" cmpd="sng">
                      <a:solidFill>
                        <a:srgbClr val="7F7F7F"/>
                      </a:solidFill>
                      <a:prstDash val="solid"/>
                      <a:bevel/>
                      <a:headEnd type="none" w="med" len="med"/>
                      <a:tailEnd type="none" w="med" len="med"/>
                    </a:lnT>
                    <a:lnB w="12700" cap="flat" cmpd="sng">
                      <a:solidFill>
                        <a:schemeClr val="bg1">
                          <a:lumMod val="85000"/>
                        </a:schemeClr>
                      </a:solidFill>
                      <a:prstDash val="solid"/>
                      <a:bevel/>
                      <a:headEnd type="none" w="med" len="med"/>
                      <a:tailEnd type="none" w="med" len="med"/>
                    </a:lnB>
                    <a:lnTlToBr>
                      <a:noFill/>
                    </a:lnTlToBr>
                    <a:lnBlToTr>
                      <a:noFill/>
                    </a:lnBlToTr>
                    <a:noFill/>
                  </a:tcPr>
                </a:tc>
                <a:tc>
                  <a:txBody>
                    <a:bodyPr/>
                    <a:lstStyle>
                      <a:lvl1pPr marL="342900" lvl="0" indent="-342900" algn="l" defTabSz="914400" eaLnBrk="1" fontAlgn="base" latinLnBrk="1" hangingPunct="1">
                        <a:spcBef>
                          <a:spcPct val="20000"/>
                        </a:spcBef>
                        <a:buFont typeface="Arial" panose="020B0604020202020204" pitchFamily="34" charset="0"/>
                        <a:buChar char="•"/>
                        <a:defRPr sz="32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1pPr>
                      <a:lvl2pPr marL="742950" lvl="1" indent="-285750" algn="l" defTabSz="914400" eaLnBrk="1" latinLnBrk="1" hangingPunct="1">
                        <a:spcBef>
                          <a:spcPct val="20000"/>
                        </a:spcBef>
                        <a:buFont typeface="Arial" panose="020B0604020202020204" pitchFamily="34" charset="0"/>
                        <a:buChar char="–"/>
                        <a:defRPr sz="28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2pPr>
                      <a:lvl3pPr marL="1143000" lvl="2" indent="-228600" algn="l" defTabSz="914400" eaLnBrk="1" latinLnBrk="1" hangingPunct="1">
                        <a:spcBef>
                          <a:spcPct val="20000"/>
                        </a:spcBef>
                        <a:buFont typeface="Arial" panose="020B0604020202020204" pitchFamily="34" charset="0"/>
                        <a:buChar char="•"/>
                        <a:defRPr sz="24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3pPr>
                      <a:lvl4pPr marL="1600200" lvl="3"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4pPr>
                      <a:lvl5pPr marL="2057400" lvl="4"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5pPr>
                    </a:lstStyle>
                    <a:p>
                      <a:pPr marL="0" lvl="0" indent="0" algn="ctr" eaLnBrk="1" fontAlgn="base" latinLnBrk="1" hangingPunct="1">
                        <a:spcBef>
                          <a:spcPct val="20000"/>
                        </a:spcBef>
                        <a:spcAft>
                          <a:spcPct val="0"/>
                        </a:spcAft>
                        <a:buFont typeface="Gulim" pitchFamily="34" charset="-127"/>
                        <a:buNone/>
                      </a:pPr>
                      <a:endParaRPr sz="200" b="1" i="1" baseline="0">
                        <a:solidFill>
                          <a:schemeClr val="tx1"/>
                        </a:solidFill>
                        <a:latin typeface="华文楷体" panose="02010600040101010101" charset="-122"/>
                        <a:ea typeface="华文楷体" panose="02010600040101010101" charset="-122"/>
                        <a:sym typeface="楷体" panose="02010609060101010101" pitchFamily="49" charset="-122"/>
                      </a:endParaRPr>
                    </a:p>
                  </a:txBody>
                  <a:tcPr marL="0" marR="0" marT="0" marB="0" anchor="ctr">
                    <a:lnL cap="flat">
                      <a:noFill/>
                    </a:lnL>
                    <a:lnR cap="flat">
                      <a:noFill/>
                    </a:lnR>
                    <a:lnT w="12700" cap="flat" cmpd="sng">
                      <a:solidFill>
                        <a:srgbClr val="7F7F7F"/>
                      </a:solidFill>
                      <a:prstDash val="solid"/>
                      <a:bevel/>
                      <a:headEnd type="none" w="med" len="med"/>
                      <a:tailEnd type="none" w="med" len="med"/>
                    </a:lnT>
                    <a:lnB w="12700" cap="flat" cmpd="sng">
                      <a:solidFill>
                        <a:schemeClr val="bg1">
                          <a:lumMod val="85000"/>
                        </a:schemeClr>
                      </a:solidFill>
                      <a:prstDash val="solid"/>
                      <a:bevel/>
                      <a:headEnd type="none" w="med" len="med"/>
                      <a:tailEnd type="none" w="med" len="med"/>
                    </a:lnB>
                    <a:lnTlToBr>
                      <a:noFill/>
                    </a:lnTlToBr>
                    <a:lnBlToTr>
                      <a:noFill/>
                    </a:lnBlToTr>
                    <a:noFill/>
                  </a:tcPr>
                </a:tc>
                <a:tc>
                  <a:txBody>
                    <a:bodyPr/>
                    <a:lstStyle>
                      <a:lvl1pPr marL="342900" lvl="0" indent="-342900" algn="l" defTabSz="914400" eaLnBrk="1" fontAlgn="base" latinLnBrk="1" hangingPunct="1">
                        <a:spcBef>
                          <a:spcPct val="20000"/>
                        </a:spcBef>
                        <a:buFont typeface="Arial" panose="020B0604020202020204" pitchFamily="34" charset="0"/>
                        <a:buChar char="•"/>
                        <a:defRPr sz="32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1pPr>
                      <a:lvl2pPr marL="742950" lvl="1" indent="-285750" algn="l" defTabSz="914400" eaLnBrk="1" latinLnBrk="1" hangingPunct="1">
                        <a:spcBef>
                          <a:spcPct val="20000"/>
                        </a:spcBef>
                        <a:buFont typeface="Arial" panose="020B0604020202020204" pitchFamily="34" charset="0"/>
                        <a:buChar char="–"/>
                        <a:defRPr sz="28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2pPr>
                      <a:lvl3pPr marL="1143000" lvl="2" indent="-228600" algn="l" defTabSz="914400" eaLnBrk="1" latinLnBrk="1" hangingPunct="1">
                        <a:spcBef>
                          <a:spcPct val="20000"/>
                        </a:spcBef>
                        <a:buFont typeface="Arial" panose="020B0604020202020204" pitchFamily="34" charset="0"/>
                        <a:buChar char="•"/>
                        <a:defRPr sz="24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3pPr>
                      <a:lvl4pPr marL="1600200" lvl="3"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4pPr>
                      <a:lvl5pPr marL="2057400" lvl="4"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5pPr>
                    </a:lstStyle>
                    <a:p>
                      <a:pPr marL="0" lvl="0" indent="0" algn="ctr" eaLnBrk="1" fontAlgn="base" latinLnBrk="1" hangingPunct="1">
                        <a:spcBef>
                          <a:spcPct val="20000"/>
                        </a:spcBef>
                        <a:spcAft>
                          <a:spcPct val="0"/>
                        </a:spcAft>
                        <a:buFont typeface="Gulim" pitchFamily="34" charset="-127"/>
                        <a:buNone/>
                      </a:pPr>
                      <a:endParaRPr sz="200" b="1" i="1" baseline="0">
                        <a:solidFill>
                          <a:schemeClr val="tx1"/>
                        </a:solidFill>
                        <a:latin typeface="华文楷体" panose="02010600040101010101" charset="-122"/>
                        <a:ea typeface="华文楷体" panose="02010600040101010101" charset="-122"/>
                        <a:sym typeface="楷体" panose="02010609060101010101" pitchFamily="49" charset="-122"/>
                      </a:endParaRPr>
                    </a:p>
                  </a:txBody>
                  <a:tcPr marL="0" marR="0" marT="0" marB="0" anchor="ctr">
                    <a:lnL cap="flat">
                      <a:noFill/>
                    </a:lnL>
                    <a:lnR cap="flat">
                      <a:noFill/>
                    </a:lnR>
                    <a:lnT w="12700" cap="flat" cmpd="sng">
                      <a:solidFill>
                        <a:srgbClr val="7F7F7F"/>
                      </a:solidFill>
                      <a:prstDash val="solid"/>
                      <a:bevel/>
                      <a:headEnd type="none" w="med" len="med"/>
                      <a:tailEnd type="none" w="med" len="med"/>
                    </a:lnT>
                    <a:lnB w="12700" cap="flat" cmpd="sng">
                      <a:solidFill>
                        <a:schemeClr val="bg1">
                          <a:lumMod val="85000"/>
                        </a:schemeClr>
                      </a:solidFill>
                      <a:prstDash val="solid"/>
                      <a:bevel/>
                      <a:headEnd type="none" w="med" len="med"/>
                      <a:tailEnd type="none" w="med" len="med"/>
                    </a:lnB>
                    <a:lnTlToBr>
                      <a:noFill/>
                    </a:lnTlToBr>
                    <a:lnBlToTr>
                      <a:noFill/>
                    </a:lnBlToTr>
                    <a:noFill/>
                  </a:tcPr>
                </a:tc>
                <a:tc>
                  <a:txBody>
                    <a:bodyPr/>
                    <a:lstStyle>
                      <a:lvl1pPr marL="342900" lvl="0" indent="-342900" algn="l" defTabSz="914400" eaLnBrk="1" fontAlgn="base" latinLnBrk="1" hangingPunct="1">
                        <a:spcBef>
                          <a:spcPct val="20000"/>
                        </a:spcBef>
                        <a:buFont typeface="Arial" panose="020B0604020202020204" pitchFamily="34" charset="0"/>
                        <a:buChar char="•"/>
                        <a:defRPr sz="32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1pPr>
                      <a:lvl2pPr marL="742950" lvl="1" indent="-285750" algn="l" defTabSz="914400" eaLnBrk="1" latinLnBrk="1" hangingPunct="1">
                        <a:spcBef>
                          <a:spcPct val="20000"/>
                        </a:spcBef>
                        <a:buFont typeface="Arial" panose="020B0604020202020204" pitchFamily="34" charset="0"/>
                        <a:buChar char="–"/>
                        <a:defRPr sz="28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2pPr>
                      <a:lvl3pPr marL="1143000" lvl="2" indent="-228600" algn="l" defTabSz="914400" eaLnBrk="1" latinLnBrk="1" hangingPunct="1">
                        <a:spcBef>
                          <a:spcPct val="20000"/>
                        </a:spcBef>
                        <a:buFont typeface="Arial" panose="020B0604020202020204" pitchFamily="34" charset="0"/>
                        <a:buChar char="•"/>
                        <a:defRPr sz="24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3pPr>
                      <a:lvl4pPr marL="1600200" lvl="3"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4pPr>
                      <a:lvl5pPr marL="2057400" lvl="4"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5pPr>
                    </a:lstStyle>
                    <a:p>
                      <a:pPr marL="0" lvl="0" indent="0" algn="ctr" eaLnBrk="1" fontAlgn="base" latinLnBrk="1" hangingPunct="1">
                        <a:spcBef>
                          <a:spcPct val="20000"/>
                        </a:spcBef>
                        <a:spcAft>
                          <a:spcPct val="0"/>
                        </a:spcAft>
                        <a:buFont typeface="Gulim" pitchFamily="34" charset="-127"/>
                        <a:buNone/>
                      </a:pPr>
                      <a:endParaRPr sz="200" b="1" i="1" baseline="0">
                        <a:solidFill>
                          <a:schemeClr val="tx1"/>
                        </a:solidFill>
                        <a:latin typeface="华文楷体" panose="02010600040101010101" charset="-122"/>
                        <a:ea typeface="华文楷体" panose="02010600040101010101" charset="-122"/>
                        <a:sym typeface="楷体" panose="02010609060101010101" pitchFamily="49" charset="-122"/>
                      </a:endParaRPr>
                    </a:p>
                  </a:txBody>
                  <a:tcPr marL="0" marR="0" marT="0" marB="0" anchor="ctr">
                    <a:lnL cap="flat">
                      <a:noFill/>
                    </a:lnL>
                    <a:lnR cap="flat">
                      <a:noFill/>
                    </a:lnR>
                    <a:lnT w="12700" cap="flat" cmpd="sng">
                      <a:solidFill>
                        <a:srgbClr val="7F7F7F"/>
                      </a:solidFill>
                      <a:prstDash val="solid"/>
                      <a:bevel/>
                      <a:headEnd type="none" w="med" len="med"/>
                      <a:tailEnd type="none" w="med" len="med"/>
                    </a:lnT>
                    <a:lnB w="12700" cap="flat" cmpd="sng">
                      <a:solidFill>
                        <a:schemeClr val="bg1">
                          <a:lumMod val="85000"/>
                        </a:schemeClr>
                      </a:solidFill>
                      <a:prstDash val="solid"/>
                      <a:bevel/>
                      <a:headEnd type="none" w="med" len="med"/>
                      <a:tailEnd type="none" w="med" len="med"/>
                    </a:lnB>
                    <a:lnTlToBr>
                      <a:noFill/>
                    </a:lnTlToBr>
                    <a:lnBlToTr>
                      <a:noFill/>
                    </a:lnBlToTr>
                    <a:noFill/>
                  </a:tcPr>
                </a:tc>
                <a:tc>
                  <a:txBody>
                    <a:bodyPr/>
                    <a:lstStyle>
                      <a:lvl1pPr marL="342900" lvl="0" indent="-342900" algn="l" defTabSz="914400" eaLnBrk="1" fontAlgn="base" latinLnBrk="1" hangingPunct="1">
                        <a:spcBef>
                          <a:spcPct val="20000"/>
                        </a:spcBef>
                        <a:buFont typeface="Arial" panose="020B0604020202020204" pitchFamily="34" charset="0"/>
                        <a:buChar char="•"/>
                        <a:defRPr sz="32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1pPr>
                      <a:lvl2pPr marL="742950" lvl="1" indent="-285750" algn="l" defTabSz="914400" eaLnBrk="1" latinLnBrk="1" hangingPunct="1">
                        <a:spcBef>
                          <a:spcPct val="20000"/>
                        </a:spcBef>
                        <a:buFont typeface="Arial" panose="020B0604020202020204" pitchFamily="34" charset="0"/>
                        <a:buChar char="–"/>
                        <a:defRPr sz="28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2pPr>
                      <a:lvl3pPr marL="1143000" lvl="2" indent="-228600" algn="l" defTabSz="914400" eaLnBrk="1" latinLnBrk="1" hangingPunct="1">
                        <a:spcBef>
                          <a:spcPct val="20000"/>
                        </a:spcBef>
                        <a:buFont typeface="Arial" panose="020B0604020202020204" pitchFamily="34" charset="0"/>
                        <a:buChar char="•"/>
                        <a:defRPr sz="24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3pPr>
                      <a:lvl4pPr marL="1600200" lvl="3"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4pPr>
                      <a:lvl5pPr marL="2057400" lvl="4"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5pPr>
                    </a:lstStyle>
                    <a:p>
                      <a:pPr marL="0" lvl="0" indent="0" algn="ctr" eaLnBrk="1" fontAlgn="base" latinLnBrk="1" hangingPunct="1">
                        <a:spcBef>
                          <a:spcPct val="20000"/>
                        </a:spcBef>
                        <a:spcAft>
                          <a:spcPct val="0"/>
                        </a:spcAft>
                        <a:buFont typeface="Gulim" pitchFamily="34" charset="-127"/>
                        <a:buNone/>
                      </a:pPr>
                      <a:endParaRPr sz="200" b="1" i="1" baseline="0">
                        <a:solidFill>
                          <a:schemeClr val="tx1"/>
                        </a:solidFill>
                        <a:latin typeface="华文楷体" panose="02010600040101010101" charset="-122"/>
                        <a:ea typeface="华文楷体" panose="02010600040101010101" charset="-122"/>
                        <a:sym typeface="楷体" panose="02010609060101010101" pitchFamily="49" charset="-122"/>
                      </a:endParaRPr>
                    </a:p>
                  </a:txBody>
                  <a:tcPr marL="0" marR="0" marT="0" marB="0" anchor="ctr">
                    <a:lnL cap="flat">
                      <a:noFill/>
                    </a:lnL>
                    <a:lnR cap="flat">
                      <a:noFill/>
                    </a:lnR>
                    <a:lnT w="12700" cap="flat" cmpd="sng">
                      <a:solidFill>
                        <a:srgbClr val="7F7F7F"/>
                      </a:solidFill>
                      <a:prstDash val="solid"/>
                      <a:bevel/>
                      <a:headEnd type="none" w="med" len="med"/>
                      <a:tailEnd type="none" w="med" len="med"/>
                    </a:lnT>
                    <a:lnB w="12700" cap="flat" cmpd="sng">
                      <a:solidFill>
                        <a:schemeClr val="bg1">
                          <a:lumMod val="85000"/>
                        </a:schemeClr>
                      </a:solidFill>
                      <a:prstDash val="solid"/>
                      <a:bevel/>
                      <a:headEnd type="none" w="med" len="med"/>
                      <a:tailEnd type="none" w="med" len="med"/>
                    </a:lnB>
                    <a:lnTlToBr>
                      <a:noFill/>
                    </a:lnTlToBr>
                    <a:lnBlToTr>
                      <a:noFill/>
                    </a:lnBlToTr>
                    <a:noFill/>
                  </a:tcPr>
                </a:tc>
                <a:tc>
                  <a:txBody>
                    <a:bodyPr/>
                    <a:lstStyle>
                      <a:lvl1pPr marL="342900" lvl="0" indent="-342900" algn="l" defTabSz="914400" eaLnBrk="1" fontAlgn="base" latinLnBrk="1" hangingPunct="1">
                        <a:spcBef>
                          <a:spcPct val="20000"/>
                        </a:spcBef>
                        <a:buFont typeface="Arial" panose="020B0604020202020204" pitchFamily="34" charset="0"/>
                        <a:buChar char="•"/>
                        <a:defRPr sz="32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1pPr>
                      <a:lvl2pPr marL="742950" lvl="1" indent="-285750" algn="l" defTabSz="914400" eaLnBrk="1" latinLnBrk="1" hangingPunct="1">
                        <a:spcBef>
                          <a:spcPct val="20000"/>
                        </a:spcBef>
                        <a:buFont typeface="Arial" panose="020B0604020202020204" pitchFamily="34" charset="0"/>
                        <a:buChar char="–"/>
                        <a:defRPr sz="28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2pPr>
                      <a:lvl3pPr marL="1143000" lvl="2" indent="-228600" algn="l" defTabSz="914400" eaLnBrk="1" latinLnBrk="1" hangingPunct="1">
                        <a:spcBef>
                          <a:spcPct val="20000"/>
                        </a:spcBef>
                        <a:buFont typeface="Arial" panose="020B0604020202020204" pitchFamily="34" charset="0"/>
                        <a:buChar char="•"/>
                        <a:defRPr sz="24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3pPr>
                      <a:lvl4pPr marL="1600200" lvl="3"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4pPr>
                      <a:lvl5pPr marL="2057400" lvl="4"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5pPr>
                    </a:lstStyle>
                    <a:p>
                      <a:pPr marL="0" lvl="0" indent="0" algn="ctr" eaLnBrk="1" fontAlgn="base" latinLnBrk="1" hangingPunct="1">
                        <a:spcBef>
                          <a:spcPct val="20000"/>
                        </a:spcBef>
                        <a:spcAft>
                          <a:spcPct val="0"/>
                        </a:spcAft>
                        <a:buFont typeface="Gulim" pitchFamily="34" charset="-127"/>
                        <a:buNone/>
                      </a:pPr>
                      <a:endParaRPr sz="200" b="1" i="1" baseline="0">
                        <a:solidFill>
                          <a:schemeClr val="tx1"/>
                        </a:solidFill>
                        <a:latin typeface="华文楷体" panose="02010600040101010101" charset="-122"/>
                        <a:ea typeface="华文楷体" panose="02010600040101010101" charset="-122"/>
                        <a:sym typeface="楷体" panose="02010609060101010101" pitchFamily="49" charset="-122"/>
                      </a:endParaRPr>
                    </a:p>
                  </a:txBody>
                  <a:tcPr marL="0" marR="0" marT="0" marB="0" anchor="ctr">
                    <a:lnL cap="flat">
                      <a:noFill/>
                    </a:lnL>
                    <a:lnR cap="flat">
                      <a:noFill/>
                    </a:lnR>
                    <a:lnT w="12700" cap="flat" cmpd="sng">
                      <a:solidFill>
                        <a:srgbClr val="7F7F7F"/>
                      </a:solidFill>
                      <a:prstDash val="solid"/>
                      <a:bevel/>
                      <a:headEnd type="none" w="med" len="med"/>
                      <a:tailEnd type="none" w="med" len="med"/>
                    </a:lnT>
                    <a:lnB w="12700" cap="flat" cmpd="sng">
                      <a:solidFill>
                        <a:schemeClr val="bg1">
                          <a:lumMod val="85000"/>
                        </a:schemeClr>
                      </a:solidFill>
                      <a:prstDash val="solid"/>
                      <a:bevel/>
                      <a:headEnd type="none" w="med" len="med"/>
                      <a:tailEnd type="none" w="med" len="med"/>
                    </a:lnB>
                    <a:lnTlToBr>
                      <a:noFill/>
                    </a:lnTlToBr>
                    <a:lnBlToTr>
                      <a:noFill/>
                    </a:lnBlToTr>
                    <a:noFill/>
                  </a:tcPr>
                </a:tc>
                <a:tc>
                  <a:txBody>
                    <a:bodyPr/>
                    <a:lstStyle>
                      <a:lvl1pPr marL="342900" lvl="0" indent="-342900" algn="l" defTabSz="914400" eaLnBrk="1" fontAlgn="base" latinLnBrk="1" hangingPunct="1">
                        <a:spcBef>
                          <a:spcPct val="20000"/>
                        </a:spcBef>
                        <a:buFont typeface="Arial" panose="020B0604020202020204" pitchFamily="34" charset="0"/>
                        <a:buChar char="•"/>
                        <a:defRPr sz="32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1pPr>
                      <a:lvl2pPr marL="742950" lvl="1" indent="-285750" algn="l" defTabSz="914400" eaLnBrk="1" latinLnBrk="1" hangingPunct="1">
                        <a:spcBef>
                          <a:spcPct val="20000"/>
                        </a:spcBef>
                        <a:buFont typeface="Arial" panose="020B0604020202020204" pitchFamily="34" charset="0"/>
                        <a:buChar char="–"/>
                        <a:defRPr sz="28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2pPr>
                      <a:lvl3pPr marL="1143000" lvl="2" indent="-228600" algn="l" defTabSz="914400" eaLnBrk="1" latinLnBrk="1" hangingPunct="1">
                        <a:spcBef>
                          <a:spcPct val="20000"/>
                        </a:spcBef>
                        <a:buFont typeface="Arial" panose="020B0604020202020204" pitchFamily="34" charset="0"/>
                        <a:buChar char="•"/>
                        <a:defRPr sz="24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3pPr>
                      <a:lvl4pPr marL="1600200" lvl="3"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4pPr>
                      <a:lvl5pPr marL="2057400" lvl="4"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5pPr>
                    </a:lstStyle>
                    <a:p>
                      <a:pPr marL="0" lvl="0" indent="0" algn="ctr" eaLnBrk="1" fontAlgn="base" latinLnBrk="1" hangingPunct="1">
                        <a:spcBef>
                          <a:spcPct val="20000"/>
                        </a:spcBef>
                        <a:spcAft>
                          <a:spcPct val="0"/>
                        </a:spcAft>
                        <a:buFont typeface="Gulim" pitchFamily="34" charset="-127"/>
                        <a:buNone/>
                      </a:pPr>
                      <a:endParaRPr sz="200" b="1" i="1" baseline="0">
                        <a:solidFill>
                          <a:schemeClr val="tx1"/>
                        </a:solidFill>
                        <a:latin typeface="华文楷体" panose="02010600040101010101" charset="-122"/>
                        <a:ea typeface="华文楷体" panose="02010600040101010101" charset="-122"/>
                        <a:sym typeface="楷体" panose="02010609060101010101" pitchFamily="49" charset="-122"/>
                      </a:endParaRPr>
                    </a:p>
                  </a:txBody>
                  <a:tcPr marL="0" marR="0" marT="0" marB="0" anchor="ctr">
                    <a:lnL cap="flat">
                      <a:noFill/>
                    </a:lnL>
                    <a:lnR cap="flat">
                      <a:noFill/>
                    </a:lnR>
                    <a:lnT w="12700" cap="flat" cmpd="sng">
                      <a:solidFill>
                        <a:srgbClr val="7F7F7F"/>
                      </a:solidFill>
                      <a:prstDash val="solid"/>
                      <a:bevel/>
                      <a:headEnd type="none" w="med" len="med"/>
                      <a:tailEnd type="none" w="med" len="med"/>
                    </a:lnT>
                    <a:lnB w="12700" cap="flat" cmpd="sng">
                      <a:solidFill>
                        <a:schemeClr val="bg1">
                          <a:lumMod val="85000"/>
                        </a:schemeClr>
                      </a:solidFill>
                      <a:prstDash val="solid"/>
                      <a:bevel/>
                      <a:headEnd type="none" w="med" len="med"/>
                      <a:tailEnd type="none" w="med" len="med"/>
                    </a:lnB>
                    <a:lnTlToBr>
                      <a:noFill/>
                    </a:lnTlToBr>
                    <a:lnBlToTr>
                      <a:noFill/>
                    </a:lnBlToTr>
                    <a:noFill/>
                  </a:tcPr>
                </a:tc>
                <a:tc>
                  <a:txBody>
                    <a:bodyPr/>
                    <a:lstStyle>
                      <a:lvl1pPr marL="342900" lvl="0" indent="-342900" algn="l" defTabSz="914400" eaLnBrk="1" fontAlgn="base" latinLnBrk="1" hangingPunct="1">
                        <a:spcBef>
                          <a:spcPct val="20000"/>
                        </a:spcBef>
                        <a:buFont typeface="Arial" panose="020B0604020202020204" pitchFamily="34" charset="0"/>
                        <a:buChar char="•"/>
                        <a:defRPr sz="32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1pPr>
                      <a:lvl2pPr marL="742950" lvl="1" indent="-285750" algn="l" defTabSz="914400" eaLnBrk="1" latinLnBrk="1" hangingPunct="1">
                        <a:spcBef>
                          <a:spcPct val="20000"/>
                        </a:spcBef>
                        <a:buFont typeface="Arial" panose="020B0604020202020204" pitchFamily="34" charset="0"/>
                        <a:buChar char="–"/>
                        <a:defRPr sz="28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2pPr>
                      <a:lvl3pPr marL="1143000" lvl="2" indent="-228600" algn="l" defTabSz="914400" eaLnBrk="1" latinLnBrk="1" hangingPunct="1">
                        <a:spcBef>
                          <a:spcPct val="20000"/>
                        </a:spcBef>
                        <a:buFont typeface="Arial" panose="020B0604020202020204" pitchFamily="34" charset="0"/>
                        <a:buChar char="•"/>
                        <a:defRPr sz="24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3pPr>
                      <a:lvl4pPr marL="1600200" lvl="3"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4pPr>
                      <a:lvl5pPr marL="2057400" lvl="4"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5pPr>
                    </a:lstStyle>
                    <a:p>
                      <a:pPr marL="0" lvl="0" indent="0" algn="ctr" eaLnBrk="1" fontAlgn="base" latinLnBrk="1" hangingPunct="1">
                        <a:spcBef>
                          <a:spcPct val="20000"/>
                        </a:spcBef>
                        <a:spcAft>
                          <a:spcPct val="0"/>
                        </a:spcAft>
                        <a:buFont typeface="Gulim" pitchFamily="34" charset="-127"/>
                        <a:buNone/>
                      </a:pPr>
                      <a:endParaRPr sz="200" b="1" i="1" baseline="0">
                        <a:solidFill>
                          <a:schemeClr val="tx1"/>
                        </a:solidFill>
                        <a:latin typeface="华文楷体" panose="02010600040101010101" charset="-122"/>
                        <a:ea typeface="华文楷体" panose="02010600040101010101" charset="-122"/>
                        <a:sym typeface="楷体" panose="02010609060101010101" pitchFamily="49" charset="-122"/>
                      </a:endParaRPr>
                    </a:p>
                  </a:txBody>
                  <a:tcPr marL="0" marR="0" marT="0" marB="0" anchor="ctr">
                    <a:lnL cap="flat">
                      <a:noFill/>
                    </a:lnL>
                    <a:lnR cap="flat">
                      <a:noFill/>
                    </a:lnR>
                    <a:lnT w="12700" cap="flat" cmpd="sng">
                      <a:solidFill>
                        <a:srgbClr val="7F7F7F"/>
                      </a:solidFill>
                      <a:prstDash val="solid"/>
                      <a:bevel/>
                      <a:headEnd type="none" w="med" len="med"/>
                      <a:tailEnd type="none" w="med" len="med"/>
                    </a:lnT>
                    <a:lnB w="12700" cap="flat" cmpd="sng">
                      <a:solidFill>
                        <a:schemeClr val="bg1">
                          <a:lumMod val="85000"/>
                        </a:schemeClr>
                      </a:solidFill>
                      <a:prstDash val="solid"/>
                      <a:bevel/>
                      <a:headEnd type="none" w="med" len="med"/>
                      <a:tailEnd type="none" w="med" len="med"/>
                    </a:lnB>
                    <a:lnTlToBr>
                      <a:noFill/>
                    </a:lnTlToBr>
                    <a:lnBlToTr>
                      <a:noFill/>
                    </a:lnBlToTr>
                    <a:noFill/>
                  </a:tcPr>
                </a:tc>
                <a:tc>
                  <a:txBody>
                    <a:bodyPr/>
                    <a:lstStyle>
                      <a:lvl1pPr marL="342900" lvl="0" indent="-342900" algn="l" defTabSz="914400" eaLnBrk="1" fontAlgn="base" latinLnBrk="1" hangingPunct="1">
                        <a:spcBef>
                          <a:spcPct val="20000"/>
                        </a:spcBef>
                        <a:buFont typeface="Arial" panose="020B0604020202020204" pitchFamily="34" charset="0"/>
                        <a:buChar char="•"/>
                        <a:defRPr sz="32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1pPr>
                      <a:lvl2pPr marL="742950" lvl="1" indent="-285750" algn="l" defTabSz="914400" eaLnBrk="1" latinLnBrk="1" hangingPunct="1">
                        <a:spcBef>
                          <a:spcPct val="20000"/>
                        </a:spcBef>
                        <a:buFont typeface="Arial" panose="020B0604020202020204" pitchFamily="34" charset="0"/>
                        <a:buChar char="–"/>
                        <a:defRPr sz="28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2pPr>
                      <a:lvl3pPr marL="1143000" lvl="2" indent="-228600" algn="l" defTabSz="914400" eaLnBrk="1" latinLnBrk="1" hangingPunct="1">
                        <a:spcBef>
                          <a:spcPct val="20000"/>
                        </a:spcBef>
                        <a:buFont typeface="Arial" panose="020B0604020202020204" pitchFamily="34" charset="0"/>
                        <a:buChar char="•"/>
                        <a:defRPr sz="24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3pPr>
                      <a:lvl4pPr marL="1600200" lvl="3"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4pPr>
                      <a:lvl5pPr marL="2057400" lvl="4"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5pPr>
                    </a:lstStyle>
                    <a:p>
                      <a:pPr marL="0" lvl="0" indent="0" algn="ctr" eaLnBrk="1" fontAlgn="base" latinLnBrk="1" hangingPunct="1">
                        <a:spcBef>
                          <a:spcPct val="20000"/>
                        </a:spcBef>
                        <a:spcAft>
                          <a:spcPct val="0"/>
                        </a:spcAft>
                        <a:buFont typeface="Gulim" pitchFamily="34" charset="-127"/>
                        <a:buNone/>
                      </a:pPr>
                      <a:endParaRPr sz="200" b="1" i="1" baseline="0">
                        <a:solidFill>
                          <a:schemeClr val="tx1"/>
                        </a:solidFill>
                        <a:latin typeface="华文楷体" panose="02010600040101010101" charset="-122"/>
                        <a:ea typeface="华文楷体" panose="02010600040101010101" charset="-122"/>
                        <a:sym typeface="楷体" panose="02010609060101010101" pitchFamily="49" charset="-122"/>
                      </a:endParaRPr>
                    </a:p>
                  </a:txBody>
                  <a:tcPr marL="0" marR="0" marT="0" marB="0" anchor="ctr">
                    <a:lnL cap="flat">
                      <a:noFill/>
                    </a:lnL>
                    <a:lnR cap="flat">
                      <a:noFill/>
                    </a:lnR>
                    <a:lnT w="12700" cap="flat" cmpd="sng">
                      <a:solidFill>
                        <a:srgbClr val="7F7F7F"/>
                      </a:solidFill>
                      <a:prstDash val="solid"/>
                      <a:bevel/>
                      <a:headEnd type="none" w="med" len="med"/>
                      <a:tailEnd type="none" w="med" len="med"/>
                    </a:lnT>
                    <a:lnB w="12700" cap="flat" cmpd="sng">
                      <a:solidFill>
                        <a:schemeClr val="bg1">
                          <a:lumMod val="85000"/>
                        </a:schemeClr>
                      </a:solidFill>
                      <a:prstDash val="solid"/>
                      <a:bevel/>
                      <a:headEnd type="none" w="med" len="med"/>
                      <a:tailEnd type="none" w="med" len="med"/>
                    </a:lnB>
                    <a:lnTlToBr>
                      <a:noFill/>
                    </a:lnTlToBr>
                    <a:lnBlToTr>
                      <a:noFill/>
                    </a:lnBlToTr>
                    <a:noFill/>
                  </a:tcPr>
                </a:tc>
                <a:tc>
                  <a:txBody>
                    <a:bodyPr/>
                    <a:lstStyle>
                      <a:lvl1pPr marL="342900" lvl="0" indent="-342900" algn="l" defTabSz="914400" eaLnBrk="1" fontAlgn="base" latinLnBrk="1" hangingPunct="1">
                        <a:spcBef>
                          <a:spcPct val="20000"/>
                        </a:spcBef>
                        <a:buFont typeface="Arial" panose="020B0604020202020204" pitchFamily="34" charset="0"/>
                        <a:buChar char="•"/>
                        <a:defRPr sz="32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1pPr>
                      <a:lvl2pPr marL="742950" lvl="1" indent="-285750" algn="l" defTabSz="914400" eaLnBrk="1" latinLnBrk="1" hangingPunct="1">
                        <a:spcBef>
                          <a:spcPct val="20000"/>
                        </a:spcBef>
                        <a:buFont typeface="Arial" panose="020B0604020202020204" pitchFamily="34" charset="0"/>
                        <a:buChar char="–"/>
                        <a:defRPr sz="28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2pPr>
                      <a:lvl3pPr marL="1143000" lvl="2" indent="-228600" algn="l" defTabSz="914400" eaLnBrk="1" latinLnBrk="1" hangingPunct="1">
                        <a:spcBef>
                          <a:spcPct val="20000"/>
                        </a:spcBef>
                        <a:buFont typeface="Arial" panose="020B0604020202020204" pitchFamily="34" charset="0"/>
                        <a:buChar char="•"/>
                        <a:defRPr sz="24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3pPr>
                      <a:lvl4pPr marL="1600200" lvl="3"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4pPr>
                      <a:lvl5pPr marL="2057400" lvl="4"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5pPr>
                    </a:lstStyle>
                    <a:p>
                      <a:pPr marL="0" lvl="0" indent="0" algn="ctr" eaLnBrk="1" fontAlgn="base" latinLnBrk="1" hangingPunct="1">
                        <a:spcBef>
                          <a:spcPct val="20000"/>
                        </a:spcBef>
                        <a:spcAft>
                          <a:spcPct val="0"/>
                        </a:spcAft>
                        <a:buFont typeface="Gulim" pitchFamily="34" charset="-127"/>
                        <a:buNone/>
                      </a:pPr>
                      <a:endParaRPr sz="200" b="1" i="1" baseline="0">
                        <a:solidFill>
                          <a:schemeClr val="tx1"/>
                        </a:solidFill>
                        <a:latin typeface="华文楷体" panose="02010600040101010101" charset="-122"/>
                        <a:ea typeface="华文楷体" panose="02010600040101010101" charset="-122"/>
                        <a:sym typeface="楷体" panose="02010609060101010101" pitchFamily="49" charset="-122"/>
                      </a:endParaRPr>
                    </a:p>
                  </a:txBody>
                  <a:tcPr marL="0" marR="0" marT="0" marB="0" anchor="ctr">
                    <a:lnL cap="flat">
                      <a:noFill/>
                    </a:lnL>
                    <a:lnR cap="flat">
                      <a:noFill/>
                    </a:lnR>
                    <a:lnT w="12700" cap="flat" cmpd="sng">
                      <a:solidFill>
                        <a:srgbClr val="7F7F7F"/>
                      </a:solidFill>
                      <a:prstDash val="solid"/>
                      <a:bevel/>
                      <a:headEnd type="none" w="med" len="med"/>
                      <a:tailEnd type="none" w="med" len="med"/>
                    </a:lnT>
                    <a:lnB w="12700" cap="flat" cmpd="sng">
                      <a:solidFill>
                        <a:schemeClr val="bg1">
                          <a:lumMod val="85000"/>
                        </a:schemeClr>
                      </a:solidFill>
                      <a:prstDash val="solid"/>
                      <a:bevel/>
                      <a:headEnd type="none" w="med" len="med"/>
                      <a:tailEnd type="none" w="med" len="med"/>
                    </a:lnB>
                    <a:lnTlToBr>
                      <a:noFill/>
                    </a:lnTlToBr>
                    <a:lnBlToTr>
                      <a:noFill/>
                    </a:lnBlToTr>
                    <a:noFill/>
                  </a:tcPr>
                </a:tc>
                <a:tc>
                  <a:txBody>
                    <a:bodyPr/>
                    <a:lstStyle>
                      <a:lvl1pPr marL="342900" lvl="0" indent="-342900" algn="l" defTabSz="914400" eaLnBrk="1" fontAlgn="base" latinLnBrk="1" hangingPunct="1">
                        <a:spcBef>
                          <a:spcPct val="20000"/>
                        </a:spcBef>
                        <a:buFont typeface="Arial" panose="020B0604020202020204" pitchFamily="34" charset="0"/>
                        <a:buChar char="•"/>
                        <a:defRPr sz="32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1pPr>
                      <a:lvl2pPr marL="742950" lvl="1" indent="-285750" algn="l" defTabSz="914400" eaLnBrk="1" latinLnBrk="1" hangingPunct="1">
                        <a:spcBef>
                          <a:spcPct val="20000"/>
                        </a:spcBef>
                        <a:buFont typeface="Arial" panose="020B0604020202020204" pitchFamily="34" charset="0"/>
                        <a:buChar char="–"/>
                        <a:defRPr sz="28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2pPr>
                      <a:lvl3pPr marL="1143000" lvl="2" indent="-228600" algn="l" defTabSz="914400" eaLnBrk="1" latinLnBrk="1" hangingPunct="1">
                        <a:spcBef>
                          <a:spcPct val="20000"/>
                        </a:spcBef>
                        <a:buFont typeface="Arial" panose="020B0604020202020204" pitchFamily="34" charset="0"/>
                        <a:buChar char="•"/>
                        <a:defRPr sz="24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3pPr>
                      <a:lvl4pPr marL="1600200" lvl="3"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4pPr>
                      <a:lvl5pPr marL="2057400" lvl="4"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5pPr>
                    </a:lstStyle>
                    <a:p>
                      <a:pPr marL="0" lvl="0" indent="0" algn="ctr" eaLnBrk="1" fontAlgn="base" latinLnBrk="1" hangingPunct="1">
                        <a:spcBef>
                          <a:spcPct val="20000"/>
                        </a:spcBef>
                        <a:spcAft>
                          <a:spcPct val="0"/>
                        </a:spcAft>
                        <a:buFont typeface="Gulim" pitchFamily="34" charset="-127"/>
                        <a:buNone/>
                      </a:pPr>
                      <a:endParaRPr sz="200" b="1" i="1" baseline="0">
                        <a:solidFill>
                          <a:schemeClr val="tx1"/>
                        </a:solidFill>
                        <a:latin typeface="华文楷体" panose="02010600040101010101" charset="-122"/>
                        <a:ea typeface="华文楷体" panose="02010600040101010101" charset="-122"/>
                        <a:sym typeface="楷体" panose="02010609060101010101" pitchFamily="49" charset="-122"/>
                      </a:endParaRPr>
                    </a:p>
                  </a:txBody>
                  <a:tcPr marL="0" marR="0" marT="0" marB="0" anchor="ctr">
                    <a:lnL cap="flat">
                      <a:noFill/>
                    </a:lnL>
                    <a:lnR cap="flat">
                      <a:noFill/>
                    </a:lnR>
                    <a:lnT w="12700" cap="flat" cmpd="sng">
                      <a:solidFill>
                        <a:srgbClr val="7F7F7F"/>
                      </a:solidFill>
                      <a:prstDash val="solid"/>
                      <a:bevel/>
                      <a:headEnd type="none" w="med" len="med"/>
                      <a:tailEnd type="none" w="med" len="med"/>
                    </a:lnT>
                    <a:lnB w="12700" cap="flat" cmpd="sng">
                      <a:solidFill>
                        <a:schemeClr val="bg1">
                          <a:lumMod val="85000"/>
                        </a:schemeClr>
                      </a:solidFill>
                      <a:prstDash val="solid"/>
                      <a:bevel/>
                      <a:headEnd type="none" w="med" len="med"/>
                      <a:tailEnd type="none" w="med" len="med"/>
                    </a:lnB>
                    <a:lnTlToBr>
                      <a:noFill/>
                    </a:lnTlToBr>
                    <a:lnBlToTr>
                      <a:noFill/>
                    </a:lnBlToTr>
                    <a:noFill/>
                  </a:tcPr>
                </a:tc>
                <a:tc>
                  <a:txBody>
                    <a:bodyPr/>
                    <a:lstStyle>
                      <a:lvl1pPr marL="342900" lvl="0" indent="-342900" algn="l" defTabSz="914400" eaLnBrk="1" fontAlgn="base" latinLnBrk="1" hangingPunct="1">
                        <a:spcBef>
                          <a:spcPct val="20000"/>
                        </a:spcBef>
                        <a:buFont typeface="Arial" panose="020B0604020202020204" pitchFamily="34" charset="0"/>
                        <a:buChar char="•"/>
                        <a:defRPr sz="32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1pPr>
                      <a:lvl2pPr marL="742950" lvl="1" indent="-285750" algn="l" defTabSz="914400" eaLnBrk="1" latinLnBrk="1" hangingPunct="1">
                        <a:spcBef>
                          <a:spcPct val="20000"/>
                        </a:spcBef>
                        <a:buFont typeface="Arial" panose="020B0604020202020204" pitchFamily="34" charset="0"/>
                        <a:buChar char="–"/>
                        <a:defRPr sz="28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2pPr>
                      <a:lvl3pPr marL="1143000" lvl="2" indent="-228600" algn="l" defTabSz="914400" eaLnBrk="1" latinLnBrk="1" hangingPunct="1">
                        <a:spcBef>
                          <a:spcPct val="20000"/>
                        </a:spcBef>
                        <a:buFont typeface="Arial" panose="020B0604020202020204" pitchFamily="34" charset="0"/>
                        <a:buChar char="•"/>
                        <a:defRPr sz="24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3pPr>
                      <a:lvl4pPr marL="1600200" lvl="3"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4pPr>
                      <a:lvl5pPr marL="2057400" lvl="4"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5pPr>
                    </a:lstStyle>
                    <a:p>
                      <a:pPr marL="0" lvl="0" indent="0" algn="ctr" eaLnBrk="1" fontAlgn="base" latinLnBrk="1" hangingPunct="1">
                        <a:spcBef>
                          <a:spcPct val="20000"/>
                        </a:spcBef>
                        <a:spcAft>
                          <a:spcPct val="0"/>
                        </a:spcAft>
                        <a:buFont typeface="Gulim" pitchFamily="34" charset="-127"/>
                        <a:buNone/>
                      </a:pPr>
                      <a:endParaRPr sz="200" b="1" i="1" baseline="0">
                        <a:solidFill>
                          <a:schemeClr val="tx1"/>
                        </a:solidFill>
                        <a:latin typeface="华文楷体" panose="02010600040101010101" charset="-122"/>
                        <a:ea typeface="华文楷体" panose="02010600040101010101" charset="-122"/>
                        <a:sym typeface="楷体" panose="02010609060101010101" pitchFamily="49" charset="-122"/>
                      </a:endParaRPr>
                    </a:p>
                  </a:txBody>
                  <a:tcPr marL="0" marR="0" marT="0" marB="0" anchor="ctr">
                    <a:lnL cap="flat">
                      <a:noFill/>
                    </a:lnL>
                    <a:lnR cap="flat">
                      <a:noFill/>
                    </a:lnR>
                    <a:lnT w="12700" cap="flat" cmpd="sng">
                      <a:solidFill>
                        <a:srgbClr val="7F7F7F"/>
                      </a:solidFill>
                      <a:prstDash val="solid"/>
                      <a:bevel/>
                      <a:headEnd type="none" w="med" len="med"/>
                      <a:tailEnd type="none" w="med" len="med"/>
                    </a:lnT>
                    <a:lnB w="12700" cap="flat" cmpd="sng">
                      <a:solidFill>
                        <a:schemeClr val="bg1">
                          <a:lumMod val="85000"/>
                        </a:schemeClr>
                      </a:solidFill>
                      <a:prstDash val="solid"/>
                      <a:bevel/>
                      <a:headEnd type="none" w="med" len="med"/>
                      <a:tailEnd type="none" w="med" len="med"/>
                    </a:lnB>
                    <a:lnTlToBr>
                      <a:noFill/>
                    </a:lnTlToBr>
                    <a:lnBlToTr>
                      <a:noFill/>
                    </a:lnBlToTr>
                    <a:noFill/>
                  </a:tcPr>
                </a:tc>
                <a:tc>
                  <a:txBody>
                    <a:bodyPr/>
                    <a:lstStyle>
                      <a:lvl1pPr marL="342900" lvl="0" indent="-342900" algn="l" defTabSz="914400" eaLnBrk="1" fontAlgn="base" latinLnBrk="1" hangingPunct="1">
                        <a:spcBef>
                          <a:spcPct val="20000"/>
                        </a:spcBef>
                        <a:buFont typeface="Arial" panose="020B0604020202020204" pitchFamily="34" charset="0"/>
                        <a:buChar char="•"/>
                        <a:defRPr sz="32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1pPr>
                      <a:lvl2pPr marL="742950" lvl="1" indent="-285750" algn="l" defTabSz="914400" eaLnBrk="1" latinLnBrk="1" hangingPunct="1">
                        <a:spcBef>
                          <a:spcPct val="20000"/>
                        </a:spcBef>
                        <a:buFont typeface="Arial" panose="020B0604020202020204" pitchFamily="34" charset="0"/>
                        <a:buChar char="–"/>
                        <a:defRPr sz="28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2pPr>
                      <a:lvl3pPr marL="1143000" lvl="2" indent="-228600" algn="l" defTabSz="914400" eaLnBrk="1" latinLnBrk="1" hangingPunct="1">
                        <a:spcBef>
                          <a:spcPct val="20000"/>
                        </a:spcBef>
                        <a:buFont typeface="Arial" panose="020B0604020202020204" pitchFamily="34" charset="0"/>
                        <a:buChar char="•"/>
                        <a:defRPr sz="24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3pPr>
                      <a:lvl4pPr marL="1600200" lvl="3"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4pPr>
                      <a:lvl5pPr marL="2057400" lvl="4"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5pPr>
                    </a:lstStyle>
                    <a:p>
                      <a:pPr marL="0" lvl="0" indent="0" algn="ctr" eaLnBrk="1" fontAlgn="base" latinLnBrk="1" hangingPunct="1">
                        <a:spcBef>
                          <a:spcPct val="20000"/>
                        </a:spcBef>
                        <a:spcAft>
                          <a:spcPct val="0"/>
                        </a:spcAft>
                        <a:buFont typeface="Gulim" pitchFamily="34" charset="-127"/>
                        <a:buNone/>
                      </a:pPr>
                      <a:endParaRPr sz="200" b="1" i="1" baseline="0">
                        <a:solidFill>
                          <a:schemeClr val="tx1"/>
                        </a:solidFill>
                        <a:latin typeface="华文楷体" panose="02010600040101010101" charset="-122"/>
                        <a:ea typeface="华文楷体" panose="02010600040101010101" charset="-122"/>
                        <a:sym typeface="楷体" panose="02010609060101010101" pitchFamily="49" charset="-122"/>
                      </a:endParaRPr>
                    </a:p>
                  </a:txBody>
                  <a:tcPr marL="0" marR="0" marT="0" marB="0" anchor="ctr">
                    <a:lnL cap="flat">
                      <a:noFill/>
                    </a:lnL>
                    <a:lnR cap="flat">
                      <a:noFill/>
                    </a:lnR>
                    <a:lnT w="12700" cap="flat" cmpd="sng">
                      <a:solidFill>
                        <a:srgbClr val="7F7F7F"/>
                      </a:solidFill>
                      <a:prstDash val="solid"/>
                      <a:bevel/>
                      <a:headEnd type="none" w="med" len="med"/>
                      <a:tailEnd type="none" w="med" len="med"/>
                    </a:lnT>
                    <a:lnB w="12700" cap="flat" cmpd="sng">
                      <a:solidFill>
                        <a:schemeClr val="bg1">
                          <a:lumMod val="85000"/>
                        </a:schemeClr>
                      </a:solidFill>
                      <a:prstDash val="solid"/>
                      <a:bevel/>
                      <a:headEnd type="none" w="med" len="med"/>
                      <a:tailEnd type="none" w="med" len="med"/>
                    </a:lnB>
                    <a:lnTlToBr>
                      <a:noFill/>
                    </a:lnTlToBr>
                    <a:lnBlToTr>
                      <a:noFill/>
                    </a:lnBlToTr>
                    <a:noFill/>
                  </a:tcPr>
                </a:tc>
              </a:tr>
              <a:tr h="781685">
                <a:tc>
                  <a:txBody>
                    <a:bodyPr/>
                    <a:lstStyle>
                      <a:lvl1pPr marL="342900" lvl="0" indent="-342900" algn="l" defTabSz="914400" eaLnBrk="1" fontAlgn="base" latinLnBrk="1" hangingPunct="1">
                        <a:spcBef>
                          <a:spcPct val="20000"/>
                        </a:spcBef>
                        <a:buFont typeface="Arial" panose="020B0604020202020204" pitchFamily="34" charset="0"/>
                        <a:buChar char="•"/>
                        <a:defRPr sz="32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1pPr>
                      <a:lvl2pPr marL="742950" lvl="1" indent="-285750" algn="l" defTabSz="914400" eaLnBrk="1" latinLnBrk="1" hangingPunct="1">
                        <a:spcBef>
                          <a:spcPct val="20000"/>
                        </a:spcBef>
                        <a:buFont typeface="Arial" panose="020B0604020202020204" pitchFamily="34" charset="0"/>
                        <a:buChar char="–"/>
                        <a:defRPr sz="28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2pPr>
                      <a:lvl3pPr marL="1143000" lvl="2" indent="-228600" algn="l" defTabSz="914400" eaLnBrk="1" latinLnBrk="1" hangingPunct="1">
                        <a:spcBef>
                          <a:spcPct val="20000"/>
                        </a:spcBef>
                        <a:buFont typeface="Arial" panose="020B0604020202020204" pitchFamily="34" charset="0"/>
                        <a:buChar char="•"/>
                        <a:defRPr sz="24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3pPr>
                      <a:lvl4pPr marL="1600200" lvl="3"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4pPr>
                      <a:lvl5pPr marL="2057400" lvl="4"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5pPr>
                    </a:lstStyle>
                    <a:p>
                      <a:pPr marL="0" lvl="0" algn="ctr" eaLnBrk="1" fontAlgn="base" latinLnBrk="1" hangingPunct="1">
                        <a:spcBef>
                          <a:spcPct val="20000"/>
                        </a:spcBef>
                        <a:buSzTx/>
                        <a:buFont typeface="Gulim" pitchFamily="34" charset="-127"/>
                        <a:buNone/>
                      </a:pPr>
                      <a:r>
                        <a:rPr lang="zh-CN" altLang="en-US" sz="1200" b="1">
                          <a:latin typeface="华文楷体" panose="02010600040101010101" charset="-122"/>
                          <a:ea typeface="华文楷体" panose="02010600040101010101" charset="-122"/>
                          <a:sym typeface="Malgun Gothic" panose="020B0503020000020004" pitchFamily="34" charset="-127"/>
                        </a:rPr>
                        <a:t>质量确保</a:t>
                      </a:r>
                      <a:endParaRPr lang="zh-CN" altLang="en-US" sz="1200" b="1" baseline="0">
                        <a:solidFill>
                          <a:schemeClr val="tx1"/>
                        </a:solidFill>
                        <a:latin typeface="华文楷体" panose="02010600040101010101" charset="-122"/>
                        <a:ea typeface="华文楷体" panose="02010600040101010101" charset="-122"/>
                        <a:sym typeface="Malgun Gothic" panose="020B0503020000020004" pitchFamily="34" charset="-127"/>
                      </a:endParaRPr>
                    </a:p>
                  </a:txBody>
                  <a:tcPr marL="36000" marR="36000" marT="35997" marB="35997" anchor="ctr">
                    <a:lnL w="12700" cap="flat" cmpd="sng">
                      <a:solidFill>
                        <a:schemeClr val="bg1">
                          <a:lumMod val="85000"/>
                        </a:schemeClr>
                      </a:solidFill>
                      <a:prstDash val="solid"/>
                      <a:bevel/>
                      <a:headEnd type="none" w="med" len="med"/>
                      <a:tailEnd type="none" w="med" len="med"/>
                    </a:lnL>
                    <a:lnR w="12700" cap="flat" cmpd="sng">
                      <a:solidFill>
                        <a:schemeClr val="bg1">
                          <a:lumMod val="85000"/>
                        </a:schemeClr>
                      </a:solidFill>
                      <a:prstDash val="solid"/>
                      <a:bevel/>
                      <a:headEnd type="none" w="med" len="med"/>
                      <a:tailEnd type="none" w="med" len="med"/>
                    </a:lnR>
                    <a:lnT w="12700" cmpd="sng">
                      <a:solidFill>
                        <a:schemeClr val="bg1">
                          <a:lumMod val="85000"/>
                        </a:schemeClr>
                      </a:solidFill>
                      <a:prstDash val="solid"/>
                    </a:lnT>
                    <a:lnB w="12700" cmpd="sng">
                      <a:solidFill>
                        <a:schemeClr val="bg1">
                          <a:lumMod val="85000"/>
                        </a:schemeClr>
                      </a:solidFill>
                      <a:prstDash val="solid"/>
                    </a:lnB>
                    <a:lnTlToBr>
                      <a:noFill/>
                    </a:lnTlToBr>
                    <a:lnBlToTr>
                      <a:noFill/>
                    </a:lnBlToTr>
                    <a:solidFill>
                      <a:schemeClr val="bg1">
                        <a:alpha val="100000"/>
                      </a:schemeClr>
                    </a:solidFill>
                  </a:tcPr>
                </a:tc>
                <a:tc>
                  <a:txBody>
                    <a:bodyPr/>
                    <a:lstStyle>
                      <a:lvl1pPr marL="342900" lvl="0" indent="-342900" algn="l" defTabSz="914400" eaLnBrk="1" fontAlgn="base" latinLnBrk="1" hangingPunct="1">
                        <a:spcBef>
                          <a:spcPct val="20000"/>
                        </a:spcBef>
                        <a:buFont typeface="Arial" panose="020B0604020202020204" pitchFamily="34" charset="0"/>
                        <a:buChar char="•"/>
                        <a:defRPr sz="32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1pPr>
                      <a:lvl2pPr marL="742950" lvl="1" indent="-285750" algn="l" defTabSz="914400" eaLnBrk="1" latinLnBrk="1" hangingPunct="1">
                        <a:spcBef>
                          <a:spcPct val="20000"/>
                        </a:spcBef>
                        <a:buFont typeface="Arial" panose="020B0604020202020204" pitchFamily="34" charset="0"/>
                        <a:buChar char="–"/>
                        <a:defRPr sz="28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2pPr>
                      <a:lvl3pPr marL="1143000" lvl="2" indent="-228600" algn="l" defTabSz="914400" eaLnBrk="1" latinLnBrk="1" hangingPunct="1">
                        <a:spcBef>
                          <a:spcPct val="20000"/>
                        </a:spcBef>
                        <a:buFont typeface="Arial" panose="020B0604020202020204" pitchFamily="34" charset="0"/>
                        <a:buChar char="•"/>
                        <a:defRPr sz="24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3pPr>
                      <a:lvl4pPr marL="1600200" lvl="3"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4pPr>
                      <a:lvl5pPr marL="2057400" lvl="4"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5pPr>
                    </a:lstStyle>
                    <a:p>
                      <a:pPr marL="0" lvl="0" indent="0" algn="ctr" eaLnBrk="1" fontAlgn="base" latinLnBrk="1" hangingPunct="1">
                        <a:spcBef>
                          <a:spcPct val="20000"/>
                        </a:spcBef>
                        <a:spcAft>
                          <a:spcPct val="0"/>
                        </a:spcAft>
                        <a:buFont typeface="Gulim" pitchFamily="34" charset="-127"/>
                        <a:buNone/>
                      </a:pPr>
                      <a:endParaRPr sz="1000" b="1" i="1" baseline="0">
                        <a:solidFill>
                          <a:schemeClr val="tx1"/>
                        </a:solidFill>
                        <a:latin typeface="华文楷体" panose="02010600040101010101" charset="-122"/>
                        <a:ea typeface="华文楷体" panose="02010600040101010101" charset="-122"/>
                        <a:sym typeface="楷体" panose="02010609060101010101" pitchFamily="49" charset="-122"/>
                      </a:endParaRPr>
                    </a:p>
                  </a:txBody>
                  <a:tcPr marL="0" marR="0" marT="0" marB="0" anchor="ctr">
                    <a:lnL w="12700" cap="flat" cmpd="sng">
                      <a:solidFill>
                        <a:schemeClr val="bg1">
                          <a:lumMod val="85000"/>
                        </a:schemeClr>
                      </a:solidFill>
                      <a:prstDash val="solid"/>
                      <a:bevel/>
                      <a:headEnd type="none" w="med" len="med"/>
                      <a:tailEnd type="none" w="med" len="med"/>
                    </a:lnL>
                    <a:lnR w="12700" cap="flat" cmpd="sng">
                      <a:solidFill>
                        <a:schemeClr val="bg1">
                          <a:lumMod val="85000"/>
                        </a:schemeClr>
                      </a:solidFill>
                      <a:prstDash val="solid"/>
                      <a:bevel/>
                      <a:headEnd type="none" w="med" len="med"/>
                      <a:tailEnd type="none" w="med" len="med"/>
                    </a:lnR>
                    <a:lnT w="12700" cap="flat" cmpd="sng">
                      <a:solidFill>
                        <a:schemeClr val="bg1">
                          <a:lumMod val="85000"/>
                        </a:schemeClr>
                      </a:solidFill>
                      <a:prstDash val="solid"/>
                      <a:bevel/>
                      <a:headEnd type="none" w="med" len="med"/>
                      <a:tailEnd type="none" w="med" len="med"/>
                    </a:lnT>
                    <a:lnB w="12700" cap="flat" cmpd="sng">
                      <a:solidFill>
                        <a:schemeClr val="bg1">
                          <a:lumMod val="85000"/>
                        </a:schemeClr>
                      </a:solidFill>
                      <a:prstDash val="solid"/>
                      <a:bevel/>
                      <a:headEnd type="none" w="med" len="med"/>
                      <a:tailEnd type="none" w="med" len="med"/>
                    </a:lnB>
                    <a:lnTlToBr>
                      <a:noFill/>
                    </a:lnTlToBr>
                    <a:lnBlToTr>
                      <a:noFill/>
                    </a:lnBlToTr>
                    <a:noFill/>
                  </a:tcPr>
                </a:tc>
                <a:tc>
                  <a:txBody>
                    <a:bodyPr/>
                    <a:lstStyle>
                      <a:lvl1pPr marL="342900" lvl="0" indent="-342900" algn="l" defTabSz="914400" eaLnBrk="1" fontAlgn="base" latinLnBrk="1" hangingPunct="1">
                        <a:spcBef>
                          <a:spcPct val="20000"/>
                        </a:spcBef>
                        <a:buFont typeface="Arial" panose="020B0604020202020204" pitchFamily="34" charset="0"/>
                        <a:buChar char="•"/>
                        <a:defRPr sz="32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1pPr>
                      <a:lvl2pPr marL="742950" lvl="1" indent="-285750" algn="l" defTabSz="914400" eaLnBrk="1" latinLnBrk="1" hangingPunct="1">
                        <a:spcBef>
                          <a:spcPct val="20000"/>
                        </a:spcBef>
                        <a:buFont typeface="Arial" panose="020B0604020202020204" pitchFamily="34" charset="0"/>
                        <a:buChar char="–"/>
                        <a:defRPr sz="28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2pPr>
                      <a:lvl3pPr marL="1143000" lvl="2" indent="-228600" algn="l" defTabSz="914400" eaLnBrk="1" latinLnBrk="1" hangingPunct="1">
                        <a:spcBef>
                          <a:spcPct val="20000"/>
                        </a:spcBef>
                        <a:buFont typeface="Arial" panose="020B0604020202020204" pitchFamily="34" charset="0"/>
                        <a:buChar char="•"/>
                        <a:defRPr sz="24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3pPr>
                      <a:lvl4pPr marL="1600200" lvl="3"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4pPr>
                      <a:lvl5pPr marL="2057400" lvl="4"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5pPr>
                    </a:lstStyle>
                    <a:p>
                      <a:pPr marL="0" lvl="0" indent="0" algn="ctr" eaLnBrk="1" fontAlgn="base" latinLnBrk="1" hangingPunct="1">
                        <a:spcBef>
                          <a:spcPct val="20000"/>
                        </a:spcBef>
                        <a:spcAft>
                          <a:spcPct val="0"/>
                        </a:spcAft>
                        <a:buFont typeface="Gulim" pitchFamily="34" charset="-127"/>
                        <a:buNone/>
                      </a:pPr>
                      <a:endParaRPr sz="1000" b="1" i="1" baseline="0">
                        <a:solidFill>
                          <a:schemeClr val="tx1"/>
                        </a:solidFill>
                        <a:latin typeface="华文楷体" panose="02010600040101010101" charset="-122"/>
                        <a:ea typeface="华文楷体" panose="02010600040101010101" charset="-122"/>
                        <a:sym typeface="楷体" panose="02010609060101010101" pitchFamily="49" charset="-122"/>
                      </a:endParaRPr>
                    </a:p>
                  </a:txBody>
                  <a:tcPr marL="0" marR="0" marT="0" marB="0" anchor="ctr">
                    <a:lnL w="12700" cap="flat" cmpd="sng">
                      <a:solidFill>
                        <a:schemeClr val="bg1">
                          <a:lumMod val="85000"/>
                        </a:schemeClr>
                      </a:solidFill>
                      <a:prstDash val="solid"/>
                      <a:bevel/>
                      <a:headEnd type="none" w="med" len="med"/>
                      <a:tailEnd type="none" w="med" len="med"/>
                    </a:lnL>
                    <a:lnR w="12700" cap="flat" cmpd="sng">
                      <a:solidFill>
                        <a:schemeClr val="bg1">
                          <a:lumMod val="85000"/>
                        </a:schemeClr>
                      </a:solidFill>
                      <a:prstDash val="solid"/>
                      <a:bevel/>
                      <a:headEnd type="none" w="med" len="med"/>
                      <a:tailEnd type="none" w="med" len="med"/>
                    </a:lnR>
                    <a:lnT w="12700" cap="flat" cmpd="sng">
                      <a:solidFill>
                        <a:schemeClr val="bg1">
                          <a:lumMod val="85000"/>
                        </a:schemeClr>
                      </a:solidFill>
                      <a:prstDash val="solid"/>
                      <a:bevel/>
                      <a:headEnd type="none" w="med" len="med"/>
                      <a:tailEnd type="none" w="med" len="med"/>
                    </a:lnT>
                    <a:lnB w="12700" cap="flat" cmpd="sng">
                      <a:solidFill>
                        <a:schemeClr val="bg1">
                          <a:lumMod val="85000"/>
                        </a:schemeClr>
                      </a:solidFill>
                      <a:prstDash val="solid"/>
                      <a:bevel/>
                      <a:headEnd type="none" w="med" len="med"/>
                      <a:tailEnd type="none" w="med" len="med"/>
                    </a:lnB>
                    <a:lnTlToBr>
                      <a:noFill/>
                    </a:lnTlToBr>
                    <a:lnBlToTr>
                      <a:noFill/>
                    </a:lnBlToTr>
                    <a:noFill/>
                  </a:tcPr>
                </a:tc>
                <a:tc>
                  <a:txBody>
                    <a:bodyPr/>
                    <a:lstStyle>
                      <a:lvl1pPr marL="342900" lvl="0" indent="-342900" algn="l" defTabSz="914400" eaLnBrk="1" fontAlgn="base" latinLnBrk="1" hangingPunct="1">
                        <a:spcBef>
                          <a:spcPct val="20000"/>
                        </a:spcBef>
                        <a:buFont typeface="Arial" panose="020B0604020202020204" pitchFamily="34" charset="0"/>
                        <a:buChar char="•"/>
                        <a:defRPr sz="32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1pPr>
                      <a:lvl2pPr marL="742950" lvl="1" indent="-285750" algn="l" defTabSz="914400" eaLnBrk="1" latinLnBrk="1" hangingPunct="1">
                        <a:spcBef>
                          <a:spcPct val="20000"/>
                        </a:spcBef>
                        <a:buFont typeface="Arial" panose="020B0604020202020204" pitchFamily="34" charset="0"/>
                        <a:buChar char="–"/>
                        <a:defRPr sz="28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2pPr>
                      <a:lvl3pPr marL="1143000" lvl="2" indent="-228600" algn="l" defTabSz="914400" eaLnBrk="1" latinLnBrk="1" hangingPunct="1">
                        <a:spcBef>
                          <a:spcPct val="20000"/>
                        </a:spcBef>
                        <a:buFont typeface="Arial" panose="020B0604020202020204" pitchFamily="34" charset="0"/>
                        <a:buChar char="•"/>
                        <a:defRPr sz="24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3pPr>
                      <a:lvl4pPr marL="1600200" lvl="3"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4pPr>
                      <a:lvl5pPr marL="2057400" lvl="4"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5pPr>
                    </a:lstStyle>
                    <a:p>
                      <a:pPr marL="0" lvl="0" indent="0" algn="ctr" eaLnBrk="1" fontAlgn="base" latinLnBrk="1" hangingPunct="1">
                        <a:spcBef>
                          <a:spcPct val="20000"/>
                        </a:spcBef>
                        <a:spcAft>
                          <a:spcPct val="0"/>
                        </a:spcAft>
                        <a:buFont typeface="Gulim" pitchFamily="34" charset="-127"/>
                        <a:buNone/>
                      </a:pPr>
                      <a:endParaRPr sz="1000" b="1" i="1" baseline="0">
                        <a:solidFill>
                          <a:schemeClr val="tx1"/>
                        </a:solidFill>
                        <a:latin typeface="华文楷体" panose="02010600040101010101" charset="-122"/>
                        <a:ea typeface="华文楷体" panose="02010600040101010101" charset="-122"/>
                        <a:sym typeface="楷体" panose="02010609060101010101" pitchFamily="49" charset="-122"/>
                      </a:endParaRPr>
                    </a:p>
                  </a:txBody>
                  <a:tcPr marL="0" marR="0" marT="0" marB="0" anchor="ctr">
                    <a:lnL w="12700" cap="flat" cmpd="sng">
                      <a:solidFill>
                        <a:schemeClr val="bg1">
                          <a:lumMod val="85000"/>
                        </a:schemeClr>
                      </a:solidFill>
                      <a:prstDash val="solid"/>
                      <a:bevel/>
                      <a:headEnd type="none" w="med" len="med"/>
                      <a:tailEnd type="none" w="med" len="med"/>
                    </a:lnL>
                    <a:lnR w="12700" cap="flat" cmpd="sng">
                      <a:solidFill>
                        <a:schemeClr val="bg1">
                          <a:lumMod val="85000"/>
                        </a:schemeClr>
                      </a:solidFill>
                      <a:prstDash val="solid"/>
                      <a:bevel/>
                      <a:headEnd type="none" w="med" len="med"/>
                      <a:tailEnd type="none" w="med" len="med"/>
                    </a:lnR>
                    <a:lnT w="12700" cap="flat" cmpd="sng">
                      <a:solidFill>
                        <a:schemeClr val="bg1">
                          <a:lumMod val="85000"/>
                        </a:schemeClr>
                      </a:solidFill>
                      <a:prstDash val="solid"/>
                      <a:bevel/>
                      <a:headEnd type="none" w="med" len="med"/>
                      <a:tailEnd type="none" w="med" len="med"/>
                    </a:lnT>
                    <a:lnB w="12700" cap="flat" cmpd="sng">
                      <a:solidFill>
                        <a:schemeClr val="bg1">
                          <a:lumMod val="85000"/>
                        </a:schemeClr>
                      </a:solidFill>
                      <a:prstDash val="solid"/>
                      <a:bevel/>
                      <a:headEnd type="none" w="med" len="med"/>
                      <a:tailEnd type="none" w="med" len="med"/>
                    </a:lnB>
                    <a:lnTlToBr>
                      <a:noFill/>
                    </a:lnTlToBr>
                    <a:lnBlToTr>
                      <a:noFill/>
                    </a:lnBlToTr>
                    <a:noFill/>
                  </a:tcPr>
                </a:tc>
                <a:tc>
                  <a:txBody>
                    <a:bodyPr/>
                    <a:lstStyle>
                      <a:lvl1pPr marL="342900" lvl="0" indent="-342900" algn="l" defTabSz="914400" eaLnBrk="1" fontAlgn="base" latinLnBrk="1" hangingPunct="1">
                        <a:spcBef>
                          <a:spcPct val="20000"/>
                        </a:spcBef>
                        <a:buFont typeface="Arial" panose="020B0604020202020204" pitchFamily="34" charset="0"/>
                        <a:buChar char="•"/>
                        <a:defRPr sz="32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1pPr>
                      <a:lvl2pPr marL="742950" lvl="1" indent="-285750" algn="l" defTabSz="914400" eaLnBrk="1" latinLnBrk="1" hangingPunct="1">
                        <a:spcBef>
                          <a:spcPct val="20000"/>
                        </a:spcBef>
                        <a:buFont typeface="Arial" panose="020B0604020202020204" pitchFamily="34" charset="0"/>
                        <a:buChar char="–"/>
                        <a:defRPr sz="28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2pPr>
                      <a:lvl3pPr marL="1143000" lvl="2" indent="-228600" algn="l" defTabSz="914400" eaLnBrk="1" latinLnBrk="1" hangingPunct="1">
                        <a:spcBef>
                          <a:spcPct val="20000"/>
                        </a:spcBef>
                        <a:buFont typeface="Arial" panose="020B0604020202020204" pitchFamily="34" charset="0"/>
                        <a:buChar char="•"/>
                        <a:defRPr sz="24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3pPr>
                      <a:lvl4pPr marL="1600200" lvl="3"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4pPr>
                      <a:lvl5pPr marL="2057400" lvl="4"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5pPr>
                    </a:lstStyle>
                    <a:p>
                      <a:pPr marL="0" lvl="0" indent="0" algn="ctr" eaLnBrk="1" fontAlgn="base" latinLnBrk="1" hangingPunct="1">
                        <a:spcBef>
                          <a:spcPct val="20000"/>
                        </a:spcBef>
                        <a:spcAft>
                          <a:spcPct val="0"/>
                        </a:spcAft>
                        <a:buFont typeface="Gulim" pitchFamily="34" charset="-127"/>
                        <a:buNone/>
                      </a:pPr>
                      <a:endParaRPr sz="1000" b="1" i="1" baseline="0">
                        <a:solidFill>
                          <a:schemeClr val="tx1"/>
                        </a:solidFill>
                        <a:latin typeface="华文楷体" panose="02010600040101010101" charset="-122"/>
                        <a:ea typeface="华文楷体" panose="02010600040101010101" charset="-122"/>
                        <a:sym typeface="楷体" panose="02010609060101010101" pitchFamily="49" charset="-122"/>
                      </a:endParaRPr>
                    </a:p>
                  </a:txBody>
                  <a:tcPr marL="0" marR="0" marT="0" marB="0" anchor="ctr">
                    <a:lnL w="12700" cap="flat" cmpd="sng">
                      <a:solidFill>
                        <a:schemeClr val="bg1">
                          <a:lumMod val="85000"/>
                        </a:schemeClr>
                      </a:solidFill>
                      <a:prstDash val="solid"/>
                      <a:bevel/>
                      <a:headEnd type="none" w="med" len="med"/>
                      <a:tailEnd type="none" w="med" len="med"/>
                    </a:lnL>
                    <a:lnR w="12700" cap="flat" cmpd="sng">
                      <a:solidFill>
                        <a:schemeClr val="bg1">
                          <a:lumMod val="85000"/>
                        </a:schemeClr>
                      </a:solidFill>
                      <a:prstDash val="solid"/>
                      <a:bevel/>
                      <a:headEnd type="none" w="med" len="med"/>
                      <a:tailEnd type="none" w="med" len="med"/>
                    </a:lnR>
                    <a:lnT w="12700" cap="flat" cmpd="sng">
                      <a:solidFill>
                        <a:schemeClr val="bg1">
                          <a:lumMod val="85000"/>
                        </a:schemeClr>
                      </a:solidFill>
                      <a:prstDash val="solid"/>
                      <a:bevel/>
                      <a:headEnd type="none" w="med" len="med"/>
                      <a:tailEnd type="none" w="med" len="med"/>
                    </a:lnT>
                    <a:lnB w="12700" cap="flat" cmpd="sng">
                      <a:solidFill>
                        <a:schemeClr val="bg1">
                          <a:lumMod val="85000"/>
                        </a:schemeClr>
                      </a:solidFill>
                      <a:prstDash val="solid"/>
                      <a:bevel/>
                      <a:headEnd type="none" w="med" len="med"/>
                      <a:tailEnd type="none" w="med" len="med"/>
                    </a:lnB>
                    <a:lnTlToBr>
                      <a:noFill/>
                    </a:lnTlToBr>
                    <a:lnBlToTr>
                      <a:noFill/>
                    </a:lnBlToTr>
                    <a:noFill/>
                  </a:tcPr>
                </a:tc>
                <a:tc>
                  <a:txBody>
                    <a:bodyPr/>
                    <a:lstStyle>
                      <a:lvl1pPr marL="342900" lvl="0" indent="-342900" algn="l" defTabSz="914400" eaLnBrk="1" fontAlgn="base" latinLnBrk="1" hangingPunct="1">
                        <a:spcBef>
                          <a:spcPct val="20000"/>
                        </a:spcBef>
                        <a:buFont typeface="Arial" panose="020B0604020202020204" pitchFamily="34" charset="0"/>
                        <a:buChar char="•"/>
                        <a:defRPr sz="32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1pPr>
                      <a:lvl2pPr marL="742950" lvl="1" indent="-285750" algn="l" defTabSz="914400" eaLnBrk="1" latinLnBrk="1" hangingPunct="1">
                        <a:spcBef>
                          <a:spcPct val="20000"/>
                        </a:spcBef>
                        <a:buFont typeface="Arial" panose="020B0604020202020204" pitchFamily="34" charset="0"/>
                        <a:buChar char="–"/>
                        <a:defRPr sz="28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2pPr>
                      <a:lvl3pPr marL="1143000" lvl="2" indent="-228600" algn="l" defTabSz="914400" eaLnBrk="1" latinLnBrk="1" hangingPunct="1">
                        <a:spcBef>
                          <a:spcPct val="20000"/>
                        </a:spcBef>
                        <a:buFont typeface="Arial" panose="020B0604020202020204" pitchFamily="34" charset="0"/>
                        <a:buChar char="•"/>
                        <a:defRPr sz="24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3pPr>
                      <a:lvl4pPr marL="1600200" lvl="3"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4pPr>
                      <a:lvl5pPr marL="2057400" lvl="4"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5pPr>
                    </a:lstStyle>
                    <a:p>
                      <a:pPr marL="0" lvl="0" indent="0" algn="ctr" eaLnBrk="1" fontAlgn="base" latinLnBrk="1" hangingPunct="1">
                        <a:spcBef>
                          <a:spcPct val="20000"/>
                        </a:spcBef>
                        <a:spcAft>
                          <a:spcPct val="0"/>
                        </a:spcAft>
                        <a:buFont typeface="Gulim" pitchFamily="34" charset="-127"/>
                        <a:buNone/>
                      </a:pPr>
                      <a:endParaRPr sz="1000" b="1" i="1" baseline="0">
                        <a:solidFill>
                          <a:schemeClr val="tx1"/>
                        </a:solidFill>
                        <a:latin typeface="华文楷体" panose="02010600040101010101" charset="-122"/>
                        <a:ea typeface="华文楷体" panose="02010600040101010101" charset="-122"/>
                        <a:sym typeface="楷体" panose="02010609060101010101" pitchFamily="49" charset="-122"/>
                      </a:endParaRPr>
                    </a:p>
                  </a:txBody>
                  <a:tcPr marL="0" marR="0" marT="0" marB="0" anchor="ctr">
                    <a:lnL w="12700" cap="flat" cmpd="sng">
                      <a:solidFill>
                        <a:schemeClr val="bg1">
                          <a:lumMod val="85000"/>
                        </a:schemeClr>
                      </a:solidFill>
                      <a:prstDash val="solid"/>
                      <a:bevel/>
                      <a:headEnd type="none" w="med" len="med"/>
                      <a:tailEnd type="none" w="med" len="med"/>
                    </a:lnL>
                    <a:lnR w="12700" cap="flat" cmpd="sng">
                      <a:solidFill>
                        <a:schemeClr val="bg1">
                          <a:lumMod val="85000"/>
                        </a:schemeClr>
                      </a:solidFill>
                      <a:prstDash val="solid"/>
                      <a:bevel/>
                      <a:headEnd type="none" w="med" len="med"/>
                      <a:tailEnd type="none" w="med" len="med"/>
                    </a:lnR>
                    <a:lnT w="12700" cap="flat" cmpd="sng">
                      <a:solidFill>
                        <a:schemeClr val="bg1">
                          <a:lumMod val="85000"/>
                        </a:schemeClr>
                      </a:solidFill>
                      <a:prstDash val="solid"/>
                      <a:bevel/>
                      <a:headEnd type="none" w="med" len="med"/>
                      <a:tailEnd type="none" w="med" len="med"/>
                    </a:lnT>
                    <a:lnB w="12700" cap="flat" cmpd="sng">
                      <a:solidFill>
                        <a:schemeClr val="bg1">
                          <a:lumMod val="85000"/>
                        </a:schemeClr>
                      </a:solidFill>
                      <a:prstDash val="solid"/>
                      <a:bevel/>
                      <a:headEnd type="none" w="med" len="med"/>
                      <a:tailEnd type="none" w="med" len="med"/>
                    </a:lnB>
                    <a:lnTlToBr>
                      <a:noFill/>
                    </a:lnTlToBr>
                    <a:lnBlToTr>
                      <a:noFill/>
                    </a:lnBlToTr>
                    <a:noFill/>
                  </a:tcPr>
                </a:tc>
                <a:tc>
                  <a:txBody>
                    <a:bodyPr/>
                    <a:lstStyle>
                      <a:lvl1pPr marL="342900" lvl="0" indent="-342900" algn="l" defTabSz="914400" eaLnBrk="1" fontAlgn="base" latinLnBrk="1" hangingPunct="1">
                        <a:spcBef>
                          <a:spcPct val="20000"/>
                        </a:spcBef>
                        <a:buFont typeface="Arial" panose="020B0604020202020204" pitchFamily="34" charset="0"/>
                        <a:buChar char="•"/>
                        <a:defRPr sz="32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1pPr>
                      <a:lvl2pPr marL="742950" lvl="1" indent="-285750" algn="l" defTabSz="914400" eaLnBrk="1" latinLnBrk="1" hangingPunct="1">
                        <a:spcBef>
                          <a:spcPct val="20000"/>
                        </a:spcBef>
                        <a:buFont typeface="Arial" panose="020B0604020202020204" pitchFamily="34" charset="0"/>
                        <a:buChar char="–"/>
                        <a:defRPr sz="28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2pPr>
                      <a:lvl3pPr marL="1143000" lvl="2" indent="-228600" algn="l" defTabSz="914400" eaLnBrk="1" latinLnBrk="1" hangingPunct="1">
                        <a:spcBef>
                          <a:spcPct val="20000"/>
                        </a:spcBef>
                        <a:buFont typeface="Arial" panose="020B0604020202020204" pitchFamily="34" charset="0"/>
                        <a:buChar char="•"/>
                        <a:defRPr sz="24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3pPr>
                      <a:lvl4pPr marL="1600200" lvl="3"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4pPr>
                      <a:lvl5pPr marL="2057400" lvl="4"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5pPr>
                    </a:lstStyle>
                    <a:p>
                      <a:pPr marL="0" lvl="0" indent="0" algn="ctr" eaLnBrk="1" fontAlgn="base" latinLnBrk="1" hangingPunct="1">
                        <a:spcBef>
                          <a:spcPct val="20000"/>
                        </a:spcBef>
                        <a:spcAft>
                          <a:spcPct val="0"/>
                        </a:spcAft>
                        <a:buFont typeface="Gulim" pitchFamily="34" charset="-127"/>
                        <a:buNone/>
                      </a:pPr>
                      <a:endParaRPr sz="1000" b="1" i="1" baseline="0">
                        <a:solidFill>
                          <a:schemeClr val="tx1"/>
                        </a:solidFill>
                        <a:latin typeface="华文楷体" panose="02010600040101010101" charset="-122"/>
                        <a:ea typeface="华文楷体" panose="02010600040101010101" charset="-122"/>
                        <a:sym typeface="楷体" panose="02010609060101010101" pitchFamily="49" charset="-122"/>
                      </a:endParaRPr>
                    </a:p>
                  </a:txBody>
                  <a:tcPr marL="0" marR="0" marT="0" marB="0" anchor="ctr">
                    <a:lnL w="12700" cap="flat" cmpd="sng">
                      <a:solidFill>
                        <a:schemeClr val="bg1">
                          <a:lumMod val="85000"/>
                        </a:schemeClr>
                      </a:solidFill>
                      <a:prstDash val="solid"/>
                      <a:bevel/>
                      <a:headEnd type="none" w="med" len="med"/>
                      <a:tailEnd type="none" w="med" len="med"/>
                    </a:lnL>
                    <a:lnR w="12700" cap="flat" cmpd="sng">
                      <a:solidFill>
                        <a:schemeClr val="bg1">
                          <a:lumMod val="85000"/>
                        </a:schemeClr>
                      </a:solidFill>
                      <a:prstDash val="solid"/>
                      <a:bevel/>
                      <a:headEnd type="none" w="med" len="med"/>
                      <a:tailEnd type="none" w="med" len="med"/>
                    </a:lnR>
                    <a:lnT w="12700" cap="flat" cmpd="sng">
                      <a:solidFill>
                        <a:schemeClr val="bg1">
                          <a:lumMod val="85000"/>
                        </a:schemeClr>
                      </a:solidFill>
                      <a:prstDash val="solid"/>
                      <a:bevel/>
                      <a:headEnd type="none" w="med" len="med"/>
                      <a:tailEnd type="none" w="med" len="med"/>
                    </a:lnT>
                    <a:lnB w="12700" cap="flat" cmpd="sng">
                      <a:solidFill>
                        <a:schemeClr val="bg1">
                          <a:lumMod val="85000"/>
                        </a:schemeClr>
                      </a:solidFill>
                      <a:prstDash val="solid"/>
                      <a:bevel/>
                      <a:headEnd type="none" w="med" len="med"/>
                      <a:tailEnd type="none" w="med" len="med"/>
                    </a:lnB>
                    <a:lnTlToBr>
                      <a:noFill/>
                    </a:lnTlToBr>
                    <a:lnBlToTr>
                      <a:noFill/>
                    </a:lnBlToTr>
                    <a:noFill/>
                  </a:tcPr>
                </a:tc>
                <a:tc>
                  <a:txBody>
                    <a:bodyPr/>
                    <a:lstStyle>
                      <a:lvl1pPr marL="342900" lvl="0" indent="-342900" algn="l" defTabSz="914400" eaLnBrk="1" fontAlgn="base" latinLnBrk="1" hangingPunct="1">
                        <a:spcBef>
                          <a:spcPct val="20000"/>
                        </a:spcBef>
                        <a:buFont typeface="Arial" panose="020B0604020202020204" pitchFamily="34" charset="0"/>
                        <a:buChar char="•"/>
                        <a:defRPr sz="32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1pPr>
                      <a:lvl2pPr marL="742950" lvl="1" indent="-285750" algn="l" defTabSz="914400" eaLnBrk="1" latinLnBrk="1" hangingPunct="1">
                        <a:spcBef>
                          <a:spcPct val="20000"/>
                        </a:spcBef>
                        <a:buFont typeface="Arial" panose="020B0604020202020204" pitchFamily="34" charset="0"/>
                        <a:buChar char="–"/>
                        <a:defRPr sz="28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2pPr>
                      <a:lvl3pPr marL="1143000" lvl="2" indent="-228600" algn="l" defTabSz="914400" eaLnBrk="1" latinLnBrk="1" hangingPunct="1">
                        <a:spcBef>
                          <a:spcPct val="20000"/>
                        </a:spcBef>
                        <a:buFont typeface="Arial" panose="020B0604020202020204" pitchFamily="34" charset="0"/>
                        <a:buChar char="•"/>
                        <a:defRPr sz="24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3pPr>
                      <a:lvl4pPr marL="1600200" lvl="3"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4pPr>
                      <a:lvl5pPr marL="2057400" lvl="4"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5pPr>
                    </a:lstStyle>
                    <a:p>
                      <a:pPr marL="0" lvl="0" indent="0" algn="ctr" eaLnBrk="1" fontAlgn="base" latinLnBrk="1" hangingPunct="1">
                        <a:spcBef>
                          <a:spcPct val="20000"/>
                        </a:spcBef>
                        <a:spcAft>
                          <a:spcPct val="0"/>
                        </a:spcAft>
                        <a:buFont typeface="Gulim" pitchFamily="34" charset="-127"/>
                        <a:buNone/>
                      </a:pPr>
                      <a:endParaRPr sz="1000" b="1" i="1" baseline="0">
                        <a:solidFill>
                          <a:schemeClr val="tx1"/>
                        </a:solidFill>
                        <a:latin typeface="华文楷体" panose="02010600040101010101" charset="-122"/>
                        <a:ea typeface="华文楷体" panose="02010600040101010101" charset="-122"/>
                        <a:sym typeface="楷体" panose="02010609060101010101" pitchFamily="49" charset="-122"/>
                      </a:endParaRPr>
                    </a:p>
                  </a:txBody>
                  <a:tcPr marL="0" marR="0" marT="0" marB="0" anchor="ctr">
                    <a:lnL w="12700" cap="flat" cmpd="sng">
                      <a:solidFill>
                        <a:schemeClr val="bg1">
                          <a:lumMod val="85000"/>
                        </a:schemeClr>
                      </a:solidFill>
                      <a:prstDash val="solid"/>
                      <a:bevel/>
                      <a:headEnd type="none" w="med" len="med"/>
                      <a:tailEnd type="none" w="med" len="med"/>
                    </a:lnL>
                    <a:lnR w="12700" cap="flat" cmpd="sng">
                      <a:solidFill>
                        <a:schemeClr val="bg1">
                          <a:lumMod val="85000"/>
                        </a:schemeClr>
                      </a:solidFill>
                      <a:prstDash val="solid"/>
                      <a:bevel/>
                      <a:headEnd type="none" w="med" len="med"/>
                      <a:tailEnd type="none" w="med" len="med"/>
                    </a:lnR>
                    <a:lnT w="12700" cap="flat" cmpd="sng">
                      <a:solidFill>
                        <a:schemeClr val="bg1">
                          <a:lumMod val="85000"/>
                        </a:schemeClr>
                      </a:solidFill>
                      <a:prstDash val="solid"/>
                      <a:bevel/>
                      <a:headEnd type="none" w="med" len="med"/>
                      <a:tailEnd type="none" w="med" len="med"/>
                    </a:lnT>
                    <a:lnB w="12700" cap="flat" cmpd="sng">
                      <a:solidFill>
                        <a:schemeClr val="bg1">
                          <a:lumMod val="85000"/>
                        </a:schemeClr>
                      </a:solidFill>
                      <a:prstDash val="solid"/>
                      <a:bevel/>
                      <a:headEnd type="none" w="med" len="med"/>
                      <a:tailEnd type="none" w="med" len="med"/>
                    </a:lnB>
                    <a:lnTlToBr>
                      <a:noFill/>
                    </a:lnTlToBr>
                    <a:lnBlToTr>
                      <a:noFill/>
                    </a:lnBlToTr>
                    <a:noFill/>
                  </a:tcPr>
                </a:tc>
                <a:tc>
                  <a:txBody>
                    <a:bodyPr/>
                    <a:lstStyle>
                      <a:lvl1pPr marL="342900" lvl="0" indent="-342900" algn="l" defTabSz="914400" eaLnBrk="1" fontAlgn="base" latinLnBrk="1" hangingPunct="1">
                        <a:spcBef>
                          <a:spcPct val="20000"/>
                        </a:spcBef>
                        <a:buFont typeface="Arial" panose="020B0604020202020204" pitchFamily="34" charset="0"/>
                        <a:buChar char="•"/>
                        <a:defRPr sz="32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1pPr>
                      <a:lvl2pPr marL="742950" lvl="1" indent="-285750" algn="l" defTabSz="914400" eaLnBrk="1" latinLnBrk="1" hangingPunct="1">
                        <a:spcBef>
                          <a:spcPct val="20000"/>
                        </a:spcBef>
                        <a:buFont typeface="Arial" panose="020B0604020202020204" pitchFamily="34" charset="0"/>
                        <a:buChar char="–"/>
                        <a:defRPr sz="28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2pPr>
                      <a:lvl3pPr marL="1143000" lvl="2" indent="-228600" algn="l" defTabSz="914400" eaLnBrk="1" latinLnBrk="1" hangingPunct="1">
                        <a:spcBef>
                          <a:spcPct val="20000"/>
                        </a:spcBef>
                        <a:buFont typeface="Arial" panose="020B0604020202020204" pitchFamily="34" charset="0"/>
                        <a:buChar char="•"/>
                        <a:defRPr sz="24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3pPr>
                      <a:lvl4pPr marL="1600200" lvl="3"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4pPr>
                      <a:lvl5pPr marL="2057400" lvl="4"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5pPr>
                    </a:lstStyle>
                    <a:p>
                      <a:pPr marL="0" lvl="0" indent="0" algn="l" eaLnBrk="1" fontAlgn="base" latinLnBrk="1" hangingPunct="1">
                        <a:spcBef>
                          <a:spcPct val="20000"/>
                        </a:spcBef>
                        <a:spcAft>
                          <a:spcPct val="0"/>
                        </a:spcAft>
                        <a:buFont typeface="Gulim" pitchFamily="34" charset="-127"/>
                        <a:buNone/>
                      </a:pPr>
                      <a:endParaRPr sz="900" b="1" i="1" baseline="0">
                        <a:solidFill>
                          <a:schemeClr val="tx1"/>
                        </a:solidFill>
                        <a:latin typeface="华文楷体" panose="02010600040101010101" charset="-122"/>
                        <a:ea typeface="华文楷体" panose="02010600040101010101" charset="-122"/>
                        <a:sym typeface="Malgun Gothic" panose="020B0503020000020004" pitchFamily="34" charset="-127"/>
                      </a:endParaRPr>
                    </a:p>
                  </a:txBody>
                  <a:tcPr marL="0" marR="0" marT="35997" marB="35997" anchor="ctr">
                    <a:lnL w="12700" cap="flat" cmpd="sng">
                      <a:solidFill>
                        <a:schemeClr val="bg1">
                          <a:lumMod val="85000"/>
                        </a:schemeClr>
                      </a:solidFill>
                      <a:prstDash val="solid"/>
                      <a:bevel/>
                      <a:headEnd type="none" w="med" len="med"/>
                      <a:tailEnd type="none" w="med" len="med"/>
                    </a:lnL>
                    <a:lnR w="12700" cap="flat" cmpd="sng">
                      <a:solidFill>
                        <a:schemeClr val="bg1">
                          <a:lumMod val="85000"/>
                        </a:schemeClr>
                      </a:solidFill>
                      <a:prstDash val="solid"/>
                      <a:bevel/>
                      <a:headEnd type="none" w="med" len="med"/>
                      <a:tailEnd type="none" w="med" len="med"/>
                    </a:lnR>
                    <a:lnT w="12700" cap="flat" cmpd="sng">
                      <a:solidFill>
                        <a:schemeClr val="bg1">
                          <a:lumMod val="85000"/>
                        </a:schemeClr>
                      </a:solidFill>
                      <a:prstDash val="solid"/>
                      <a:bevel/>
                      <a:headEnd type="none" w="med" len="med"/>
                      <a:tailEnd type="none" w="med" len="med"/>
                    </a:lnT>
                    <a:lnB w="12700" cap="flat" cmpd="sng">
                      <a:solidFill>
                        <a:schemeClr val="bg1">
                          <a:lumMod val="85000"/>
                        </a:schemeClr>
                      </a:solidFill>
                      <a:prstDash val="solid"/>
                      <a:bevel/>
                      <a:headEnd type="none" w="med" len="med"/>
                      <a:tailEnd type="none" w="med" len="med"/>
                    </a:lnB>
                    <a:lnTlToBr>
                      <a:noFill/>
                    </a:lnTlToBr>
                    <a:lnBlToTr>
                      <a:noFill/>
                    </a:lnBlToTr>
                    <a:noFill/>
                  </a:tcPr>
                </a:tc>
                <a:tc>
                  <a:txBody>
                    <a:bodyPr/>
                    <a:lstStyle>
                      <a:lvl1pPr marL="342900" lvl="0" indent="-342900" algn="l" defTabSz="914400" eaLnBrk="1" fontAlgn="base" latinLnBrk="1" hangingPunct="1">
                        <a:spcBef>
                          <a:spcPct val="20000"/>
                        </a:spcBef>
                        <a:buFont typeface="Arial" panose="020B0604020202020204" pitchFamily="34" charset="0"/>
                        <a:buChar char="•"/>
                        <a:defRPr sz="32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1pPr>
                      <a:lvl2pPr marL="742950" lvl="1" indent="-285750" algn="l" defTabSz="914400" eaLnBrk="1" latinLnBrk="1" hangingPunct="1">
                        <a:spcBef>
                          <a:spcPct val="20000"/>
                        </a:spcBef>
                        <a:buFont typeface="Arial" panose="020B0604020202020204" pitchFamily="34" charset="0"/>
                        <a:buChar char="–"/>
                        <a:defRPr sz="28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2pPr>
                      <a:lvl3pPr marL="1143000" lvl="2" indent="-228600" algn="l" defTabSz="914400" eaLnBrk="1" latinLnBrk="1" hangingPunct="1">
                        <a:spcBef>
                          <a:spcPct val="20000"/>
                        </a:spcBef>
                        <a:buFont typeface="Arial" panose="020B0604020202020204" pitchFamily="34" charset="0"/>
                        <a:buChar char="•"/>
                        <a:defRPr sz="24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3pPr>
                      <a:lvl4pPr marL="1600200" lvl="3"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4pPr>
                      <a:lvl5pPr marL="2057400" lvl="4"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5pPr>
                    </a:lstStyle>
                    <a:p>
                      <a:pPr marL="0" lvl="0" indent="0" algn="l" eaLnBrk="1" fontAlgn="base" latinLnBrk="1" hangingPunct="1">
                        <a:spcBef>
                          <a:spcPct val="20000"/>
                        </a:spcBef>
                        <a:spcAft>
                          <a:spcPct val="0"/>
                        </a:spcAft>
                        <a:buFont typeface="Gulim" pitchFamily="34" charset="-127"/>
                        <a:buNone/>
                      </a:pPr>
                      <a:endParaRPr sz="900" b="1" i="1" baseline="0">
                        <a:solidFill>
                          <a:schemeClr val="tx1"/>
                        </a:solidFill>
                        <a:latin typeface="华文楷体" panose="02010600040101010101" charset="-122"/>
                        <a:ea typeface="华文楷体" panose="02010600040101010101" charset="-122"/>
                        <a:sym typeface="Malgun Gothic" panose="020B0503020000020004" pitchFamily="34" charset="-127"/>
                      </a:endParaRPr>
                    </a:p>
                  </a:txBody>
                  <a:tcPr marL="0" marR="0" marT="35997" marB="35997" anchor="ctr">
                    <a:lnL w="12700" cap="flat" cmpd="sng">
                      <a:solidFill>
                        <a:schemeClr val="bg1">
                          <a:lumMod val="85000"/>
                        </a:schemeClr>
                      </a:solidFill>
                      <a:prstDash val="solid"/>
                      <a:bevel/>
                      <a:headEnd type="none" w="med" len="med"/>
                      <a:tailEnd type="none" w="med" len="med"/>
                    </a:lnL>
                    <a:lnR w="12700" cap="flat" cmpd="sng">
                      <a:solidFill>
                        <a:schemeClr val="bg1">
                          <a:lumMod val="85000"/>
                        </a:schemeClr>
                      </a:solidFill>
                      <a:prstDash val="solid"/>
                      <a:bevel/>
                      <a:headEnd type="none" w="med" len="med"/>
                      <a:tailEnd type="none" w="med" len="med"/>
                    </a:lnR>
                    <a:lnT w="12700" cap="flat" cmpd="sng">
                      <a:solidFill>
                        <a:schemeClr val="bg1">
                          <a:lumMod val="85000"/>
                        </a:schemeClr>
                      </a:solidFill>
                      <a:prstDash val="solid"/>
                      <a:bevel/>
                      <a:headEnd type="none" w="med" len="med"/>
                      <a:tailEnd type="none" w="med" len="med"/>
                    </a:lnT>
                    <a:lnB w="12700" cap="flat" cmpd="sng">
                      <a:solidFill>
                        <a:schemeClr val="bg1">
                          <a:lumMod val="85000"/>
                        </a:schemeClr>
                      </a:solidFill>
                      <a:prstDash val="solid"/>
                      <a:bevel/>
                      <a:headEnd type="none" w="med" len="med"/>
                      <a:tailEnd type="none" w="med" len="med"/>
                    </a:lnB>
                    <a:lnTlToBr>
                      <a:noFill/>
                    </a:lnTlToBr>
                    <a:lnBlToTr>
                      <a:noFill/>
                    </a:lnBlToTr>
                    <a:noFill/>
                  </a:tcPr>
                </a:tc>
                <a:tc>
                  <a:txBody>
                    <a:bodyPr/>
                    <a:lstStyle>
                      <a:lvl1pPr marL="342900" lvl="0" indent="-342900" algn="l" defTabSz="914400" eaLnBrk="1" fontAlgn="base" latinLnBrk="1" hangingPunct="1">
                        <a:spcBef>
                          <a:spcPct val="20000"/>
                        </a:spcBef>
                        <a:buFont typeface="Arial" panose="020B0604020202020204" pitchFamily="34" charset="0"/>
                        <a:buChar char="•"/>
                        <a:defRPr sz="32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1pPr>
                      <a:lvl2pPr marL="742950" lvl="1" indent="-285750" algn="l" defTabSz="914400" eaLnBrk="1" latinLnBrk="1" hangingPunct="1">
                        <a:spcBef>
                          <a:spcPct val="20000"/>
                        </a:spcBef>
                        <a:buFont typeface="Arial" panose="020B0604020202020204" pitchFamily="34" charset="0"/>
                        <a:buChar char="–"/>
                        <a:defRPr sz="28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2pPr>
                      <a:lvl3pPr marL="1143000" lvl="2" indent="-228600" algn="l" defTabSz="914400" eaLnBrk="1" latinLnBrk="1" hangingPunct="1">
                        <a:spcBef>
                          <a:spcPct val="20000"/>
                        </a:spcBef>
                        <a:buFont typeface="Arial" panose="020B0604020202020204" pitchFamily="34" charset="0"/>
                        <a:buChar char="•"/>
                        <a:defRPr sz="24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3pPr>
                      <a:lvl4pPr marL="1600200" lvl="3"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4pPr>
                      <a:lvl5pPr marL="2057400" lvl="4"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5pPr>
                    </a:lstStyle>
                    <a:p>
                      <a:pPr marL="0" lvl="0" indent="0" algn="l" eaLnBrk="1" fontAlgn="base" latinLnBrk="1" hangingPunct="1">
                        <a:spcBef>
                          <a:spcPct val="20000"/>
                        </a:spcBef>
                        <a:spcAft>
                          <a:spcPct val="0"/>
                        </a:spcAft>
                        <a:buFont typeface="Gulim" pitchFamily="34" charset="-127"/>
                        <a:buNone/>
                      </a:pPr>
                      <a:endParaRPr sz="900" b="1" i="1" baseline="0">
                        <a:solidFill>
                          <a:schemeClr val="tx1"/>
                        </a:solidFill>
                        <a:latin typeface="华文楷体" panose="02010600040101010101" charset="-122"/>
                        <a:ea typeface="华文楷体" panose="02010600040101010101" charset="-122"/>
                        <a:sym typeface="Malgun Gothic" panose="020B0503020000020004" pitchFamily="34" charset="-127"/>
                      </a:endParaRPr>
                    </a:p>
                  </a:txBody>
                  <a:tcPr marL="0" marR="0" marT="35997" marB="35997" anchor="ctr">
                    <a:lnL w="12700" cap="flat" cmpd="sng">
                      <a:solidFill>
                        <a:schemeClr val="bg1">
                          <a:lumMod val="85000"/>
                        </a:schemeClr>
                      </a:solidFill>
                      <a:prstDash val="solid"/>
                      <a:bevel/>
                      <a:headEnd type="none" w="med" len="med"/>
                      <a:tailEnd type="none" w="med" len="med"/>
                    </a:lnL>
                    <a:lnR w="12700" cap="flat" cmpd="sng">
                      <a:solidFill>
                        <a:schemeClr val="bg1">
                          <a:lumMod val="85000"/>
                        </a:schemeClr>
                      </a:solidFill>
                      <a:prstDash val="solid"/>
                      <a:bevel/>
                      <a:headEnd type="none" w="med" len="med"/>
                      <a:tailEnd type="none" w="med" len="med"/>
                    </a:lnR>
                    <a:lnT w="12700" cap="flat" cmpd="sng">
                      <a:solidFill>
                        <a:schemeClr val="bg1">
                          <a:lumMod val="85000"/>
                        </a:schemeClr>
                      </a:solidFill>
                      <a:prstDash val="solid"/>
                      <a:bevel/>
                      <a:headEnd type="none" w="med" len="med"/>
                      <a:tailEnd type="none" w="med" len="med"/>
                    </a:lnT>
                    <a:lnB w="12700" cap="flat" cmpd="sng">
                      <a:solidFill>
                        <a:schemeClr val="bg1">
                          <a:lumMod val="85000"/>
                        </a:schemeClr>
                      </a:solidFill>
                      <a:prstDash val="solid"/>
                      <a:bevel/>
                      <a:headEnd type="none" w="med" len="med"/>
                      <a:tailEnd type="none" w="med" len="med"/>
                    </a:lnB>
                    <a:lnTlToBr>
                      <a:noFill/>
                    </a:lnTlToBr>
                    <a:lnBlToTr>
                      <a:noFill/>
                    </a:lnBlToTr>
                    <a:noFill/>
                  </a:tcPr>
                </a:tc>
                <a:tc>
                  <a:txBody>
                    <a:bodyPr/>
                    <a:lstStyle>
                      <a:lvl1pPr marL="342900" lvl="0" indent="-342900" algn="l" defTabSz="914400" eaLnBrk="1" fontAlgn="base" latinLnBrk="1" hangingPunct="1">
                        <a:spcBef>
                          <a:spcPct val="20000"/>
                        </a:spcBef>
                        <a:buFont typeface="Arial" panose="020B0604020202020204" pitchFamily="34" charset="0"/>
                        <a:buChar char="•"/>
                        <a:defRPr sz="32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1pPr>
                      <a:lvl2pPr marL="742950" lvl="1" indent="-285750" algn="l" defTabSz="914400" eaLnBrk="1" latinLnBrk="1" hangingPunct="1">
                        <a:spcBef>
                          <a:spcPct val="20000"/>
                        </a:spcBef>
                        <a:buFont typeface="Arial" panose="020B0604020202020204" pitchFamily="34" charset="0"/>
                        <a:buChar char="–"/>
                        <a:defRPr sz="28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2pPr>
                      <a:lvl3pPr marL="1143000" lvl="2" indent="-228600" algn="l" defTabSz="914400" eaLnBrk="1" latinLnBrk="1" hangingPunct="1">
                        <a:spcBef>
                          <a:spcPct val="20000"/>
                        </a:spcBef>
                        <a:buFont typeface="Arial" panose="020B0604020202020204" pitchFamily="34" charset="0"/>
                        <a:buChar char="•"/>
                        <a:defRPr sz="24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3pPr>
                      <a:lvl4pPr marL="1600200" lvl="3"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4pPr>
                      <a:lvl5pPr marL="2057400" lvl="4"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5pPr>
                    </a:lstStyle>
                    <a:p>
                      <a:pPr marL="0" lvl="0" indent="0" algn="l" eaLnBrk="1" fontAlgn="base" latinLnBrk="1" hangingPunct="1">
                        <a:spcBef>
                          <a:spcPct val="20000"/>
                        </a:spcBef>
                        <a:spcAft>
                          <a:spcPct val="0"/>
                        </a:spcAft>
                        <a:buFont typeface="Gulim" pitchFamily="34" charset="-127"/>
                        <a:buNone/>
                      </a:pPr>
                      <a:endParaRPr sz="900" b="1" i="1" baseline="0">
                        <a:solidFill>
                          <a:schemeClr val="tx1"/>
                        </a:solidFill>
                        <a:latin typeface="华文楷体" panose="02010600040101010101" charset="-122"/>
                        <a:ea typeface="华文楷体" panose="02010600040101010101" charset="-122"/>
                        <a:sym typeface="Malgun Gothic" panose="020B0503020000020004" pitchFamily="34" charset="-127"/>
                      </a:endParaRPr>
                    </a:p>
                  </a:txBody>
                  <a:tcPr marL="0" marR="0" marT="35997" marB="35997" anchor="ctr">
                    <a:lnL w="12700" cap="flat" cmpd="sng">
                      <a:solidFill>
                        <a:schemeClr val="bg1">
                          <a:lumMod val="85000"/>
                        </a:schemeClr>
                      </a:solidFill>
                      <a:prstDash val="solid"/>
                      <a:bevel/>
                      <a:headEnd type="none" w="med" len="med"/>
                      <a:tailEnd type="none" w="med" len="med"/>
                    </a:lnL>
                    <a:lnR w="12700" cap="flat" cmpd="sng">
                      <a:solidFill>
                        <a:schemeClr val="bg1">
                          <a:lumMod val="85000"/>
                        </a:schemeClr>
                      </a:solidFill>
                      <a:prstDash val="solid"/>
                      <a:bevel/>
                      <a:headEnd type="none" w="med" len="med"/>
                      <a:tailEnd type="none" w="med" len="med"/>
                    </a:lnR>
                    <a:lnT w="12700" cap="flat" cmpd="sng">
                      <a:solidFill>
                        <a:schemeClr val="bg1">
                          <a:lumMod val="85000"/>
                        </a:schemeClr>
                      </a:solidFill>
                      <a:prstDash val="solid"/>
                      <a:bevel/>
                      <a:headEnd type="none" w="med" len="med"/>
                      <a:tailEnd type="none" w="med" len="med"/>
                    </a:lnT>
                    <a:lnB w="12700" cap="flat" cmpd="sng">
                      <a:solidFill>
                        <a:schemeClr val="bg1">
                          <a:lumMod val="85000"/>
                        </a:schemeClr>
                      </a:solidFill>
                      <a:prstDash val="solid"/>
                      <a:bevel/>
                      <a:headEnd type="none" w="med" len="med"/>
                      <a:tailEnd type="none" w="med" len="med"/>
                    </a:lnB>
                    <a:lnTlToBr>
                      <a:noFill/>
                    </a:lnTlToBr>
                    <a:lnBlToTr>
                      <a:noFill/>
                    </a:lnBlToTr>
                    <a:noFill/>
                  </a:tcPr>
                </a:tc>
                <a:tc>
                  <a:txBody>
                    <a:bodyPr/>
                    <a:lstStyle>
                      <a:lvl1pPr marL="342900" lvl="0" indent="-342900" algn="l" defTabSz="914400" eaLnBrk="1" fontAlgn="base" latinLnBrk="1" hangingPunct="1">
                        <a:spcBef>
                          <a:spcPct val="20000"/>
                        </a:spcBef>
                        <a:buFont typeface="Arial" panose="020B0604020202020204" pitchFamily="34" charset="0"/>
                        <a:buChar char="•"/>
                        <a:defRPr sz="32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1pPr>
                      <a:lvl2pPr marL="742950" lvl="1" indent="-285750" algn="l" defTabSz="914400" eaLnBrk="1" latinLnBrk="1" hangingPunct="1">
                        <a:spcBef>
                          <a:spcPct val="20000"/>
                        </a:spcBef>
                        <a:buFont typeface="Arial" panose="020B0604020202020204" pitchFamily="34" charset="0"/>
                        <a:buChar char="–"/>
                        <a:defRPr sz="28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2pPr>
                      <a:lvl3pPr marL="1143000" lvl="2" indent="-228600" algn="l" defTabSz="914400" eaLnBrk="1" latinLnBrk="1" hangingPunct="1">
                        <a:spcBef>
                          <a:spcPct val="20000"/>
                        </a:spcBef>
                        <a:buFont typeface="Arial" panose="020B0604020202020204" pitchFamily="34" charset="0"/>
                        <a:buChar char="•"/>
                        <a:defRPr sz="24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3pPr>
                      <a:lvl4pPr marL="1600200" lvl="3"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4pPr>
                      <a:lvl5pPr marL="2057400" lvl="4"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5pPr>
                    </a:lstStyle>
                    <a:p>
                      <a:pPr marL="0" lvl="0" indent="0" algn="l" eaLnBrk="1" fontAlgn="base" latinLnBrk="1" hangingPunct="1">
                        <a:spcBef>
                          <a:spcPct val="20000"/>
                        </a:spcBef>
                        <a:spcAft>
                          <a:spcPct val="0"/>
                        </a:spcAft>
                        <a:buFont typeface="Gulim" pitchFamily="34" charset="-127"/>
                        <a:buNone/>
                      </a:pPr>
                      <a:endParaRPr sz="900" b="1" i="1" baseline="0">
                        <a:solidFill>
                          <a:schemeClr val="tx1"/>
                        </a:solidFill>
                        <a:latin typeface="华文楷体" panose="02010600040101010101" charset="-122"/>
                        <a:ea typeface="华文楷体" panose="02010600040101010101" charset="-122"/>
                        <a:sym typeface="Malgun Gothic" panose="020B0503020000020004" pitchFamily="34" charset="-127"/>
                      </a:endParaRPr>
                    </a:p>
                  </a:txBody>
                  <a:tcPr marL="0" marR="0" marT="35997" marB="35997" anchor="ctr">
                    <a:lnL w="12700" cap="flat" cmpd="sng">
                      <a:solidFill>
                        <a:schemeClr val="bg1">
                          <a:lumMod val="85000"/>
                        </a:schemeClr>
                      </a:solidFill>
                      <a:prstDash val="solid"/>
                      <a:bevel/>
                      <a:headEnd type="none" w="med" len="med"/>
                      <a:tailEnd type="none" w="med" len="med"/>
                    </a:lnL>
                    <a:lnR w="12700" cap="flat" cmpd="sng">
                      <a:solidFill>
                        <a:schemeClr val="bg1">
                          <a:lumMod val="85000"/>
                        </a:schemeClr>
                      </a:solidFill>
                      <a:prstDash val="solid"/>
                      <a:bevel/>
                      <a:headEnd type="none" w="med" len="med"/>
                      <a:tailEnd type="none" w="med" len="med"/>
                    </a:lnR>
                    <a:lnT w="12700" cap="flat" cmpd="sng">
                      <a:solidFill>
                        <a:schemeClr val="bg1">
                          <a:lumMod val="85000"/>
                        </a:schemeClr>
                      </a:solidFill>
                      <a:prstDash val="solid"/>
                      <a:bevel/>
                      <a:headEnd type="none" w="med" len="med"/>
                      <a:tailEnd type="none" w="med" len="med"/>
                    </a:lnT>
                    <a:lnB w="12700" cap="flat" cmpd="sng">
                      <a:solidFill>
                        <a:schemeClr val="bg1">
                          <a:lumMod val="85000"/>
                        </a:schemeClr>
                      </a:solidFill>
                      <a:prstDash val="solid"/>
                      <a:bevel/>
                      <a:headEnd type="none" w="med" len="med"/>
                      <a:tailEnd type="none" w="med" len="med"/>
                    </a:lnB>
                    <a:lnTlToBr>
                      <a:noFill/>
                    </a:lnTlToBr>
                    <a:lnBlToTr>
                      <a:noFill/>
                    </a:lnBlToTr>
                    <a:noFill/>
                  </a:tcPr>
                </a:tc>
                <a:tc>
                  <a:txBody>
                    <a:bodyPr/>
                    <a:lstStyle>
                      <a:lvl1pPr marL="342900" lvl="0" indent="-342900" algn="l" defTabSz="914400" eaLnBrk="1" fontAlgn="base" latinLnBrk="1" hangingPunct="1">
                        <a:spcBef>
                          <a:spcPct val="20000"/>
                        </a:spcBef>
                        <a:buFont typeface="Arial" panose="020B0604020202020204" pitchFamily="34" charset="0"/>
                        <a:buChar char="•"/>
                        <a:defRPr sz="32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1pPr>
                      <a:lvl2pPr marL="742950" lvl="1" indent="-285750" algn="l" defTabSz="914400" eaLnBrk="1" latinLnBrk="1" hangingPunct="1">
                        <a:spcBef>
                          <a:spcPct val="20000"/>
                        </a:spcBef>
                        <a:buFont typeface="Arial" panose="020B0604020202020204" pitchFamily="34" charset="0"/>
                        <a:buChar char="–"/>
                        <a:defRPr sz="28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2pPr>
                      <a:lvl3pPr marL="1143000" lvl="2" indent="-228600" algn="l" defTabSz="914400" eaLnBrk="1" latinLnBrk="1" hangingPunct="1">
                        <a:spcBef>
                          <a:spcPct val="20000"/>
                        </a:spcBef>
                        <a:buFont typeface="Arial" panose="020B0604020202020204" pitchFamily="34" charset="0"/>
                        <a:buChar char="•"/>
                        <a:defRPr sz="24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3pPr>
                      <a:lvl4pPr marL="1600200" lvl="3"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4pPr>
                      <a:lvl5pPr marL="2057400" lvl="4"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5pPr>
                    </a:lstStyle>
                    <a:p>
                      <a:pPr marL="0" lvl="0" indent="0" algn="l" eaLnBrk="1" fontAlgn="base" latinLnBrk="1" hangingPunct="1">
                        <a:spcBef>
                          <a:spcPct val="20000"/>
                        </a:spcBef>
                        <a:spcAft>
                          <a:spcPct val="0"/>
                        </a:spcAft>
                        <a:buFont typeface="Gulim" pitchFamily="34" charset="-127"/>
                        <a:buNone/>
                      </a:pPr>
                      <a:endParaRPr sz="900" b="1" i="1" baseline="0">
                        <a:solidFill>
                          <a:schemeClr val="tx1"/>
                        </a:solidFill>
                        <a:latin typeface="华文楷体" panose="02010600040101010101" charset="-122"/>
                        <a:ea typeface="华文楷体" panose="02010600040101010101" charset="-122"/>
                        <a:sym typeface="Malgun Gothic" panose="020B0503020000020004" pitchFamily="34" charset="-127"/>
                      </a:endParaRPr>
                    </a:p>
                  </a:txBody>
                  <a:tcPr marL="0" marR="0" marT="35997" marB="35997" anchor="ctr">
                    <a:lnL w="12700" cap="flat" cmpd="sng">
                      <a:solidFill>
                        <a:schemeClr val="bg1">
                          <a:lumMod val="85000"/>
                        </a:schemeClr>
                      </a:solidFill>
                      <a:prstDash val="solid"/>
                      <a:bevel/>
                      <a:headEnd type="none" w="med" len="med"/>
                      <a:tailEnd type="none" w="med" len="med"/>
                    </a:lnL>
                    <a:lnR w="12700" cap="flat" cmpd="sng">
                      <a:solidFill>
                        <a:schemeClr val="bg1">
                          <a:lumMod val="85000"/>
                        </a:schemeClr>
                      </a:solidFill>
                      <a:prstDash val="solid"/>
                      <a:bevel/>
                      <a:headEnd type="none" w="med" len="med"/>
                      <a:tailEnd type="none" w="med" len="med"/>
                    </a:lnR>
                    <a:lnT w="12700" cap="flat" cmpd="sng">
                      <a:solidFill>
                        <a:schemeClr val="bg1">
                          <a:lumMod val="85000"/>
                        </a:schemeClr>
                      </a:solidFill>
                      <a:prstDash val="solid"/>
                      <a:bevel/>
                      <a:headEnd type="none" w="med" len="med"/>
                      <a:tailEnd type="none" w="med" len="med"/>
                    </a:lnT>
                    <a:lnB w="12700" cap="flat" cmpd="sng">
                      <a:solidFill>
                        <a:schemeClr val="bg1">
                          <a:lumMod val="85000"/>
                        </a:schemeClr>
                      </a:solidFill>
                      <a:prstDash val="solid"/>
                      <a:bevel/>
                      <a:headEnd type="none" w="med" len="med"/>
                      <a:tailEnd type="none" w="med" len="med"/>
                    </a:lnB>
                    <a:lnTlToBr>
                      <a:noFill/>
                    </a:lnTlToBr>
                    <a:lnBlToTr>
                      <a:noFill/>
                    </a:lnBlToTr>
                    <a:noFill/>
                  </a:tcPr>
                </a:tc>
                <a:tc>
                  <a:txBody>
                    <a:bodyPr/>
                    <a:lstStyle>
                      <a:lvl1pPr marL="342900" lvl="0" indent="-342900" algn="l" defTabSz="914400" eaLnBrk="1" fontAlgn="base" latinLnBrk="1" hangingPunct="1">
                        <a:spcBef>
                          <a:spcPct val="20000"/>
                        </a:spcBef>
                        <a:buFont typeface="Arial" panose="020B0604020202020204" pitchFamily="34" charset="0"/>
                        <a:buChar char="•"/>
                        <a:defRPr sz="32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1pPr>
                      <a:lvl2pPr marL="742950" lvl="1" indent="-285750" algn="l" defTabSz="914400" eaLnBrk="1" latinLnBrk="1" hangingPunct="1">
                        <a:spcBef>
                          <a:spcPct val="20000"/>
                        </a:spcBef>
                        <a:buFont typeface="Arial" panose="020B0604020202020204" pitchFamily="34" charset="0"/>
                        <a:buChar char="–"/>
                        <a:defRPr sz="28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2pPr>
                      <a:lvl3pPr marL="1143000" lvl="2" indent="-228600" algn="l" defTabSz="914400" eaLnBrk="1" latinLnBrk="1" hangingPunct="1">
                        <a:spcBef>
                          <a:spcPct val="20000"/>
                        </a:spcBef>
                        <a:buFont typeface="Arial" panose="020B0604020202020204" pitchFamily="34" charset="0"/>
                        <a:buChar char="•"/>
                        <a:defRPr sz="24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3pPr>
                      <a:lvl4pPr marL="1600200" lvl="3"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4pPr>
                      <a:lvl5pPr marL="2057400" lvl="4"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5pPr>
                    </a:lstStyle>
                    <a:p>
                      <a:pPr marL="0" lvl="0" indent="0" algn="l" eaLnBrk="1" fontAlgn="base" latinLnBrk="1" hangingPunct="1">
                        <a:spcBef>
                          <a:spcPct val="20000"/>
                        </a:spcBef>
                        <a:spcAft>
                          <a:spcPct val="0"/>
                        </a:spcAft>
                        <a:buFont typeface="Gulim" pitchFamily="34" charset="-127"/>
                        <a:buNone/>
                      </a:pPr>
                      <a:endParaRPr sz="900" b="1" i="1" baseline="0">
                        <a:solidFill>
                          <a:schemeClr val="tx1"/>
                        </a:solidFill>
                        <a:latin typeface="华文楷体" panose="02010600040101010101" charset="-122"/>
                        <a:ea typeface="华文楷体" panose="02010600040101010101" charset="-122"/>
                        <a:sym typeface="Malgun Gothic" panose="020B0503020000020004" pitchFamily="34" charset="-127"/>
                      </a:endParaRPr>
                    </a:p>
                  </a:txBody>
                  <a:tcPr marL="0" marR="0" marT="35997" marB="35997" anchor="ctr">
                    <a:lnL w="12700" cap="flat" cmpd="sng">
                      <a:solidFill>
                        <a:schemeClr val="bg1">
                          <a:lumMod val="85000"/>
                        </a:schemeClr>
                      </a:solidFill>
                      <a:prstDash val="solid"/>
                      <a:bevel/>
                      <a:headEnd type="none" w="med" len="med"/>
                      <a:tailEnd type="none" w="med" len="med"/>
                    </a:lnL>
                    <a:lnR w="12700" cap="flat" cmpd="sng">
                      <a:solidFill>
                        <a:schemeClr val="bg1">
                          <a:lumMod val="85000"/>
                        </a:schemeClr>
                      </a:solidFill>
                      <a:prstDash val="solid"/>
                      <a:bevel/>
                      <a:headEnd type="none" w="med" len="med"/>
                      <a:tailEnd type="none" w="med" len="med"/>
                    </a:lnR>
                    <a:lnT w="12700" cap="flat" cmpd="sng">
                      <a:solidFill>
                        <a:schemeClr val="bg1">
                          <a:lumMod val="85000"/>
                        </a:schemeClr>
                      </a:solidFill>
                      <a:prstDash val="solid"/>
                      <a:bevel/>
                      <a:headEnd type="none" w="med" len="med"/>
                      <a:tailEnd type="none" w="med" len="med"/>
                    </a:lnT>
                    <a:lnB w="12700" cap="flat" cmpd="sng">
                      <a:solidFill>
                        <a:schemeClr val="bg1">
                          <a:lumMod val="85000"/>
                        </a:schemeClr>
                      </a:solidFill>
                      <a:prstDash val="solid"/>
                      <a:bevel/>
                      <a:headEnd type="none" w="med" len="med"/>
                      <a:tailEnd type="none" w="med" len="med"/>
                    </a:lnB>
                    <a:lnTlToBr>
                      <a:noFill/>
                    </a:lnTlToBr>
                    <a:lnBlToTr>
                      <a:noFill/>
                    </a:lnBlToTr>
                    <a:noFill/>
                  </a:tcPr>
                </a:tc>
                <a:tc>
                  <a:txBody>
                    <a:bodyPr/>
                    <a:lstStyle>
                      <a:lvl1pPr marL="342900" lvl="0" indent="-342900" algn="l" defTabSz="914400" eaLnBrk="1" fontAlgn="base" latinLnBrk="1" hangingPunct="1">
                        <a:spcBef>
                          <a:spcPct val="20000"/>
                        </a:spcBef>
                        <a:buFont typeface="Arial" panose="020B0604020202020204" pitchFamily="34" charset="0"/>
                        <a:buChar char="•"/>
                        <a:defRPr sz="32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1pPr>
                      <a:lvl2pPr marL="742950" lvl="1" indent="-285750" algn="l" defTabSz="914400" eaLnBrk="1" latinLnBrk="1" hangingPunct="1">
                        <a:spcBef>
                          <a:spcPct val="20000"/>
                        </a:spcBef>
                        <a:buFont typeface="Arial" panose="020B0604020202020204" pitchFamily="34" charset="0"/>
                        <a:buChar char="–"/>
                        <a:defRPr sz="28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2pPr>
                      <a:lvl3pPr marL="1143000" lvl="2" indent="-228600" algn="l" defTabSz="914400" eaLnBrk="1" latinLnBrk="1" hangingPunct="1">
                        <a:spcBef>
                          <a:spcPct val="20000"/>
                        </a:spcBef>
                        <a:buFont typeface="Arial" panose="020B0604020202020204" pitchFamily="34" charset="0"/>
                        <a:buChar char="•"/>
                        <a:defRPr sz="24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3pPr>
                      <a:lvl4pPr marL="1600200" lvl="3"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4pPr>
                      <a:lvl5pPr marL="2057400" lvl="4"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5pPr>
                    </a:lstStyle>
                    <a:p>
                      <a:pPr marL="0" lvl="0" indent="0" algn="l" eaLnBrk="1" fontAlgn="base" latinLnBrk="1" hangingPunct="1">
                        <a:spcBef>
                          <a:spcPct val="20000"/>
                        </a:spcBef>
                        <a:spcAft>
                          <a:spcPct val="0"/>
                        </a:spcAft>
                        <a:buFont typeface="Gulim" pitchFamily="34" charset="-127"/>
                        <a:buNone/>
                      </a:pPr>
                      <a:endParaRPr sz="900" b="1" i="1" baseline="0">
                        <a:solidFill>
                          <a:schemeClr val="tx1"/>
                        </a:solidFill>
                        <a:latin typeface="华文楷体" panose="02010600040101010101" charset="-122"/>
                        <a:ea typeface="华文楷体" panose="02010600040101010101" charset="-122"/>
                        <a:sym typeface="Malgun Gothic" panose="020B0503020000020004" pitchFamily="34" charset="-127"/>
                      </a:endParaRPr>
                    </a:p>
                  </a:txBody>
                  <a:tcPr marL="0" marR="0" marT="35997" marB="35997" anchor="ctr">
                    <a:lnL w="12700" cap="flat" cmpd="sng">
                      <a:solidFill>
                        <a:schemeClr val="bg1">
                          <a:lumMod val="85000"/>
                        </a:schemeClr>
                      </a:solidFill>
                      <a:prstDash val="solid"/>
                      <a:bevel/>
                      <a:headEnd type="none" w="med" len="med"/>
                      <a:tailEnd type="none" w="med" len="med"/>
                    </a:lnL>
                    <a:lnR w="12700" cap="flat" cmpd="sng">
                      <a:solidFill>
                        <a:schemeClr val="bg1">
                          <a:lumMod val="85000"/>
                        </a:schemeClr>
                      </a:solidFill>
                      <a:prstDash val="solid"/>
                      <a:bevel/>
                      <a:headEnd type="none" w="med" len="med"/>
                      <a:tailEnd type="none" w="med" len="med"/>
                    </a:lnR>
                    <a:lnT w="12700" cap="flat" cmpd="sng">
                      <a:solidFill>
                        <a:schemeClr val="bg1">
                          <a:lumMod val="85000"/>
                        </a:schemeClr>
                      </a:solidFill>
                      <a:prstDash val="solid"/>
                      <a:bevel/>
                      <a:headEnd type="none" w="med" len="med"/>
                      <a:tailEnd type="none" w="med" len="med"/>
                    </a:lnT>
                    <a:lnB w="12700" cap="flat" cmpd="sng">
                      <a:solidFill>
                        <a:schemeClr val="bg1">
                          <a:lumMod val="85000"/>
                        </a:schemeClr>
                      </a:solidFill>
                      <a:prstDash val="solid"/>
                      <a:bevel/>
                      <a:headEnd type="none" w="med" len="med"/>
                      <a:tailEnd type="none" w="med" len="med"/>
                    </a:lnB>
                    <a:lnTlToBr>
                      <a:noFill/>
                    </a:lnTlToBr>
                    <a:lnBlToTr>
                      <a:noFill/>
                    </a:lnBlToTr>
                    <a:noFill/>
                  </a:tcPr>
                </a:tc>
                <a:tc>
                  <a:txBody>
                    <a:bodyPr/>
                    <a:lstStyle>
                      <a:lvl1pPr marL="342900" lvl="0" indent="-342900" algn="l" defTabSz="914400" eaLnBrk="1" fontAlgn="base" latinLnBrk="1" hangingPunct="1">
                        <a:spcBef>
                          <a:spcPct val="20000"/>
                        </a:spcBef>
                        <a:buFont typeface="Arial" panose="020B0604020202020204" pitchFamily="34" charset="0"/>
                        <a:buChar char="•"/>
                        <a:defRPr sz="32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1pPr>
                      <a:lvl2pPr marL="742950" lvl="1" indent="-285750" algn="l" defTabSz="914400" eaLnBrk="1" latinLnBrk="1" hangingPunct="1">
                        <a:spcBef>
                          <a:spcPct val="20000"/>
                        </a:spcBef>
                        <a:buFont typeface="Arial" panose="020B0604020202020204" pitchFamily="34" charset="0"/>
                        <a:buChar char="–"/>
                        <a:defRPr sz="28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2pPr>
                      <a:lvl3pPr marL="1143000" lvl="2" indent="-228600" algn="l" defTabSz="914400" eaLnBrk="1" latinLnBrk="1" hangingPunct="1">
                        <a:spcBef>
                          <a:spcPct val="20000"/>
                        </a:spcBef>
                        <a:buFont typeface="Arial" panose="020B0604020202020204" pitchFamily="34" charset="0"/>
                        <a:buChar char="•"/>
                        <a:defRPr sz="24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3pPr>
                      <a:lvl4pPr marL="1600200" lvl="3"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4pPr>
                      <a:lvl5pPr marL="2057400" lvl="4"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5pPr>
                    </a:lstStyle>
                    <a:p>
                      <a:pPr marL="0" lvl="0" indent="0" algn="l" eaLnBrk="1" fontAlgn="base" latinLnBrk="1" hangingPunct="1">
                        <a:spcBef>
                          <a:spcPct val="20000"/>
                        </a:spcBef>
                        <a:spcAft>
                          <a:spcPct val="0"/>
                        </a:spcAft>
                        <a:buFont typeface="Gulim" pitchFamily="34" charset="-127"/>
                        <a:buNone/>
                      </a:pPr>
                      <a:endParaRPr sz="900" b="1" i="1" baseline="0">
                        <a:solidFill>
                          <a:schemeClr val="tx1"/>
                        </a:solidFill>
                        <a:latin typeface="华文楷体" panose="02010600040101010101" charset="-122"/>
                        <a:ea typeface="华文楷体" panose="02010600040101010101" charset="-122"/>
                        <a:sym typeface="Malgun Gothic" panose="020B0503020000020004" pitchFamily="34" charset="-127"/>
                      </a:endParaRPr>
                    </a:p>
                  </a:txBody>
                  <a:tcPr marL="0" marR="0" marT="35997" marB="35997" anchor="ctr">
                    <a:lnL w="12700" cap="flat" cmpd="sng">
                      <a:solidFill>
                        <a:schemeClr val="bg1">
                          <a:lumMod val="85000"/>
                        </a:schemeClr>
                      </a:solidFill>
                      <a:prstDash val="solid"/>
                      <a:bevel/>
                      <a:headEnd type="none" w="med" len="med"/>
                      <a:tailEnd type="none" w="med" len="med"/>
                    </a:lnL>
                    <a:lnR w="12700" cap="flat" cmpd="sng">
                      <a:solidFill>
                        <a:schemeClr val="bg1">
                          <a:lumMod val="85000"/>
                        </a:schemeClr>
                      </a:solidFill>
                      <a:prstDash val="solid"/>
                      <a:bevel/>
                      <a:headEnd type="none" w="med" len="med"/>
                      <a:tailEnd type="none" w="med" len="med"/>
                    </a:lnR>
                    <a:lnT w="12700" cap="flat" cmpd="sng">
                      <a:solidFill>
                        <a:schemeClr val="bg1">
                          <a:lumMod val="85000"/>
                        </a:schemeClr>
                      </a:solidFill>
                      <a:prstDash val="solid"/>
                      <a:bevel/>
                      <a:headEnd type="none" w="med" len="med"/>
                      <a:tailEnd type="none" w="med" len="med"/>
                    </a:lnT>
                    <a:lnB w="12700" cap="flat" cmpd="sng">
                      <a:solidFill>
                        <a:schemeClr val="bg1">
                          <a:lumMod val="85000"/>
                        </a:schemeClr>
                      </a:solidFill>
                      <a:prstDash val="solid"/>
                      <a:bevel/>
                      <a:headEnd type="none" w="med" len="med"/>
                      <a:tailEnd type="none" w="med" len="med"/>
                    </a:lnB>
                    <a:lnTlToBr>
                      <a:noFill/>
                    </a:lnTlToBr>
                    <a:lnBlToTr>
                      <a:noFill/>
                    </a:lnBlToTr>
                    <a:noFill/>
                  </a:tcPr>
                </a:tc>
                <a:tc>
                  <a:txBody>
                    <a:bodyPr/>
                    <a:lstStyle>
                      <a:lvl1pPr marL="342900" lvl="0" indent="-342900" algn="l" defTabSz="914400" eaLnBrk="1" fontAlgn="base" latinLnBrk="1" hangingPunct="1">
                        <a:spcBef>
                          <a:spcPct val="20000"/>
                        </a:spcBef>
                        <a:buFont typeface="Arial" panose="020B0604020202020204" pitchFamily="34" charset="0"/>
                        <a:buChar char="•"/>
                        <a:defRPr sz="32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1pPr>
                      <a:lvl2pPr marL="742950" lvl="1" indent="-285750" algn="l" defTabSz="914400" eaLnBrk="1" latinLnBrk="1" hangingPunct="1">
                        <a:spcBef>
                          <a:spcPct val="20000"/>
                        </a:spcBef>
                        <a:buFont typeface="Arial" panose="020B0604020202020204" pitchFamily="34" charset="0"/>
                        <a:buChar char="–"/>
                        <a:defRPr sz="28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2pPr>
                      <a:lvl3pPr marL="1143000" lvl="2" indent="-228600" algn="l" defTabSz="914400" eaLnBrk="1" latinLnBrk="1" hangingPunct="1">
                        <a:spcBef>
                          <a:spcPct val="20000"/>
                        </a:spcBef>
                        <a:buFont typeface="Arial" panose="020B0604020202020204" pitchFamily="34" charset="0"/>
                        <a:buChar char="•"/>
                        <a:defRPr sz="24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3pPr>
                      <a:lvl4pPr marL="1600200" lvl="3"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4pPr>
                      <a:lvl5pPr marL="2057400" lvl="4"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5pPr>
                    </a:lstStyle>
                    <a:p>
                      <a:pPr marL="0" lvl="0" indent="0" algn="l" eaLnBrk="1" fontAlgn="base" latinLnBrk="1" hangingPunct="1">
                        <a:spcBef>
                          <a:spcPct val="20000"/>
                        </a:spcBef>
                        <a:spcAft>
                          <a:spcPct val="0"/>
                        </a:spcAft>
                        <a:buFont typeface="Gulim" pitchFamily="34" charset="-127"/>
                        <a:buNone/>
                      </a:pPr>
                      <a:endParaRPr sz="900" b="1" i="1" baseline="0">
                        <a:solidFill>
                          <a:schemeClr val="tx1"/>
                        </a:solidFill>
                        <a:latin typeface="华文楷体" panose="02010600040101010101" charset="-122"/>
                        <a:ea typeface="华文楷体" panose="02010600040101010101" charset="-122"/>
                        <a:sym typeface="Malgun Gothic" panose="020B0503020000020004" pitchFamily="34" charset="-127"/>
                      </a:endParaRPr>
                    </a:p>
                  </a:txBody>
                  <a:tcPr marL="0" marR="0" marT="35997" marB="35997" anchor="ctr">
                    <a:lnL w="12700" cap="flat" cmpd="sng">
                      <a:solidFill>
                        <a:schemeClr val="bg1">
                          <a:lumMod val="85000"/>
                        </a:schemeClr>
                      </a:solidFill>
                      <a:prstDash val="solid"/>
                      <a:bevel/>
                      <a:headEnd type="none" w="med" len="med"/>
                      <a:tailEnd type="none" w="med" len="med"/>
                    </a:lnL>
                    <a:lnR w="12700" cap="flat" cmpd="sng">
                      <a:solidFill>
                        <a:schemeClr val="bg1">
                          <a:lumMod val="85000"/>
                        </a:schemeClr>
                      </a:solidFill>
                      <a:prstDash val="solid"/>
                      <a:bevel/>
                      <a:headEnd type="none" w="med" len="med"/>
                      <a:tailEnd type="none" w="med" len="med"/>
                    </a:lnR>
                    <a:lnT w="12700" cap="flat" cmpd="sng">
                      <a:solidFill>
                        <a:schemeClr val="bg1">
                          <a:lumMod val="85000"/>
                        </a:schemeClr>
                      </a:solidFill>
                      <a:prstDash val="solid"/>
                      <a:bevel/>
                      <a:headEnd type="none" w="med" len="med"/>
                      <a:tailEnd type="none" w="med" len="med"/>
                    </a:lnT>
                    <a:lnB w="12700" cap="flat" cmpd="sng">
                      <a:solidFill>
                        <a:schemeClr val="bg1">
                          <a:lumMod val="85000"/>
                        </a:schemeClr>
                      </a:solidFill>
                      <a:prstDash val="solid"/>
                      <a:bevel/>
                      <a:headEnd type="none" w="med" len="med"/>
                      <a:tailEnd type="none" w="med" len="med"/>
                    </a:lnB>
                    <a:lnTlToBr>
                      <a:noFill/>
                    </a:lnTlToBr>
                    <a:lnBlToTr>
                      <a:noFill/>
                    </a:lnBlToTr>
                    <a:noFill/>
                  </a:tcPr>
                </a:tc>
              </a:tr>
              <a:tr h="455295">
                <a:tc>
                  <a:txBody>
                    <a:bodyPr/>
                    <a:p>
                      <a:pPr marL="0" lvl="0" indent="0" algn="ctr" eaLnBrk="1" fontAlgn="base" latinLnBrk="1" hangingPunct="1">
                        <a:spcBef>
                          <a:spcPct val="20000"/>
                        </a:spcBef>
                        <a:spcAft>
                          <a:spcPct val="0"/>
                        </a:spcAft>
                        <a:buFont typeface="Gulim" pitchFamily="34" charset="-127"/>
                        <a:buNone/>
                      </a:pPr>
                      <a:r>
                        <a:rPr lang="zh-CN" altLang="en-US" sz="1200" b="1" baseline="0">
                          <a:solidFill>
                            <a:schemeClr val="tx1"/>
                          </a:solidFill>
                          <a:latin typeface="华文楷体" panose="02010600040101010101" charset="-122"/>
                          <a:ea typeface="华文楷体" panose="02010600040101010101" charset="-122"/>
                          <a:sym typeface="楷体" panose="02010609060101010101" pitchFamily="49" charset="-122"/>
                        </a:rPr>
                        <a:t>产品认证</a:t>
                      </a:r>
                      <a:endParaRPr lang="zh-CN" altLang="en-US" sz="1200" b="1" baseline="0">
                        <a:solidFill>
                          <a:schemeClr val="tx1"/>
                        </a:solidFill>
                        <a:latin typeface="华文楷体" panose="02010600040101010101" charset="-122"/>
                        <a:ea typeface="华文楷体" panose="02010600040101010101" charset="-122"/>
                        <a:sym typeface="楷体" panose="02010609060101010101" pitchFamily="49" charset="-122"/>
                      </a:endParaRPr>
                    </a:p>
                  </a:txBody>
                  <a:tcPr marL="36000" marR="36000" marT="35997" marB="35997" anchor="ctr">
                    <a:lnL w="12700" cap="flat" cmpd="sng">
                      <a:solidFill>
                        <a:schemeClr val="bg1">
                          <a:lumMod val="85000"/>
                        </a:schemeClr>
                      </a:solidFill>
                      <a:prstDash val="solid"/>
                      <a:bevel/>
                      <a:headEnd type="none" w="med" len="med"/>
                      <a:tailEnd type="none" w="med" len="med"/>
                    </a:lnL>
                    <a:lnR w="12700" cap="flat" cmpd="sng">
                      <a:solidFill>
                        <a:schemeClr val="bg1">
                          <a:lumMod val="85000"/>
                        </a:schemeClr>
                      </a:solidFill>
                      <a:prstDash val="solid"/>
                      <a:bevel/>
                      <a:headEnd type="none" w="med" len="med"/>
                      <a:tailEnd type="none" w="med" len="med"/>
                    </a:lnR>
                    <a:lnT w="12700" cmpd="sng">
                      <a:solidFill>
                        <a:schemeClr val="bg1">
                          <a:lumMod val="85000"/>
                        </a:schemeClr>
                      </a:solidFill>
                      <a:prstDash val="solid"/>
                    </a:lnT>
                    <a:lnB w="12700" cmpd="sng">
                      <a:solidFill>
                        <a:schemeClr val="bg1">
                          <a:lumMod val="85000"/>
                        </a:schemeClr>
                      </a:solidFill>
                      <a:prstDash val="solid"/>
                    </a:lnB>
                    <a:lnTlToBr>
                      <a:noFill/>
                    </a:lnTlToBr>
                    <a:lnBlToTr>
                      <a:noFill/>
                    </a:lnBlToTr>
                    <a:solidFill>
                      <a:schemeClr val="bg1">
                        <a:alpha val="100000"/>
                      </a:schemeClr>
                    </a:solidFill>
                  </a:tcPr>
                </a:tc>
                <a:tc>
                  <a:txBody>
                    <a:bodyPr/>
                    <a:p>
                      <a:pPr marL="0" lvl="0" indent="0" algn="ctr" eaLnBrk="1" fontAlgn="base" latinLnBrk="1" hangingPunct="1">
                        <a:spcBef>
                          <a:spcPct val="20000"/>
                        </a:spcBef>
                        <a:spcAft>
                          <a:spcPct val="0"/>
                        </a:spcAft>
                        <a:buFont typeface="Gulim" pitchFamily="34" charset="-127"/>
                        <a:buNone/>
                      </a:pPr>
                      <a:endParaRPr lang="zh-CN" altLang="en-US" sz="1000" b="1" i="1" baseline="0">
                        <a:solidFill>
                          <a:schemeClr val="tx1"/>
                        </a:solidFill>
                        <a:latin typeface="华文楷体" panose="02010600040101010101" charset="-122"/>
                        <a:ea typeface="华文楷体" panose="02010600040101010101" charset="-122"/>
                        <a:sym typeface="楷体" panose="02010609060101010101" pitchFamily="49" charset="-122"/>
                      </a:endParaRPr>
                    </a:p>
                  </a:txBody>
                  <a:tcPr marL="0" marR="0" marT="0" marB="0" anchor="ctr">
                    <a:lnL w="12700" cap="flat" cmpd="sng">
                      <a:solidFill>
                        <a:schemeClr val="bg1">
                          <a:lumMod val="85000"/>
                        </a:schemeClr>
                      </a:solidFill>
                      <a:prstDash val="solid"/>
                      <a:bevel/>
                      <a:headEnd type="none" w="med" len="med"/>
                      <a:tailEnd type="none" w="med" len="med"/>
                    </a:lnL>
                    <a:lnR w="12700" cap="flat" cmpd="sng">
                      <a:solidFill>
                        <a:schemeClr val="bg1">
                          <a:lumMod val="85000"/>
                        </a:schemeClr>
                      </a:solidFill>
                      <a:prstDash val="solid"/>
                      <a:bevel/>
                      <a:headEnd type="none" w="med" len="med"/>
                      <a:tailEnd type="none" w="med" len="med"/>
                    </a:lnR>
                    <a:lnT w="12700" cap="flat" cmpd="sng">
                      <a:solidFill>
                        <a:schemeClr val="bg1">
                          <a:lumMod val="85000"/>
                        </a:schemeClr>
                      </a:solidFill>
                      <a:prstDash val="solid"/>
                      <a:bevel/>
                      <a:headEnd type="none" w="med" len="med"/>
                      <a:tailEnd type="none" w="med" len="med"/>
                    </a:lnT>
                    <a:lnB w="12700" cap="flat" cmpd="sng">
                      <a:solidFill>
                        <a:schemeClr val="bg1">
                          <a:lumMod val="85000"/>
                        </a:schemeClr>
                      </a:solidFill>
                      <a:prstDash val="solid"/>
                      <a:bevel/>
                      <a:headEnd type="none" w="med" len="med"/>
                      <a:tailEnd type="none" w="med" len="med"/>
                    </a:lnB>
                    <a:lnTlToBr>
                      <a:noFill/>
                    </a:lnTlToBr>
                    <a:lnBlToTr>
                      <a:noFill/>
                    </a:lnBlToTr>
                    <a:noFill/>
                  </a:tcPr>
                </a:tc>
                <a:tc>
                  <a:txBody>
                    <a:bodyPr/>
                    <a:p>
                      <a:pPr marL="0" lvl="0" indent="0" algn="ctr" eaLnBrk="1" fontAlgn="base" latinLnBrk="1" hangingPunct="1">
                        <a:spcBef>
                          <a:spcPct val="20000"/>
                        </a:spcBef>
                        <a:spcAft>
                          <a:spcPct val="0"/>
                        </a:spcAft>
                        <a:buFont typeface="Gulim" pitchFamily="34" charset="-127"/>
                        <a:buNone/>
                      </a:pPr>
                      <a:endParaRPr lang="zh-CN" altLang="en-US" sz="1000" b="1" i="1" baseline="0">
                        <a:solidFill>
                          <a:schemeClr val="tx1"/>
                        </a:solidFill>
                        <a:latin typeface="华文楷体" panose="02010600040101010101" charset="-122"/>
                        <a:ea typeface="华文楷体" panose="02010600040101010101" charset="-122"/>
                        <a:sym typeface="楷体" panose="02010609060101010101" pitchFamily="49" charset="-122"/>
                      </a:endParaRPr>
                    </a:p>
                  </a:txBody>
                  <a:tcPr marL="0" marR="0" marT="0" marB="0" anchor="ctr">
                    <a:lnL w="12700" cap="flat" cmpd="sng">
                      <a:solidFill>
                        <a:schemeClr val="bg1">
                          <a:lumMod val="85000"/>
                        </a:schemeClr>
                      </a:solidFill>
                      <a:prstDash val="solid"/>
                      <a:bevel/>
                      <a:headEnd type="none" w="med" len="med"/>
                      <a:tailEnd type="none" w="med" len="med"/>
                    </a:lnL>
                    <a:lnR w="12700" cap="flat" cmpd="sng">
                      <a:solidFill>
                        <a:schemeClr val="bg1">
                          <a:lumMod val="85000"/>
                        </a:schemeClr>
                      </a:solidFill>
                      <a:prstDash val="solid"/>
                      <a:bevel/>
                      <a:headEnd type="none" w="med" len="med"/>
                      <a:tailEnd type="none" w="med" len="med"/>
                    </a:lnR>
                    <a:lnT w="12700" cap="flat" cmpd="sng">
                      <a:solidFill>
                        <a:schemeClr val="bg1">
                          <a:lumMod val="85000"/>
                        </a:schemeClr>
                      </a:solidFill>
                      <a:prstDash val="solid"/>
                      <a:bevel/>
                      <a:headEnd type="none" w="med" len="med"/>
                      <a:tailEnd type="none" w="med" len="med"/>
                    </a:lnT>
                    <a:lnB w="12700" cap="flat" cmpd="sng">
                      <a:solidFill>
                        <a:schemeClr val="bg1">
                          <a:lumMod val="85000"/>
                        </a:schemeClr>
                      </a:solidFill>
                      <a:prstDash val="solid"/>
                      <a:bevel/>
                      <a:headEnd type="none" w="med" len="med"/>
                      <a:tailEnd type="none" w="med" len="med"/>
                    </a:lnB>
                    <a:lnTlToBr>
                      <a:noFill/>
                    </a:lnTlToBr>
                    <a:lnBlToTr>
                      <a:noFill/>
                    </a:lnBlToTr>
                    <a:noFill/>
                  </a:tcPr>
                </a:tc>
                <a:tc>
                  <a:txBody>
                    <a:bodyPr/>
                    <a:p>
                      <a:pPr marL="0" lvl="0" indent="0" algn="ctr" eaLnBrk="1" fontAlgn="base" latinLnBrk="1" hangingPunct="1">
                        <a:spcBef>
                          <a:spcPct val="20000"/>
                        </a:spcBef>
                        <a:spcAft>
                          <a:spcPct val="0"/>
                        </a:spcAft>
                        <a:buFont typeface="Gulim" pitchFamily="34" charset="-127"/>
                        <a:buNone/>
                      </a:pPr>
                      <a:endParaRPr lang="zh-CN" altLang="en-US" sz="1000" b="1" i="1" baseline="0">
                        <a:solidFill>
                          <a:schemeClr val="tx1"/>
                        </a:solidFill>
                        <a:latin typeface="华文楷体" panose="02010600040101010101" charset="-122"/>
                        <a:ea typeface="华文楷体" panose="02010600040101010101" charset="-122"/>
                        <a:sym typeface="楷体" panose="02010609060101010101" pitchFamily="49" charset="-122"/>
                      </a:endParaRPr>
                    </a:p>
                  </a:txBody>
                  <a:tcPr marL="0" marR="0" marT="0" marB="0" anchor="ctr">
                    <a:lnL w="12700" cap="flat" cmpd="sng">
                      <a:solidFill>
                        <a:schemeClr val="bg1">
                          <a:lumMod val="85000"/>
                        </a:schemeClr>
                      </a:solidFill>
                      <a:prstDash val="solid"/>
                      <a:bevel/>
                      <a:headEnd type="none" w="med" len="med"/>
                      <a:tailEnd type="none" w="med" len="med"/>
                    </a:lnL>
                    <a:lnR w="12700" cap="flat" cmpd="sng">
                      <a:solidFill>
                        <a:schemeClr val="bg1">
                          <a:lumMod val="85000"/>
                        </a:schemeClr>
                      </a:solidFill>
                      <a:prstDash val="solid"/>
                      <a:bevel/>
                      <a:headEnd type="none" w="med" len="med"/>
                      <a:tailEnd type="none" w="med" len="med"/>
                    </a:lnR>
                    <a:lnT w="12700" cap="flat" cmpd="sng">
                      <a:solidFill>
                        <a:schemeClr val="bg1">
                          <a:lumMod val="85000"/>
                        </a:schemeClr>
                      </a:solidFill>
                      <a:prstDash val="solid"/>
                      <a:bevel/>
                      <a:headEnd type="none" w="med" len="med"/>
                      <a:tailEnd type="none" w="med" len="med"/>
                    </a:lnT>
                    <a:lnB w="12700" cap="flat" cmpd="sng">
                      <a:solidFill>
                        <a:schemeClr val="bg1">
                          <a:lumMod val="85000"/>
                        </a:schemeClr>
                      </a:solidFill>
                      <a:prstDash val="solid"/>
                      <a:bevel/>
                      <a:headEnd type="none" w="med" len="med"/>
                      <a:tailEnd type="none" w="med" len="med"/>
                    </a:lnB>
                    <a:lnTlToBr>
                      <a:noFill/>
                    </a:lnTlToBr>
                    <a:lnBlToTr>
                      <a:noFill/>
                    </a:lnBlToTr>
                    <a:noFill/>
                  </a:tcPr>
                </a:tc>
                <a:tc>
                  <a:txBody>
                    <a:bodyPr/>
                    <a:p>
                      <a:pPr marL="0" lvl="0" indent="0" algn="ctr" eaLnBrk="1" fontAlgn="base" latinLnBrk="1" hangingPunct="1">
                        <a:spcBef>
                          <a:spcPct val="20000"/>
                        </a:spcBef>
                        <a:spcAft>
                          <a:spcPct val="0"/>
                        </a:spcAft>
                        <a:buFont typeface="Gulim" pitchFamily="34" charset="-127"/>
                        <a:buNone/>
                      </a:pPr>
                      <a:endParaRPr lang="zh-CN" altLang="en-US" sz="1000" b="1" i="1" baseline="0">
                        <a:solidFill>
                          <a:schemeClr val="tx1"/>
                        </a:solidFill>
                        <a:latin typeface="华文楷体" panose="02010600040101010101" charset="-122"/>
                        <a:ea typeface="华文楷体" panose="02010600040101010101" charset="-122"/>
                        <a:sym typeface="楷体" panose="02010609060101010101" pitchFamily="49" charset="-122"/>
                      </a:endParaRPr>
                    </a:p>
                  </a:txBody>
                  <a:tcPr marL="0" marR="0" marT="0" marB="0" anchor="ctr">
                    <a:lnL w="12700" cap="flat" cmpd="sng">
                      <a:solidFill>
                        <a:schemeClr val="bg1">
                          <a:lumMod val="85000"/>
                        </a:schemeClr>
                      </a:solidFill>
                      <a:prstDash val="solid"/>
                      <a:bevel/>
                      <a:headEnd type="none" w="med" len="med"/>
                      <a:tailEnd type="none" w="med" len="med"/>
                    </a:lnL>
                    <a:lnR w="12700" cap="flat" cmpd="sng">
                      <a:solidFill>
                        <a:schemeClr val="bg1">
                          <a:lumMod val="85000"/>
                        </a:schemeClr>
                      </a:solidFill>
                      <a:prstDash val="solid"/>
                      <a:bevel/>
                      <a:headEnd type="none" w="med" len="med"/>
                      <a:tailEnd type="none" w="med" len="med"/>
                    </a:lnR>
                    <a:lnT w="12700" cap="flat" cmpd="sng">
                      <a:solidFill>
                        <a:schemeClr val="bg1">
                          <a:lumMod val="85000"/>
                        </a:schemeClr>
                      </a:solidFill>
                      <a:prstDash val="solid"/>
                      <a:bevel/>
                      <a:headEnd type="none" w="med" len="med"/>
                      <a:tailEnd type="none" w="med" len="med"/>
                    </a:lnT>
                    <a:lnB w="12700" cap="flat" cmpd="sng">
                      <a:solidFill>
                        <a:schemeClr val="bg1">
                          <a:lumMod val="85000"/>
                        </a:schemeClr>
                      </a:solidFill>
                      <a:prstDash val="solid"/>
                      <a:bevel/>
                      <a:headEnd type="none" w="med" len="med"/>
                      <a:tailEnd type="none" w="med" len="med"/>
                    </a:lnB>
                    <a:lnTlToBr>
                      <a:noFill/>
                    </a:lnTlToBr>
                    <a:lnBlToTr>
                      <a:noFill/>
                    </a:lnBlToTr>
                    <a:noFill/>
                  </a:tcPr>
                </a:tc>
                <a:tc>
                  <a:txBody>
                    <a:bodyPr/>
                    <a:p>
                      <a:pPr marL="0" lvl="0" indent="0" algn="ctr" eaLnBrk="1" fontAlgn="base" latinLnBrk="1" hangingPunct="1">
                        <a:spcBef>
                          <a:spcPct val="20000"/>
                        </a:spcBef>
                        <a:spcAft>
                          <a:spcPct val="0"/>
                        </a:spcAft>
                        <a:buFont typeface="Gulim" pitchFamily="34" charset="-127"/>
                        <a:buNone/>
                      </a:pPr>
                      <a:endParaRPr lang="zh-CN" altLang="en-US" sz="1000" b="1" i="1" baseline="0">
                        <a:solidFill>
                          <a:schemeClr val="tx1"/>
                        </a:solidFill>
                        <a:latin typeface="华文楷体" panose="02010600040101010101" charset="-122"/>
                        <a:ea typeface="华文楷体" panose="02010600040101010101" charset="-122"/>
                        <a:sym typeface="楷体" panose="02010609060101010101" pitchFamily="49" charset="-122"/>
                      </a:endParaRPr>
                    </a:p>
                  </a:txBody>
                  <a:tcPr marL="0" marR="0" marT="0" marB="0" anchor="ctr">
                    <a:lnL w="12700" cap="flat" cmpd="sng">
                      <a:solidFill>
                        <a:schemeClr val="bg1">
                          <a:lumMod val="85000"/>
                        </a:schemeClr>
                      </a:solidFill>
                      <a:prstDash val="solid"/>
                      <a:bevel/>
                      <a:headEnd type="none" w="med" len="med"/>
                      <a:tailEnd type="none" w="med" len="med"/>
                    </a:lnL>
                    <a:lnR w="12700" cap="flat" cmpd="sng">
                      <a:solidFill>
                        <a:schemeClr val="bg1">
                          <a:lumMod val="85000"/>
                        </a:schemeClr>
                      </a:solidFill>
                      <a:prstDash val="solid"/>
                      <a:bevel/>
                      <a:headEnd type="none" w="med" len="med"/>
                      <a:tailEnd type="none" w="med" len="med"/>
                    </a:lnR>
                    <a:lnT w="12700" cap="flat" cmpd="sng">
                      <a:solidFill>
                        <a:schemeClr val="bg1">
                          <a:lumMod val="85000"/>
                        </a:schemeClr>
                      </a:solidFill>
                      <a:prstDash val="solid"/>
                      <a:bevel/>
                      <a:headEnd type="none" w="med" len="med"/>
                      <a:tailEnd type="none" w="med" len="med"/>
                    </a:lnT>
                    <a:lnB w="12700" cap="flat" cmpd="sng">
                      <a:solidFill>
                        <a:schemeClr val="bg1">
                          <a:lumMod val="85000"/>
                        </a:schemeClr>
                      </a:solidFill>
                      <a:prstDash val="solid"/>
                      <a:bevel/>
                      <a:headEnd type="none" w="med" len="med"/>
                      <a:tailEnd type="none" w="med" len="med"/>
                    </a:lnB>
                    <a:lnTlToBr>
                      <a:noFill/>
                    </a:lnTlToBr>
                    <a:lnBlToTr>
                      <a:noFill/>
                    </a:lnBlToTr>
                    <a:noFill/>
                  </a:tcPr>
                </a:tc>
                <a:tc>
                  <a:txBody>
                    <a:bodyPr/>
                    <a:p>
                      <a:pPr marL="0" lvl="0" indent="0" algn="ctr" eaLnBrk="1" fontAlgn="base" latinLnBrk="1" hangingPunct="1">
                        <a:spcBef>
                          <a:spcPct val="20000"/>
                        </a:spcBef>
                        <a:spcAft>
                          <a:spcPct val="0"/>
                        </a:spcAft>
                        <a:buFont typeface="Gulim" pitchFamily="34" charset="-127"/>
                        <a:buNone/>
                      </a:pPr>
                      <a:endParaRPr lang="zh-CN" altLang="en-US" sz="1000" b="1" i="1" baseline="0">
                        <a:solidFill>
                          <a:schemeClr val="tx1"/>
                        </a:solidFill>
                        <a:latin typeface="华文楷体" panose="02010600040101010101" charset="-122"/>
                        <a:ea typeface="华文楷体" panose="02010600040101010101" charset="-122"/>
                        <a:sym typeface="楷体" panose="02010609060101010101" pitchFamily="49" charset="-122"/>
                      </a:endParaRPr>
                    </a:p>
                  </a:txBody>
                  <a:tcPr marL="0" marR="0" marT="0" marB="0" anchor="ctr">
                    <a:lnL w="12700" cap="flat" cmpd="sng">
                      <a:solidFill>
                        <a:schemeClr val="bg1">
                          <a:lumMod val="85000"/>
                        </a:schemeClr>
                      </a:solidFill>
                      <a:prstDash val="solid"/>
                      <a:bevel/>
                      <a:headEnd type="none" w="med" len="med"/>
                      <a:tailEnd type="none" w="med" len="med"/>
                    </a:lnL>
                    <a:lnR w="12700" cap="flat" cmpd="sng">
                      <a:solidFill>
                        <a:schemeClr val="bg1">
                          <a:lumMod val="85000"/>
                        </a:schemeClr>
                      </a:solidFill>
                      <a:prstDash val="solid"/>
                      <a:bevel/>
                      <a:headEnd type="none" w="med" len="med"/>
                      <a:tailEnd type="none" w="med" len="med"/>
                    </a:lnR>
                    <a:lnT w="12700" cap="flat" cmpd="sng">
                      <a:solidFill>
                        <a:schemeClr val="bg1">
                          <a:lumMod val="85000"/>
                        </a:schemeClr>
                      </a:solidFill>
                      <a:prstDash val="solid"/>
                      <a:bevel/>
                      <a:headEnd type="none" w="med" len="med"/>
                      <a:tailEnd type="none" w="med" len="med"/>
                    </a:lnT>
                    <a:lnB w="12700" cap="flat" cmpd="sng">
                      <a:solidFill>
                        <a:schemeClr val="bg1">
                          <a:lumMod val="85000"/>
                        </a:schemeClr>
                      </a:solidFill>
                      <a:prstDash val="solid"/>
                      <a:bevel/>
                      <a:headEnd type="none" w="med" len="med"/>
                      <a:tailEnd type="none" w="med" len="med"/>
                    </a:lnB>
                    <a:lnTlToBr>
                      <a:noFill/>
                    </a:lnTlToBr>
                    <a:lnBlToTr>
                      <a:noFill/>
                    </a:lnBlToTr>
                    <a:noFill/>
                  </a:tcPr>
                </a:tc>
                <a:tc>
                  <a:txBody>
                    <a:bodyPr/>
                    <a:p>
                      <a:pPr marL="0" lvl="0" indent="0" algn="ctr" eaLnBrk="1" fontAlgn="base" latinLnBrk="1" hangingPunct="1">
                        <a:spcBef>
                          <a:spcPct val="20000"/>
                        </a:spcBef>
                        <a:spcAft>
                          <a:spcPct val="0"/>
                        </a:spcAft>
                        <a:buFont typeface="Gulim" pitchFamily="34" charset="-127"/>
                        <a:buNone/>
                      </a:pPr>
                      <a:endParaRPr lang="zh-CN" altLang="en-US" sz="1000" b="1" i="1" baseline="0">
                        <a:solidFill>
                          <a:schemeClr val="tx1"/>
                        </a:solidFill>
                        <a:latin typeface="华文楷体" panose="02010600040101010101" charset="-122"/>
                        <a:ea typeface="华文楷体" panose="02010600040101010101" charset="-122"/>
                        <a:sym typeface="楷体" panose="02010609060101010101" pitchFamily="49" charset="-122"/>
                      </a:endParaRPr>
                    </a:p>
                  </a:txBody>
                  <a:tcPr marL="0" marR="0" marT="0" marB="0" anchor="ctr">
                    <a:lnL w="12700" cap="flat" cmpd="sng">
                      <a:solidFill>
                        <a:schemeClr val="bg1">
                          <a:lumMod val="85000"/>
                        </a:schemeClr>
                      </a:solidFill>
                      <a:prstDash val="solid"/>
                      <a:bevel/>
                      <a:headEnd type="none" w="med" len="med"/>
                      <a:tailEnd type="none" w="med" len="med"/>
                    </a:lnL>
                    <a:lnR w="12700" cap="flat" cmpd="sng">
                      <a:solidFill>
                        <a:schemeClr val="bg1">
                          <a:lumMod val="85000"/>
                        </a:schemeClr>
                      </a:solidFill>
                      <a:prstDash val="solid"/>
                      <a:bevel/>
                      <a:headEnd type="none" w="med" len="med"/>
                      <a:tailEnd type="none" w="med" len="med"/>
                    </a:lnR>
                    <a:lnT w="12700" cap="flat" cmpd="sng">
                      <a:solidFill>
                        <a:schemeClr val="bg1">
                          <a:lumMod val="85000"/>
                        </a:schemeClr>
                      </a:solidFill>
                      <a:prstDash val="solid"/>
                      <a:bevel/>
                      <a:headEnd type="none" w="med" len="med"/>
                      <a:tailEnd type="none" w="med" len="med"/>
                    </a:lnT>
                    <a:lnB w="12700" cap="flat" cmpd="sng">
                      <a:solidFill>
                        <a:schemeClr val="bg1">
                          <a:lumMod val="85000"/>
                        </a:schemeClr>
                      </a:solidFill>
                      <a:prstDash val="solid"/>
                      <a:bevel/>
                      <a:headEnd type="none" w="med" len="med"/>
                      <a:tailEnd type="none" w="med" len="med"/>
                    </a:lnB>
                    <a:lnTlToBr>
                      <a:noFill/>
                    </a:lnTlToBr>
                    <a:lnBlToTr>
                      <a:noFill/>
                    </a:lnBlToTr>
                    <a:noFill/>
                  </a:tcPr>
                </a:tc>
                <a:tc>
                  <a:txBody>
                    <a:bodyPr/>
                    <a:p>
                      <a:pPr marL="0" lvl="0" indent="0" algn="l" eaLnBrk="1" fontAlgn="base" latinLnBrk="1" hangingPunct="1">
                        <a:spcBef>
                          <a:spcPct val="20000"/>
                        </a:spcBef>
                        <a:spcAft>
                          <a:spcPct val="0"/>
                        </a:spcAft>
                        <a:buFont typeface="Gulim" pitchFamily="34" charset="-127"/>
                        <a:buNone/>
                      </a:pPr>
                      <a:endParaRPr lang="zh-CN" altLang="en-US" sz="900" b="1" i="1" baseline="0">
                        <a:solidFill>
                          <a:schemeClr val="tx1"/>
                        </a:solidFill>
                        <a:latin typeface="华文楷体" panose="02010600040101010101" charset="-122"/>
                        <a:ea typeface="华文楷体" panose="02010600040101010101" charset="-122"/>
                        <a:sym typeface="Malgun Gothic" panose="020B0503020000020004" pitchFamily="34" charset="-127"/>
                      </a:endParaRPr>
                    </a:p>
                  </a:txBody>
                  <a:tcPr marL="0" marR="0" marT="35997" marB="35997" anchor="ctr">
                    <a:lnL w="12700" cap="flat" cmpd="sng">
                      <a:solidFill>
                        <a:schemeClr val="bg1">
                          <a:lumMod val="85000"/>
                        </a:schemeClr>
                      </a:solidFill>
                      <a:prstDash val="solid"/>
                      <a:bevel/>
                      <a:headEnd type="none" w="med" len="med"/>
                      <a:tailEnd type="none" w="med" len="med"/>
                    </a:lnL>
                    <a:lnR w="12700" cap="flat" cmpd="sng">
                      <a:solidFill>
                        <a:schemeClr val="bg1">
                          <a:lumMod val="85000"/>
                        </a:schemeClr>
                      </a:solidFill>
                      <a:prstDash val="solid"/>
                      <a:bevel/>
                      <a:headEnd type="none" w="med" len="med"/>
                      <a:tailEnd type="none" w="med" len="med"/>
                    </a:lnR>
                    <a:lnT w="12700" cap="flat" cmpd="sng">
                      <a:solidFill>
                        <a:schemeClr val="bg1">
                          <a:lumMod val="85000"/>
                        </a:schemeClr>
                      </a:solidFill>
                      <a:prstDash val="solid"/>
                      <a:bevel/>
                      <a:headEnd type="none" w="med" len="med"/>
                      <a:tailEnd type="none" w="med" len="med"/>
                    </a:lnT>
                    <a:lnB w="12700" cap="flat" cmpd="sng">
                      <a:solidFill>
                        <a:schemeClr val="bg1">
                          <a:lumMod val="85000"/>
                        </a:schemeClr>
                      </a:solidFill>
                      <a:prstDash val="solid"/>
                      <a:bevel/>
                      <a:headEnd type="none" w="med" len="med"/>
                      <a:tailEnd type="none" w="med" len="med"/>
                    </a:lnB>
                    <a:lnTlToBr>
                      <a:noFill/>
                    </a:lnTlToBr>
                    <a:lnBlToTr>
                      <a:noFill/>
                    </a:lnBlToTr>
                    <a:noFill/>
                  </a:tcPr>
                </a:tc>
                <a:tc>
                  <a:txBody>
                    <a:bodyPr/>
                    <a:p>
                      <a:pPr marL="0" lvl="0" indent="0" algn="l" eaLnBrk="1" fontAlgn="base" latinLnBrk="1" hangingPunct="1">
                        <a:spcBef>
                          <a:spcPct val="20000"/>
                        </a:spcBef>
                        <a:spcAft>
                          <a:spcPct val="0"/>
                        </a:spcAft>
                        <a:buFont typeface="Gulim" pitchFamily="34" charset="-127"/>
                        <a:buNone/>
                      </a:pPr>
                      <a:endParaRPr lang="zh-CN" altLang="en-US" sz="900" b="1" i="1" baseline="0">
                        <a:solidFill>
                          <a:schemeClr val="tx1"/>
                        </a:solidFill>
                        <a:latin typeface="华文楷体" panose="02010600040101010101" charset="-122"/>
                        <a:ea typeface="华文楷体" panose="02010600040101010101" charset="-122"/>
                        <a:sym typeface="Malgun Gothic" panose="020B0503020000020004" pitchFamily="34" charset="-127"/>
                      </a:endParaRPr>
                    </a:p>
                  </a:txBody>
                  <a:tcPr marL="0" marR="0" marT="35997" marB="35997" anchor="ctr">
                    <a:lnL w="12700" cap="flat" cmpd="sng">
                      <a:solidFill>
                        <a:schemeClr val="bg1">
                          <a:lumMod val="85000"/>
                        </a:schemeClr>
                      </a:solidFill>
                      <a:prstDash val="solid"/>
                      <a:bevel/>
                      <a:headEnd type="none" w="med" len="med"/>
                      <a:tailEnd type="none" w="med" len="med"/>
                    </a:lnL>
                    <a:lnR w="12700" cap="flat" cmpd="sng">
                      <a:solidFill>
                        <a:schemeClr val="bg1">
                          <a:lumMod val="85000"/>
                        </a:schemeClr>
                      </a:solidFill>
                      <a:prstDash val="solid"/>
                      <a:bevel/>
                      <a:headEnd type="none" w="med" len="med"/>
                      <a:tailEnd type="none" w="med" len="med"/>
                    </a:lnR>
                    <a:lnT w="12700" cap="flat" cmpd="sng">
                      <a:solidFill>
                        <a:schemeClr val="bg1">
                          <a:lumMod val="85000"/>
                        </a:schemeClr>
                      </a:solidFill>
                      <a:prstDash val="solid"/>
                      <a:bevel/>
                      <a:headEnd type="none" w="med" len="med"/>
                      <a:tailEnd type="none" w="med" len="med"/>
                    </a:lnT>
                    <a:lnB w="12700" cap="flat" cmpd="sng">
                      <a:solidFill>
                        <a:schemeClr val="bg1">
                          <a:lumMod val="85000"/>
                        </a:schemeClr>
                      </a:solidFill>
                      <a:prstDash val="solid"/>
                      <a:bevel/>
                      <a:headEnd type="none" w="med" len="med"/>
                      <a:tailEnd type="none" w="med" len="med"/>
                    </a:lnB>
                    <a:lnTlToBr>
                      <a:noFill/>
                    </a:lnTlToBr>
                    <a:lnBlToTr>
                      <a:noFill/>
                    </a:lnBlToTr>
                    <a:noFill/>
                  </a:tcPr>
                </a:tc>
                <a:tc>
                  <a:txBody>
                    <a:bodyPr/>
                    <a:p>
                      <a:pPr marL="0" lvl="0" indent="0" algn="l" eaLnBrk="1" fontAlgn="base" latinLnBrk="1" hangingPunct="1">
                        <a:spcBef>
                          <a:spcPct val="20000"/>
                        </a:spcBef>
                        <a:spcAft>
                          <a:spcPct val="0"/>
                        </a:spcAft>
                        <a:buFont typeface="Gulim" pitchFamily="34" charset="-127"/>
                        <a:buNone/>
                      </a:pPr>
                      <a:endParaRPr lang="zh-CN" altLang="en-US" sz="900" b="1" i="1" baseline="0">
                        <a:solidFill>
                          <a:schemeClr val="tx1"/>
                        </a:solidFill>
                        <a:latin typeface="华文楷体" panose="02010600040101010101" charset="-122"/>
                        <a:ea typeface="华文楷体" panose="02010600040101010101" charset="-122"/>
                        <a:sym typeface="Malgun Gothic" panose="020B0503020000020004" pitchFamily="34" charset="-127"/>
                      </a:endParaRPr>
                    </a:p>
                  </a:txBody>
                  <a:tcPr marL="0" marR="0" marT="35997" marB="35997" anchor="ctr">
                    <a:lnL w="12700" cap="flat" cmpd="sng">
                      <a:solidFill>
                        <a:schemeClr val="bg1">
                          <a:lumMod val="85000"/>
                        </a:schemeClr>
                      </a:solidFill>
                      <a:prstDash val="solid"/>
                      <a:bevel/>
                      <a:headEnd type="none" w="med" len="med"/>
                      <a:tailEnd type="none" w="med" len="med"/>
                    </a:lnL>
                    <a:lnR w="12700" cap="flat" cmpd="sng">
                      <a:solidFill>
                        <a:schemeClr val="bg1">
                          <a:lumMod val="85000"/>
                        </a:schemeClr>
                      </a:solidFill>
                      <a:prstDash val="solid"/>
                      <a:bevel/>
                      <a:headEnd type="none" w="med" len="med"/>
                      <a:tailEnd type="none" w="med" len="med"/>
                    </a:lnR>
                    <a:lnT w="12700" cap="flat" cmpd="sng">
                      <a:solidFill>
                        <a:schemeClr val="bg1">
                          <a:lumMod val="85000"/>
                        </a:schemeClr>
                      </a:solidFill>
                      <a:prstDash val="solid"/>
                      <a:bevel/>
                      <a:headEnd type="none" w="med" len="med"/>
                      <a:tailEnd type="none" w="med" len="med"/>
                    </a:lnT>
                    <a:lnB w="12700" cap="flat" cmpd="sng">
                      <a:solidFill>
                        <a:schemeClr val="bg1">
                          <a:lumMod val="85000"/>
                        </a:schemeClr>
                      </a:solidFill>
                      <a:prstDash val="solid"/>
                      <a:bevel/>
                      <a:headEnd type="none" w="med" len="med"/>
                      <a:tailEnd type="none" w="med" len="med"/>
                    </a:lnB>
                    <a:lnTlToBr>
                      <a:noFill/>
                    </a:lnTlToBr>
                    <a:lnBlToTr>
                      <a:noFill/>
                    </a:lnBlToTr>
                    <a:noFill/>
                  </a:tcPr>
                </a:tc>
                <a:tc>
                  <a:txBody>
                    <a:bodyPr/>
                    <a:p>
                      <a:pPr marL="0" lvl="0" indent="0" algn="l" eaLnBrk="1" fontAlgn="base" latinLnBrk="1" hangingPunct="1">
                        <a:spcBef>
                          <a:spcPct val="20000"/>
                        </a:spcBef>
                        <a:spcAft>
                          <a:spcPct val="0"/>
                        </a:spcAft>
                        <a:buFont typeface="Gulim" pitchFamily="34" charset="-127"/>
                        <a:buNone/>
                      </a:pPr>
                      <a:endParaRPr lang="zh-CN" altLang="en-US" sz="900" b="1" i="1" baseline="0">
                        <a:solidFill>
                          <a:schemeClr val="tx1"/>
                        </a:solidFill>
                        <a:latin typeface="华文楷体" panose="02010600040101010101" charset="-122"/>
                        <a:ea typeface="华文楷体" panose="02010600040101010101" charset="-122"/>
                        <a:sym typeface="Malgun Gothic" panose="020B0503020000020004" pitchFamily="34" charset="-127"/>
                      </a:endParaRPr>
                    </a:p>
                  </a:txBody>
                  <a:tcPr marL="0" marR="0" marT="35997" marB="35997" anchor="ctr">
                    <a:lnL w="12700" cap="flat" cmpd="sng">
                      <a:solidFill>
                        <a:schemeClr val="bg1">
                          <a:lumMod val="85000"/>
                        </a:schemeClr>
                      </a:solidFill>
                      <a:prstDash val="solid"/>
                      <a:bevel/>
                      <a:headEnd type="none" w="med" len="med"/>
                      <a:tailEnd type="none" w="med" len="med"/>
                    </a:lnL>
                    <a:lnR w="12700" cap="flat" cmpd="sng">
                      <a:solidFill>
                        <a:schemeClr val="bg1">
                          <a:lumMod val="85000"/>
                        </a:schemeClr>
                      </a:solidFill>
                      <a:prstDash val="solid"/>
                      <a:bevel/>
                      <a:headEnd type="none" w="med" len="med"/>
                      <a:tailEnd type="none" w="med" len="med"/>
                    </a:lnR>
                    <a:lnT w="12700" cap="flat" cmpd="sng">
                      <a:solidFill>
                        <a:schemeClr val="bg1">
                          <a:lumMod val="85000"/>
                        </a:schemeClr>
                      </a:solidFill>
                      <a:prstDash val="solid"/>
                      <a:bevel/>
                      <a:headEnd type="none" w="med" len="med"/>
                      <a:tailEnd type="none" w="med" len="med"/>
                    </a:lnT>
                    <a:lnB w="12700" cap="flat" cmpd="sng">
                      <a:solidFill>
                        <a:schemeClr val="bg1">
                          <a:lumMod val="85000"/>
                        </a:schemeClr>
                      </a:solidFill>
                      <a:prstDash val="solid"/>
                      <a:bevel/>
                      <a:headEnd type="none" w="med" len="med"/>
                      <a:tailEnd type="none" w="med" len="med"/>
                    </a:lnB>
                    <a:lnTlToBr>
                      <a:noFill/>
                    </a:lnTlToBr>
                    <a:lnBlToTr>
                      <a:noFill/>
                    </a:lnBlToTr>
                    <a:noFill/>
                  </a:tcPr>
                </a:tc>
                <a:tc>
                  <a:txBody>
                    <a:bodyPr/>
                    <a:p>
                      <a:pPr marL="0" lvl="0" indent="0" algn="l" eaLnBrk="1" fontAlgn="base" latinLnBrk="1" hangingPunct="1">
                        <a:spcBef>
                          <a:spcPct val="20000"/>
                        </a:spcBef>
                        <a:spcAft>
                          <a:spcPct val="0"/>
                        </a:spcAft>
                        <a:buFont typeface="Gulim" pitchFamily="34" charset="-127"/>
                        <a:buNone/>
                      </a:pPr>
                      <a:endParaRPr lang="zh-CN" altLang="en-US" sz="900" b="1" i="1" baseline="0">
                        <a:solidFill>
                          <a:schemeClr val="tx1"/>
                        </a:solidFill>
                        <a:latin typeface="华文楷体" panose="02010600040101010101" charset="-122"/>
                        <a:ea typeface="华文楷体" panose="02010600040101010101" charset="-122"/>
                        <a:sym typeface="Malgun Gothic" panose="020B0503020000020004" pitchFamily="34" charset="-127"/>
                      </a:endParaRPr>
                    </a:p>
                  </a:txBody>
                  <a:tcPr marL="0" marR="0" marT="35997" marB="35997" anchor="ctr">
                    <a:lnL w="12700" cap="flat" cmpd="sng">
                      <a:solidFill>
                        <a:schemeClr val="bg1">
                          <a:lumMod val="85000"/>
                        </a:schemeClr>
                      </a:solidFill>
                      <a:prstDash val="solid"/>
                      <a:bevel/>
                      <a:headEnd type="none" w="med" len="med"/>
                      <a:tailEnd type="none" w="med" len="med"/>
                    </a:lnL>
                    <a:lnR w="12700" cap="flat" cmpd="sng">
                      <a:solidFill>
                        <a:schemeClr val="bg1">
                          <a:lumMod val="85000"/>
                        </a:schemeClr>
                      </a:solidFill>
                      <a:prstDash val="solid"/>
                      <a:bevel/>
                      <a:headEnd type="none" w="med" len="med"/>
                      <a:tailEnd type="none" w="med" len="med"/>
                    </a:lnR>
                    <a:lnT w="12700" cap="flat" cmpd="sng">
                      <a:solidFill>
                        <a:schemeClr val="bg1">
                          <a:lumMod val="85000"/>
                        </a:schemeClr>
                      </a:solidFill>
                      <a:prstDash val="solid"/>
                      <a:bevel/>
                      <a:headEnd type="none" w="med" len="med"/>
                      <a:tailEnd type="none" w="med" len="med"/>
                    </a:lnT>
                    <a:lnB w="12700" cap="flat" cmpd="sng">
                      <a:solidFill>
                        <a:schemeClr val="bg1">
                          <a:lumMod val="85000"/>
                        </a:schemeClr>
                      </a:solidFill>
                      <a:prstDash val="solid"/>
                      <a:bevel/>
                      <a:headEnd type="none" w="med" len="med"/>
                      <a:tailEnd type="none" w="med" len="med"/>
                    </a:lnB>
                    <a:lnTlToBr>
                      <a:noFill/>
                    </a:lnTlToBr>
                    <a:lnBlToTr>
                      <a:noFill/>
                    </a:lnBlToTr>
                    <a:noFill/>
                  </a:tcPr>
                </a:tc>
                <a:tc>
                  <a:txBody>
                    <a:bodyPr/>
                    <a:p>
                      <a:pPr marL="0" lvl="0" indent="0" algn="l" eaLnBrk="1" fontAlgn="base" latinLnBrk="1" hangingPunct="1">
                        <a:spcBef>
                          <a:spcPct val="20000"/>
                        </a:spcBef>
                        <a:spcAft>
                          <a:spcPct val="0"/>
                        </a:spcAft>
                        <a:buFont typeface="Gulim" pitchFamily="34" charset="-127"/>
                        <a:buNone/>
                      </a:pPr>
                      <a:endParaRPr lang="zh-CN" altLang="en-US" sz="900" b="1" i="1" baseline="0">
                        <a:solidFill>
                          <a:schemeClr val="tx1"/>
                        </a:solidFill>
                        <a:latin typeface="华文楷体" panose="02010600040101010101" charset="-122"/>
                        <a:ea typeface="华文楷体" panose="02010600040101010101" charset="-122"/>
                        <a:sym typeface="Malgun Gothic" panose="020B0503020000020004" pitchFamily="34" charset="-127"/>
                      </a:endParaRPr>
                    </a:p>
                  </a:txBody>
                  <a:tcPr marL="0" marR="0" marT="35997" marB="35997" anchor="ctr">
                    <a:lnL w="12700" cap="flat" cmpd="sng">
                      <a:solidFill>
                        <a:schemeClr val="bg1">
                          <a:lumMod val="85000"/>
                        </a:schemeClr>
                      </a:solidFill>
                      <a:prstDash val="solid"/>
                      <a:bevel/>
                      <a:headEnd type="none" w="med" len="med"/>
                      <a:tailEnd type="none" w="med" len="med"/>
                    </a:lnL>
                    <a:lnR w="12700" cap="flat" cmpd="sng">
                      <a:solidFill>
                        <a:schemeClr val="bg1">
                          <a:lumMod val="85000"/>
                        </a:schemeClr>
                      </a:solidFill>
                      <a:prstDash val="solid"/>
                      <a:bevel/>
                      <a:headEnd type="none" w="med" len="med"/>
                      <a:tailEnd type="none" w="med" len="med"/>
                    </a:lnR>
                    <a:lnT w="12700" cap="flat" cmpd="sng">
                      <a:solidFill>
                        <a:schemeClr val="bg1">
                          <a:lumMod val="85000"/>
                        </a:schemeClr>
                      </a:solidFill>
                      <a:prstDash val="solid"/>
                      <a:bevel/>
                      <a:headEnd type="none" w="med" len="med"/>
                      <a:tailEnd type="none" w="med" len="med"/>
                    </a:lnT>
                    <a:lnB w="12700" cap="flat" cmpd="sng">
                      <a:solidFill>
                        <a:schemeClr val="bg1">
                          <a:lumMod val="85000"/>
                        </a:schemeClr>
                      </a:solidFill>
                      <a:prstDash val="solid"/>
                      <a:bevel/>
                      <a:headEnd type="none" w="med" len="med"/>
                      <a:tailEnd type="none" w="med" len="med"/>
                    </a:lnB>
                    <a:lnTlToBr>
                      <a:noFill/>
                    </a:lnTlToBr>
                    <a:lnBlToTr>
                      <a:noFill/>
                    </a:lnBlToTr>
                    <a:noFill/>
                  </a:tcPr>
                </a:tc>
                <a:tc>
                  <a:txBody>
                    <a:bodyPr/>
                    <a:p>
                      <a:pPr marL="0" lvl="0" indent="0" algn="l" eaLnBrk="1" fontAlgn="base" latinLnBrk="1" hangingPunct="1">
                        <a:spcBef>
                          <a:spcPct val="20000"/>
                        </a:spcBef>
                        <a:spcAft>
                          <a:spcPct val="0"/>
                        </a:spcAft>
                        <a:buFont typeface="Gulim" pitchFamily="34" charset="-127"/>
                        <a:buNone/>
                      </a:pPr>
                      <a:endParaRPr lang="zh-CN" altLang="en-US" sz="900" b="1" i="1" baseline="0">
                        <a:solidFill>
                          <a:schemeClr val="tx1"/>
                        </a:solidFill>
                        <a:latin typeface="华文楷体" panose="02010600040101010101" charset="-122"/>
                        <a:ea typeface="华文楷体" panose="02010600040101010101" charset="-122"/>
                        <a:sym typeface="Malgun Gothic" panose="020B0503020000020004" pitchFamily="34" charset="-127"/>
                      </a:endParaRPr>
                    </a:p>
                  </a:txBody>
                  <a:tcPr marL="0" marR="0" marT="35997" marB="35997" anchor="ctr">
                    <a:lnL w="12700" cap="flat" cmpd="sng">
                      <a:solidFill>
                        <a:schemeClr val="bg1">
                          <a:lumMod val="85000"/>
                        </a:schemeClr>
                      </a:solidFill>
                      <a:prstDash val="solid"/>
                      <a:bevel/>
                      <a:headEnd type="none" w="med" len="med"/>
                      <a:tailEnd type="none" w="med" len="med"/>
                    </a:lnL>
                    <a:lnR w="12700" cap="flat" cmpd="sng">
                      <a:solidFill>
                        <a:schemeClr val="bg1">
                          <a:lumMod val="85000"/>
                        </a:schemeClr>
                      </a:solidFill>
                      <a:prstDash val="solid"/>
                      <a:bevel/>
                      <a:headEnd type="none" w="med" len="med"/>
                      <a:tailEnd type="none" w="med" len="med"/>
                    </a:lnR>
                    <a:lnT w="12700" cap="flat" cmpd="sng">
                      <a:solidFill>
                        <a:schemeClr val="bg1">
                          <a:lumMod val="85000"/>
                        </a:schemeClr>
                      </a:solidFill>
                      <a:prstDash val="solid"/>
                      <a:bevel/>
                      <a:headEnd type="none" w="med" len="med"/>
                      <a:tailEnd type="none" w="med" len="med"/>
                    </a:lnT>
                    <a:lnB w="12700" cap="flat" cmpd="sng">
                      <a:solidFill>
                        <a:schemeClr val="bg1">
                          <a:lumMod val="85000"/>
                        </a:schemeClr>
                      </a:solidFill>
                      <a:prstDash val="solid"/>
                      <a:bevel/>
                      <a:headEnd type="none" w="med" len="med"/>
                      <a:tailEnd type="none" w="med" len="med"/>
                    </a:lnB>
                    <a:lnTlToBr>
                      <a:noFill/>
                    </a:lnTlToBr>
                    <a:lnBlToTr>
                      <a:noFill/>
                    </a:lnBlToTr>
                    <a:noFill/>
                  </a:tcPr>
                </a:tc>
                <a:tc>
                  <a:txBody>
                    <a:bodyPr/>
                    <a:p>
                      <a:pPr marL="0" lvl="0" indent="0" algn="l" eaLnBrk="1" fontAlgn="base" latinLnBrk="1" hangingPunct="1">
                        <a:spcBef>
                          <a:spcPct val="20000"/>
                        </a:spcBef>
                        <a:spcAft>
                          <a:spcPct val="0"/>
                        </a:spcAft>
                        <a:buFont typeface="Gulim" pitchFamily="34" charset="-127"/>
                        <a:buNone/>
                      </a:pPr>
                      <a:endParaRPr lang="zh-CN" altLang="en-US" sz="900" b="1" i="1" baseline="0">
                        <a:solidFill>
                          <a:schemeClr val="tx1"/>
                        </a:solidFill>
                        <a:latin typeface="华文楷体" panose="02010600040101010101" charset="-122"/>
                        <a:ea typeface="华文楷体" panose="02010600040101010101" charset="-122"/>
                        <a:sym typeface="Malgun Gothic" panose="020B0503020000020004" pitchFamily="34" charset="-127"/>
                      </a:endParaRPr>
                    </a:p>
                  </a:txBody>
                  <a:tcPr marL="0" marR="0" marT="35997" marB="35997" anchor="ctr">
                    <a:lnL w="12700" cap="flat" cmpd="sng">
                      <a:solidFill>
                        <a:schemeClr val="bg1">
                          <a:lumMod val="85000"/>
                        </a:schemeClr>
                      </a:solidFill>
                      <a:prstDash val="solid"/>
                      <a:bevel/>
                      <a:headEnd type="none" w="med" len="med"/>
                      <a:tailEnd type="none" w="med" len="med"/>
                    </a:lnL>
                    <a:lnR w="12700" cap="flat" cmpd="sng">
                      <a:solidFill>
                        <a:schemeClr val="bg1">
                          <a:lumMod val="85000"/>
                        </a:schemeClr>
                      </a:solidFill>
                      <a:prstDash val="solid"/>
                      <a:bevel/>
                      <a:headEnd type="none" w="med" len="med"/>
                      <a:tailEnd type="none" w="med" len="med"/>
                    </a:lnR>
                    <a:lnT w="12700" cap="flat" cmpd="sng">
                      <a:solidFill>
                        <a:schemeClr val="bg1">
                          <a:lumMod val="85000"/>
                        </a:schemeClr>
                      </a:solidFill>
                      <a:prstDash val="solid"/>
                      <a:bevel/>
                      <a:headEnd type="none" w="med" len="med"/>
                      <a:tailEnd type="none" w="med" len="med"/>
                    </a:lnT>
                    <a:lnB w="12700" cap="flat" cmpd="sng">
                      <a:solidFill>
                        <a:schemeClr val="bg1">
                          <a:lumMod val="85000"/>
                        </a:schemeClr>
                      </a:solidFill>
                      <a:prstDash val="solid"/>
                      <a:bevel/>
                      <a:headEnd type="none" w="med" len="med"/>
                      <a:tailEnd type="none" w="med" len="med"/>
                    </a:lnB>
                    <a:lnTlToBr>
                      <a:noFill/>
                    </a:lnTlToBr>
                    <a:lnBlToTr>
                      <a:noFill/>
                    </a:lnBlToTr>
                    <a:noFill/>
                  </a:tcPr>
                </a:tc>
                <a:tc>
                  <a:txBody>
                    <a:bodyPr/>
                    <a:p>
                      <a:pPr marL="0" lvl="0" indent="0" algn="l" eaLnBrk="1" fontAlgn="base" latinLnBrk="1" hangingPunct="1">
                        <a:spcBef>
                          <a:spcPct val="20000"/>
                        </a:spcBef>
                        <a:spcAft>
                          <a:spcPct val="0"/>
                        </a:spcAft>
                        <a:buFont typeface="Gulim" pitchFamily="34" charset="-127"/>
                        <a:buNone/>
                      </a:pPr>
                      <a:endParaRPr lang="zh-CN" altLang="en-US" sz="900" b="1" i="1" baseline="0">
                        <a:solidFill>
                          <a:schemeClr val="tx1"/>
                        </a:solidFill>
                        <a:latin typeface="华文楷体" panose="02010600040101010101" charset="-122"/>
                        <a:ea typeface="华文楷体" panose="02010600040101010101" charset="-122"/>
                        <a:sym typeface="Malgun Gothic" panose="020B0503020000020004" pitchFamily="34" charset="-127"/>
                      </a:endParaRPr>
                    </a:p>
                  </a:txBody>
                  <a:tcPr marL="0" marR="0" marT="35997" marB="35997" anchor="ctr">
                    <a:lnL w="12700" cap="flat" cmpd="sng">
                      <a:solidFill>
                        <a:schemeClr val="bg1">
                          <a:lumMod val="85000"/>
                        </a:schemeClr>
                      </a:solidFill>
                      <a:prstDash val="solid"/>
                      <a:bevel/>
                      <a:headEnd type="none" w="med" len="med"/>
                      <a:tailEnd type="none" w="med" len="med"/>
                    </a:lnL>
                    <a:lnR w="12700" cap="flat" cmpd="sng">
                      <a:solidFill>
                        <a:schemeClr val="bg1">
                          <a:lumMod val="85000"/>
                        </a:schemeClr>
                      </a:solidFill>
                      <a:prstDash val="solid"/>
                      <a:bevel/>
                      <a:headEnd type="none" w="med" len="med"/>
                      <a:tailEnd type="none" w="med" len="med"/>
                    </a:lnR>
                    <a:lnT w="12700" cap="flat" cmpd="sng">
                      <a:solidFill>
                        <a:schemeClr val="bg1">
                          <a:lumMod val="85000"/>
                        </a:schemeClr>
                      </a:solidFill>
                      <a:prstDash val="solid"/>
                      <a:bevel/>
                      <a:headEnd type="none" w="med" len="med"/>
                      <a:tailEnd type="none" w="med" len="med"/>
                    </a:lnT>
                    <a:lnB w="12700" cap="flat" cmpd="sng">
                      <a:solidFill>
                        <a:schemeClr val="bg1">
                          <a:lumMod val="85000"/>
                        </a:schemeClr>
                      </a:solidFill>
                      <a:prstDash val="solid"/>
                      <a:bevel/>
                      <a:headEnd type="none" w="med" len="med"/>
                      <a:tailEnd type="none" w="med" len="med"/>
                    </a:lnB>
                    <a:lnTlToBr>
                      <a:noFill/>
                    </a:lnTlToBr>
                    <a:lnBlToTr>
                      <a:noFill/>
                    </a:lnBlToTr>
                    <a:noFill/>
                  </a:tcPr>
                </a:tc>
                <a:tc>
                  <a:txBody>
                    <a:bodyPr/>
                    <a:p>
                      <a:pPr marL="0" lvl="0" indent="0" algn="l" eaLnBrk="1" fontAlgn="base" latinLnBrk="1" hangingPunct="1">
                        <a:spcBef>
                          <a:spcPct val="20000"/>
                        </a:spcBef>
                        <a:spcAft>
                          <a:spcPct val="0"/>
                        </a:spcAft>
                        <a:buFont typeface="Gulim" pitchFamily="34" charset="-127"/>
                        <a:buNone/>
                      </a:pPr>
                      <a:endParaRPr lang="zh-CN" altLang="en-US" sz="900" b="1" i="1" baseline="0">
                        <a:solidFill>
                          <a:schemeClr val="tx1"/>
                        </a:solidFill>
                        <a:latin typeface="华文楷体" panose="02010600040101010101" charset="-122"/>
                        <a:ea typeface="华文楷体" panose="02010600040101010101" charset="-122"/>
                        <a:sym typeface="Malgun Gothic" panose="020B0503020000020004" pitchFamily="34" charset="-127"/>
                      </a:endParaRPr>
                    </a:p>
                  </a:txBody>
                  <a:tcPr marL="0" marR="0" marT="35997" marB="35997" anchor="ctr">
                    <a:lnL w="12700" cap="flat" cmpd="sng">
                      <a:solidFill>
                        <a:schemeClr val="bg1">
                          <a:lumMod val="85000"/>
                        </a:schemeClr>
                      </a:solidFill>
                      <a:prstDash val="solid"/>
                      <a:bevel/>
                      <a:headEnd type="none" w="med" len="med"/>
                      <a:tailEnd type="none" w="med" len="med"/>
                    </a:lnL>
                    <a:lnR w="12700" cap="flat" cmpd="sng">
                      <a:solidFill>
                        <a:schemeClr val="bg1">
                          <a:lumMod val="85000"/>
                        </a:schemeClr>
                      </a:solidFill>
                      <a:prstDash val="solid"/>
                      <a:bevel/>
                      <a:headEnd type="none" w="med" len="med"/>
                      <a:tailEnd type="none" w="med" len="med"/>
                    </a:lnR>
                    <a:lnT w="12700" cap="flat" cmpd="sng">
                      <a:solidFill>
                        <a:schemeClr val="bg1">
                          <a:lumMod val="85000"/>
                        </a:schemeClr>
                      </a:solidFill>
                      <a:prstDash val="solid"/>
                      <a:bevel/>
                      <a:headEnd type="none" w="med" len="med"/>
                      <a:tailEnd type="none" w="med" len="med"/>
                    </a:lnT>
                    <a:lnB w="12700" cap="flat" cmpd="sng">
                      <a:solidFill>
                        <a:schemeClr val="bg1">
                          <a:lumMod val="85000"/>
                        </a:schemeClr>
                      </a:solidFill>
                      <a:prstDash val="solid"/>
                      <a:bevel/>
                      <a:headEnd type="none" w="med" len="med"/>
                      <a:tailEnd type="none" w="med" len="med"/>
                    </a:lnB>
                    <a:lnTlToBr>
                      <a:noFill/>
                    </a:lnTlToBr>
                    <a:lnBlToTr>
                      <a:noFill/>
                    </a:lnBlToTr>
                    <a:noFill/>
                  </a:tcPr>
                </a:tc>
              </a:tr>
              <a:tr h="522605">
                <a:tc>
                  <a:txBody>
                    <a:bodyPr/>
                    <a:p>
                      <a:pPr marL="0" lvl="0" indent="0" algn="ctr" eaLnBrk="1" fontAlgn="base" latinLnBrk="1" hangingPunct="1">
                        <a:spcBef>
                          <a:spcPct val="20000"/>
                        </a:spcBef>
                        <a:spcAft>
                          <a:spcPct val="0"/>
                        </a:spcAft>
                        <a:buFont typeface="Gulim" pitchFamily="34" charset="-127"/>
                        <a:buNone/>
                      </a:pPr>
                      <a:r>
                        <a:rPr lang="zh-CN" altLang="en-US" sz="1200" b="1" baseline="0">
                          <a:solidFill>
                            <a:schemeClr val="tx1"/>
                          </a:solidFill>
                          <a:latin typeface="华文楷体" panose="02010600040101010101" charset="-122"/>
                          <a:ea typeface="华文楷体" panose="02010600040101010101" charset="-122"/>
                          <a:sym typeface="楷体" panose="02010609060101010101" pitchFamily="49" charset="-122"/>
                        </a:rPr>
                        <a:t>工厂认证</a:t>
                      </a:r>
                      <a:endParaRPr lang="zh-CN" altLang="en-US" sz="1200" b="1" baseline="0">
                        <a:solidFill>
                          <a:schemeClr val="tx1"/>
                        </a:solidFill>
                        <a:latin typeface="华文楷体" panose="02010600040101010101" charset="-122"/>
                        <a:ea typeface="华文楷体" panose="02010600040101010101" charset="-122"/>
                        <a:sym typeface="楷体" panose="02010609060101010101" pitchFamily="49" charset="-122"/>
                      </a:endParaRPr>
                    </a:p>
                  </a:txBody>
                  <a:tcPr marL="36000" marR="36000" marT="35997" marB="35997" anchor="ctr">
                    <a:lnL w="12700" cap="flat" cmpd="sng">
                      <a:solidFill>
                        <a:schemeClr val="bg1">
                          <a:lumMod val="85000"/>
                        </a:schemeClr>
                      </a:solidFill>
                      <a:prstDash val="solid"/>
                      <a:bevel/>
                      <a:headEnd type="none" w="med" len="med"/>
                      <a:tailEnd type="none" w="med" len="med"/>
                    </a:lnL>
                    <a:lnR w="12700" cap="flat" cmpd="sng">
                      <a:solidFill>
                        <a:schemeClr val="bg1">
                          <a:lumMod val="85000"/>
                        </a:schemeClr>
                      </a:solidFill>
                      <a:prstDash val="solid"/>
                      <a:bevel/>
                      <a:headEnd type="none" w="med" len="med"/>
                      <a:tailEnd type="none" w="med" len="med"/>
                    </a:lnR>
                    <a:lnT w="12700" cmpd="sng">
                      <a:solidFill>
                        <a:schemeClr val="bg1">
                          <a:lumMod val="85000"/>
                        </a:schemeClr>
                      </a:solidFill>
                      <a:prstDash val="solid"/>
                    </a:lnT>
                    <a:lnB w="12700" cmpd="sng">
                      <a:solidFill>
                        <a:schemeClr val="bg1">
                          <a:lumMod val="85000"/>
                        </a:schemeClr>
                      </a:solidFill>
                      <a:prstDash val="solid"/>
                    </a:lnB>
                    <a:lnTlToBr>
                      <a:noFill/>
                    </a:lnTlToBr>
                    <a:lnBlToTr>
                      <a:noFill/>
                    </a:lnBlToTr>
                    <a:solidFill>
                      <a:schemeClr val="bg1">
                        <a:alpha val="100000"/>
                      </a:schemeClr>
                    </a:solidFill>
                  </a:tcPr>
                </a:tc>
                <a:tc>
                  <a:txBody>
                    <a:bodyPr/>
                    <a:p>
                      <a:pPr marL="0" lvl="0" indent="0" algn="ctr" eaLnBrk="1" fontAlgn="base" latinLnBrk="1" hangingPunct="1">
                        <a:spcBef>
                          <a:spcPct val="20000"/>
                        </a:spcBef>
                        <a:spcAft>
                          <a:spcPct val="0"/>
                        </a:spcAft>
                        <a:buFont typeface="Gulim" pitchFamily="34" charset="-127"/>
                        <a:buNone/>
                      </a:pPr>
                      <a:endParaRPr lang="zh-CN" altLang="en-US" sz="1000" b="1" i="1" baseline="0">
                        <a:solidFill>
                          <a:schemeClr val="tx1"/>
                        </a:solidFill>
                        <a:latin typeface="华文楷体" panose="02010600040101010101" charset="-122"/>
                        <a:ea typeface="华文楷体" panose="02010600040101010101" charset="-122"/>
                        <a:sym typeface="楷体" panose="02010609060101010101" pitchFamily="49" charset="-122"/>
                      </a:endParaRPr>
                    </a:p>
                  </a:txBody>
                  <a:tcPr marL="0" marR="0" marT="0" marB="0" anchor="ctr">
                    <a:lnL w="12700" cap="flat" cmpd="sng">
                      <a:solidFill>
                        <a:schemeClr val="bg1">
                          <a:lumMod val="85000"/>
                        </a:schemeClr>
                      </a:solidFill>
                      <a:prstDash val="solid"/>
                      <a:bevel/>
                      <a:headEnd type="none" w="med" len="med"/>
                      <a:tailEnd type="none" w="med" len="med"/>
                    </a:lnL>
                    <a:lnR w="12700" cap="flat" cmpd="sng">
                      <a:solidFill>
                        <a:schemeClr val="bg1">
                          <a:lumMod val="85000"/>
                        </a:schemeClr>
                      </a:solidFill>
                      <a:prstDash val="solid"/>
                      <a:bevel/>
                      <a:headEnd type="none" w="med" len="med"/>
                      <a:tailEnd type="none" w="med" len="med"/>
                    </a:lnR>
                    <a:lnT w="12700" cap="flat" cmpd="sng">
                      <a:solidFill>
                        <a:schemeClr val="bg1">
                          <a:lumMod val="85000"/>
                        </a:schemeClr>
                      </a:solidFill>
                      <a:prstDash val="solid"/>
                      <a:bevel/>
                      <a:headEnd type="none" w="med" len="med"/>
                      <a:tailEnd type="none" w="med" len="med"/>
                    </a:lnT>
                    <a:lnB w="12700" cap="flat" cmpd="sng">
                      <a:solidFill>
                        <a:schemeClr val="bg1">
                          <a:lumMod val="85000"/>
                        </a:schemeClr>
                      </a:solidFill>
                      <a:prstDash val="solid"/>
                      <a:bevel/>
                      <a:headEnd type="none" w="med" len="med"/>
                      <a:tailEnd type="none" w="med" len="med"/>
                    </a:lnB>
                    <a:lnTlToBr>
                      <a:noFill/>
                    </a:lnTlToBr>
                    <a:lnBlToTr>
                      <a:noFill/>
                    </a:lnBlToTr>
                    <a:noFill/>
                  </a:tcPr>
                </a:tc>
                <a:tc>
                  <a:txBody>
                    <a:bodyPr/>
                    <a:p>
                      <a:pPr marL="0" lvl="0" indent="0" algn="ctr" eaLnBrk="1" fontAlgn="base" latinLnBrk="1" hangingPunct="1">
                        <a:spcBef>
                          <a:spcPct val="20000"/>
                        </a:spcBef>
                        <a:spcAft>
                          <a:spcPct val="0"/>
                        </a:spcAft>
                        <a:buFont typeface="Gulim" pitchFamily="34" charset="-127"/>
                        <a:buNone/>
                      </a:pPr>
                      <a:endParaRPr lang="zh-CN" altLang="en-US" sz="1000" b="1" i="1" baseline="0">
                        <a:solidFill>
                          <a:schemeClr val="tx1"/>
                        </a:solidFill>
                        <a:latin typeface="华文楷体" panose="02010600040101010101" charset="-122"/>
                        <a:ea typeface="华文楷体" panose="02010600040101010101" charset="-122"/>
                        <a:sym typeface="楷体" panose="02010609060101010101" pitchFamily="49" charset="-122"/>
                      </a:endParaRPr>
                    </a:p>
                  </a:txBody>
                  <a:tcPr marL="0" marR="0" marT="0" marB="0" anchor="ctr">
                    <a:lnL w="12700" cap="flat" cmpd="sng">
                      <a:solidFill>
                        <a:schemeClr val="bg1">
                          <a:lumMod val="85000"/>
                        </a:schemeClr>
                      </a:solidFill>
                      <a:prstDash val="solid"/>
                      <a:bevel/>
                      <a:headEnd type="none" w="med" len="med"/>
                      <a:tailEnd type="none" w="med" len="med"/>
                    </a:lnL>
                    <a:lnR w="12700" cap="flat" cmpd="sng">
                      <a:solidFill>
                        <a:schemeClr val="bg1">
                          <a:lumMod val="85000"/>
                        </a:schemeClr>
                      </a:solidFill>
                      <a:prstDash val="solid"/>
                      <a:bevel/>
                      <a:headEnd type="none" w="med" len="med"/>
                      <a:tailEnd type="none" w="med" len="med"/>
                    </a:lnR>
                    <a:lnT w="12700" cap="flat" cmpd="sng">
                      <a:solidFill>
                        <a:schemeClr val="bg1">
                          <a:lumMod val="85000"/>
                        </a:schemeClr>
                      </a:solidFill>
                      <a:prstDash val="solid"/>
                      <a:bevel/>
                      <a:headEnd type="none" w="med" len="med"/>
                      <a:tailEnd type="none" w="med" len="med"/>
                    </a:lnT>
                    <a:lnB w="12700" cap="flat" cmpd="sng">
                      <a:solidFill>
                        <a:schemeClr val="bg1">
                          <a:lumMod val="85000"/>
                        </a:schemeClr>
                      </a:solidFill>
                      <a:prstDash val="solid"/>
                      <a:bevel/>
                      <a:headEnd type="none" w="med" len="med"/>
                      <a:tailEnd type="none" w="med" len="med"/>
                    </a:lnB>
                    <a:lnTlToBr>
                      <a:noFill/>
                    </a:lnTlToBr>
                    <a:lnBlToTr>
                      <a:noFill/>
                    </a:lnBlToTr>
                    <a:noFill/>
                  </a:tcPr>
                </a:tc>
                <a:tc>
                  <a:txBody>
                    <a:bodyPr/>
                    <a:p>
                      <a:pPr marL="0" lvl="0" indent="0" algn="ctr" eaLnBrk="1" fontAlgn="base" latinLnBrk="1" hangingPunct="1">
                        <a:spcBef>
                          <a:spcPct val="20000"/>
                        </a:spcBef>
                        <a:spcAft>
                          <a:spcPct val="0"/>
                        </a:spcAft>
                        <a:buFont typeface="Gulim" pitchFamily="34" charset="-127"/>
                        <a:buNone/>
                      </a:pPr>
                      <a:endParaRPr lang="zh-CN" altLang="en-US" sz="1000" b="1" i="1" baseline="0">
                        <a:solidFill>
                          <a:schemeClr val="tx1"/>
                        </a:solidFill>
                        <a:latin typeface="华文楷体" panose="02010600040101010101" charset="-122"/>
                        <a:ea typeface="华文楷体" panose="02010600040101010101" charset="-122"/>
                        <a:sym typeface="楷体" panose="02010609060101010101" pitchFamily="49" charset="-122"/>
                      </a:endParaRPr>
                    </a:p>
                  </a:txBody>
                  <a:tcPr marL="0" marR="0" marT="0" marB="0" anchor="ctr">
                    <a:lnL w="12700" cap="flat" cmpd="sng">
                      <a:solidFill>
                        <a:schemeClr val="bg1">
                          <a:lumMod val="85000"/>
                        </a:schemeClr>
                      </a:solidFill>
                      <a:prstDash val="solid"/>
                      <a:bevel/>
                      <a:headEnd type="none" w="med" len="med"/>
                      <a:tailEnd type="none" w="med" len="med"/>
                    </a:lnL>
                    <a:lnR w="12700" cap="flat" cmpd="sng">
                      <a:solidFill>
                        <a:schemeClr val="bg1">
                          <a:lumMod val="85000"/>
                        </a:schemeClr>
                      </a:solidFill>
                      <a:prstDash val="solid"/>
                      <a:bevel/>
                      <a:headEnd type="none" w="med" len="med"/>
                      <a:tailEnd type="none" w="med" len="med"/>
                    </a:lnR>
                    <a:lnT w="12700" cap="flat" cmpd="sng">
                      <a:solidFill>
                        <a:schemeClr val="bg1">
                          <a:lumMod val="85000"/>
                        </a:schemeClr>
                      </a:solidFill>
                      <a:prstDash val="solid"/>
                      <a:bevel/>
                      <a:headEnd type="none" w="med" len="med"/>
                      <a:tailEnd type="none" w="med" len="med"/>
                    </a:lnT>
                    <a:lnB w="12700" cap="flat" cmpd="sng">
                      <a:solidFill>
                        <a:schemeClr val="bg1">
                          <a:lumMod val="85000"/>
                        </a:schemeClr>
                      </a:solidFill>
                      <a:prstDash val="solid"/>
                      <a:bevel/>
                      <a:headEnd type="none" w="med" len="med"/>
                      <a:tailEnd type="none" w="med" len="med"/>
                    </a:lnB>
                    <a:lnTlToBr>
                      <a:noFill/>
                    </a:lnTlToBr>
                    <a:lnBlToTr>
                      <a:noFill/>
                    </a:lnBlToTr>
                    <a:noFill/>
                  </a:tcPr>
                </a:tc>
                <a:tc>
                  <a:txBody>
                    <a:bodyPr/>
                    <a:p>
                      <a:pPr marL="0" lvl="0" indent="0" algn="ctr" eaLnBrk="1" fontAlgn="base" latinLnBrk="1" hangingPunct="1">
                        <a:spcBef>
                          <a:spcPct val="20000"/>
                        </a:spcBef>
                        <a:spcAft>
                          <a:spcPct val="0"/>
                        </a:spcAft>
                        <a:buFont typeface="Gulim" pitchFamily="34" charset="-127"/>
                        <a:buNone/>
                      </a:pPr>
                      <a:endParaRPr lang="zh-CN" altLang="en-US" sz="1000" b="1" i="1" baseline="0">
                        <a:solidFill>
                          <a:schemeClr val="tx1"/>
                        </a:solidFill>
                        <a:latin typeface="华文楷体" panose="02010600040101010101" charset="-122"/>
                        <a:ea typeface="华文楷体" panose="02010600040101010101" charset="-122"/>
                        <a:sym typeface="楷体" panose="02010609060101010101" pitchFamily="49" charset="-122"/>
                      </a:endParaRPr>
                    </a:p>
                  </a:txBody>
                  <a:tcPr marL="0" marR="0" marT="0" marB="0" anchor="ctr">
                    <a:lnL w="12700" cap="flat" cmpd="sng">
                      <a:solidFill>
                        <a:schemeClr val="bg1">
                          <a:lumMod val="85000"/>
                        </a:schemeClr>
                      </a:solidFill>
                      <a:prstDash val="solid"/>
                      <a:bevel/>
                      <a:headEnd type="none" w="med" len="med"/>
                      <a:tailEnd type="none" w="med" len="med"/>
                    </a:lnL>
                    <a:lnR w="12700" cap="flat" cmpd="sng">
                      <a:solidFill>
                        <a:schemeClr val="bg1">
                          <a:lumMod val="85000"/>
                        </a:schemeClr>
                      </a:solidFill>
                      <a:prstDash val="solid"/>
                      <a:bevel/>
                      <a:headEnd type="none" w="med" len="med"/>
                      <a:tailEnd type="none" w="med" len="med"/>
                    </a:lnR>
                    <a:lnT w="12700" cap="flat" cmpd="sng">
                      <a:solidFill>
                        <a:schemeClr val="bg1">
                          <a:lumMod val="85000"/>
                        </a:schemeClr>
                      </a:solidFill>
                      <a:prstDash val="solid"/>
                      <a:bevel/>
                      <a:headEnd type="none" w="med" len="med"/>
                      <a:tailEnd type="none" w="med" len="med"/>
                    </a:lnT>
                    <a:lnB w="12700" cap="flat" cmpd="sng">
                      <a:solidFill>
                        <a:schemeClr val="bg1">
                          <a:lumMod val="85000"/>
                        </a:schemeClr>
                      </a:solidFill>
                      <a:prstDash val="solid"/>
                      <a:bevel/>
                      <a:headEnd type="none" w="med" len="med"/>
                      <a:tailEnd type="none" w="med" len="med"/>
                    </a:lnB>
                    <a:lnTlToBr>
                      <a:noFill/>
                    </a:lnTlToBr>
                    <a:lnBlToTr>
                      <a:noFill/>
                    </a:lnBlToTr>
                    <a:noFill/>
                  </a:tcPr>
                </a:tc>
                <a:tc>
                  <a:txBody>
                    <a:bodyPr/>
                    <a:p>
                      <a:pPr marL="0" lvl="0" indent="0" algn="ctr" eaLnBrk="1" fontAlgn="base" latinLnBrk="1" hangingPunct="1">
                        <a:spcBef>
                          <a:spcPct val="20000"/>
                        </a:spcBef>
                        <a:spcAft>
                          <a:spcPct val="0"/>
                        </a:spcAft>
                        <a:buFont typeface="Gulim" pitchFamily="34" charset="-127"/>
                        <a:buNone/>
                      </a:pPr>
                      <a:endParaRPr lang="zh-CN" altLang="en-US" sz="1000" b="1" i="1" baseline="0">
                        <a:solidFill>
                          <a:schemeClr val="tx1"/>
                        </a:solidFill>
                        <a:latin typeface="华文楷体" panose="02010600040101010101" charset="-122"/>
                        <a:ea typeface="华文楷体" panose="02010600040101010101" charset="-122"/>
                        <a:sym typeface="楷体" panose="02010609060101010101" pitchFamily="49" charset="-122"/>
                      </a:endParaRPr>
                    </a:p>
                  </a:txBody>
                  <a:tcPr marL="0" marR="0" marT="0" marB="0" anchor="ctr">
                    <a:lnL w="12700" cap="flat" cmpd="sng">
                      <a:solidFill>
                        <a:schemeClr val="bg1">
                          <a:lumMod val="85000"/>
                        </a:schemeClr>
                      </a:solidFill>
                      <a:prstDash val="solid"/>
                      <a:bevel/>
                      <a:headEnd type="none" w="med" len="med"/>
                      <a:tailEnd type="none" w="med" len="med"/>
                    </a:lnL>
                    <a:lnR w="12700" cap="flat" cmpd="sng">
                      <a:solidFill>
                        <a:schemeClr val="bg1">
                          <a:lumMod val="85000"/>
                        </a:schemeClr>
                      </a:solidFill>
                      <a:prstDash val="solid"/>
                      <a:bevel/>
                      <a:headEnd type="none" w="med" len="med"/>
                      <a:tailEnd type="none" w="med" len="med"/>
                    </a:lnR>
                    <a:lnT w="12700" cap="flat" cmpd="sng">
                      <a:solidFill>
                        <a:schemeClr val="bg1">
                          <a:lumMod val="85000"/>
                        </a:schemeClr>
                      </a:solidFill>
                      <a:prstDash val="solid"/>
                      <a:bevel/>
                      <a:headEnd type="none" w="med" len="med"/>
                      <a:tailEnd type="none" w="med" len="med"/>
                    </a:lnT>
                    <a:lnB w="12700" cap="flat" cmpd="sng">
                      <a:solidFill>
                        <a:schemeClr val="bg1">
                          <a:lumMod val="85000"/>
                        </a:schemeClr>
                      </a:solidFill>
                      <a:prstDash val="solid"/>
                      <a:bevel/>
                      <a:headEnd type="none" w="med" len="med"/>
                      <a:tailEnd type="none" w="med" len="med"/>
                    </a:lnB>
                    <a:lnTlToBr>
                      <a:noFill/>
                    </a:lnTlToBr>
                    <a:lnBlToTr>
                      <a:noFill/>
                    </a:lnBlToTr>
                    <a:noFill/>
                  </a:tcPr>
                </a:tc>
                <a:tc>
                  <a:txBody>
                    <a:bodyPr/>
                    <a:p>
                      <a:pPr marL="0" lvl="0" indent="0" algn="ctr" eaLnBrk="1" fontAlgn="base" latinLnBrk="1" hangingPunct="1">
                        <a:spcBef>
                          <a:spcPct val="20000"/>
                        </a:spcBef>
                        <a:spcAft>
                          <a:spcPct val="0"/>
                        </a:spcAft>
                        <a:buFont typeface="Gulim" pitchFamily="34" charset="-127"/>
                        <a:buNone/>
                      </a:pPr>
                      <a:endParaRPr lang="zh-CN" altLang="en-US" sz="1000" b="1" i="1" baseline="0">
                        <a:solidFill>
                          <a:schemeClr val="tx1"/>
                        </a:solidFill>
                        <a:latin typeface="华文楷体" panose="02010600040101010101" charset="-122"/>
                        <a:ea typeface="华文楷体" panose="02010600040101010101" charset="-122"/>
                        <a:sym typeface="楷体" panose="02010609060101010101" pitchFamily="49" charset="-122"/>
                      </a:endParaRPr>
                    </a:p>
                  </a:txBody>
                  <a:tcPr marL="0" marR="0" marT="0" marB="0" anchor="ctr">
                    <a:lnL w="12700" cap="flat" cmpd="sng">
                      <a:solidFill>
                        <a:schemeClr val="bg1">
                          <a:lumMod val="85000"/>
                        </a:schemeClr>
                      </a:solidFill>
                      <a:prstDash val="solid"/>
                      <a:bevel/>
                      <a:headEnd type="none" w="med" len="med"/>
                      <a:tailEnd type="none" w="med" len="med"/>
                    </a:lnL>
                    <a:lnR w="12700" cap="flat" cmpd="sng">
                      <a:solidFill>
                        <a:schemeClr val="bg1">
                          <a:lumMod val="85000"/>
                        </a:schemeClr>
                      </a:solidFill>
                      <a:prstDash val="solid"/>
                      <a:bevel/>
                      <a:headEnd type="none" w="med" len="med"/>
                      <a:tailEnd type="none" w="med" len="med"/>
                    </a:lnR>
                    <a:lnT w="12700" cap="flat" cmpd="sng">
                      <a:solidFill>
                        <a:schemeClr val="bg1">
                          <a:lumMod val="85000"/>
                        </a:schemeClr>
                      </a:solidFill>
                      <a:prstDash val="solid"/>
                      <a:bevel/>
                      <a:headEnd type="none" w="med" len="med"/>
                      <a:tailEnd type="none" w="med" len="med"/>
                    </a:lnT>
                    <a:lnB w="12700" cap="flat" cmpd="sng">
                      <a:solidFill>
                        <a:schemeClr val="bg1">
                          <a:lumMod val="85000"/>
                        </a:schemeClr>
                      </a:solidFill>
                      <a:prstDash val="solid"/>
                      <a:bevel/>
                      <a:headEnd type="none" w="med" len="med"/>
                      <a:tailEnd type="none" w="med" len="med"/>
                    </a:lnB>
                    <a:lnTlToBr>
                      <a:noFill/>
                    </a:lnTlToBr>
                    <a:lnBlToTr>
                      <a:noFill/>
                    </a:lnBlToTr>
                    <a:noFill/>
                  </a:tcPr>
                </a:tc>
                <a:tc>
                  <a:txBody>
                    <a:bodyPr/>
                    <a:p>
                      <a:pPr marL="0" lvl="0" indent="0" algn="ctr" eaLnBrk="1" fontAlgn="base" latinLnBrk="1" hangingPunct="1">
                        <a:spcBef>
                          <a:spcPct val="20000"/>
                        </a:spcBef>
                        <a:spcAft>
                          <a:spcPct val="0"/>
                        </a:spcAft>
                        <a:buFont typeface="Gulim" pitchFamily="34" charset="-127"/>
                        <a:buNone/>
                      </a:pPr>
                      <a:endParaRPr lang="zh-CN" altLang="en-US" sz="1000" b="1" i="1" baseline="0">
                        <a:solidFill>
                          <a:schemeClr val="tx1"/>
                        </a:solidFill>
                        <a:latin typeface="华文楷体" panose="02010600040101010101" charset="-122"/>
                        <a:ea typeface="华文楷体" panose="02010600040101010101" charset="-122"/>
                        <a:sym typeface="楷体" panose="02010609060101010101" pitchFamily="49" charset="-122"/>
                      </a:endParaRPr>
                    </a:p>
                  </a:txBody>
                  <a:tcPr marL="0" marR="0" marT="0" marB="0" anchor="ctr">
                    <a:lnL w="12700" cap="flat" cmpd="sng">
                      <a:solidFill>
                        <a:schemeClr val="bg1">
                          <a:lumMod val="85000"/>
                        </a:schemeClr>
                      </a:solidFill>
                      <a:prstDash val="solid"/>
                      <a:bevel/>
                      <a:headEnd type="none" w="med" len="med"/>
                      <a:tailEnd type="none" w="med" len="med"/>
                    </a:lnL>
                    <a:lnR w="12700" cap="flat" cmpd="sng">
                      <a:solidFill>
                        <a:schemeClr val="bg1">
                          <a:lumMod val="85000"/>
                        </a:schemeClr>
                      </a:solidFill>
                      <a:prstDash val="solid"/>
                      <a:bevel/>
                      <a:headEnd type="none" w="med" len="med"/>
                      <a:tailEnd type="none" w="med" len="med"/>
                    </a:lnR>
                    <a:lnT w="12700" cap="flat" cmpd="sng">
                      <a:solidFill>
                        <a:schemeClr val="bg1">
                          <a:lumMod val="85000"/>
                        </a:schemeClr>
                      </a:solidFill>
                      <a:prstDash val="solid"/>
                      <a:bevel/>
                      <a:headEnd type="none" w="med" len="med"/>
                      <a:tailEnd type="none" w="med" len="med"/>
                    </a:lnT>
                    <a:lnB w="12700" cap="flat" cmpd="sng">
                      <a:solidFill>
                        <a:schemeClr val="bg1">
                          <a:lumMod val="85000"/>
                        </a:schemeClr>
                      </a:solidFill>
                      <a:prstDash val="solid"/>
                      <a:bevel/>
                      <a:headEnd type="none" w="med" len="med"/>
                      <a:tailEnd type="none" w="med" len="med"/>
                    </a:lnB>
                    <a:lnTlToBr>
                      <a:noFill/>
                    </a:lnTlToBr>
                    <a:lnBlToTr>
                      <a:noFill/>
                    </a:lnBlToTr>
                    <a:noFill/>
                  </a:tcPr>
                </a:tc>
                <a:tc>
                  <a:txBody>
                    <a:bodyPr/>
                    <a:p>
                      <a:pPr marL="0" lvl="0" indent="0" algn="l" eaLnBrk="1" fontAlgn="base" latinLnBrk="1" hangingPunct="1">
                        <a:spcBef>
                          <a:spcPct val="20000"/>
                        </a:spcBef>
                        <a:spcAft>
                          <a:spcPct val="0"/>
                        </a:spcAft>
                        <a:buFont typeface="Gulim" pitchFamily="34" charset="-127"/>
                        <a:buNone/>
                      </a:pPr>
                      <a:endParaRPr lang="zh-CN" altLang="en-US" sz="900" b="1" i="1" baseline="0">
                        <a:solidFill>
                          <a:schemeClr val="tx1"/>
                        </a:solidFill>
                        <a:latin typeface="华文楷体" panose="02010600040101010101" charset="-122"/>
                        <a:ea typeface="华文楷体" panose="02010600040101010101" charset="-122"/>
                        <a:sym typeface="Malgun Gothic" panose="020B0503020000020004" pitchFamily="34" charset="-127"/>
                      </a:endParaRPr>
                    </a:p>
                  </a:txBody>
                  <a:tcPr marL="0" marR="0" marT="35997" marB="35997" anchor="ctr">
                    <a:lnL w="12700" cap="flat" cmpd="sng">
                      <a:solidFill>
                        <a:schemeClr val="bg1">
                          <a:lumMod val="85000"/>
                        </a:schemeClr>
                      </a:solidFill>
                      <a:prstDash val="solid"/>
                      <a:bevel/>
                      <a:headEnd type="none" w="med" len="med"/>
                      <a:tailEnd type="none" w="med" len="med"/>
                    </a:lnL>
                    <a:lnR w="12700" cap="flat" cmpd="sng">
                      <a:solidFill>
                        <a:schemeClr val="bg1">
                          <a:lumMod val="85000"/>
                        </a:schemeClr>
                      </a:solidFill>
                      <a:prstDash val="solid"/>
                      <a:bevel/>
                      <a:headEnd type="none" w="med" len="med"/>
                      <a:tailEnd type="none" w="med" len="med"/>
                    </a:lnR>
                    <a:lnT w="12700" cap="flat" cmpd="sng">
                      <a:solidFill>
                        <a:schemeClr val="bg1">
                          <a:lumMod val="85000"/>
                        </a:schemeClr>
                      </a:solidFill>
                      <a:prstDash val="solid"/>
                      <a:bevel/>
                      <a:headEnd type="none" w="med" len="med"/>
                      <a:tailEnd type="none" w="med" len="med"/>
                    </a:lnT>
                    <a:lnB w="12700" cap="flat" cmpd="sng">
                      <a:solidFill>
                        <a:schemeClr val="bg1">
                          <a:lumMod val="85000"/>
                        </a:schemeClr>
                      </a:solidFill>
                      <a:prstDash val="solid"/>
                      <a:bevel/>
                      <a:headEnd type="none" w="med" len="med"/>
                      <a:tailEnd type="none" w="med" len="med"/>
                    </a:lnB>
                    <a:lnTlToBr>
                      <a:noFill/>
                    </a:lnTlToBr>
                    <a:lnBlToTr>
                      <a:noFill/>
                    </a:lnBlToTr>
                    <a:noFill/>
                  </a:tcPr>
                </a:tc>
                <a:tc>
                  <a:txBody>
                    <a:bodyPr/>
                    <a:p>
                      <a:pPr marL="0" lvl="0" indent="0" algn="l" eaLnBrk="1" fontAlgn="base" latinLnBrk="1" hangingPunct="1">
                        <a:spcBef>
                          <a:spcPct val="20000"/>
                        </a:spcBef>
                        <a:spcAft>
                          <a:spcPct val="0"/>
                        </a:spcAft>
                        <a:buFont typeface="Gulim" pitchFamily="34" charset="-127"/>
                        <a:buNone/>
                      </a:pPr>
                      <a:endParaRPr lang="zh-CN" altLang="en-US" sz="900" b="1" i="1" baseline="0">
                        <a:solidFill>
                          <a:schemeClr val="tx1"/>
                        </a:solidFill>
                        <a:latin typeface="华文楷体" panose="02010600040101010101" charset="-122"/>
                        <a:ea typeface="华文楷体" panose="02010600040101010101" charset="-122"/>
                        <a:sym typeface="Malgun Gothic" panose="020B0503020000020004" pitchFamily="34" charset="-127"/>
                      </a:endParaRPr>
                    </a:p>
                  </a:txBody>
                  <a:tcPr marL="0" marR="0" marT="35997" marB="35997" anchor="ctr">
                    <a:lnL w="12700" cap="flat" cmpd="sng">
                      <a:solidFill>
                        <a:schemeClr val="bg1">
                          <a:lumMod val="85000"/>
                        </a:schemeClr>
                      </a:solidFill>
                      <a:prstDash val="solid"/>
                      <a:bevel/>
                      <a:headEnd type="none" w="med" len="med"/>
                      <a:tailEnd type="none" w="med" len="med"/>
                    </a:lnL>
                    <a:lnR w="12700" cap="flat" cmpd="sng">
                      <a:solidFill>
                        <a:schemeClr val="bg1">
                          <a:lumMod val="85000"/>
                        </a:schemeClr>
                      </a:solidFill>
                      <a:prstDash val="solid"/>
                      <a:bevel/>
                      <a:headEnd type="none" w="med" len="med"/>
                      <a:tailEnd type="none" w="med" len="med"/>
                    </a:lnR>
                    <a:lnT w="12700" cap="flat" cmpd="sng">
                      <a:solidFill>
                        <a:schemeClr val="bg1">
                          <a:lumMod val="85000"/>
                        </a:schemeClr>
                      </a:solidFill>
                      <a:prstDash val="solid"/>
                      <a:bevel/>
                      <a:headEnd type="none" w="med" len="med"/>
                      <a:tailEnd type="none" w="med" len="med"/>
                    </a:lnT>
                    <a:lnB w="12700" cap="flat" cmpd="sng">
                      <a:solidFill>
                        <a:schemeClr val="bg1">
                          <a:lumMod val="85000"/>
                        </a:schemeClr>
                      </a:solidFill>
                      <a:prstDash val="solid"/>
                      <a:bevel/>
                      <a:headEnd type="none" w="med" len="med"/>
                      <a:tailEnd type="none" w="med" len="med"/>
                    </a:lnB>
                    <a:lnTlToBr>
                      <a:noFill/>
                    </a:lnTlToBr>
                    <a:lnBlToTr>
                      <a:noFill/>
                    </a:lnBlToTr>
                    <a:noFill/>
                  </a:tcPr>
                </a:tc>
                <a:tc>
                  <a:txBody>
                    <a:bodyPr/>
                    <a:p>
                      <a:pPr marL="0" lvl="0" indent="0" algn="l" eaLnBrk="1" fontAlgn="base" latinLnBrk="1" hangingPunct="1">
                        <a:spcBef>
                          <a:spcPct val="20000"/>
                        </a:spcBef>
                        <a:spcAft>
                          <a:spcPct val="0"/>
                        </a:spcAft>
                        <a:buFont typeface="Gulim" pitchFamily="34" charset="-127"/>
                        <a:buNone/>
                      </a:pPr>
                      <a:endParaRPr lang="zh-CN" altLang="en-US" sz="900" b="1" i="1" baseline="0">
                        <a:solidFill>
                          <a:schemeClr val="tx1"/>
                        </a:solidFill>
                        <a:latin typeface="华文楷体" panose="02010600040101010101" charset="-122"/>
                        <a:ea typeface="华文楷体" panose="02010600040101010101" charset="-122"/>
                        <a:sym typeface="Malgun Gothic" panose="020B0503020000020004" pitchFamily="34" charset="-127"/>
                      </a:endParaRPr>
                    </a:p>
                  </a:txBody>
                  <a:tcPr marL="0" marR="0" marT="35997" marB="35997" anchor="ctr">
                    <a:lnL w="12700" cap="flat" cmpd="sng">
                      <a:solidFill>
                        <a:schemeClr val="bg1">
                          <a:lumMod val="85000"/>
                        </a:schemeClr>
                      </a:solidFill>
                      <a:prstDash val="solid"/>
                      <a:bevel/>
                      <a:headEnd type="none" w="med" len="med"/>
                      <a:tailEnd type="none" w="med" len="med"/>
                    </a:lnL>
                    <a:lnR w="12700" cap="flat" cmpd="sng">
                      <a:solidFill>
                        <a:schemeClr val="bg1">
                          <a:lumMod val="85000"/>
                        </a:schemeClr>
                      </a:solidFill>
                      <a:prstDash val="solid"/>
                      <a:bevel/>
                      <a:headEnd type="none" w="med" len="med"/>
                      <a:tailEnd type="none" w="med" len="med"/>
                    </a:lnR>
                    <a:lnT w="12700" cap="flat" cmpd="sng">
                      <a:solidFill>
                        <a:schemeClr val="bg1">
                          <a:lumMod val="85000"/>
                        </a:schemeClr>
                      </a:solidFill>
                      <a:prstDash val="solid"/>
                      <a:bevel/>
                      <a:headEnd type="none" w="med" len="med"/>
                      <a:tailEnd type="none" w="med" len="med"/>
                    </a:lnT>
                    <a:lnB w="12700" cap="flat" cmpd="sng">
                      <a:solidFill>
                        <a:schemeClr val="bg1">
                          <a:lumMod val="85000"/>
                        </a:schemeClr>
                      </a:solidFill>
                      <a:prstDash val="solid"/>
                      <a:bevel/>
                      <a:headEnd type="none" w="med" len="med"/>
                      <a:tailEnd type="none" w="med" len="med"/>
                    </a:lnB>
                    <a:lnTlToBr>
                      <a:noFill/>
                    </a:lnTlToBr>
                    <a:lnBlToTr>
                      <a:noFill/>
                    </a:lnBlToTr>
                    <a:noFill/>
                  </a:tcPr>
                </a:tc>
                <a:tc>
                  <a:txBody>
                    <a:bodyPr/>
                    <a:p>
                      <a:pPr marL="0" lvl="0" indent="0" algn="l" eaLnBrk="1" fontAlgn="base" latinLnBrk="1" hangingPunct="1">
                        <a:spcBef>
                          <a:spcPct val="20000"/>
                        </a:spcBef>
                        <a:spcAft>
                          <a:spcPct val="0"/>
                        </a:spcAft>
                        <a:buFont typeface="Gulim" pitchFamily="34" charset="-127"/>
                        <a:buNone/>
                      </a:pPr>
                      <a:endParaRPr lang="zh-CN" altLang="en-US" sz="900" b="1" i="1" baseline="0">
                        <a:solidFill>
                          <a:schemeClr val="tx1"/>
                        </a:solidFill>
                        <a:latin typeface="华文楷体" panose="02010600040101010101" charset="-122"/>
                        <a:ea typeface="华文楷体" panose="02010600040101010101" charset="-122"/>
                        <a:sym typeface="Malgun Gothic" panose="020B0503020000020004" pitchFamily="34" charset="-127"/>
                      </a:endParaRPr>
                    </a:p>
                  </a:txBody>
                  <a:tcPr marL="0" marR="0" marT="35997" marB="35997" anchor="ctr">
                    <a:lnL w="12700" cap="flat" cmpd="sng">
                      <a:solidFill>
                        <a:schemeClr val="bg1">
                          <a:lumMod val="85000"/>
                        </a:schemeClr>
                      </a:solidFill>
                      <a:prstDash val="solid"/>
                      <a:bevel/>
                      <a:headEnd type="none" w="med" len="med"/>
                      <a:tailEnd type="none" w="med" len="med"/>
                    </a:lnL>
                    <a:lnR w="12700" cap="flat" cmpd="sng">
                      <a:solidFill>
                        <a:schemeClr val="bg1">
                          <a:lumMod val="85000"/>
                        </a:schemeClr>
                      </a:solidFill>
                      <a:prstDash val="solid"/>
                      <a:bevel/>
                      <a:headEnd type="none" w="med" len="med"/>
                      <a:tailEnd type="none" w="med" len="med"/>
                    </a:lnR>
                    <a:lnT w="12700" cap="flat" cmpd="sng">
                      <a:solidFill>
                        <a:schemeClr val="bg1">
                          <a:lumMod val="85000"/>
                        </a:schemeClr>
                      </a:solidFill>
                      <a:prstDash val="solid"/>
                      <a:bevel/>
                      <a:headEnd type="none" w="med" len="med"/>
                      <a:tailEnd type="none" w="med" len="med"/>
                    </a:lnT>
                    <a:lnB w="12700" cap="flat" cmpd="sng">
                      <a:solidFill>
                        <a:schemeClr val="bg1">
                          <a:lumMod val="85000"/>
                        </a:schemeClr>
                      </a:solidFill>
                      <a:prstDash val="solid"/>
                      <a:bevel/>
                      <a:headEnd type="none" w="med" len="med"/>
                      <a:tailEnd type="none" w="med" len="med"/>
                    </a:lnB>
                    <a:lnTlToBr>
                      <a:noFill/>
                    </a:lnTlToBr>
                    <a:lnBlToTr>
                      <a:noFill/>
                    </a:lnBlToTr>
                    <a:noFill/>
                  </a:tcPr>
                </a:tc>
                <a:tc>
                  <a:txBody>
                    <a:bodyPr/>
                    <a:p>
                      <a:pPr marL="0" lvl="0" indent="0" algn="l" eaLnBrk="1" fontAlgn="base" latinLnBrk="1" hangingPunct="1">
                        <a:spcBef>
                          <a:spcPct val="20000"/>
                        </a:spcBef>
                        <a:spcAft>
                          <a:spcPct val="0"/>
                        </a:spcAft>
                        <a:buFont typeface="Gulim" pitchFamily="34" charset="-127"/>
                        <a:buNone/>
                      </a:pPr>
                      <a:endParaRPr lang="zh-CN" altLang="en-US" sz="900" b="1" i="1" baseline="0">
                        <a:solidFill>
                          <a:schemeClr val="tx1"/>
                        </a:solidFill>
                        <a:latin typeface="华文楷体" panose="02010600040101010101" charset="-122"/>
                        <a:ea typeface="华文楷体" panose="02010600040101010101" charset="-122"/>
                        <a:sym typeface="Malgun Gothic" panose="020B0503020000020004" pitchFamily="34" charset="-127"/>
                      </a:endParaRPr>
                    </a:p>
                  </a:txBody>
                  <a:tcPr marL="0" marR="0" marT="35997" marB="35997" anchor="ctr">
                    <a:lnL w="12700" cap="flat" cmpd="sng">
                      <a:solidFill>
                        <a:schemeClr val="bg1">
                          <a:lumMod val="85000"/>
                        </a:schemeClr>
                      </a:solidFill>
                      <a:prstDash val="solid"/>
                      <a:bevel/>
                      <a:headEnd type="none" w="med" len="med"/>
                      <a:tailEnd type="none" w="med" len="med"/>
                    </a:lnL>
                    <a:lnR w="12700" cap="flat" cmpd="sng">
                      <a:solidFill>
                        <a:schemeClr val="bg1">
                          <a:lumMod val="85000"/>
                        </a:schemeClr>
                      </a:solidFill>
                      <a:prstDash val="solid"/>
                      <a:bevel/>
                      <a:headEnd type="none" w="med" len="med"/>
                      <a:tailEnd type="none" w="med" len="med"/>
                    </a:lnR>
                    <a:lnT w="12700" cap="flat" cmpd="sng">
                      <a:solidFill>
                        <a:schemeClr val="bg1">
                          <a:lumMod val="85000"/>
                        </a:schemeClr>
                      </a:solidFill>
                      <a:prstDash val="solid"/>
                      <a:bevel/>
                      <a:headEnd type="none" w="med" len="med"/>
                      <a:tailEnd type="none" w="med" len="med"/>
                    </a:lnT>
                    <a:lnB w="12700" cap="flat" cmpd="sng">
                      <a:solidFill>
                        <a:schemeClr val="bg1">
                          <a:lumMod val="85000"/>
                        </a:schemeClr>
                      </a:solidFill>
                      <a:prstDash val="solid"/>
                      <a:bevel/>
                      <a:headEnd type="none" w="med" len="med"/>
                      <a:tailEnd type="none" w="med" len="med"/>
                    </a:lnB>
                    <a:lnTlToBr>
                      <a:noFill/>
                    </a:lnTlToBr>
                    <a:lnBlToTr>
                      <a:noFill/>
                    </a:lnBlToTr>
                    <a:noFill/>
                  </a:tcPr>
                </a:tc>
                <a:tc>
                  <a:txBody>
                    <a:bodyPr/>
                    <a:p>
                      <a:pPr marL="0" lvl="0" indent="0" algn="l" eaLnBrk="1" fontAlgn="base" latinLnBrk="1" hangingPunct="1">
                        <a:spcBef>
                          <a:spcPct val="20000"/>
                        </a:spcBef>
                        <a:spcAft>
                          <a:spcPct val="0"/>
                        </a:spcAft>
                        <a:buFont typeface="Gulim" pitchFamily="34" charset="-127"/>
                        <a:buNone/>
                      </a:pPr>
                      <a:endParaRPr lang="zh-CN" altLang="en-US" sz="900" b="1" i="1" baseline="0">
                        <a:solidFill>
                          <a:schemeClr val="tx1"/>
                        </a:solidFill>
                        <a:latin typeface="华文楷体" panose="02010600040101010101" charset="-122"/>
                        <a:ea typeface="华文楷体" panose="02010600040101010101" charset="-122"/>
                        <a:sym typeface="Malgun Gothic" panose="020B0503020000020004" pitchFamily="34" charset="-127"/>
                      </a:endParaRPr>
                    </a:p>
                  </a:txBody>
                  <a:tcPr marL="0" marR="0" marT="35997" marB="35997" anchor="ctr">
                    <a:lnL w="12700" cap="flat" cmpd="sng">
                      <a:solidFill>
                        <a:schemeClr val="bg1">
                          <a:lumMod val="85000"/>
                        </a:schemeClr>
                      </a:solidFill>
                      <a:prstDash val="solid"/>
                      <a:bevel/>
                      <a:headEnd type="none" w="med" len="med"/>
                      <a:tailEnd type="none" w="med" len="med"/>
                    </a:lnL>
                    <a:lnR w="12700" cap="flat" cmpd="sng">
                      <a:solidFill>
                        <a:schemeClr val="bg1">
                          <a:lumMod val="85000"/>
                        </a:schemeClr>
                      </a:solidFill>
                      <a:prstDash val="solid"/>
                      <a:bevel/>
                      <a:headEnd type="none" w="med" len="med"/>
                      <a:tailEnd type="none" w="med" len="med"/>
                    </a:lnR>
                    <a:lnT w="12700" cap="flat" cmpd="sng">
                      <a:solidFill>
                        <a:schemeClr val="bg1">
                          <a:lumMod val="85000"/>
                        </a:schemeClr>
                      </a:solidFill>
                      <a:prstDash val="solid"/>
                      <a:bevel/>
                      <a:headEnd type="none" w="med" len="med"/>
                      <a:tailEnd type="none" w="med" len="med"/>
                    </a:lnT>
                    <a:lnB w="12700" cap="flat" cmpd="sng">
                      <a:solidFill>
                        <a:schemeClr val="bg1">
                          <a:lumMod val="85000"/>
                        </a:schemeClr>
                      </a:solidFill>
                      <a:prstDash val="solid"/>
                      <a:bevel/>
                      <a:headEnd type="none" w="med" len="med"/>
                      <a:tailEnd type="none" w="med" len="med"/>
                    </a:lnB>
                    <a:lnTlToBr>
                      <a:noFill/>
                    </a:lnTlToBr>
                    <a:lnBlToTr>
                      <a:noFill/>
                    </a:lnBlToTr>
                    <a:noFill/>
                  </a:tcPr>
                </a:tc>
                <a:tc>
                  <a:txBody>
                    <a:bodyPr/>
                    <a:p>
                      <a:pPr marL="0" lvl="0" indent="0" algn="l" eaLnBrk="1" fontAlgn="base" latinLnBrk="1" hangingPunct="1">
                        <a:spcBef>
                          <a:spcPct val="20000"/>
                        </a:spcBef>
                        <a:spcAft>
                          <a:spcPct val="0"/>
                        </a:spcAft>
                        <a:buFont typeface="Gulim" pitchFamily="34" charset="-127"/>
                        <a:buNone/>
                      </a:pPr>
                      <a:endParaRPr lang="zh-CN" altLang="en-US" sz="900" b="1" i="1" baseline="0">
                        <a:solidFill>
                          <a:schemeClr val="tx1"/>
                        </a:solidFill>
                        <a:latin typeface="华文楷体" panose="02010600040101010101" charset="-122"/>
                        <a:ea typeface="华文楷体" panose="02010600040101010101" charset="-122"/>
                        <a:sym typeface="Malgun Gothic" panose="020B0503020000020004" pitchFamily="34" charset="-127"/>
                      </a:endParaRPr>
                    </a:p>
                  </a:txBody>
                  <a:tcPr marL="0" marR="0" marT="35997" marB="35997" anchor="ctr">
                    <a:lnL w="12700" cap="flat" cmpd="sng">
                      <a:solidFill>
                        <a:schemeClr val="bg1">
                          <a:lumMod val="85000"/>
                        </a:schemeClr>
                      </a:solidFill>
                      <a:prstDash val="solid"/>
                      <a:bevel/>
                      <a:headEnd type="none" w="med" len="med"/>
                      <a:tailEnd type="none" w="med" len="med"/>
                    </a:lnL>
                    <a:lnR w="12700" cap="flat" cmpd="sng">
                      <a:solidFill>
                        <a:schemeClr val="bg1">
                          <a:lumMod val="85000"/>
                        </a:schemeClr>
                      </a:solidFill>
                      <a:prstDash val="solid"/>
                      <a:bevel/>
                      <a:headEnd type="none" w="med" len="med"/>
                      <a:tailEnd type="none" w="med" len="med"/>
                    </a:lnR>
                    <a:lnT w="12700" cap="flat" cmpd="sng">
                      <a:solidFill>
                        <a:schemeClr val="bg1">
                          <a:lumMod val="85000"/>
                        </a:schemeClr>
                      </a:solidFill>
                      <a:prstDash val="solid"/>
                      <a:bevel/>
                      <a:headEnd type="none" w="med" len="med"/>
                      <a:tailEnd type="none" w="med" len="med"/>
                    </a:lnT>
                    <a:lnB w="12700" cap="flat" cmpd="sng">
                      <a:solidFill>
                        <a:schemeClr val="bg1">
                          <a:lumMod val="85000"/>
                        </a:schemeClr>
                      </a:solidFill>
                      <a:prstDash val="solid"/>
                      <a:bevel/>
                      <a:headEnd type="none" w="med" len="med"/>
                      <a:tailEnd type="none" w="med" len="med"/>
                    </a:lnB>
                    <a:lnTlToBr>
                      <a:noFill/>
                    </a:lnTlToBr>
                    <a:lnBlToTr>
                      <a:noFill/>
                    </a:lnBlToTr>
                    <a:noFill/>
                  </a:tcPr>
                </a:tc>
                <a:tc>
                  <a:txBody>
                    <a:bodyPr/>
                    <a:p>
                      <a:pPr marL="0" lvl="0" indent="0" algn="l" eaLnBrk="1" fontAlgn="base" latinLnBrk="1" hangingPunct="1">
                        <a:spcBef>
                          <a:spcPct val="20000"/>
                        </a:spcBef>
                        <a:spcAft>
                          <a:spcPct val="0"/>
                        </a:spcAft>
                        <a:buFont typeface="Gulim" pitchFamily="34" charset="-127"/>
                        <a:buNone/>
                      </a:pPr>
                      <a:endParaRPr lang="zh-CN" altLang="en-US" sz="900" b="1" i="1" baseline="0">
                        <a:solidFill>
                          <a:schemeClr val="tx1"/>
                        </a:solidFill>
                        <a:latin typeface="华文楷体" panose="02010600040101010101" charset="-122"/>
                        <a:ea typeface="华文楷体" panose="02010600040101010101" charset="-122"/>
                        <a:sym typeface="Malgun Gothic" panose="020B0503020000020004" pitchFamily="34" charset="-127"/>
                      </a:endParaRPr>
                    </a:p>
                  </a:txBody>
                  <a:tcPr marL="0" marR="0" marT="35997" marB="35997" anchor="ctr">
                    <a:lnL w="12700" cap="flat" cmpd="sng">
                      <a:solidFill>
                        <a:schemeClr val="bg1">
                          <a:lumMod val="85000"/>
                        </a:schemeClr>
                      </a:solidFill>
                      <a:prstDash val="solid"/>
                      <a:bevel/>
                      <a:headEnd type="none" w="med" len="med"/>
                      <a:tailEnd type="none" w="med" len="med"/>
                    </a:lnL>
                    <a:lnR w="12700" cap="flat" cmpd="sng">
                      <a:solidFill>
                        <a:schemeClr val="bg1">
                          <a:lumMod val="85000"/>
                        </a:schemeClr>
                      </a:solidFill>
                      <a:prstDash val="solid"/>
                      <a:bevel/>
                      <a:headEnd type="none" w="med" len="med"/>
                      <a:tailEnd type="none" w="med" len="med"/>
                    </a:lnR>
                    <a:lnT w="12700" cap="flat" cmpd="sng">
                      <a:solidFill>
                        <a:schemeClr val="bg1">
                          <a:lumMod val="85000"/>
                        </a:schemeClr>
                      </a:solidFill>
                      <a:prstDash val="solid"/>
                      <a:bevel/>
                      <a:headEnd type="none" w="med" len="med"/>
                      <a:tailEnd type="none" w="med" len="med"/>
                    </a:lnT>
                    <a:lnB w="12700" cap="flat" cmpd="sng">
                      <a:solidFill>
                        <a:schemeClr val="bg1">
                          <a:lumMod val="85000"/>
                        </a:schemeClr>
                      </a:solidFill>
                      <a:prstDash val="solid"/>
                      <a:bevel/>
                      <a:headEnd type="none" w="med" len="med"/>
                      <a:tailEnd type="none" w="med" len="med"/>
                    </a:lnB>
                    <a:lnTlToBr>
                      <a:noFill/>
                    </a:lnTlToBr>
                    <a:lnBlToTr>
                      <a:noFill/>
                    </a:lnBlToTr>
                    <a:noFill/>
                  </a:tcPr>
                </a:tc>
                <a:tc>
                  <a:txBody>
                    <a:bodyPr/>
                    <a:p>
                      <a:pPr marL="0" lvl="0" indent="0" algn="l" eaLnBrk="1" fontAlgn="base" latinLnBrk="1" hangingPunct="1">
                        <a:spcBef>
                          <a:spcPct val="20000"/>
                        </a:spcBef>
                        <a:spcAft>
                          <a:spcPct val="0"/>
                        </a:spcAft>
                        <a:buFont typeface="Gulim" pitchFamily="34" charset="-127"/>
                        <a:buNone/>
                      </a:pPr>
                      <a:endParaRPr lang="zh-CN" altLang="en-US" sz="900" b="1" i="1" baseline="0">
                        <a:solidFill>
                          <a:schemeClr val="tx1"/>
                        </a:solidFill>
                        <a:latin typeface="华文楷体" panose="02010600040101010101" charset="-122"/>
                        <a:ea typeface="华文楷体" panose="02010600040101010101" charset="-122"/>
                        <a:sym typeface="Malgun Gothic" panose="020B0503020000020004" pitchFamily="34" charset="-127"/>
                      </a:endParaRPr>
                    </a:p>
                  </a:txBody>
                  <a:tcPr marL="0" marR="0" marT="35997" marB="35997" anchor="ctr">
                    <a:lnL w="12700" cap="flat" cmpd="sng">
                      <a:solidFill>
                        <a:schemeClr val="bg1">
                          <a:lumMod val="85000"/>
                        </a:schemeClr>
                      </a:solidFill>
                      <a:prstDash val="solid"/>
                      <a:bevel/>
                      <a:headEnd type="none" w="med" len="med"/>
                      <a:tailEnd type="none" w="med" len="med"/>
                    </a:lnL>
                    <a:lnR w="12700" cap="flat" cmpd="sng">
                      <a:solidFill>
                        <a:schemeClr val="bg1">
                          <a:lumMod val="85000"/>
                        </a:schemeClr>
                      </a:solidFill>
                      <a:prstDash val="solid"/>
                      <a:bevel/>
                      <a:headEnd type="none" w="med" len="med"/>
                      <a:tailEnd type="none" w="med" len="med"/>
                    </a:lnR>
                    <a:lnT w="12700" cap="flat" cmpd="sng">
                      <a:solidFill>
                        <a:schemeClr val="bg1">
                          <a:lumMod val="85000"/>
                        </a:schemeClr>
                      </a:solidFill>
                      <a:prstDash val="solid"/>
                      <a:bevel/>
                      <a:headEnd type="none" w="med" len="med"/>
                      <a:tailEnd type="none" w="med" len="med"/>
                    </a:lnT>
                    <a:lnB w="12700" cap="flat" cmpd="sng">
                      <a:solidFill>
                        <a:schemeClr val="bg1">
                          <a:lumMod val="85000"/>
                        </a:schemeClr>
                      </a:solidFill>
                      <a:prstDash val="solid"/>
                      <a:bevel/>
                      <a:headEnd type="none" w="med" len="med"/>
                      <a:tailEnd type="none" w="med" len="med"/>
                    </a:lnB>
                    <a:lnTlToBr>
                      <a:noFill/>
                    </a:lnTlToBr>
                    <a:lnBlToTr>
                      <a:noFill/>
                    </a:lnBlToTr>
                    <a:noFill/>
                  </a:tcPr>
                </a:tc>
                <a:tc>
                  <a:txBody>
                    <a:bodyPr/>
                    <a:p>
                      <a:pPr marL="0" lvl="0" indent="0" algn="l" eaLnBrk="1" fontAlgn="base" latinLnBrk="1" hangingPunct="1">
                        <a:spcBef>
                          <a:spcPct val="20000"/>
                        </a:spcBef>
                        <a:spcAft>
                          <a:spcPct val="0"/>
                        </a:spcAft>
                        <a:buFont typeface="Gulim" pitchFamily="34" charset="-127"/>
                        <a:buNone/>
                      </a:pPr>
                      <a:endParaRPr lang="zh-CN" altLang="en-US" sz="900" b="1" i="1" baseline="0">
                        <a:solidFill>
                          <a:schemeClr val="tx1"/>
                        </a:solidFill>
                        <a:latin typeface="华文楷体" panose="02010600040101010101" charset="-122"/>
                        <a:ea typeface="华文楷体" panose="02010600040101010101" charset="-122"/>
                        <a:sym typeface="Malgun Gothic" panose="020B0503020000020004" pitchFamily="34" charset="-127"/>
                      </a:endParaRPr>
                    </a:p>
                  </a:txBody>
                  <a:tcPr marL="0" marR="0" marT="35997" marB="35997" anchor="ctr">
                    <a:lnL w="12700" cap="flat" cmpd="sng">
                      <a:solidFill>
                        <a:schemeClr val="bg1">
                          <a:lumMod val="85000"/>
                        </a:schemeClr>
                      </a:solidFill>
                      <a:prstDash val="solid"/>
                      <a:bevel/>
                      <a:headEnd type="none" w="med" len="med"/>
                      <a:tailEnd type="none" w="med" len="med"/>
                    </a:lnL>
                    <a:lnR w="12700" cap="flat" cmpd="sng">
                      <a:solidFill>
                        <a:schemeClr val="bg1">
                          <a:lumMod val="85000"/>
                        </a:schemeClr>
                      </a:solidFill>
                      <a:prstDash val="solid"/>
                      <a:bevel/>
                      <a:headEnd type="none" w="med" len="med"/>
                      <a:tailEnd type="none" w="med" len="med"/>
                    </a:lnR>
                    <a:lnT w="12700" cap="flat" cmpd="sng">
                      <a:solidFill>
                        <a:schemeClr val="bg1">
                          <a:lumMod val="85000"/>
                        </a:schemeClr>
                      </a:solidFill>
                      <a:prstDash val="solid"/>
                      <a:bevel/>
                      <a:headEnd type="none" w="med" len="med"/>
                      <a:tailEnd type="none" w="med" len="med"/>
                    </a:lnT>
                    <a:lnB w="12700" cap="flat" cmpd="sng">
                      <a:solidFill>
                        <a:schemeClr val="bg1">
                          <a:lumMod val="85000"/>
                        </a:schemeClr>
                      </a:solidFill>
                      <a:prstDash val="solid"/>
                      <a:bevel/>
                      <a:headEnd type="none" w="med" len="med"/>
                      <a:tailEnd type="none" w="med" len="med"/>
                    </a:lnB>
                    <a:lnTlToBr>
                      <a:noFill/>
                    </a:lnTlToBr>
                    <a:lnBlToTr>
                      <a:noFill/>
                    </a:lnBlToTr>
                    <a:noFill/>
                  </a:tcPr>
                </a:tc>
              </a:tr>
            </a:tbl>
          </a:graphicData>
        </a:graphic>
      </p:graphicFrame>
      <p:sp>
        <p:nvSpPr>
          <p:cNvPr id="14918" name="Text Box 263"/>
          <p:cNvSpPr/>
          <p:nvPr/>
        </p:nvSpPr>
        <p:spPr>
          <a:xfrm>
            <a:off x="8020368" y="5016183"/>
            <a:ext cx="427037" cy="107315"/>
          </a:xfrm>
          <a:prstGeom prst="rect">
            <a:avLst/>
          </a:prstGeom>
          <a:noFill/>
          <a:ln w="9525">
            <a:noFill/>
          </a:ln>
        </p:spPr>
        <p:txBody>
          <a:bodyPr lIns="0" tIns="0" rIns="0" bIns="0">
            <a:spAutoFit/>
          </a:bodyPr>
          <a:p>
            <a:pPr algn="ctr" latinLnBrk="1"/>
            <a:r>
              <a:rPr lang="en-US" altLang="zh-CN" sz="700" dirty="0">
                <a:solidFill>
                  <a:srgbClr val="000000"/>
                </a:solidFill>
                <a:latin typeface="楷体" panose="02010609060101010101" pitchFamily="49" charset="-122"/>
                <a:ea typeface="楷体" panose="02010609060101010101" pitchFamily="49" charset="-122"/>
                <a:sym typeface="楷体" panose="02010609060101010101" pitchFamily="49" charset="-122"/>
              </a:rPr>
              <a:t>7/25</a:t>
            </a:r>
            <a:endParaRPr lang="en-US" altLang="zh-CN" sz="700"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p:txBody>
      </p:sp>
      <p:sp>
        <p:nvSpPr>
          <p:cNvPr id="14919" name="Text Box 263"/>
          <p:cNvSpPr/>
          <p:nvPr/>
        </p:nvSpPr>
        <p:spPr>
          <a:xfrm>
            <a:off x="4356418" y="4976495"/>
            <a:ext cx="428625" cy="107315"/>
          </a:xfrm>
          <a:prstGeom prst="rect">
            <a:avLst/>
          </a:prstGeom>
          <a:noFill/>
          <a:ln w="9525">
            <a:noFill/>
          </a:ln>
        </p:spPr>
        <p:txBody>
          <a:bodyPr lIns="0" tIns="0" rIns="0" bIns="0">
            <a:spAutoFit/>
          </a:bodyPr>
          <a:p>
            <a:pPr algn="ctr" latinLnBrk="1"/>
            <a:r>
              <a:rPr lang="en-US" altLang="zh-CN" sz="700" dirty="0">
                <a:solidFill>
                  <a:srgbClr val="000000"/>
                </a:solidFill>
                <a:latin typeface="楷体" panose="02010609060101010101" pitchFamily="49" charset="-122"/>
                <a:ea typeface="楷体" panose="02010609060101010101" pitchFamily="49" charset="-122"/>
                <a:sym typeface="楷体" panose="02010609060101010101" pitchFamily="49" charset="-122"/>
              </a:rPr>
              <a:t>12/18</a:t>
            </a:r>
            <a:endParaRPr lang="en-US" altLang="zh-CN" sz="700"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p:txBody>
      </p:sp>
      <p:sp>
        <p:nvSpPr>
          <p:cNvPr id="14920" name="Text Box 262"/>
          <p:cNvSpPr/>
          <p:nvPr/>
        </p:nvSpPr>
        <p:spPr>
          <a:xfrm>
            <a:off x="4367689" y="4675664"/>
            <a:ext cx="533400" cy="107315"/>
          </a:xfrm>
          <a:prstGeom prst="rect">
            <a:avLst/>
          </a:prstGeom>
          <a:noFill/>
          <a:ln w="9525">
            <a:noFill/>
          </a:ln>
        </p:spPr>
        <p:txBody>
          <a:bodyPr wrap="none" lIns="0" tIns="0" rIns="0" bIns="0" anchor="ctr" anchorCtr="0">
            <a:spAutoFit/>
          </a:bodyPr>
          <a:p>
            <a:pPr algn="ctr" latinLnBrk="1"/>
            <a:r>
              <a:rPr lang="zh-CN" altLang="en-US" sz="700" dirty="0">
                <a:solidFill>
                  <a:srgbClr val="000000"/>
                </a:solidFill>
                <a:latin typeface="楷体" panose="02010609060101010101" pitchFamily="49" charset="-122"/>
                <a:ea typeface="楷体" panose="02010609060101010101" pitchFamily="49" charset="-122"/>
                <a:sym typeface="楷体" panose="02010609060101010101" pitchFamily="49" charset="-122"/>
              </a:rPr>
              <a:t>制定检验基准</a:t>
            </a:r>
            <a:endParaRPr lang="en-US" altLang="zh-CN" sz="700"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p:txBody>
      </p:sp>
      <p:sp>
        <p:nvSpPr>
          <p:cNvPr id="14925" name="Text Box 263"/>
          <p:cNvSpPr/>
          <p:nvPr/>
        </p:nvSpPr>
        <p:spPr>
          <a:xfrm>
            <a:off x="8398193" y="5001578"/>
            <a:ext cx="427037" cy="107315"/>
          </a:xfrm>
          <a:prstGeom prst="rect">
            <a:avLst/>
          </a:prstGeom>
          <a:noFill/>
          <a:ln w="9525">
            <a:noFill/>
          </a:ln>
        </p:spPr>
        <p:txBody>
          <a:bodyPr lIns="0" tIns="0" rIns="0" bIns="0">
            <a:spAutoFit/>
          </a:bodyPr>
          <a:p>
            <a:pPr algn="ctr" latinLnBrk="1"/>
            <a:r>
              <a:rPr lang="en-US" altLang="zh-CN" sz="700" dirty="0">
                <a:solidFill>
                  <a:srgbClr val="000000"/>
                </a:solidFill>
                <a:latin typeface="楷体" panose="02010609060101010101" pitchFamily="49" charset="-122"/>
                <a:ea typeface="楷体" panose="02010609060101010101" pitchFamily="49" charset="-122"/>
                <a:sym typeface="楷体" panose="02010609060101010101" pitchFamily="49" charset="-122"/>
              </a:rPr>
              <a:t>8/15</a:t>
            </a:r>
            <a:endParaRPr lang="en-US" altLang="zh-CN" sz="700"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p:txBody>
      </p:sp>
      <p:sp>
        <p:nvSpPr>
          <p:cNvPr id="14926" name="Text Box 262"/>
          <p:cNvSpPr/>
          <p:nvPr/>
        </p:nvSpPr>
        <p:spPr>
          <a:xfrm>
            <a:off x="8432800" y="4704874"/>
            <a:ext cx="609600" cy="122555"/>
          </a:xfrm>
          <a:prstGeom prst="rect">
            <a:avLst/>
          </a:prstGeom>
          <a:noFill/>
          <a:ln w="9525">
            <a:noFill/>
          </a:ln>
        </p:spPr>
        <p:txBody>
          <a:bodyPr wrap="none" lIns="0" tIns="0" rIns="0" bIns="0" anchor="ctr" anchorCtr="0">
            <a:spAutoFit/>
          </a:bodyPr>
          <a:p>
            <a:pPr algn="ctr" latinLnBrk="1"/>
            <a:r>
              <a:rPr lang="zh-CN" altLang="en-US" sz="800" dirty="0">
                <a:solidFill>
                  <a:srgbClr val="000000"/>
                </a:solidFill>
                <a:latin typeface="楷体" panose="02010609060101010101" pitchFamily="49" charset="-122"/>
                <a:ea typeface="楷体" panose="02010609060101010101" pitchFamily="49" charset="-122"/>
                <a:sym typeface="楷体" panose="02010609060101010101" pitchFamily="49" charset="-122"/>
              </a:rPr>
              <a:t>量产投入检查</a:t>
            </a:r>
            <a:endParaRPr lang="en-US" altLang="zh-CN" sz="800"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p:txBody>
      </p:sp>
      <p:sp>
        <p:nvSpPr>
          <p:cNvPr id="14928" name="직선 연결선 327"/>
          <p:cNvSpPr/>
          <p:nvPr/>
        </p:nvSpPr>
        <p:spPr>
          <a:xfrm>
            <a:off x="4721225" y="4914900"/>
            <a:ext cx="4060190" cy="1270"/>
          </a:xfrm>
          <a:prstGeom prst="line">
            <a:avLst/>
          </a:prstGeom>
          <a:ln w="9525" cap="flat" cmpd="sng">
            <a:solidFill>
              <a:srgbClr val="7F7F7F"/>
            </a:solidFill>
            <a:prstDash val="solid"/>
            <a:bevel/>
            <a:headEnd type="none" w="med" len="med"/>
            <a:tailEnd type="none" w="med" len="med"/>
          </a:ln>
        </p:spPr>
      </p:sp>
      <p:sp>
        <p:nvSpPr>
          <p:cNvPr id="14934" name="Oval 252"/>
          <p:cNvSpPr/>
          <p:nvPr/>
        </p:nvSpPr>
        <p:spPr>
          <a:xfrm>
            <a:off x="8168640" y="4854575"/>
            <a:ext cx="101600" cy="100013"/>
          </a:xfrm>
          <a:prstGeom prst="triangle">
            <a:avLst>
              <a:gd name="adj" fmla="val 50000"/>
            </a:avLst>
          </a:prstGeom>
          <a:solidFill>
            <a:schemeClr val="bg1"/>
          </a:solidFill>
          <a:ln w="9525" cap="flat" cmpd="sng">
            <a:solidFill>
              <a:srgbClr val="7F7F7F"/>
            </a:solidFill>
            <a:prstDash val="solid"/>
            <a:bevel/>
            <a:headEnd type="none" w="med" len="med"/>
            <a:tailEnd type="none" w="med" len="med"/>
          </a:ln>
        </p:spPr>
        <p:txBody>
          <a:bodyPr wrap="none" anchor="ctr" anchorCtr="0"/>
          <a:p>
            <a:pPr algn="ctr"/>
            <a:endParaRPr lang="zh-CN" altLang="zh-CN" sz="700" dirty="0">
              <a:solidFill>
                <a:srgbClr val="000000"/>
              </a:solidFill>
              <a:latin typeface="楷体" panose="02010609060101010101" pitchFamily="49" charset="-122"/>
              <a:ea typeface="현대하모니 L" pitchFamily="2" charset="-127"/>
              <a:sym typeface="楷体" panose="02010609060101010101" pitchFamily="49" charset="-122"/>
            </a:endParaRPr>
          </a:p>
        </p:txBody>
      </p:sp>
      <p:sp>
        <p:nvSpPr>
          <p:cNvPr id="14935" name="Oval 252"/>
          <p:cNvSpPr/>
          <p:nvPr/>
        </p:nvSpPr>
        <p:spPr>
          <a:xfrm>
            <a:off x="8501063" y="4865370"/>
            <a:ext cx="100012" cy="100013"/>
          </a:xfrm>
          <a:prstGeom prst="triangle">
            <a:avLst>
              <a:gd name="adj" fmla="val 50000"/>
            </a:avLst>
          </a:prstGeom>
          <a:solidFill>
            <a:schemeClr val="bg1"/>
          </a:solidFill>
          <a:ln w="9525" cap="flat" cmpd="sng">
            <a:solidFill>
              <a:srgbClr val="7F7F7F"/>
            </a:solidFill>
            <a:prstDash val="solid"/>
            <a:bevel/>
            <a:headEnd type="none" w="med" len="med"/>
            <a:tailEnd type="none" w="med" len="med"/>
          </a:ln>
        </p:spPr>
        <p:txBody>
          <a:bodyPr wrap="none" anchor="ctr" anchorCtr="0"/>
          <a:p>
            <a:pPr algn="ctr"/>
            <a:endParaRPr lang="zh-CN" altLang="zh-CN" sz="700" dirty="0">
              <a:solidFill>
                <a:srgbClr val="000000"/>
              </a:solidFill>
              <a:latin typeface="楷体" panose="02010609060101010101" pitchFamily="49" charset="-122"/>
              <a:ea typeface="현대하모니 L" pitchFamily="2" charset="-127"/>
              <a:sym typeface="楷体" panose="02010609060101010101" pitchFamily="49" charset="-122"/>
            </a:endParaRPr>
          </a:p>
        </p:txBody>
      </p:sp>
      <p:sp>
        <p:nvSpPr>
          <p:cNvPr id="14936" name="Oval 249"/>
          <p:cNvSpPr/>
          <p:nvPr/>
        </p:nvSpPr>
        <p:spPr>
          <a:xfrm>
            <a:off x="4660900" y="4854575"/>
            <a:ext cx="101600" cy="100013"/>
          </a:xfrm>
          <a:prstGeom prst="ellipse">
            <a:avLst/>
          </a:prstGeom>
          <a:solidFill>
            <a:schemeClr val="bg1"/>
          </a:solidFill>
          <a:ln w="9525" cap="flat" cmpd="sng">
            <a:solidFill>
              <a:srgbClr val="7F7F7F"/>
            </a:solidFill>
            <a:prstDash val="solid"/>
            <a:bevel/>
            <a:headEnd type="none" w="med" len="med"/>
            <a:tailEnd type="none" w="med" len="med"/>
          </a:ln>
        </p:spPr>
        <p:txBody>
          <a:bodyPr wrap="none" anchor="ctr" anchorCtr="0"/>
          <a:p>
            <a:pPr algn="ctr"/>
            <a:endParaRPr lang="zh-CN" altLang="zh-CN" sz="700" dirty="0">
              <a:solidFill>
                <a:srgbClr val="000000"/>
              </a:solidFill>
              <a:latin typeface="楷体" panose="02010609060101010101" pitchFamily="49" charset="-122"/>
              <a:ea typeface="현대하모니 L" pitchFamily="2" charset="-127"/>
              <a:sym typeface="楷体" panose="02010609060101010101" pitchFamily="49" charset="-122"/>
            </a:endParaRPr>
          </a:p>
        </p:txBody>
      </p:sp>
      <p:sp>
        <p:nvSpPr>
          <p:cNvPr id="14960" name="직선 연결선 361"/>
          <p:cNvSpPr/>
          <p:nvPr/>
        </p:nvSpPr>
        <p:spPr>
          <a:xfrm>
            <a:off x="6389053" y="5565140"/>
            <a:ext cx="719137" cy="1588"/>
          </a:xfrm>
          <a:prstGeom prst="line">
            <a:avLst/>
          </a:prstGeom>
          <a:ln w="9525" cap="flat" cmpd="sng">
            <a:solidFill>
              <a:srgbClr val="7F7F7F"/>
            </a:solidFill>
            <a:prstDash val="solid"/>
            <a:bevel/>
            <a:headEnd type="none" w="med" len="med"/>
            <a:tailEnd type="none" w="med" len="med"/>
          </a:ln>
        </p:spPr>
      </p:sp>
      <p:sp>
        <p:nvSpPr>
          <p:cNvPr id="14961" name="Oval 249"/>
          <p:cNvSpPr/>
          <p:nvPr/>
        </p:nvSpPr>
        <p:spPr>
          <a:xfrm>
            <a:off x="6333490" y="5515928"/>
            <a:ext cx="100013" cy="100012"/>
          </a:xfrm>
          <a:prstGeom prst="ellipse">
            <a:avLst/>
          </a:prstGeom>
          <a:solidFill>
            <a:schemeClr val="bg1"/>
          </a:solidFill>
          <a:ln w="9525" cap="flat" cmpd="sng">
            <a:solidFill>
              <a:srgbClr val="7F7F7F"/>
            </a:solidFill>
            <a:prstDash val="solid"/>
            <a:bevel/>
            <a:headEnd type="none" w="med" len="med"/>
            <a:tailEnd type="none" w="med" len="med"/>
          </a:ln>
        </p:spPr>
        <p:txBody>
          <a:bodyPr wrap="none" anchor="ctr" anchorCtr="0"/>
          <a:p>
            <a:pPr algn="ctr"/>
            <a:endParaRPr lang="zh-CN" altLang="zh-CN" sz="700" dirty="0">
              <a:solidFill>
                <a:srgbClr val="000000"/>
              </a:solidFill>
              <a:latin typeface="楷体" panose="02010609060101010101" pitchFamily="49" charset="-122"/>
              <a:ea typeface="현대하모니 L" pitchFamily="2" charset="-127"/>
              <a:sym typeface="楷体" panose="02010609060101010101" pitchFamily="49" charset="-122"/>
            </a:endParaRPr>
          </a:p>
        </p:txBody>
      </p:sp>
      <p:sp>
        <p:nvSpPr>
          <p:cNvPr id="14963" name="Text Box 263"/>
          <p:cNvSpPr/>
          <p:nvPr/>
        </p:nvSpPr>
        <p:spPr>
          <a:xfrm>
            <a:off x="6209665" y="5644515"/>
            <a:ext cx="427038" cy="107315"/>
          </a:xfrm>
          <a:prstGeom prst="rect">
            <a:avLst/>
          </a:prstGeom>
          <a:noFill/>
          <a:ln w="9525">
            <a:noFill/>
          </a:ln>
        </p:spPr>
        <p:txBody>
          <a:bodyPr lIns="0" tIns="0" rIns="0" bIns="0">
            <a:spAutoFit/>
          </a:bodyPr>
          <a:p>
            <a:pPr algn="ctr" latinLnBrk="1"/>
            <a:r>
              <a:rPr lang="en-US" altLang="zh-CN" sz="700" dirty="0">
                <a:solidFill>
                  <a:srgbClr val="000000"/>
                </a:solidFill>
                <a:latin typeface="楷体" panose="02010609060101010101" pitchFamily="49" charset="-122"/>
                <a:ea typeface="楷体" panose="02010609060101010101" pitchFamily="49" charset="-122"/>
                <a:sym typeface="楷体" panose="02010609060101010101" pitchFamily="49" charset="-122"/>
              </a:rPr>
              <a:t>4/15</a:t>
            </a:r>
            <a:endParaRPr lang="en-US" altLang="zh-CN" sz="700"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p:txBody>
      </p:sp>
      <p:sp>
        <p:nvSpPr>
          <p:cNvPr id="14964" name="Oval 249"/>
          <p:cNvSpPr/>
          <p:nvPr/>
        </p:nvSpPr>
        <p:spPr>
          <a:xfrm>
            <a:off x="7038340" y="5523865"/>
            <a:ext cx="101600" cy="101600"/>
          </a:xfrm>
          <a:prstGeom prst="ellipse">
            <a:avLst/>
          </a:prstGeom>
          <a:solidFill>
            <a:schemeClr val="bg1"/>
          </a:solidFill>
          <a:ln w="9525" cap="flat" cmpd="sng">
            <a:solidFill>
              <a:srgbClr val="7F7F7F"/>
            </a:solidFill>
            <a:prstDash val="solid"/>
            <a:bevel/>
            <a:headEnd type="none" w="med" len="med"/>
            <a:tailEnd type="none" w="med" len="med"/>
          </a:ln>
        </p:spPr>
        <p:txBody>
          <a:bodyPr wrap="none" anchor="ctr" anchorCtr="0"/>
          <a:p>
            <a:pPr algn="ctr"/>
            <a:endParaRPr lang="zh-CN" altLang="zh-CN" sz="700" dirty="0">
              <a:solidFill>
                <a:srgbClr val="000000"/>
              </a:solidFill>
              <a:latin typeface="楷体" panose="02010609060101010101" pitchFamily="49" charset="-122"/>
              <a:ea typeface="현대하모니 L" pitchFamily="2" charset="-127"/>
              <a:sym typeface="楷体" panose="02010609060101010101" pitchFamily="49" charset="-122"/>
            </a:endParaRPr>
          </a:p>
        </p:txBody>
      </p:sp>
      <p:sp>
        <p:nvSpPr>
          <p:cNvPr id="14966" name="Text Box 263"/>
          <p:cNvSpPr/>
          <p:nvPr/>
        </p:nvSpPr>
        <p:spPr>
          <a:xfrm>
            <a:off x="6876415" y="5634990"/>
            <a:ext cx="427038" cy="107315"/>
          </a:xfrm>
          <a:prstGeom prst="rect">
            <a:avLst/>
          </a:prstGeom>
          <a:noFill/>
          <a:ln w="9525">
            <a:noFill/>
          </a:ln>
        </p:spPr>
        <p:txBody>
          <a:bodyPr lIns="0" tIns="0" rIns="0" bIns="0">
            <a:spAutoFit/>
          </a:bodyPr>
          <a:p>
            <a:pPr algn="ctr" latinLnBrk="1"/>
            <a:r>
              <a:rPr lang="en-US" altLang="zh-CN" sz="700" dirty="0">
                <a:solidFill>
                  <a:srgbClr val="000000"/>
                </a:solidFill>
                <a:latin typeface="楷体" panose="02010609060101010101" pitchFamily="49" charset="-122"/>
                <a:ea typeface="楷体" panose="02010609060101010101" pitchFamily="49" charset="-122"/>
                <a:sym typeface="楷体" panose="02010609060101010101" pitchFamily="49" charset="-122"/>
              </a:rPr>
              <a:t>5/15</a:t>
            </a:r>
            <a:endParaRPr lang="en-US" altLang="zh-CN" sz="700"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p:txBody>
      </p:sp>
      <p:sp>
        <p:nvSpPr>
          <p:cNvPr id="14967" name="Oval 249"/>
          <p:cNvSpPr/>
          <p:nvPr/>
        </p:nvSpPr>
        <p:spPr>
          <a:xfrm>
            <a:off x="7628890" y="4881245"/>
            <a:ext cx="101600" cy="101600"/>
          </a:xfrm>
          <a:prstGeom prst="ellipse">
            <a:avLst/>
          </a:prstGeom>
          <a:solidFill>
            <a:schemeClr val="bg1"/>
          </a:solidFill>
          <a:ln w="9525" cap="flat" cmpd="sng">
            <a:solidFill>
              <a:srgbClr val="7F7F7F"/>
            </a:solidFill>
            <a:prstDash val="solid"/>
            <a:bevel/>
            <a:headEnd type="none" w="med" len="med"/>
            <a:tailEnd type="none" w="med" len="med"/>
          </a:ln>
        </p:spPr>
        <p:txBody>
          <a:bodyPr wrap="none" anchor="ctr" anchorCtr="0"/>
          <a:p>
            <a:pPr algn="ctr"/>
            <a:endParaRPr lang="zh-CN" altLang="zh-CN" sz="700" dirty="0">
              <a:solidFill>
                <a:srgbClr val="000000"/>
              </a:solidFill>
              <a:latin typeface="楷体" panose="02010609060101010101" pitchFamily="49" charset="-122"/>
              <a:ea typeface="현대하모니 L" pitchFamily="2" charset="-127"/>
              <a:sym typeface="楷体" panose="02010609060101010101" pitchFamily="49" charset="-122"/>
            </a:endParaRPr>
          </a:p>
        </p:txBody>
      </p:sp>
      <p:sp>
        <p:nvSpPr>
          <p:cNvPr id="14968" name="Text Box 262"/>
          <p:cNvSpPr/>
          <p:nvPr/>
        </p:nvSpPr>
        <p:spPr>
          <a:xfrm>
            <a:off x="7353777" y="4656455"/>
            <a:ext cx="406400" cy="230505"/>
          </a:xfrm>
          <a:prstGeom prst="rect">
            <a:avLst/>
          </a:prstGeom>
          <a:noFill/>
          <a:ln w="9525">
            <a:noFill/>
          </a:ln>
        </p:spPr>
        <p:txBody>
          <a:bodyPr wrap="none" lIns="0" tIns="0" rIns="0" bIns="0" anchor="ctr" anchorCtr="0">
            <a:spAutoFit/>
          </a:bodyPr>
          <a:p>
            <a:pPr algn="ctr" latinLnBrk="1"/>
            <a:r>
              <a:rPr lang="en-US" altLang="zh-CN" sz="700" dirty="0">
                <a:solidFill>
                  <a:srgbClr val="000000"/>
                </a:solidFill>
                <a:latin typeface="楷体" panose="02010609060101010101" pitchFamily="49" charset="-122"/>
                <a:ea typeface="楷体" panose="02010609060101010101" pitchFamily="49" charset="-122"/>
                <a:sym typeface="楷体" panose="02010609060101010101" pitchFamily="49" charset="-122"/>
              </a:rPr>
              <a:t>VDA</a:t>
            </a:r>
            <a:endParaRPr lang="en-US" altLang="zh-CN" sz="700"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a:p>
            <a:pPr algn="ctr" latinLnBrk="1"/>
            <a:r>
              <a:rPr lang="zh-CN" altLang="en-US" sz="800" dirty="0">
                <a:solidFill>
                  <a:srgbClr val="000000"/>
                </a:solidFill>
                <a:latin typeface="楷体" panose="02010609060101010101" pitchFamily="49" charset="-122"/>
                <a:ea typeface="楷体" panose="02010609060101010101" pitchFamily="49" charset="-122"/>
                <a:sym typeface="楷体" panose="02010609060101010101" pitchFamily="49" charset="-122"/>
              </a:rPr>
              <a:t>工厂认证</a:t>
            </a:r>
            <a:endParaRPr lang="en-US" altLang="zh-CN" sz="800"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p:txBody>
      </p:sp>
      <p:sp>
        <p:nvSpPr>
          <p:cNvPr id="14969" name="Text Box 263"/>
          <p:cNvSpPr/>
          <p:nvPr/>
        </p:nvSpPr>
        <p:spPr>
          <a:xfrm>
            <a:off x="7465378" y="5017770"/>
            <a:ext cx="427037" cy="107315"/>
          </a:xfrm>
          <a:prstGeom prst="rect">
            <a:avLst/>
          </a:prstGeom>
          <a:noFill/>
          <a:ln w="9525">
            <a:noFill/>
          </a:ln>
        </p:spPr>
        <p:txBody>
          <a:bodyPr lIns="0" tIns="0" rIns="0" bIns="0">
            <a:spAutoFit/>
          </a:bodyPr>
          <a:p>
            <a:pPr algn="ctr" latinLnBrk="1"/>
            <a:r>
              <a:rPr lang="en-US" altLang="zh-CN" sz="700" dirty="0">
                <a:solidFill>
                  <a:srgbClr val="000000"/>
                </a:solidFill>
                <a:latin typeface="楷体" panose="02010609060101010101" pitchFamily="49" charset="-122"/>
                <a:ea typeface="楷体" panose="02010609060101010101" pitchFamily="49" charset="-122"/>
                <a:sym typeface="楷体" panose="02010609060101010101" pitchFamily="49" charset="-122"/>
              </a:rPr>
              <a:t>6/15</a:t>
            </a:r>
            <a:endParaRPr lang="en-US" altLang="zh-CN" sz="700"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p:txBody>
      </p:sp>
      <p:sp>
        <p:nvSpPr>
          <p:cNvPr id="14970" name="Oval 249"/>
          <p:cNvSpPr/>
          <p:nvPr/>
        </p:nvSpPr>
        <p:spPr>
          <a:xfrm>
            <a:off x="6814820" y="4865370"/>
            <a:ext cx="100013" cy="100013"/>
          </a:xfrm>
          <a:prstGeom prst="ellipse">
            <a:avLst/>
          </a:prstGeom>
          <a:solidFill>
            <a:schemeClr val="bg1"/>
          </a:solidFill>
          <a:ln w="9525" cap="flat" cmpd="sng">
            <a:solidFill>
              <a:srgbClr val="7F7F7F"/>
            </a:solidFill>
            <a:prstDash val="solid"/>
            <a:bevel/>
            <a:headEnd type="none" w="med" len="med"/>
            <a:tailEnd type="none" w="med" len="med"/>
          </a:ln>
        </p:spPr>
        <p:txBody>
          <a:bodyPr wrap="none" anchor="ctr" anchorCtr="0"/>
          <a:p>
            <a:pPr algn="ctr"/>
            <a:endParaRPr lang="zh-CN" altLang="zh-CN" sz="700" dirty="0">
              <a:solidFill>
                <a:srgbClr val="000000"/>
              </a:solidFill>
              <a:latin typeface="楷体" panose="02010609060101010101" pitchFamily="49" charset="-122"/>
              <a:ea typeface="현대하모니 L" pitchFamily="2" charset="-127"/>
              <a:sym typeface="楷体" panose="02010609060101010101" pitchFamily="49" charset="-122"/>
            </a:endParaRPr>
          </a:p>
        </p:txBody>
      </p:sp>
      <p:sp>
        <p:nvSpPr>
          <p:cNvPr id="14971" name="Text Box 262"/>
          <p:cNvSpPr/>
          <p:nvPr/>
        </p:nvSpPr>
        <p:spPr>
          <a:xfrm>
            <a:off x="6498432" y="4675347"/>
            <a:ext cx="539750" cy="122555"/>
          </a:xfrm>
          <a:prstGeom prst="rect">
            <a:avLst/>
          </a:prstGeom>
          <a:noFill/>
          <a:ln w="9525">
            <a:noFill/>
          </a:ln>
        </p:spPr>
        <p:txBody>
          <a:bodyPr wrap="none" lIns="0" tIns="0" rIns="0" bIns="0" anchor="ctr" anchorCtr="0">
            <a:spAutoFit/>
          </a:bodyPr>
          <a:p>
            <a:pPr algn="ctr" latinLnBrk="1"/>
            <a:r>
              <a:rPr lang="en-US" altLang="zh-CN" sz="700" dirty="0">
                <a:solidFill>
                  <a:srgbClr val="000000"/>
                </a:solidFill>
                <a:latin typeface="楷体" panose="02010609060101010101" pitchFamily="49" charset="-122"/>
                <a:ea typeface="楷体" panose="02010609060101010101" pitchFamily="49" charset="-122"/>
                <a:sym typeface="楷体" panose="02010609060101010101" pitchFamily="49" charset="-122"/>
              </a:rPr>
              <a:t>VDA</a:t>
            </a:r>
            <a:r>
              <a:rPr lang="zh-CN" altLang="en-US" sz="800" dirty="0">
                <a:solidFill>
                  <a:srgbClr val="000000"/>
                </a:solidFill>
                <a:latin typeface="楷体" panose="02010609060101010101" pitchFamily="49" charset="-122"/>
                <a:ea typeface="楷体" panose="02010609060101010101" pitchFamily="49" charset="-122"/>
                <a:sym typeface="楷体" panose="02010609060101010101" pitchFamily="49" charset="-122"/>
              </a:rPr>
              <a:t>事前审查</a:t>
            </a:r>
            <a:endParaRPr lang="en-US" altLang="zh-CN" sz="800"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p:txBody>
      </p:sp>
      <p:sp>
        <p:nvSpPr>
          <p:cNvPr id="14972" name="Text Box 263"/>
          <p:cNvSpPr/>
          <p:nvPr/>
        </p:nvSpPr>
        <p:spPr>
          <a:xfrm>
            <a:off x="6675438" y="4993958"/>
            <a:ext cx="427037" cy="107315"/>
          </a:xfrm>
          <a:prstGeom prst="rect">
            <a:avLst/>
          </a:prstGeom>
          <a:noFill/>
          <a:ln w="9525">
            <a:noFill/>
          </a:ln>
        </p:spPr>
        <p:txBody>
          <a:bodyPr lIns="0" tIns="0" rIns="0" bIns="0">
            <a:spAutoFit/>
          </a:bodyPr>
          <a:p>
            <a:pPr algn="ctr" latinLnBrk="1"/>
            <a:r>
              <a:rPr lang="en-US" altLang="zh-CN" sz="700" dirty="0">
                <a:solidFill>
                  <a:srgbClr val="000000"/>
                </a:solidFill>
                <a:latin typeface="楷体" panose="02010609060101010101" pitchFamily="49" charset="-122"/>
                <a:ea typeface="楷体" panose="02010609060101010101" pitchFamily="49" charset="-122"/>
                <a:sym typeface="楷体" panose="02010609060101010101" pitchFamily="49" charset="-122"/>
              </a:rPr>
              <a:t>4/30</a:t>
            </a:r>
            <a:endParaRPr lang="en-US" altLang="zh-CN" sz="700"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p:txBody>
      </p:sp>
      <p:cxnSp>
        <p:nvCxnSpPr>
          <p:cNvPr id="14973" name="직선 화살표 연결선 395"/>
          <p:cNvCxnSpPr/>
          <p:nvPr/>
        </p:nvCxnSpPr>
        <p:spPr>
          <a:xfrm flipV="1">
            <a:off x="7128828" y="5009833"/>
            <a:ext cx="0" cy="252412"/>
          </a:xfrm>
          <a:prstGeom prst="straightConnector1">
            <a:avLst/>
          </a:prstGeom>
          <a:ln w="9525" cap="flat" cmpd="sng">
            <a:solidFill>
              <a:srgbClr val="A5A5A5"/>
            </a:solidFill>
            <a:prstDash val="dash"/>
            <a:bevel/>
            <a:headEnd type="none" w="med" len="med"/>
            <a:tailEnd type="arrow" w="sm" len="sm"/>
          </a:ln>
        </p:spPr>
      </p:cxnSp>
      <p:sp>
        <p:nvSpPr>
          <p:cNvPr id="14978" name="Oval 249"/>
          <p:cNvSpPr/>
          <p:nvPr/>
        </p:nvSpPr>
        <p:spPr>
          <a:xfrm>
            <a:off x="5156518" y="4874895"/>
            <a:ext cx="101600" cy="101600"/>
          </a:xfrm>
          <a:prstGeom prst="ellipse">
            <a:avLst/>
          </a:prstGeom>
          <a:solidFill>
            <a:schemeClr val="bg1"/>
          </a:solidFill>
          <a:ln w="9525" cap="flat" cmpd="sng">
            <a:solidFill>
              <a:srgbClr val="7F7F7F"/>
            </a:solidFill>
            <a:prstDash val="solid"/>
            <a:bevel/>
            <a:headEnd type="none" w="med" len="med"/>
            <a:tailEnd type="none" w="med" len="med"/>
          </a:ln>
        </p:spPr>
        <p:txBody>
          <a:bodyPr wrap="none" anchor="ctr" anchorCtr="0"/>
          <a:p>
            <a:pPr algn="ctr"/>
            <a:endParaRPr lang="zh-CN" altLang="zh-CN" sz="700" dirty="0">
              <a:solidFill>
                <a:srgbClr val="000000"/>
              </a:solidFill>
              <a:latin typeface="楷体" panose="02010609060101010101" pitchFamily="49" charset="-122"/>
              <a:ea typeface="현대하모니 L" pitchFamily="2" charset="-127"/>
              <a:sym typeface="楷体" panose="02010609060101010101" pitchFamily="49" charset="-122"/>
            </a:endParaRPr>
          </a:p>
        </p:txBody>
      </p:sp>
      <p:sp>
        <p:nvSpPr>
          <p:cNvPr id="14979" name="Text Box 262"/>
          <p:cNvSpPr/>
          <p:nvPr/>
        </p:nvSpPr>
        <p:spPr>
          <a:xfrm>
            <a:off x="5063967" y="4711383"/>
            <a:ext cx="406400" cy="122555"/>
          </a:xfrm>
          <a:prstGeom prst="rect">
            <a:avLst/>
          </a:prstGeom>
          <a:noFill/>
          <a:ln w="9525">
            <a:noFill/>
          </a:ln>
        </p:spPr>
        <p:txBody>
          <a:bodyPr wrap="none" lIns="0" tIns="0" rIns="0" bIns="0" anchor="ctr" anchorCtr="0">
            <a:spAutoFit/>
          </a:bodyPr>
          <a:p>
            <a:pPr algn="ctr" latinLnBrk="1"/>
            <a:r>
              <a:rPr lang="zh-CN" altLang="en-US" sz="800" dirty="0">
                <a:solidFill>
                  <a:srgbClr val="000000"/>
                </a:solidFill>
                <a:latin typeface="楷体" panose="02010609060101010101" pitchFamily="49" charset="-122"/>
                <a:ea typeface="楷体" panose="02010609060101010101" pitchFamily="49" charset="-122"/>
                <a:sym typeface="楷体" panose="02010609060101010101" pitchFamily="49" charset="-122"/>
              </a:rPr>
              <a:t>认证申请</a:t>
            </a:r>
            <a:endParaRPr lang="en-US" altLang="zh-CN" sz="800"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p:txBody>
      </p:sp>
      <p:sp>
        <p:nvSpPr>
          <p:cNvPr id="14980" name="Text Box 263"/>
          <p:cNvSpPr/>
          <p:nvPr/>
        </p:nvSpPr>
        <p:spPr>
          <a:xfrm>
            <a:off x="4993323" y="5009833"/>
            <a:ext cx="427037" cy="107315"/>
          </a:xfrm>
          <a:prstGeom prst="rect">
            <a:avLst/>
          </a:prstGeom>
          <a:noFill/>
          <a:ln w="9525">
            <a:noFill/>
          </a:ln>
        </p:spPr>
        <p:txBody>
          <a:bodyPr lIns="0" tIns="0" rIns="0" bIns="0">
            <a:spAutoFit/>
          </a:bodyPr>
          <a:p>
            <a:pPr algn="ctr" latinLnBrk="1"/>
            <a:r>
              <a:rPr lang="en-US" altLang="zh-CN" sz="700" dirty="0">
                <a:solidFill>
                  <a:srgbClr val="000000"/>
                </a:solidFill>
                <a:latin typeface="楷体" panose="02010609060101010101" pitchFamily="49" charset="-122"/>
                <a:ea typeface="楷体" panose="02010609060101010101" pitchFamily="49" charset="-122"/>
                <a:sym typeface="楷体" panose="02010609060101010101" pitchFamily="49" charset="-122"/>
              </a:rPr>
              <a:t>1/23</a:t>
            </a:r>
            <a:endParaRPr lang="en-US" altLang="zh-CN" sz="700"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p:txBody>
      </p:sp>
      <p:sp>
        <p:nvSpPr>
          <p:cNvPr id="14981" name="직사각형 505"/>
          <p:cNvSpPr/>
          <p:nvPr/>
        </p:nvSpPr>
        <p:spPr>
          <a:xfrm>
            <a:off x="5598795" y="4845050"/>
            <a:ext cx="1054100" cy="179070"/>
          </a:xfrm>
          <a:prstGeom prst="rect">
            <a:avLst/>
          </a:prstGeom>
          <a:solidFill>
            <a:schemeClr val="bg1"/>
          </a:solidFill>
          <a:ln w="19050" cap="flat" cmpd="sng">
            <a:solidFill>
              <a:srgbClr val="BFBFBF"/>
            </a:solidFill>
            <a:prstDash val="solid"/>
            <a:bevel/>
            <a:headEnd type="none" w="med" len="med"/>
            <a:tailEnd type="none" w="med" len="med"/>
          </a:ln>
        </p:spPr>
        <p:txBody>
          <a:bodyPr lIns="0" tIns="0" rIns="0" bIns="0" anchor="ctr" anchorCtr="0"/>
          <a:p>
            <a:pPr algn="ctr" latinLnBrk="1"/>
            <a:r>
              <a:rPr lang="zh-CN" altLang="en-US" sz="700" dirty="0">
                <a:solidFill>
                  <a:srgbClr val="000000"/>
                </a:solidFill>
                <a:latin typeface="楷体" panose="02010609060101010101" pitchFamily="49" charset="-122"/>
                <a:ea typeface="Modern H Light" pitchFamily="2" charset="-127"/>
                <a:sym typeface="楷体" panose="02010609060101010101" pitchFamily="49" charset="-122"/>
              </a:rPr>
              <a:t>材料</a:t>
            </a:r>
            <a:r>
              <a:rPr lang="en-US" altLang="zh-CN" sz="700" dirty="0">
                <a:solidFill>
                  <a:srgbClr val="000000"/>
                </a:solidFill>
                <a:latin typeface="楷体" panose="02010609060101010101" pitchFamily="49" charset="-122"/>
                <a:ea typeface="楷体" panose="02010609060101010101" pitchFamily="49" charset="-122"/>
                <a:sym typeface="楷体" panose="02010609060101010101" pitchFamily="49" charset="-122"/>
              </a:rPr>
              <a:t>/</a:t>
            </a:r>
            <a:r>
              <a:rPr lang="zh-CN" altLang="en-US" sz="800" dirty="0">
                <a:solidFill>
                  <a:srgbClr val="000000"/>
                </a:solidFill>
                <a:latin typeface="楷体" panose="02010609060101010101" pitchFamily="49" charset="-122"/>
                <a:ea typeface="楷体" panose="02010609060101010101" pitchFamily="49" charset="-122"/>
                <a:sym typeface="楷体" panose="02010609060101010101" pitchFamily="49" charset="-122"/>
              </a:rPr>
              <a:t>工艺准备</a:t>
            </a:r>
            <a:endParaRPr lang="en-US" altLang="zh-CN" sz="800"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p:txBody>
      </p:sp>
      <p:sp>
        <p:nvSpPr>
          <p:cNvPr id="14965" name="Text Box 262"/>
          <p:cNvSpPr/>
          <p:nvPr/>
        </p:nvSpPr>
        <p:spPr>
          <a:xfrm>
            <a:off x="6797834" y="5395913"/>
            <a:ext cx="584200" cy="122555"/>
          </a:xfrm>
          <a:prstGeom prst="rect">
            <a:avLst/>
          </a:prstGeom>
          <a:noFill/>
          <a:ln w="9525">
            <a:noFill/>
          </a:ln>
        </p:spPr>
        <p:txBody>
          <a:bodyPr wrap="none" lIns="0" tIns="0" rIns="0" bIns="0" anchor="ctr" anchorCtr="0">
            <a:spAutoFit/>
          </a:bodyPr>
          <a:p>
            <a:pPr algn="ctr" latinLnBrk="1"/>
            <a:r>
              <a:rPr lang="en-US" altLang="zh-CN" sz="700" dirty="0">
                <a:solidFill>
                  <a:srgbClr val="000000"/>
                </a:solidFill>
                <a:latin typeface="楷体" panose="02010609060101010101" pitchFamily="49" charset="-122"/>
                <a:ea typeface="楷体" panose="02010609060101010101" pitchFamily="49" charset="-122"/>
                <a:sym typeface="楷体" panose="02010609060101010101" pitchFamily="49" charset="-122"/>
              </a:rPr>
              <a:t>VDA </a:t>
            </a:r>
            <a:r>
              <a:rPr lang="zh-CN" altLang="en-US" sz="800" dirty="0">
                <a:solidFill>
                  <a:srgbClr val="000000"/>
                </a:solidFill>
                <a:latin typeface="楷体" panose="02010609060101010101" pitchFamily="49" charset="-122"/>
                <a:ea typeface="楷体" panose="02010609060101010101" pitchFamily="49" charset="-122"/>
                <a:sym typeface="楷体" panose="02010609060101010101" pitchFamily="49" charset="-122"/>
              </a:rPr>
              <a:t>产品认证</a:t>
            </a:r>
            <a:endParaRPr lang="en-US" altLang="zh-CN" sz="800"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p:txBody>
      </p:sp>
      <p:sp>
        <p:nvSpPr>
          <p:cNvPr id="14962" name="Text Box 262"/>
          <p:cNvSpPr/>
          <p:nvPr/>
        </p:nvSpPr>
        <p:spPr>
          <a:xfrm>
            <a:off x="6131084" y="5388769"/>
            <a:ext cx="584200" cy="122555"/>
          </a:xfrm>
          <a:prstGeom prst="rect">
            <a:avLst/>
          </a:prstGeom>
          <a:noFill/>
          <a:ln w="9525">
            <a:noFill/>
          </a:ln>
        </p:spPr>
        <p:txBody>
          <a:bodyPr wrap="none" lIns="0" tIns="0" rIns="0" bIns="0" anchor="ctr" anchorCtr="0">
            <a:spAutoFit/>
          </a:bodyPr>
          <a:p>
            <a:pPr algn="ctr" latinLnBrk="1"/>
            <a:r>
              <a:rPr lang="en-US" altLang="zh-CN" sz="700" dirty="0">
                <a:solidFill>
                  <a:srgbClr val="000000"/>
                </a:solidFill>
                <a:latin typeface="楷体" panose="02010609060101010101" pitchFamily="49" charset="-122"/>
                <a:ea typeface="楷体" panose="02010609060101010101" pitchFamily="49" charset="-122"/>
                <a:sym typeface="楷体" panose="02010609060101010101" pitchFamily="49" charset="-122"/>
              </a:rPr>
              <a:t>VDA </a:t>
            </a:r>
            <a:r>
              <a:rPr lang="zh-CN" altLang="en-US" sz="800" dirty="0">
                <a:solidFill>
                  <a:srgbClr val="000000"/>
                </a:solidFill>
                <a:latin typeface="楷体" panose="02010609060101010101" pitchFamily="49" charset="-122"/>
                <a:ea typeface="楷体" panose="02010609060101010101" pitchFamily="49" charset="-122"/>
                <a:sym typeface="楷体" panose="02010609060101010101" pitchFamily="49" charset="-122"/>
              </a:rPr>
              <a:t>样品发送</a:t>
            </a:r>
            <a:endParaRPr lang="en-US" altLang="zh-CN" sz="800"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p:txBody>
      </p:sp>
      <p:sp>
        <p:nvSpPr>
          <p:cNvPr id="204" name="Text Box 262"/>
          <p:cNvSpPr/>
          <p:nvPr/>
        </p:nvSpPr>
        <p:spPr>
          <a:xfrm>
            <a:off x="7971632" y="4704715"/>
            <a:ext cx="406400" cy="122555"/>
          </a:xfrm>
          <a:prstGeom prst="rect">
            <a:avLst/>
          </a:prstGeom>
          <a:noFill/>
          <a:ln w="9525">
            <a:noFill/>
          </a:ln>
        </p:spPr>
        <p:txBody>
          <a:bodyPr wrap="none" lIns="0" tIns="0" rIns="0" bIns="0" anchor="ctr" anchorCtr="0">
            <a:spAutoFit/>
          </a:bodyPr>
          <a:p>
            <a:pPr algn="ctr" latinLnBrk="1"/>
            <a:r>
              <a:rPr lang="zh-CN" altLang="en-US" sz="800" dirty="0">
                <a:solidFill>
                  <a:srgbClr val="000000"/>
                </a:solidFill>
                <a:latin typeface="楷体" panose="02010609060101010101" pitchFamily="49" charset="-122"/>
                <a:ea typeface="楷体" panose="02010609060101010101" pitchFamily="49" charset="-122"/>
                <a:sym typeface="楷体" panose="02010609060101010101" pitchFamily="49" charset="-122"/>
              </a:rPr>
              <a:t>量产</a:t>
            </a:r>
            <a:r>
              <a:rPr lang="zh-CN" altLang="en-US" sz="800" dirty="0">
                <a:solidFill>
                  <a:srgbClr val="000000"/>
                </a:solidFill>
                <a:latin typeface="楷体" panose="02010609060101010101" pitchFamily="49" charset="-122"/>
                <a:ea typeface="楷体" panose="02010609060101010101" pitchFamily="49" charset="-122"/>
                <a:sym typeface="楷体" panose="02010609060101010101" pitchFamily="49" charset="-122"/>
              </a:rPr>
              <a:t>批准</a:t>
            </a:r>
            <a:endParaRPr lang="zh-CN" altLang="en-US" sz="800"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p:txBody>
      </p:sp>
      <p:sp>
        <p:nvSpPr>
          <p:cNvPr id="6" name="직선 연결선 86"/>
          <p:cNvSpPr/>
          <p:nvPr/>
        </p:nvSpPr>
        <p:spPr>
          <a:xfrm>
            <a:off x="5811838" y="6066155"/>
            <a:ext cx="1871662" cy="0"/>
          </a:xfrm>
          <a:prstGeom prst="line">
            <a:avLst/>
          </a:prstGeom>
          <a:ln w="9525" cap="flat" cmpd="sng">
            <a:solidFill>
              <a:srgbClr val="7F7F7F"/>
            </a:solidFill>
            <a:prstDash val="solid"/>
            <a:bevel/>
            <a:headEnd type="none" w="med" len="med"/>
            <a:tailEnd type="none" w="med" len="med"/>
          </a:ln>
        </p:spPr>
      </p:sp>
      <p:sp>
        <p:nvSpPr>
          <p:cNvPr id="7" name="Oval 249"/>
          <p:cNvSpPr/>
          <p:nvPr/>
        </p:nvSpPr>
        <p:spPr>
          <a:xfrm>
            <a:off x="7634288" y="6024880"/>
            <a:ext cx="100012" cy="101600"/>
          </a:xfrm>
          <a:prstGeom prst="ellipse">
            <a:avLst/>
          </a:prstGeom>
          <a:solidFill>
            <a:schemeClr val="bg1"/>
          </a:solidFill>
          <a:ln w="9525" cap="flat" cmpd="sng">
            <a:solidFill>
              <a:srgbClr val="7F7F7F"/>
            </a:solidFill>
            <a:prstDash val="solid"/>
            <a:bevel/>
            <a:headEnd type="none" w="med" len="med"/>
            <a:tailEnd type="none" w="med" len="med"/>
          </a:ln>
        </p:spPr>
        <p:txBody>
          <a:bodyPr wrap="none" anchor="ctr" anchorCtr="0"/>
          <a:p>
            <a:pPr algn="ctr"/>
            <a:endParaRPr lang="zh-CN" altLang="zh-CN" sz="700" dirty="0">
              <a:solidFill>
                <a:srgbClr val="000000"/>
              </a:solidFill>
              <a:latin typeface="楷体" panose="02010609060101010101" pitchFamily="49" charset="-122"/>
              <a:ea typeface="현대하모니 L" pitchFamily="2" charset="-127"/>
              <a:sym typeface="楷体" panose="02010609060101010101" pitchFamily="49" charset="-122"/>
            </a:endParaRPr>
          </a:p>
        </p:txBody>
      </p:sp>
      <p:sp>
        <p:nvSpPr>
          <p:cNvPr id="8" name="Text Box 262"/>
          <p:cNvSpPr/>
          <p:nvPr/>
        </p:nvSpPr>
        <p:spPr>
          <a:xfrm>
            <a:off x="7524750" y="5774373"/>
            <a:ext cx="355600" cy="215265"/>
          </a:xfrm>
          <a:prstGeom prst="rect">
            <a:avLst/>
          </a:prstGeom>
          <a:noFill/>
          <a:ln w="9525">
            <a:noFill/>
          </a:ln>
        </p:spPr>
        <p:txBody>
          <a:bodyPr wrap="none" lIns="0" tIns="0" rIns="0" bIns="0" anchor="ctr" anchorCtr="0">
            <a:spAutoFit/>
          </a:bodyPr>
          <a:p>
            <a:pPr algn="ctr" latinLnBrk="1"/>
            <a:r>
              <a:rPr lang="en-US" altLang="zh-CN" sz="700" dirty="0">
                <a:solidFill>
                  <a:srgbClr val="000000"/>
                </a:solidFill>
                <a:latin typeface="楷体" panose="02010609060101010101" pitchFamily="49" charset="-122"/>
                <a:ea typeface="楷体" panose="02010609060101010101" pitchFamily="49" charset="-122"/>
                <a:sym typeface="楷体" panose="02010609060101010101" pitchFamily="49" charset="-122"/>
              </a:rPr>
              <a:t>CCC</a:t>
            </a:r>
            <a:endParaRPr lang="en-US" altLang="zh-CN" sz="700"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a:p>
            <a:pPr algn="ctr" latinLnBrk="1"/>
            <a:r>
              <a:rPr lang="zh-CN" altLang="en-US" sz="700" dirty="0">
                <a:solidFill>
                  <a:srgbClr val="000000"/>
                </a:solidFill>
                <a:latin typeface="楷体" panose="02010609060101010101" pitchFamily="49" charset="-122"/>
                <a:ea typeface="Modern H Light" pitchFamily="2" charset="-127"/>
                <a:sym typeface="楷体" panose="02010609060101010101" pitchFamily="49" charset="-122"/>
              </a:rPr>
              <a:t>工厂认证</a:t>
            </a:r>
            <a:endParaRPr lang="en-US" altLang="zh-CN" sz="700"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p:txBody>
      </p:sp>
      <p:sp>
        <p:nvSpPr>
          <p:cNvPr id="9" name="Text Box 263"/>
          <p:cNvSpPr/>
          <p:nvPr/>
        </p:nvSpPr>
        <p:spPr>
          <a:xfrm>
            <a:off x="7470775" y="6134418"/>
            <a:ext cx="428625" cy="107315"/>
          </a:xfrm>
          <a:prstGeom prst="rect">
            <a:avLst/>
          </a:prstGeom>
          <a:noFill/>
          <a:ln w="9525">
            <a:noFill/>
          </a:ln>
        </p:spPr>
        <p:txBody>
          <a:bodyPr lIns="0" tIns="0" rIns="0" bIns="0">
            <a:spAutoFit/>
          </a:bodyPr>
          <a:p>
            <a:pPr algn="ctr" latinLnBrk="1"/>
            <a:r>
              <a:rPr lang="en-US" altLang="zh-CN" sz="700" dirty="0">
                <a:solidFill>
                  <a:srgbClr val="000000"/>
                </a:solidFill>
                <a:latin typeface="楷体" panose="02010609060101010101" pitchFamily="49" charset="-122"/>
                <a:ea typeface="楷体" panose="02010609060101010101" pitchFamily="49" charset="-122"/>
                <a:sym typeface="楷体" panose="02010609060101010101" pitchFamily="49" charset="-122"/>
              </a:rPr>
              <a:t>6/15</a:t>
            </a:r>
            <a:endParaRPr lang="en-US" altLang="zh-CN" sz="700"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p:txBody>
      </p:sp>
      <p:sp>
        <p:nvSpPr>
          <p:cNvPr id="11" name="Oval 249"/>
          <p:cNvSpPr/>
          <p:nvPr/>
        </p:nvSpPr>
        <p:spPr>
          <a:xfrm>
            <a:off x="5762625" y="6015355"/>
            <a:ext cx="101600" cy="101600"/>
          </a:xfrm>
          <a:prstGeom prst="ellipse">
            <a:avLst/>
          </a:prstGeom>
          <a:solidFill>
            <a:schemeClr val="bg1"/>
          </a:solidFill>
          <a:ln w="9525" cap="flat" cmpd="sng">
            <a:solidFill>
              <a:srgbClr val="7F7F7F"/>
            </a:solidFill>
            <a:prstDash val="solid"/>
            <a:bevel/>
            <a:headEnd type="none" w="med" len="med"/>
            <a:tailEnd type="none" w="med" len="med"/>
          </a:ln>
        </p:spPr>
        <p:txBody>
          <a:bodyPr wrap="none" anchor="ctr" anchorCtr="0"/>
          <a:p>
            <a:pPr algn="ctr"/>
            <a:endParaRPr lang="zh-CN" altLang="zh-CN" sz="700" dirty="0">
              <a:solidFill>
                <a:srgbClr val="000000"/>
              </a:solidFill>
              <a:latin typeface="楷体" panose="02010609060101010101" pitchFamily="49" charset="-122"/>
              <a:ea typeface="현대하모니 L" pitchFamily="2" charset="-127"/>
              <a:sym typeface="楷体" panose="02010609060101010101" pitchFamily="49" charset="-122"/>
            </a:endParaRPr>
          </a:p>
        </p:txBody>
      </p:sp>
      <p:sp>
        <p:nvSpPr>
          <p:cNvPr id="12" name="Text Box 262"/>
          <p:cNvSpPr/>
          <p:nvPr/>
        </p:nvSpPr>
        <p:spPr>
          <a:xfrm>
            <a:off x="5641182" y="5848192"/>
            <a:ext cx="355600" cy="107315"/>
          </a:xfrm>
          <a:prstGeom prst="rect">
            <a:avLst/>
          </a:prstGeom>
          <a:noFill/>
          <a:ln w="9525">
            <a:noFill/>
          </a:ln>
        </p:spPr>
        <p:txBody>
          <a:bodyPr wrap="none" lIns="0" tIns="0" rIns="0" bIns="0" anchor="ctr" anchorCtr="0">
            <a:spAutoFit/>
          </a:bodyPr>
          <a:p>
            <a:pPr algn="ctr" latinLnBrk="1"/>
            <a:r>
              <a:rPr lang="zh-CN" altLang="en-US" sz="700" dirty="0">
                <a:solidFill>
                  <a:srgbClr val="000000"/>
                </a:solidFill>
                <a:latin typeface="楷体" panose="02010609060101010101" pitchFamily="49" charset="-122"/>
                <a:ea typeface="Modern H Light" pitchFamily="2" charset="-127"/>
                <a:sym typeface="楷体" panose="02010609060101010101" pitchFamily="49" charset="-122"/>
              </a:rPr>
              <a:t>认证申请</a:t>
            </a:r>
            <a:endParaRPr lang="en-US" altLang="zh-CN" sz="700"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p:txBody>
      </p:sp>
      <p:sp>
        <p:nvSpPr>
          <p:cNvPr id="13" name="Text Box 263"/>
          <p:cNvSpPr/>
          <p:nvPr/>
        </p:nvSpPr>
        <p:spPr>
          <a:xfrm>
            <a:off x="5610225" y="6134418"/>
            <a:ext cx="427038" cy="107315"/>
          </a:xfrm>
          <a:prstGeom prst="rect">
            <a:avLst/>
          </a:prstGeom>
          <a:noFill/>
          <a:ln w="9525">
            <a:noFill/>
          </a:ln>
        </p:spPr>
        <p:txBody>
          <a:bodyPr lIns="0" tIns="0" rIns="0" bIns="0">
            <a:spAutoFit/>
          </a:bodyPr>
          <a:p>
            <a:pPr algn="ctr" latinLnBrk="1"/>
            <a:r>
              <a:rPr lang="en-US" altLang="zh-CN" sz="700" dirty="0">
                <a:solidFill>
                  <a:srgbClr val="000000"/>
                </a:solidFill>
                <a:latin typeface="楷体" panose="02010609060101010101" pitchFamily="49" charset="-122"/>
                <a:ea typeface="楷体" panose="02010609060101010101" pitchFamily="49" charset="-122"/>
                <a:sym typeface="楷体" panose="02010609060101010101" pitchFamily="49" charset="-122"/>
              </a:rPr>
              <a:t>2/1</a:t>
            </a:r>
            <a:endParaRPr lang="en-US" altLang="zh-CN" sz="700"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p:txBody>
      </p:sp>
      <p:sp>
        <p:nvSpPr>
          <p:cNvPr id="14" name="Oval 249"/>
          <p:cNvSpPr/>
          <p:nvPr/>
        </p:nvSpPr>
        <p:spPr>
          <a:xfrm>
            <a:off x="7207250" y="6015355"/>
            <a:ext cx="101600" cy="101600"/>
          </a:xfrm>
          <a:prstGeom prst="ellipse">
            <a:avLst/>
          </a:prstGeom>
          <a:solidFill>
            <a:schemeClr val="bg1"/>
          </a:solidFill>
          <a:ln w="9525" cap="flat" cmpd="sng">
            <a:solidFill>
              <a:srgbClr val="7F7F7F"/>
            </a:solidFill>
            <a:prstDash val="solid"/>
            <a:bevel/>
            <a:headEnd type="none" w="med" len="med"/>
            <a:tailEnd type="none" w="med" len="med"/>
          </a:ln>
        </p:spPr>
        <p:txBody>
          <a:bodyPr wrap="none" anchor="ctr" anchorCtr="0"/>
          <a:p>
            <a:pPr algn="ctr"/>
            <a:endParaRPr lang="zh-CN" altLang="zh-CN" sz="700" dirty="0">
              <a:solidFill>
                <a:srgbClr val="000000"/>
              </a:solidFill>
              <a:latin typeface="楷体" panose="02010609060101010101" pitchFamily="49" charset="-122"/>
              <a:ea typeface="현대하모니 L" pitchFamily="2" charset="-127"/>
              <a:sym typeface="楷体" panose="02010609060101010101" pitchFamily="49" charset="-122"/>
            </a:endParaRPr>
          </a:p>
        </p:txBody>
      </p:sp>
      <p:sp>
        <p:nvSpPr>
          <p:cNvPr id="15" name="Text Box 262"/>
          <p:cNvSpPr/>
          <p:nvPr/>
        </p:nvSpPr>
        <p:spPr>
          <a:xfrm>
            <a:off x="7088188" y="5774373"/>
            <a:ext cx="355600" cy="215265"/>
          </a:xfrm>
          <a:prstGeom prst="rect">
            <a:avLst/>
          </a:prstGeom>
          <a:noFill/>
          <a:ln w="9525">
            <a:noFill/>
          </a:ln>
        </p:spPr>
        <p:txBody>
          <a:bodyPr wrap="none" lIns="0" tIns="0" rIns="0" bIns="0" anchor="ctr" anchorCtr="0">
            <a:spAutoFit/>
          </a:bodyPr>
          <a:p>
            <a:pPr algn="ctr" latinLnBrk="1"/>
            <a:r>
              <a:rPr lang="en-US" altLang="zh-CN" sz="700" dirty="0">
                <a:solidFill>
                  <a:srgbClr val="000000"/>
                </a:solidFill>
                <a:latin typeface="楷体" panose="02010609060101010101" pitchFamily="49" charset="-122"/>
                <a:ea typeface="楷体" panose="02010609060101010101" pitchFamily="49" charset="-122"/>
                <a:sym typeface="楷体" panose="02010609060101010101" pitchFamily="49" charset="-122"/>
              </a:rPr>
              <a:t>CCC</a:t>
            </a:r>
            <a:endParaRPr lang="en-US" altLang="zh-CN" sz="700"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a:p>
            <a:pPr algn="ctr" latinLnBrk="1"/>
            <a:r>
              <a:rPr lang="zh-CN" altLang="en-US" sz="700" dirty="0">
                <a:solidFill>
                  <a:srgbClr val="000000"/>
                </a:solidFill>
                <a:latin typeface="楷体" panose="02010609060101010101" pitchFamily="49" charset="-122"/>
                <a:ea typeface="Modern H Light" pitchFamily="2" charset="-127"/>
                <a:sym typeface="楷体" panose="02010609060101010101" pitchFamily="49" charset="-122"/>
              </a:rPr>
              <a:t>事前审查</a:t>
            </a:r>
            <a:endParaRPr lang="en-US" altLang="zh-CN" sz="700"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p:txBody>
      </p:sp>
      <p:sp>
        <p:nvSpPr>
          <p:cNvPr id="16" name="Text Box 263"/>
          <p:cNvSpPr/>
          <p:nvPr/>
        </p:nvSpPr>
        <p:spPr>
          <a:xfrm>
            <a:off x="7061200" y="6145530"/>
            <a:ext cx="427038" cy="107315"/>
          </a:xfrm>
          <a:prstGeom prst="rect">
            <a:avLst/>
          </a:prstGeom>
          <a:noFill/>
          <a:ln w="9525">
            <a:noFill/>
          </a:ln>
        </p:spPr>
        <p:txBody>
          <a:bodyPr lIns="0" tIns="0" rIns="0" bIns="0">
            <a:spAutoFit/>
          </a:bodyPr>
          <a:p>
            <a:pPr algn="ctr" latinLnBrk="1"/>
            <a:r>
              <a:rPr lang="en-US" altLang="zh-CN" sz="700" dirty="0">
                <a:solidFill>
                  <a:srgbClr val="000000"/>
                </a:solidFill>
                <a:latin typeface="楷体" panose="02010609060101010101" pitchFamily="49" charset="-122"/>
                <a:ea typeface="楷体" panose="02010609060101010101" pitchFamily="49" charset="-122"/>
                <a:sym typeface="楷体" panose="02010609060101010101" pitchFamily="49" charset="-122"/>
              </a:rPr>
              <a:t>5/25</a:t>
            </a:r>
            <a:endParaRPr lang="en-US" altLang="zh-CN" sz="700"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p:txBody>
      </p:sp>
      <p:sp>
        <p:nvSpPr>
          <p:cNvPr id="17" name="Oval 249"/>
          <p:cNvSpPr/>
          <p:nvPr/>
        </p:nvSpPr>
        <p:spPr>
          <a:xfrm>
            <a:off x="6318250" y="6013768"/>
            <a:ext cx="100013" cy="101600"/>
          </a:xfrm>
          <a:prstGeom prst="ellipse">
            <a:avLst/>
          </a:prstGeom>
          <a:solidFill>
            <a:schemeClr val="bg1"/>
          </a:solidFill>
          <a:ln w="9525" cap="flat" cmpd="sng">
            <a:solidFill>
              <a:srgbClr val="7F7F7F"/>
            </a:solidFill>
            <a:prstDash val="solid"/>
            <a:bevel/>
            <a:headEnd type="none" w="med" len="med"/>
            <a:tailEnd type="none" w="med" len="med"/>
          </a:ln>
        </p:spPr>
        <p:txBody>
          <a:bodyPr wrap="none" anchor="ctr" anchorCtr="0"/>
          <a:p>
            <a:pPr algn="ctr"/>
            <a:endParaRPr lang="zh-CN" altLang="zh-CN" sz="700" dirty="0">
              <a:solidFill>
                <a:srgbClr val="000000"/>
              </a:solidFill>
              <a:latin typeface="楷体" panose="02010609060101010101" pitchFamily="49" charset="-122"/>
              <a:ea typeface="현대하모니 L" pitchFamily="2" charset="-127"/>
              <a:sym typeface="楷体" panose="02010609060101010101" pitchFamily="49" charset="-122"/>
            </a:endParaRPr>
          </a:p>
        </p:txBody>
      </p:sp>
      <p:sp>
        <p:nvSpPr>
          <p:cNvPr id="18" name="Oval 249"/>
          <p:cNvSpPr/>
          <p:nvPr/>
        </p:nvSpPr>
        <p:spPr>
          <a:xfrm>
            <a:off x="6937375" y="6013768"/>
            <a:ext cx="101600" cy="101600"/>
          </a:xfrm>
          <a:prstGeom prst="ellipse">
            <a:avLst/>
          </a:prstGeom>
          <a:solidFill>
            <a:schemeClr val="bg1"/>
          </a:solidFill>
          <a:ln w="9525" cap="flat" cmpd="sng">
            <a:solidFill>
              <a:srgbClr val="7F7F7F"/>
            </a:solidFill>
            <a:prstDash val="solid"/>
            <a:bevel/>
            <a:headEnd type="none" w="med" len="med"/>
            <a:tailEnd type="none" w="med" len="med"/>
          </a:ln>
        </p:spPr>
        <p:txBody>
          <a:bodyPr wrap="none" anchor="ctr" anchorCtr="0"/>
          <a:p>
            <a:pPr algn="ctr"/>
            <a:endParaRPr lang="zh-CN" altLang="zh-CN" sz="700" dirty="0">
              <a:solidFill>
                <a:srgbClr val="000000"/>
              </a:solidFill>
              <a:latin typeface="楷体" panose="02010609060101010101" pitchFamily="49" charset="-122"/>
              <a:ea typeface="현대하모니 L" pitchFamily="2" charset="-127"/>
              <a:sym typeface="楷体" panose="02010609060101010101" pitchFamily="49" charset="-122"/>
            </a:endParaRPr>
          </a:p>
        </p:txBody>
      </p:sp>
      <p:sp>
        <p:nvSpPr>
          <p:cNvPr id="19" name="Text Box 263"/>
          <p:cNvSpPr/>
          <p:nvPr/>
        </p:nvSpPr>
        <p:spPr>
          <a:xfrm>
            <a:off x="6178550" y="6145530"/>
            <a:ext cx="427038" cy="107315"/>
          </a:xfrm>
          <a:prstGeom prst="rect">
            <a:avLst/>
          </a:prstGeom>
          <a:noFill/>
          <a:ln w="9525">
            <a:noFill/>
          </a:ln>
        </p:spPr>
        <p:txBody>
          <a:bodyPr lIns="0" tIns="0" rIns="0" bIns="0">
            <a:spAutoFit/>
          </a:bodyPr>
          <a:p>
            <a:pPr algn="ctr" latinLnBrk="1"/>
            <a:r>
              <a:rPr lang="en-US" altLang="zh-CN" sz="700" dirty="0">
                <a:solidFill>
                  <a:srgbClr val="000000"/>
                </a:solidFill>
                <a:latin typeface="楷体" panose="02010609060101010101" pitchFamily="49" charset="-122"/>
                <a:ea typeface="楷体" panose="02010609060101010101" pitchFamily="49" charset="-122"/>
                <a:sym typeface="楷体" panose="02010609060101010101" pitchFamily="49" charset="-122"/>
              </a:rPr>
              <a:t>3/30</a:t>
            </a:r>
            <a:endParaRPr lang="en-US" altLang="zh-CN" sz="700"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p:txBody>
      </p:sp>
      <p:sp>
        <p:nvSpPr>
          <p:cNvPr id="20" name="Text Box 263"/>
          <p:cNvSpPr/>
          <p:nvPr/>
        </p:nvSpPr>
        <p:spPr>
          <a:xfrm>
            <a:off x="6791325" y="6169343"/>
            <a:ext cx="427038" cy="107315"/>
          </a:xfrm>
          <a:prstGeom prst="rect">
            <a:avLst/>
          </a:prstGeom>
          <a:noFill/>
          <a:ln w="9525">
            <a:noFill/>
          </a:ln>
        </p:spPr>
        <p:txBody>
          <a:bodyPr lIns="0" tIns="0" rIns="0" bIns="0">
            <a:spAutoFit/>
          </a:bodyPr>
          <a:p>
            <a:pPr algn="ctr" latinLnBrk="1"/>
            <a:r>
              <a:rPr lang="en-US" altLang="zh-CN" sz="700" dirty="0">
                <a:solidFill>
                  <a:srgbClr val="000000"/>
                </a:solidFill>
                <a:latin typeface="楷体" panose="02010609060101010101" pitchFamily="49" charset="-122"/>
                <a:ea typeface="楷体" panose="02010609060101010101" pitchFamily="49" charset="-122"/>
                <a:sym typeface="楷体" panose="02010609060101010101" pitchFamily="49" charset="-122"/>
              </a:rPr>
              <a:t>5/1</a:t>
            </a:r>
            <a:endParaRPr lang="en-US" altLang="zh-CN" sz="700"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p:txBody>
      </p:sp>
      <p:sp>
        <p:nvSpPr>
          <p:cNvPr id="21" name="Text Box 262"/>
          <p:cNvSpPr/>
          <p:nvPr/>
        </p:nvSpPr>
        <p:spPr>
          <a:xfrm>
            <a:off x="6372225" y="5848192"/>
            <a:ext cx="577850" cy="107315"/>
          </a:xfrm>
          <a:prstGeom prst="rect">
            <a:avLst/>
          </a:prstGeom>
          <a:noFill/>
          <a:ln w="9525">
            <a:noFill/>
          </a:ln>
        </p:spPr>
        <p:txBody>
          <a:bodyPr wrap="none" lIns="0" tIns="0" rIns="0" bIns="0" anchor="ctr" anchorCtr="0">
            <a:spAutoFit/>
          </a:bodyPr>
          <a:p>
            <a:pPr algn="ctr" latinLnBrk="1"/>
            <a:r>
              <a:rPr lang="zh-CN" altLang="en-US" sz="700" dirty="0">
                <a:solidFill>
                  <a:srgbClr val="000000"/>
                </a:solidFill>
                <a:latin typeface="楷体" panose="02010609060101010101" pitchFamily="49" charset="-122"/>
                <a:ea typeface="Modern H Light" pitchFamily="2" charset="-127"/>
                <a:sym typeface="楷体" panose="02010609060101010101" pitchFamily="49" charset="-122"/>
              </a:rPr>
              <a:t>材料</a:t>
            </a:r>
            <a:r>
              <a:rPr lang="en-US" altLang="zh-CN" sz="700" dirty="0">
                <a:solidFill>
                  <a:srgbClr val="000000"/>
                </a:solidFill>
                <a:latin typeface="楷体" panose="02010609060101010101" pitchFamily="49" charset="-122"/>
                <a:ea typeface="楷体" panose="02010609060101010101" pitchFamily="49" charset="-122"/>
                <a:sym typeface="楷体" panose="02010609060101010101" pitchFamily="49" charset="-122"/>
              </a:rPr>
              <a:t>/</a:t>
            </a:r>
            <a:r>
              <a:rPr lang="zh-CN" altLang="en-US" sz="700" dirty="0">
                <a:solidFill>
                  <a:srgbClr val="000000"/>
                </a:solidFill>
                <a:latin typeface="楷体" panose="02010609060101010101" pitchFamily="49" charset="-122"/>
                <a:ea typeface="Modern H Light" pitchFamily="2" charset="-127"/>
                <a:sym typeface="楷体" panose="02010609060101010101" pitchFamily="49" charset="-122"/>
              </a:rPr>
              <a:t>工艺准备</a:t>
            </a:r>
            <a:endParaRPr lang="en-US" altLang="zh-CN" sz="700"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13"/>
          <p:cNvSpPr txBox="1"/>
          <p:nvPr/>
        </p:nvSpPr>
        <p:spPr>
          <a:xfrm>
            <a:off x="911225" y="252730"/>
            <a:ext cx="9049385" cy="460375"/>
          </a:xfrm>
          <a:prstGeom prst="rect">
            <a:avLst/>
          </a:prstGeom>
          <a:noFill/>
        </p:spPr>
        <p:txBody>
          <a:bodyPr wrap="square" rtlCol="0">
            <a:spAutoFit/>
            <a:scene3d>
              <a:camera prst="orthographicFront"/>
              <a:lightRig rig="threePt" dir="t"/>
            </a:scene3d>
            <a:sp3d contourW="12700"/>
          </a:bodyPr>
          <a:lstStyle>
            <a:defPPr>
              <a:defRPr lang="en-US"/>
            </a:defPPr>
            <a:lvl1pPr>
              <a:defRPr b="1" spc="282">
                <a:solidFill>
                  <a:schemeClr val="tx1">
                    <a:lumMod val="50000"/>
                    <a:lumOff val="50000"/>
                  </a:schemeClr>
                </a:solidFill>
                <a:latin typeface="微软雅黑" panose="020B0503020204020204" pitchFamily="34" charset="-122"/>
                <a:ea typeface="微软雅黑" panose="020B0503020204020204" pitchFamily="34" charset="-122"/>
              </a:defRPr>
            </a:lvl1pPr>
          </a:lstStyle>
          <a:p>
            <a:pPr lvl="0" algn="l">
              <a:buClrTx/>
              <a:buSzTx/>
            </a:pPr>
            <a:r>
              <a:rPr lang="zh-CN" altLang="en-US" sz="2400" dirty="0">
                <a:solidFill>
                  <a:schemeClr val="tx1"/>
                </a:solidFill>
                <a:latin typeface="华文楷体" panose="02010600040101010101" charset="-122"/>
                <a:ea typeface="华文楷体" panose="02010600040101010101" charset="-122"/>
                <a:cs typeface="华文楷体" panose="02010600040101010101" charset="-122"/>
                <a:sym typeface="+mn-ea"/>
              </a:rPr>
              <a:t>十一、投资计划</a:t>
            </a:r>
            <a:endParaRPr lang="zh-CN" altLang="en-US" sz="2400" dirty="0">
              <a:solidFill>
                <a:schemeClr val="tx1"/>
              </a:solidFill>
              <a:latin typeface="华文楷体" panose="02010600040101010101" charset="-122"/>
              <a:ea typeface="华文楷体" panose="02010600040101010101" charset="-122"/>
              <a:cs typeface="华文楷体" panose="02010600040101010101" charset="-122"/>
              <a:sym typeface="+mn-ea"/>
            </a:endParaRPr>
          </a:p>
        </p:txBody>
      </p:sp>
      <p:sp>
        <p:nvSpPr>
          <p:cNvPr id="22531" name="TextBox 6"/>
          <p:cNvSpPr/>
          <p:nvPr/>
        </p:nvSpPr>
        <p:spPr>
          <a:xfrm>
            <a:off x="7826375" y="6523355"/>
            <a:ext cx="3255010" cy="206375"/>
          </a:xfrm>
          <a:prstGeom prst="rect">
            <a:avLst/>
          </a:prstGeom>
          <a:noFill/>
          <a:ln w="9525">
            <a:noFill/>
          </a:ln>
        </p:spPr>
        <p:txBody>
          <a:bodyPr wrap="none">
            <a:noAutofit/>
          </a:bodyPr>
          <a:p>
            <a:pPr latinLnBrk="1"/>
            <a:r>
              <a:rPr lang="en-US" altLang="zh-CN" sz="900" dirty="0">
                <a:solidFill>
                  <a:srgbClr val="000000"/>
                </a:solidFill>
                <a:latin typeface="楷体" panose="02010609060101010101" pitchFamily="49" charset="-122"/>
                <a:ea typeface="楷体" panose="02010609060101010101" pitchFamily="49" charset="-122"/>
                <a:sym typeface="楷体" panose="02010609060101010101" pitchFamily="49" charset="-122"/>
              </a:rPr>
              <a:t>※ </a:t>
            </a:r>
            <a:r>
              <a:rPr lang="zh-CN" altLang="en-US" sz="900" dirty="0">
                <a:solidFill>
                  <a:srgbClr val="000000"/>
                </a:solidFill>
                <a:latin typeface="楷体" panose="02010609060101010101" pitchFamily="49" charset="-122"/>
                <a:ea typeface="楷体" panose="02010609060101010101" pitchFamily="49" charset="-122"/>
                <a:sym typeface="楷体" panose="02010609060101010101" pitchFamily="49" charset="-122"/>
              </a:rPr>
              <a:t>以上各部门具体投资计划需经审议后最终确定</a:t>
            </a:r>
            <a:endParaRPr lang="zh-CN" altLang="en-US" sz="900" dirty="0">
              <a:solidFill>
                <a:srgbClr val="000000"/>
              </a:solidFill>
              <a:latin typeface="楷体" panose="02010609060101010101" pitchFamily="49" charset="-122"/>
              <a:ea typeface="Modern H Light" pitchFamily="2" charset="-127"/>
              <a:sym typeface="楷体" panose="02010609060101010101" pitchFamily="49" charset="-122"/>
            </a:endParaRPr>
          </a:p>
        </p:txBody>
      </p:sp>
      <p:graphicFrame>
        <p:nvGraphicFramePr>
          <p:cNvPr id="23556" name="表格 23555"/>
          <p:cNvGraphicFramePr/>
          <p:nvPr>
            <p:custDataLst>
              <p:tags r:id="rId1"/>
            </p:custDataLst>
          </p:nvPr>
        </p:nvGraphicFramePr>
        <p:xfrm>
          <a:off x="392430" y="951230"/>
          <a:ext cx="11480165" cy="5144135"/>
        </p:xfrm>
        <a:graphic>
          <a:graphicData uri="http://schemas.openxmlformats.org/drawingml/2006/table">
            <a:tbl>
              <a:tblPr/>
              <a:tblGrid>
                <a:gridCol w="1265555"/>
                <a:gridCol w="779145"/>
                <a:gridCol w="1028065"/>
                <a:gridCol w="1988185"/>
                <a:gridCol w="1988820"/>
                <a:gridCol w="1988820"/>
                <a:gridCol w="2441575"/>
              </a:tblGrid>
              <a:tr h="476885">
                <a:tc gridSpan="3">
                  <a:txBody>
                    <a:bodyPr/>
                    <a:p>
                      <a:pPr marL="0" lvl="0" indent="0" algn="ctr" latinLnBrk="1">
                        <a:spcBef>
                          <a:spcPct val="0"/>
                        </a:spcBef>
                        <a:buFont typeface="Arial" panose="020B0604020202020204" pitchFamily="34" charset="0"/>
                        <a:buNone/>
                      </a:pPr>
                      <a:r>
                        <a:rPr lang="zh-CN" altLang="en-US" sz="1200" b="1">
                          <a:solidFill>
                            <a:schemeClr val="tx1"/>
                          </a:solidFill>
                          <a:latin typeface="华文楷体" panose="02010600040101010101" charset="-122"/>
                          <a:ea typeface="华文楷体" panose="02010600040101010101" charset="-122"/>
                          <a:sym typeface="Malgun Gothic" panose="020B0503020000020004" pitchFamily="34" charset="-127"/>
                        </a:rPr>
                        <a:t>区分</a:t>
                      </a:r>
                      <a:endParaRPr lang="zh-CN" altLang="en-US" sz="1200" b="1">
                        <a:solidFill>
                          <a:schemeClr val="tx1"/>
                        </a:solidFill>
                        <a:latin typeface="华文楷体" panose="02010600040101010101" charset="-122"/>
                        <a:ea typeface="华文楷体" panose="02010600040101010101" charset="-122"/>
                        <a:sym typeface="Malgun Gothic" panose="020B0503020000020004" pitchFamily="34" charset="-127"/>
                      </a:endParaRPr>
                    </a:p>
                  </a:txBody>
                  <a:tcPr marT="0" marB="0" anchor="ctr">
                    <a:lnL w="9525" cap="flat" cmpd="sng">
                      <a:solidFill>
                        <a:srgbClr val="7F7F7F"/>
                      </a:solidFill>
                      <a:prstDash val="solid"/>
                      <a:bevel/>
                      <a:headEnd type="none" w="med" len="med"/>
                      <a:tailEnd type="none" w="med" len="med"/>
                    </a:lnL>
                    <a:lnR w="9525" cap="flat" cmpd="sng">
                      <a:solidFill>
                        <a:srgbClr val="7F7F7F"/>
                      </a:solidFill>
                      <a:prstDash val="solid"/>
                      <a:bevel/>
                      <a:headEnd type="none" w="med" len="med"/>
                      <a:tailEnd type="none" w="med" len="med"/>
                    </a:lnR>
                    <a:lnT w="9525" cap="flat" cmpd="sng">
                      <a:solidFill>
                        <a:srgbClr val="7F7F7F"/>
                      </a:solidFill>
                      <a:prstDash val="solid"/>
                      <a:bevel/>
                      <a:headEnd type="none" w="med" len="med"/>
                      <a:tailEnd type="none" w="med" len="med"/>
                    </a:lnT>
                    <a:lnB w="9525" cap="flat" cmpd="sng">
                      <a:solidFill>
                        <a:srgbClr val="7F7F7F"/>
                      </a:solidFill>
                      <a:prstDash val="solid"/>
                      <a:bevel/>
                      <a:headEnd type="none" w="med" len="med"/>
                      <a:tailEnd type="none" w="med" len="med"/>
                    </a:lnB>
                    <a:lnTlToBr>
                      <a:noFill/>
                    </a:lnTlToBr>
                    <a:lnBlToTr>
                      <a:noFill/>
                    </a:lnBlToTr>
                    <a:solidFill>
                      <a:srgbClr val="F2F2F2">
                        <a:alpha val="100000"/>
                      </a:srgbClr>
                    </a:solidFill>
                  </a:tcPr>
                </a:tc>
                <a:tc hMerge="1">
                  <a:tcPr>
                    <a:lnT w="9525" cap="flat" cmpd="sng">
                      <a:solidFill>
                        <a:srgbClr val="7F7F7F"/>
                      </a:solidFill>
                      <a:prstDash val="solid"/>
                      <a:bevel/>
                      <a:headEnd type="none" w="med" len="med"/>
                      <a:tailEnd type="none" w="med" len="med"/>
                    </a:lnT>
                    <a:lnB w="9525" cap="flat" cmpd="sng">
                      <a:solidFill>
                        <a:srgbClr val="7F7F7F"/>
                      </a:solidFill>
                      <a:prstDash val="solid"/>
                      <a:bevel/>
                      <a:headEnd type="none" w="med" len="med"/>
                      <a:tailEnd type="none" w="med" len="med"/>
                    </a:lnB>
                  </a:tcPr>
                </a:tc>
                <a:tc hMerge="1">
                  <a:tcPr>
                    <a:lnR w="9525" cap="flat" cmpd="sng">
                      <a:solidFill>
                        <a:srgbClr val="7F7F7F"/>
                      </a:solidFill>
                      <a:prstDash val="solid"/>
                      <a:bevel/>
                      <a:headEnd type="none" w="med" len="med"/>
                      <a:tailEnd type="none" w="med" len="med"/>
                    </a:lnR>
                    <a:lnT w="9525" cap="flat" cmpd="sng">
                      <a:solidFill>
                        <a:srgbClr val="7F7F7F"/>
                      </a:solidFill>
                      <a:prstDash val="solid"/>
                      <a:bevel/>
                      <a:headEnd type="none" w="med" len="med"/>
                      <a:tailEnd type="none" w="med" len="med"/>
                    </a:lnT>
                    <a:lnB w="9525" cap="flat" cmpd="sng">
                      <a:solidFill>
                        <a:srgbClr val="7F7F7F"/>
                      </a:solidFill>
                      <a:prstDash val="solid"/>
                      <a:bevel/>
                      <a:headEnd type="none" w="med" len="med"/>
                      <a:tailEnd type="none" w="med" len="med"/>
                    </a:lnB>
                  </a:tcPr>
                </a:tc>
                <a:tc>
                  <a:txBody>
                    <a:bodyPr/>
                    <a:p>
                      <a:pPr marL="0" lvl="0" indent="0" algn="ctr" latinLnBrk="1">
                        <a:spcBef>
                          <a:spcPct val="0"/>
                        </a:spcBef>
                        <a:buFont typeface="Arial" panose="020B0604020202020204" pitchFamily="34" charset="0"/>
                        <a:buNone/>
                      </a:pPr>
                      <a:r>
                        <a:rPr lang="en-US" altLang="x-none" sz="1200" b="1" dirty="0">
                          <a:solidFill>
                            <a:schemeClr val="tx1"/>
                          </a:solidFill>
                          <a:latin typeface="华文楷体" panose="02010600040101010101" charset="-122"/>
                          <a:ea typeface="华文楷体" panose="02010600040101010101" charset="-122"/>
                          <a:cs typeface="华文楷体" panose="02010600040101010101" charset="-122"/>
                          <a:sym typeface="Malgun Gothic" panose="020B0503020000020004" pitchFamily="34" charset="-127"/>
                        </a:rPr>
                        <a:t>1</a:t>
                      </a:r>
                      <a:r>
                        <a:rPr lang="zh-CN" altLang="en-US" sz="1200" b="1" dirty="0">
                          <a:solidFill>
                            <a:schemeClr val="tx1"/>
                          </a:solidFill>
                          <a:latin typeface="华文楷体" panose="02010600040101010101" charset="-122"/>
                          <a:ea typeface="华文楷体" panose="02010600040101010101" charset="-122"/>
                          <a:cs typeface="华文楷体" panose="02010600040101010101" charset="-122"/>
                          <a:sym typeface="Malgun Gothic" panose="020B0503020000020004" pitchFamily="34" charset="-127"/>
                        </a:rPr>
                        <a:t>阶段</a:t>
                      </a:r>
                      <a:endParaRPr lang="en-US" altLang="x-none" sz="1200" b="1" dirty="0">
                        <a:solidFill>
                          <a:schemeClr val="tx1"/>
                        </a:solidFill>
                        <a:latin typeface="华文楷体" panose="02010600040101010101" charset="-122"/>
                        <a:ea typeface="华文楷体" panose="02010600040101010101" charset="-122"/>
                        <a:cs typeface="华文楷体" panose="02010600040101010101" charset="-122"/>
                        <a:sym typeface="Malgun Gothic" panose="020B0503020000020004" pitchFamily="34" charset="-127"/>
                      </a:endParaRPr>
                    </a:p>
                    <a:p>
                      <a:pPr marL="0" lvl="0" indent="0" algn="ctr" latinLnBrk="1">
                        <a:spcBef>
                          <a:spcPct val="0"/>
                        </a:spcBef>
                        <a:buFont typeface="Arial" panose="020B0604020202020204" pitchFamily="34" charset="0"/>
                        <a:buNone/>
                      </a:pPr>
                      <a:r>
                        <a:rPr lang="en-US" altLang="x-none" sz="1200" b="1" dirty="0">
                          <a:solidFill>
                            <a:schemeClr val="tx1"/>
                          </a:solidFill>
                          <a:latin typeface="华文楷体" panose="02010600040101010101" charset="-122"/>
                          <a:ea typeface="华文楷体" panose="02010600040101010101" charset="-122"/>
                          <a:cs typeface="华文楷体" panose="02010600040101010101" charset="-122"/>
                          <a:sym typeface="Malgun Gothic" panose="020B0503020000020004" pitchFamily="34" charset="-127"/>
                        </a:rPr>
                        <a:t>(5 </a:t>
                      </a:r>
                      <a:r>
                        <a:rPr lang="zh-CN" altLang="en-US" sz="1200" b="1" dirty="0">
                          <a:solidFill>
                            <a:schemeClr val="tx1"/>
                          </a:solidFill>
                          <a:latin typeface="华文楷体" panose="02010600040101010101" charset="-122"/>
                          <a:ea typeface="华文楷体" panose="02010600040101010101" charset="-122"/>
                          <a:cs typeface="华文楷体" panose="02010600040101010101" charset="-122"/>
                          <a:sym typeface="Malgun Gothic" panose="020B0503020000020004" pitchFamily="34" charset="-127"/>
                        </a:rPr>
                        <a:t>万台</a:t>
                      </a:r>
                      <a:r>
                        <a:rPr lang="en-US" altLang="x-none" sz="1200" b="1" dirty="0">
                          <a:solidFill>
                            <a:schemeClr val="tx1"/>
                          </a:solidFill>
                          <a:latin typeface="华文楷体" panose="02010600040101010101" charset="-122"/>
                          <a:ea typeface="华文楷体" panose="02010600040101010101" charset="-122"/>
                          <a:cs typeface="华文楷体" panose="02010600040101010101" charset="-122"/>
                          <a:sym typeface="Malgun Gothic" panose="020B0503020000020004" pitchFamily="34" charset="-127"/>
                        </a:rPr>
                        <a:t>)</a:t>
                      </a:r>
                      <a:endParaRPr lang="zh-CN" altLang="en-US" sz="1200" b="1" dirty="0">
                        <a:solidFill>
                          <a:schemeClr val="tx1"/>
                        </a:solidFill>
                        <a:latin typeface="华文楷体" panose="02010600040101010101" charset="-122"/>
                        <a:ea typeface="华文楷体" panose="02010600040101010101" charset="-122"/>
                        <a:cs typeface="华文楷体" panose="02010600040101010101" charset="-122"/>
                        <a:sym typeface="Malgun Gothic" panose="020B0503020000020004" pitchFamily="34" charset="-127"/>
                      </a:endParaRPr>
                    </a:p>
                  </a:txBody>
                  <a:tcPr marT="0" marB="0" anchor="ctr">
                    <a:lnL w="9525" cap="flat" cmpd="sng">
                      <a:solidFill>
                        <a:srgbClr val="7F7F7F"/>
                      </a:solidFill>
                      <a:prstDash val="solid"/>
                      <a:bevel/>
                      <a:headEnd type="none" w="med" len="med"/>
                      <a:tailEnd type="none" w="med" len="med"/>
                    </a:lnL>
                    <a:lnR w="12700" cap="flat" cmpd="sng">
                      <a:solidFill>
                        <a:srgbClr val="7F7F7F"/>
                      </a:solidFill>
                      <a:prstDash val="solid"/>
                      <a:bevel/>
                      <a:headEnd type="none" w="med" len="med"/>
                      <a:tailEnd type="none" w="med" len="med"/>
                    </a:lnR>
                    <a:lnT w="9525" cap="flat" cmpd="sng">
                      <a:solidFill>
                        <a:srgbClr val="7F7F7F"/>
                      </a:solidFill>
                      <a:prstDash val="solid"/>
                      <a:bevel/>
                      <a:headEnd type="none" w="med" len="med"/>
                      <a:tailEnd type="none" w="med" len="med"/>
                    </a:lnT>
                    <a:lnB w="9525" cap="flat" cmpd="sng">
                      <a:solidFill>
                        <a:srgbClr val="7F7F7F"/>
                      </a:solidFill>
                      <a:prstDash val="solid"/>
                      <a:bevel/>
                      <a:headEnd type="none" w="med" len="med"/>
                      <a:tailEnd type="none" w="med" len="med"/>
                    </a:lnB>
                    <a:lnTlToBr>
                      <a:noFill/>
                    </a:lnTlToBr>
                    <a:lnBlToTr>
                      <a:noFill/>
                    </a:lnBlToTr>
                    <a:solidFill>
                      <a:srgbClr val="F2F2F2">
                        <a:alpha val="100000"/>
                      </a:srgbClr>
                    </a:solidFill>
                  </a:tcPr>
                </a:tc>
                <a:tc>
                  <a:txBody>
                    <a:bodyPr/>
                    <a:p>
                      <a:pPr marL="0" lvl="0" indent="0" algn="ctr" eaLnBrk="1" fontAlgn="base" latinLnBrk="1" hangingPunct="1">
                        <a:spcBef>
                          <a:spcPct val="0"/>
                        </a:spcBef>
                        <a:spcAft>
                          <a:spcPct val="0"/>
                        </a:spcAft>
                        <a:buFont typeface="Arial" panose="020B0604020202020204" pitchFamily="34" charset="0"/>
                        <a:buNone/>
                      </a:pPr>
                      <a:r>
                        <a:rPr lang="en-US" altLang="x-none" sz="1200" b="1" dirty="0">
                          <a:solidFill>
                            <a:schemeClr val="tx1"/>
                          </a:solidFill>
                          <a:latin typeface="华文楷体" panose="02010600040101010101" charset="-122"/>
                          <a:ea typeface="华文楷体" panose="02010600040101010101" charset="-122"/>
                          <a:cs typeface="华文楷体" panose="02010600040101010101" charset="-122"/>
                          <a:sym typeface="Malgun Gothic" panose="020B0503020000020004" pitchFamily="34" charset="-127"/>
                        </a:rPr>
                        <a:t>2</a:t>
                      </a:r>
                      <a:r>
                        <a:rPr lang="zh-CN" altLang="en-US" sz="1200" b="1" dirty="0">
                          <a:solidFill>
                            <a:schemeClr val="tx1"/>
                          </a:solidFill>
                          <a:latin typeface="华文楷体" panose="02010600040101010101" charset="-122"/>
                          <a:ea typeface="华文楷体" panose="02010600040101010101" charset="-122"/>
                          <a:cs typeface="华文楷体" panose="02010600040101010101" charset="-122"/>
                          <a:sym typeface="Malgun Gothic" panose="020B0503020000020004" pitchFamily="34" charset="-127"/>
                        </a:rPr>
                        <a:t>阶段</a:t>
                      </a:r>
                      <a:endParaRPr lang="en-US" altLang="x-none" sz="1200" b="1" dirty="0">
                        <a:solidFill>
                          <a:schemeClr val="tx1"/>
                        </a:solidFill>
                        <a:latin typeface="华文楷体" panose="02010600040101010101" charset="-122"/>
                        <a:ea typeface="华文楷体" panose="02010600040101010101" charset="-122"/>
                        <a:cs typeface="华文楷体" panose="02010600040101010101" charset="-122"/>
                        <a:sym typeface="Malgun Gothic" panose="020B0503020000020004" pitchFamily="34" charset="-127"/>
                      </a:endParaRPr>
                    </a:p>
                    <a:p>
                      <a:pPr marL="0" lvl="0" indent="0" algn="ctr" eaLnBrk="1" fontAlgn="base" latinLnBrk="1" hangingPunct="1">
                        <a:spcBef>
                          <a:spcPct val="0"/>
                        </a:spcBef>
                        <a:spcAft>
                          <a:spcPct val="0"/>
                        </a:spcAft>
                        <a:buFont typeface="Arial" panose="020B0604020202020204" pitchFamily="34" charset="0"/>
                        <a:buNone/>
                      </a:pPr>
                      <a:r>
                        <a:rPr lang="en-US" altLang="x-none" sz="1200" b="1" dirty="0">
                          <a:solidFill>
                            <a:schemeClr val="tx1"/>
                          </a:solidFill>
                          <a:latin typeface="华文楷体" panose="02010600040101010101" charset="-122"/>
                          <a:ea typeface="华文楷体" panose="02010600040101010101" charset="-122"/>
                          <a:cs typeface="华文楷体" panose="02010600040101010101" charset="-122"/>
                          <a:sym typeface="Malgun Gothic" panose="020B0503020000020004" pitchFamily="34" charset="-127"/>
                        </a:rPr>
                        <a:t>(5 </a:t>
                      </a:r>
                      <a:r>
                        <a:rPr lang="zh-CN" altLang="en-US" sz="1200" b="1" dirty="0">
                          <a:solidFill>
                            <a:schemeClr val="tx1"/>
                          </a:solidFill>
                          <a:latin typeface="华文楷体" panose="02010600040101010101" charset="-122"/>
                          <a:ea typeface="华文楷体" panose="02010600040101010101" charset="-122"/>
                          <a:cs typeface="华文楷体" panose="02010600040101010101" charset="-122"/>
                          <a:sym typeface="Malgun Gothic" panose="020B0503020000020004" pitchFamily="34" charset="-127"/>
                        </a:rPr>
                        <a:t>万台</a:t>
                      </a:r>
                      <a:r>
                        <a:rPr lang="en-US" altLang="x-none" sz="1200" b="1" dirty="0">
                          <a:solidFill>
                            <a:schemeClr val="tx1"/>
                          </a:solidFill>
                          <a:latin typeface="华文楷体" panose="02010600040101010101" charset="-122"/>
                          <a:ea typeface="华文楷体" panose="02010600040101010101" charset="-122"/>
                          <a:cs typeface="华文楷体" panose="02010600040101010101" charset="-122"/>
                          <a:sym typeface="Malgun Gothic" panose="020B0503020000020004" pitchFamily="34" charset="-127"/>
                        </a:rPr>
                        <a:t>)</a:t>
                      </a:r>
                      <a:endParaRPr lang="zh-CN" altLang="en-US" sz="1200" b="1" dirty="0">
                        <a:solidFill>
                          <a:schemeClr val="tx1"/>
                        </a:solidFill>
                        <a:latin typeface="华文楷体" panose="02010600040101010101" charset="-122"/>
                        <a:ea typeface="华文楷体" panose="02010600040101010101" charset="-122"/>
                        <a:cs typeface="华文楷体" panose="02010600040101010101" charset="-122"/>
                        <a:sym typeface="Malgun Gothic" panose="020B0503020000020004" pitchFamily="34" charset="-127"/>
                      </a:endParaRPr>
                    </a:p>
                  </a:txBody>
                  <a:tcPr marT="0" marB="0" anchor="ctr">
                    <a:lnL w="12700" cap="flat" cmpd="sng">
                      <a:solidFill>
                        <a:srgbClr val="7F7F7F"/>
                      </a:solidFill>
                      <a:prstDash val="solid"/>
                      <a:bevel/>
                      <a:headEnd type="none" w="med" len="med"/>
                      <a:tailEnd type="none" w="med" len="med"/>
                    </a:lnL>
                    <a:lnR w="12700" cap="flat" cmpd="sng">
                      <a:solidFill>
                        <a:srgbClr val="7F7F7F"/>
                      </a:solidFill>
                      <a:prstDash val="solid"/>
                      <a:bevel/>
                      <a:headEnd type="none" w="med" len="med"/>
                      <a:tailEnd type="none" w="med" len="med"/>
                    </a:lnR>
                    <a:lnT w="9525" cap="flat" cmpd="sng">
                      <a:solidFill>
                        <a:srgbClr val="7F7F7F"/>
                      </a:solidFill>
                      <a:prstDash val="solid"/>
                      <a:bevel/>
                      <a:headEnd type="none" w="med" len="med"/>
                      <a:tailEnd type="none" w="med" len="med"/>
                    </a:lnT>
                    <a:lnB w="9525" cap="flat" cmpd="sng">
                      <a:solidFill>
                        <a:srgbClr val="7F7F7F"/>
                      </a:solidFill>
                      <a:prstDash val="solid"/>
                      <a:bevel/>
                      <a:headEnd type="none" w="med" len="med"/>
                      <a:tailEnd type="none" w="med" len="med"/>
                    </a:lnB>
                    <a:lnTlToBr>
                      <a:noFill/>
                    </a:lnTlToBr>
                    <a:lnBlToTr>
                      <a:noFill/>
                    </a:lnBlToTr>
                    <a:solidFill>
                      <a:srgbClr val="F2F2F2">
                        <a:alpha val="100000"/>
                      </a:srgbClr>
                    </a:solidFill>
                  </a:tcPr>
                </a:tc>
                <a:tc>
                  <a:txBody>
                    <a:bodyPr/>
                    <a:p>
                      <a:pPr marL="0" lvl="0" indent="0" algn="ctr" latinLnBrk="1">
                        <a:spcBef>
                          <a:spcPct val="0"/>
                        </a:spcBef>
                        <a:buFont typeface="Arial" panose="020B0604020202020204" pitchFamily="34" charset="0"/>
                        <a:buNone/>
                      </a:pPr>
                      <a:r>
                        <a:rPr lang="zh-CN" altLang="en-US" sz="1200" b="1" dirty="0">
                          <a:solidFill>
                            <a:schemeClr val="tx1"/>
                          </a:solidFill>
                          <a:latin typeface="华文楷体" panose="02010600040101010101" charset="-122"/>
                          <a:ea typeface="华文楷体" panose="02010600040101010101" charset="-122"/>
                          <a:cs typeface="华文楷体" panose="02010600040101010101" charset="-122"/>
                          <a:sym typeface="Malgun Gothic" panose="020B0503020000020004" pitchFamily="34" charset="-127"/>
                        </a:rPr>
                        <a:t>合计</a:t>
                      </a:r>
                      <a:endParaRPr lang="en-US" altLang="x-none" sz="1200" b="1" dirty="0">
                        <a:solidFill>
                          <a:schemeClr val="tx1"/>
                        </a:solidFill>
                        <a:latin typeface="华文楷体" panose="02010600040101010101" charset="-122"/>
                        <a:ea typeface="华文楷体" panose="02010600040101010101" charset="-122"/>
                        <a:cs typeface="华文楷体" panose="02010600040101010101" charset="-122"/>
                        <a:sym typeface="Malgun Gothic" panose="020B0503020000020004" pitchFamily="34" charset="-127"/>
                      </a:endParaRPr>
                    </a:p>
                    <a:p>
                      <a:pPr marL="0" lvl="0" indent="0" algn="ctr" eaLnBrk="1" fontAlgn="base" latinLnBrk="1" hangingPunct="1">
                        <a:spcBef>
                          <a:spcPct val="0"/>
                        </a:spcBef>
                        <a:spcAft>
                          <a:spcPct val="0"/>
                        </a:spcAft>
                        <a:buFont typeface="Arial" panose="020B0604020202020204" pitchFamily="34" charset="0"/>
                        <a:buNone/>
                      </a:pPr>
                      <a:r>
                        <a:rPr lang="en-US" altLang="x-none" sz="1200" b="1" dirty="0">
                          <a:solidFill>
                            <a:schemeClr val="tx1"/>
                          </a:solidFill>
                          <a:latin typeface="华文楷体" panose="02010600040101010101" charset="-122"/>
                          <a:ea typeface="华文楷体" panose="02010600040101010101" charset="-122"/>
                          <a:cs typeface="华文楷体" panose="02010600040101010101" charset="-122"/>
                          <a:sym typeface="Malgun Gothic" panose="020B0503020000020004" pitchFamily="34" charset="-127"/>
                        </a:rPr>
                        <a:t>(10 </a:t>
                      </a:r>
                      <a:r>
                        <a:rPr lang="zh-CN" altLang="en-US" sz="1200" b="1" dirty="0">
                          <a:solidFill>
                            <a:schemeClr val="tx1"/>
                          </a:solidFill>
                          <a:latin typeface="华文楷体" panose="02010600040101010101" charset="-122"/>
                          <a:ea typeface="华文楷体" panose="02010600040101010101" charset="-122"/>
                          <a:cs typeface="华文楷体" panose="02010600040101010101" charset="-122"/>
                          <a:sym typeface="Malgun Gothic" panose="020B0503020000020004" pitchFamily="34" charset="-127"/>
                        </a:rPr>
                        <a:t>万台</a:t>
                      </a:r>
                      <a:r>
                        <a:rPr lang="en-US" altLang="x-none" sz="1200" b="1" dirty="0">
                          <a:solidFill>
                            <a:schemeClr val="tx1"/>
                          </a:solidFill>
                          <a:latin typeface="华文楷体" panose="02010600040101010101" charset="-122"/>
                          <a:ea typeface="华文楷体" panose="02010600040101010101" charset="-122"/>
                          <a:cs typeface="华文楷体" panose="02010600040101010101" charset="-122"/>
                          <a:sym typeface="Malgun Gothic" panose="020B0503020000020004" pitchFamily="34" charset="-127"/>
                        </a:rPr>
                        <a:t>)</a:t>
                      </a:r>
                      <a:endParaRPr lang="zh-CN" altLang="en-US" sz="1200" b="1" dirty="0">
                        <a:solidFill>
                          <a:schemeClr val="tx1"/>
                        </a:solidFill>
                        <a:latin typeface="华文楷体" panose="02010600040101010101" charset="-122"/>
                        <a:ea typeface="华文楷体" panose="02010600040101010101" charset="-122"/>
                        <a:cs typeface="华文楷体" panose="02010600040101010101" charset="-122"/>
                        <a:sym typeface="Malgun Gothic" panose="020B0503020000020004" pitchFamily="34" charset="-127"/>
                      </a:endParaRPr>
                    </a:p>
                  </a:txBody>
                  <a:tcPr marT="0" marB="0" anchor="ctr">
                    <a:lnL w="12700" cap="flat" cmpd="sng">
                      <a:solidFill>
                        <a:srgbClr val="7F7F7F"/>
                      </a:solidFill>
                      <a:prstDash val="solid"/>
                      <a:bevel/>
                      <a:headEnd type="none" w="med" len="med"/>
                      <a:tailEnd type="none" w="med" len="med"/>
                    </a:lnL>
                    <a:lnR w="12700" cap="flat" cmpd="sng">
                      <a:solidFill>
                        <a:srgbClr val="7F7F7F"/>
                      </a:solidFill>
                      <a:prstDash val="solid"/>
                      <a:bevel/>
                      <a:headEnd type="none" w="med" len="med"/>
                      <a:tailEnd type="none" w="med" len="med"/>
                    </a:lnR>
                    <a:lnT w="9525" cap="flat" cmpd="sng">
                      <a:solidFill>
                        <a:srgbClr val="7F7F7F"/>
                      </a:solidFill>
                      <a:prstDash val="solid"/>
                      <a:bevel/>
                      <a:headEnd type="none" w="med" len="med"/>
                      <a:tailEnd type="none" w="med" len="med"/>
                    </a:lnT>
                    <a:lnB w="9525" cap="flat" cmpd="sng">
                      <a:solidFill>
                        <a:srgbClr val="7F7F7F"/>
                      </a:solidFill>
                      <a:prstDash val="solid"/>
                      <a:bevel/>
                      <a:headEnd type="none" w="med" len="med"/>
                      <a:tailEnd type="none" w="med" len="med"/>
                    </a:lnB>
                    <a:lnTlToBr>
                      <a:noFill/>
                    </a:lnTlToBr>
                    <a:lnBlToTr>
                      <a:noFill/>
                    </a:lnBlToTr>
                    <a:solidFill>
                      <a:srgbClr val="F2F2F2">
                        <a:alpha val="100000"/>
                      </a:srgbClr>
                    </a:solidFill>
                  </a:tcPr>
                </a:tc>
                <a:tc>
                  <a:txBody>
                    <a:bodyPr/>
                    <a:p>
                      <a:pPr marL="0" lvl="0" indent="0" algn="ctr" eaLnBrk="1" latinLnBrk="1" hangingPunct="1">
                        <a:spcBef>
                          <a:spcPct val="0"/>
                        </a:spcBef>
                        <a:buFont typeface="Arial" panose="020B0604020202020204" pitchFamily="34" charset="0"/>
                        <a:buNone/>
                      </a:pPr>
                      <a:r>
                        <a:rPr lang="zh-CN" altLang="en-US" sz="1200" b="1" dirty="0">
                          <a:solidFill>
                            <a:schemeClr val="tx1"/>
                          </a:solidFill>
                          <a:latin typeface="华文楷体" panose="02010600040101010101" charset="-122"/>
                          <a:ea typeface="华文楷体" panose="02010600040101010101" charset="-122"/>
                          <a:sym typeface="Malgun Gothic" panose="020B0503020000020004" pitchFamily="34" charset="-127"/>
                        </a:rPr>
                        <a:t>备注</a:t>
                      </a:r>
                      <a:endParaRPr lang="zh-CN" altLang="en-US" sz="1200" b="1" dirty="0">
                        <a:solidFill>
                          <a:schemeClr val="tx1"/>
                        </a:solidFill>
                        <a:latin typeface="华文楷体" panose="02010600040101010101" charset="-122"/>
                        <a:ea typeface="华文楷体" panose="02010600040101010101" charset="-122"/>
                        <a:sym typeface="Malgun Gothic" panose="020B0503020000020004" pitchFamily="34" charset="-127"/>
                      </a:endParaRPr>
                    </a:p>
                  </a:txBody>
                  <a:tcPr marT="0" marB="0" anchor="ctr">
                    <a:lnL w="12700" cap="flat" cmpd="sng">
                      <a:solidFill>
                        <a:srgbClr val="7F7F7F"/>
                      </a:solidFill>
                      <a:prstDash val="solid"/>
                      <a:bevel/>
                      <a:headEnd type="none" w="med" len="med"/>
                      <a:tailEnd type="none" w="med" len="med"/>
                    </a:lnL>
                    <a:lnR w="12700" cap="flat" cmpd="sng">
                      <a:solidFill>
                        <a:srgbClr val="7F7F7F"/>
                      </a:solidFill>
                      <a:prstDash val="solid"/>
                      <a:bevel/>
                      <a:headEnd type="none" w="med" len="med"/>
                      <a:tailEnd type="none" w="med" len="med"/>
                    </a:lnR>
                    <a:lnT w="9525" cap="flat" cmpd="sng">
                      <a:solidFill>
                        <a:srgbClr val="7F7F7F"/>
                      </a:solidFill>
                      <a:prstDash val="solid"/>
                      <a:bevel/>
                      <a:headEnd type="none" w="med" len="med"/>
                      <a:tailEnd type="none" w="med" len="med"/>
                    </a:lnT>
                    <a:lnB w="9525" cap="flat" cmpd="sng">
                      <a:solidFill>
                        <a:srgbClr val="7F7F7F"/>
                      </a:solidFill>
                      <a:prstDash val="solid"/>
                      <a:bevel/>
                      <a:headEnd type="none" w="med" len="med"/>
                      <a:tailEnd type="none" w="med" len="med"/>
                    </a:lnB>
                    <a:lnTlToBr>
                      <a:noFill/>
                    </a:lnTlToBr>
                    <a:lnBlToTr>
                      <a:noFill/>
                    </a:lnBlToTr>
                    <a:solidFill>
                      <a:srgbClr val="F2F2F2">
                        <a:alpha val="100000"/>
                      </a:srgbClr>
                    </a:solidFill>
                  </a:tcPr>
                </a:tc>
              </a:tr>
              <a:tr h="445135">
                <a:tc>
                  <a:txBody>
                    <a:bodyPr/>
                    <a:p>
                      <a:pPr marL="0" lvl="0" indent="0" algn="ctr" latinLnBrk="1">
                        <a:spcBef>
                          <a:spcPct val="0"/>
                        </a:spcBef>
                        <a:buFont typeface="Arial" panose="020B0604020202020204" pitchFamily="34" charset="0"/>
                        <a:buNone/>
                      </a:pPr>
                      <a:r>
                        <a:rPr lang="zh-CN" altLang="en-US" sz="1200" b="1">
                          <a:solidFill>
                            <a:schemeClr val="tx1"/>
                          </a:solidFill>
                          <a:latin typeface="华文楷体" panose="02010600040101010101" charset="-122"/>
                          <a:ea typeface="华文楷体" panose="02010600040101010101" charset="-122"/>
                          <a:sym typeface="Malgun Gothic" panose="020B0503020000020004" pitchFamily="34" charset="-127"/>
                        </a:rPr>
                        <a:t>规模</a:t>
                      </a:r>
                      <a:endParaRPr lang="zh-CN" altLang="en-US" sz="1200" b="1">
                        <a:solidFill>
                          <a:schemeClr val="tx1"/>
                        </a:solidFill>
                        <a:latin typeface="华文楷体" panose="02010600040101010101" charset="-122"/>
                        <a:ea typeface="华文楷体" panose="02010600040101010101" charset="-122"/>
                        <a:sym typeface="Malgun Gothic" panose="020B0503020000020004" pitchFamily="34" charset="-127"/>
                      </a:endParaRPr>
                    </a:p>
                  </a:txBody>
                  <a:tcPr marL="36000" marR="36000" marT="0" marB="0" anchor="ctr">
                    <a:lnL w="9525" cap="flat" cmpd="sng">
                      <a:solidFill>
                        <a:srgbClr val="7F7F7F"/>
                      </a:solidFill>
                      <a:prstDash val="solid"/>
                      <a:bevel/>
                      <a:headEnd type="none" w="med" len="med"/>
                      <a:tailEnd type="none" w="med" len="med"/>
                    </a:lnL>
                    <a:lnR w="12700" cap="flat" cmpd="sng">
                      <a:solidFill>
                        <a:srgbClr val="A5A5A5"/>
                      </a:solidFill>
                      <a:prstDash val="solid"/>
                      <a:bevel/>
                      <a:headEnd type="none" w="med" len="med"/>
                      <a:tailEnd type="none" w="med" len="med"/>
                    </a:lnR>
                    <a:lnB w="9525" cap="flat" cmpd="sng">
                      <a:solidFill>
                        <a:srgbClr val="7F7F7F"/>
                      </a:solidFill>
                      <a:prstDash val="solid"/>
                      <a:bevel/>
                      <a:headEnd type="none" w="med" len="med"/>
                      <a:tailEnd type="none" w="med" len="med"/>
                    </a:lnB>
                    <a:lnTlToBr>
                      <a:noFill/>
                    </a:lnTlToBr>
                    <a:lnBlToTr>
                      <a:noFill/>
                    </a:lnBlToTr>
                    <a:solidFill>
                      <a:srgbClr val="F2F2F2">
                        <a:alpha val="100000"/>
                      </a:srgbClr>
                    </a:solidFill>
                  </a:tcPr>
                </a:tc>
                <a:tc gridSpan="2">
                  <a:txBody>
                    <a:bodyPr/>
                    <a:p>
                      <a:pPr marL="0" lvl="0" indent="0" algn="ctr" latinLnBrk="1">
                        <a:spcBef>
                          <a:spcPct val="0"/>
                        </a:spcBef>
                        <a:buFont typeface="Arial" panose="020B0604020202020204" pitchFamily="34" charset="0"/>
                        <a:buNone/>
                      </a:pPr>
                      <a:r>
                        <a:rPr lang="zh-CN" altLang="en-US" sz="1200" b="1" dirty="0">
                          <a:solidFill>
                            <a:schemeClr val="tx1"/>
                          </a:solidFill>
                          <a:latin typeface="华文楷体" panose="02010600040101010101" charset="-122"/>
                          <a:ea typeface="华文楷体" panose="02010600040101010101" charset="-122"/>
                          <a:sym typeface="宋体" panose="02010600030101010101" pitchFamily="2" charset="-122"/>
                        </a:rPr>
                        <a:t>工厂</a:t>
                      </a:r>
                      <a:endParaRPr lang="zh-CN" altLang="en-US" sz="1200" b="1" dirty="0">
                        <a:solidFill>
                          <a:schemeClr val="tx1"/>
                        </a:solidFill>
                        <a:latin typeface="华文楷体" panose="02010600040101010101" charset="-122"/>
                        <a:ea typeface="华文楷体" panose="02010600040101010101" charset="-122"/>
                        <a:sym typeface="宋体" panose="02010600030101010101" pitchFamily="2" charset="-122"/>
                      </a:endParaRPr>
                    </a:p>
                  </a:txBody>
                  <a:tcPr marT="0" marB="0" anchor="ctr">
                    <a:lnL w="12700" cap="flat" cmpd="sng">
                      <a:solidFill>
                        <a:srgbClr val="A5A5A5"/>
                      </a:solidFill>
                      <a:prstDash val="solid"/>
                      <a:bevel/>
                      <a:headEnd type="none" w="med" len="med"/>
                      <a:tailEnd type="none" w="med" len="med"/>
                    </a:lnL>
                    <a:lnR w="9525" cap="flat" cmpd="sng">
                      <a:solidFill>
                        <a:srgbClr val="7F7F7F"/>
                      </a:solidFill>
                      <a:prstDash val="solid"/>
                      <a:bevel/>
                      <a:headEnd type="none" w="med" len="med"/>
                      <a:tailEnd type="none" w="med" len="med"/>
                    </a:lnR>
                    <a:lnT w="12700" cap="flat" cmpd="sng">
                      <a:solidFill>
                        <a:srgbClr val="A5A5A5"/>
                      </a:solidFill>
                      <a:prstDash val="solid"/>
                      <a:bevel/>
                      <a:headEnd type="none" w="med" len="med"/>
                      <a:tailEnd type="none" w="med" len="med"/>
                    </a:lnT>
                    <a:lnB w="9525" cap="flat" cmpd="sng">
                      <a:solidFill>
                        <a:srgbClr val="7F7F7F"/>
                      </a:solidFill>
                      <a:prstDash val="solid"/>
                      <a:bevel/>
                      <a:headEnd type="none" w="med" len="med"/>
                      <a:tailEnd type="none" w="med" len="med"/>
                    </a:lnB>
                    <a:lnTlToBr>
                      <a:noFill/>
                    </a:lnTlToBr>
                    <a:lnBlToTr>
                      <a:noFill/>
                    </a:lnBlToTr>
                    <a:solidFill>
                      <a:srgbClr val="F2F2F2">
                        <a:alpha val="100000"/>
                      </a:srgbClr>
                    </a:solidFill>
                  </a:tcPr>
                </a:tc>
                <a:tc hMerge="1">
                  <a:tcPr>
                    <a:lnR w="9525" cap="flat" cmpd="sng">
                      <a:solidFill>
                        <a:srgbClr val="7F7F7F"/>
                      </a:solidFill>
                      <a:prstDash val="solid"/>
                      <a:bevel/>
                      <a:headEnd type="none" w="med" len="med"/>
                      <a:tailEnd type="none" w="med" len="med"/>
                    </a:lnR>
                    <a:lnT w="12700" cap="flat" cmpd="sng">
                      <a:solidFill>
                        <a:srgbClr val="A5A5A5"/>
                      </a:solidFill>
                      <a:prstDash val="solid"/>
                      <a:bevel/>
                      <a:headEnd type="none" w="med" len="med"/>
                      <a:tailEnd type="none" w="med" len="med"/>
                    </a:lnT>
                    <a:lnB w="9525" cap="flat" cmpd="sng">
                      <a:solidFill>
                        <a:srgbClr val="7F7F7F"/>
                      </a:solidFill>
                      <a:prstDash val="solid"/>
                      <a:bevel/>
                      <a:headEnd type="none" w="med" len="med"/>
                      <a:tailEnd type="none" w="med" len="med"/>
                    </a:lnB>
                  </a:tcPr>
                </a:tc>
                <a:tc>
                  <a:txBody>
                    <a:bodyPr/>
                    <a:p>
                      <a:pPr marL="0" lvl="0" indent="0" algn="r" latinLnBrk="1">
                        <a:spcBef>
                          <a:spcPct val="0"/>
                        </a:spcBef>
                        <a:buFont typeface="Arial" panose="020B0604020202020204" pitchFamily="34" charset="0"/>
                        <a:buNone/>
                      </a:pPr>
                      <a:r>
                        <a:rPr lang="en-US" altLang="x-none" sz="1200" b="1" dirty="0">
                          <a:latin typeface="华文楷体" panose="02010600040101010101" charset="-122"/>
                          <a:ea typeface="华文楷体" panose="02010600040101010101" charset="-122"/>
                          <a:cs typeface="华文楷体" panose="02010600040101010101" charset="-122"/>
                          <a:sym typeface="Malgun Gothic" panose="020B0503020000020004" pitchFamily="34" charset="-127"/>
                        </a:rPr>
                        <a:t>6000</a:t>
                      </a:r>
                      <a:r>
                        <a:rPr lang="en-US" altLang="x-none" sz="1200" b="1" dirty="0">
                          <a:solidFill>
                            <a:schemeClr val="tx1"/>
                          </a:solidFill>
                          <a:latin typeface="华文楷体" panose="02010600040101010101" charset="-122"/>
                          <a:ea typeface="华文楷体" panose="02010600040101010101" charset="-122"/>
                          <a:cs typeface="华文楷体" panose="02010600040101010101" charset="-122"/>
                          <a:sym typeface="Malgun Gothic" panose="020B0503020000020004" pitchFamily="34" charset="-127"/>
                        </a:rPr>
                        <a:t> </a:t>
                      </a:r>
                      <a:r>
                        <a:rPr lang="zh-CN" altLang="en-US" sz="1200" b="1" dirty="0">
                          <a:solidFill>
                            <a:schemeClr val="tx1"/>
                          </a:solidFill>
                          <a:latin typeface="华文楷体" panose="02010600040101010101" charset="-122"/>
                          <a:ea typeface="华文楷体" panose="02010600040101010101" charset="-122"/>
                          <a:cs typeface="华文楷体" panose="02010600040101010101" charset="-122"/>
                          <a:sym typeface="Malgun Gothic" panose="020B0503020000020004" pitchFamily="34" charset="-127"/>
                        </a:rPr>
                        <a:t>㎡</a:t>
                      </a:r>
                      <a:endParaRPr lang="zh-CN" altLang="en-US" sz="1200" b="1" dirty="0">
                        <a:solidFill>
                          <a:schemeClr val="tx1"/>
                        </a:solidFill>
                        <a:latin typeface="华文楷体" panose="02010600040101010101" charset="-122"/>
                        <a:ea typeface="华文楷体" panose="02010600040101010101" charset="-122"/>
                        <a:cs typeface="华文楷体" panose="02010600040101010101" charset="-122"/>
                        <a:sym typeface="Malgun Gothic" panose="020B0503020000020004" pitchFamily="34" charset="-127"/>
                      </a:endParaRPr>
                    </a:p>
                  </a:txBody>
                  <a:tcPr marT="0" marB="0" anchor="ctr">
                    <a:lnL w="9525" cap="flat" cmpd="sng">
                      <a:solidFill>
                        <a:srgbClr val="7F7F7F"/>
                      </a:solidFill>
                      <a:prstDash val="solid"/>
                      <a:bevel/>
                      <a:headEnd type="none" w="med" len="med"/>
                      <a:tailEnd type="none" w="med" len="med"/>
                    </a:lnL>
                    <a:lnR w="12700" cap="flat" cmpd="sng">
                      <a:solidFill>
                        <a:srgbClr val="7F7F7F"/>
                      </a:solidFill>
                      <a:prstDash val="solid"/>
                      <a:bevel/>
                      <a:headEnd type="none" w="med" len="med"/>
                      <a:tailEnd type="none" w="med" len="med"/>
                    </a:lnR>
                    <a:lnT w="12700" cap="flat" cmpd="sng">
                      <a:solidFill>
                        <a:srgbClr val="A5A5A5"/>
                      </a:solidFill>
                      <a:prstDash val="solid"/>
                      <a:bevel/>
                      <a:headEnd type="none" w="med" len="med"/>
                      <a:tailEnd type="none" w="med" len="med"/>
                    </a:lnT>
                    <a:lnB w="9525" cap="flat" cmpd="sng">
                      <a:solidFill>
                        <a:srgbClr val="7F7F7F"/>
                      </a:solidFill>
                      <a:prstDash val="solid"/>
                      <a:bevel/>
                      <a:headEnd type="none" w="med" len="med"/>
                      <a:tailEnd type="none" w="med" len="med"/>
                    </a:lnB>
                    <a:lnTlToBr>
                      <a:noFill/>
                    </a:lnTlToBr>
                    <a:lnBlToTr>
                      <a:noFill/>
                    </a:lnBlToTr>
                    <a:solidFill>
                      <a:schemeClr val="bg1">
                        <a:alpha val="100000"/>
                      </a:schemeClr>
                    </a:solidFill>
                  </a:tcPr>
                </a:tc>
                <a:tc>
                  <a:txBody>
                    <a:bodyPr/>
                    <a:p>
                      <a:pPr marL="0" lvl="0" indent="0" algn="ctr" eaLnBrk="1" fontAlgn="base" latinLnBrk="1" hangingPunct="1">
                        <a:spcBef>
                          <a:spcPct val="0"/>
                        </a:spcBef>
                        <a:spcAft>
                          <a:spcPct val="0"/>
                        </a:spcAft>
                        <a:buFont typeface="Arial" panose="020B0604020202020204" pitchFamily="34" charset="0"/>
                        <a:buNone/>
                      </a:pPr>
                      <a:r>
                        <a:rPr lang="en-US" altLang="zh-CN" sz="1200" b="1">
                          <a:solidFill>
                            <a:schemeClr val="tx1"/>
                          </a:solidFill>
                          <a:latin typeface="华文楷体" panose="02010600040101010101" charset="-122"/>
                          <a:ea typeface="华文楷体" panose="02010600040101010101" charset="-122"/>
                          <a:sym typeface="Malgun Gothic" panose="020B0503020000020004" pitchFamily="34" charset="-127"/>
                        </a:rPr>
                        <a:t>/</a:t>
                      </a:r>
                      <a:r>
                        <a:rPr lang="zh-CN" altLang="en-US" sz="1200" b="1">
                          <a:solidFill>
                            <a:schemeClr val="tx1"/>
                          </a:solidFill>
                          <a:latin typeface="华文楷体" panose="02010600040101010101" charset="-122"/>
                          <a:ea typeface="华文楷体" panose="02010600040101010101" charset="-122"/>
                          <a:sym typeface="Malgun Gothic" panose="020B0503020000020004" pitchFamily="34" charset="-127"/>
                        </a:rPr>
                        <a:t>㎡</a:t>
                      </a:r>
                      <a:endParaRPr lang="zh-CN" altLang="en-US" sz="1200" b="1">
                        <a:solidFill>
                          <a:schemeClr val="tx1"/>
                        </a:solidFill>
                        <a:latin typeface="华文楷体" panose="02010600040101010101" charset="-122"/>
                        <a:ea typeface="华文楷体" panose="02010600040101010101" charset="-122"/>
                        <a:sym typeface="Malgun Gothic" panose="020B0503020000020004" pitchFamily="34" charset="-127"/>
                      </a:endParaRPr>
                    </a:p>
                  </a:txBody>
                  <a:tcPr marT="0" marB="0" anchor="ctr">
                    <a:lnL w="12700" cap="flat" cmpd="sng">
                      <a:solidFill>
                        <a:srgbClr val="7F7F7F"/>
                      </a:solidFill>
                      <a:prstDash val="solid"/>
                      <a:bevel/>
                      <a:headEnd type="none" w="med" len="med"/>
                      <a:tailEnd type="none" w="med" len="med"/>
                    </a:lnL>
                    <a:lnR w="12700" cap="flat" cmpd="sng">
                      <a:solidFill>
                        <a:srgbClr val="7F7F7F"/>
                      </a:solidFill>
                      <a:prstDash val="solid"/>
                      <a:bevel/>
                      <a:headEnd type="none" w="med" len="med"/>
                      <a:tailEnd type="none" w="med" len="med"/>
                    </a:lnR>
                    <a:lnT w="12700" cap="flat" cmpd="sng">
                      <a:solidFill>
                        <a:srgbClr val="A5A5A5"/>
                      </a:solidFill>
                      <a:prstDash val="solid"/>
                      <a:bevel/>
                      <a:headEnd type="none" w="med" len="med"/>
                      <a:tailEnd type="none" w="med" len="med"/>
                    </a:lnT>
                    <a:lnB w="9525" cap="flat" cmpd="sng">
                      <a:solidFill>
                        <a:srgbClr val="7F7F7F"/>
                      </a:solidFill>
                      <a:prstDash val="solid"/>
                      <a:bevel/>
                      <a:headEnd type="none" w="med" len="med"/>
                      <a:tailEnd type="none" w="med" len="med"/>
                    </a:lnB>
                    <a:lnTlToBr>
                      <a:noFill/>
                    </a:lnTlToBr>
                    <a:lnBlToTr>
                      <a:noFill/>
                    </a:lnBlToTr>
                    <a:solidFill>
                      <a:schemeClr val="bg1">
                        <a:alpha val="100000"/>
                      </a:schemeClr>
                    </a:solidFill>
                  </a:tcPr>
                </a:tc>
                <a:tc>
                  <a:txBody>
                    <a:bodyPr/>
                    <a:p>
                      <a:pPr marL="0" lvl="0" indent="0" algn="r" latinLnBrk="1">
                        <a:spcBef>
                          <a:spcPct val="0"/>
                        </a:spcBef>
                        <a:buFont typeface="Arial" panose="020B0604020202020204" pitchFamily="34" charset="0"/>
                        <a:buNone/>
                      </a:pPr>
                      <a:r>
                        <a:rPr lang="en-US" sz="1200" b="1" dirty="0">
                          <a:latin typeface="华文楷体" panose="02010600040101010101" charset="-122"/>
                          <a:ea typeface="华文楷体" panose="02010600040101010101" charset="-122"/>
                          <a:cs typeface="华文楷体" panose="02010600040101010101" charset="-122"/>
                          <a:sym typeface="Malgun Gothic" panose="020B0503020000020004" pitchFamily="34" charset="-127"/>
                        </a:rPr>
                        <a:t>6000</a:t>
                      </a:r>
                      <a:r>
                        <a:rPr lang="zh-CN" altLang="en-US" sz="1200" b="1" dirty="0">
                          <a:latin typeface="华文楷体" panose="02010600040101010101" charset="-122"/>
                          <a:ea typeface="华文楷体" panose="02010600040101010101" charset="-122"/>
                          <a:cs typeface="华文楷体" panose="02010600040101010101" charset="-122"/>
                          <a:sym typeface="Malgun Gothic" panose="020B0503020000020004" pitchFamily="34" charset="-127"/>
                        </a:rPr>
                        <a:t>㎡</a:t>
                      </a:r>
                      <a:endParaRPr lang="zh-CN" altLang="en-US" sz="1200" b="1" dirty="0">
                        <a:solidFill>
                          <a:schemeClr val="tx1"/>
                        </a:solidFill>
                        <a:latin typeface="华文楷体" panose="02010600040101010101" charset="-122"/>
                        <a:ea typeface="华文楷体" panose="02010600040101010101" charset="-122"/>
                        <a:cs typeface="华文楷体" panose="02010600040101010101" charset="-122"/>
                        <a:sym typeface="Malgun Gothic" panose="020B0503020000020004" pitchFamily="34" charset="-127"/>
                      </a:endParaRPr>
                    </a:p>
                  </a:txBody>
                  <a:tcPr marT="0" marB="0" anchor="ctr">
                    <a:lnL w="12700" cap="flat" cmpd="sng">
                      <a:solidFill>
                        <a:srgbClr val="7F7F7F"/>
                      </a:solidFill>
                      <a:prstDash val="solid"/>
                      <a:bevel/>
                      <a:headEnd type="none" w="med" len="med"/>
                      <a:tailEnd type="none" w="med" len="med"/>
                    </a:lnL>
                    <a:lnR w="12700" cap="flat" cmpd="sng">
                      <a:solidFill>
                        <a:srgbClr val="7F7F7F"/>
                      </a:solidFill>
                      <a:prstDash val="solid"/>
                      <a:bevel/>
                      <a:headEnd type="none" w="med" len="med"/>
                      <a:tailEnd type="none" w="med" len="med"/>
                    </a:lnR>
                    <a:lnT w="12700" cap="flat" cmpd="sng">
                      <a:solidFill>
                        <a:srgbClr val="A5A5A5"/>
                      </a:solidFill>
                      <a:prstDash val="solid"/>
                      <a:bevel/>
                      <a:headEnd type="none" w="med" len="med"/>
                      <a:tailEnd type="none" w="med" len="med"/>
                    </a:lnT>
                    <a:lnB w="9525" cap="flat" cmpd="sng">
                      <a:solidFill>
                        <a:srgbClr val="7F7F7F"/>
                      </a:solidFill>
                      <a:prstDash val="solid"/>
                      <a:bevel/>
                      <a:headEnd type="none" w="med" len="med"/>
                      <a:tailEnd type="none" w="med" len="med"/>
                    </a:lnB>
                    <a:lnTlToBr>
                      <a:noFill/>
                    </a:lnTlToBr>
                    <a:lnBlToTr>
                      <a:noFill/>
                    </a:lnBlToTr>
                    <a:solidFill>
                      <a:schemeClr val="bg1">
                        <a:alpha val="100000"/>
                      </a:schemeClr>
                    </a:solidFill>
                  </a:tcPr>
                </a:tc>
                <a:tc>
                  <a:txBody>
                    <a:bodyPr/>
                    <a:p>
                      <a:pPr marL="0" lvl="0" indent="0" algn="l" eaLnBrk="1" fontAlgn="ctr" latinLnBrk="1" hangingPunct="1">
                        <a:spcBef>
                          <a:spcPct val="0"/>
                        </a:spcBef>
                        <a:spcAft>
                          <a:spcPct val="0"/>
                        </a:spcAft>
                        <a:buFont typeface="Arial" panose="020B0604020202020204" pitchFamily="34" charset="0"/>
                        <a:buNone/>
                      </a:pPr>
                      <a:r>
                        <a:rPr lang="zh-CN" sz="1200" b="1" baseline="0" dirty="0">
                          <a:solidFill>
                            <a:srgbClr val="000000"/>
                          </a:solidFill>
                          <a:latin typeface="华文楷体" panose="02010600040101010101" charset="-122"/>
                          <a:ea typeface="华文楷体" panose="02010600040101010101" charset="-122"/>
                          <a:cs typeface="华文楷体" panose="02010600040101010101" charset="-122"/>
                          <a:sym typeface="Malgun Gothic" panose="020B0503020000020004" pitchFamily="34" charset="-127"/>
                        </a:rPr>
                        <a:t>根据实际产量适时扩展</a:t>
                      </a:r>
                      <a:endParaRPr lang="zh-CN" sz="1200" b="1" baseline="0" dirty="0">
                        <a:solidFill>
                          <a:srgbClr val="000000"/>
                        </a:solidFill>
                        <a:latin typeface="华文楷体" panose="02010600040101010101" charset="-122"/>
                        <a:ea typeface="华文楷体" panose="02010600040101010101" charset="-122"/>
                        <a:cs typeface="华文楷体" panose="02010600040101010101" charset="-122"/>
                        <a:sym typeface="Malgun Gothic" panose="020B0503020000020004" pitchFamily="34" charset="-127"/>
                      </a:endParaRPr>
                    </a:p>
                  </a:txBody>
                  <a:tcPr marT="0" marB="0" anchor="ctr">
                    <a:lnL w="12700" cap="flat" cmpd="sng">
                      <a:solidFill>
                        <a:srgbClr val="7F7F7F"/>
                      </a:solidFill>
                      <a:prstDash val="solid"/>
                      <a:bevel/>
                      <a:headEnd type="none" w="med" len="med"/>
                      <a:tailEnd type="none" w="med" len="med"/>
                    </a:lnL>
                    <a:lnR w="12700" cap="flat" cmpd="sng">
                      <a:solidFill>
                        <a:srgbClr val="7F7F7F"/>
                      </a:solidFill>
                      <a:prstDash val="solid"/>
                      <a:bevel/>
                      <a:headEnd type="none" w="med" len="med"/>
                      <a:tailEnd type="none" w="med" len="med"/>
                    </a:lnR>
                    <a:lnT w="12700" cap="flat" cmpd="sng">
                      <a:solidFill>
                        <a:srgbClr val="A5A5A5"/>
                      </a:solidFill>
                      <a:prstDash val="solid"/>
                      <a:bevel/>
                      <a:headEnd type="none" w="med" len="med"/>
                      <a:tailEnd type="none" w="med" len="med"/>
                    </a:lnT>
                    <a:lnB w="9525" cap="flat" cmpd="sng">
                      <a:solidFill>
                        <a:srgbClr val="7F7F7F"/>
                      </a:solidFill>
                      <a:prstDash val="solid"/>
                      <a:bevel/>
                      <a:headEnd type="none" w="med" len="med"/>
                      <a:tailEnd type="none" w="med" len="med"/>
                    </a:lnB>
                    <a:lnTlToBr>
                      <a:noFill/>
                    </a:lnTlToBr>
                    <a:lnBlToTr>
                      <a:noFill/>
                    </a:lnBlToTr>
                    <a:solidFill>
                      <a:schemeClr val="bg1">
                        <a:alpha val="100000"/>
                      </a:schemeClr>
                    </a:solidFill>
                  </a:tcPr>
                </a:tc>
              </a:tr>
              <a:tr h="210820">
                <a:tc>
                  <a:txBody>
                    <a:bodyPr/>
                    <a:p>
                      <a:pPr marL="0" lvl="0" indent="0" algn="ctr" latinLnBrk="1">
                        <a:spcBef>
                          <a:spcPct val="0"/>
                        </a:spcBef>
                        <a:buFont typeface="Arial" panose="020B0604020202020204" pitchFamily="34" charset="0"/>
                        <a:buNone/>
                      </a:pPr>
                      <a:endParaRPr sz="1200">
                        <a:solidFill>
                          <a:schemeClr val="tx1"/>
                        </a:solidFill>
                        <a:latin typeface="华文楷体" panose="02010600040101010101" charset="-122"/>
                        <a:ea typeface="华文楷体" panose="02010600040101010101" charset="-122"/>
                        <a:sym typeface="楷体" panose="02010609060101010101" pitchFamily="49" charset="-122"/>
                      </a:endParaRPr>
                    </a:p>
                  </a:txBody>
                  <a:tcPr marT="36000" marB="0" anchor="ctr">
                    <a:lnL cap="flat">
                      <a:noFill/>
                    </a:lnL>
                    <a:lnR cap="flat">
                      <a:noFill/>
                    </a:lnR>
                    <a:lnT w="9525" cap="flat" cmpd="sng">
                      <a:solidFill>
                        <a:srgbClr val="7F7F7F"/>
                      </a:solidFill>
                      <a:prstDash val="solid"/>
                      <a:bevel/>
                      <a:headEnd type="none" w="med" len="med"/>
                      <a:tailEnd type="none" w="med" len="med"/>
                    </a:lnT>
                    <a:lnB w="9525" cap="flat" cmpd="sng">
                      <a:solidFill>
                        <a:srgbClr val="7F7F7F"/>
                      </a:solidFill>
                      <a:prstDash val="solid"/>
                      <a:bevel/>
                      <a:headEnd type="none" w="med" len="med"/>
                      <a:tailEnd type="none" w="med" len="med"/>
                    </a:lnB>
                    <a:lnTlToBr>
                      <a:noFill/>
                    </a:lnTlToBr>
                    <a:lnBlToTr>
                      <a:noFill/>
                    </a:lnBlToTr>
                    <a:solidFill>
                      <a:schemeClr val="bg1">
                        <a:alpha val="100000"/>
                      </a:schemeClr>
                    </a:solidFill>
                  </a:tcPr>
                </a:tc>
                <a:tc gridSpan="2">
                  <a:txBody>
                    <a:bodyPr/>
                    <a:p>
                      <a:pPr marL="0" lvl="0" indent="0" latinLnBrk="1">
                        <a:spcBef>
                          <a:spcPct val="0"/>
                        </a:spcBef>
                        <a:buFont typeface="Arial" panose="020B0604020202020204" pitchFamily="34" charset="0"/>
                        <a:buNone/>
                      </a:pPr>
                      <a:endParaRPr sz="1200">
                        <a:solidFill>
                          <a:srgbClr val="000000"/>
                        </a:solidFill>
                        <a:latin typeface="华文楷体" panose="02010600040101010101" charset="-122"/>
                        <a:ea typeface="华文楷体" panose="02010600040101010101" charset="-122"/>
                        <a:sym typeface="楷体" panose="02010609060101010101" pitchFamily="49" charset="-122"/>
                      </a:endParaRPr>
                    </a:p>
                  </a:txBody>
                  <a:tcPr marT="36000" marB="0" anchor="ctr">
                    <a:lnL cap="flat">
                      <a:noFill/>
                    </a:lnL>
                    <a:lnR cap="flat">
                      <a:noFill/>
                    </a:lnR>
                    <a:lnT w="9525" cap="flat" cmpd="sng">
                      <a:solidFill>
                        <a:srgbClr val="7F7F7F"/>
                      </a:solidFill>
                      <a:prstDash val="solid"/>
                      <a:bevel/>
                      <a:headEnd type="none" w="med" len="med"/>
                      <a:tailEnd type="none" w="med" len="med"/>
                    </a:lnT>
                    <a:lnB w="9525" cap="flat" cmpd="sng">
                      <a:solidFill>
                        <a:srgbClr val="7F7F7F"/>
                      </a:solidFill>
                      <a:prstDash val="solid"/>
                      <a:bevel/>
                      <a:headEnd type="none" w="med" len="med"/>
                      <a:tailEnd type="none" w="med" len="med"/>
                    </a:lnB>
                    <a:lnTlToBr>
                      <a:noFill/>
                    </a:lnTlToBr>
                    <a:lnBlToTr>
                      <a:noFill/>
                    </a:lnBlToTr>
                    <a:solidFill>
                      <a:schemeClr val="bg1">
                        <a:alpha val="100000"/>
                      </a:schemeClr>
                    </a:solidFill>
                  </a:tcPr>
                </a:tc>
                <a:tc hMerge="1">
                  <a:tcPr>
                    <a:lnR cap="flat">
                      <a:noFill/>
                    </a:lnR>
                    <a:lnT w="9525" cap="flat" cmpd="sng">
                      <a:solidFill>
                        <a:srgbClr val="7F7F7F"/>
                      </a:solidFill>
                      <a:prstDash val="solid"/>
                      <a:bevel/>
                      <a:headEnd type="none" w="med" len="med"/>
                      <a:tailEnd type="none" w="med" len="med"/>
                    </a:lnT>
                    <a:lnB w="9525" cap="flat" cmpd="sng">
                      <a:solidFill>
                        <a:srgbClr val="7F7F7F"/>
                      </a:solidFill>
                      <a:prstDash val="solid"/>
                      <a:bevel/>
                      <a:headEnd type="none" w="med" len="med"/>
                      <a:tailEnd type="none" w="med" len="med"/>
                    </a:lnB>
                  </a:tcPr>
                </a:tc>
                <a:tc>
                  <a:txBody>
                    <a:bodyPr/>
                    <a:p>
                      <a:pPr marL="0" lvl="0" indent="0" algn="r" latinLnBrk="1">
                        <a:spcBef>
                          <a:spcPct val="0"/>
                        </a:spcBef>
                        <a:buFont typeface="Arial" panose="020B0604020202020204" pitchFamily="34" charset="0"/>
                        <a:buNone/>
                      </a:pPr>
                      <a:endParaRPr sz="1200">
                        <a:solidFill>
                          <a:schemeClr val="tx1"/>
                        </a:solidFill>
                        <a:latin typeface="华文楷体" panose="02010600040101010101" charset="-122"/>
                        <a:ea typeface="华文楷体" panose="02010600040101010101" charset="-122"/>
                        <a:sym typeface="楷体" panose="02010609060101010101" pitchFamily="49" charset="-122"/>
                      </a:endParaRPr>
                    </a:p>
                  </a:txBody>
                  <a:tcPr marT="36000" marB="0" anchor="ctr">
                    <a:lnL cap="flat">
                      <a:noFill/>
                    </a:lnL>
                    <a:lnR cap="flat">
                      <a:noFill/>
                    </a:lnR>
                    <a:lnT w="9525" cap="flat" cmpd="sng">
                      <a:solidFill>
                        <a:srgbClr val="7F7F7F"/>
                      </a:solidFill>
                      <a:prstDash val="solid"/>
                      <a:bevel/>
                      <a:headEnd type="none" w="med" len="med"/>
                      <a:tailEnd type="none" w="med" len="med"/>
                    </a:lnT>
                    <a:lnB w="9525" cap="flat" cmpd="sng">
                      <a:solidFill>
                        <a:srgbClr val="7F7F7F"/>
                      </a:solidFill>
                      <a:prstDash val="solid"/>
                      <a:bevel/>
                      <a:headEnd type="none" w="med" len="med"/>
                      <a:tailEnd type="none" w="med" len="med"/>
                    </a:lnB>
                    <a:lnTlToBr>
                      <a:noFill/>
                    </a:lnTlToBr>
                    <a:lnBlToTr>
                      <a:noFill/>
                    </a:lnBlToTr>
                    <a:solidFill>
                      <a:schemeClr val="bg1">
                        <a:alpha val="100000"/>
                      </a:schemeClr>
                    </a:solidFill>
                  </a:tcPr>
                </a:tc>
                <a:tc>
                  <a:txBody>
                    <a:bodyPr/>
                    <a:p>
                      <a:pPr marL="0" lvl="0" indent="0" algn="r" latinLnBrk="1">
                        <a:spcBef>
                          <a:spcPct val="0"/>
                        </a:spcBef>
                        <a:buFont typeface="Arial" panose="020B0604020202020204" pitchFamily="34" charset="0"/>
                        <a:buNone/>
                      </a:pPr>
                      <a:endParaRPr sz="1200">
                        <a:solidFill>
                          <a:schemeClr val="tx1"/>
                        </a:solidFill>
                        <a:latin typeface="华文楷体" panose="02010600040101010101" charset="-122"/>
                        <a:ea typeface="华文楷体" panose="02010600040101010101" charset="-122"/>
                        <a:sym typeface="楷体" panose="02010609060101010101" pitchFamily="49" charset="-122"/>
                      </a:endParaRPr>
                    </a:p>
                  </a:txBody>
                  <a:tcPr marT="36000" marB="0" anchor="ctr">
                    <a:lnL cap="flat">
                      <a:noFill/>
                    </a:lnL>
                    <a:lnR cap="flat">
                      <a:noFill/>
                    </a:lnR>
                    <a:lnT w="9525" cap="flat" cmpd="sng">
                      <a:solidFill>
                        <a:srgbClr val="7F7F7F"/>
                      </a:solidFill>
                      <a:prstDash val="solid"/>
                      <a:bevel/>
                      <a:headEnd type="none" w="med" len="med"/>
                      <a:tailEnd type="none" w="med" len="med"/>
                    </a:lnT>
                    <a:lnB w="9525" cap="flat" cmpd="sng">
                      <a:solidFill>
                        <a:srgbClr val="7F7F7F"/>
                      </a:solidFill>
                      <a:prstDash val="solid"/>
                      <a:bevel/>
                      <a:headEnd type="none" w="med" len="med"/>
                      <a:tailEnd type="none" w="med" len="med"/>
                    </a:lnB>
                    <a:lnTlToBr>
                      <a:noFill/>
                    </a:lnTlToBr>
                    <a:lnBlToTr>
                      <a:noFill/>
                    </a:lnBlToTr>
                    <a:solidFill>
                      <a:schemeClr val="bg1">
                        <a:alpha val="100000"/>
                      </a:schemeClr>
                    </a:solidFill>
                  </a:tcPr>
                </a:tc>
                <a:tc>
                  <a:txBody>
                    <a:bodyPr/>
                    <a:p>
                      <a:pPr marL="0" lvl="0" indent="0" algn="r" latinLnBrk="1">
                        <a:spcBef>
                          <a:spcPct val="0"/>
                        </a:spcBef>
                        <a:buFont typeface="Arial" panose="020B0604020202020204" pitchFamily="34" charset="0"/>
                        <a:buNone/>
                      </a:pPr>
                      <a:endParaRPr sz="1200">
                        <a:solidFill>
                          <a:schemeClr val="tx1"/>
                        </a:solidFill>
                        <a:latin typeface="华文楷体" panose="02010600040101010101" charset="-122"/>
                        <a:ea typeface="华文楷体" panose="02010600040101010101" charset="-122"/>
                        <a:sym typeface="楷体" panose="02010609060101010101" pitchFamily="49" charset="-122"/>
                      </a:endParaRPr>
                    </a:p>
                  </a:txBody>
                  <a:tcPr marT="36000" marB="0" anchor="ctr">
                    <a:lnL cap="flat">
                      <a:noFill/>
                    </a:lnL>
                    <a:lnR cap="flat">
                      <a:noFill/>
                    </a:lnR>
                    <a:lnT w="9525" cap="flat" cmpd="sng">
                      <a:solidFill>
                        <a:srgbClr val="7F7F7F"/>
                      </a:solidFill>
                      <a:prstDash val="solid"/>
                      <a:bevel/>
                      <a:headEnd type="none" w="med" len="med"/>
                      <a:tailEnd type="none" w="med" len="med"/>
                    </a:lnT>
                    <a:lnB w="9525" cap="flat" cmpd="sng">
                      <a:solidFill>
                        <a:srgbClr val="7F7F7F"/>
                      </a:solidFill>
                      <a:prstDash val="solid"/>
                      <a:bevel/>
                      <a:headEnd type="none" w="med" len="med"/>
                      <a:tailEnd type="none" w="med" len="med"/>
                    </a:lnB>
                    <a:lnTlToBr>
                      <a:noFill/>
                    </a:lnTlToBr>
                    <a:lnBlToTr>
                      <a:noFill/>
                    </a:lnBlToTr>
                    <a:solidFill>
                      <a:schemeClr val="bg1">
                        <a:alpha val="100000"/>
                      </a:schemeClr>
                    </a:solidFill>
                  </a:tcPr>
                </a:tc>
                <a:tc>
                  <a:txBody>
                    <a:bodyPr/>
                    <a:p>
                      <a:pPr marL="0" lvl="0" indent="0" algn="l" latinLnBrk="1">
                        <a:spcBef>
                          <a:spcPct val="0"/>
                        </a:spcBef>
                        <a:buFont typeface="Arial" panose="020B0604020202020204" pitchFamily="34" charset="0"/>
                        <a:buNone/>
                      </a:pPr>
                      <a:endParaRPr sz="1200" b="1" i="1" baseline="0">
                        <a:solidFill>
                          <a:srgbClr val="000000"/>
                        </a:solidFill>
                        <a:latin typeface="华文楷体" panose="02010600040101010101" charset="-122"/>
                        <a:ea typeface="华文楷体" panose="02010600040101010101" charset="-122"/>
                        <a:sym typeface="Malgun Gothic" panose="020B0503020000020004" pitchFamily="34" charset="-127"/>
                      </a:endParaRPr>
                    </a:p>
                  </a:txBody>
                  <a:tcPr marT="36000" marB="0" anchor="ctr">
                    <a:lnL cap="flat">
                      <a:noFill/>
                    </a:lnL>
                    <a:lnR cap="flat">
                      <a:noFill/>
                    </a:lnR>
                    <a:lnT w="9525" cap="flat" cmpd="sng">
                      <a:solidFill>
                        <a:srgbClr val="7F7F7F"/>
                      </a:solidFill>
                      <a:prstDash val="solid"/>
                      <a:bevel/>
                      <a:headEnd type="none" w="med" len="med"/>
                      <a:tailEnd type="none" w="med" len="med"/>
                    </a:lnT>
                    <a:lnB w="9525" cap="flat" cmpd="sng">
                      <a:solidFill>
                        <a:srgbClr val="7F7F7F"/>
                      </a:solidFill>
                      <a:prstDash val="solid"/>
                      <a:bevel/>
                      <a:headEnd type="none" w="med" len="med"/>
                      <a:tailEnd type="none" w="med" len="med"/>
                    </a:lnB>
                    <a:lnTlToBr>
                      <a:noFill/>
                    </a:lnTlToBr>
                    <a:lnBlToTr>
                      <a:noFill/>
                    </a:lnBlToTr>
                    <a:solidFill>
                      <a:schemeClr val="bg1">
                        <a:alpha val="100000"/>
                      </a:schemeClr>
                    </a:solidFill>
                  </a:tcPr>
                </a:tc>
              </a:tr>
              <a:tr h="320040">
                <a:tc rowSpan="10">
                  <a:txBody>
                    <a:bodyPr/>
                    <a:p>
                      <a:pPr marL="0" lvl="0" indent="0" algn="ctr" eaLnBrk="1" latinLnBrk="1" hangingPunct="1">
                        <a:spcBef>
                          <a:spcPct val="0"/>
                        </a:spcBef>
                        <a:buFont typeface="Arial" panose="020B0604020202020204" pitchFamily="34" charset="0"/>
                        <a:buNone/>
                      </a:pPr>
                      <a:r>
                        <a:rPr lang="zh-CN" altLang="en-US" sz="1200" b="1" dirty="0">
                          <a:solidFill>
                            <a:schemeClr val="tx1"/>
                          </a:solidFill>
                          <a:latin typeface="华文楷体" panose="02010600040101010101" charset="-122"/>
                          <a:ea typeface="华文楷体" panose="02010600040101010101" charset="-122"/>
                          <a:sym typeface="宋体" panose="02010600030101010101" pitchFamily="2" charset="-122"/>
                        </a:rPr>
                        <a:t>投资</a:t>
                      </a:r>
                      <a:endParaRPr lang="zh-CN" altLang="en-US" sz="1200" b="1" dirty="0">
                        <a:solidFill>
                          <a:schemeClr val="tx1"/>
                        </a:solidFill>
                        <a:latin typeface="华文楷体" panose="02010600040101010101" charset="-122"/>
                        <a:ea typeface="华文楷体" panose="02010600040101010101" charset="-122"/>
                        <a:sym typeface="宋体" panose="02010600030101010101" pitchFamily="2" charset="-122"/>
                      </a:endParaRPr>
                    </a:p>
                  </a:txBody>
                  <a:tcPr marT="0" marB="0" anchor="ctr">
                    <a:lnL w="9525" cap="flat" cmpd="sng">
                      <a:solidFill>
                        <a:srgbClr val="7F7F7F"/>
                      </a:solidFill>
                      <a:prstDash val="solid"/>
                      <a:bevel/>
                      <a:headEnd type="none" w="med" len="med"/>
                      <a:tailEnd type="none" w="med" len="med"/>
                    </a:lnL>
                    <a:lnR w="12700" cap="flat" cmpd="sng">
                      <a:solidFill>
                        <a:srgbClr val="A5A5A5"/>
                      </a:solidFill>
                      <a:prstDash val="solid"/>
                      <a:bevel/>
                      <a:headEnd type="none" w="med" len="med"/>
                      <a:tailEnd type="none" w="med" len="med"/>
                    </a:lnR>
                    <a:lnT w="9525" cap="flat" cmpd="sng">
                      <a:solidFill>
                        <a:srgbClr val="7F7F7F"/>
                      </a:solidFill>
                      <a:prstDash val="solid"/>
                      <a:bevel/>
                      <a:headEnd type="none" w="med" len="med"/>
                      <a:tailEnd type="none" w="med" len="med"/>
                    </a:lnT>
                    <a:lnB cap="flat">
                      <a:noFill/>
                    </a:lnB>
                    <a:lnTlToBr>
                      <a:noFill/>
                    </a:lnTlToBr>
                    <a:lnBlToTr>
                      <a:noFill/>
                    </a:lnBlToTr>
                    <a:solidFill>
                      <a:srgbClr val="F2F2F2">
                        <a:alpha val="100000"/>
                      </a:srgbClr>
                    </a:solidFill>
                  </a:tcPr>
                </a:tc>
                <a:tc gridSpan="2">
                  <a:txBody>
                    <a:bodyPr/>
                    <a:p>
                      <a:pPr marL="0" lvl="0" indent="0" algn="ctr" latinLnBrk="1">
                        <a:spcBef>
                          <a:spcPct val="0"/>
                        </a:spcBef>
                        <a:buFont typeface="Arial" panose="020B0604020202020204" pitchFamily="34" charset="0"/>
                        <a:buNone/>
                      </a:pPr>
                      <a:r>
                        <a:rPr lang="zh-CN" altLang="en-US" sz="1200" b="1" dirty="0">
                          <a:solidFill>
                            <a:schemeClr val="tx1"/>
                          </a:solidFill>
                          <a:latin typeface="华文楷体" panose="02010600040101010101" charset="-122"/>
                          <a:ea typeface="华文楷体" panose="02010600040101010101" charset="-122"/>
                          <a:sym typeface="宋体" panose="02010600030101010101" pitchFamily="2" charset="-122"/>
                        </a:rPr>
                        <a:t>土地购入</a:t>
                      </a:r>
                      <a:endParaRPr lang="zh-CN" altLang="en-US" sz="1200" b="1" dirty="0">
                        <a:solidFill>
                          <a:schemeClr val="tx1"/>
                        </a:solidFill>
                        <a:latin typeface="华文楷体" panose="02010600040101010101" charset="-122"/>
                        <a:ea typeface="华文楷体" panose="02010600040101010101" charset="-122"/>
                        <a:sym typeface="宋体" panose="02010600030101010101" pitchFamily="2" charset="-122"/>
                      </a:endParaRPr>
                    </a:p>
                  </a:txBody>
                  <a:tcPr marT="0" marB="0" anchor="ctr">
                    <a:lnL w="12700" cap="flat" cmpd="sng">
                      <a:solidFill>
                        <a:srgbClr val="A5A5A5"/>
                      </a:solidFill>
                      <a:prstDash val="solid"/>
                      <a:bevel/>
                      <a:headEnd type="none" w="med" len="med"/>
                      <a:tailEnd type="none" w="med" len="med"/>
                    </a:lnL>
                    <a:lnR w="9525" cap="flat" cmpd="sng">
                      <a:solidFill>
                        <a:srgbClr val="7F7F7F"/>
                      </a:solidFill>
                      <a:prstDash val="solid"/>
                      <a:bevel/>
                      <a:headEnd type="none" w="med" len="med"/>
                      <a:tailEnd type="none" w="med" len="med"/>
                    </a:lnR>
                    <a:lnT w="9525" cap="flat" cmpd="sng">
                      <a:solidFill>
                        <a:srgbClr val="7F7F7F"/>
                      </a:solidFill>
                      <a:prstDash val="solid"/>
                      <a:bevel/>
                      <a:headEnd type="none" w="med" len="med"/>
                      <a:tailEnd type="none" w="med" len="med"/>
                    </a:lnT>
                    <a:lnB w="12700" cap="flat" cmpd="sng">
                      <a:solidFill>
                        <a:srgbClr val="BFBFBF"/>
                      </a:solidFill>
                      <a:prstDash val="solid"/>
                      <a:bevel/>
                      <a:headEnd type="none" w="med" len="med"/>
                      <a:tailEnd type="none" w="med" len="med"/>
                    </a:lnB>
                    <a:lnTlToBr>
                      <a:noFill/>
                    </a:lnTlToBr>
                    <a:lnBlToTr>
                      <a:noFill/>
                    </a:lnBlToTr>
                    <a:solidFill>
                      <a:srgbClr val="F2F2F2">
                        <a:alpha val="100000"/>
                      </a:srgbClr>
                    </a:solidFill>
                  </a:tcPr>
                </a:tc>
                <a:tc hMerge="1">
                  <a:tcPr>
                    <a:lnR w="9525" cap="flat" cmpd="sng">
                      <a:solidFill>
                        <a:srgbClr val="7F7F7F"/>
                      </a:solidFill>
                      <a:prstDash val="solid"/>
                      <a:bevel/>
                      <a:headEnd type="none" w="med" len="med"/>
                      <a:tailEnd type="none" w="med" len="med"/>
                    </a:lnR>
                    <a:lnT w="9525" cap="flat" cmpd="sng">
                      <a:solidFill>
                        <a:srgbClr val="7F7F7F"/>
                      </a:solidFill>
                      <a:prstDash val="solid"/>
                      <a:bevel/>
                      <a:headEnd type="none" w="med" len="med"/>
                      <a:tailEnd type="none" w="med" len="med"/>
                    </a:lnT>
                    <a:lnB w="12700" cap="flat" cmpd="sng">
                      <a:solidFill>
                        <a:srgbClr val="BFBFBF"/>
                      </a:solidFill>
                      <a:prstDash val="solid"/>
                      <a:bevel/>
                      <a:headEnd type="none" w="med" len="med"/>
                      <a:tailEnd type="none" w="med" len="med"/>
                    </a:lnB>
                  </a:tcPr>
                </a:tc>
                <a:tc>
                  <a:txBody>
                    <a:bodyPr/>
                    <a:p>
                      <a:pPr marL="0" lvl="0" indent="0" algn="r" latinLnBrk="1">
                        <a:spcBef>
                          <a:spcPct val="0"/>
                        </a:spcBef>
                        <a:buFont typeface="Arial" panose="020B0604020202020204" pitchFamily="34" charset="0"/>
                        <a:buNone/>
                      </a:pPr>
                      <a:r>
                        <a:rPr lang="zh-CN" altLang="en-US" sz="1200" b="1">
                          <a:solidFill>
                            <a:schemeClr val="tx1"/>
                          </a:solidFill>
                          <a:latin typeface="华文楷体" panose="02010600040101010101" charset="-122"/>
                          <a:ea typeface="华文楷体" panose="02010600040101010101" charset="-122"/>
                          <a:sym typeface="Malgun Gothic" panose="020B0503020000020004" pitchFamily="34" charset="-127"/>
                        </a:rPr>
                        <a:t>租赁</a:t>
                      </a:r>
                      <a:endParaRPr lang="zh-CN" altLang="en-US" sz="1200" b="1">
                        <a:solidFill>
                          <a:schemeClr val="tx1"/>
                        </a:solidFill>
                        <a:latin typeface="华文楷体" panose="02010600040101010101" charset="-122"/>
                        <a:ea typeface="华文楷体" panose="02010600040101010101" charset="-122"/>
                        <a:sym typeface="Malgun Gothic" panose="020B0503020000020004" pitchFamily="34" charset="-127"/>
                      </a:endParaRPr>
                    </a:p>
                  </a:txBody>
                  <a:tcPr marT="0" marB="0" anchor="ctr">
                    <a:lnL w="9525" cap="flat" cmpd="sng">
                      <a:solidFill>
                        <a:srgbClr val="7F7F7F"/>
                      </a:solidFill>
                      <a:prstDash val="solid"/>
                      <a:bevel/>
                      <a:headEnd type="none" w="med" len="med"/>
                      <a:tailEnd type="none" w="med" len="med"/>
                    </a:lnL>
                    <a:lnR w="12700" cap="flat" cmpd="sng">
                      <a:solidFill>
                        <a:srgbClr val="7F7F7F"/>
                      </a:solidFill>
                      <a:prstDash val="solid"/>
                      <a:bevel/>
                      <a:headEnd type="none" w="med" len="med"/>
                      <a:tailEnd type="none" w="med" len="med"/>
                    </a:lnR>
                    <a:lnT w="9525" cap="flat" cmpd="sng">
                      <a:solidFill>
                        <a:srgbClr val="7F7F7F"/>
                      </a:solidFill>
                      <a:prstDash val="solid"/>
                      <a:bevel/>
                      <a:headEnd type="none" w="med" len="med"/>
                      <a:tailEnd type="none" w="med" len="med"/>
                    </a:lnT>
                    <a:lnB w="12700" cap="flat" cmpd="sng">
                      <a:solidFill>
                        <a:srgbClr val="BFBFBF"/>
                      </a:solidFill>
                      <a:prstDash val="solid"/>
                      <a:bevel/>
                      <a:headEnd type="none" w="med" len="med"/>
                      <a:tailEnd type="none" w="med" len="med"/>
                    </a:lnB>
                    <a:lnTlToBr>
                      <a:noFill/>
                    </a:lnTlToBr>
                    <a:lnBlToTr>
                      <a:noFill/>
                    </a:lnBlToTr>
                    <a:solidFill>
                      <a:schemeClr val="bg1">
                        <a:alpha val="100000"/>
                      </a:schemeClr>
                    </a:solidFill>
                  </a:tcPr>
                </a:tc>
                <a:tc>
                  <a:txBody>
                    <a:bodyPr/>
                    <a:p>
                      <a:pPr marL="0" lvl="0" indent="0" algn="ctr" eaLnBrk="1" fontAlgn="base" latinLnBrk="1" hangingPunct="1">
                        <a:spcBef>
                          <a:spcPct val="0"/>
                        </a:spcBef>
                        <a:spcAft>
                          <a:spcPct val="0"/>
                        </a:spcAft>
                        <a:buFont typeface="Arial" panose="020B0604020202020204" pitchFamily="34" charset="0"/>
                        <a:buNone/>
                      </a:pPr>
                      <a:r>
                        <a:rPr lang="en-US" altLang="zh-CN" sz="1200" b="1">
                          <a:solidFill>
                            <a:schemeClr val="tx1"/>
                          </a:solidFill>
                          <a:latin typeface="华文楷体" panose="02010600040101010101" charset="-122"/>
                          <a:ea typeface="华文楷体" panose="02010600040101010101" charset="-122"/>
                          <a:sym typeface="Malgun Gothic" panose="020B0503020000020004" pitchFamily="34" charset="-127"/>
                        </a:rPr>
                        <a:t>←</a:t>
                      </a:r>
                      <a:endParaRPr lang="en-US" altLang="zh-CN" sz="1200" b="1">
                        <a:solidFill>
                          <a:schemeClr val="tx1"/>
                        </a:solidFill>
                        <a:latin typeface="华文楷体" panose="02010600040101010101" charset="-122"/>
                        <a:ea typeface="华文楷体" panose="02010600040101010101" charset="-122"/>
                        <a:sym typeface="Malgun Gothic" panose="020B0503020000020004" pitchFamily="34" charset="-127"/>
                      </a:endParaRPr>
                    </a:p>
                  </a:txBody>
                  <a:tcPr marT="0" marB="0" anchor="ctr">
                    <a:lnL w="12700" cap="flat" cmpd="sng">
                      <a:solidFill>
                        <a:srgbClr val="7F7F7F"/>
                      </a:solidFill>
                      <a:prstDash val="solid"/>
                      <a:bevel/>
                      <a:headEnd type="none" w="med" len="med"/>
                      <a:tailEnd type="none" w="med" len="med"/>
                    </a:lnL>
                    <a:lnR w="12700" cap="flat" cmpd="sng">
                      <a:solidFill>
                        <a:srgbClr val="7F7F7F"/>
                      </a:solidFill>
                      <a:prstDash val="solid"/>
                      <a:bevel/>
                      <a:headEnd type="none" w="med" len="med"/>
                      <a:tailEnd type="none" w="med" len="med"/>
                    </a:lnR>
                    <a:lnT w="9525" cap="flat" cmpd="sng">
                      <a:solidFill>
                        <a:srgbClr val="7F7F7F"/>
                      </a:solidFill>
                      <a:prstDash val="solid"/>
                      <a:bevel/>
                      <a:headEnd type="none" w="med" len="med"/>
                      <a:tailEnd type="none" w="med" len="med"/>
                    </a:lnT>
                    <a:lnB w="12700" cap="flat" cmpd="sng">
                      <a:solidFill>
                        <a:srgbClr val="BFBFBF"/>
                      </a:solidFill>
                      <a:prstDash val="solid"/>
                      <a:bevel/>
                      <a:headEnd type="none" w="med" len="med"/>
                      <a:tailEnd type="none" w="med" len="med"/>
                    </a:lnB>
                    <a:lnTlToBr>
                      <a:noFill/>
                    </a:lnTlToBr>
                    <a:lnBlToTr>
                      <a:noFill/>
                    </a:lnBlToTr>
                    <a:solidFill>
                      <a:schemeClr val="bg1">
                        <a:alpha val="100000"/>
                      </a:schemeClr>
                    </a:solidFill>
                  </a:tcPr>
                </a:tc>
                <a:tc>
                  <a:txBody>
                    <a:bodyPr/>
                    <a:p>
                      <a:pPr marL="0" lvl="0" indent="0" algn="r" latinLnBrk="1">
                        <a:spcBef>
                          <a:spcPct val="0"/>
                        </a:spcBef>
                        <a:buFont typeface="Arial" panose="020B0604020202020204" pitchFamily="34" charset="0"/>
                        <a:buNone/>
                      </a:pPr>
                      <a:r>
                        <a:rPr lang="zh-CN" altLang="en-US" sz="1200" b="1">
                          <a:solidFill>
                            <a:schemeClr val="tx1"/>
                          </a:solidFill>
                          <a:latin typeface="华文楷体" panose="02010600040101010101" charset="-122"/>
                          <a:ea typeface="华文楷体" panose="02010600040101010101" charset="-122"/>
                          <a:sym typeface="Malgun Gothic" panose="020B0503020000020004" pitchFamily="34" charset="-127"/>
                        </a:rPr>
                        <a:t>租赁</a:t>
                      </a:r>
                      <a:endParaRPr lang="zh-CN" altLang="en-US" sz="1200" b="1">
                        <a:solidFill>
                          <a:schemeClr val="tx1"/>
                        </a:solidFill>
                        <a:latin typeface="华文楷体" panose="02010600040101010101" charset="-122"/>
                        <a:ea typeface="华文楷体" panose="02010600040101010101" charset="-122"/>
                        <a:sym typeface="Malgun Gothic" panose="020B0503020000020004" pitchFamily="34" charset="-127"/>
                      </a:endParaRPr>
                    </a:p>
                  </a:txBody>
                  <a:tcPr marT="0" marB="0" anchor="ctr">
                    <a:lnL w="12700" cap="flat" cmpd="sng">
                      <a:solidFill>
                        <a:srgbClr val="7F7F7F"/>
                      </a:solidFill>
                      <a:prstDash val="solid"/>
                      <a:bevel/>
                      <a:headEnd type="none" w="med" len="med"/>
                      <a:tailEnd type="none" w="med" len="med"/>
                    </a:lnL>
                    <a:lnR w="12700" cap="flat" cmpd="sng">
                      <a:solidFill>
                        <a:srgbClr val="7F7F7F"/>
                      </a:solidFill>
                      <a:prstDash val="solid"/>
                      <a:bevel/>
                      <a:headEnd type="none" w="med" len="med"/>
                      <a:tailEnd type="none" w="med" len="med"/>
                    </a:lnR>
                    <a:lnT w="9525" cap="flat" cmpd="sng">
                      <a:solidFill>
                        <a:srgbClr val="7F7F7F"/>
                      </a:solidFill>
                      <a:prstDash val="solid"/>
                      <a:bevel/>
                      <a:headEnd type="none" w="med" len="med"/>
                      <a:tailEnd type="none" w="med" len="med"/>
                    </a:lnT>
                    <a:lnB w="12700" cap="flat" cmpd="sng">
                      <a:solidFill>
                        <a:srgbClr val="BFBFBF"/>
                      </a:solidFill>
                      <a:prstDash val="solid"/>
                      <a:bevel/>
                      <a:headEnd type="none" w="med" len="med"/>
                      <a:tailEnd type="none" w="med" len="med"/>
                    </a:lnB>
                    <a:lnTlToBr>
                      <a:noFill/>
                    </a:lnTlToBr>
                    <a:lnBlToTr>
                      <a:noFill/>
                    </a:lnBlToTr>
                    <a:solidFill>
                      <a:schemeClr val="bg1">
                        <a:alpha val="100000"/>
                      </a:schemeClr>
                    </a:solidFill>
                  </a:tcPr>
                </a:tc>
                <a:tc>
                  <a:txBody>
                    <a:bodyPr/>
                    <a:p>
                      <a:pPr marL="0" lvl="0" indent="0" algn="l" latinLnBrk="1">
                        <a:spcBef>
                          <a:spcPct val="0"/>
                        </a:spcBef>
                        <a:buFont typeface="Arial" panose="020B0604020202020204" pitchFamily="34" charset="0"/>
                        <a:buNone/>
                      </a:pPr>
                      <a:endParaRPr sz="1200" b="1" baseline="0">
                        <a:solidFill>
                          <a:srgbClr val="000000"/>
                        </a:solidFill>
                        <a:latin typeface="华文楷体" panose="02010600040101010101" charset="-122"/>
                        <a:ea typeface="华文楷体" panose="02010600040101010101" charset="-122"/>
                        <a:sym typeface="Malgun Gothic" panose="020B0503020000020004" pitchFamily="34" charset="-127"/>
                      </a:endParaRPr>
                    </a:p>
                  </a:txBody>
                  <a:tcPr marT="0" marB="0" anchor="ctr">
                    <a:lnL w="12700" cap="flat" cmpd="sng">
                      <a:solidFill>
                        <a:srgbClr val="7F7F7F"/>
                      </a:solidFill>
                      <a:prstDash val="solid"/>
                      <a:bevel/>
                      <a:headEnd type="none" w="med" len="med"/>
                      <a:tailEnd type="none" w="med" len="med"/>
                    </a:lnL>
                    <a:lnR w="12700" cap="flat" cmpd="sng">
                      <a:solidFill>
                        <a:srgbClr val="7F7F7F"/>
                      </a:solidFill>
                      <a:prstDash val="solid"/>
                      <a:bevel/>
                      <a:headEnd type="none" w="med" len="med"/>
                      <a:tailEnd type="none" w="med" len="med"/>
                    </a:lnR>
                    <a:lnT w="9525" cap="flat" cmpd="sng">
                      <a:solidFill>
                        <a:srgbClr val="7F7F7F"/>
                      </a:solidFill>
                      <a:prstDash val="solid"/>
                      <a:bevel/>
                      <a:headEnd type="none" w="med" len="med"/>
                      <a:tailEnd type="none" w="med" len="med"/>
                    </a:lnT>
                    <a:lnB w="12700" cap="flat" cmpd="sng">
                      <a:solidFill>
                        <a:srgbClr val="BFBFBF"/>
                      </a:solidFill>
                      <a:prstDash val="solid"/>
                      <a:bevel/>
                      <a:headEnd type="none" w="med" len="med"/>
                      <a:tailEnd type="none" w="med" len="med"/>
                    </a:lnB>
                    <a:lnTlToBr>
                      <a:noFill/>
                    </a:lnTlToBr>
                    <a:lnBlToTr>
                      <a:noFill/>
                    </a:lnBlToTr>
                    <a:solidFill>
                      <a:schemeClr val="bg1">
                        <a:alpha val="100000"/>
                      </a:schemeClr>
                    </a:solidFill>
                  </a:tcPr>
                </a:tc>
              </a:tr>
              <a:tr h="414020">
                <a:tc vMerge="1">
                  <a:tcPr>
                    <a:lnL w="9525" cap="flat" cmpd="sng">
                      <a:solidFill>
                        <a:srgbClr val="7F7F7F"/>
                      </a:solidFill>
                      <a:prstDash val="solid"/>
                      <a:bevel/>
                      <a:headEnd type="none" w="med" len="med"/>
                      <a:tailEnd type="none" w="med" len="med"/>
                    </a:lnL>
                    <a:lnR w="12700" cap="flat" cmpd="sng">
                      <a:solidFill>
                        <a:srgbClr val="A5A5A5"/>
                      </a:solidFill>
                      <a:prstDash val="solid"/>
                      <a:bevel/>
                      <a:headEnd type="none" w="med" len="med"/>
                      <a:tailEnd type="none" w="med" len="med"/>
                    </a:lnR>
                  </a:tcPr>
                </a:tc>
                <a:tc gridSpan="2">
                  <a:txBody>
                    <a:bodyPr/>
                    <a:p>
                      <a:pPr marL="0" lvl="0" indent="0" algn="ctr" latinLnBrk="1">
                        <a:spcBef>
                          <a:spcPct val="0"/>
                        </a:spcBef>
                        <a:buFont typeface="Arial" panose="020B0604020202020204" pitchFamily="34" charset="0"/>
                        <a:buNone/>
                      </a:pPr>
                      <a:r>
                        <a:rPr lang="zh-CN" altLang="en-US" sz="1200" b="1" dirty="0">
                          <a:solidFill>
                            <a:schemeClr val="tx1"/>
                          </a:solidFill>
                          <a:latin typeface="华文楷体" panose="02010600040101010101" charset="-122"/>
                          <a:ea typeface="华文楷体" panose="02010600040101010101" charset="-122"/>
                          <a:sym typeface="Malgun Gothic" panose="020B0503020000020004" pitchFamily="34" charset="-127"/>
                        </a:rPr>
                        <a:t>工厂</a:t>
                      </a:r>
                      <a:r>
                        <a:rPr lang="zh-CN" altLang="en-US" sz="1200" b="1" dirty="0">
                          <a:solidFill>
                            <a:schemeClr val="tx1"/>
                          </a:solidFill>
                          <a:latin typeface="华文楷体" panose="02010600040101010101" charset="-122"/>
                          <a:ea typeface="华文楷体" panose="02010600040101010101" charset="-122"/>
                          <a:sym typeface="宋体" panose="02010600030101010101" pitchFamily="2" charset="-122"/>
                        </a:rPr>
                        <a:t>建设</a:t>
                      </a:r>
                      <a:endParaRPr lang="zh-CN" altLang="en-US" sz="1200" b="1" dirty="0">
                        <a:solidFill>
                          <a:schemeClr val="tx1"/>
                        </a:solidFill>
                        <a:latin typeface="华文楷体" panose="02010600040101010101" charset="-122"/>
                        <a:ea typeface="华文楷体" panose="02010600040101010101" charset="-122"/>
                        <a:sym typeface="Malgun Gothic" panose="020B0503020000020004" pitchFamily="34" charset="-127"/>
                      </a:endParaRPr>
                    </a:p>
                  </a:txBody>
                  <a:tcPr marT="0" marB="0" anchor="ctr">
                    <a:lnL w="12700" cap="flat" cmpd="sng">
                      <a:solidFill>
                        <a:srgbClr val="A5A5A5"/>
                      </a:solidFill>
                      <a:prstDash val="solid"/>
                      <a:bevel/>
                      <a:headEnd type="none" w="med" len="med"/>
                      <a:tailEnd type="none" w="med" len="med"/>
                    </a:lnL>
                    <a:lnR w="9525" cap="flat" cmpd="sng">
                      <a:solidFill>
                        <a:srgbClr val="7F7F7F"/>
                      </a:solidFill>
                      <a:prstDash val="solid"/>
                      <a:bevel/>
                      <a:headEnd type="none" w="med" len="med"/>
                      <a:tailEnd type="none" w="med" len="med"/>
                    </a:lnR>
                    <a:lnT w="12700" cap="flat" cmpd="sng">
                      <a:solidFill>
                        <a:srgbClr val="BFBFBF"/>
                      </a:solidFill>
                      <a:prstDash val="solid"/>
                      <a:bevel/>
                      <a:headEnd type="none" w="med" len="med"/>
                      <a:tailEnd type="none" w="med" len="med"/>
                    </a:lnT>
                    <a:lnB cap="flat">
                      <a:noFill/>
                    </a:lnB>
                    <a:lnTlToBr>
                      <a:noFill/>
                    </a:lnTlToBr>
                    <a:lnBlToTr>
                      <a:noFill/>
                    </a:lnBlToTr>
                    <a:solidFill>
                      <a:srgbClr val="F2F2F2">
                        <a:alpha val="100000"/>
                      </a:srgbClr>
                    </a:solidFill>
                  </a:tcPr>
                </a:tc>
                <a:tc hMerge="1">
                  <a:tcPr>
                    <a:lnR w="9525" cap="flat" cmpd="sng">
                      <a:solidFill>
                        <a:srgbClr val="7F7F7F"/>
                      </a:solidFill>
                      <a:prstDash val="solid"/>
                      <a:bevel/>
                      <a:headEnd type="none" w="med" len="med"/>
                      <a:tailEnd type="none" w="med" len="med"/>
                    </a:lnR>
                    <a:lnT w="12700" cap="flat" cmpd="sng">
                      <a:solidFill>
                        <a:srgbClr val="BFBFBF"/>
                      </a:solidFill>
                      <a:prstDash val="solid"/>
                      <a:bevel/>
                      <a:headEnd type="none" w="med" len="med"/>
                      <a:tailEnd type="none" w="med" len="med"/>
                    </a:lnT>
                    <a:lnB w="12700" cap="flat">
                      <a:solidFill>
                        <a:schemeClr val="bg1">
                          <a:lumMod val="75000"/>
                        </a:schemeClr>
                      </a:solidFill>
                      <a:prstDash val="solid"/>
                    </a:lnB>
                  </a:tcPr>
                </a:tc>
                <a:tc>
                  <a:txBody>
                    <a:bodyPr/>
                    <a:p>
                      <a:pPr marL="0" lvl="0" indent="0" algn="r" latinLnBrk="1">
                        <a:spcBef>
                          <a:spcPct val="0"/>
                        </a:spcBef>
                        <a:buFont typeface="Arial" panose="020B0604020202020204" pitchFamily="34" charset="0"/>
                        <a:buNone/>
                      </a:pPr>
                      <a:r>
                        <a:rPr lang="zh-CN" altLang="en-US" sz="1200" b="1" dirty="0">
                          <a:latin typeface="华文楷体" panose="02010600040101010101" charset="-122"/>
                          <a:ea typeface="华文楷体" panose="02010600040101010101" charset="-122"/>
                          <a:sym typeface="Malgun Gothic" panose="020B0503020000020004" pitchFamily="34" charset="-127"/>
                        </a:rPr>
                        <a:t>租赁</a:t>
                      </a:r>
                      <a:endParaRPr lang="zh-CN" altLang="en-US" sz="1200" b="1" dirty="0">
                        <a:solidFill>
                          <a:schemeClr val="tx1"/>
                        </a:solidFill>
                        <a:latin typeface="华文楷体" panose="02010600040101010101" charset="-122"/>
                        <a:ea typeface="华文楷体" panose="02010600040101010101" charset="-122"/>
                        <a:sym typeface="Malgun Gothic" panose="020B0503020000020004" pitchFamily="34" charset="-127"/>
                      </a:endParaRPr>
                    </a:p>
                  </a:txBody>
                  <a:tcPr marT="0" marB="0" anchor="ctr">
                    <a:lnL w="9525" cap="flat" cmpd="sng">
                      <a:solidFill>
                        <a:srgbClr val="7F7F7F"/>
                      </a:solidFill>
                      <a:prstDash val="solid"/>
                      <a:bevel/>
                      <a:headEnd type="none" w="med" len="med"/>
                      <a:tailEnd type="none" w="med" len="med"/>
                    </a:lnL>
                    <a:lnR w="12700" cap="flat" cmpd="sng">
                      <a:solidFill>
                        <a:srgbClr val="7F7F7F"/>
                      </a:solidFill>
                      <a:prstDash val="solid"/>
                      <a:bevel/>
                      <a:headEnd type="none" w="med" len="med"/>
                      <a:tailEnd type="none" w="med" len="med"/>
                    </a:lnR>
                    <a:lnT w="12700" cap="flat" cmpd="sng">
                      <a:solidFill>
                        <a:srgbClr val="BFBFBF"/>
                      </a:solidFill>
                      <a:prstDash val="solid"/>
                      <a:bevel/>
                      <a:headEnd type="none" w="med" len="med"/>
                      <a:tailEnd type="none" w="med" len="med"/>
                    </a:lnT>
                    <a:lnB w="12700" cap="flat" cmpd="sng">
                      <a:solidFill>
                        <a:srgbClr val="D8D8D8"/>
                      </a:solidFill>
                      <a:prstDash val="solid"/>
                      <a:bevel/>
                      <a:headEnd type="none" w="med" len="med"/>
                      <a:tailEnd type="none" w="med" len="med"/>
                    </a:lnB>
                    <a:lnTlToBr>
                      <a:noFill/>
                    </a:lnTlToBr>
                    <a:lnBlToTr>
                      <a:noFill/>
                    </a:lnBlToTr>
                    <a:solidFill>
                      <a:schemeClr val="bg1">
                        <a:alpha val="100000"/>
                      </a:schemeClr>
                    </a:solidFill>
                  </a:tcPr>
                </a:tc>
                <a:tc>
                  <a:txBody>
                    <a:bodyPr/>
                    <a:p>
                      <a:pPr marL="0" lvl="0" indent="0" algn="ctr" eaLnBrk="1" fontAlgn="base" latinLnBrk="1" hangingPunct="1">
                        <a:spcBef>
                          <a:spcPct val="0"/>
                        </a:spcBef>
                        <a:spcAft>
                          <a:spcPct val="0"/>
                        </a:spcAft>
                        <a:buFont typeface="Arial" panose="020B0604020202020204" pitchFamily="34" charset="0"/>
                        <a:buNone/>
                      </a:pPr>
                      <a:r>
                        <a:rPr lang="en-US" altLang="zh-CN" sz="1200" b="1">
                          <a:solidFill>
                            <a:schemeClr val="tx1"/>
                          </a:solidFill>
                          <a:latin typeface="华文楷体" panose="02010600040101010101" charset="-122"/>
                          <a:ea typeface="华文楷体" panose="02010600040101010101" charset="-122"/>
                          <a:sym typeface="Malgun Gothic" panose="020B0503020000020004" pitchFamily="34" charset="-127"/>
                        </a:rPr>
                        <a:t>←</a:t>
                      </a:r>
                      <a:endParaRPr lang="en-US" altLang="zh-CN" sz="1200" b="1">
                        <a:solidFill>
                          <a:schemeClr val="tx1"/>
                        </a:solidFill>
                        <a:latin typeface="华文楷体" panose="02010600040101010101" charset="-122"/>
                        <a:ea typeface="华文楷体" panose="02010600040101010101" charset="-122"/>
                        <a:sym typeface="Malgun Gothic" panose="020B0503020000020004" pitchFamily="34" charset="-127"/>
                      </a:endParaRPr>
                    </a:p>
                  </a:txBody>
                  <a:tcPr marT="0" marB="0" anchor="ctr">
                    <a:lnL w="12700" cap="flat" cmpd="sng">
                      <a:solidFill>
                        <a:srgbClr val="7F7F7F"/>
                      </a:solidFill>
                      <a:prstDash val="solid"/>
                      <a:bevel/>
                      <a:headEnd type="none" w="med" len="med"/>
                      <a:tailEnd type="none" w="med" len="med"/>
                    </a:lnL>
                    <a:lnR w="12700" cap="flat" cmpd="sng">
                      <a:solidFill>
                        <a:srgbClr val="7F7F7F"/>
                      </a:solidFill>
                      <a:prstDash val="solid"/>
                      <a:bevel/>
                      <a:headEnd type="none" w="med" len="med"/>
                      <a:tailEnd type="none" w="med" len="med"/>
                    </a:lnR>
                    <a:lnT w="12700" cap="flat" cmpd="sng">
                      <a:solidFill>
                        <a:srgbClr val="BFBFBF"/>
                      </a:solidFill>
                      <a:prstDash val="solid"/>
                      <a:bevel/>
                      <a:headEnd type="none" w="med" len="med"/>
                      <a:tailEnd type="none" w="med" len="med"/>
                    </a:lnT>
                    <a:lnB w="12700" cap="flat" cmpd="sng">
                      <a:solidFill>
                        <a:srgbClr val="D8D8D8"/>
                      </a:solidFill>
                      <a:prstDash val="solid"/>
                      <a:bevel/>
                      <a:headEnd type="none" w="med" len="med"/>
                      <a:tailEnd type="none" w="med" len="med"/>
                    </a:lnB>
                    <a:lnTlToBr>
                      <a:noFill/>
                    </a:lnTlToBr>
                    <a:lnBlToTr>
                      <a:noFill/>
                    </a:lnBlToTr>
                    <a:solidFill>
                      <a:schemeClr val="bg1">
                        <a:alpha val="100000"/>
                      </a:schemeClr>
                    </a:solidFill>
                  </a:tcPr>
                </a:tc>
                <a:tc>
                  <a:txBody>
                    <a:bodyPr/>
                    <a:p>
                      <a:pPr marL="0" lvl="0" indent="0" algn="r" latinLnBrk="1">
                        <a:spcBef>
                          <a:spcPct val="0"/>
                        </a:spcBef>
                        <a:buFont typeface="Arial" panose="020B0604020202020204" pitchFamily="34" charset="0"/>
                        <a:buNone/>
                      </a:pPr>
                      <a:r>
                        <a:rPr lang="zh-CN" altLang="en-US" sz="1200" b="1" dirty="0">
                          <a:latin typeface="华文楷体" panose="02010600040101010101" charset="-122"/>
                          <a:ea typeface="华文楷体" panose="02010600040101010101" charset="-122"/>
                          <a:sym typeface="Malgun Gothic" panose="020B0503020000020004" pitchFamily="34" charset="-127"/>
                        </a:rPr>
                        <a:t>租赁</a:t>
                      </a:r>
                      <a:endParaRPr lang="zh-CN" altLang="en-US" sz="1200" b="1" dirty="0">
                        <a:solidFill>
                          <a:schemeClr val="tx1"/>
                        </a:solidFill>
                        <a:latin typeface="华文楷体" panose="02010600040101010101" charset="-122"/>
                        <a:ea typeface="华文楷体" panose="02010600040101010101" charset="-122"/>
                        <a:sym typeface="Malgun Gothic" panose="020B0503020000020004" pitchFamily="34" charset="-127"/>
                      </a:endParaRPr>
                    </a:p>
                  </a:txBody>
                  <a:tcPr marT="0" marB="0" anchor="ctr">
                    <a:lnL w="12700" cap="flat" cmpd="sng">
                      <a:solidFill>
                        <a:srgbClr val="7F7F7F"/>
                      </a:solidFill>
                      <a:prstDash val="solid"/>
                      <a:bevel/>
                      <a:headEnd type="none" w="med" len="med"/>
                      <a:tailEnd type="none" w="med" len="med"/>
                    </a:lnL>
                    <a:lnR w="12700" cap="flat" cmpd="sng">
                      <a:solidFill>
                        <a:srgbClr val="7F7F7F"/>
                      </a:solidFill>
                      <a:prstDash val="solid"/>
                      <a:bevel/>
                      <a:headEnd type="none" w="med" len="med"/>
                      <a:tailEnd type="none" w="med" len="med"/>
                    </a:lnR>
                    <a:lnT w="12700" cap="flat" cmpd="sng">
                      <a:solidFill>
                        <a:srgbClr val="BFBFBF"/>
                      </a:solidFill>
                      <a:prstDash val="solid"/>
                      <a:bevel/>
                      <a:headEnd type="none" w="med" len="med"/>
                      <a:tailEnd type="none" w="med" len="med"/>
                    </a:lnT>
                    <a:lnB w="12700" cap="flat" cmpd="sng">
                      <a:solidFill>
                        <a:srgbClr val="D8D8D8"/>
                      </a:solidFill>
                      <a:prstDash val="solid"/>
                      <a:bevel/>
                      <a:headEnd type="none" w="med" len="med"/>
                      <a:tailEnd type="none" w="med" len="med"/>
                    </a:lnB>
                    <a:lnTlToBr>
                      <a:noFill/>
                    </a:lnTlToBr>
                    <a:lnBlToTr>
                      <a:noFill/>
                    </a:lnBlToTr>
                    <a:solidFill>
                      <a:schemeClr val="bg1">
                        <a:alpha val="100000"/>
                      </a:schemeClr>
                    </a:solidFill>
                  </a:tcPr>
                </a:tc>
                <a:tc>
                  <a:txBody>
                    <a:bodyPr/>
                    <a:p>
                      <a:pPr marL="0" lvl="0" indent="0" algn="l" eaLnBrk="1" fontAlgn="ctr" latinLnBrk="1" hangingPunct="1">
                        <a:spcBef>
                          <a:spcPct val="0"/>
                        </a:spcBef>
                        <a:spcAft>
                          <a:spcPct val="0"/>
                        </a:spcAft>
                        <a:buFont typeface="Arial" panose="020B0604020202020204" pitchFamily="34" charset="0"/>
                        <a:buNone/>
                      </a:pPr>
                      <a:r>
                        <a:rPr lang="zh-CN" altLang="en-US" sz="1200" b="1" baseline="0" dirty="0">
                          <a:solidFill>
                            <a:srgbClr val="000000"/>
                          </a:solidFill>
                          <a:latin typeface="华文楷体" panose="02010600040101010101" charset="-122"/>
                          <a:ea typeface="华文楷体" panose="02010600040101010101" charset="-122"/>
                          <a:sym typeface="Malgun Gothic" panose="020B0503020000020004" pitchFamily="34" charset="-127"/>
                        </a:rPr>
                        <a:t>包括办公区及厂内停车区</a:t>
                      </a:r>
                      <a:endParaRPr lang="zh-CN" altLang="en-US" sz="1200" b="1" baseline="0" dirty="0">
                        <a:solidFill>
                          <a:srgbClr val="000000"/>
                        </a:solidFill>
                        <a:latin typeface="华文楷体" panose="02010600040101010101" charset="-122"/>
                        <a:ea typeface="华文楷体" panose="02010600040101010101" charset="-122"/>
                        <a:sym typeface="Malgun Gothic" panose="020B0503020000020004" pitchFamily="34" charset="-127"/>
                      </a:endParaRPr>
                    </a:p>
                  </a:txBody>
                  <a:tcPr marT="0" marB="0" anchor="ctr">
                    <a:lnL w="12700" cap="flat" cmpd="sng">
                      <a:solidFill>
                        <a:srgbClr val="7F7F7F"/>
                      </a:solidFill>
                      <a:prstDash val="solid"/>
                      <a:bevel/>
                      <a:headEnd type="none" w="med" len="med"/>
                      <a:tailEnd type="none" w="med" len="med"/>
                    </a:lnL>
                    <a:lnR w="12700" cap="flat" cmpd="sng">
                      <a:solidFill>
                        <a:srgbClr val="7F7F7F"/>
                      </a:solidFill>
                      <a:prstDash val="solid"/>
                      <a:bevel/>
                      <a:headEnd type="none" w="med" len="med"/>
                      <a:tailEnd type="none" w="med" len="med"/>
                    </a:lnR>
                    <a:lnT w="12700" cap="flat" cmpd="sng">
                      <a:solidFill>
                        <a:srgbClr val="BFBFBF"/>
                      </a:solidFill>
                      <a:prstDash val="solid"/>
                      <a:bevel/>
                      <a:headEnd type="none" w="med" len="med"/>
                      <a:tailEnd type="none" w="med" len="med"/>
                    </a:lnT>
                    <a:lnB w="12700" cap="flat" cmpd="sng">
                      <a:solidFill>
                        <a:srgbClr val="D8D8D8"/>
                      </a:solidFill>
                      <a:prstDash val="solid"/>
                      <a:bevel/>
                      <a:headEnd type="none" w="med" len="med"/>
                      <a:tailEnd type="none" w="med" len="med"/>
                    </a:lnB>
                    <a:lnTlToBr>
                      <a:noFill/>
                    </a:lnTlToBr>
                    <a:lnBlToTr>
                      <a:noFill/>
                    </a:lnBlToTr>
                    <a:solidFill>
                      <a:schemeClr val="bg1">
                        <a:alpha val="100000"/>
                      </a:schemeClr>
                    </a:solidFill>
                  </a:tcPr>
                </a:tc>
              </a:tr>
              <a:tr h="321945">
                <a:tc vMerge="1">
                  <a:tcPr>
                    <a:lnL w="9525" cap="flat" cmpd="sng">
                      <a:solidFill>
                        <a:srgbClr val="7F7F7F"/>
                      </a:solidFill>
                      <a:prstDash val="solid"/>
                      <a:bevel/>
                      <a:headEnd type="none" w="med" len="med"/>
                      <a:tailEnd type="none" w="med" len="med"/>
                    </a:lnL>
                    <a:lnR w="12700" cap="flat" cmpd="sng">
                      <a:solidFill>
                        <a:srgbClr val="A5A5A5"/>
                      </a:solidFill>
                      <a:prstDash val="solid"/>
                      <a:bevel/>
                      <a:headEnd type="none" w="med" len="med"/>
                      <a:tailEnd type="none" w="med" len="med"/>
                    </a:lnR>
                  </a:tcPr>
                </a:tc>
                <a:tc>
                  <a:txBody>
                    <a:bodyPr/>
                    <a:p>
                      <a:pPr marL="0" lvl="0" indent="0" latinLnBrk="1">
                        <a:spcBef>
                          <a:spcPct val="0"/>
                        </a:spcBef>
                        <a:buFont typeface="Arial" panose="020B0604020202020204" pitchFamily="34" charset="0"/>
                        <a:buNone/>
                      </a:pPr>
                      <a:endParaRPr sz="1200">
                        <a:solidFill>
                          <a:srgbClr val="000000"/>
                        </a:solidFill>
                        <a:latin typeface="华文楷体" panose="02010600040101010101" charset="-122"/>
                        <a:ea typeface="华文楷体" panose="02010600040101010101" charset="-122"/>
                        <a:sym typeface="楷体" panose="02010609060101010101" pitchFamily="49" charset="-122"/>
                      </a:endParaRPr>
                    </a:p>
                  </a:txBody>
                  <a:tcPr marT="0" marB="0" anchor="ctr">
                    <a:lnL w="12700" cap="flat" cmpd="sng">
                      <a:solidFill>
                        <a:srgbClr val="A5A5A5"/>
                      </a:solidFill>
                      <a:prstDash val="solid"/>
                      <a:bevel/>
                      <a:headEnd type="none" w="med" len="med"/>
                      <a:tailEnd type="none" w="med" len="med"/>
                    </a:lnL>
                    <a:lnR w="12700" cap="flat" cmpd="sng">
                      <a:solidFill>
                        <a:schemeClr val="bg1">
                          <a:lumMod val="75000"/>
                        </a:schemeClr>
                      </a:solidFill>
                      <a:prstDash val="solid"/>
                      <a:bevel/>
                      <a:headEnd type="none" w="med" len="med"/>
                      <a:tailEnd type="none" w="med" len="med"/>
                    </a:lnR>
                    <a:lnT cap="flat">
                      <a:noFill/>
                    </a:lnT>
                    <a:lnB w="12700" cap="flat" cmpd="sng">
                      <a:solidFill>
                        <a:srgbClr val="A5A5A5"/>
                      </a:solidFill>
                      <a:prstDash val="solid"/>
                      <a:bevel/>
                      <a:headEnd type="none" w="med" len="med"/>
                      <a:tailEnd type="none" w="med" len="med"/>
                    </a:lnB>
                    <a:lnTlToBr>
                      <a:noFill/>
                    </a:lnTlToBr>
                    <a:lnBlToTr>
                      <a:noFill/>
                    </a:lnBlToTr>
                    <a:solidFill>
                      <a:srgbClr val="F2F2F2">
                        <a:alpha val="100000"/>
                      </a:srgbClr>
                    </a:solidFill>
                  </a:tcPr>
                </a:tc>
                <a:tc>
                  <a:txBody>
                    <a:bodyPr/>
                    <a:p>
                      <a:pPr marL="0" lvl="0" indent="0" algn="ctr" latinLnBrk="1">
                        <a:spcBef>
                          <a:spcPct val="0"/>
                        </a:spcBef>
                        <a:buFont typeface="Arial" panose="020B0604020202020204" pitchFamily="34" charset="0"/>
                        <a:buNone/>
                      </a:pPr>
                      <a:r>
                        <a:rPr lang="en-US" altLang="x-none" sz="1200" dirty="0">
                          <a:solidFill>
                            <a:schemeClr val="tx1"/>
                          </a:solidFill>
                          <a:latin typeface="华文楷体" panose="02010600040101010101" charset="-122"/>
                          <a:ea typeface="华文楷体" panose="02010600040101010101" charset="-122"/>
                          <a:cs typeface="华文楷体" panose="02010600040101010101" charset="-122"/>
                          <a:sym typeface="Malgun Gothic" panose="020B0503020000020004" pitchFamily="34" charset="-127"/>
                        </a:rPr>
                        <a:t>(</a:t>
                      </a:r>
                      <a:r>
                        <a:rPr lang="zh-CN" altLang="en-US" sz="1200" dirty="0">
                          <a:solidFill>
                            <a:schemeClr val="tx1"/>
                          </a:solidFill>
                          <a:latin typeface="华文楷体" panose="02010600040101010101" charset="-122"/>
                          <a:ea typeface="华文楷体" panose="02010600040101010101" charset="-122"/>
                          <a:cs typeface="华文楷体" panose="02010600040101010101" charset="-122"/>
                          <a:sym typeface="宋体" panose="02010600030101010101" pitchFamily="2" charset="-122"/>
                        </a:rPr>
                        <a:t>每</a:t>
                      </a:r>
                      <a:r>
                        <a:rPr lang="zh-CN" altLang="en-US" sz="1200" dirty="0">
                          <a:solidFill>
                            <a:schemeClr val="tx1"/>
                          </a:solidFill>
                          <a:latin typeface="华文楷体" panose="02010600040101010101" charset="-122"/>
                          <a:ea typeface="华文楷体" panose="02010600040101010101" charset="-122"/>
                          <a:cs typeface="华文楷体" panose="02010600040101010101" charset="-122"/>
                          <a:sym typeface="Malgun Gothic" panose="020B0503020000020004" pitchFamily="34" charset="-127"/>
                        </a:rPr>
                        <a:t>坪</a:t>
                      </a:r>
                      <a:r>
                        <a:rPr lang="zh-CN" altLang="en-US" sz="1200" dirty="0">
                          <a:solidFill>
                            <a:schemeClr val="tx1"/>
                          </a:solidFill>
                          <a:latin typeface="华文楷体" panose="02010600040101010101" charset="-122"/>
                          <a:ea typeface="华文楷体" panose="02010600040101010101" charset="-122"/>
                          <a:cs typeface="华文楷体" panose="02010600040101010101" charset="-122"/>
                          <a:sym typeface="宋体" panose="02010600030101010101" pitchFamily="2" charset="-122"/>
                        </a:rPr>
                        <a:t>换算</a:t>
                      </a:r>
                      <a:r>
                        <a:rPr lang="en-US" altLang="x-none" sz="1200" dirty="0">
                          <a:solidFill>
                            <a:schemeClr val="tx1"/>
                          </a:solidFill>
                          <a:latin typeface="华文楷体" panose="02010600040101010101" charset="-122"/>
                          <a:ea typeface="华文楷体" panose="02010600040101010101" charset="-122"/>
                          <a:cs typeface="华文楷体" panose="02010600040101010101" charset="-122"/>
                          <a:sym typeface="Malgun Gothic" panose="020B0503020000020004" pitchFamily="34" charset="-127"/>
                        </a:rPr>
                        <a:t>)</a:t>
                      </a:r>
                      <a:endParaRPr lang="zh-CN" altLang="en-US" sz="1200" dirty="0">
                        <a:solidFill>
                          <a:schemeClr val="tx1"/>
                        </a:solidFill>
                        <a:latin typeface="华文楷体" panose="02010600040101010101" charset="-122"/>
                        <a:ea typeface="华文楷体" panose="02010600040101010101" charset="-122"/>
                        <a:cs typeface="华文楷体" panose="02010600040101010101" charset="-122"/>
                        <a:sym typeface="Malgun Gothic" panose="020B0503020000020004" pitchFamily="34" charset="-127"/>
                      </a:endParaRPr>
                    </a:p>
                  </a:txBody>
                  <a:tcPr marL="0" marR="0" marT="0" marB="0" anchor="ctr">
                    <a:lnL w="12700" cap="flat" cmpd="sng">
                      <a:solidFill>
                        <a:schemeClr val="bg1">
                          <a:lumMod val="75000"/>
                        </a:schemeClr>
                      </a:solidFill>
                      <a:prstDash val="solid"/>
                      <a:bevel/>
                      <a:headEnd type="none" w="med" len="med"/>
                      <a:tailEnd type="none" w="med" len="med"/>
                    </a:lnL>
                    <a:lnR w="9525" cap="flat" cmpd="sng">
                      <a:solidFill>
                        <a:srgbClr val="7F7F7F"/>
                      </a:solidFill>
                      <a:prstDash val="solid"/>
                      <a:bevel/>
                      <a:headEnd type="none" w="med" len="med"/>
                      <a:tailEnd type="none" w="med" len="med"/>
                    </a:lnR>
                    <a:lnT w="12700" cap="flat">
                      <a:solidFill>
                        <a:schemeClr val="bg1">
                          <a:lumMod val="75000"/>
                        </a:schemeClr>
                      </a:solidFill>
                      <a:prstDash val="solid"/>
                    </a:lnT>
                    <a:lnB w="12700" cap="flat" cmpd="sng">
                      <a:solidFill>
                        <a:srgbClr val="A5A5A5"/>
                      </a:solidFill>
                      <a:prstDash val="solid"/>
                      <a:bevel/>
                      <a:headEnd type="none" w="med" len="med"/>
                      <a:tailEnd type="none" w="med" len="med"/>
                    </a:lnB>
                    <a:lnTlToBr>
                      <a:noFill/>
                    </a:lnTlToBr>
                    <a:lnBlToTr>
                      <a:noFill/>
                    </a:lnBlToTr>
                    <a:solidFill>
                      <a:srgbClr val="F2F2F2">
                        <a:alpha val="100000"/>
                      </a:srgbClr>
                    </a:solidFill>
                  </a:tcPr>
                </a:tc>
                <a:tc>
                  <a:txBody>
                    <a:bodyPr/>
                    <a:p>
                      <a:pPr marL="0" lvl="0" indent="0" algn="r" latinLnBrk="1">
                        <a:spcBef>
                          <a:spcPct val="0"/>
                        </a:spcBef>
                        <a:buFont typeface="Arial" panose="020B0604020202020204" pitchFamily="34" charset="0"/>
                        <a:buNone/>
                      </a:pPr>
                      <a:r>
                        <a:rPr lang="en-US" altLang="x-none" sz="1200" dirty="0">
                          <a:solidFill>
                            <a:schemeClr val="tx1"/>
                          </a:solidFill>
                          <a:latin typeface="华文楷体" panose="02010600040101010101" charset="-122"/>
                          <a:ea typeface="华文楷体" panose="02010600040101010101" charset="-122"/>
                          <a:cs typeface="华文楷体" panose="02010600040101010101" charset="-122"/>
                          <a:sym typeface="Malgun Gothic" panose="020B0503020000020004" pitchFamily="34" charset="-127"/>
                        </a:rPr>
                        <a:t>(</a:t>
                      </a:r>
                      <a:r>
                        <a:rPr lang="en-US" sz="1200" b="1" dirty="0">
                          <a:solidFill>
                            <a:schemeClr val="tx1"/>
                          </a:solidFill>
                          <a:latin typeface="华文楷体" panose="02010600040101010101" charset="-122"/>
                          <a:ea typeface="华文楷体" panose="02010600040101010101" charset="-122"/>
                          <a:cs typeface="华文楷体" panose="02010600040101010101" charset="-122"/>
                          <a:sym typeface="Malgun Gothic" panose="020B0503020000020004" pitchFamily="34" charset="-127"/>
                        </a:rPr>
                        <a:t>5.5€/</a:t>
                      </a:r>
                      <a:r>
                        <a:rPr lang="zh-CN" altLang="en-US" sz="1200" b="1" dirty="0">
                          <a:solidFill>
                            <a:schemeClr val="tx1"/>
                          </a:solidFill>
                          <a:latin typeface="华文楷体" panose="02010600040101010101" charset="-122"/>
                          <a:ea typeface="华文楷体" panose="02010600040101010101" charset="-122"/>
                          <a:cs typeface="华文楷体" panose="02010600040101010101" charset="-122"/>
                          <a:sym typeface="Malgun Gothic" panose="020B0503020000020004" pitchFamily="34" charset="-127"/>
                        </a:rPr>
                        <a:t>㎡</a:t>
                      </a:r>
                      <a:r>
                        <a:rPr lang="en-US" altLang="zh-CN" sz="1200" b="1" dirty="0">
                          <a:solidFill>
                            <a:schemeClr val="tx1"/>
                          </a:solidFill>
                          <a:latin typeface="华文楷体" panose="02010600040101010101" charset="-122"/>
                          <a:ea typeface="华文楷体" panose="02010600040101010101" charset="-122"/>
                          <a:cs typeface="华文楷体" panose="02010600040101010101" charset="-122"/>
                          <a:sym typeface="Malgun Gothic" panose="020B0503020000020004" pitchFamily="34" charset="-127"/>
                        </a:rPr>
                        <a:t>/</a:t>
                      </a:r>
                      <a:r>
                        <a:rPr lang="zh-CN" altLang="en-US" sz="1200" b="1" dirty="0">
                          <a:solidFill>
                            <a:schemeClr val="tx1"/>
                          </a:solidFill>
                          <a:latin typeface="华文楷体" panose="02010600040101010101" charset="-122"/>
                          <a:ea typeface="华文楷体" panose="02010600040101010101" charset="-122"/>
                          <a:cs typeface="华文楷体" panose="02010600040101010101" charset="-122"/>
                          <a:sym typeface="Malgun Gothic" panose="020B0503020000020004" pitchFamily="34" charset="-127"/>
                        </a:rPr>
                        <a:t>月</a:t>
                      </a:r>
                      <a:r>
                        <a:rPr lang="en-US" altLang="x-none" sz="1200" dirty="0">
                          <a:solidFill>
                            <a:schemeClr val="tx1"/>
                          </a:solidFill>
                          <a:latin typeface="华文楷体" panose="02010600040101010101" charset="-122"/>
                          <a:ea typeface="华文楷体" panose="02010600040101010101" charset="-122"/>
                          <a:cs typeface="华文楷体" panose="02010600040101010101" charset="-122"/>
                          <a:sym typeface="Malgun Gothic" panose="020B0503020000020004" pitchFamily="34" charset="-127"/>
                        </a:rPr>
                        <a:t>)</a:t>
                      </a:r>
                      <a:endParaRPr lang="en-US" altLang="x-none" sz="1200" dirty="0">
                        <a:solidFill>
                          <a:schemeClr val="tx1"/>
                        </a:solidFill>
                        <a:latin typeface="华文楷体" panose="02010600040101010101" charset="-122"/>
                        <a:ea typeface="华文楷体" panose="02010600040101010101" charset="-122"/>
                        <a:cs typeface="华文楷体" panose="02010600040101010101" charset="-122"/>
                        <a:sym typeface="Malgun Gothic" panose="020B0503020000020004" pitchFamily="34" charset="-127"/>
                      </a:endParaRPr>
                    </a:p>
                  </a:txBody>
                  <a:tcPr marT="0" marB="0" anchor="ctr">
                    <a:lnL w="9525" cap="flat" cmpd="sng">
                      <a:solidFill>
                        <a:srgbClr val="7F7F7F"/>
                      </a:solidFill>
                      <a:prstDash val="solid"/>
                      <a:bevel/>
                      <a:headEnd type="none" w="med" len="med"/>
                      <a:tailEnd type="none" w="med" len="med"/>
                    </a:lnL>
                    <a:lnR w="12700" cap="flat" cmpd="sng">
                      <a:solidFill>
                        <a:srgbClr val="7F7F7F"/>
                      </a:solidFill>
                      <a:prstDash val="solid"/>
                      <a:bevel/>
                      <a:headEnd type="none" w="med" len="med"/>
                      <a:tailEnd type="none" w="med" len="med"/>
                    </a:lnR>
                    <a:lnT w="12700" cap="flat" cmpd="sng">
                      <a:solidFill>
                        <a:srgbClr val="D8D8D8"/>
                      </a:solidFill>
                      <a:prstDash val="solid"/>
                      <a:bevel/>
                      <a:headEnd type="none" w="med" len="med"/>
                      <a:tailEnd type="none" w="med" len="med"/>
                    </a:lnT>
                    <a:lnB w="12700" cap="flat" cmpd="sng">
                      <a:solidFill>
                        <a:srgbClr val="A5A5A5"/>
                      </a:solidFill>
                      <a:prstDash val="solid"/>
                      <a:bevel/>
                      <a:headEnd type="none" w="med" len="med"/>
                      <a:tailEnd type="none" w="med" len="med"/>
                    </a:lnB>
                    <a:lnTlToBr>
                      <a:noFill/>
                    </a:lnTlToBr>
                    <a:lnBlToTr>
                      <a:noFill/>
                    </a:lnBlToTr>
                    <a:solidFill>
                      <a:schemeClr val="bg1">
                        <a:alpha val="100000"/>
                      </a:schemeClr>
                    </a:solidFill>
                  </a:tcPr>
                </a:tc>
                <a:tc>
                  <a:txBody>
                    <a:bodyPr/>
                    <a:p>
                      <a:pPr marL="0" lvl="0" indent="0" algn="ctr" eaLnBrk="1" fontAlgn="base" latinLnBrk="1" hangingPunct="1">
                        <a:spcBef>
                          <a:spcPct val="0"/>
                        </a:spcBef>
                        <a:spcAft>
                          <a:spcPct val="0"/>
                        </a:spcAft>
                        <a:buFont typeface="Arial" panose="020B0604020202020204" pitchFamily="34" charset="0"/>
                        <a:buNone/>
                      </a:pPr>
                      <a:r>
                        <a:rPr lang="en-US" altLang="zh-CN" sz="1200" b="1">
                          <a:solidFill>
                            <a:schemeClr val="tx1"/>
                          </a:solidFill>
                          <a:latin typeface="华文楷体" panose="02010600040101010101" charset="-122"/>
                          <a:ea typeface="华文楷体" panose="02010600040101010101" charset="-122"/>
                          <a:sym typeface="Malgun Gothic" panose="020B0503020000020004" pitchFamily="34" charset="-127"/>
                        </a:rPr>
                        <a:t>←</a:t>
                      </a:r>
                      <a:endParaRPr lang="en-US" altLang="zh-CN" sz="1200" b="1">
                        <a:solidFill>
                          <a:schemeClr val="tx1"/>
                        </a:solidFill>
                        <a:latin typeface="华文楷体" panose="02010600040101010101" charset="-122"/>
                        <a:ea typeface="华文楷体" panose="02010600040101010101" charset="-122"/>
                        <a:sym typeface="Malgun Gothic" panose="020B0503020000020004" pitchFamily="34" charset="-127"/>
                      </a:endParaRPr>
                    </a:p>
                  </a:txBody>
                  <a:tcPr marT="0" marB="0" anchor="ctr">
                    <a:lnL w="12700" cap="flat" cmpd="sng">
                      <a:solidFill>
                        <a:srgbClr val="7F7F7F"/>
                      </a:solidFill>
                      <a:prstDash val="solid"/>
                      <a:bevel/>
                      <a:headEnd type="none" w="med" len="med"/>
                      <a:tailEnd type="none" w="med" len="med"/>
                    </a:lnL>
                    <a:lnR w="12700" cap="flat" cmpd="sng">
                      <a:solidFill>
                        <a:srgbClr val="7F7F7F"/>
                      </a:solidFill>
                      <a:prstDash val="solid"/>
                      <a:bevel/>
                      <a:headEnd type="none" w="med" len="med"/>
                      <a:tailEnd type="none" w="med" len="med"/>
                    </a:lnR>
                    <a:lnT w="12700" cap="flat" cmpd="sng">
                      <a:solidFill>
                        <a:srgbClr val="D8D8D8"/>
                      </a:solidFill>
                      <a:prstDash val="solid"/>
                      <a:bevel/>
                      <a:headEnd type="none" w="med" len="med"/>
                      <a:tailEnd type="none" w="med" len="med"/>
                    </a:lnT>
                    <a:lnB w="12700" cap="flat" cmpd="sng">
                      <a:solidFill>
                        <a:srgbClr val="A5A5A5"/>
                      </a:solidFill>
                      <a:prstDash val="solid"/>
                      <a:bevel/>
                      <a:headEnd type="none" w="med" len="med"/>
                      <a:tailEnd type="none" w="med" len="med"/>
                    </a:lnB>
                    <a:lnTlToBr>
                      <a:noFill/>
                    </a:lnTlToBr>
                    <a:lnBlToTr>
                      <a:noFill/>
                    </a:lnBlToTr>
                    <a:solidFill>
                      <a:schemeClr val="bg1">
                        <a:alpha val="100000"/>
                      </a:schemeClr>
                    </a:solidFill>
                  </a:tcPr>
                </a:tc>
                <a:tc>
                  <a:txBody>
                    <a:bodyPr/>
                    <a:p>
                      <a:pPr marL="0" lvl="0" indent="0" algn="r" latinLnBrk="1">
                        <a:spcBef>
                          <a:spcPct val="0"/>
                        </a:spcBef>
                        <a:buFont typeface="Arial" panose="020B0604020202020204" pitchFamily="34" charset="0"/>
                        <a:buNone/>
                      </a:pPr>
                      <a:r>
                        <a:rPr lang="en-US" altLang="x-none" sz="1200" dirty="0">
                          <a:latin typeface="华文楷体" panose="02010600040101010101" charset="-122"/>
                          <a:ea typeface="华文楷体" panose="02010600040101010101" charset="-122"/>
                          <a:cs typeface="华文楷体" panose="02010600040101010101" charset="-122"/>
                          <a:sym typeface="Malgun Gothic" panose="020B0503020000020004" pitchFamily="34" charset="-127"/>
                        </a:rPr>
                        <a:t>(</a:t>
                      </a:r>
                      <a:r>
                        <a:rPr lang="en-US" sz="1200" b="1" dirty="0">
                          <a:latin typeface="华文楷体" panose="02010600040101010101" charset="-122"/>
                          <a:ea typeface="华文楷体" panose="02010600040101010101" charset="-122"/>
                          <a:cs typeface="华文楷体" panose="02010600040101010101" charset="-122"/>
                          <a:sym typeface="Malgun Gothic" panose="020B0503020000020004" pitchFamily="34" charset="-127"/>
                        </a:rPr>
                        <a:t>5.5€/</a:t>
                      </a:r>
                      <a:r>
                        <a:rPr lang="zh-CN" altLang="en-US" sz="1200" b="1" dirty="0">
                          <a:latin typeface="华文楷体" panose="02010600040101010101" charset="-122"/>
                          <a:ea typeface="华文楷体" panose="02010600040101010101" charset="-122"/>
                          <a:cs typeface="华文楷体" panose="02010600040101010101" charset="-122"/>
                          <a:sym typeface="Malgun Gothic" panose="020B0503020000020004" pitchFamily="34" charset="-127"/>
                        </a:rPr>
                        <a:t>㎡</a:t>
                      </a:r>
                      <a:r>
                        <a:rPr lang="en-US" altLang="zh-CN" sz="1200" b="1" dirty="0">
                          <a:latin typeface="华文楷体" panose="02010600040101010101" charset="-122"/>
                          <a:ea typeface="华文楷体" panose="02010600040101010101" charset="-122"/>
                          <a:cs typeface="华文楷体" panose="02010600040101010101" charset="-122"/>
                          <a:sym typeface="Malgun Gothic" panose="020B0503020000020004" pitchFamily="34" charset="-127"/>
                        </a:rPr>
                        <a:t>/</a:t>
                      </a:r>
                      <a:r>
                        <a:rPr lang="zh-CN" altLang="en-US" sz="1200" b="1" dirty="0">
                          <a:latin typeface="华文楷体" panose="02010600040101010101" charset="-122"/>
                          <a:ea typeface="华文楷体" panose="02010600040101010101" charset="-122"/>
                          <a:cs typeface="华文楷体" panose="02010600040101010101" charset="-122"/>
                          <a:sym typeface="Malgun Gothic" panose="020B0503020000020004" pitchFamily="34" charset="-127"/>
                        </a:rPr>
                        <a:t>月</a:t>
                      </a:r>
                      <a:r>
                        <a:rPr lang="en-US" altLang="x-none" sz="1200" dirty="0">
                          <a:latin typeface="华文楷体" panose="02010600040101010101" charset="-122"/>
                          <a:ea typeface="华文楷体" panose="02010600040101010101" charset="-122"/>
                          <a:cs typeface="华文楷体" panose="02010600040101010101" charset="-122"/>
                          <a:sym typeface="Malgun Gothic" panose="020B0503020000020004" pitchFamily="34" charset="-127"/>
                        </a:rPr>
                        <a:t>)</a:t>
                      </a:r>
                      <a:endParaRPr lang="zh-CN" altLang="en-US" sz="1200" dirty="0">
                        <a:solidFill>
                          <a:srgbClr val="7F7F7F"/>
                        </a:solidFill>
                        <a:latin typeface="华文楷体" panose="02010600040101010101" charset="-122"/>
                        <a:ea typeface="华文楷体" panose="02010600040101010101" charset="-122"/>
                        <a:cs typeface="华文楷体" panose="02010600040101010101" charset="-122"/>
                        <a:sym typeface="Malgun Gothic" panose="020B0503020000020004" pitchFamily="34" charset="-127"/>
                      </a:endParaRPr>
                    </a:p>
                  </a:txBody>
                  <a:tcPr marT="0" marB="0" anchor="ctr">
                    <a:lnL w="12700" cap="flat" cmpd="sng">
                      <a:solidFill>
                        <a:srgbClr val="7F7F7F"/>
                      </a:solidFill>
                      <a:prstDash val="solid"/>
                      <a:bevel/>
                      <a:headEnd type="none" w="med" len="med"/>
                      <a:tailEnd type="none" w="med" len="med"/>
                    </a:lnL>
                    <a:lnR w="12700" cap="flat" cmpd="sng">
                      <a:solidFill>
                        <a:srgbClr val="7F7F7F"/>
                      </a:solidFill>
                      <a:prstDash val="solid"/>
                      <a:bevel/>
                      <a:headEnd type="none" w="med" len="med"/>
                      <a:tailEnd type="none" w="med" len="med"/>
                    </a:lnR>
                    <a:lnT w="12700" cap="flat" cmpd="sng">
                      <a:solidFill>
                        <a:srgbClr val="D8D8D8"/>
                      </a:solidFill>
                      <a:prstDash val="solid"/>
                      <a:bevel/>
                      <a:headEnd type="none" w="med" len="med"/>
                      <a:tailEnd type="none" w="med" len="med"/>
                    </a:lnT>
                    <a:lnB w="12700" cap="flat" cmpd="sng">
                      <a:solidFill>
                        <a:srgbClr val="A5A5A5"/>
                      </a:solidFill>
                      <a:prstDash val="solid"/>
                      <a:bevel/>
                      <a:headEnd type="none" w="med" len="med"/>
                      <a:tailEnd type="none" w="med" len="med"/>
                    </a:lnB>
                    <a:lnTlToBr>
                      <a:noFill/>
                    </a:lnTlToBr>
                    <a:lnBlToTr>
                      <a:noFill/>
                    </a:lnBlToTr>
                    <a:solidFill>
                      <a:schemeClr val="bg1">
                        <a:alpha val="100000"/>
                      </a:schemeClr>
                    </a:solidFill>
                  </a:tcPr>
                </a:tc>
                <a:tc>
                  <a:txBody>
                    <a:bodyPr/>
                    <a:p>
                      <a:pPr marL="0" lvl="0" indent="0" algn="l" eaLnBrk="1" latinLnBrk="1" hangingPunct="1">
                        <a:spcBef>
                          <a:spcPct val="0"/>
                        </a:spcBef>
                        <a:buFont typeface="Arial" panose="020B0604020202020204" pitchFamily="34" charset="0"/>
                        <a:buNone/>
                      </a:pPr>
                      <a:endParaRPr sz="1200" b="1" baseline="0">
                        <a:solidFill>
                          <a:srgbClr val="000000"/>
                        </a:solidFill>
                        <a:latin typeface="华文楷体" panose="02010600040101010101" charset="-122"/>
                        <a:ea typeface="华文楷体" panose="02010600040101010101" charset="-122"/>
                        <a:sym typeface="Malgun Gothic" panose="020B0503020000020004" pitchFamily="34" charset="-127"/>
                      </a:endParaRPr>
                    </a:p>
                  </a:txBody>
                  <a:tcPr marT="0" marB="0" anchor="ctr">
                    <a:lnL w="12700" cap="flat" cmpd="sng">
                      <a:solidFill>
                        <a:srgbClr val="7F7F7F"/>
                      </a:solidFill>
                      <a:prstDash val="solid"/>
                      <a:bevel/>
                      <a:headEnd type="none" w="med" len="med"/>
                      <a:tailEnd type="none" w="med" len="med"/>
                    </a:lnL>
                    <a:lnR w="12700" cap="flat" cmpd="sng">
                      <a:solidFill>
                        <a:srgbClr val="7F7F7F"/>
                      </a:solidFill>
                      <a:prstDash val="solid"/>
                      <a:bevel/>
                      <a:headEnd type="none" w="med" len="med"/>
                      <a:tailEnd type="none" w="med" len="med"/>
                    </a:lnR>
                    <a:lnT w="12700" cap="flat" cmpd="sng">
                      <a:solidFill>
                        <a:srgbClr val="D8D8D8"/>
                      </a:solidFill>
                      <a:prstDash val="solid"/>
                      <a:bevel/>
                      <a:headEnd type="none" w="med" len="med"/>
                      <a:tailEnd type="none" w="med" len="med"/>
                    </a:lnT>
                    <a:lnB w="12700" cap="flat" cmpd="sng">
                      <a:solidFill>
                        <a:srgbClr val="A5A5A5"/>
                      </a:solidFill>
                      <a:prstDash val="solid"/>
                      <a:bevel/>
                      <a:headEnd type="none" w="med" len="med"/>
                      <a:tailEnd type="none" w="med" len="med"/>
                    </a:lnB>
                    <a:lnTlToBr>
                      <a:noFill/>
                    </a:lnTlToBr>
                    <a:lnBlToTr>
                      <a:noFill/>
                    </a:lnBlToTr>
                    <a:solidFill>
                      <a:schemeClr val="bg1">
                        <a:alpha val="100000"/>
                      </a:schemeClr>
                    </a:solidFill>
                  </a:tcPr>
                </a:tc>
              </a:tr>
              <a:tr h="334010">
                <a:tc vMerge="1">
                  <a:tcPr>
                    <a:lnL w="9525" cap="flat" cmpd="sng">
                      <a:solidFill>
                        <a:srgbClr val="7F7F7F"/>
                      </a:solidFill>
                      <a:prstDash val="solid"/>
                      <a:bevel/>
                      <a:headEnd type="none" w="med" len="med"/>
                      <a:tailEnd type="none" w="med" len="med"/>
                    </a:lnL>
                    <a:lnR w="12700" cap="flat" cmpd="sng">
                      <a:solidFill>
                        <a:srgbClr val="A5A5A5"/>
                      </a:solidFill>
                      <a:prstDash val="solid"/>
                      <a:bevel/>
                      <a:headEnd type="none" w="med" len="med"/>
                      <a:tailEnd type="none" w="med" len="med"/>
                    </a:lnR>
                  </a:tcPr>
                </a:tc>
                <a:tc rowSpan="3">
                  <a:txBody>
                    <a:bodyPr/>
                    <a:p>
                      <a:pPr marL="0" lvl="0" indent="0" algn="ctr" eaLnBrk="1" latinLnBrk="1" hangingPunct="1">
                        <a:spcBef>
                          <a:spcPct val="0"/>
                        </a:spcBef>
                        <a:buFont typeface="Arial" panose="020B0604020202020204" pitchFamily="34" charset="0"/>
                        <a:buNone/>
                      </a:pPr>
                      <a:r>
                        <a:rPr lang="zh-CN" altLang="en-US" sz="1200" b="1" dirty="0">
                          <a:solidFill>
                            <a:schemeClr val="tx1"/>
                          </a:solidFill>
                          <a:latin typeface="华文楷体" panose="02010600040101010101" charset="-122"/>
                          <a:ea typeface="华文楷体" panose="02010600040101010101" charset="-122"/>
                          <a:sym typeface="Malgun Gothic" panose="020B0503020000020004" pitchFamily="34" charset="-127"/>
                        </a:rPr>
                        <a:t>设备</a:t>
                      </a:r>
                      <a:endParaRPr lang="en-US" altLang="x-none" sz="1200" b="1" dirty="0">
                        <a:solidFill>
                          <a:schemeClr val="tx1"/>
                        </a:solidFill>
                        <a:latin typeface="华文楷体" panose="02010600040101010101" charset="-122"/>
                        <a:ea typeface="华文楷体" panose="02010600040101010101" charset="-122"/>
                        <a:sym typeface="Malgun Gothic" panose="020B0503020000020004" pitchFamily="34" charset="-127"/>
                      </a:endParaRPr>
                    </a:p>
                    <a:p>
                      <a:pPr marL="0" lvl="0" indent="0" algn="ctr" eaLnBrk="1" latinLnBrk="1" hangingPunct="1">
                        <a:spcBef>
                          <a:spcPct val="0"/>
                        </a:spcBef>
                        <a:buFont typeface="Arial" panose="020B0604020202020204" pitchFamily="34" charset="0"/>
                        <a:buNone/>
                      </a:pPr>
                      <a:r>
                        <a:rPr lang="zh-CN" altLang="en-US" sz="1200" b="1" dirty="0">
                          <a:solidFill>
                            <a:schemeClr val="tx1"/>
                          </a:solidFill>
                          <a:latin typeface="华文楷体" panose="02010600040101010101" charset="-122"/>
                          <a:ea typeface="华文楷体" panose="02010600040101010101" charset="-122"/>
                          <a:sym typeface="Malgun Gothic" panose="020B0503020000020004" pitchFamily="34" charset="-127"/>
                        </a:rPr>
                        <a:t>投资</a:t>
                      </a:r>
                      <a:endParaRPr lang="zh-CN" altLang="en-US" sz="1200" b="1" dirty="0">
                        <a:solidFill>
                          <a:schemeClr val="tx1"/>
                        </a:solidFill>
                        <a:latin typeface="华文楷体" panose="02010600040101010101" charset="-122"/>
                        <a:ea typeface="华文楷体" panose="02010600040101010101" charset="-122"/>
                        <a:sym typeface="Malgun Gothic" panose="020B0503020000020004" pitchFamily="34" charset="-127"/>
                      </a:endParaRPr>
                    </a:p>
                  </a:txBody>
                  <a:tcPr marT="0" marB="0" anchor="ctr">
                    <a:lnL w="12700" cap="flat" cmpd="sng">
                      <a:solidFill>
                        <a:srgbClr val="A5A5A5"/>
                      </a:solidFill>
                      <a:prstDash val="solid"/>
                      <a:bevel/>
                      <a:headEnd type="none" w="med" len="med"/>
                      <a:tailEnd type="none" w="med" len="med"/>
                    </a:lnL>
                    <a:lnR w="12700" cap="flat" cmpd="sng">
                      <a:solidFill>
                        <a:srgbClr val="A5A5A5"/>
                      </a:solidFill>
                      <a:prstDash val="solid"/>
                      <a:bevel/>
                      <a:headEnd type="none" w="med" len="med"/>
                      <a:tailEnd type="none" w="med" len="med"/>
                    </a:lnR>
                    <a:lnT w="12700" cap="flat" cmpd="sng">
                      <a:solidFill>
                        <a:srgbClr val="A5A5A5"/>
                      </a:solidFill>
                      <a:prstDash val="solid"/>
                      <a:bevel/>
                      <a:headEnd type="none" w="med" len="med"/>
                      <a:tailEnd type="none" w="med" len="med"/>
                    </a:lnT>
                    <a:lnB cap="flat">
                      <a:noFill/>
                    </a:lnB>
                    <a:lnTlToBr>
                      <a:noFill/>
                    </a:lnTlToBr>
                    <a:lnBlToTr>
                      <a:noFill/>
                    </a:lnBlToTr>
                    <a:solidFill>
                      <a:srgbClr val="F2F2F2">
                        <a:alpha val="100000"/>
                      </a:srgbClr>
                    </a:solidFill>
                  </a:tcPr>
                </a:tc>
                <a:tc>
                  <a:txBody>
                    <a:bodyPr/>
                    <a:p>
                      <a:pPr marL="0" lvl="0" indent="0" algn="ctr" latinLnBrk="1">
                        <a:spcBef>
                          <a:spcPct val="0"/>
                        </a:spcBef>
                        <a:buFont typeface="Arial" panose="020B0604020202020204" pitchFamily="34" charset="0"/>
                        <a:buNone/>
                      </a:pPr>
                      <a:r>
                        <a:rPr lang="zh-CN" altLang="en-US" sz="1200">
                          <a:solidFill>
                            <a:schemeClr val="tx1"/>
                          </a:solidFill>
                          <a:latin typeface="华文楷体" panose="02010600040101010101" charset="-122"/>
                          <a:ea typeface="华文楷体" panose="02010600040101010101" charset="-122"/>
                          <a:sym typeface="Malgun Gothic" panose="020B0503020000020004" pitchFamily="34" charset="-127"/>
                        </a:rPr>
                        <a:t>组装</a:t>
                      </a:r>
                      <a:endParaRPr lang="zh-CN" altLang="en-US" sz="1200">
                        <a:solidFill>
                          <a:schemeClr val="tx1"/>
                        </a:solidFill>
                        <a:latin typeface="华文楷体" panose="02010600040101010101" charset="-122"/>
                        <a:ea typeface="华文楷体" panose="02010600040101010101" charset="-122"/>
                        <a:sym typeface="Malgun Gothic" panose="020B0503020000020004" pitchFamily="34" charset="-127"/>
                      </a:endParaRPr>
                    </a:p>
                  </a:txBody>
                  <a:tcPr marL="0" marR="0" marT="0" marB="0" anchor="ctr">
                    <a:lnL w="12700" cap="flat" cmpd="sng">
                      <a:solidFill>
                        <a:srgbClr val="A5A5A5"/>
                      </a:solidFill>
                      <a:prstDash val="solid"/>
                      <a:bevel/>
                      <a:headEnd type="none" w="med" len="med"/>
                      <a:tailEnd type="none" w="med" len="med"/>
                    </a:lnL>
                    <a:lnR w="9525" cap="flat" cmpd="sng">
                      <a:solidFill>
                        <a:srgbClr val="7F7F7F"/>
                      </a:solidFill>
                      <a:prstDash val="solid"/>
                      <a:bevel/>
                      <a:headEnd type="none" w="med" len="med"/>
                      <a:tailEnd type="none" w="med" len="med"/>
                    </a:lnR>
                    <a:lnT w="12700" cap="flat" cmpd="sng">
                      <a:solidFill>
                        <a:srgbClr val="A5A5A5"/>
                      </a:solidFill>
                      <a:prstDash val="solid"/>
                      <a:bevel/>
                      <a:headEnd type="none" w="med" len="med"/>
                      <a:tailEnd type="none" w="med" len="med"/>
                    </a:lnT>
                    <a:lnB cap="flat">
                      <a:noFill/>
                    </a:lnB>
                    <a:lnTlToBr>
                      <a:noFill/>
                    </a:lnTlToBr>
                    <a:lnBlToTr>
                      <a:noFill/>
                    </a:lnBlToTr>
                    <a:solidFill>
                      <a:srgbClr val="F2F2F2">
                        <a:alpha val="100000"/>
                      </a:srgbClr>
                    </a:solidFill>
                  </a:tcPr>
                </a:tc>
                <a:tc>
                  <a:txBody>
                    <a:bodyPr/>
                    <a:p>
                      <a:pPr marL="0" lvl="0" indent="0" algn="r" eaLnBrk="1" latinLnBrk="1" hangingPunct="1">
                        <a:spcBef>
                          <a:spcPct val="0"/>
                        </a:spcBef>
                        <a:buFont typeface="Arial" panose="020B0604020202020204" pitchFamily="34" charset="0"/>
                        <a:buNone/>
                      </a:pPr>
                      <a:r>
                        <a:rPr lang="en-US" sz="1200" b="1" dirty="0">
                          <a:latin typeface="华文楷体" panose="02010600040101010101" charset="-122"/>
                          <a:ea typeface="华文楷体" panose="02010600040101010101" charset="-122"/>
                          <a:cs typeface="华文楷体" panose="02010600040101010101" charset="-122"/>
                          <a:sym typeface="Malgun Gothic" panose="020B0503020000020004" pitchFamily="34" charset="-127"/>
                        </a:rPr>
                        <a:t>540</a:t>
                      </a:r>
                      <a:r>
                        <a:rPr lang="zh-CN" altLang="en-US" sz="1200" dirty="0">
                          <a:solidFill>
                            <a:schemeClr val="tx1"/>
                          </a:solidFill>
                          <a:latin typeface="华文楷体" panose="02010600040101010101" charset="-122"/>
                          <a:ea typeface="华文楷体" panose="02010600040101010101" charset="-122"/>
                          <a:cs typeface="华文楷体" panose="02010600040101010101" charset="-122"/>
                          <a:sym typeface="Malgun Gothic" panose="020B0503020000020004" pitchFamily="34" charset="-127"/>
                        </a:rPr>
                        <a:t>万</a:t>
                      </a:r>
                      <a:r>
                        <a:rPr lang="en-US" altLang="x-none" sz="1200" dirty="0">
                          <a:solidFill>
                            <a:schemeClr val="tx1"/>
                          </a:solidFill>
                          <a:latin typeface="华文楷体" panose="02010600040101010101" charset="-122"/>
                          <a:ea typeface="华文楷体" panose="02010600040101010101" charset="-122"/>
                          <a:cs typeface="华文楷体" panose="02010600040101010101" charset="-122"/>
                          <a:sym typeface="Malgun Gothic" panose="020B0503020000020004" pitchFamily="34" charset="-127"/>
                        </a:rPr>
                        <a:t>RMB</a:t>
                      </a:r>
                      <a:endParaRPr lang="zh-CN" altLang="en-US" sz="1200" dirty="0">
                        <a:solidFill>
                          <a:schemeClr val="tx1"/>
                        </a:solidFill>
                        <a:latin typeface="华文楷体" panose="02010600040101010101" charset="-122"/>
                        <a:ea typeface="华文楷体" panose="02010600040101010101" charset="-122"/>
                        <a:cs typeface="华文楷体" panose="02010600040101010101" charset="-122"/>
                        <a:sym typeface="Malgun Gothic" panose="020B0503020000020004" pitchFamily="34" charset="-127"/>
                      </a:endParaRPr>
                    </a:p>
                  </a:txBody>
                  <a:tcPr marT="0" marB="0" anchor="ctr">
                    <a:lnL w="9525" cap="flat" cmpd="sng">
                      <a:solidFill>
                        <a:srgbClr val="7F7F7F"/>
                      </a:solidFill>
                      <a:prstDash val="solid"/>
                      <a:bevel/>
                      <a:headEnd type="none" w="med" len="med"/>
                      <a:tailEnd type="none" w="med" len="med"/>
                    </a:lnL>
                    <a:lnR w="12700" cap="flat" cmpd="sng">
                      <a:solidFill>
                        <a:srgbClr val="7F7F7F"/>
                      </a:solidFill>
                      <a:prstDash val="solid"/>
                      <a:bevel/>
                      <a:headEnd type="none" w="med" len="med"/>
                      <a:tailEnd type="none" w="med" len="med"/>
                    </a:lnR>
                    <a:lnT w="12700" cap="flat" cmpd="sng">
                      <a:solidFill>
                        <a:srgbClr val="A5A5A5"/>
                      </a:solidFill>
                      <a:prstDash val="solid"/>
                      <a:bevel/>
                      <a:headEnd type="none" w="med" len="med"/>
                      <a:tailEnd type="none" w="med" len="med"/>
                    </a:lnT>
                    <a:lnB cap="flat">
                      <a:noFill/>
                    </a:lnB>
                    <a:lnTlToBr>
                      <a:noFill/>
                    </a:lnTlToBr>
                    <a:lnBlToTr>
                      <a:noFill/>
                    </a:lnBlToTr>
                    <a:solidFill>
                      <a:schemeClr val="bg1">
                        <a:alpha val="100000"/>
                      </a:schemeClr>
                    </a:solidFill>
                  </a:tcPr>
                </a:tc>
                <a:tc>
                  <a:txBody>
                    <a:bodyPr/>
                    <a:p>
                      <a:pPr marL="0" lvl="0" indent="0" algn="r" eaLnBrk="1" latinLnBrk="1" hangingPunct="1">
                        <a:spcBef>
                          <a:spcPct val="0"/>
                        </a:spcBef>
                        <a:buFont typeface="Arial" panose="020B0604020202020204" pitchFamily="34" charset="0"/>
                        <a:buNone/>
                      </a:pPr>
                      <a:r>
                        <a:rPr lang="zh-CN" sz="1200" b="1" dirty="0">
                          <a:latin typeface="华文楷体" panose="02010600040101010101" charset="-122"/>
                          <a:ea typeface="华文楷体" panose="02010600040101010101" charset="-122"/>
                          <a:cs typeface="华文楷体" panose="02010600040101010101" charset="-122"/>
                          <a:sym typeface="Malgun Gothic" panose="020B0503020000020004" pitchFamily="34" charset="-127"/>
                        </a:rPr>
                        <a:t>待定</a:t>
                      </a:r>
                      <a:endParaRPr lang="zh-CN" sz="1200" b="1" dirty="0">
                        <a:solidFill>
                          <a:schemeClr val="tx1"/>
                        </a:solidFill>
                        <a:latin typeface="华文楷体" panose="02010600040101010101" charset="-122"/>
                        <a:ea typeface="华文楷体" panose="02010600040101010101" charset="-122"/>
                        <a:cs typeface="华文楷体" panose="02010600040101010101" charset="-122"/>
                        <a:sym typeface="Malgun Gothic" panose="020B0503020000020004" pitchFamily="34" charset="-127"/>
                      </a:endParaRPr>
                    </a:p>
                  </a:txBody>
                  <a:tcPr marT="0" marB="0" anchor="ctr">
                    <a:lnL w="12700" cap="flat" cmpd="sng">
                      <a:solidFill>
                        <a:srgbClr val="7F7F7F"/>
                      </a:solidFill>
                      <a:prstDash val="solid"/>
                      <a:bevel/>
                      <a:headEnd type="none" w="med" len="med"/>
                      <a:tailEnd type="none" w="med" len="med"/>
                    </a:lnL>
                    <a:lnR w="12700" cap="flat" cmpd="sng">
                      <a:solidFill>
                        <a:srgbClr val="7F7F7F"/>
                      </a:solidFill>
                      <a:prstDash val="solid"/>
                      <a:bevel/>
                      <a:headEnd type="none" w="med" len="med"/>
                      <a:tailEnd type="none" w="med" len="med"/>
                    </a:lnR>
                    <a:lnT w="12700" cap="flat" cmpd="sng">
                      <a:solidFill>
                        <a:srgbClr val="A5A5A5"/>
                      </a:solidFill>
                      <a:prstDash val="solid"/>
                      <a:bevel/>
                      <a:headEnd type="none" w="med" len="med"/>
                      <a:tailEnd type="none" w="med" len="med"/>
                    </a:lnT>
                    <a:lnB cap="flat">
                      <a:noFill/>
                    </a:lnB>
                    <a:lnTlToBr>
                      <a:noFill/>
                    </a:lnTlToBr>
                    <a:lnBlToTr>
                      <a:noFill/>
                    </a:lnBlToTr>
                    <a:solidFill>
                      <a:schemeClr val="bg1">
                        <a:alpha val="100000"/>
                      </a:schemeClr>
                    </a:solidFill>
                  </a:tcPr>
                </a:tc>
                <a:tc>
                  <a:txBody>
                    <a:bodyPr/>
                    <a:p>
                      <a:pPr marL="0" lvl="0" indent="0" algn="r" eaLnBrk="1" latinLnBrk="1" hangingPunct="1">
                        <a:spcBef>
                          <a:spcPct val="0"/>
                        </a:spcBef>
                        <a:buFont typeface="Arial" panose="020B0604020202020204" pitchFamily="34" charset="0"/>
                        <a:buNone/>
                      </a:pPr>
                      <a:r>
                        <a:rPr lang="en-US" sz="1200" b="1" dirty="0">
                          <a:latin typeface="华文楷体" panose="02010600040101010101" charset="-122"/>
                          <a:ea typeface="华文楷体" panose="02010600040101010101" charset="-122"/>
                          <a:cs typeface="华文楷体" panose="02010600040101010101" charset="-122"/>
                          <a:sym typeface="Malgun Gothic" panose="020B0503020000020004" pitchFamily="34" charset="-127"/>
                        </a:rPr>
                        <a:t>540</a:t>
                      </a:r>
                      <a:r>
                        <a:rPr lang="zh-CN" altLang="en-US" sz="1200" dirty="0">
                          <a:solidFill>
                            <a:schemeClr val="tx1"/>
                          </a:solidFill>
                          <a:latin typeface="华文楷体" panose="02010600040101010101" charset="-122"/>
                          <a:ea typeface="华文楷体" panose="02010600040101010101" charset="-122"/>
                          <a:cs typeface="华文楷体" panose="02010600040101010101" charset="-122"/>
                          <a:sym typeface="Malgun Gothic" panose="020B0503020000020004" pitchFamily="34" charset="-127"/>
                        </a:rPr>
                        <a:t>万</a:t>
                      </a:r>
                      <a:r>
                        <a:rPr lang="en-US" altLang="x-none" sz="1200" dirty="0">
                          <a:solidFill>
                            <a:schemeClr val="tx1"/>
                          </a:solidFill>
                          <a:latin typeface="华文楷体" panose="02010600040101010101" charset="-122"/>
                          <a:ea typeface="华文楷体" panose="02010600040101010101" charset="-122"/>
                          <a:cs typeface="华文楷体" panose="02010600040101010101" charset="-122"/>
                          <a:sym typeface="Malgun Gothic" panose="020B0503020000020004" pitchFamily="34" charset="-127"/>
                        </a:rPr>
                        <a:t>RMB</a:t>
                      </a:r>
                      <a:endParaRPr lang="zh-CN" altLang="en-US" sz="1200" dirty="0">
                        <a:solidFill>
                          <a:schemeClr val="tx1"/>
                        </a:solidFill>
                        <a:latin typeface="华文楷体" panose="02010600040101010101" charset="-122"/>
                        <a:ea typeface="华文楷体" panose="02010600040101010101" charset="-122"/>
                        <a:cs typeface="华文楷体" panose="02010600040101010101" charset="-122"/>
                        <a:sym typeface="Malgun Gothic" panose="020B0503020000020004" pitchFamily="34" charset="-127"/>
                      </a:endParaRPr>
                    </a:p>
                  </a:txBody>
                  <a:tcPr marT="0" marB="0" anchor="ctr">
                    <a:lnL w="12700" cap="flat" cmpd="sng">
                      <a:solidFill>
                        <a:srgbClr val="7F7F7F"/>
                      </a:solidFill>
                      <a:prstDash val="solid"/>
                      <a:bevel/>
                      <a:headEnd type="none" w="med" len="med"/>
                      <a:tailEnd type="none" w="med" len="med"/>
                    </a:lnL>
                    <a:lnR w="12700" cap="flat" cmpd="sng">
                      <a:solidFill>
                        <a:srgbClr val="7F7F7F"/>
                      </a:solidFill>
                      <a:prstDash val="solid"/>
                      <a:bevel/>
                      <a:headEnd type="none" w="med" len="med"/>
                      <a:tailEnd type="none" w="med" len="med"/>
                    </a:lnR>
                    <a:lnT w="12700" cap="flat" cmpd="sng">
                      <a:solidFill>
                        <a:srgbClr val="A5A5A5"/>
                      </a:solidFill>
                      <a:prstDash val="solid"/>
                      <a:bevel/>
                      <a:headEnd type="none" w="med" len="med"/>
                      <a:tailEnd type="none" w="med" len="med"/>
                    </a:lnT>
                    <a:lnB cap="flat">
                      <a:noFill/>
                    </a:lnB>
                    <a:lnTlToBr>
                      <a:noFill/>
                    </a:lnTlToBr>
                    <a:lnBlToTr>
                      <a:noFill/>
                    </a:lnBlToTr>
                    <a:solidFill>
                      <a:schemeClr val="bg1">
                        <a:alpha val="100000"/>
                      </a:schemeClr>
                    </a:solidFill>
                  </a:tcPr>
                </a:tc>
                <a:tc rowSpan="3">
                  <a:txBody>
                    <a:bodyPr/>
                    <a:p>
                      <a:pPr marL="0" lvl="0" indent="0" algn="l" fontAlgn="ctr">
                        <a:spcBef>
                          <a:spcPct val="0"/>
                        </a:spcBef>
                        <a:buFont typeface="Arial" panose="020B0604020202020204" pitchFamily="34" charset="0"/>
                        <a:buNone/>
                      </a:pPr>
                      <a:r>
                        <a:rPr lang="zh-CN" altLang="en-US" sz="1200" b="1" baseline="0" dirty="0">
                          <a:solidFill>
                            <a:srgbClr val="000000"/>
                          </a:solidFill>
                          <a:latin typeface="华文楷体" panose="02010600040101010101" charset="-122"/>
                          <a:ea typeface="华文楷体" panose="02010600040101010101" charset="-122"/>
                          <a:cs typeface="华文楷体" panose="02010600040101010101" charset="-122"/>
                          <a:sym typeface="Malgun Gothic" panose="020B0503020000020004" pitchFamily="34" charset="-127"/>
                        </a:rPr>
                        <a:t>  </a:t>
                      </a:r>
                      <a:r>
                        <a:rPr lang="zh-CN" sz="1200" b="1" baseline="0" dirty="0">
                          <a:solidFill>
                            <a:srgbClr val="000000"/>
                          </a:solidFill>
                          <a:latin typeface="华文楷体" panose="02010600040101010101" charset="-122"/>
                          <a:ea typeface="华文楷体" panose="02010600040101010101" charset="-122"/>
                          <a:cs typeface="华文楷体" panose="02010600040101010101" charset="-122"/>
                          <a:sym typeface="Malgun Gothic" panose="020B0503020000020004" pitchFamily="34" charset="-127"/>
                        </a:rPr>
                        <a:t>二阶段预估用于产能提升机新车型量产</a:t>
                      </a:r>
                      <a:endParaRPr lang="en-US" altLang="x-none" sz="1200" b="1" baseline="0" dirty="0">
                        <a:solidFill>
                          <a:srgbClr val="000000"/>
                        </a:solidFill>
                        <a:latin typeface="华文楷体" panose="02010600040101010101" charset="-122"/>
                        <a:ea typeface="华文楷体" panose="02010600040101010101" charset="-122"/>
                        <a:cs typeface="华文楷体" panose="02010600040101010101" charset="-122"/>
                        <a:sym typeface="Malgun Gothic" panose="020B0503020000020004" pitchFamily="34" charset="-127"/>
                      </a:endParaRPr>
                    </a:p>
                    <a:p>
                      <a:pPr marL="0" lvl="0" indent="0" algn="l" fontAlgn="ctr">
                        <a:spcBef>
                          <a:spcPct val="0"/>
                        </a:spcBef>
                        <a:buFont typeface="Arial" panose="020B0604020202020204" pitchFamily="34" charset="0"/>
                        <a:buNone/>
                      </a:pPr>
                      <a:endParaRPr lang="zh-CN" altLang="en-US" sz="1200" b="1" baseline="0" dirty="0">
                        <a:solidFill>
                          <a:srgbClr val="000000"/>
                        </a:solidFill>
                        <a:latin typeface="华文楷体" panose="02010600040101010101" charset="-122"/>
                        <a:ea typeface="华文楷体" panose="02010600040101010101" charset="-122"/>
                        <a:cs typeface="华文楷体" panose="02010600040101010101" charset="-122"/>
                        <a:sym typeface="Malgun Gothic" panose="020B0503020000020004" pitchFamily="34" charset="-127"/>
                      </a:endParaRPr>
                    </a:p>
                    <a:p>
                      <a:pPr marL="0" lvl="0" indent="0" algn="l" fontAlgn="ctr">
                        <a:spcBef>
                          <a:spcPct val="0"/>
                        </a:spcBef>
                        <a:buFont typeface="Arial" panose="020B0604020202020204" pitchFamily="34" charset="0"/>
                        <a:buNone/>
                      </a:pPr>
                      <a:r>
                        <a:rPr lang="en-US" altLang="x-none" sz="1200" b="1" baseline="0" dirty="0">
                          <a:solidFill>
                            <a:srgbClr val="000000"/>
                          </a:solidFill>
                          <a:latin typeface="华文楷体" panose="02010600040101010101" charset="-122"/>
                          <a:ea typeface="华文楷体" panose="02010600040101010101" charset="-122"/>
                          <a:cs typeface="华文楷体" panose="02010600040101010101" charset="-122"/>
                          <a:sym typeface="Malgun Gothic" panose="020B0503020000020004" pitchFamily="34" charset="-127"/>
                        </a:rPr>
                        <a:t>    - </a:t>
                      </a:r>
                      <a:r>
                        <a:rPr lang="zh-CN" altLang="en-US" sz="1200" b="1" baseline="0" dirty="0">
                          <a:solidFill>
                            <a:srgbClr val="000000"/>
                          </a:solidFill>
                          <a:latin typeface="华文楷体" panose="02010600040101010101" charset="-122"/>
                          <a:ea typeface="华文楷体" panose="02010600040101010101" charset="-122"/>
                          <a:cs typeface="华文楷体" panose="02010600040101010101" charset="-122"/>
                          <a:sym typeface="宋体" panose="02010600030101010101" pitchFamily="2" charset="-122"/>
                        </a:rPr>
                        <a:t>包括</a:t>
                      </a:r>
                      <a:r>
                        <a:rPr lang="zh-CN" altLang="en-US" sz="1200" b="1" baseline="0" dirty="0">
                          <a:solidFill>
                            <a:srgbClr val="000000"/>
                          </a:solidFill>
                          <a:latin typeface="华文楷体" panose="02010600040101010101" charset="-122"/>
                          <a:ea typeface="华文楷体" panose="02010600040101010101" charset="-122"/>
                          <a:cs typeface="华文楷体" panose="02010600040101010101" charset="-122"/>
                          <a:sym typeface="Malgun Gothic" panose="020B0503020000020004" pitchFamily="34" charset="-127"/>
                        </a:rPr>
                        <a:t>送货车</a:t>
                      </a:r>
                      <a:r>
                        <a:rPr lang="zh-CN" altLang="en-US" sz="1200" b="1" baseline="0" dirty="0">
                          <a:solidFill>
                            <a:srgbClr val="000000"/>
                          </a:solidFill>
                          <a:latin typeface="华文楷体" panose="02010600040101010101" charset="-122"/>
                          <a:ea typeface="华文楷体" panose="02010600040101010101" charset="-122"/>
                          <a:cs typeface="华文楷体" panose="02010600040101010101" charset="-122"/>
                          <a:sym typeface="宋体" panose="02010600030101010101" pitchFamily="2" charset="-122"/>
                        </a:rPr>
                        <a:t>引导</a:t>
                      </a:r>
                      <a:r>
                        <a:rPr lang="zh-CN" altLang="en-US" sz="1200" b="1" baseline="0" dirty="0">
                          <a:solidFill>
                            <a:srgbClr val="000000"/>
                          </a:solidFill>
                          <a:latin typeface="华文楷体" panose="02010600040101010101" charset="-122"/>
                          <a:ea typeface="华文楷体" panose="02010600040101010101" charset="-122"/>
                          <a:cs typeface="华文楷体" panose="02010600040101010101" charset="-122"/>
                          <a:sym typeface="Malgun Gothic" panose="020B0503020000020004" pitchFamily="34" charset="-127"/>
                        </a:rPr>
                        <a:t> </a:t>
                      </a:r>
                      <a:r>
                        <a:rPr lang="en-US" altLang="x-none" sz="1200" b="1" baseline="0" dirty="0">
                          <a:solidFill>
                            <a:srgbClr val="000000"/>
                          </a:solidFill>
                          <a:latin typeface="华文楷体" panose="02010600040101010101" charset="-122"/>
                          <a:ea typeface="华文楷体" panose="02010600040101010101" charset="-122"/>
                          <a:cs typeface="华文楷体" panose="02010600040101010101" charset="-122"/>
                          <a:sym typeface="Malgun Gothic" panose="020B0503020000020004" pitchFamily="34" charset="-127"/>
                        </a:rPr>
                        <a:t>&amp;</a:t>
                      </a:r>
                      <a:r>
                        <a:rPr lang="zh-CN" altLang="en-US" sz="1200" b="1" baseline="0" dirty="0">
                          <a:solidFill>
                            <a:srgbClr val="000000"/>
                          </a:solidFill>
                          <a:latin typeface="华文楷体" panose="02010600040101010101" charset="-122"/>
                          <a:ea typeface="华文楷体" panose="02010600040101010101" charset="-122"/>
                          <a:cs typeface="华文楷体" panose="02010600040101010101" charset="-122"/>
                          <a:sym typeface="Malgun Gothic" panose="020B0503020000020004" pitchFamily="34" charset="-127"/>
                        </a:rPr>
                        <a:t> </a:t>
                      </a:r>
                      <a:r>
                        <a:rPr lang="zh-CN" altLang="en-US" sz="1200" b="1" baseline="0" dirty="0">
                          <a:solidFill>
                            <a:srgbClr val="000000"/>
                          </a:solidFill>
                          <a:latin typeface="华文楷体" panose="02010600040101010101" charset="-122"/>
                          <a:ea typeface="华文楷体" panose="02010600040101010101" charset="-122"/>
                          <a:cs typeface="华文楷体" panose="02010600040101010101" charset="-122"/>
                          <a:sym typeface="宋体" panose="02010600030101010101" pitchFamily="2" charset="-122"/>
                        </a:rPr>
                        <a:t>升降台</a:t>
                      </a:r>
                      <a:endParaRPr lang="en-US" altLang="x-none" sz="1200" b="1" baseline="0" dirty="0">
                        <a:solidFill>
                          <a:srgbClr val="000000"/>
                        </a:solidFill>
                        <a:latin typeface="华文楷体" panose="02010600040101010101" charset="-122"/>
                        <a:ea typeface="华文楷体" panose="02010600040101010101" charset="-122"/>
                        <a:cs typeface="华文楷体" panose="02010600040101010101" charset="-122"/>
                        <a:sym typeface="Malgun Gothic" panose="020B0503020000020004" pitchFamily="34" charset="-127"/>
                      </a:endParaRPr>
                    </a:p>
                    <a:p>
                      <a:pPr marL="0" lvl="0" indent="0" algn="l" fontAlgn="ctr">
                        <a:spcBef>
                          <a:spcPct val="0"/>
                        </a:spcBef>
                        <a:buFont typeface="Arial" panose="020B0604020202020204" pitchFamily="34" charset="0"/>
                        <a:buNone/>
                      </a:pPr>
                      <a:r>
                        <a:rPr lang="en-US" altLang="x-none" sz="1200" b="1" baseline="0" dirty="0">
                          <a:solidFill>
                            <a:srgbClr val="000000"/>
                          </a:solidFill>
                          <a:latin typeface="华文楷体" panose="02010600040101010101" charset="-122"/>
                          <a:ea typeface="华文楷体" panose="02010600040101010101" charset="-122"/>
                          <a:cs typeface="华文楷体" panose="02010600040101010101" charset="-122"/>
                          <a:sym typeface="Malgun Gothic" panose="020B0503020000020004" pitchFamily="34" charset="-127"/>
                        </a:rPr>
                        <a:t>  - </a:t>
                      </a:r>
                      <a:r>
                        <a:rPr lang="zh-CN" altLang="en-US" sz="1200" b="1" baseline="0" dirty="0">
                          <a:solidFill>
                            <a:srgbClr val="000000"/>
                          </a:solidFill>
                          <a:latin typeface="华文楷体" panose="02010600040101010101" charset="-122"/>
                          <a:ea typeface="华文楷体" panose="02010600040101010101" charset="-122"/>
                          <a:cs typeface="华文楷体" panose="02010600040101010101" charset="-122"/>
                          <a:sym typeface="宋体" panose="02010600030101010101" pitchFamily="2" charset="-122"/>
                        </a:rPr>
                        <a:t>真空机</a:t>
                      </a:r>
                      <a:r>
                        <a:rPr lang="en-US" altLang="x-none" sz="1200" b="1" baseline="0" dirty="0">
                          <a:solidFill>
                            <a:srgbClr val="000000"/>
                          </a:solidFill>
                          <a:latin typeface="华文楷体" panose="02010600040101010101" charset="-122"/>
                          <a:ea typeface="华文楷体" panose="02010600040101010101" charset="-122"/>
                          <a:cs typeface="华文楷体" panose="02010600040101010101" charset="-122"/>
                          <a:sym typeface="Malgun Gothic" panose="020B0503020000020004" pitchFamily="34" charset="-127"/>
                        </a:rPr>
                        <a:t>/</a:t>
                      </a:r>
                      <a:r>
                        <a:rPr lang="zh-CN" altLang="en-US" sz="1200" b="1" baseline="0" dirty="0">
                          <a:solidFill>
                            <a:srgbClr val="000000"/>
                          </a:solidFill>
                          <a:latin typeface="华文楷体" panose="02010600040101010101" charset="-122"/>
                          <a:ea typeface="华文楷体" panose="02010600040101010101" charset="-122"/>
                          <a:cs typeface="华文楷体" panose="02010600040101010101" charset="-122"/>
                          <a:sym typeface="宋体" panose="02010600030101010101" pitchFamily="2" charset="-122"/>
                        </a:rPr>
                        <a:t>插伤</a:t>
                      </a:r>
                      <a:r>
                        <a:rPr lang="zh-CN" altLang="en-US" sz="1200" b="1" baseline="0" dirty="0">
                          <a:solidFill>
                            <a:srgbClr val="000000"/>
                          </a:solidFill>
                          <a:latin typeface="华文楷体" panose="02010600040101010101" charset="-122"/>
                          <a:ea typeface="华文楷体" panose="02010600040101010101" charset="-122"/>
                          <a:cs typeface="华文楷体" panose="02010600040101010101" charset="-122"/>
                          <a:sym typeface="Malgun Gothic" panose="020B0503020000020004" pitchFamily="34" charset="-127"/>
                        </a:rPr>
                        <a:t>产线改造</a:t>
                      </a:r>
                      <a:endParaRPr lang="en-US" altLang="x-none" sz="1200" b="1" baseline="0" dirty="0">
                        <a:solidFill>
                          <a:srgbClr val="000000"/>
                        </a:solidFill>
                        <a:latin typeface="华文楷体" panose="02010600040101010101" charset="-122"/>
                        <a:ea typeface="华文楷体" panose="02010600040101010101" charset="-122"/>
                        <a:cs typeface="华文楷体" panose="02010600040101010101" charset="-122"/>
                        <a:sym typeface="Malgun Gothic" panose="020B0503020000020004" pitchFamily="34" charset="-127"/>
                      </a:endParaRPr>
                    </a:p>
                  </a:txBody>
                  <a:tcPr marL="9525" marR="72000" marT="9525" marB="0" anchor="ctr">
                    <a:lnL w="12700" cap="flat" cmpd="sng">
                      <a:solidFill>
                        <a:srgbClr val="7F7F7F"/>
                      </a:solidFill>
                      <a:prstDash val="solid"/>
                      <a:bevel/>
                      <a:headEnd type="none" w="med" len="med"/>
                      <a:tailEnd type="none" w="med" len="med"/>
                    </a:lnL>
                    <a:lnR w="12700" cap="flat" cmpd="sng">
                      <a:solidFill>
                        <a:srgbClr val="7F7F7F"/>
                      </a:solidFill>
                      <a:prstDash val="solid"/>
                      <a:bevel/>
                      <a:headEnd type="none" w="med" len="med"/>
                      <a:tailEnd type="none" w="med" len="med"/>
                    </a:lnR>
                    <a:lnT w="12700" cap="flat" cmpd="sng">
                      <a:solidFill>
                        <a:srgbClr val="A5A5A5"/>
                      </a:solidFill>
                      <a:prstDash val="solid"/>
                      <a:bevel/>
                      <a:headEnd type="none" w="med" len="med"/>
                      <a:tailEnd type="none" w="med" len="med"/>
                    </a:lnT>
                    <a:lnB w="12700" cap="flat" cmpd="sng">
                      <a:solidFill>
                        <a:srgbClr val="A5A5A5"/>
                      </a:solidFill>
                      <a:prstDash val="solid"/>
                      <a:bevel/>
                      <a:headEnd type="none" w="med" len="med"/>
                      <a:tailEnd type="none" w="med" len="med"/>
                    </a:lnB>
                    <a:lnTlToBr>
                      <a:noFill/>
                    </a:lnTlToBr>
                    <a:lnBlToTr>
                      <a:noFill/>
                    </a:lnBlToTr>
                    <a:solidFill>
                      <a:schemeClr val="bg1">
                        <a:alpha val="100000"/>
                      </a:schemeClr>
                    </a:solidFill>
                  </a:tcPr>
                </a:tc>
              </a:tr>
              <a:tr h="333375">
                <a:tc vMerge="1">
                  <a:tcPr>
                    <a:lnL w="9525" cap="flat" cmpd="sng">
                      <a:solidFill>
                        <a:srgbClr val="7F7F7F"/>
                      </a:solidFill>
                      <a:prstDash val="solid"/>
                      <a:bevel/>
                      <a:headEnd type="none" w="med" len="med"/>
                      <a:tailEnd type="none" w="med" len="med"/>
                    </a:lnL>
                    <a:lnR w="12700" cap="flat" cmpd="sng">
                      <a:solidFill>
                        <a:srgbClr val="A5A5A5"/>
                      </a:solidFill>
                      <a:prstDash val="solid"/>
                      <a:bevel/>
                      <a:headEnd type="none" w="med" len="med"/>
                      <a:tailEnd type="none" w="med" len="med"/>
                    </a:lnR>
                  </a:tcPr>
                </a:tc>
                <a:tc vMerge="1">
                  <a:tcPr>
                    <a:lnL w="12700" cap="flat" cmpd="sng">
                      <a:solidFill>
                        <a:srgbClr val="A5A5A5"/>
                      </a:solidFill>
                      <a:prstDash val="solid"/>
                      <a:bevel/>
                      <a:headEnd type="none" w="med" len="med"/>
                      <a:tailEnd type="none" w="med" len="med"/>
                    </a:lnL>
                    <a:lnR w="12700" cap="flat" cmpd="sng">
                      <a:solidFill>
                        <a:srgbClr val="A5A5A5"/>
                      </a:solidFill>
                      <a:prstDash val="solid"/>
                      <a:bevel/>
                      <a:headEnd type="none" w="med" len="med"/>
                      <a:tailEnd type="none" w="med" len="med"/>
                    </a:lnR>
                  </a:tcPr>
                </a:tc>
                <a:tc>
                  <a:txBody>
                    <a:bodyPr/>
                    <a:p>
                      <a:pPr marL="0" lvl="0" indent="0" algn="ctr" latinLnBrk="1">
                        <a:spcBef>
                          <a:spcPct val="0"/>
                        </a:spcBef>
                        <a:buFont typeface="Arial" panose="020B0604020202020204" pitchFamily="34" charset="0"/>
                        <a:buNone/>
                      </a:pPr>
                      <a:r>
                        <a:rPr lang="zh-CN" altLang="en-US" sz="1200">
                          <a:solidFill>
                            <a:schemeClr val="tx1"/>
                          </a:solidFill>
                          <a:latin typeface="华文楷体" panose="02010600040101010101" charset="-122"/>
                          <a:ea typeface="华文楷体" panose="02010600040101010101" charset="-122"/>
                          <a:sym typeface="Malgun Gothic" panose="020B0503020000020004" pitchFamily="34" charset="-127"/>
                        </a:rPr>
                        <a:t>存储</a:t>
                      </a:r>
                      <a:endParaRPr lang="zh-CN" altLang="en-US" sz="1200">
                        <a:solidFill>
                          <a:schemeClr val="tx1"/>
                        </a:solidFill>
                        <a:latin typeface="华文楷体" panose="02010600040101010101" charset="-122"/>
                        <a:ea typeface="华文楷体" panose="02010600040101010101" charset="-122"/>
                        <a:sym typeface="Malgun Gothic" panose="020B0503020000020004" pitchFamily="34" charset="-127"/>
                      </a:endParaRPr>
                    </a:p>
                  </a:txBody>
                  <a:tcPr marL="0" marR="0" marT="0" marB="0" anchor="ctr">
                    <a:lnL w="12700" cap="flat" cmpd="sng">
                      <a:solidFill>
                        <a:srgbClr val="A5A5A5"/>
                      </a:solidFill>
                      <a:prstDash val="solid"/>
                      <a:bevel/>
                      <a:headEnd type="none" w="med" len="med"/>
                      <a:tailEnd type="none" w="med" len="med"/>
                    </a:lnL>
                    <a:lnR w="9525" cap="flat" cmpd="sng">
                      <a:solidFill>
                        <a:srgbClr val="7F7F7F"/>
                      </a:solidFill>
                      <a:prstDash val="solid"/>
                      <a:bevel/>
                      <a:headEnd type="none" w="med" len="med"/>
                      <a:tailEnd type="none" w="med" len="med"/>
                    </a:lnR>
                    <a:lnT cap="flat">
                      <a:noFill/>
                    </a:lnT>
                    <a:lnB cap="flat">
                      <a:noFill/>
                    </a:lnB>
                    <a:lnTlToBr>
                      <a:noFill/>
                    </a:lnTlToBr>
                    <a:lnBlToTr>
                      <a:noFill/>
                    </a:lnBlToTr>
                    <a:solidFill>
                      <a:srgbClr val="F2F2F2">
                        <a:alpha val="100000"/>
                      </a:srgbClr>
                    </a:solidFill>
                  </a:tcPr>
                </a:tc>
                <a:tc>
                  <a:txBody>
                    <a:bodyPr/>
                    <a:p>
                      <a:pPr marL="0" lvl="0" indent="0" algn="r" eaLnBrk="1" latinLnBrk="1" hangingPunct="1">
                        <a:spcBef>
                          <a:spcPct val="0"/>
                        </a:spcBef>
                        <a:buFont typeface="Arial" panose="020B0604020202020204" pitchFamily="34" charset="0"/>
                        <a:buNone/>
                      </a:pPr>
                      <a:r>
                        <a:rPr lang="en-US" sz="1200" b="1" dirty="0">
                          <a:latin typeface="华文楷体" panose="02010600040101010101" charset="-122"/>
                          <a:ea typeface="华文楷体" panose="02010600040101010101" charset="-122"/>
                          <a:cs typeface="华文楷体" panose="02010600040101010101" charset="-122"/>
                          <a:sym typeface="Malgun Gothic" panose="020B0503020000020004" pitchFamily="34" charset="-127"/>
                        </a:rPr>
                        <a:t>285</a:t>
                      </a:r>
                      <a:r>
                        <a:rPr lang="zh-CN" altLang="en-US" sz="1200" dirty="0">
                          <a:solidFill>
                            <a:schemeClr val="tx1"/>
                          </a:solidFill>
                          <a:latin typeface="华文楷体" panose="02010600040101010101" charset="-122"/>
                          <a:ea typeface="华文楷体" panose="02010600040101010101" charset="-122"/>
                          <a:cs typeface="华文楷体" panose="02010600040101010101" charset="-122"/>
                          <a:sym typeface="Malgun Gothic" panose="020B0503020000020004" pitchFamily="34" charset="-127"/>
                        </a:rPr>
                        <a:t>万</a:t>
                      </a:r>
                      <a:r>
                        <a:rPr lang="en-US" altLang="x-none" sz="1200" dirty="0">
                          <a:solidFill>
                            <a:schemeClr val="tx1"/>
                          </a:solidFill>
                          <a:latin typeface="华文楷体" panose="02010600040101010101" charset="-122"/>
                          <a:ea typeface="华文楷体" panose="02010600040101010101" charset="-122"/>
                          <a:cs typeface="华文楷体" panose="02010600040101010101" charset="-122"/>
                          <a:sym typeface="Malgun Gothic" panose="020B0503020000020004" pitchFamily="34" charset="-127"/>
                        </a:rPr>
                        <a:t>RMB</a:t>
                      </a:r>
                      <a:endParaRPr lang="zh-CN" altLang="en-US" sz="1200" dirty="0">
                        <a:solidFill>
                          <a:schemeClr val="tx1"/>
                        </a:solidFill>
                        <a:latin typeface="华文楷体" panose="02010600040101010101" charset="-122"/>
                        <a:ea typeface="华文楷体" panose="02010600040101010101" charset="-122"/>
                        <a:cs typeface="华文楷体" panose="02010600040101010101" charset="-122"/>
                        <a:sym typeface="Malgun Gothic" panose="020B0503020000020004" pitchFamily="34" charset="-127"/>
                      </a:endParaRPr>
                    </a:p>
                  </a:txBody>
                  <a:tcPr marT="0" marB="0" anchor="ctr">
                    <a:lnL w="9525" cap="flat" cmpd="sng">
                      <a:solidFill>
                        <a:srgbClr val="7F7F7F"/>
                      </a:solidFill>
                      <a:prstDash val="solid"/>
                      <a:bevel/>
                      <a:headEnd type="none" w="med" len="med"/>
                      <a:tailEnd type="none" w="med" len="med"/>
                    </a:lnL>
                    <a:lnR w="12700" cap="flat" cmpd="sng">
                      <a:solidFill>
                        <a:srgbClr val="7F7F7F"/>
                      </a:solidFill>
                      <a:prstDash val="solid"/>
                      <a:bevel/>
                      <a:headEnd type="none" w="med" len="med"/>
                      <a:tailEnd type="none" w="med" len="med"/>
                    </a:lnR>
                    <a:lnT cap="flat">
                      <a:noFill/>
                    </a:lnT>
                    <a:lnB cap="flat">
                      <a:noFill/>
                    </a:lnB>
                    <a:lnTlToBr>
                      <a:noFill/>
                    </a:lnTlToBr>
                    <a:lnBlToTr>
                      <a:noFill/>
                    </a:lnBlToTr>
                    <a:solidFill>
                      <a:schemeClr val="bg1">
                        <a:alpha val="100000"/>
                      </a:schemeClr>
                    </a:solidFill>
                  </a:tcPr>
                </a:tc>
                <a:tc>
                  <a:txBody>
                    <a:bodyPr/>
                    <a:p>
                      <a:pPr marL="0" lvl="0" indent="0" algn="r" eaLnBrk="1" latinLnBrk="1" hangingPunct="1">
                        <a:spcBef>
                          <a:spcPct val="0"/>
                        </a:spcBef>
                        <a:buFont typeface="Arial" panose="020B0604020202020204" pitchFamily="34" charset="0"/>
                        <a:buNone/>
                      </a:pPr>
                      <a:r>
                        <a:rPr lang="zh-CN" sz="1200">
                          <a:solidFill>
                            <a:schemeClr val="tx1"/>
                          </a:solidFill>
                          <a:latin typeface="华文楷体" panose="02010600040101010101" charset="-122"/>
                          <a:ea typeface="华文楷体" panose="02010600040101010101" charset="-122"/>
                          <a:sym typeface="Malgun Gothic" panose="020B0503020000020004" pitchFamily="34" charset="-127"/>
                        </a:rPr>
                        <a:t>待定</a:t>
                      </a:r>
                      <a:endParaRPr lang="zh-CN" sz="1200">
                        <a:solidFill>
                          <a:schemeClr val="tx1"/>
                        </a:solidFill>
                        <a:latin typeface="华文楷体" panose="02010600040101010101" charset="-122"/>
                        <a:ea typeface="华文楷体" panose="02010600040101010101" charset="-122"/>
                        <a:sym typeface="Malgun Gothic" panose="020B0503020000020004" pitchFamily="34" charset="-127"/>
                      </a:endParaRPr>
                    </a:p>
                  </a:txBody>
                  <a:tcPr marT="0" marB="0" anchor="ctr">
                    <a:lnL w="12700" cap="flat" cmpd="sng">
                      <a:solidFill>
                        <a:srgbClr val="7F7F7F"/>
                      </a:solidFill>
                      <a:prstDash val="solid"/>
                      <a:bevel/>
                      <a:headEnd type="none" w="med" len="med"/>
                      <a:tailEnd type="none" w="med" len="med"/>
                    </a:lnL>
                    <a:lnR w="12700" cap="flat" cmpd="sng">
                      <a:solidFill>
                        <a:srgbClr val="7F7F7F"/>
                      </a:solidFill>
                      <a:prstDash val="solid"/>
                      <a:bevel/>
                      <a:headEnd type="none" w="med" len="med"/>
                      <a:tailEnd type="none" w="med" len="med"/>
                    </a:lnR>
                    <a:lnT cap="flat">
                      <a:noFill/>
                    </a:lnT>
                    <a:lnB cap="flat">
                      <a:noFill/>
                    </a:lnB>
                    <a:lnTlToBr>
                      <a:noFill/>
                    </a:lnTlToBr>
                    <a:lnBlToTr>
                      <a:noFill/>
                    </a:lnBlToTr>
                    <a:solidFill>
                      <a:schemeClr val="bg1">
                        <a:alpha val="100000"/>
                      </a:schemeClr>
                    </a:solidFill>
                  </a:tcPr>
                </a:tc>
                <a:tc>
                  <a:txBody>
                    <a:bodyPr/>
                    <a:p>
                      <a:pPr marL="0" lvl="0" indent="0" algn="r" eaLnBrk="1" latinLnBrk="1" hangingPunct="1">
                        <a:spcBef>
                          <a:spcPct val="0"/>
                        </a:spcBef>
                        <a:buFont typeface="Arial" panose="020B0604020202020204" pitchFamily="34" charset="0"/>
                        <a:buNone/>
                      </a:pPr>
                      <a:r>
                        <a:rPr lang="en-US" sz="1200" b="1" dirty="0">
                          <a:latin typeface="华文楷体" panose="02010600040101010101" charset="-122"/>
                          <a:ea typeface="华文楷体" panose="02010600040101010101" charset="-122"/>
                          <a:cs typeface="华文楷体" panose="02010600040101010101" charset="-122"/>
                          <a:sym typeface="Malgun Gothic" panose="020B0503020000020004" pitchFamily="34" charset="-127"/>
                        </a:rPr>
                        <a:t>285</a:t>
                      </a:r>
                      <a:r>
                        <a:rPr lang="zh-CN" altLang="en-US" sz="1200" dirty="0">
                          <a:solidFill>
                            <a:schemeClr val="tx1"/>
                          </a:solidFill>
                          <a:latin typeface="华文楷体" panose="02010600040101010101" charset="-122"/>
                          <a:ea typeface="华文楷体" panose="02010600040101010101" charset="-122"/>
                          <a:cs typeface="华文楷体" panose="02010600040101010101" charset="-122"/>
                          <a:sym typeface="Malgun Gothic" panose="020B0503020000020004" pitchFamily="34" charset="-127"/>
                        </a:rPr>
                        <a:t>万</a:t>
                      </a:r>
                      <a:r>
                        <a:rPr lang="en-US" altLang="x-none" sz="1200" dirty="0">
                          <a:solidFill>
                            <a:schemeClr val="tx1"/>
                          </a:solidFill>
                          <a:latin typeface="华文楷体" panose="02010600040101010101" charset="-122"/>
                          <a:ea typeface="华文楷体" panose="02010600040101010101" charset="-122"/>
                          <a:cs typeface="华文楷体" panose="02010600040101010101" charset="-122"/>
                          <a:sym typeface="Malgun Gothic" panose="020B0503020000020004" pitchFamily="34" charset="-127"/>
                        </a:rPr>
                        <a:t>RMB</a:t>
                      </a:r>
                      <a:endParaRPr lang="zh-CN" altLang="en-US" sz="1200" dirty="0">
                        <a:solidFill>
                          <a:schemeClr val="tx1"/>
                        </a:solidFill>
                        <a:latin typeface="华文楷体" panose="02010600040101010101" charset="-122"/>
                        <a:ea typeface="华文楷体" panose="02010600040101010101" charset="-122"/>
                        <a:cs typeface="华文楷体" panose="02010600040101010101" charset="-122"/>
                        <a:sym typeface="Malgun Gothic" panose="020B0503020000020004" pitchFamily="34" charset="-127"/>
                      </a:endParaRPr>
                    </a:p>
                  </a:txBody>
                  <a:tcPr marT="0" marB="0" anchor="ctr">
                    <a:lnL w="12700" cap="flat" cmpd="sng">
                      <a:solidFill>
                        <a:srgbClr val="7F7F7F"/>
                      </a:solidFill>
                      <a:prstDash val="solid"/>
                      <a:bevel/>
                      <a:headEnd type="none" w="med" len="med"/>
                      <a:tailEnd type="none" w="med" len="med"/>
                    </a:lnL>
                    <a:lnR w="12700" cap="flat" cmpd="sng">
                      <a:solidFill>
                        <a:srgbClr val="7F7F7F"/>
                      </a:solidFill>
                      <a:prstDash val="solid"/>
                      <a:bevel/>
                      <a:headEnd type="none" w="med" len="med"/>
                      <a:tailEnd type="none" w="med" len="med"/>
                    </a:lnR>
                    <a:lnT cap="flat">
                      <a:noFill/>
                    </a:lnT>
                    <a:lnB cap="flat">
                      <a:noFill/>
                    </a:lnB>
                    <a:lnTlToBr>
                      <a:noFill/>
                    </a:lnTlToBr>
                    <a:lnBlToTr>
                      <a:noFill/>
                    </a:lnBlToTr>
                    <a:solidFill>
                      <a:schemeClr val="bg1">
                        <a:alpha val="100000"/>
                      </a:schemeClr>
                    </a:solidFill>
                  </a:tcPr>
                </a:tc>
                <a:tc vMerge="1">
                  <a:tcPr>
                    <a:lnL w="12700" cap="flat" cmpd="sng">
                      <a:solidFill>
                        <a:srgbClr val="7F7F7F"/>
                      </a:solidFill>
                      <a:prstDash val="solid"/>
                      <a:bevel/>
                      <a:headEnd type="none" w="med" len="med"/>
                      <a:tailEnd type="none" w="med" len="med"/>
                    </a:lnL>
                    <a:lnR w="12700" cap="flat" cmpd="sng">
                      <a:solidFill>
                        <a:srgbClr val="7F7F7F"/>
                      </a:solidFill>
                      <a:prstDash val="solid"/>
                      <a:bevel/>
                      <a:headEnd type="none" w="med" len="med"/>
                      <a:tailEnd type="none" w="med" len="med"/>
                    </a:lnR>
                  </a:tcPr>
                </a:tc>
              </a:tr>
              <a:tr h="335280">
                <a:tc vMerge="1">
                  <a:tcPr>
                    <a:lnL w="9525" cap="flat" cmpd="sng">
                      <a:solidFill>
                        <a:srgbClr val="7F7F7F"/>
                      </a:solidFill>
                      <a:prstDash val="solid"/>
                      <a:bevel/>
                      <a:headEnd type="none" w="med" len="med"/>
                      <a:tailEnd type="none" w="med" len="med"/>
                    </a:lnL>
                    <a:lnR w="12700" cap="flat" cmpd="sng">
                      <a:solidFill>
                        <a:srgbClr val="A5A5A5"/>
                      </a:solidFill>
                      <a:prstDash val="solid"/>
                      <a:bevel/>
                      <a:headEnd type="none" w="med" len="med"/>
                      <a:tailEnd type="none" w="med" len="med"/>
                    </a:lnR>
                  </a:tcPr>
                </a:tc>
                <a:tc vMerge="1">
                  <a:tcPr>
                    <a:lnL w="12700" cap="flat" cmpd="sng">
                      <a:solidFill>
                        <a:srgbClr val="A5A5A5"/>
                      </a:solidFill>
                      <a:prstDash val="solid"/>
                      <a:bevel/>
                      <a:headEnd type="none" w="med" len="med"/>
                      <a:tailEnd type="none" w="med" len="med"/>
                    </a:lnL>
                    <a:lnR w="12700" cap="flat" cmpd="sng">
                      <a:solidFill>
                        <a:srgbClr val="A5A5A5"/>
                      </a:solidFill>
                      <a:prstDash val="solid"/>
                      <a:bevel/>
                      <a:headEnd type="none" w="med" len="med"/>
                      <a:tailEnd type="none" w="med" len="med"/>
                    </a:lnR>
                    <a:lnB cap="flat">
                      <a:noFill/>
                    </a:lnB>
                  </a:tcPr>
                </a:tc>
                <a:tc>
                  <a:txBody>
                    <a:bodyPr/>
                    <a:p>
                      <a:pPr marL="0" lvl="0" indent="0" algn="ctr" latinLnBrk="1">
                        <a:spcBef>
                          <a:spcPct val="0"/>
                        </a:spcBef>
                        <a:buFont typeface="Arial" panose="020B0604020202020204" pitchFamily="34" charset="0"/>
                        <a:buNone/>
                      </a:pPr>
                      <a:r>
                        <a:rPr lang="zh-CN" altLang="en-US" sz="1200">
                          <a:solidFill>
                            <a:schemeClr val="tx1"/>
                          </a:solidFill>
                          <a:latin typeface="华文楷体" panose="02010600040101010101" charset="-122"/>
                          <a:ea typeface="华文楷体" panose="02010600040101010101" charset="-122"/>
                          <a:sym typeface="Malgun Gothic" panose="020B0503020000020004" pitchFamily="34" charset="-127"/>
                        </a:rPr>
                        <a:t>发泡</a:t>
                      </a:r>
                      <a:endParaRPr lang="zh-CN" altLang="en-US" sz="1200">
                        <a:solidFill>
                          <a:schemeClr val="tx1"/>
                        </a:solidFill>
                        <a:latin typeface="华文楷体" panose="02010600040101010101" charset="-122"/>
                        <a:ea typeface="华文楷体" panose="02010600040101010101" charset="-122"/>
                        <a:sym typeface="Malgun Gothic" panose="020B0503020000020004" pitchFamily="34" charset="-127"/>
                      </a:endParaRPr>
                    </a:p>
                  </a:txBody>
                  <a:tcPr marL="0" marR="0" marT="0" marB="0" anchor="ctr">
                    <a:lnL w="12700" cap="flat" cmpd="sng">
                      <a:solidFill>
                        <a:srgbClr val="A5A5A5"/>
                      </a:solidFill>
                      <a:prstDash val="solid"/>
                      <a:bevel/>
                      <a:headEnd type="none" w="med" len="med"/>
                      <a:tailEnd type="none" w="med" len="med"/>
                    </a:lnL>
                    <a:lnR w="9525" cap="flat" cmpd="sng">
                      <a:solidFill>
                        <a:srgbClr val="7F7F7F"/>
                      </a:solidFill>
                      <a:prstDash val="solid"/>
                      <a:bevel/>
                      <a:headEnd type="none" w="med" len="med"/>
                      <a:tailEnd type="none" w="med" len="med"/>
                    </a:lnR>
                    <a:lnT cap="flat">
                      <a:noFill/>
                    </a:lnT>
                    <a:lnB w="12700" cap="flat">
                      <a:solidFill>
                        <a:schemeClr val="bg1">
                          <a:lumMod val="75000"/>
                        </a:schemeClr>
                      </a:solidFill>
                      <a:prstDash val="solid"/>
                    </a:lnB>
                    <a:lnTlToBr>
                      <a:noFill/>
                    </a:lnTlToBr>
                    <a:lnBlToTr>
                      <a:noFill/>
                    </a:lnBlToTr>
                    <a:solidFill>
                      <a:srgbClr val="F2F2F2">
                        <a:alpha val="100000"/>
                      </a:srgbClr>
                    </a:solidFill>
                  </a:tcPr>
                </a:tc>
                <a:tc>
                  <a:txBody>
                    <a:bodyPr/>
                    <a:p>
                      <a:pPr marL="0" lvl="0" indent="0" algn="r" eaLnBrk="1" latinLnBrk="1" hangingPunct="1">
                        <a:spcBef>
                          <a:spcPct val="0"/>
                        </a:spcBef>
                        <a:buFont typeface="Arial" panose="020B0604020202020204" pitchFamily="34" charset="0"/>
                        <a:buNone/>
                      </a:pPr>
                      <a:r>
                        <a:rPr lang="en-US" sz="1200" b="1" dirty="0">
                          <a:latin typeface="华文楷体" panose="02010600040101010101" charset="-122"/>
                          <a:ea typeface="华文楷体" panose="02010600040101010101" charset="-122"/>
                          <a:cs typeface="华文楷体" panose="02010600040101010101" charset="-122"/>
                          <a:sym typeface="Malgun Gothic" panose="020B0503020000020004" pitchFamily="34" charset="-127"/>
                        </a:rPr>
                        <a:t>2030</a:t>
                      </a:r>
                      <a:r>
                        <a:rPr lang="zh-CN" altLang="en-US" sz="1200" dirty="0">
                          <a:solidFill>
                            <a:schemeClr val="tx1"/>
                          </a:solidFill>
                          <a:latin typeface="华文楷体" panose="02010600040101010101" charset="-122"/>
                          <a:ea typeface="华文楷体" panose="02010600040101010101" charset="-122"/>
                          <a:cs typeface="华文楷体" panose="02010600040101010101" charset="-122"/>
                          <a:sym typeface="Malgun Gothic" panose="020B0503020000020004" pitchFamily="34" charset="-127"/>
                        </a:rPr>
                        <a:t>万</a:t>
                      </a:r>
                      <a:r>
                        <a:rPr lang="en-US" altLang="x-none" sz="1200" dirty="0">
                          <a:solidFill>
                            <a:schemeClr val="tx1"/>
                          </a:solidFill>
                          <a:latin typeface="华文楷体" panose="02010600040101010101" charset="-122"/>
                          <a:ea typeface="华文楷体" panose="02010600040101010101" charset="-122"/>
                          <a:cs typeface="华文楷体" panose="02010600040101010101" charset="-122"/>
                          <a:sym typeface="Malgun Gothic" panose="020B0503020000020004" pitchFamily="34" charset="-127"/>
                        </a:rPr>
                        <a:t>RMB</a:t>
                      </a:r>
                      <a:endParaRPr lang="zh-CN" altLang="en-US" sz="1200" dirty="0">
                        <a:solidFill>
                          <a:schemeClr val="tx1"/>
                        </a:solidFill>
                        <a:latin typeface="华文楷体" panose="02010600040101010101" charset="-122"/>
                        <a:ea typeface="华文楷体" panose="02010600040101010101" charset="-122"/>
                        <a:cs typeface="华文楷体" panose="02010600040101010101" charset="-122"/>
                        <a:sym typeface="Malgun Gothic" panose="020B0503020000020004" pitchFamily="34" charset="-127"/>
                      </a:endParaRPr>
                    </a:p>
                  </a:txBody>
                  <a:tcPr marT="0" marB="0" anchor="ctr">
                    <a:lnL w="9525" cap="flat" cmpd="sng">
                      <a:solidFill>
                        <a:srgbClr val="7F7F7F"/>
                      </a:solidFill>
                      <a:prstDash val="solid"/>
                      <a:bevel/>
                      <a:headEnd type="none" w="med" len="med"/>
                      <a:tailEnd type="none" w="med" len="med"/>
                    </a:lnL>
                    <a:lnR w="12700" cap="flat" cmpd="sng">
                      <a:solidFill>
                        <a:srgbClr val="7F7F7F"/>
                      </a:solidFill>
                      <a:prstDash val="solid"/>
                      <a:bevel/>
                      <a:headEnd type="none" w="med" len="med"/>
                      <a:tailEnd type="none" w="med" len="med"/>
                    </a:lnR>
                    <a:lnT cap="flat">
                      <a:noFill/>
                    </a:lnT>
                    <a:lnB w="12700" cap="flat" cmpd="sng">
                      <a:solidFill>
                        <a:srgbClr val="A5A5A5"/>
                      </a:solidFill>
                      <a:prstDash val="solid"/>
                      <a:bevel/>
                      <a:headEnd type="none" w="med" len="med"/>
                      <a:tailEnd type="none" w="med" len="med"/>
                    </a:lnB>
                    <a:lnTlToBr>
                      <a:noFill/>
                    </a:lnTlToBr>
                    <a:lnBlToTr>
                      <a:noFill/>
                    </a:lnBlToTr>
                    <a:solidFill>
                      <a:schemeClr val="bg1">
                        <a:alpha val="100000"/>
                      </a:schemeClr>
                    </a:solidFill>
                  </a:tcPr>
                </a:tc>
                <a:tc>
                  <a:txBody>
                    <a:bodyPr/>
                    <a:p>
                      <a:pPr marL="0" lvl="0" indent="0" algn="r" eaLnBrk="1" latinLnBrk="1" hangingPunct="1">
                        <a:spcBef>
                          <a:spcPct val="0"/>
                        </a:spcBef>
                        <a:buFont typeface="Arial" panose="020B0604020202020204" pitchFamily="34" charset="0"/>
                        <a:buNone/>
                      </a:pPr>
                      <a:r>
                        <a:rPr lang="zh-CN" sz="1200" b="1" dirty="0">
                          <a:latin typeface="华文楷体" panose="02010600040101010101" charset="-122"/>
                          <a:ea typeface="华文楷体" panose="02010600040101010101" charset="-122"/>
                          <a:cs typeface="华文楷体" panose="02010600040101010101" charset="-122"/>
                          <a:sym typeface="Malgun Gothic" panose="020B0503020000020004" pitchFamily="34" charset="-127"/>
                        </a:rPr>
                        <a:t>待定</a:t>
                      </a:r>
                      <a:endParaRPr lang="zh-CN" sz="1200" b="1" dirty="0">
                        <a:solidFill>
                          <a:schemeClr val="tx1"/>
                        </a:solidFill>
                        <a:latin typeface="华文楷体" panose="02010600040101010101" charset="-122"/>
                        <a:ea typeface="华文楷体" panose="02010600040101010101" charset="-122"/>
                        <a:cs typeface="华文楷体" panose="02010600040101010101" charset="-122"/>
                        <a:sym typeface="Malgun Gothic" panose="020B0503020000020004" pitchFamily="34" charset="-127"/>
                      </a:endParaRPr>
                    </a:p>
                  </a:txBody>
                  <a:tcPr marT="0" marB="0" anchor="ctr">
                    <a:lnL w="12700" cap="flat" cmpd="sng">
                      <a:solidFill>
                        <a:srgbClr val="7F7F7F"/>
                      </a:solidFill>
                      <a:prstDash val="solid"/>
                      <a:bevel/>
                      <a:headEnd type="none" w="med" len="med"/>
                      <a:tailEnd type="none" w="med" len="med"/>
                    </a:lnL>
                    <a:lnR w="12700" cap="flat" cmpd="sng">
                      <a:solidFill>
                        <a:srgbClr val="7F7F7F"/>
                      </a:solidFill>
                      <a:prstDash val="solid"/>
                      <a:bevel/>
                      <a:headEnd type="none" w="med" len="med"/>
                      <a:tailEnd type="none" w="med" len="med"/>
                    </a:lnR>
                    <a:lnT cap="flat">
                      <a:noFill/>
                    </a:lnT>
                    <a:lnB w="12700" cap="flat" cmpd="sng">
                      <a:solidFill>
                        <a:srgbClr val="A5A5A5"/>
                      </a:solidFill>
                      <a:prstDash val="solid"/>
                      <a:bevel/>
                      <a:headEnd type="none" w="med" len="med"/>
                      <a:tailEnd type="none" w="med" len="med"/>
                    </a:lnB>
                    <a:lnTlToBr>
                      <a:noFill/>
                    </a:lnTlToBr>
                    <a:lnBlToTr>
                      <a:noFill/>
                    </a:lnBlToTr>
                    <a:solidFill>
                      <a:schemeClr val="bg1">
                        <a:alpha val="100000"/>
                      </a:schemeClr>
                    </a:solidFill>
                  </a:tcPr>
                </a:tc>
                <a:tc>
                  <a:txBody>
                    <a:bodyPr/>
                    <a:p>
                      <a:pPr marL="0" lvl="0" indent="0" algn="r" eaLnBrk="1" latinLnBrk="1" hangingPunct="1">
                        <a:spcBef>
                          <a:spcPct val="0"/>
                        </a:spcBef>
                        <a:buFont typeface="Arial" panose="020B0604020202020204" pitchFamily="34" charset="0"/>
                        <a:buNone/>
                      </a:pPr>
                      <a:r>
                        <a:rPr lang="en-US" sz="1200" b="1" dirty="0">
                          <a:latin typeface="华文楷体" panose="02010600040101010101" charset="-122"/>
                          <a:ea typeface="华文楷体" panose="02010600040101010101" charset="-122"/>
                          <a:cs typeface="华文楷体" panose="02010600040101010101" charset="-122"/>
                          <a:sym typeface="Malgun Gothic" panose="020B0503020000020004" pitchFamily="34" charset="-127"/>
                        </a:rPr>
                        <a:t>2000</a:t>
                      </a:r>
                      <a:r>
                        <a:rPr lang="zh-CN" altLang="en-US" sz="1200" dirty="0">
                          <a:solidFill>
                            <a:schemeClr val="tx1"/>
                          </a:solidFill>
                          <a:latin typeface="华文楷体" panose="02010600040101010101" charset="-122"/>
                          <a:ea typeface="华文楷体" panose="02010600040101010101" charset="-122"/>
                          <a:cs typeface="华文楷体" panose="02010600040101010101" charset="-122"/>
                          <a:sym typeface="Malgun Gothic" panose="020B0503020000020004" pitchFamily="34" charset="-127"/>
                        </a:rPr>
                        <a:t>万</a:t>
                      </a:r>
                      <a:r>
                        <a:rPr lang="en-US" altLang="x-none" sz="1200" dirty="0">
                          <a:solidFill>
                            <a:schemeClr val="tx1"/>
                          </a:solidFill>
                          <a:latin typeface="华文楷体" panose="02010600040101010101" charset="-122"/>
                          <a:ea typeface="华文楷体" panose="02010600040101010101" charset="-122"/>
                          <a:cs typeface="华文楷体" panose="02010600040101010101" charset="-122"/>
                          <a:sym typeface="Malgun Gothic" panose="020B0503020000020004" pitchFamily="34" charset="-127"/>
                        </a:rPr>
                        <a:t>RMB</a:t>
                      </a:r>
                      <a:endParaRPr lang="zh-CN" altLang="en-US" sz="1200" dirty="0">
                        <a:solidFill>
                          <a:schemeClr val="tx1"/>
                        </a:solidFill>
                        <a:latin typeface="华文楷体" panose="02010600040101010101" charset="-122"/>
                        <a:ea typeface="华文楷体" panose="02010600040101010101" charset="-122"/>
                        <a:cs typeface="华文楷体" panose="02010600040101010101" charset="-122"/>
                        <a:sym typeface="Malgun Gothic" panose="020B0503020000020004" pitchFamily="34" charset="-127"/>
                      </a:endParaRPr>
                    </a:p>
                  </a:txBody>
                  <a:tcPr marT="0" marB="0" anchor="ctr">
                    <a:lnL w="12700" cap="flat" cmpd="sng">
                      <a:solidFill>
                        <a:srgbClr val="7F7F7F"/>
                      </a:solidFill>
                      <a:prstDash val="solid"/>
                      <a:bevel/>
                      <a:headEnd type="none" w="med" len="med"/>
                      <a:tailEnd type="none" w="med" len="med"/>
                    </a:lnL>
                    <a:lnR w="12700" cap="flat" cmpd="sng">
                      <a:solidFill>
                        <a:srgbClr val="7F7F7F"/>
                      </a:solidFill>
                      <a:prstDash val="solid"/>
                      <a:bevel/>
                      <a:headEnd type="none" w="med" len="med"/>
                      <a:tailEnd type="none" w="med" len="med"/>
                    </a:lnR>
                    <a:lnT cap="flat">
                      <a:noFill/>
                    </a:lnT>
                    <a:lnB w="12700" cap="flat" cmpd="sng">
                      <a:solidFill>
                        <a:srgbClr val="A5A5A5"/>
                      </a:solidFill>
                      <a:prstDash val="solid"/>
                      <a:bevel/>
                      <a:headEnd type="none" w="med" len="med"/>
                      <a:tailEnd type="none" w="med" len="med"/>
                    </a:lnB>
                    <a:lnTlToBr>
                      <a:noFill/>
                    </a:lnTlToBr>
                    <a:lnBlToTr>
                      <a:noFill/>
                    </a:lnBlToTr>
                    <a:solidFill>
                      <a:schemeClr val="bg1">
                        <a:alpha val="100000"/>
                      </a:schemeClr>
                    </a:solidFill>
                  </a:tcPr>
                </a:tc>
                <a:tc vMerge="1">
                  <a:tcPr>
                    <a:lnL w="12700" cap="flat" cmpd="sng">
                      <a:solidFill>
                        <a:srgbClr val="7F7F7F"/>
                      </a:solidFill>
                      <a:prstDash val="solid"/>
                      <a:bevel/>
                      <a:headEnd type="none" w="med" len="med"/>
                      <a:tailEnd type="none" w="med" len="med"/>
                    </a:lnL>
                    <a:lnR w="12700" cap="flat" cmpd="sng">
                      <a:solidFill>
                        <a:srgbClr val="7F7F7F"/>
                      </a:solidFill>
                      <a:prstDash val="solid"/>
                      <a:bevel/>
                      <a:headEnd type="none" w="med" len="med"/>
                      <a:tailEnd type="none" w="med" len="med"/>
                    </a:lnR>
                    <a:lnB w="12700" cap="flat" cmpd="sng">
                      <a:solidFill>
                        <a:srgbClr val="A5A5A5"/>
                      </a:solidFill>
                      <a:prstDash val="solid"/>
                      <a:bevel/>
                      <a:headEnd type="none" w="med" len="med"/>
                      <a:tailEnd type="none" w="med" len="med"/>
                    </a:lnB>
                  </a:tcPr>
                </a:tc>
              </a:tr>
              <a:tr h="383540">
                <a:tc vMerge="1">
                  <a:tcPr>
                    <a:lnL w="9525" cap="flat" cmpd="sng">
                      <a:solidFill>
                        <a:srgbClr val="7F7F7F"/>
                      </a:solidFill>
                      <a:prstDash val="solid"/>
                      <a:bevel/>
                      <a:headEnd type="none" w="med" len="med"/>
                      <a:tailEnd type="none" w="med" len="med"/>
                    </a:lnL>
                    <a:lnR w="12700" cap="flat" cmpd="sng">
                      <a:solidFill>
                        <a:srgbClr val="A5A5A5"/>
                      </a:solidFill>
                      <a:prstDash val="solid"/>
                      <a:bevel/>
                      <a:headEnd type="none" w="med" len="med"/>
                      <a:tailEnd type="none" w="med" len="med"/>
                    </a:lnR>
                  </a:tcPr>
                </a:tc>
                <a:tc gridSpan="2">
                  <a:txBody>
                    <a:bodyPr/>
                    <a:p>
                      <a:pPr marL="0" lvl="0" indent="0" algn="ctr" latinLnBrk="1">
                        <a:spcBef>
                          <a:spcPct val="0"/>
                        </a:spcBef>
                        <a:buFont typeface="Arial" panose="020B0604020202020204" pitchFamily="34" charset="0"/>
                        <a:buNone/>
                      </a:pPr>
                      <a:r>
                        <a:rPr lang="en-US" altLang="zh-CN" sz="1200" b="1">
                          <a:solidFill>
                            <a:schemeClr val="tx1"/>
                          </a:solidFill>
                          <a:latin typeface="华文楷体" panose="02010600040101010101" charset="-122"/>
                          <a:ea typeface="华文楷体" panose="02010600040101010101" charset="-122"/>
                          <a:cs typeface="华文楷体" panose="02010600040101010101" charset="-122"/>
                          <a:sym typeface="Malgun Gothic" panose="020B0503020000020004" pitchFamily="34" charset="-127"/>
                        </a:rPr>
                        <a:t>         </a:t>
                      </a:r>
                      <a:r>
                        <a:rPr lang="zh-CN" altLang="en-US" sz="1200" b="1">
                          <a:solidFill>
                            <a:schemeClr val="tx1"/>
                          </a:solidFill>
                          <a:latin typeface="华文楷体" panose="02010600040101010101" charset="-122"/>
                          <a:ea typeface="华文楷体" panose="02010600040101010101" charset="-122"/>
                          <a:cs typeface="华文楷体" panose="02010600040101010101" charset="-122"/>
                          <a:sym typeface="Malgun Gothic" panose="020B0503020000020004" pitchFamily="34" charset="-127"/>
                        </a:rPr>
                        <a:t>小计</a:t>
                      </a:r>
                      <a:endParaRPr lang="zh-CN" altLang="en-US" sz="1200" b="1">
                        <a:solidFill>
                          <a:schemeClr val="tx1"/>
                        </a:solidFill>
                        <a:latin typeface="华文楷体" panose="02010600040101010101" charset="-122"/>
                        <a:ea typeface="华文楷体" panose="02010600040101010101" charset="-122"/>
                        <a:cs typeface="华文楷体" panose="02010600040101010101" charset="-122"/>
                        <a:sym typeface="Malgun Gothic" panose="020B0503020000020004" pitchFamily="34" charset="-127"/>
                      </a:endParaRPr>
                    </a:p>
                  </a:txBody>
                  <a:tcPr marT="0" marB="0" anchor="ctr">
                    <a:lnL w="12700" cap="flat" cmpd="sng">
                      <a:solidFill>
                        <a:srgbClr val="A5A5A5"/>
                      </a:solidFill>
                      <a:prstDash val="solid"/>
                      <a:bevel/>
                      <a:headEnd type="none" w="med" len="med"/>
                      <a:tailEnd type="none" w="med" len="med"/>
                    </a:lnL>
                    <a:lnR w="9525" cap="flat" cmpd="sng">
                      <a:solidFill>
                        <a:srgbClr val="7F7F7F"/>
                      </a:solidFill>
                      <a:prstDash val="solid"/>
                      <a:bevel/>
                      <a:headEnd type="none" w="med" len="med"/>
                      <a:tailEnd type="none" w="med" len="med"/>
                    </a:lnR>
                    <a:lnT cap="flat">
                      <a:noFill/>
                    </a:lnT>
                    <a:lnB w="12700" cap="flat" cmpd="sng">
                      <a:solidFill>
                        <a:srgbClr val="A5A5A5"/>
                      </a:solidFill>
                      <a:prstDash val="solid"/>
                      <a:bevel/>
                      <a:headEnd type="none" w="med" len="med"/>
                      <a:tailEnd type="none" w="med" len="med"/>
                    </a:lnB>
                    <a:lnTlToBr>
                      <a:noFill/>
                    </a:lnTlToBr>
                    <a:lnBlToTr>
                      <a:noFill/>
                    </a:lnBlToTr>
                    <a:solidFill>
                      <a:srgbClr val="F2F2F2">
                        <a:alpha val="100000"/>
                      </a:srgbClr>
                    </a:solidFill>
                  </a:tcPr>
                </a:tc>
                <a:tc hMerge="1">
                  <a:tcPr>
                    <a:lnR w="9525" cap="flat" cmpd="sng">
                      <a:solidFill>
                        <a:srgbClr val="7F7F7F"/>
                      </a:solidFill>
                      <a:prstDash val="solid"/>
                      <a:bevel/>
                      <a:headEnd type="none" w="med" len="med"/>
                      <a:tailEnd type="none" w="med" len="med"/>
                    </a:lnR>
                    <a:lnT w="12700" cap="flat">
                      <a:solidFill>
                        <a:schemeClr val="bg1">
                          <a:lumMod val="75000"/>
                        </a:schemeClr>
                      </a:solidFill>
                      <a:prstDash val="solid"/>
                    </a:lnT>
                    <a:lnB w="12700" cap="flat" cmpd="sng">
                      <a:solidFill>
                        <a:srgbClr val="A5A5A5"/>
                      </a:solidFill>
                      <a:prstDash val="solid"/>
                      <a:bevel/>
                      <a:headEnd type="none" w="med" len="med"/>
                      <a:tailEnd type="none" w="med" len="med"/>
                    </a:lnB>
                  </a:tcPr>
                </a:tc>
                <a:tc>
                  <a:txBody>
                    <a:bodyPr/>
                    <a:p>
                      <a:pPr marL="0" lvl="0" indent="0" algn="r" eaLnBrk="1" latinLnBrk="1" hangingPunct="1">
                        <a:spcBef>
                          <a:spcPct val="0"/>
                        </a:spcBef>
                        <a:buFont typeface="Arial" panose="020B0604020202020204" pitchFamily="34" charset="0"/>
                        <a:buNone/>
                      </a:pPr>
                      <a:r>
                        <a:rPr lang="en-US" sz="1200" b="1" dirty="0">
                          <a:latin typeface="华文楷体" panose="02010600040101010101" charset="-122"/>
                          <a:ea typeface="华文楷体" panose="02010600040101010101" charset="-122"/>
                          <a:cs typeface="华文楷体" panose="02010600040101010101" charset="-122"/>
                          <a:sym typeface="Malgun Gothic" panose="020B0503020000020004" pitchFamily="34" charset="-127"/>
                        </a:rPr>
                        <a:t>2850</a:t>
                      </a:r>
                      <a:r>
                        <a:rPr lang="zh-CN" altLang="en-US" sz="1200" b="1" dirty="0">
                          <a:solidFill>
                            <a:schemeClr val="tx1"/>
                          </a:solidFill>
                          <a:latin typeface="华文楷体" panose="02010600040101010101" charset="-122"/>
                          <a:ea typeface="华文楷体" panose="02010600040101010101" charset="-122"/>
                          <a:cs typeface="华文楷体" panose="02010600040101010101" charset="-122"/>
                          <a:sym typeface="Malgun Gothic" panose="020B0503020000020004" pitchFamily="34" charset="-127"/>
                        </a:rPr>
                        <a:t>万</a:t>
                      </a:r>
                      <a:r>
                        <a:rPr lang="en-US" altLang="x-none" sz="1200" b="1" dirty="0">
                          <a:solidFill>
                            <a:schemeClr val="tx1"/>
                          </a:solidFill>
                          <a:latin typeface="华文楷体" panose="02010600040101010101" charset="-122"/>
                          <a:ea typeface="华文楷体" panose="02010600040101010101" charset="-122"/>
                          <a:cs typeface="华文楷体" panose="02010600040101010101" charset="-122"/>
                          <a:sym typeface="Malgun Gothic" panose="020B0503020000020004" pitchFamily="34" charset="-127"/>
                        </a:rPr>
                        <a:t>RMB</a:t>
                      </a:r>
                      <a:endParaRPr lang="zh-CN" altLang="en-US" sz="1200" b="1" dirty="0">
                        <a:solidFill>
                          <a:schemeClr val="tx1"/>
                        </a:solidFill>
                        <a:latin typeface="华文楷体" panose="02010600040101010101" charset="-122"/>
                        <a:ea typeface="华文楷体" panose="02010600040101010101" charset="-122"/>
                        <a:cs typeface="华文楷体" panose="02010600040101010101" charset="-122"/>
                        <a:sym typeface="Malgun Gothic" panose="020B0503020000020004" pitchFamily="34" charset="-127"/>
                      </a:endParaRPr>
                    </a:p>
                  </a:txBody>
                  <a:tcPr marT="0" marB="0" anchor="ctr">
                    <a:lnL w="9525" cap="flat" cmpd="sng">
                      <a:solidFill>
                        <a:srgbClr val="7F7F7F"/>
                      </a:solidFill>
                      <a:prstDash val="solid"/>
                      <a:bevel/>
                      <a:headEnd type="none" w="med" len="med"/>
                      <a:tailEnd type="none" w="med" len="med"/>
                    </a:lnL>
                    <a:lnR w="12700" cap="flat" cmpd="sng">
                      <a:solidFill>
                        <a:srgbClr val="7F7F7F"/>
                      </a:solidFill>
                      <a:prstDash val="solid"/>
                      <a:bevel/>
                      <a:headEnd type="none" w="med" len="med"/>
                      <a:tailEnd type="none" w="med" len="med"/>
                    </a:lnR>
                    <a:lnT w="12700" cap="flat" cmpd="sng">
                      <a:solidFill>
                        <a:srgbClr val="A5A5A5"/>
                      </a:solidFill>
                      <a:prstDash val="solid"/>
                      <a:bevel/>
                      <a:headEnd type="none" w="med" len="med"/>
                      <a:tailEnd type="none" w="med" len="med"/>
                    </a:lnT>
                    <a:lnB w="12700" cap="flat" cmpd="sng">
                      <a:solidFill>
                        <a:srgbClr val="A5A5A5"/>
                      </a:solidFill>
                      <a:prstDash val="solid"/>
                      <a:bevel/>
                      <a:headEnd type="none" w="med" len="med"/>
                      <a:tailEnd type="none" w="med" len="med"/>
                    </a:lnB>
                    <a:lnTlToBr>
                      <a:noFill/>
                    </a:lnTlToBr>
                    <a:lnBlToTr>
                      <a:noFill/>
                    </a:lnBlToTr>
                    <a:solidFill>
                      <a:schemeClr val="bg1">
                        <a:alpha val="100000"/>
                      </a:schemeClr>
                    </a:solidFill>
                  </a:tcPr>
                </a:tc>
                <a:tc>
                  <a:txBody>
                    <a:bodyPr/>
                    <a:p>
                      <a:pPr marL="0" lvl="0" indent="0" algn="r" eaLnBrk="1" latinLnBrk="1" hangingPunct="1">
                        <a:spcBef>
                          <a:spcPct val="0"/>
                        </a:spcBef>
                        <a:buFont typeface="Arial" panose="020B0604020202020204" pitchFamily="34" charset="0"/>
                        <a:buNone/>
                      </a:pPr>
                      <a:r>
                        <a:rPr lang="zh-CN" sz="1200" b="1" dirty="0">
                          <a:latin typeface="华文楷体" panose="02010600040101010101" charset="-122"/>
                          <a:ea typeface="华文楷体" panose="02010600040101010101" charset="-122"/>
                          <a:cs typeface="华文楷体" panose="02010600040101010101" charset="-122"/>
                          <a:sym typeface="Malgun Gothic" panose="020B0503020000020004" pitchFamily="34" charset="-127"/>
                        </a:rPr>
                        <a:t>待定</a:t>
                      </a:r>
                      <a:endParaRPr lang="zh-CN" altLang="en-US" sz="1200" b="1" dirty="0">
                        <a:solidFill>
                          <a:schemeClr val="tx1"/>
                        </a:solidFill>
                        <a:latin typeface="华文楷体" panose="02010600040101010101" charset="-122"/>
                        <a:ea typeface="华文楷体" panose="02010600040101010101" charset="-122"/>
                        <a:cs typeface="华文楷体" panose="02010600040101010101" charset="-122"/>
                        <a:sym typeface="Malgun Gothic" panose="020B0503020000020004" pitchFamily="34" charset="-127"/>
                      </a:endParaRPr>
                    </a:p>
                  </a:txBody>
                  <a:tcPr marT="0" marB="0" anchor="ctr">
                    <a:lnL w="12700" cap="flat" cmpd="sng">
                      <a:solidFill>
                        <a:srgbClr val="7F7F7F"/>
                      </a:solidFill>
                      <a:prstDash val="solid"/>
                      <a:bevel/>
                      <a:headEnd type="none" w="med" len="med"/>
                      <a:tailEnd type="none" w="med" len="med"/>
                    </a:lnL>
                    <a:lnR w="12700" cap="flat" cmpd="sng">
                      <a:solidFill>
                        <a:srgbClr val="7F7F7F"/>
                      </a:solidFill>
                      <a:prstDash val="solid"/>
                      <a:bevel/>
                      <a:headEnd type="none" w="med" len="med"/>
                      <a:tailEnd type="none" w="med" len="med"/>
                    </a:lnR>
                    <a:lnT w="12700" cap="flat" cmpd="sng">
                      <a:solidFill>
                        <a:srgbClr val="A5A5A5"/>
                      </a:solidFill>
                      <a:prstDash val="solid"/>
                      <a:bevel/>
                      <a:headEnd type="none" w="med" len="med"/>
                      <a:tailEnd type="none" w="med" len="med"/>
                    </a:lnT>
                    <a:lnB w="12700" cap="flat" cmpd="sng">
                      <a:solidFill>
                        <a:srgbClr val="A5A5A5"/>
                      </a:solidFill>
                      <a:prstDash val="solid"/>
                      <a:bevel/>
                      <a:headEnd type="none" w="med" len="med"/>
                      <a:tailEnd type="none" w="med" len="med"/>
                    </a:lnB>
                    <a:lnTlToBr>
                      <a:noFill/>
                    </a:lnTlToBr>
                    <a:lnBlToTr>
                      <a:noFill/>
                    </a:lnBlToTr>
                    <a:solidFill>
                      <a:schemeClr val="bg1">
                        <a:alpha val="100000"/>
                      </a:schemeClr>
                    </a:solidFill>
                  </a:tcPr>
                </a:tc>
                <a:tc>
                  <a:txBody>
                    <a:bodyPr/>
                    <a:p>
                      <a:pPr marL="0" lvl="0" indent="0" algn="r" eaLnBrk="1" latinLnBrk="1" hangingPunct="1">
                        <a:spcBef>
                          <a:spcPct val="0"/>
                        </a:spcBef>
                        <a:buFont typeface="Arial" panose="020B0604020202020204" pitchFamily="34" charset="0"/>
                        <a:buNone/>
                      </a:pPr>
                      <a:r>
                        <a:rPr lang="en-US" sz="1200" b="1" dirty="0">
                          <a:latin typeface="华文楷体" panose="02010600040101010101" charset="-122"/>
                          <a:ea typeface="华文楷体" panose="02010600040101010101" charset="-122"/>
                          <a:cs typeface="华文楷体" panose="02010600040101010101" charset="-122"/>
                          <a:sym typeface="Malgun Gothic" panose="020B0503020000020004" pitchFamily="34" charset="-127"/>
                        </a:rPr>
                        <a:t>2825</a:t>
                      </a:r>
                      <a:r>
                        <a:rPr lang="zh-CN" altLang="en-US" sz="1200" b="1" dirty="0">
                          <a:solidFill>
                            <a:schemeClr val="tx1"/>
                          </a:solidFill>
                          <a:latin typeface="华文楷体" panose="02010600040101010101" charset="-122"/>
                          <a:ea typeface="华文楷体" panose="02010600040101010101" charset="-122"/>
                          <a:cs typeface="华文楷体" panose="02010600040101010101" charset="-122"/>
                          <a:sym typeface="Malgun Gothic" panose="020B0503020000020004" pitchFamily="34" charset="-127"/>
                        </a:rPr>
                        <a:t>万</a:t>
                      </a:r>
                      <a:r>
                        <a:rPr lang="en-US" altLang="x-none" sz="1200" b="1" dirty="0">
                          <a:solidFill>
                            <a:schemeClr val="tx1"/>
                          </a:solidFill>
                          <a:latin typeface="华文楷体" panose="02010600040101010101" charset="-122"/>
                          <a:ea typeface="华文楷体" panose="02010600040101010101" charset="-122"/>
                          <a:cs typeface="华文楷体" panose="02010600040101010101" charset="-122"/>
                          <a:sym typeface="Malgun Gothic" panose="020B0503020000020004" pitchFamily="34" charset="-127"/>
                        </a:rPr>
                        <a:t>RMB</a:t>
                      </a:r>
                      <a:endParaRPr lang="zh-CN" altLang="en-US" sz="1200" b="1" dirty="0">
                        <a:solidFill>
                          <a:schemeClr val="tx1"/>
                        </a:solidFill>
                        <a:latin typeface="华文楷体" panose="02010600040101010101" charset="-122"/>
                        <a:ea typeface="华文楷体" panose="02010600040101010101" charset="-122"/>
                        <a:cs typeface="华文楷体" panose="02010600040101010101" charset="-122"/>
                        <a:sym typeface="Malgun Gothic" panose="020B0503020000020004" pitchFamily="34" charset="-127"/>
                      </a:endParaRPr>
                    </a:p>
                  </a:txBody>
                  <a:tcPr marT="0" marB="0" anchor="ctr">
                    <a:lnL w="12700" cap="flat" cmpd="sng">
                      <a:solidFill>
                        <a:srgbClr val="7F7F7F"/>
                      </a:solidFill>
                      <a:prstDash val="solid"/>
                      <a:bevel/>
                      <a:headEnd type="none" w="med" len="med"/>
                      <a:tailEnd type="none" w="med" len="med"/>
                    </a:lnL>
                    <a:lnR w="12700" cap="flat" cmpd="sng">
                      <a:solidFill>
                        <a:srgbClr val="7F7F7F"/>
                      </a:solidFill>
                      <a:prstDash val="solid"/>
                      <a:bevel/>
                      <a:headEnd type="none" w="med" len="med"/>
                      <a:tailEnd type="none" w="med" len="med"/>
                    </a:lnR>
                    <a:lnT w="12700" cap="flat" cmpd="sng">
                      <a:solidFill>
                        <a:srgbClr val="A5A5A5"/>
                      </a:solidFill>
                      <a:prstDash val="solid"/>
                      <a:bevel/>
                      <a:headEnd type="none" w="med" len="med"/>
                      <a:tailEnd type="none" w="med" len="med"/>
                    </a:lnT>
                    <a:lnB w="12700" cap="flat" cmpd="sng">
                      <a:solidFill>
                        <a:srgbClr val="A5A5A5"/>
                      </a:solidFill>
                      <a:prstDash val="solid"/>
                      <a:bevel/>
                      <a:headEnd type="none" w="med" len="med"/>
                      <a:tailEnd type="none" w="med" len="med"/>
                    </a:lnB>
                    <a:lnTlToBr>
                      <a:noFill/>
                    </a:lnTlToBr>
                    <a:lnBlToTr>
                      <a:noFill/>
                    </a:lnBlToTr>
                    <a:solidFill>
                      <a:schemeClr val="bg1">
                        <a:alpha val="100000"/>
                      </a:schemeClr>
                    </a:solidFill>
                  </a:tcPr>
                </a:tc>
                <a:tc>
                  <a:txBody>
                    <a:bodyPr/>
                    <a:p>
                      <a:pPr marL="0" lvl="0" indent="0" algn="l" eaLnBrk="1" fontAlgn="base" latinLnBrk="1" hangingPunct="1">
                        <a:spcBef>
                          <a:spcPct val="0"/>
                        </a:spcBef>
                        <a:spcAft>
                          <a:spcPct val="0"/>
                        </a:spcAft>
                        <a:buClr>
                          <a:srgbClr val="4F81BD"/>
                        </a:buClr>
                        <a:buFont typeface="Wingdings" panose="05000000000000000000" pitchFamily="2" charset="2"/>
                        <a:buNone/>
                      </a:pPr>
                      <a:endParaRPr sz="1200" b="1" baseline="0">
                        <a:solidFill>
                          <a:srgbClr val="000000"/>
                        </a:solidFill>
                        <a:latin typeface="华文楷体" panose="02010600040101010101" charset="-122"/>
                        <a:ea typeface="华文楷体" panose="02010600040101010101" charset="-122"/>
                        <a:sym typeface="Malgun Gothic" panose="020B0503020000020004" pitchFamily="34" charset="-127"/>
                      </a:endParaRPr>
                    </a:p>
                  </a:txBody>
                  <a:tcPr marR="72000" marT="0" marB="0" anchor="ctr">
                    <a:lnL w="12700" cap="flat" cmpd="sng">
                      <a:solidFill>
                        <a:srgbClr val="7F7F7F"/>
                      </a:solidFill>
                      <a:prstDash val="solid"/>
                      <a:bevel/>
                      <a:headEnd type="none" w="med" len="med"/>
                      <a:tailEnd type="none" w="med" len="med"/>
                    </a:lnL>
                    <a:lnR w="12700" cap="flat" cmpd="sng">
                      <a:solidFill>
                        <a:srgbClr val="7F7F7F"/>
                      </a:solidFill>
                      <a:prstDash val="solid"/>
                      <a:bevel/>
                      <a:headEnd type="none" w="med" len="med"/>
                      <a:tailEnd type="none" w="med" len="med"/>
                    </a:lnR>
                    <a:lnT w="12700" cap="flat" cmpd="sng">
                      <a:solidFill>
                        <a:srgbClr val="A5A5A5"/>
                      </a:solidFill>
                      <a:prstDash val="solid"/>
                      <a:bevel/>
                      <a:headEnd type="none" w="med" len="med"/>
                      <a:tailEnd type="none" w="med" len="med"/>
                    </a:lnT>
                    <a:lnB w="12700" cap="flat" cmpd="sng">
                      <a:solidFill>
                        <a:srgbClr val="A5A5A5"/>
                      </a:solidFill>
                      <a:prstDash val="solid"/>
                      <a:bevel/>
                      <a:headEnd type="none" w="med" len="med"/>
                      <a:tailEnd type="none" w="med" len="med"/>
                    </a:lnB>
                    <a:lnTlToBr>
                      <a:noFill/>
                    </a:lnTlToBr>
                    <a:lnBlToTr>
                      <a:noFill/>
                    </a:lnBlToTr>
                    <a:solidFill>
                      <a:schemeClr val="bg1">
                        <a:alpha val="100000"/>
                      </a:schemeClr>
                    </a:solidFill>
                  </a:tcPr>
                </a:tc>
              </a:tr>
              <a:tr h="386080">
                <a:tc vMerge="1">
                  <a:tcPr>
                    <a:lnL w="9525" cap="flat" cmpd="sng">
                      <a:solidFill>
                        <a:srgbClr val="7F7F7F"/>
                      </a:solidFill>
                      <a:prstDash val="solid"/>
                      <a:bevel/>
                      <a:headEnd type="none" w="med" len="med"/>
                      <a:tailEnd type="none" w="med" len="med"/>
                    </a:lnL>
                    <a:lnR w="12700" cap="flat" cmpd="sng">
                      <a:solidFill>
                        <a:srgbClr val="A5A5A5"/>
                      </a:solidFill>
                      <a:prstDash val="solid"/>
                      <a:bevel/>
                      <a:headEnd type="none" w="med" len="med"/>
                      <a:tailEnd type="none" w="med" len="med"/>
                    </a:lnR>
                  </a:tcPr>
                </a:tc>
                <a:tc gridSpan="2">
                  <a:txBody>
                    <a:bodyPr/>
                    <a:p>
                      <a:pPr marL="0" lvl="0" indent="0" algn="ctr" eaLnBrk="1" latinLnBrk="1" hangingPunct="1">
                        <a:spcBef>
                          <a:spcPct val="0"/>
                        </a:spcBef>
                        <a:buFont typeface="Arial" panose="020B0604020202020204" pitchFamily="34" charset="0"/>
                        <a:buNone/>
                      </a:pPr>
                      <a:r>
                        <a:rPr lang="zh-CN" altLang="en-US" sz="1200" b="1" dirty="0">
                          <a:solidFill>
                            <a:schemeClr val="tx1"/>
                          </a:solidFill>
                          <a:latin typeface="华文楷体" panose="02010600040101010101" charset="-122"/>
                          <a:ea typeface="华文楷体" panose="02010600040101010101" charset="-122"/>
                          <a:cs typeface="华文楷体" panose="02010600040101010101" charset="-122"/>
                          <a:sym typeface="Malgun Gothic" panose="020B0503020000020004" pitchFamily="34" charset="-127"/>
                        </a:rPr>
                        <a:t>实验</a:t>
                      </a:r>
                      <a:r>
                        <a:rPr lang="en-US" altLang="x-none" sz="1200" b="1" dirty="0">
                          <a:solidFill>
                            <a:schemeClr val="tx1"/>
                          </a:solidFill>
                          <a:latin typeface="华文楷体" panose="02010600040101010101" charset="-122"/>
                          <a:ea typeface="华文楷体" panose="02010600040101010101" charset="-122"/>
                          <a:cs typeface="华文楷体" panose="02010600040101010101" charset="-122"/>
                          <a:sym typeface="Malgun Gothic" panose="020B0503020000020004" pitchFamily="34" charset="-127"/>
                        </a:rPr>
                        <a:t>/</a:t>
                      </a:r>
                      <a:r>
                        <a:rPr lang="zh-CN" altLang="en-US" sz="1200" b="1" dirty="0">
                          <a:solidFill>
                            <a:schemeClr val="tx1"/>
                          </a:solidFill>
                          <a:latin typeface="华文楷体" panose="02010600040101010101" charset="-122"/>
                          <a:ea typeface="华文楷体" panose="02010600040101010101" charset="-122"/>
                          <a:cs typeface="华文楷体" panose="02010600040101010101" charset="-122"/>
                          <a:sym typeface="Malgun Gothic" panose="020B0503020000020004" pitchFamily="34" charset="-127"/>
                        </a:rPr>
                        <a:t>质量设备</a:t>
                      </a:r>
                      <a:endParaRPr lang="zh-CN" altLang="en-US" sz="1200" b="1" dirty="0">
                        <a:solidFill>
                          <a:schemeClr val="tx1"/>
                        </a:solidFill>
                        <a:latin typeface="华文楷体" panose="02010600040101010101" charset="-122"/>
                        <a:ea typeface="华文楷体" panose="02010600040101010101" charset="-122"/>
                        <a:cs typeface="华文楷体" panose="02010600040101010101" charset="-122"/>
                        <a:sym typeface="Malgun Gothic" panose="020B0503020000020004" pitchFamily="34" charset="-127"/>
                      </a:endParaRPr>
                    </a:p>
                  </a:txBody>
                  <a:tcPr marT="0" marB="0" anchor="ctr">
                    <a:lnL w="12700" cap="flat" cmpd="sng">
                      <a:solidFill>
                        <a:srgbClr val="A5A5A5"/>
                      </a:solidFill>
                      <a:prstDash val="solid"/>
                      <a:bevel/>
                      <a:headEnd type="none" w="med" len="med"/>
                      <a:tailEnd type="none" w="med" len="med"/>
                    </a:lnL>
                    <a:lnR w="9525" cap="flat" cmpd="sng">
                      <a:solidFill>
                        <a:srgbClr val="7F7F7F"/>
                      </a:solidFill>
                      <a:prstDash val="solid"/>
                      <a:bevel/>
                      <a:headEnd type="none" w="med" len="med"/>
                      <a:tailEnd type="none" w="med" len="med"/>
                    </a:lnR>
                    <a:lnT w="12700" cap="flat" cmpd="sng">
                      <a:solidFill>
                        <a:srgbClr val="A5A5A5"/>
                      </a:solidFill>
                      <a:prstDash val="solid"/>
                      <a:bevel/>
                      <a:headEnd type="none" w="med" len="med"/>
                      <a:tailEnd type="none" w="med" len="med"/>
                    </a:lnT>
                    <a:lnB cap="flat">
                      <a:noFill/>
                    </a:lnB>
                    <a:lnTlToBr>
                      <a:noFill/>
                    </a:lnTlToBr>
                    <a:lnBlToTr>
                      <a:noFill/>
                    </a:lnBlToTr>
                    <a:solidFill>
                      <a:srgbClr val="F2F2F2">
                        <a:alpha val="100000"/>
                      </a:srgbClr>
                    </a:solidFill>
                  </a:tcPr>
                </a:tc>
                <a:tc hMerge="1">
                  <a:tcPr>
                    <a:lnR w="9525" cap="flat" cmpd="sng">
                      <a:solidFill>
                        <a:srgbClr val="7F7F7F"/>
                      </a:solidFill>
                      <a:prstDash val="solid"/>
                      <a:bevel/>
                      <a:headEnd type="none" w="med" len="med"/>
                      <a:tailEnd type="none" w="med" len="med"/>
                    </a:lnR>
                    <a:lnT w="12700" cap="flat" cmpd="sng">
                      <a:solidFill>
                        <a:srgbClr val="A5A5A5"/>
                      </a:solidFill>
                      <a:prstDash val="solid"/>
                      <a:bevel/>
                      <a:headEnd type="none" w="med" len="med"/>
                      <a:tailEnd type="none" w="med" len="med"/>
                    </a:lnT>
                    <a:lnB cap="flat">
                      <a:noFill/>
                    </a:lnB>
                  </a:tcPr>
                </a:tc>
                <a:tc>
                  <a:txBody>
                    <a:bodyPr/>
                    <a:p>
                      <a:pPr marL="0" lvl="0" indent="0" algn="r" eaLnBrk="1" latinLnBrk="1" hangingPunct="1">
                        <a:spcBef>
                          <a:spcPct val="0"/>
                        </a:spcBef>
                        <a:buFont typeface="Arial" panose="020B0604020202020204" pitchFamily="34" charset="0"/>
                        <a:buNone/>
                      </a:pPr>
                      <a:r>
                        <a:rPr lang="en-US" sz="1200" b="1" dirty="0">
                          <a:latin typeface="华文楷体" panose="02010600040101010101" charset="-122"/>
                          <a:ea typeface="华文楷体" panose="02010600040101010101" charset="-122"/>
                          <a:cs typeface="华文楷体" panose="02010600040101010101" charset="-122"/>
                          <a:sym typeface="Malgun Gothic" panose="020B0503020000020004" pitchFamily="34" charset="-127"/>
                        </a:rPr>
                        <a:t>87</a:t>
                      </a:r>
                      <a:r>
                        <a:rPr lang="zh-CN" altLang="en-US" sz="1200" b="1" dirty="0">
                          <a:solidFill>
                            <a:schemeClr val="tx1"/>
                          </a:solidFill>
                          <a:latin typeface="华文楷体" panose="02010600040101010101" charset="-122"/>
                          <a:ea typeface="华文楷体" panose="02010600040101010101" charset="-122"/>
                          <a:cs typeface="华文楷体" panose="02010600040101010101" charset="-122"/>
                          <a:sym typeface="Malgun Gothic" panose="020B0503020000020004" pitchFamily="34" charset="-127"/>
                        </a:rPr>
                        <a:t>万</a:t>
                      </a:r>
                      <a:r>
                        <a:rPr lang="en-US" altLang="x-none" sz="1200" b="1" dirty="0">
                          <a:solidFill>
                            <a:schemeClr val="tx1"/>
                          </a:solidFill>
                          <a:latin typeface="华文楷体" panose="02010600040101010101" charset="-122"/>
                          <a:ea typeface="华文楷体" panose="02010600040101010101" charset="-122"/>
                          <a:cs typeface="华文楷体" panose="02010600040101010101" charset="-122"/>
                          <a:sym typeface="Malgun Gothic" panose="020B0503020000020004" pitchFamily="34" charset="-127"/>
                        </a:rPr>
                        <a:t>RMB</a:t>
                      </a:r>
                      <a:endParaRPr lang="zh-CN" altLang="en-US" sz="1200" b="1" dirty="0">
                        <a:solidFill>
                          <a:schemeClr val="tx1"/>
                        </a:solidFill>
                        <a:latin typeface="华文楷体" panose="02010600040101010101" charset="-122"/>
                        <a:ea typeface="华文楷体" panose="02010600040101010101" charset="-122"/>
                        <a:cs typeface="华文楷体" panose="02010600040101010101" charset="-122"/>
                        <a:sym typeface="Malgun Gothic" panose="020B0503020000020004" pitchFamily="34" charset="-127"/>
                      </a:endParaRPr>
                    </a:p>
                  </a:txBody>
                  <a:tcPr marT="0" marB="0" anchor="ctr">
                    <a:lnL w="9525" cap="flat" cmpd="sng">
                      <a:solidFill>
                        <a:srgbClr val="7F7F7F"/>
                      </a:solidFill>
                      <a:prstDash val="solid"/>
                      <a:bevel/>
                      <a:headEnd type="none" w="med" len="med"/>
                      <a:tailEnd type="none" w="med" len="med"/>
                    </a:lnL>
                    <a:lnR w="12700" cap="flat" cmpd="sng">
                      <a:solidFill>
                        <a:srgbClr val="7F7F7F"/>
                      </a:solidFill>
                      <a:prstDash val="solid"/>
                      <a:bevel/>
                      <a:headEnd type="none" w="med" len="med"/>
                      <a:tailEnd type="none" w="med" len="med"/>
                    </a:lnR>
                    <a:lnT w="12700" cap="flat" cmpd="sng">
                      <a:solidFill>
                        <a:srgbClr val="A5A5A5"/>
                      </a:solidFill>
                      <a:prstDash val="solid"/>
                      <a:bevel/>
                      <a:headEnd type="none" w="med" len="med"/>
                      <a:tailEnd type="none" w="med" len="med"/>
                    </a:lnT>
                    <a:lnB cap="flat">
                      <a:noFill/>
                    </a:lnB>
                    <a:lnTlToBr>
                      <a:noFill/>
                    </a:lnTlToBr>
                    <a:lnBlToTr>
                      <a:noFill/>
                    </a:lnBlToTr>
                    <a:solidFill>
                      <a:schemeClr val="bg1">
                        <a:alpha val="100000"/>
                      </a:schemeClr>
                    </a:solidFill>
                  </a:tcPr>
                </a:tc>
                <a:tc>
                  <a:txBody>
                    <a:bodyPr/>
                    <a:p>
                      <a:pPr marL="0" lvl="0" indent="0" algn="r" eaLnBrk="1" latinLnBrk="1" hangingPunct="1">
                        <a:spcBef>
                          <a:spcPct val="0"/>
                        </a:spcBef>
                        <a:buFont typeface="Arial" panose="020B0604020202020204" pitchFamily="34" charset="0"/>
                        <a:buNone/>
                      </a:pPr>
                      <a:r>
                        <a:rPr lang="en-US" altLang="zh-CN" sz="1200" b="1">
                          <a:latin typeface="华文楷体" panose="02010600040101010101" charset="-122"/>
                          <a:ea typeface="华文楷体" panose="02010600040101010101" charset="-122"/>
                          <a:sym typeface="Malgun Gothic" panose="020B0503020000020004" pitchFamily="34" charset="-127"/>
                        </a:rPr>
                        <a:t>←</a:t>
                      </a:r>
                      <a:endParaRPr lang="en-US" altLang="zh-CN" sz="1200" b="1" dirty="0">
                        <a:solidFill>
                          <a:schemeClr val="tx1"/>
                        </a:solidFill>
                        <a:latin typeface="华文楷体" panose="02010600040101010101" charset="-122"/>
                        <a:ea typeface="华文楷体" panose="02010600040101010101" charset="-122"/>
                        <a:cs typeface="华文楷体" panose="02010600040101010101" charset="-122"/>
                        <a:sym typeface="Malgun Gothic" panose="020B0503020000020004" pitchFamily="34" charset="-127"/>
                      </a:endParaRPr>
                    </a:p>
                  </a:txBody>
                  <a:tcPr marT="0" marB="0" anchor="ctr">
                    <a:lnL w="12700" cap="flat" cmpd="sng">
                      <a:solidFill>
                        <a:srgbClr val="7F7F7F"/>
                      </a:solidFill>
                      <a:prstDash val="solid"/>
                      <a:bevel/>
                      <a:headEnd type="none" w="med" len="med"/>
                      <a:tailEnd type="none" w="med" len="med"/>
                    </a:lnL>
                    <a:lnR w="12700" cap="flat" cmpd="sng">
                      <a:solidFill>
                        <a:srgbClr val="7F7F7F"/>
                      </a:solidFill>
                      <a:prstDash val="solid"/>
                      <a:bevel/>
                      <a:headEnd type="none" w="med" len="med"/>
                      <a:tailEnd type="none" w="med" len="med"/>
                    </a:lnR>
                    <a:lnT w="12700" cap="flat" cmpd="sng">
                      <a:solidFill>
                        <a:srgbClr val="A5A5A5"/>
                      </a:solidFill>
                      <a:prstDash val="solid"/>
                      <a:bevel/>
                      <a:headEnd type="none" w="med" len="med"/>
                      <a:tailEnd type="none" w="med" len="med"/>
                    </a:lnT>
                    <a:lnB cap="flat">
                      <a:noFill/>
                    </a:lnB>
                    <a:lnTlToBr>
                      <a:noFill/>
                    </a:lnTlToBr>
                    <a:lnBlToTr>
                      <a:noFill/>
                    </a:lnBlToTr>
                    <a:solidFill>
                      <a:schemeClr val="bg1">
                        <a:alpha val="100000"/>
                      </a:schemeClr>
                    </a:solidFill>
                  </a:tcPr>
                </a:tc>
                <a:tc>
                  <a:txBody>
                    <a:bodyPr/>
                    <a:p>
                      <a:pPr marL="0" lvl="0" indent="0" algn="r" eaLnBrk="1" latinLnBrk="1" hangingPunct="1">
                        <a:spcBef>
                          <a:spcPct val="0"/>
                        </a:spcBef>
                        <a:buFont typeface="Arial" panose="020B0604020202020204" pitchFamily="34" charset="0"/>
                        <a:buNone/>
                      </a:pPr>
                      <a:r>
                        <a:rPr lang="en-US" sz="1200" b="1" dirty="0">
                          <a:latin typeface="华文楷体" panose="02010600040101010101" charset="-122"/>
                          <a:ea typeface="华文楷体" panose="02010600040101010101" charset="-122"/>
                          <a:cs typeface="华文楷体" panose="02010600040101010101" charset="-122"/>
                          <a:sym typeface="Malgun Gothic" panose="020B0503020000020004" pitchFamily="34" charset="-127"/>
                        </a:rPr>
                        <a:t>87</a:t>
                      </a:r>
                      <a:r>
                        <a:rPr lang="zh-CN" altLang="en-US" sz="1200" b="1" dirty="0">
                          <a:solidFill>
                            <a:schemeClr val="tx1"/>
                          </a:solidFill>
                          <a:latin typeface="华文楷体" panose="02010600040101010101" charset="-122"/>
                          <a:ea typeface="华文楷体" panose="02010600040101010101" charset="-122"/>
                          <a:cs typeface="华文楷体" panose="02010600040101010101" charset="-122"/>
                          <a:sym typeface="Malgun Gothic" panose="020B0503020000020004" pitchFamily="34" charset="-127"/>
                        </a:rPr>
                        <a:t>万</a:t>
                      </a:r>
                      <a:r>
                        <a:rPr lang="en-US" altLang="x-none" sz="1200" b="1" dirty="0">
                          <a:solidFill>
                            <a:schemeClr val="tx1"/>
                          </a:solidFill>
                          <a:latin typeface="华文楷体" panose="02010600040101010101" charset="-122"/>
                          <a:ea typeface="华文楷体" panose="02010600040101010101" charset="-122"/>
                          <a:cs typeface="华文楷体" panose="02010600040101010101" charset="-122"/>
                          <a:sym typeface="Malgun Gothic" panose="020B0503020000020004" pitchFamily="34" charset="-127"/>
                        </a:rPr>
                        <a:t>RMB</a:t>
                      </a:r>
                      <a:endParaRPr lang="zh-CN" altLang="en-US" sz="1200" b="1" dirty="0">
                        <a:solidFill>
                          <a:schemeClr val="tx1"/>
                        </a:solidFill>
                        <a:latin typeface="华文楷体" panose="02010600040101010101" charset="-122"/>
                        <a:ea typeface="华文楷体" panose="02010600040101010101" charset="-122"/>
                        <a:cs typeface="华文楷体" panose="02010600040101010101" charset="-122"/>
                        <a:sym typeface="Malgun Gothic" panose="020B0503020000020004" pitchFamily="34" charset="-127"/>
                      </a:endParaRPr>
                    </a:p>
                  </a:txBody>
                  <a:tcPr marT="0" marB="0" anchor="ctr">
                    <a:lnL w="12700" cap="flat" cmpd="sng">
                      <a:solidFill>
                        <a:srgbClr val="7F7F7F"/>
                      </a:solidFill>
                      <a:prstDash val="solid"/>
                      <a:bevel/>
                      <a:headEnd type="none" w="med" len="med"/>
                      <a:tailEnd type="none" w="med" len="med"/>
                    </a:lnL>
                    <a:lnR w="12700" cap="flat" cmpd="sng">
                      <a:solidFill>
                        <a:srgbClr val="7F7F7F"/>
                      </a:solidFill>
                      <a:prstDash val="solid"/>
                      <a:bevel/>
                      <a:headEnd type="none" w="med" len="med"/>
                      <a:tailEnd type="none" w="med" len="med"/>
                    </a:lnR>
                    <a:lnT w="12700" cap="flat" cmpd="sng">
                      <a:solidFill>
                        <a:srgbClr val="A5A5A5"/>
                      </a:solidFill>
                      <a:prstDash val="solid"/>
                      <a:bevel/>
                      <a:headEnd type="none" w="med" len="med"/>
                      <a:tailEnd type="none" w="med" len="med"/>
                    </a:lnT>
                    <a:lnB cap="flat">
                      <a:noFill/>
                    </a:lnB>
                    <a:lnTlToBr>
                      <a:noFill/>
                    </a:lnTlToBr>
                    <a:lnBlToTr>
                      <a:noFill/>
                    </a:lnBlToTr>
                    <a:solidFill>
                      <a:schemeClr val="bg1">
                        <a:alpha val="100000"/>
                      </a:schemeClr>
                    </a:solidFill>
                  </a:tcPr>
                </a:tc>
                <a:tc rowSpan="3">
                  <a:txBody>
                    <a:bodyPr/>
                    <a:p>
                      <a:pPr marL="0" lvl="0" indent="0" algn="l" eaLnBrk="1" fontAlgn="ctr" latinLnBrk="1" hangingPunct="1">
                        <a:spcBef>
                          <a:spcPct val="0"/>
                        </a:spcBef>
                        <a:spcAft>
                          <a:spcPct val="0"/>
                        </a:spcAft>
                        <a:buFont typeface="Arial" panose="020B0604020202020204" pitchFamily="34" charset="0"/>
                        <a:buNone/>
                      </a:pPr>
                      <a:r>
                        <a:rPr lang="en-US" altLang="x-none" sz="1200" b="1" baseline="0" dirty="0">
                          <a:solidFill>
                            <a:srgbClr val="000000"/>
                          </a:solidFill>
                          <a:latin typeface="华文楷体" panose="02010600040101010101" charset="-122"/>
                          <a:ea typeface="华文楷体" panose="02010600040101010101" charset="-122"/>
                          <a:cs typeface="华文楷体" panose="02010600040101010101" charset="-122"/>
                          <a:sym typeface="Malgun Gothic" panose="020B0503020000020004" pitchFamily="34" charset="-127"/>
                        </a:rPr>
                        <a:t>2</a:t>
                      </a:r>
                      <a:r>
                        <a:rPr lang="zh-CN" altLang="en-US" sz="1200" b="1" baseline="0" dirty="0">
                          <a:solidFill>
                            <a:srgbClr val="000000"/>
                          </a:solidFill>
                          <a:latin typeface="华文楷体" panose="02010600040101010101" charset="-122"/>
                          <a:ea typeface="华文楷体" panose="02010600040101010101" charset="-122"/>
                          <a:cs typeface="华文楷体" panose="02010600040101010101" charset="-122"/>
                          <a:sym typeface="Malgun Gothic" panose="020B0503020000020004" pitchFamily="34" charset="-127"/>
                        </a:rPr>
                        <a:t>阶段投资详细内容</a:t>
                      </a:r>
                      <a:endParaRPr lang="en-US" altLang="x-none" sz="1200" b="1" baseline="0" dirty="0">
                        <a:solidFill>
                          <a:srgbClr val="000000"/>
                        </a:solidFill>
                        <a:latin typeface="华文楷体" panose="02010600040101010101" charset="-122"/>
                        <a:ea typeface="华文楷体" panose="02010600040101010101" charset="-122"/>
                        <a:cs typeface="华文楷体" panose="02010600040101010101" charset="-122"/>
                        <a:sym typeface="Malgun Gothic" panose="020B0503020000020004" pitchFamily="34" charset="-127"/>
                      </a:endParaRPr>
                    </a:p>
                    <a:p>
                      <a:pPr marL="0" lvl="0" indent="0" algn="l" eaLnBrk="1" fontAlgn="ctr" latinLnBrk="1" hangingPunct="1">
                        <a:spcBef>
                          <a:spcPct val="0"/>
                        </a:spcBef>
                        <a:spcAft>
                          <a:spcPct val="0"/>
                        </a:spcAft>
                        <a:buFont typeface="Arial" panose="020B0604020202020204" pitchFamily="34" charset="0"/>
                        <a:buNone/>
                      </a:pPr>
                      <a:endParaRPr lang="zh-CN" altLang="en-US" sz="1200" b="1" baseline="0" dirty="0">
                        <a:solidFill>
                          <a:srgbClr val="000000"/>
                        </a:solidFill>
                        <a:latin typeface="华文楷体" panose="02010600040101010101" charset="-122"/>
                        <a:ea typeface="华文楷体" panose="02010600040101010101" charset="-122"/>
                        <a:cs typeface="华文楷体" panose="02010600040101010101" charset="-122"/>
                        <a:sym typeface="Malgun Gothic" panose="020B0503020000020004" pitchFamily="34" charset="-127"/>
                      </a:endParaRPr>
                    </a:p>
                    <a:p>
                      <a:pPr marL="0" lvl="0" indent="0" algn="l" eaLnBrk="1" fontAlgn="ctr" latinLnBrk="1" hangingPunct="1">
                        <a:spcBef>
                          <a:spcPct val="0"/>
                        </a:spcBef>
                        <a:spcAft>
                          <a:spcPct val="0"/>
                        </a:spcAft>
                        <a:buFont typeface="Arial" panose="020B0604020202020204" pitchFamily="34" charset="0"/>
                        <a:buNone/>
                      </a:pPr>
                      <a:r>
                        <a:rPr lang="en-US" altLang="x-none" sz="1200" b="1" baseline="0" dirty="0">
                          <a:solidFill>
                            <a:srgbClr val="000000"/>
                          </a:solidFill>
                          <a:latin typeface="华文楷体" panose="02010600040101010101" charset="-122"/>
                          <a:ea typeface="华文楷体" panose="02010600040101010101" charset="-122"/>
                          <a:cs typeface="华文楷体" panose="02010600040101010101" charset="-122"/>
                          <a:sym typeface="Malgun Gothic" panose="020B0503020000020004" pitchFamily="34" charset="-127"/>
                        </a:rPr>
                        <a:t>  - </a:t>
                      </a:r>
                      <a:r>
                        <a:rPr lang="zh-CN" altLang="en-US" sz="1200" b="1" baseline="0" dirty="0">
                          <a:solidFill>
                            <a:srgbClr val="000000"/>
                          </a:solidFill>
                          <a:latin typeface="华文楷体" panose="02010600040101010101" charset="-122"/>
                          <a:ea typeface="华文楷体" panose="02010600040101010101" charset="-122"/>
                          <a:cs typeface="华文楷体" panose="02010600040101010101" charset="-122"/>
                          <a:sym typeface="Malgun Gothic" panose="020B0503020000020004" pitchFamily="34" charset="-127"/>
                        </a:rPr>
                        <a:t>质量</a:t>
                      </a:r>
                      <a:r>
                        <a:rPr lang="zh-CN" altLang="en-US" sz="1200" b="1" baseline="0" dirty="0">
                          <a:solidFill>
                            <a:srgbClr val="000000"/>
                          </a:solidFill>
                          <a:latin typeface="华文楷体" panose="02010600040101010101" charset="-122"/>
                          <a:ea typeface="华文楷体" panose="02010600040101010101" charset="-122"/>
                          <a:cs typeface="华文楷体" panose="02010600040101010101" charset="-122"/>
                          <a:sym typeface="宋体" panose="02010600030101010101" pitchFamily="2" charset="-122"/>
                        </a:rPr>
                        <a:t>检具追加制造</a:t>
                      </a:r>
                      <a:endParaRPr lang="en-US" altLang="x-none" sz="1200" b="1" baseline="0" dirty="0">
                        <a:solidFill>
                          <a:srgbClr val="000000"/>
                        </a:solidFill>
                        <a:latin typeface="华文楷体" panose="02010600040101010101" charset="-122"/>
                        <a:ea typeface="华文楷体" panose="02010600040101010101" charset="-122"/>
                        <a:cs typeface="华文楷体" panose="02010600040101010101" charset="-122"/>
                        <a:sym typeface="Malgun Gothic" panose="020B0503020000020004" pitchFamily="34" charset="-127"/>
                      </a:endParaRPr>
                    </a:p>
                    <a:p>
                      <a:pPr marL="0" lvl="0" indent="0" algn="l" eaLnBrk="1" fontAlgn="ctr" latinLnBrk="1" hangingPunct="1">
                        <a:spcBef>
                          <a:spcPct val="0"/>
                        </a:spcBef>
                        <a:spcAft>
                          <a:spcPct val="0"/>
                        </a:spcAft>
                        <a:buFont typeface="Arial" panose="020B0604020202020204" pitchFamily="34" charset="0"/>
                        <a:buNone/>
                      </a:pPr>
                      <a:r>
                        <a:rPr lang="en-US" altLang="x-none" sz="1200" b="1" baseline="0" dirty="0">
                          <a:solidFill>
                            <a:srgbClr val="000000"/>
                          </a:solidFill>
                          <a:latin typeface="华文楷体" panose="02010600040101010101" charset="-122"/>
                          <a:ea typeface="华文楷体" panose="02010600040101010101" charset="-122"/>
                          <a:cs typeface="华文楷体" panose="02010600040101010101" charset="-122"/>
                          <a:sym typeface="Malgun Gothic" panose="020B0503020000020004" pitchFamily="34" charset="-127"/>
                        </a:rPr>
                        <a:t>  - </a:t>
                      </a:r>
                      <a:r>
                        <a:rPr lang="zh-CN" sz="1200" b="1" baseline="0" dirty="0">
                          <a:solidFill>
                            <a:srgbClr val="000000"/>
                          </a:solidFill>
                          <a:latin typeface="华文楷体" panose="02010600040101010101" charset="-122"/>
                          <a:ea typeface="华文楷体" panose="02010600040101010101" charset="-122"/>
                          <a:cs typeface="华文楷体" panose="02010600040101010101" charset="-122"/>
                          <a:sym typeface="Malgun Gothic" panose="020B0503020000020004" pitchFamily="34" charset="-127"/>
                        </a:rPr>
                        <a:t>叉车、货架等</a:t>
                      </a:r>
                      <a:endParaRPr lang="zh-CN" sz="1200" b="1" baseline="0" dirty="0">
                        <a:solidFill>
                          <a:srgbClr val="000000"/>
                        </a:solidFill>
                        <a:latin typeface="华文楷体" panose="02010600040101010101" charset="-122"/>
                        <a:ea typeface="华文楷体" panose="02010600040101010101" charset="-122"/>
                        <a:cs typeface="华文楷体" panose="02010600040101010101" charset="-122"/>
                        <a:sym typeface="Malgun Gothic" panose="020B0503020000020004" pitchFamily="34" charset="-127"/>
                      </a:endParaRPr>
                    </a:p>
                  </a:txBody>
                  <a:tcPr marR="72000" marT="0" marB="0" anchor="ctr">
                    <a:lnL w="12700" cap="flat" cmpd="sng">
                      <a:solidFill>
                        <a:srgbClr val="7F7F7F"/>
                      </a:solidFill>
                      <a:prstDash val="solid"/>
                      <a:bevel/>
                      <a:headEnd type="none" w="med" len="med"/>
                      <a:tailEnd type="none" w="med" len="med"/>
                    </a:lnL>
                    <a:lnR w="12700" cap="flat" cmpd="sng">
                      <a:solidFill>
                        <a:srgbClr val="7F7F7F"/>
                      </a:solidFill>
                      <a:prstDash val="solid"/>
                      <a:bevel/>
                      <a:headEnd type="none" w="med" len="med"/>
                      <a:tailEnd type="none" w="med" len="med"/>
                    </a:lnR>
                    <a:lnT w="12700" cap="flat" cmpd="sng">
                      <a:solidFill>
                        <a:srgbClr val="A5A5A5"/>
                      </a:solidFill>
                      <a:prstDash val="solid"/>
                      <a:bevel/>
                      <a:headEnd type="none" w="med" len="med"/>
                      <a:tailEnd type="none" w="med" len="med"/>
                    </a:lnT>
                    <a:lnB w="12700" cap="flat" cmpd="sng">
                      <a:solidFill>
                        <a:srgbClr val="A5A5A5"/>
                      </a:solidFill>
                      <a:prstDash val="solid"/>
                      <a:bevel/>
                      <a:headEnd type="none" w="med" len="med"/>
                      <a:tailEnd type="none" w="med" len="med"/>
                    </a:lnB>
                    <a:lnTlToBr>
                      <a:noFill/>
                    </a:lnTlToBr>
                    <a:lnBlToTr>
                      <a:noFill/>
                    </a:lnBlToTr>
                    <a:solidFill>
                      <a:schemeClr val="bg1">
                        <a:alpha val="100000"/>
                      </a:schemeClr>
                    </a:solidFill>
                  </a:tcPr>
                </a:tc>
              </a:tr>
              <a:tr h="384175">
                <a:tc vMerge="1">
                  <a:tcPr>
                    <a:lnL w="9525" cap="flat" cmpd="sng">
                      <a:solidFill>
                        <a:srgbClr val="7F7F7F"/>
                      </a:solidFill>
                      <a:prstDash val="solid"/>
                      <a:bevel/>
                      <a:headEnd type="none" w="med" len="med"/>
                      <a:tailEnd type="none" w="med" len="med"/>
                    </a:lnL>
                    <a:lnR w="12700" cap="flat" cmpd="sng">
                      <a:solidFill>
                        <a:srgbClr val="A5A5A5"/>
                      </a:solidFill>
                      <a:prstDash val="solid"/>
                      <a:bevel/>
                      <a:headEnd type="none" w="med" len="med"/>
                      <a:tailEnd type="none" w="med" len="med"/>
                    </a:lnR>
                  </a:tcPr>
                </a:tc>
                <a:tc gridSpan="2">
                  <a:txBody>
                    <a:bodyPr/>
                    <a:p>
                      <a:pPr marL="0" lvl="0" indent="0" algn="ctr" eaLnBrk="1" latinLnBrk="1" hangingPunct="1">
                        <a:spcBef>
                          <a:spcPct val="0"/>
                        </a:spcBef>
                        <a:buFont typeface="Arial" panose="020B0604020202020204" pitchFamily="34" charset="0"/>
                        <a:buNone/>
                      </a:pPr>
                      <a:r>
                        <a:rPr lang="zh-CN" altLang="en-US" sz="1200" b="1">
                          <a:solidFill>
                            <a:schemeClr val="tx1"/>
                          </a:solidFill>
                          <a:latin typeface="华文楷体" panose="02010600040101010101" charset="-122"/>
                          <a:ea typeface="华文楷体" panose="02010600040101010101" charset="-122"/>
                          <a:sym typeface="Malgun Gothic" panose="020B0503020000020004" pitchFamily="34" charset="-127"/>
                        </a:rPr>
                        <a:t>电算投资</a:t>
                      </a:r>
                      <a:endParaRPr lang="zh-CN" altLang="en-US" sz="1200" b="1">
                        <a:solidFill>
                          <a:schemeClr val="tx1"/>
                        </a:solidFill>
                        <a:latin typeface="华文楷体" panose="02010600040101010101" charset="-122"/>
                        <a:ea typeface="华文楷体" panose="02010600040101010101" charset="-122"/>
                        <a:sym typeface="Malgun Gothic" panose="020B0503020000020004" pitchFamily="34" charset="-127"/>
                      </a:endParaRPr>
                    </a:p>
                  </a:txBody>
                  <a:tcPr marT="0" marB="0" anchor="ctr">
                    <a:lnL w="12700" cap="flat" cmpd="sng">
                      <a:solidFill>
                        <a:srgbClr val="A5A5A5"/>
                      </a:solidFill>
                      <a:prstDash val="solid"/>
                      <a:bevel/>
                      <a:headEnd type="none" w="med" len="med"/>
                      <a:tailEnd type="none" w="med" len="med"/>
                    </a:lnL>
                    <a:lnR w="9525" cap="flat" cmpd="sng">
                      <a:solidFill>
                        <a:srgbClr val="7F7F7F"/>
                      </a:solidFill>
                      <a:prstDash val="solid"/>
                      <a:bevel/>
                      <a:headEnd type="none" w="med" len="med"/>
                      <a:tailEnd type="none" w="med" len="med"/>
                    </a:lnR>
                    <a:lnT cap="flat">
                      <a:noFill/>
                    </a:lnT>
                    <a:lnB cap="flat">
                      <a:noFill/>
                    </a:lnB>
                    <a:lnTlToBr>
                      <a:noFill/>
                    </a:lnTlToBr>
                    <a:lnBlToTr>
                      <a:noFill/>
                    </a:lnBlToTr>
                    <a:solidFill>
                      <a:srgbClr val="F2F2F2">
                        <a:alpha val="100000"/>
                      </a:srgbClr>
                    </a:solidFill>
                  </a:tcPr>
                </a:tc>
                <a:tc hMerge="1">
                  <a:tcPr>
                    <a:lnR w="9525" cap="flat" cmpd="sng">
                      <a:solidFill>
                        <a:srgbClr val="7F7F7F"/>
                      </a:solidFill>
                      <a:prstDash val="solid"/>
                      <a:bevel/>
                      <a:headEnd type="none" w="med" len="med"/>
                      <a:tailEnd type="none" w="med" len="med"/>
                    </a:lnR>
                    <a:lnT cap="flat">
                      <a:noFill/>
                    </a:lnT>
                    <a:lnB cap="flat">
                      <a:noFill/>
                    </a:lnB>
                  </a:tcPr>
                </a:tc>
                <a:tc>
                  <a:txBody>
                    <a:bodyPr/>
                    <a:p>
                      <a:pPr marL="0" lvl="0" indent="0" algn="r" eaLnBrk="1" latinLnBrk="1" hangingPunct="1">
                        <a:spcBef>
                          <a:spcPct val="0"/>
                        </a:spcBef>
                        <a:buFont typeface="Arial" panose="020B0604020202020204" pitchFamily="34" charset="0"/>
                        <a:buNone/>
                      </a:pPr>
                      <a:r>
                        <a:rPr lang="en-US" sz="1200" b="1" dirty="0">
                          <a:latin typeface="华文楷体" panose="02010600040101010101" charset="-122"/>
                          <a:ea typeface="华文楷体" panose="02010600040101010101" charset="-122"/>
                          <a:cs typeface="华文楷体" panose="02010600040101010101" charset="-122"/>
                          <a:sym typeface="Malgun Gothic" panose="020B0503020000020004" pitchFamily="34" charset="-127"/>
                        </a:rPr>
                        <a:t>300</a:t>
                      </a:r>
                      <a:r>
                        <a:rPr lang="zh-CN" altLang="en-US" sz="1200" b="1" dirty="0">
                          <a:solidFill>
                            <a:schemeClr val="tx1"/>
                          </a:solidFill>
                          <a:latin typeface="华文楷体" panose="02010600040101010101" charset="-122"/>
                          <a:ea typeface="华文楷体" panose="02010600040101010101" charset="-122"/>
                          <a:cs typeface="华文楷体" panose="02010600040101010101" charset="-122"/>
                          <a:sym typeface="Malgun Gothic" panose="020B0503020000020004" pitchFamily="34" charset="-127"/>
                        </a:rPr>
                        <a:t>万</a:t>
                      </a:r>
                      <a:r>
                        <a:rPr lang="en-US" altLang="x-none" sz="1200" b="1" dirty="0">
                          <a:solidFill>
                            <a:schemeClr val="tx1"/>
                          </a:solidFill>
                          <a:latin typeface="华文楷体" panose="02010600040101010101" charset="-122"/>
                          <a:ea typeface="华文楷体" panose="02010600040101010101" charset="-122"/>
                          <a:cs typeface="华文楷体" panose="02010600040101010101" charset="-122"/>
                          <a:sym typeface="Malgun Gothic" panose="020B0503020000020004" pitchFamily="34" charset="-127"/>
                        </a:rPr>
                        <a:t>RMB</a:t>
                      </a:r>
                      <a:endParaRPr lang="zh-CN" altLang="en-US" sz="1200" b="1" dirty="0">
                        <a:solidFill>
                          <a:schemeClr val="tx1"/>
                        </a:solidFill>
                        <a:latin typeface="华文楷体" panose="02010600040101010101" charset="-122"/>
                        <a:ea typeface="华文楷体" panose="02010600040101010101" charset="-122"/>
                        <a:cs typeface="华文楷体" panose="02010600040101010101" charset="-122"/>
                        <a:sym typeface="Malgun Gothic" panose="020B0503020000020004" pitchFamily="34" charset="-127"/>
                      </a:endParaRPr>
                    </a:p>
                  </a:txBody>
                  <a:tcPr marT="0" marB="0" anchor="ctr">
                    <a:lnL w="9525" cap="flat" cmpd="sng">
                      <a:solidFill>
                        <a:srgbClr val="7F7F7F"/>
                      </a:solidFill>
                      <a:prstDash val="solid"/>
                      <a:bevel/>
                      <a:headEnd type="none" w="med" len="med"/>
                      <a:tailEnd type="none" w="med" len="med"/>
                    </a:lnL>
                    <a:lnR w="12700" cap="flat" cmpd="sng">
                      <a:solidFill>
                        <a:srgbClr val="7F7F7F"/>
                      </a:solidFill>
                      <a:prstDash val="solid"/>
                      <a:bevel/>
                      <a:headEnd type="none" w="med" len="med"/>
                      <a:tailEnd type="none" w="med" len="med"/>
                    </a:lnR>
                    <a:lnT cap="flat">
                      <a:noFill/>
                    </a:lnT>
                    <a:lnB cap="flat">
                      <a:noFill/>
                    </a:lnB>
                    <a:lnTlToBr>
                      <a:noFill/>
                    </a:lnTlToBr>
                    <a:lnBlToTr>
                      <a:noFill/>
                    </a:lnBlToTr>
                    <a:solidFill>
                      <a:schemeClr val="bg1">
                        <a:alpha val="100000"/>
                      </a:schemeClr>
                    </a:solidFill>
                  </a:tcPr>
                </a:tc>
                <a:tc>
                  <a:txBody>
                    <a:bodyPr/>
                    <a:p>
                      <a:pPr marL="0" lvl="0" indent="0" algn="r" eaLnBrk="1" latinLnBrk="1" hangingPunct="1">
                        <a:spcBef>
                          <a:spcPct val="0"/>
                        </a:spcBef>
                        <a:buFont typeface="Arial" panose="020B0604020202020204" pitchFamily="34" charset="0"/>
                        <a:buNone/>
                      </a:pPr>
                      <a:r>
                        <a:rPr lang="en-US" sz="1200" b="1" dirty="0">
                          <a:latin typeface="华文楷体" panose="02010600040101010101" charset="-122"/>
                          <a:ea typeface="华文楷体" panose="02010600040101010101" charset="-122"/>
                          <a:cs typeface="华文楷体" panose="02010600040101010101" charset="-122"/>
                          <a:sym typeface="Malgun Gothic" panose="020B0503020000020004" pitchFamily="34" charset="-127"/>
                        </a:rPr>
                        <a:t>/</a:t>
                      </a:r>
                      <a:endParaRPr lang="en-US" sz="1200" b="1" dirty="0">
                        <a:solidFill>
                          <a:schemeClr val="tx1"/>
                        </a:solidFill>
                        <a:latin typeface="华文楷体" panose="02010600040101010101" charset="-122"/>
                        <a:ea typeface="华文楷体" panose="02010600040101010101" charset="-122"/>
                        <a:cs typeface="华文楷体" panose="02010600040101010101" charset="-122"/>
                        <a:sym typeface="Malgun Gothic" panose="020B0503020000020004" pitchFamily="34" charset="-127"/>
                      </a:endParaRPr>
                    </a:p>
                  </a:txBody>
                  <a:tcPr marT="0" marB="0" anchor="ctr">
                    <a:lnL w="12700" cap="flat" cmpd="sng">
                      <a:solidFill>
                        <a:srgbClr val="7F7F7F"/>
                      </a:solidFill>
                      <a:prstDash val="solid"/>
                      <a:bevel/>
                      <a:headEnd type="none" w="med" len="med"/>
                      <a:tailEnd type="none" w="med" len="med"/>
                    </a:lnL>
                    <a:lnR w="12700" cap="flat" cmpd="sng">
                      <a:solidFill>
                        <a:srgbClr val="7F7F7F"/>
                      </a:solidFill>
                      <a:prstDash val="solid"/>
                      <a:bevel/>
                      <a:headEnd type="none" w="med" len="med"/>
                      <a:tailEnd type="none" w="med" len="med"/>
                    </a:lnR>
                    <a:lnT cap="flat">
                      <a:noFill/>
                    </a:lnT>
                    <a:lnB cap="flat">
                      <a:noFill/>
                    </a:lnB>
                    <a:lnTlToBr>
                      <a:noFill/>
                    </a:lnTlToBr>
                    <a:lnBlToTr>
                      <a:noFill/>
                    </a:lnBlToTr>
                    <a:solidFill>
                      <a:schemeClr val="bg1">
                        <a:alpha val="100000"/>
                      </a:schemeClr>
                    </a:solidFill>
                  </a:tcPr>
                </a:tc>
                <a:tc>
                  <a:txBody>
                    <a:bodyPr/>
                    <a:p>
                      <a:pPr marL="0" lvl="0" indent="0" algn="r" eaLnBrk="1" latinLnBrk="1" hangingPunct="1">
                        <a:spcBef>
                          <a:spcPct val="0"/>
                        </a:spcBef>
                        <a:buFont typeface="Arial" panose="020B0604020202020204" pitchFamily="34" charset="0"/>
                        <a:buNone/>
                      </a:pPr>
                      <a:r>
                        <a:rPr lang="en-US" sz="1200" b="1" dirty="0">
                          <a:latin typeface="华文楷体" panose="02010600040101010101" charset="-122"/>
                          <a:ea typeface="华文楷体" panose="02010600040101010101" charset="-122"/>
                          <a:cs typeface="华文楷体" panose="02010600040101010101" charset="-122"/>
                          <a:sym typeface="Malgun Gothic" panose="020B0503020000020004" pitchFamily="34" charset="-127"/>
                        </a:rPr>
                        <a:t>300</a:t>
                      </a:r>
                      <a:r>
                        <a:rPr lang="zh-CN" altLang="en-US" sz="1200" b="1" dirty="0">
                          <a:solidFill>
                            <a:schemeClr val="tx1"/>
                          </a:solidFill>
                          <a:latin typeface="华文楷体" panose="02010600040101010101" charset="-122"/>
                          <a:ea typeface="华文楷体" panose="02010600040101010101" charset="-122"/>
                          <a:cs typeface="华文楷体" panose="02010600040101010101" charset="-122"/>
                          <a:sym typeface="Malgun Gothic" panose="020B0503020000020004" pitchFamily="34" charset="-127"/>
                        </a:rPr>
                        <a:t>万</a:t>
                      </a:r>
                      <a:r>
                        <a:rPr lang="en-US" altLang="x-none" sz="1200" b="1" dirty="0">
                          <a:solidFill>
                            <a:schemeClr val="tx1"/>
                          </a:solidFill>
                          <a:latin typeface="华文楷体" panose="02010600040101010101" charset="-122"/>
                          <a:ea typeface="华文楷体" panose="02010600040101010101" charset="-122"/>
                          <a:cs typeface="华文楷体" panose="02010600040101010101" charset="-122"/>
                          <a:sym typeface="Malgun Gothic" panose="020B0503020000020004" pitchFamily="34" charset="-127"/>
                        </a:rPr>
                        <a:t>RMB</a:t>
                      </a:r>
                      <a:endParaRPr lang="zh-CN" altLang="en-US" sz="1200" b="1" dirty="0">
                        <a:solidFill>
                          <a:schemeClr val="tx1"/>
                        </a:solidFill>
                        <a:latin typeface="华文楷体" panose="02010600040101010101" charset="-122"/>
                        <a:ea typeface="华文楷体" panose="02010600040101010101" charset="-122"/>
                        <a:cs typeface="华文楷体" panose="02010600040101010101" charset="-122"/>
                        <a:sym typeface="Malgun Gothic" panose="020B0503020000020004" pitchFamily="34" charset="-127"/>
                      </a:endParaRPr>
                    </a:p>
                  </a:txBody>
                  <a:tcPr marT="0" marB="0" anchor="ctr">
                    <a:lnL w="12700" cap="flat" cmpd="sng">
                      <a:solidFill>
                        <a:srgbClr val="7F7F7F"/>
                      </a:solidFill>
                      <a:prstDash val="solid"/>
                      <a:bevel/>
                      <a:headEnd type="none" w="med" len="med"/>
                      <a:tailEnd type="none" w="med" len="med"/>
                    </a:lnL>
                    <a:lnR w="12700" cap="flat" cmpd="sng">
                      <a:solidFill>
                        <a:srgbClr val="7F7F7F"/>
                      </a:solidFill>
                      <a:prstDash val="solid"/>
                      <a:bevel/>
                      <a:headEnd type="none" w="med" len="med"/>
                      <a:tailEnd type="none" w="med" len="med"/>
                    </a:lnR>
                    <a:lnT cap="flat">
                      <a:noFill/>
                    </a:lnT>
                    <a:lnB cap="flat">
                      <a:noFill/>
                    </a:lnB>
                    <a:lnTlToBr>
                      <a:noFill/>
                    </a:lnTlToBr>
                    <a:lnBlToTr>
                      <a:noFill/>
                    </a:lnBlToTr>
                    <a:solidFill>
                      <a:schemeClr val="bg1">
                        <a:alpha val="100000"/>
                      </a:schemeClr>
                    </a:solidFill>
                  </a:tcPr>
                </a:tc>
                <a:tc vMerge="1">
                  <a:tcPr>
                    <a:lnL w="12700" cap="flat" cmpd="sng">
                      <a:solidFill>
                        <a:srgbClr val="7F7F7F"/>
                      </a:solidFill>
                      <a:prstDash val="solid"/>
                      <a:bevel/>
                      <a:headEnd type="none" w="med" len="med"/>
                      <a:tailEnd type="none" w="med" len="med"/>
                    </a:lnL>
                    <a:lnR w="12700" cap="flat" cmpd="sng">
                      <a:solidFill>
                        <a:srgbClr val="7F7F7F"/>
                      </a:solidFill>
                      <a:prstDash val="solid"/>
                      <a:bevel/>
                      <a:headEnd type="none" w="med" len="med"/>
                      <a:tailEnd type="none" w="med" len="med"/>
                    </a:lnR>
                  </a:tcPr>
                </a:tc>
              </a:tr>
              <a:tr h="384175">
                <a:tc vMerge="1">
                  <a:tcPr>
                    <a:lnL w="9525" cap="flat" cmpd="sng">
                      <a:solidFill>
                        <a:srgbClr val="7F7F7F"/>
                      </a:solidFill>
                      <a:prstDash val="solid"/>
                      <a:bevel/>
                      <a:headEnd type="none" w="med" len="med"/>
                      <a:tailEnd type="none" w="med" len="med"/>
                    </a:lnL>
                    <a:lnR w="12700" cap="flat" cmpd="sng">
                      <a:solidFill>
                        <a:srgbClr val="A5A5A5"/>
                      </a:solidFill>
                      <a:prstDash val="solid"/>
                      <a:bevel/>
                      <a:headEnd type="none" w="med" len="med"/>
                      <a:tailEnd type="none" w="med" len="med"/>
                    </a:lnR>
                    <a:lnB cap="flat">
                      <a:noFill/>
                    </a:lnB>
                  </a:tcPr>
                </a:tc>
                <a:tc gridSpan="2">
                  <a:txBody>
                    <a:bodyPr/>
                    <a:p>
                      <a:pPr marL="0" lvl="0" indent="0" algn="ctr" eaLnBrk="1" latinLnBrk="1" hangingPunct="1">
                        <a:spcBef>
                          <a:spcPct val="0"/>
                        </a:spcBef>
                        <a:buFont typeface="Arial" panose="020B0604020202020204" pitchFamily="34" charset="0"/>
                        <a:buNone/>
                      </a:pPr>
                      <a:r>
                        <a:rPr lang="zh-CN" altLang="en-US" sz="1200" b="1" dirty="0">
                          <a:solidFill>
                            <a:schemeClr val="tx1"/>
                          </a:solidFill>
                          <a:latin typeface="华文楷体" panose="02010600040101010101" charset="-122"/>
                          <a:ea typeface="华文楷体" panose="02010600040101010101" charset="-122"/>
                          <a:cs typeface="华文楷体" panose="02010600040101010101" charset="-122"/>
                          <a:sym typeface="Malgun Gothic" panose="020B0503020000020004" pitchFamily="34" charset="-127"/>
                        </a:rPr>
                        <a:t>生产</a:t>
                      </a:r>
                      <a:r>
                        <a:rPr lang="en-US" altLang="x-none" sz="1200" b="1" dirty="0">
                          <a:solidFill>
                            <a:schemeClr val="tx1"/>
                          </a:solidFill>
                          <a:latin typeface="华文楷体" panose="02010600040101010101" charset="-122"/>
                          <a:ea typeface="华文楷体" panose="02010600040101010101" charset="-122"/>
                          <a:cs typeface="华文楷体" panose="02010600040101010101" charset="-122"/>
                          <a:sym typeface="Malgun Gothic" panose="020B0503020000020004" pitchFamily="34" charset="-127"/>
                        </a:rPr>
                        <a:t>/</a:t>
                      </a:r>
                      <a:r>
                        <a:rPr lang="zh-CN" altLang="en-US" sz="1200" b="1" dirty="0">
                          <a:solidFill>
                            <a:schemeClr val="tx1"/>
                          </a:solidFill>
                          <a:latin typeface="华文楷体" panose="02010600040101010101" charset="-122"/>
                          <a:ea typeface="华文楷体" panose="02010600040101010101" charset="-122"/>
                          <a:cs typeface="华文楷体" panose="02010600040101010101" charset="-122"/>
                          <a:sym typeface="宋体" panose="02010600030101010101" pitchFamily="2" charset="-122"/>
                        </a:rPr>
                        <a:t>附带设施</a:t>
                      </a:r>
                      <a:endParaRPr lang="zh-CN" altLang="en-US" sz="1200" b="1" dirty="0">
                        <a:solidFill>
                          <a:schemeClr val="tx1"/>
                        </a:solidFill>
                        <a:latin typeface="华文楷体" panose="02010600040101010101" charset="-122"/>
                        <a:ea typeface="华文楷体" panose="02010600040101010101" charset="-122"/>
                        <a:cs typeface="华文楷体" panose="02010600040101010101" charset="-122"/>
                        <a:sym typeface="Malgun Gothic" panose="020B0503020000020004" pitchFamily="34" charset="-127"/>
                      </a:endParaRPr>
                    </a:p>
                  </a:txBody>
                  <a:tcPr marT="0" marB="0" anchor="ctr">
                    <a:lnL w="12700" cap="flat" cmpd="sng">
                      <a:solidFill>
                        <a:srgbClr val="A5A5A5"/>
                      </a:solidFill>
                      <a:prstDash val="solid"/>
                      <a:bevel/>
                      <a:headEnd type="none" w="med" len="med"/>
                      <a:tailEnd type="none" w="med" len="med"/>
                    </a:lnL>
                    <a:lnR w="9525" cap="flat" cmpd="sng">
                      <a:solidFill>
                        <a:srgbClr val="7F7F7F"/>
                      </a:solidFill>
                      <a:prstDash val="solid"/>
                      <a:bevel/>
                      <a:headEnd type="none" w="med" len="med"/>
                      <a:tailEnd type="none" w="med" len="med"/>
                    </a:lnR>
                    <a:lnT cap="flat">
                      <a:noFill/>
                    </a:lnT>
                    <a:lnB w="12700" cap="flat">
                      <a:solidFill>
                        <a:schemeClr val="bg1">
                          <a:lumMod val="75000"/>
                        </a:schemeClr>
                      </a:solidFill>
                      <a:prstDash val="solid"/>
                    </a:lnB>
                    <a:lnTlToBr>
                      <a:noFill/>
                    </a:lnTlToBr>
                    <a:lnBlToTr>
                      <a:noFill/>
                    </a:lnBlToTr>
                    <a:solidFill>
                      <a:srgbClr val="F2F2F2">
                        <a:alpha val="100000"/>
                      </a:srgbClr>
                    </a:solidFill>
                  </a:tcPr>
                </a:tc>
                <a:tc hMerge="1">
                  <a:tcPr>
                    <a:lnR w="9525" cap="flat" cmpd="sng">
                      <a:solidFill>
                        <a:srgbClr val="7F7F7F"/>
                      </a:solidFill>
                      <a:prstDash val="solid"/>
                      <a:bevel/>
                      <a:headEnd type="none" w="med" len="med"/>
                      <a:tailEnd type="none" w="med" len="med"/>
                    </a:lnR>
                    <a:lnT cap="flat">
                      <a:noFill/>
                    </a:lnT>
                    <a:lnB w="12700" cap="flat">
                      <a:solidFill>
                        <a:schemeClr val="bg1">
                          <a:lumMod val="75000"/>
                        </a:schemeClr>
                      </a:solidFill>
                      <a:prstDash val="solid"/>
                    </a:lnB>
                  </a:tcPr>
                </a:tc>
                <a:tc>
                  <a:txBody>
                    <a:bodyPr/>
                    <a:p>
                      <a:pPr marL="0" lvl="0" indent="0" algn="r" eaLnBrk="1" latinLnBrk="1" hangingPunct="1">
                        <a:spcBef>
                          <a:spcPct val="0"/>
                        </a:spcBef>
                        <a:buFont typeface="Arial" panose="020B0604020202020204" pitchFamily="34" charset="0"/>
                        <a:buNone/>
                      </a:pPr>
                      <a:r>
                        <a:rPr lang="en-US" sz="1200" b="1" dirty="0">
                          <a:latin typeface="华文楷体" panose="02010600040101010101" charset="-122"/>
                          <a:ea typeface="华文楷体" panose="02010600040101010101" charset="-122"/>
                          <a:cs typeface="华文楷体" panose="02010600040101010101" charset="-122"/>
                          <a:sym typeface="Malgun Gothic" panose="020B0503020000020004" pitchFamily="34" charset="-127"/>
                        </a:rPr>
                        <a:t>80</a:t>
                      </a:r>
                      <a:r>
                        <a:rPr lang="zh-CN" altLang="en-US" sz="1200" b="1" dirty="0">
                          <a:solidFill>
                            <a:schemeClr val="tx1"/>
                          </a:solidFill>
                          <a:latin typeface="华文楷体" panose="02010600040101010101" charset="-122"/>
                          <a:ea typeface="华文楷体" panose="02010600040101010101" charset="-122"/>
                          <a:cs typeface="华文楷体" panose="02010600040101010101" charset="-122"/>
                          <a:sym typeface="Malgun Gothic" panose="020B0503020000020004" pitchFamily="34" charset="-127"/>
                        </a:rPr>
                        <a:t>万</a:t>
                      </a:r>
                      <a:r>
                        <a:rPr lang="en-US" altLang="x-none" sz="1200" b="1" dirty="0">
                          <a:solidFill>
                            <a:schemeClr val="tx1"/>
                          </a:solidFill>
                          <a:latin typeface="华文楷体" panose="02010600040101010101" charset="-122"/>
                          <a:ea typeface="华文楷体" panose="02010600040101010101" charset="-122"/>
                          <a:cs typeface="华文楷体" panose="02010600040101010101" charset="-122"/>
                          <a:sym typeface="Malgun Gothic" panose="020B0503020000020004" pitchFamily="34" charset="-127"/>
                        </a:rPr>
                        <a:t>RMB</a:t>
                      </a:r>
                      <a:endParaRPr lang="zh-CN" altLang="en-US" sz="1200" b="1" dirty="0">
                        <a:solidFill>
                          <a:schemeClr val="tx1"/>
                        </a:solidFill>
                        <a:latin typeface="华文楷体" panose="02010600040101010101" charset="-122"/>
                        <a:ea typeface="华文楷体" panose="02010600040101010101" charset="-122"/>
                        <a:cs typeface="华文楷体" panose="02010600040101010101" charset="-122"/>
                        <a:sym typeface="Malgun Gothic" panose="020B0503020000020004" pitchFamily="34" charset="-127"/>
                      </a:endParaRPr>
                    </a:p>
                  </a:txBody>
                  <a:tcPr marT="0" marB="0" anchor="ctr">
                    <a:lnL w="9525" cap="flat" cmpd="sng">
                      <a:solidFill>
                        <a:srgbClr val="7F7F7F"/>
                      </a:solidFill>
                      <a:prstDash val="solid"/>
                      <a:bevel/>
                      <a:headEnd type="none" w="med" len="med"/>
                      <a:tailEnd type="none" w="med" len="med"/>
                    </a:lnL>
                    <a:lnR w="12700" cap="flat" cmpd="sng">
                      <a:solidFill>
                        <a:srgbClr val="7F7F7F"/>
                      </a:solidFill>
                      <a:prstDash val="solid"/>
                      <a:bevel/>
                      <a:headEnd type="none" w="med" len="med"/>
                      <a:tailEnd type="none" w="med" len="med"/>
                    </a:lnR>
                    <a:lnT cap="flat">
                      <a:noFill/>
                    </a:lnT>
                    <a:lnB w="12700" cap="flat" cmpd="sng">
                      <a:solidFill>
                        <a:srgbClr val="A5A5A5"/>
                      </a:solidFill>
                      <a:prstDash val="solid"/>
                      <a:bevel/>
                      <a:headEnd type="none" w="med" len="med"/>
                      <a:tailEnd type="none" w="med" len="med"/>
                    </a:lnB>
                    <a:lnTlToBr>
                      <a:noFill/>
                    </a:lnTlToBr>
                    <a:lnBlToTr>
                      <a:noFill/>
                    </a:lnBlToTr>
                    <a:solidFill>
                      <a:schemeClr val="bg1">
                        <a:alpha val="100000"/>
                      </a:schemeClr>
                    </a:solidFill>
                  </a:tcPr>
                </a:tc>
                <a:tc>
                  <a:txBody>
                    <a:bodyPr/>
                    <a:p>
                      <a:pPr marL="0" lvl="0" indent="0" algn="r" eaLnBrk="1" latinLnBrk="1" hangingPunct="1">
                        <a:spcBef>
                          <a:spcPct val="0"/>
                        </a:spcBef>
                        <a:buFont typeface="Arial" panose="020B0604020202020204" pitchFamily="34" charset="0"/>
                        <a:buNone/>
                      </a:pPr>
                      <a:r>
                        <a:rPr lang="en-US" sz="1200" b="1">
                          <a:solidFill>
                            <a:schemeClr val="tx1"/>
                          </a:solidFill>
                          <a:latin typeface="华文楷体" panose="02010600040101010101" charset="-122"/>
                          <a:ea typeface="华文楷体" panose="02010600040101010101" charset="-122"/>
                          <a:sym typeface="Malgun Gothic" panose="020B0503020000020004" pitchFamily="34" charset="-127"/>
                        </a:rPr>
                        <a:t>/</a:t>
                      </a:r>
                      <a:endParaRPr lang="en-US" sz="1200" b="1">
                        <a:solidFill>
                          <a:schemeClr val="tx1"/>
                        </a:solidFill>
                        <a:latin typeface="华文楷体" panose="02010600040101010101" charset="-122"/>
                        <a:ea typeface="华文楷体" panose="02010600040101010101" charset="-122"/>
                        <a:sym typeface="Malgun Gothic" panose="020B0503020000020004" pitchFamily="34" charset="-127"/>
                      </a:endParaRPr>
                    </a:p>
                  </a:txBody>
                  <a:tcPr marT="0" marB="0" anchor="ctr">
                    <a:lnL w="12700" cap="flat" cmpd="sng">
                      <a:solidFill>
                        <a:srgbClr val="7F7F7F"/>
                      </a:solidFill>
                      <a:prstDash val="solid"/>
                      <a:bevel/>
                      <a:headEnd type="none" w="med" len="med"/>
                      <a:tailEnd type="none" w="med" len="med"/>
                    </a:lnL>
                    <a:lnR w="12700" cap="flat" cmpd="sng">
                      <a:solidFill>
                        <a:srgbClr val="7F7F7F"/>
                      </a:solidFill>
                      <a:prstDash val="solid"/>
                      <a:bevel/>
                      <a:headEnd type="none" w="med" len="med"/>
                      <a:tailEnd type="none" w="med" len="med"/>
                    </a:lnR>
                    <a:lnT cap="flat">
                      <a:noFill/>
                    </a:lnT>
                    <a:lnB w="12700" cap="flat" cmpd="sng">
                      <a:solidFill>
                        <a:srgbClr val="A5A5A5"/>
                      </a:solidFill>
                      <a:prstDash val="solid"/>
                      <a:bevel/>
                      <a:headEnd type="none" w="med" len="med"/>
                      <a:tailEnd type="none" w="med" len="med"/>
                    </a:lnB>
                    <a:lnTlToBr>
                      <a:noFill/>
                    </a:lnTlToBr>
                    <a:lnBlToTr>
                      <a:noFill/>
                    </a:lnBlToTr>
                    <a:solidFill>
                      <a:schemeClr val="bg1">
                        <a:alpha val="100000"/>
                      </a:schemeClr>
                    </a:solidFill>
                  </a:tcPr>
                </a:tc>
                <a:tc>
                  <a:txBody>
                    <a:bodyPr/>
                    <a:p>
                      <a:pPr marL="0" lvl="0" indent="0" algn="r" eaLnBrk="1" latinLnBrk="1" hangingPunct="1">
                        <a:spcBef>
                          <a:spcPct val="0"/>
                        </a:spcBef>
                        <a:buFont typeface="Arial" panose="020B0604020202020204" pitchFamily="34" charset="0"/>
                        <a:buNone/>
                      </a:pPr>
                      <a:r>
                        <a:rPr lang="en-US" sz="1200" b="1" dirty="0">
                          <a:latin typeface="华文楷体" panose="02010600040101010101" charset="-122"/>
                          <a:ea typeface="华文楷体" panose="02010600040101010101" charset="-122"/>
                          <a:cs typeface="华文楷体" panose="02010600040101010101" charset="-122"/>
                          <a:sym typeface="Malgun Gothic" panose="020B0503020000020004" pitchFamily="34" charset="-127"/>
                        </a:rPr>
                        <a:t>80</a:t>
                      </a:r>
                      <a:r>
                        <a:rPr lang="zh-CN" altLang="en-US" sz="1200" b="1" dirty="0">
                          <a:solidFill>
                            <a:schemeClr val="tx1"/>
                          </a:solidFill>
                          <a:latin typeface="华文楷体" panose="02010600040101010101" charset="-122"/>
                          <a:ea typeface="华文楷体" panose="02010600040101010101" charset="-122"/>
                          <a:cs typeface="华文楷体" panose="02010600040101010101" charset="-122"/>
                          <a:sym typeface="Malgun Gothic" panose="020B0503020000020004" pitchFamily="34" charset="-127"/>
                        </a:rPr>
                        <a:t>万</a:t>
                      </a:r>
                      <a:r>
                        <a:rPr lang="en-US" altLang="x-none" sz="1200" b="1" dirty="0">
                          <a:solidFill>
                            <a:schemeClr val="tx1"/>
                          </a:solidFill>
                          <a:latin typeface="华文楷体" panose="02010600040101010101" charset="-122"/>
                          <a:ea typeface="华文楷体" panose="02010600040101010101" charset="-122"/>
                          <a:cs typeface="华文楷体" panose="02010600040101010101" charset="-122"/>
                          <a:sym typeface="Malgun Gothic" panose="020B0503020000020004" pitchFamily="34" charset="-127"/>
                        </a:rPr>
                        <a:t>RMB</a:t>
                      </a:r>
                      <a:endParaRPr lang="zh-CN" altLang="en-US" sz="1200" b="1" dirty="0">
                        <a:solidFill>
                          <a:schemeClr val="tx1"/>
                        </a:solidFill>
                        <a:latin typeface="华文楷体" panose="02010600040101010101" charset="-122"/>
                        <a:ea typeface="华文楷体" panose="02010600040101010101" charset="-122"/>
                        <a:cs typeface="华文楷体" panose="02010600040101010101" charset="-122"/>
                        <a:sym typeface="Malgun Gothic" panose="020B0503020000020004" pitchFamily="34" charset="-127"/>
                      </a:endParaRPr>
                    </a:p>
                  </a:txBody>
                  <a:tcPr marT="0" marB="0" anchor="ctr">
                    <a:lnL w="12700" cap="flat" cmpd="sng">
                      <a:solidFill>
                        <a:srgbClr val="7F7F7F"/>
                      </a:solidFill>
                      <a:prstDash val="solid"/>
                      <a:bevel/>
                      <a:headEnd type="none" w="med" len="med"/>
                      <a:tailEnd type="none" w="med" len="med"/>
                    </a:lnL>
                    <a:lnR w="12700" cap="flat" cmpd="sng">
                      <a:solidFill>
                        <a:srgbClr val="7F7F7F"/>
                      </a:solidFill>
                      <a:prstDash val="solid"/>
                      <a:bevel/>
                      <a:headEnd type="none" w="med" len="med"/>
                      <a:tailEnd type="none" w="med" len="med"/>
                    </a:lnR>
                    <a:lnT cap="flat">
                      <a:noFill/>
                    </a:lnT>
                    <a:lnB w="12700" cap="flat" cmpd="sng">
                      <a:solidFill>
                        <a:srgbClr val="A5A5A5"/>
                      </a:solidFill>
                      <a:prstDash val="solid"/>
                      <a:bevel/>
                      <a:headEnd type="none" w="med" len="med"/>
                      <a:tailEnd type="none" w="med" len="med"/>
                    </a:lnB>
                    <a:lnTlToBr>
                      <a:noFill/>
                    </a:lnTlToBr>
                    <a:lnBlToTr>
                      <a:noFill/>
                    </a:lnBlToTr>
                    <a:solidFill>
                      <a:schemeClr val="bg1">
                        <a:alpha val="100000"/>
                      </a:schemeClr>
                    </a:solidFill>
                  </a:tcPr>
                </a:tc>
                <a:tc vMerge="1">
                  <a:tcPr>
                    <a:lnL w="12700" cap="flat" cmpd="sng">
                      <a:solidFill>
                        <a:srgbClr val="7F7F7F"/>
                      </a:solidFill>
                      <a:prstDash val="solid"/>
                      <a:bevel/>
                      <a:headEnd type="none" w="med" len="med"/>
                      <a:tailEnd type="none" w="med" len="med"/>
                    </a:lnL>
                    <a:lnR w="12700" cap="flat" cmpd="sng">
                      <a:solidFill>
                        <a:srgbClr val="7F7F7F"/>
                      </a:solidFill>
                      <a:prstDash val="solid"/>
                      <a:bevel/>
                      <a:headEnd type="none" w="med" len="med"/>
                      <a:tailEnd type="none" w="med" len="med"/>
                    </a:lnR>
                    <a:lnB w="12700" cap="flat" cmpd="sng">
                      <a:solidFill>
                        <a:srgbClr val="A5A5A5"/>
                      </a:solidFill>
                      <a:prstDash val="solid"/>
                      <a:bevel/>
                      <a:headEnd type="none" w="med" len="med"/>
                      <a:tailEnd type="none" w="med" len="med"/>
                    </a:lnB>
                  </a:tcPr>
                </a:tc>
              </a:tr>
              <a:tr h="414655">
                <a:tc gridSpan="3">
                  <a:txBody>
                    <a:bodyPr/>
                    <a:p>
                      <a:pPr marL="0" lvl="0" indent="0" algn="ctr" latinLnBrk="1">
                        <a:spcBef>
                          <a:spcPct val="0"/>
                        </a:spcBef>
                        <a:buFont typeface="Arial" panose="020B0604020202020204" pitchFamily="34" charset="0"/>
                        <a:buNone/>
                      </a:pPr>
                      <a:r>
                        <a:rPr lang="zh-CN" altLang="en-US" sz="1200" b="1">
                          <a:solidFill>
                            <a:schemeClr val="tx1"/>
                          </a:solidFill>
                          <a:latin typeface="华文楷体" panose="02010600040101010101" charset="-122"/>
                          <a:ea typeface="华文楷体" panose="02010600040101010101" charset="-122"/>
                          <a:sym typeface="Malgun Gothic" panose="020B0503020000020004" pitchFamily="34" charset="-127"/>
                        </a:rPr>
                        <a:t>合计</a:t>
                      </a:r>
                      <a:endParaRPr lang="zh-CN" altLang="en-US" sz="1200" b="1">
                        <a:solidFill>
                          <a:schemeClr val="tx1"/>
                        </a:solidFill>
                        <a:latin typeface="华文楷体" panose="02010600040101010101" charset="-122"/>
                        <a:ea typeface="华文楷体" panose="02010600040101010101" charset="-122"/>
                        <a:sym typeface="Malgun Gothic" panose="020B0503020000020004" pitchFamily="34" charset="-127"/>
                      </a:endParaRPr>
                    </a:p>
                  </a:txBody>
                  <a:tcPr marT="0" marB="0" anchor="ctr">
                    <a:lnL w="9525" cap="flat" cmpd="sng">
                      <a:solidFill>
                        <a:srgbClr val="7F7F7F"/>
                      </a:solidFill>
                      <a:prstDash val="solid"/>
                      <a:bevel/>
                      <a:headEnd type="none" w="med" len="med"/>
                      <a:tailEnd type="none" w="med" len="med"/>
                    </a:lnL>
                    <a:lnR w="9525" cap="flat" cmpd="sng">
                      <a:solidFill>
                        <a:srgbClr val="7F7F7F"/>
                      </a:solidFill>
                      <a:prstDash val="solid"/>
                      <a:bevel/>
                      <a:headEnd type="none" w="med" len="med"/>
                      <a:tailEnd type="none" w="med" len="med"/>
                    </a:lnR>
                    <a:lnT cap="flat">
                      <a:noFill/>
                    </a:lnT>
                    <a:lnB w="9525" cap="flat" cmpd="sng">
                      <a:solidFill>
                        <a:srgbClr val="7F7F7F"/>
                      </a:solidFill>
                      <a:prstDash val="solid"/>
                      <a:bevel/>
                      <a:headEnd type="none" w="med" len="med"/>
                      <a:tailEnd type="none" w="med" len="med"/>
                    </a:lnB>
                    <a:lnTlToBr>
                      <a:noFill/>
                    </a:lnTlToBr>
                    <a:lnBlToTr>
                      <a:noFill/>
                    </a:lnBlToTr>
                    <a:solidFill>
                      <a:srgbClr val="F2F2F2">
                        <a:alpha val="100000"/>
                      </a:srgbClr>
                    </a:solidFill>
                  </a:tcPr>
                </a:tc>
                <a:tc hMerge="1">
                  <a:tcPr>
                    <a:lnT w="12700" cap="flat">
                      <a:solidFill>
                        <a:schemeClr val="bg1">
                          <a:lumMod val="75000"/>
                        </a:schemeClr>
                      </a:solidFill>
                      <a:prstDash val="solid"/>
                    </a:lnT>
                    <a:lnB w="9525" cap="flat" cmpd="sng">
                      <a:solidFill>
                        <a:srgbClr val="7F7F7F"/>
                      </a:solidFill>
                      <a:prstDash val="solid"/>
                      <a:bevel/>
                      <a:headEnd type="none" w="med" len="med"/>
                      <a:tailEnd type="none" w="med" len="med"/>
                    </a:lnB>
                  </a:tcPr>
                </a:tc>
                <a:tc hMerge="1">
                  <a:tcPr>
                    <a:lnR w="9525" cap="flat" cmpd="sng">
                      <a:solidFill>
                        <a:srgbClr val="7F7F7F"/>
                      </a:solidFill>
                      <a:prstDash val="solid"/>
                      <a:bevel/>
                      <a:headEnd type="none" w="med" len="med"/>
                      <a:tailEnd type="none" w="med" len="med"/>
                    </a:lnR>
                    <a:lnT w="12700" cap="flat">
                      <a:solidFill>
                        <a:schemeClr val="bg1">
                          <a:lumMod val="75000"/>
                        </a:schemeClr>
                      </a:solidFill>
                      <a:prstDash val="solid"/>
                    </a:lnT>
                    <a:lnB w="9525" cap="flat" cmpd="sng">
                      <a:solidFill>
                        <a:srgbClr val="7F7F7F"/>
                      </a:solidFill>
                      <a:prstDash val="solid"/>
                      <a:bevel/>
                      <a:headEnd type="none" w="med" len="med"/>
                      <a:tailEnd type="none" w="med" len="med"/>
                    </a:lnB>
                  </a:tcPr>
                </a:tc>
                <a:tc>
                  <a:txBody>
                    <a:bodyPr/>
                    <a:p>
                      <a:pPr marL="0" lvl="0" indent="0" algn="r" eaLnBrk="1" latinLnBrk="1" hangingPunct="1">
                        <a:spcBef>
                          <a:spcPct val="0"/>
                        </a:spcBef>
                        <a:buFont typeface="Arial" panose="020B0604020202020204" pitchFamily="34" charset="0"/>
                        <a:buNone/>
                      </a:pPr>
                      <a:r>
                        <a:rPr lang="en-US" sz="1200" b="1" dirty="0">
                          <a:latin typeface="华文楷体" panose="02010600040101010101" charset="-122"/>
                          <a:ea typeface="华文楷体" panose="02010600040101010101" charset="-122"/>
                          <a:cs typeface="华文楷体" panose="02010600040101010101" charset="-122"/>
                          <a:sym typeface="Malgun Gothic" panose="020B0503020000020004" pitchFamily="34" charset="-127"/>
                        </a:rPr>
                        <a:t>3212</a:t>
                      </a:r>
                      <a:r>
                        <a:rPr lang="zh-CN" altLang="en-US" sz="1200" b="1" dirty="0">
                          <a:solidFill>
                            <a:schemeClr val="tx1"/>
                          </a:solidFill>
                          <a:latin typeface="华文楷体" panose="02010600040101010101" charset="-122"/>
                          <a:ea typeface="华文楷体" panose="02010600040101010101" charset="-122"/>
                          <a:cs typeface="华文楷体" panose="02010600040101010101" charset="-122"/>
                          <a:sym typeface="Malgun Gothic" panose="020B0503020000020004" pitchFamily="34" charset="-127"/>
                        </a:rPr>
                        <a:t>万</a:t>
                      </a:r>
                      <a:r>
                        <a:rPr lang="en-US" altLang="x-none" sz="1200" b="1" dirty="0">
                          <a:solidFill>
                            <a:schemeClr val="tx1"/>
                          </a:solidFill>
                          <a:latin typeface="华文楷体" panose="02010600040101010101" charset="-122"/>
                          <a:ea typeface="华文楷体" panose="02010600040101010101" charset="-122"/>
                          <a:cs typeface="华文楷体" panose="02010600040101010101" charset="-122"/>
                          <a:sym typeface="Malgun Gothic" panose="020B0503020000020004" pitchFamily="34" charset="-127"/>
                        </a:rPr>
                        <a:t>RMB</a:t>
                      </a:r>
                      <a:endParaRPr lang="zh-CN" altLang="en-US" sz="1200" b="1" dirty="0">
                        <a:solidFill>
                          <a:schemeClr val="tx1"/>
                        </a:solidFill>
                        <a:latin typeface="华文楷体" panose="02010600040101010101" charset="-122"/>
                        <a:ea typeface="华文楷体" panose="02010600040101010101" charset="-122"/>
                        <a:cs typeface="华文楷体" panose="02010600040101010101" charset="-122"/>
                        <a:sym typeface="Malgun Gothic" panose="020B0503020000020004" pitchFamily="34" charset="-127"/>
                      </a:endParaRPr>
                    </a:p>
                  </a:txBody>
                  <a:tcPr marT="0" marB="0" anchor="ctr">
                    <a:lnL w="9525" cap="flat" cmpd="sng">
                      <a:solidFill>
                        <a:srgbClr val="7F7F7F"/>
                      </a:solidFill>
                      <a:prstDash val="solid"/>
                      <a:bevel/>
                      <a:headEnd type="none" w="med" len="med"/>
                      <a:tailEnd type="none" w="med" len="med"/>
                    </a:lnL>
                    <a:lnR w="12700" cap="flat" cmpd="sng">
                      <a:solidFill>
                        <a:srgbClr val="7F7F7F"/>
                      </a:solidFill>
                      <a:prstDash val="solid"/>
                      <a:bevel/>
                      <a:headEnd type="none" w="med" len="med"/>
                      <a:tailEnd type="none" w="med" len="med"/>
                    </a:lnR>
                    <a:lnT w="12700" cap="flat" cmpd="sng">
                      <a:solidFill>
                        <a:srgbClr val="A5A5A5"/>
                      </a:solidFill>
                      <a:prstDash val="solid"/>
                      <a:bevel/>
                      <a:headEnd type="none" w="med" len="med"/>
                      <a:tailEnd type="none" w="med" len="med"/>
                    </a:lnT>
                    <a:lnB w="9525" cap="flat" cmpd="sng">
                      <a:solidFill>
                        <a:srgbClr val="7F7F7F"/>
                      </a:solidFill>
                      <a:prstDash val="solid"/>
                      <a:bevel/>
                      <a:headEnd type="none" w="med" len="med"/>
                      <a:tailEnd type="none" w="med" len="med"/>
                    </a:lnB>
                    <a:lnTlToBr>
                      <a:noFill/>
                    </a:lnTlToBr>
                    <a:lnBlToTr>
                      <a:noFill/>
                    </a:lnBlToTr>
                    <a:solidFill>
                      <a:schemeClr val="bg1">
                        <a:alpha val="100000"/>
                      </a:schemeClr>
                    </a:solidFill>
                  </a:tcPr>
                </a:tc>
                <a:tc>
                  <a:txBody>
                    <a:bodyPr/>
                    <a:p>
                      <a:pPr marL="0" lvl="0" indent="0" algn="r" eaLnBrk="1" latinLnBrk="1" hangingPunct="1">
                        <a:spcBef>
                          <a:spcPct val="0"/>
                        </a:spcBef>
                        <a:buFont typeface="Arial" panose="020B0604020202020204" pitchFamily="34" charset="0"/>
                        <a:buNone/>
                      </a:pPr>
                      <a:r>
                        <a:rPr lang="en-US" sz="1200" b="1" dirty="0">
                          <a:latin typeface="华文楷体" panose="02010600040101010101" charset="-122"/>
                          <a:ea typeface="华文楷体" panose="02010600040101010101" charset="-122"/>
                          <a:cs typeface="华文楷体" panose="02010600040101010101" charset="-122"/>
                          <a:sym typeface="Malgun Gothic" panose="020B0503020000020004" pitchFamily="34" charset="-127"/>
                        </a:rPr>
                        <a:t>/</a:t>
                      </a:r>
                      <a:endParaRPr lang="en-US" sz="1200" b="1" dirty="0">
                        <a:solidFill>
                          <a:schemeClr val="tx1"/>
                        </a:solidFill>
                        <a:latin typeface="华文楷体" panose="02010600040101010101" charset="-122"/>
                        <a:ea typeface="华文楷体" panose="02010600040101010101" charset="-122"/>
                        <a:cs typeface="华文楷体" panose="02010600040101010101" charset="-122"/>
                        <a:sym typeface="Malgun Gothic" panose="020B0503020000020004" pitchFamily="34" charset="-127"/>
                      </a:endParaRPr>
                    </a:p>
                  </a:txBody>
                  <a:tcPr marT="0" marB="0" anchor="ctr">
                    <a:lnL w="12700" cap="flat" cmpd="sng">
                      <a:solidFill>
                        <a:srgbClr val="7F7F7F"/>
                      </a:solidFill>
                      <a:prstDash val="solid"/>
                      <a:bevel/>
                      <a:headEnd type="none" w="med" len="med"/>
                      <a:tailEnd type="none" w="med" len="med"/>
                    </a:lnL>
                    <a:lnR w="12700" cap="flat" cmpd="sng">
                      <a:solidFill>
                        <a:srgbClr val="7F7F7F"/>
                      </a:solidFill>
                      <a:prstDash val="solid"/>
                      <a:bevel/>
                      <a:headEnd type="none" w="med" len="med"/>
                      <a:tailEnd type="none" w="med" len="med"/>
                    </a:lnR>
                    <a:lnT w="12700" cap="flat" cmpd="sng">
                      <a:solidFill>
                        <a:srgbClr val="A5A5A5"/>
                      </a:solidFill>
                      <a:prstDash val="solid"/>
                      <a:bevel/>
                      <a:headEnd type="none" w="med" len="med"/>
                      <a:tailEnd type="none" w="med" len="med"/>
                    </a:lnT>
                    <a:lnB w="9525" cap="flat" cmpd="sng">
                      <a:solidFill>
                        <a:srgbClr val="7F7F7F"/>
                      </a:solidFill>
                      <a:prstDash val="solid"/>
                      <a:bevel/>
                      <a:headEnd type="none" w="med" len="med"/>
                      <a:tailEnd type="none" w="med" len="med"/>
                    </a:lnB>
                    <a:lnTlToBr>
                      <a:noFill/>
                    </a:lnTlToBr>
                    <a:lnBlToTr>
                      <a:noFill/>
                    </a:lnBlToTr>
                    <a:solidFill>
                      <a:schemeClr val="bg1">
                        <a:alpha val="100000"/>
                      </a:schemeClr>
                    </a:solidFill>
                  </a:tcPr>
                </a:tc>
                <a:tc>
                  <a:txBody>
                    <a:bodyPr/>
                    <a:p>
                      <a:pPr marL="0" lvl="0" indent="0" algn="r" eaLnBrk="1" latinLnBrk="1" hangingPunct="1">
                        <a:spcBef>
                          <a:spcPct val="0"/>
                        </a:spcBef>
                        <a:buFont typeface="Arial" panose="020B0604020202020204" pitchFamily="34" charset="0"/>
                        <a:buNone/>
                      </a:pPr>
                      <a:r>
                        <a:rPr lang="en-US" sz="1200" b="1" dirty="0">
                          <a:latin typeface="华文楷体" panose="02010600040101010101" charset="-122"/>
                          <a:ea typeface="华文楷体" panose="02010600040101010101" charset="-122"/>
                          <a:cs typeface="华文楷体" panose="02010600040101010101" charset="-122"/>
                          <a:sym typeface="Malgun Gothic" panose="020B0503020000020004" pitchFamily="34" charset="-127"/>
                        </a:rPr>
                        <a:t>3212</a:t>
                      </a:r>
                      <a:r>
                        <a:rPr lang="zh-CN" altLang="en-US" sz="1200" b="1" dirty="0">
                          <a:solidFill>
                            <a:schemeClr val="tx1"/>
                          </a:solidFill>
                          <a:latin typeface="华文楷体" panose="02010600040101010101" charset="-122"/>
                          <a:ea typeface="华文楷体" panose="02010600040101010101" charset="-122"/>
                          <a:cs typeface="华文楷体" panose="02010600040101010101" charset="-122"/>
                          <a:sym typeface="Malgun Gothic" panose="020B0503020000020004" pitchFamily="34" charset="-127"/>
                        </a:rPr>
                        <a:t>万</a:t>
                      </a:r>
                      <a:r>
                        <a:rPr lang="en-US" altLang="x-none" sz="1200" b="1" dirty="0">
                          <a:solidFill>
                            <a:schemeClr val="tx1"/>
                          </a:solidFill>
                          <a:latin typeface="华文楷体" panose="02010600040101010101" charset="-122"/>
                          <a:ea typeface="华文楷体" panose="02010600040101010101" charset="-122"/>
                          <a:cs typeface="华文楷体" panose="02010600040101010101" charset="-122"/>
                          <a:sym typeface="Malgun Gothic" panose="020B0503020000020004" pitchFamily="34" charset="-127"/>
                        </a:rPr>
                        <a:t>RMB</a:t>
                      </a:r>
                      <a:endParaRPr lang="zh-CN" altLang="en-US" sz="1200" b="1" dirty="0">
                        <a:solidFill>
                          <a:schemeClr val="tx1"/>
                        </a:solidFill>
                        <a:latin typeface="华文楷体" panose="02010600040101010101" charset="-122"/>
                        <a:ea typeface="华文楷体" panose="02010600040101010101" charset="-122"/>
                        <a:cs typeface="华文楷体" panose="02010600040101010101" charset="-122"/>
                        <a:sym typeface="Malgun Gothic" panose="020B0503020000020004" pitchFamily="34" charset="-127"/>
                      </a:endParaRPr>
                    </a:p>
                  </a:txBody>
                  <a:tcPr marT="0" marB="0" anchor="ctr">
                    <a:lnL w="12700" cap="flat" cmpd="sng">
                      <a:solidFill>
                        <a:srgbClr val="7F7F7F"/>
                      </a:solidFill>
                      <a:prstDash val="solid"/>
                      <a:bevel/>
                      <a:headEnd type="none" w="med" len="med"/>
                      <a:tailEnd type="none" w="med" len="med"/>
                    </a:lnL>
                    <a:lnR w="12700" cap="flat" cmpd="sng">
                      <a:solidFill>
                        <a:srgbClr val="7F7F7F"/>
                      </a:solidFill>
                      <a:prstDash val="solid"/>
                      <a:bevel/>
                      <a:headEnd type="none" w="med" len="med"/>
                      <a:tailEnd type="none" w="med" len="med"/>
                    </a:lnR>
                    <a:lnT w="12700" cap="flat" cmpd="sng">
                      <a:solidFill>
                        <a:srgbClr val="A5A5A5"/>
                      </a:solidFill>
                      <a:prstDash val="solid"/>
                      <a:bevel/>
                      <a:headEnd type="none" w="med" len="med"/>
                      <a:tailEnd type="none" w="med" len="med"/>
                    </a:lnT>
                    <a:lnB w="9525" cap="flat" cmpd="sng">
                      <a:solidFill>
                        <a:srgbClr val="7F7F7F"/>
                      </a:solidFill>
                      <a:prstDash val="solid"/>
                      <a:bevel/>
                      <a:headEnd type="none" w="med" len="med"/>
                      <a:tailEnd type="none" w="med" len="med"/>
                    </a:lnB>
                    <a:lnTlToBr>
                      <a:noFill/>
                    </a:lnTlToBr>
                    <a:lnBlToTr>
                      <a:noFill/>
                    </a:lnBlToTr>
                    <a:solidFill>
                      <a:schemeClr val="bg1">
                        <a:alpha val="100000"/>
                      </a:schemeClr>
                    </a:solidFill>
                  </a:tcPr>
                </a:tc>
                <a:tc>
                  <a:txBody>
                    <a:bodyPr/>
                    <a:p>
                      <a:pPr marL="0" lvl="0" indent="0" algn="l" eaLnBrk="1" fontAlgn="base" latinLnBrk="1" hangingPunct="1">
                        <a:spcBef>
                          <a:spcPct val="0"/>
                        </a:spcBef>
                        <a:spcAft>
                          <a:spcPct val="0"/>
                        </a:spcAft>
                        <a:buClr>
                          <a:srgbClr val="4F81BD"/>
                        </a:buClr>
                        <a:buFont typeface="Wingdings" panose="05000000000000000000" pitchFamily="2" charset="2"/>
                        <a:buNone/>
                      </a:pPr>
                      <a:endParaRPr sz="1200" b="1" baseline="0">
                        <a:solidFill>
                          <a:srgbClr val="000000"/>
                        </a:solidFill>
                        <a:latin typeface="华文楷体" panose="02010600040101010101" charset="-122"/>
                        <a:ea typeface="华文楷体" panose="02010600040101010101" charset="-122"/>
                        <a:sym typeface="Malgun Gothic" panose="020B0503020000020004" pitchFamily="34" charset="-127"/>
                      </a:endParaRPr>
                    </a:p>
                  </a:txBody>
                  <a:tcPr marR="72000" marT="0" marB="0" anchor="ctr">
                    <a:lnL w="12700" cap="flat" cmpd="sng">
                      <a:solidFill>
                        <a:srgbClr val="7F7F7F"/>
                      </a:solidFill>
                      <a:prstDash val="solid"/>
                      <a:bevel/>
                      <a:headEnd type="none" w="med" len="med"/>
                      <a:tailEnd type="none" w="med" len="med"/>
                    </a:lnL>
                    <a:lnR w="12700" cap="flat" cmpd="sng">
                      <a:solidFill>
                        <a:srgbClr val="7F7F7F"/>
                      </a:solidFill>
                      <a:prstDash val="solid"/>
                      <a:bevel/>
                      <a:headEnd type="none" w="med" len="med"/>
                      <a:tailEnd type="none" w="med" len="med"/>
                    </a:lnR>
                    <a:lnT w="12700" cap="flat" cmpd="sng">
                      <a:solidFill>
                        <a:srgbClr val="A5A5A5"/>
                      </a:solidFill>
                      <a:prstDash val="solid"/>
                      <a:bevel/>
                      <a:headEnd type="none" w="med" len="med"/>
                      <a:tailEnd type="none" w="med" len="med"/>
                    </a:lnT>
                    <a:lnB w="9525" cap="flat" cmpd="sng">
                      <a:solidFill>
                        <a:srgbClr val="7F7F7F"/>
                      </a:solidFill>
                      <a:prstDash val="solid"/>
                      <a:bevel/>
                      <a:headEnd type="none" w="med" len="med"/>
                      <a:tailEnd type="none" w="med" len="med"/>
                    </a:lnB>
                    <a:lnTlToBr>
                      <a:noFill/>
                    </a:lnTlToBr>
                    <a:lnBlToTr>
                      <a:noFill/>
                    </a:lnBlToTr>
                    <a:solidFill>
                      <a:schemeClr val="bg1">
                        <a:alpha val="100000"/>
                      </a:schemeClr>
                    </a:solidFill>
                  </a:tcPr>
                </a:tc>
              </a:tr>
            </a:tbl>
          </a:graphicData>
        </a:graphic>
      </p:graphicFrame>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오각형 34"/>
          <p:cNvSpPr/>
          <p:nvPr/>
        </p:nvSpPr>
        <p:spPr>
          <a:xfrm>
            <a:off x="636270" y="2035810"/>
            <a:ext cx="1606550" cy="898525"/>
          </a:xfrm>
          <a:prstGeom prst="homePlate">
            <a:avLst>
              <a:gd name="adj" fmla="val 28500"/>
            </a:avLst>
          </a:prstGeom>
          <a:solidFill>
            <a:srgbClr val="3F3F3F"/>
          </a:solidFill>
          <a:ln w="9525" cap="flat" cmpd="sng">
            <a:solidFill>
              <a:srgbClr val="7F7F7F"/>
            </a:solidFill>
            <a:prstDash val="solid"/>
            <a:bevel/>
            <a:headEnd type="none" w="med" len="med"/>
            <a:tailEnd type="none" w="med" len="med"/>
          </a:ln>
        </p:spPr>
        <p:txBody>
          <a:bodyPr lIns="0" tIns="0" rIns="0" bIns="0" anchor="ctr" anchorCtr="0"/>
          <a:p>
            <a:pPr algn="ctr" latinLnBrk="1"/>
            <a:endParaRPr lang="zh-CN" altLang="zh-CN" sz="1600" b="1" dirty="0">
              <a:solidFill>
                <a:schemeClr val="bg1"/>
              </a:solidFill>
              <a:latin typeface="楷体" panose="02010609060101010101" pitchFamily="49" charset="-122"/>
              <a:ea typeface="현대하모니 M" pitchFamily="2" charset="-127"/>
              <a:sym typeface="楷体" panose="02010609060101010101" pitchFamily="49" charset="-122"/>
            </a:endParaRPr>
          </a:p>
        </p:txBody>
      </p:sp>
      <p:sp>
        <p:nvSpPr>
          <p:cNvPr id="2" name="직사각형 35"/>
          <p:cNvSpPr/>
          <p:nvPr/>
        </p:nvSpPr>
        <p:spPr>
          <a:xfrm>
            <a:off x="623570" y="2348865"/>
            <a:ext cx="5228590" cy="4041775"/>
          </a:xfrm>
          <a:prstGeom prst="rect">
            <a:avLst/>
          </a:prstGeom>
          <a:solidFill>
            <a:schemeClr val="bg1"/>
          </a:solidFill>
          <a:ln w="6350" cap="flat" cmpd="sng">
            <a:solidFill>
              <a:srgbClr val="A5A5A5"/>
            </a:solidFill>
            <a:prstDash val="solid"/>
            <a:miter/>
            <a:headEnd type="none" w="med" len="med"/>
            <a:tailEnd type="none" w="med" len="med"/>
          </a:ln>
        </p:spPr>
        <p:txBody>
          <a:bodyPr wrap="none" lIns="0" tIns="0" rIns="0" bIns="0" anchor="ctr" anchorCtr="0"/>
          <a:p>
            <a:pPr latinLnBrk="1"/>
            <a:endParaRPr lang="zh-CN" altLang="zh-CN" sz="1500" dirty="0">
              <a:latin typeface="楷体" panose="02010609060101010101" pitchFamily="49" charset="-122"/>
              <a:ea typeface="현대하모니 L" pitchFamily="2" charset="-127"/>
              <a:sym typeface="楷体" panose="02010609060101010101" pitchFamily="49" charset="-122"/>
            </a:endParaRPr>
          </a:p>
        </p:txBody>
      </p:sp>
      <p:cxnSp>
        <p:nvCxnSpPr>
          <p:cNvPr id="11" name="直接连接符 10"/>
          <p:cNvCxnSpPr/>
          <p:nvPr/>
        </p:nvCxnSpPr>
        <p:spPr>
          <a:xfrm flipH="1">
            <a:off x="2063750" y="3884295"/>
            <a:ext cx="6350" cy="459740"/>
          </a:xfrm>
          <a:prstGeom prst="line">
            <a:avLst/>
          </a:prstGeom>
          <a:ln>
            <a:solidFill>
              <a:schemeClr val="bg1">
                <a:lumMod val="75000"/>
              </a:schemeClr>
            </a:solidFill>
          </a:ln>
        </p:spPr>
        <p:style>
          <a:lnRef idx="2">
            <a:schemeClr val="accent1"/>
          </a:lnRef>
          <a:fillRef idx="0">
            <a:srgbClr val="FFFFFF"/>
          </a:fillRef>
          <a:effectRef idx="0">
            <a:srgbClr val="FFFFFF"/>
          </a:effectRef>
          <a:fontRef idx="minor">
            <a:schemeClr val="tx1"/>
          </a:fontRef>
        </p:style>
      </p:cxnSp>
      <p:cxnSp>
        <p:nvCxnSpPr>
          <p:cNvPr id="12" name="直接连接符 11"/>
          <p:cNvCxnSpPr/>
          <p:nvPr/>
        </p:nvCxnSpPr>
        <p:spPr>
          <a:xfrm>
            <a:off x="2838450" y="3140710"/>
            <a:ext cx="17145" cy="1203325"/>
          </a:xfrm>
          <a:prstGeom prst="line">
            <a:avLst/>
          </a:prstGeom>
          <a:ln>
            <a:solidFill>
              <a:schemeClr val="bg1">
                <a:lumMod val="75000"/>
              </a:schemeClr>
            </a:solidFill>
          </a:ln>
        </p:spPr>
        <p:style>
          <a:lnRef idx="2">
            <a:schemeClr val="accent1"/>
          </a:lnRef>
          <a:fillRef idx="0">
            <a:srgbClr val="FFFFFF"/>
          </a:fillRef>
          <a:effectRef idx="0">
            <a:srgbClr val="FFFFFF"/>
          </a:effectRef>
          <a:fontRef idx="minor">
            <a:schemeClr val="tx1"/>
          </a:fontRef>
        </p:style>
      </p:cxnSp>
      <p:cxnSp>
        <p:nvCxnSpPr>
          <p:cNvPr id="13" name="直接连接符 12"/>
          <p:cNvCxnSpPr/>
          <p:nvPr/>
        </p:nvCxnSpPr>
        <p:spPr>
          <a:xfrm flipH="1">
            <a:off x="3647440" y="3860800"/>
            <a:ext cx="6350" cy="459740"/>
          </a:xfrm>
          <a:prstGeom prst="line">
            <a:avLst/>
          </a:prstGeom>
          <a:ln>
            <a:solidFill>
              <a:schemeClr val="bg1">
                <a:lumMod val="75000"/>
              </a:schemeClr>
            </a:solidFill>
          </a:ln>
        </p:spPr>
        <p:style>
          <a:lnRef idx="2">
            <a:schemeClr val="accent1"/>
          </a:lnRef>
          <a:fillRef idx="0">
            <a:srgbClr val="FFFFFF"/>
          </a:fillRef>
          <a:effectRef idx="0">
            <a:srgbClr val="FFFFFF"/>
          </a:effectRef>
          <a:fontRef idx="minor">
            <a:schemeClr val="tx1"/>
          </a:fontRef>
        </p:style>
      </p:cxnSp>
      <p:cxnSp>
        <p:nvCxnSpPr>
          <p:cNvPr id="14" name="直接连接符 13"/>
          <p:cNvCxnSpPr/>
          <p:nvPr/>
        </p:nvCxnSpPr>
        <p:spPr>
          <a:xfrm flipH="1">
            <a:off x="4410075" y="3884295"/>
            <a:ext cx="6350" cy="459740"/>
          </a:xfrm>
          <a:prstGeom prst="line">
            <a:avLst/>
          </a:prstGeom>
          <a:ln>
            <a:solidFill>
              <a:schemeClr val="bg1">
                <a:lumMod val="75000"/>
              </a:schemeClr>
            </a:solidFill>
          </a:ln>
        </p:spPr>
        <p:style>
          <a:lnRef idx="2">
            <a:schemeClr val="accent1"/>
          </a:lnRef>
          <a:fillRef idx="0">
            <a:srgbClr val="FFFFFF"/>
          </a:fillRef>
          <a:effectRef idx="0">
            <a:srgbClr val="FFFFFF"/>
          </a:effectRef>
          <a:fontRef idx="minor">
            <a:schemeClr val="tx1"/>
          </a:fontRef>
        </p:style>
      </p:cxnSp>
      <p:cxnSp>
        <p:nvCxnSpPr>
          <p:cNvPr id="15" name="直接连接符 14"/>
          <p:cNvCxnSpPr/>
          <p:nvPr/>
        </p:nvCxnSpPr>
        <p:spPr>
          <a:xfrm flipH="1">
            <a:off x="5231130" y="3884295"/>
            <a:ext cx="6350" cy="459740"/>
          </a:xfrm>
          <a:prstGeom prst="line">
            <a:avLst/>
          </a:prstGeom>
          <a:ln>
            <a:solidFill>
              <a:schemeClr val="bg1">
                <a:lumMod val="75000"/>
              </a:schemeClr>
            </a:solidFill>
          </a:ln>
        </p:spPr>
        <p:style>
          <a:lnRef idx="2">
            <a:schemeClr val="accent1"/>
          </a:lnRef>
          <a:fillRef idx="0">
            <a:srgbClr val="FFFFFF"/>
          </a:fillRef>
          <a:effectRef idx="0">
            <a:srgbClr val="FFFFFF"/>
          </a:effectRef>
          <a:fontRef idx="minor">
            <a:schemeClr val="tx1"/>
          </a:fontRef>
        </p:style>
      </p:cxnSp>
      <p:cxnSp>
        <p:nvCxnSpPr>
          <p:cNvPr id="9" name="直接连接符 8"/>
          <p:cNvCxnSpPr/>
          <p:nvPr/>
        </p:nvCxnSpPr>
        <p:spPr>
          <a:xfrm flipH="1">
            <a:off x="1265555" y="3860800"/>
            <a:ext cx="6350" cy="459740"/>
          </a:xfrm>
          <a:prstGeom prst="line">
            <a:avLst/>
          </a:prstGeom>
          <a:ln>
            <a:solidFill>
              <a:schemeClr val="bg1">
                <a:lumMod val="75000"/>
              </a:schemeClr>
            </a:solidFill>
          </a:ln>
        </p:spPr>
        <p:style>
          <a:lnRef idx="2">
            <a:schemeClr val="accent1"/>
          </a:lnRef>
          <a:fillRef idx="0">
            <a:srgbClr val="FFFFFF"/>
          </a:fillRef>
          <a:effectRef idx="0">
            <a:srgbClr val="FFFFFF"/>
          </a:effectRef>
          <a:fontRef idx="minor">
            <a:schemeClr val="tx1"/>
          </a:fontRef>
        </p:style>
      </p:cxnSp>
      <p:sp>
        <p:nvSpPr>
          <p:cNvPr id="10" name="TextBox 13"/>
          <p:cNvSpPr txBox="1"/>
          <p:nvPr/>
        </p:nvSpPr>
        <p:spPr>
          <a:xfrm>
            <a:off x="911225" y="252730"/>
            <a:ext cx="4256405" cy="460375"/>
          </a:xfrm>
          <a:prstGeom prst="rect">
            <a:avLst/>
          </a:prstGeom>
          <a:noFill/>
        </p:spPr>
        <p:txBody>
          <a:bodyPr wrap="square" rtlCol="0">
            <a:spAutoFit/>
            <a:scene3d>
              <a:camera prst="orthographicFront"/>
              <a:lightRig rig="threePt" dir="t"/>
            </a:scene3d>
            <a:sp3d contourW="12700"/>
          </a:bodyPr>
          <a:lstStyle>
            <a:defPPr>
              <a:defRPr lang="en-US"/>
            </a:defPPr>
            <a:lvl1pPr>
              <a:defRPr b="1" spc="282">
                <a:solidFill>
                  <a:schemeClr val="tx1">
                    <a:lumMod val="50000"/>
                    <a:lumOff val="50000"/>
                  </a:schemeClr>
                </a:solidFill>
                <a:latin typeface="微软雅黑" panose="020B0503020204020204" pitchFamily="34" charset="-122"/>
                <a:ea typeface="微软雅黑" panose="020B0503020204020204" pitchFamily="34" charset="-122"/>
              </a:defRPr>
            </a:lvl1pPr>
          </a:lstStyle>
          <a:p>
            <a:r>
              <a:rPr lang="zh-CN" altLang="en-US" sz="2400" dirty="0">
                <a:solidFill>
                  <a:schemeClr val="tx1"/>
                </a:solidFill>
                <a:latin typeface="华文楷体" panose="02010600040101010101" charset="-122"/>
                <a:ea typeface="华文楷体" panose="02010600040101010101" charset="-122"/>
                <a:cs typeface="华文楷体" panose="02010600040101010101" charset="-122"/>
              </a:rPr>
              <a:t>十二、组织</a:t>
            </a:r>
            <a:r>
              <a:rPr lang="en-US" altLang="zh-CN" sz="2400" dirty="0">
                <a:solidFill>
                  <a:schemeClr val="tx1"/>
                </a:solidFill>
                <a:latin typeface="华文楷体" panose="02010600040101010101" charset="-122"/>
                <a:ea typeface="华文楷体" panose="02010600040101010101" charset="-122"/>
                <a:cs typeface="华文楷体" panose="02010600040101010101" charset="-122"/>
              </a:rPr>
              <a:t>/</a:t>
            </a:r>
            <a:r>
              <a:rPr lang="zh-CN" altLang="en-US" sz="2400" dirty="0">
                <a:solidFill>
                  <a:schemeClr val="tx1"/>
                </a:solidFill>
                <a:latin typeface="华文楷体" panose="02010600040101010101" charset="-122"/>
                <a:ea typeface="华文楷体" panose="02010600040101010101" charset="-122"/>
                <a:cs typeface="华文楷体" panose="02010600040101010101" charset="-122"/>
              </a:rPr>
              <a:t>人员运营计划</a:t>
            </a:r>
            <a:endParaRPr lang="zh-CN" altLang="en-US" sz="2400" dirty="0">
              <a:solidFill>
                <a:schemeClr val="tx1"/>
              </a:solidFill>
              <a:latin typeface="华文楷体" panose="02010600040101010101" charset="-122"/>
              <a:ea typeface="华文楷体" panose="02010600040101010101" charset="-122"/>
              <a:cs typeface="华文楷体" panose="02010600040101010101" charset="-122"/>
            </a:endParaRPr>
          </a:p>
        </p:txBody>
      </p:sp>
      <p:sp>
        <p:nvSpPr>
          <p:cNvPr id="23555" name="TextBox 36"/>
          <p:cNvSpPr/>
          <p:nvPr/>
        </p:nvSpPr>
        <p:spPr>
          <a:xfrm>
            <a:off x="849472" y="2047558"/>
            <a:ext cx="899160" cy="306705"/>
          </a:xfrm>
          <a:prstGeom prst="rect">
            <a:avLst/>
          </a:prstGeom>
          <a:noFill/>
          <a:ln w="9525">
            <a:noFill/>
          </a:ln>
        </p:spPr>
        <p:txBody>
          <a:bodyPr wrap="none" anchor="ctr" anchorCtr="0">
            <a:spAutoFit/>
          </a:bodyPr>
          <a:p>
            <a:pPr algn="ctr" latinLnBrk="1"/>
            <a:r>
              <a:rPr lang="zh-CN" altLang="en-US" sz="1400" b="1" dirty="0">
                <a:solidFill>
                  <a:schemeClr val="bg1"/>
                </a:solidFill>
                <a:latin typeface="楷体" panose="02010609060101010101" pitchFamily="49" charset="-122"/>
                <a:ea typeface="楷体" panose="02010609060101010101" pitchFamily="49" charset="-122"/>
                <a:sym typeface="楷体" panose="02010609060101010101" pitchFamily="49" charset="-122"/>
              </a:rPr>
              <a:t>组织运营</a:t>
            </a:r>
            <a:endParaRPr lang="zh-CN" altLang="en-US" dirty="0">
              <a:latin typeface="Arial" panose="020B0604020202020204" pitchFamily="34" charset="0"/>
            </a:endParaRPr>
          </a:p>
        </p:txBody>
      </p:sp>
      <p:graphicFrame>
        <p:nvGraphicFramePr>
          <p:cNvPr id="24581" name="表格 24580"/>
          <p:cNvGraphicFramePr/>
          <p:nvPr/>
        </p:nvGraphicFramePr>
        <p:xfrm>
          <a:off x="3669030" y="2475230"/>
          <a:ext cx="1727200" cy="660400"/>
        </p:xfrm>
        <a:graphic>
          <a:graphicData uri="http://schemas.openxmlformats.org/drawingml/2006/table">
            <a:tbl>
              <a:tblPr/>
              <a:tblGrid>
                <a:gridCol w="542925"/>
                <a:gridCol w="609600"/>
                <a:gridCol w="574675"/>
              </a:tblGrid>
              <a:tr h="217488">
                <a:tc rowSpan="3">
                  <a:txBody>
                    <a:bodyPr/>
                    <a:p>
                      <a:pPr marL="0" lvl="0" indent="0" algn="ctr" eaLnBrk="1" latinLnBrk="1" hangingPunct="1">
                        <a:spcBef>
                          <a:spcPct val="0"/>
                        </a:spcBef>
                        <a:buFont typeface="Arial" panose="020B0604020202020204" pitchFamily="34" charset="0"/>
                        <a:buNone/>
                      </a:pPr>
                      <a:r>
                        <a:rPr lang="zh-CN" altLang="en-US" sz="1000" b="1" dirty="0">
                          <a:solidFill>
                            <a:schemeClr val="tx1"/>
                          </a:solidFill>
                          <a:latin typeface="楷体" panose="02010609060101010101" pitchFamily="49" charset="-122"/>
                          <a:ea typeface="楷体" panose="02010609060101010101" pitchFamily="49" charset="-122"/>
                          <a:sym typeface="宋体" panose="02010600030101010101" pitchFamily="2" charset="-122"/>
                        </a:rPr>
                        <a:t>总员</a:t>
                      </a:r>
                      <a:endParaRPr lang="en-US" altLang="x-none" sz="1000" b="1" dirty="0">
                        <a:solidFill>
                          <a:schemeClr val="tx1"/>
                        </a:solidFill>
                        <a:latin typeface="楷体" panose="02010609060101010101" pitchFamily="49" charset="-122"/>
                        <a:ea typeface="楷体" panose="02010609060101010101" pitchFamily="49" charset="-122"/>
                        <a:sym typeface="宋体" panose="02010600030101010101" pitchFamily="2" charset="-122"/>
                      </a:endParaRPr>
                    </a:p>
                    <a:p>
                      <a:pPr marL="0" lvl="0" indent="0" algn="ctr" eaLnBrk="1" latinLnBrk="1" hangingPunct="1">
                        <a:spcBef>
                          <a:spcPct val="0"/>
                        </a:spcBef>
                        <a:buFont typeface="Arial" panose="020B0604020202020204" pitchFamily="34" charset="0"/>
                        <a:buNone/>
                      </a:pPr>
                      <a:r>
                        <a:rPr lang="en-US" altLang="x-none" sz="1000" b="1" dirty="0">
                          <a:solidFill>
                            <a:schemeClr val="tx1"/>
                          </a:solidFill>
                          <a:latin typeface="楷体" panose="02010609060101010101" pitchFamily="49" charset="-122"/>
                          <a:ea typeface="楷体" panose="02010609060101010101" pitchFamily="49" charset="-122"/>
                          <a:sym typeface="Malgun Gothic" panose="020B0503020000020004" pitchFamily="34" charset="-127"/>
                        </a:rPr>
                        <a:t>90</a:t>
                      </a:r>
                      <a:r>
                        <a:rPr lang="zh-CN" altLang="en-US" sz="1000" b="1" dirty="0">
                          <a:solidFill>
                            <a:schemeClr val="tx1"/>
                          </a:solidFill>
                          <a:latin typeface="楷体" panose="02010609060101010101" pitchFamily="49" charset="-122"/>
                          <a:ea typeface="楷体" panose="02010609060101010101" pitchFamily="49" charset="-122"/>
                          <a:sym typeface="Malgun Gothic" panose="020B0503020000020004" pitchFamily="34" charset="-127"/>
                        </a:rPr>
                        <a:t>名</a:t>
                      </a:r>
                      <a:endParaRPr lang="en-US" altLang="x-none" sz="1000" b="1" dirty="0">
                        <a:solidFill>
                          <a:schemeClr val="tx1"/>
                        </a:solidFill>
                        <a:latin typeface="楷体" panose="02010609060101010101" pitchFamily="49" charset="-122"/>
                        <a:ea typeface="楷体" panose="02010609060101010101" pitchFamily="49" charset="-122"/>
                        <a:sym typeface="Malgun Gothic" panose="020B0503020000020004" pitchFamily="34" charset="-127"/>
                      </a:endParaRPr>
                    </a:p>
                  </a:txBody>
                  <a:tcPr marL="36000" marR="36000" marT="0" marB="0" anchor="ctr">
                    <a:lnL w="12700" cap="flat" cmpd="sng">
                      <a:solidFill>
                        <a:srgbClr val="BFBFBF"/>
                      </a:solidFill>
                      <a:prstDash val="solid"/>
                      <a:bevel/>
                      <a:headEnd type="none" w="med" len="med"/>
                      <a:tailEnd type="none" w="med" len="med"/>
                    </a:lnL>
                    <a:lnR w="6350" cap="flat" cmpd="sng">
                      <a:solidFill>
                        <a:srgbClr val="BFBFBF"/>
                      </a:solidFill>
                      <a:prstDash val="solid"/>
                      <a:bevel/>
                      <a:headEnd type="none" w="med" len="med"/>
                      <a:tailEnd type="none" w="med" len="med"/>
                    </a:lnR>
                    <a:lnT w="12700" cap="flat" cmpd="sng">
                      <a:solidFill>
                        <a:srgbClr val="BFBFBF"/>
                      </a:solidFill>
                      <a:prstDash val="solid"/>
                      <a:bevel/>
                      <a:headEnd type="none" w="med" len="med"/>
                      <a:tailEnd type="none" w="med" len="med"/>
                    </a:lnT>
                    <a:lnB w="12700" cap="flat" cmpd="sng">
                      <a:solidFill>
                        <a:srgbClr val="BFBFBF"/>
                      </a:solidFill>
                      <a:prstDash val="solid"/>
                      <a:bevel/>
                      <a:headEnd type="none" w="med" len="med"/>
                      <a:tailEnd type="none" w="med" len="med"/>
                    </a:lnB>
                    <a:lnTlToBr>
                      <a:noFill/>
                    </a:lnTlToBr>
                    <a:lnBlToTr>
                      <a:noFill/>
                    </a:lnBlToTr>
                    <a:solidFill>
                      <a:srgbClr val="F2F2F2">
                        <a:alpha val="100000"/>
                      </a:srgbClr>
                    </a:solidFill>
                  </a:tcPr>
                </a:tc>
                <a:tc>
                  <a:txBody>
                    <a:bodyPr/>
                    <a:p>
                      <a:pPr marL="0" lvl="0" indent="0" algn="ctr" eaLnBrk="1" latinLnBrk="1" hangingPunct="1">
                        <a:spcBef>
                          <a:spcPct val="0"/>
                        </a:spcBef>
                        <a:buFont typeface="Arial" panose="020B0604020202020204" pitchFamily="34" charset="0"/>
                        <a:buNone/>
                      </a:pPr>
                      <a:r>
                        <a:rPr lang="zh-CN" altLang="en-US" sz="1000" b="1">
                          <a:solidFill>
                            <a:schemeClr val="tx1"/>
                          </a:solidFill>
                          <a:latin typeface="楷体" panose="02010609060101010101" pitchFamily="49" charset="-122"/>
                          <a:ea typeface="楷体" panose="02010609060101010101" pitchFamily="49" charset="-122"/>
                          <a:sym typeface="Malgun Gothic" panose="020B0503020000020004" pitchFamily="34" charset="-127"/>
                        </a:rPr>
                        <a:t>经理</a:t>
                      </a:r>
                      <a:endParaRPr lang="zh-CN" altLang="en-US" sz="1000" b="1">
                        <a:solidFill>
                          <a:schemeClr val="tx1"/>
                        </a:solidFill>
                        <a:latin typeface="楷体" panose="02010609060101010101" pitchFamily="49" charset="-122"/>
                        <a:ea typeface="楷体" panose="02010609060101010101" pitchFamily="49" charset="-122"/>
                        <a:sym typeface="Malgun Gothic" panose="020B0503020000020004" pitchFamily="34" charset="-127"/>
                      </a:endParaRPr>
                    </a:p>
                  </a:txBody>
                  <a:tcPr marL="36000" marR="36000" marT="0" marB="0" anchor="ctr">
                    <a:lnL w="6350" cap="flat" cmpd="sng">
                      <a:solidFill>
                        <a:srgbClr val="BFBFBF"/>
                      </a:solidFill>
                      <a:prstDash val="solid"/>
                      <a:bevel/>
                      <a:headEnd type="none" w="med" len="med"/>
                      <a:tailEnd type="none" w="med" len="med"/>
                    </a:lnL>
                    <a:lnR w="12700" cap="flat" cmpd="sng">
                      <a:solidFill>
                        <a:srgbClr val="BFBFBF"/>
                      </a:solidFill>
                      <a:prstDash val="solid"/>
                      <a:bevel/>
                      <a:headEnd type="none" w="med" len="med"/>
                      <a:tailEnd type="none" w="med" len="med"/>
                    </a:lnR>
                    <a:lnT w="12700" cap="flat" cmpd="sng">
                      <a:solidFill>
                        <a:srgbClr val="BFBFBF"/>
                      </a:solidFill>
                      <a:prstDash val="solid"/>
                      <a:bevel/>
                      <a:headEnd type="none" w="med" len="med"/>
                      <a:tailEnd type="none" w="med" len="med"/>
                    </a:lnT>
                    <a:lnB w="12700" cap="flat" cmpd="sng">
                      <a:solidFill>
                        <a:srgbClr val="BFBFBF"/>
                      </a:solidFill>
                      <a:prstDash val="solid"/>
                      <a:bevel/>
                      <a:headEnd type="none" w="med" len="med"/>
                      <a:tailEnd type="none" w="med" len="med"/>
                    </a:lnB>
                    <a:lnTlToBr>
                      <a:noFill/>
                    </a:lnTlToBr>
                    <a:lnBlToTr>
                      <a:noFill/>
                    </a:lnBlToTr>
                    <a:noFill/>
                  </a:tcPr>
                </a:tc>
                <a:tc>
                  <a:txBody>
                    <a:bodyPr/>
                    <a:p>
                      <a:pPr marL="0" lvl="0" indent="0" algn="r" eaLnBrk="1" latinLnBrk="1" hangingPunct="1">
                        <a:spcBef>
                          <a:spcPct val="0"/>
                        </a:spcBef>
                        <a:buFont typeface="Arial" panose="020B0604020202020204" pitchFamily="34" charset="0"/>
                        <a:buNone/>
                      </a:pPr>
                      <a:r>
                        <a:rPr lang="en-US" altLang="x-none" sz="1000" b="1" dirty="0">
                          <a:solidFill>
                            <a:schemeClr val="tx1"/>
                          </a:solidFill>
                          <a:latin typeface="楷体" panose="02010609060101010101" pitchFamily="49" charset="-122"/>
                          <a:ea typeface="楷体" panose="02010609060101010101" pitchFamily="49" charset="-122"/>
                          <a:sym typeface="Malgun Gothic" panose="020B0503020000020004" pitchFamily="34" charset="-127"/>
                        </a:rPr>
                        <a:t>6</a:t>
                      </a:r>
                      <a:r>
                        <a:rPr lang="zh-CN" altLang="en-US" sz="1000" b="1" dirty="0">
                          <a:solidFill>
                            <a:schemeClr val="tx1"/>
                          </a:solidFill>
                          <a:latin typeface="楷体" panose="02010609060101010101" pitchFamily="49" charset="-122"/>
                          <a:ea typeface="楷体" panose="02010609060101010101" pitchFamily="49" charset="-122"/>
                          <a:sym typeface="Malgun Gothic" panose="020B0503020000020004" pitchFamily="34" charset="-127"/>
                        </a:rPr>
                        <a:t>名 </a:t>
                      </a:r>
                      <a:endParaRPr lang="en-US" altLang="x-none" sz="1000" b="1" dirty="0">
                        <a:solidFill>
                          <a:schemeClr val="tx1"/>
                        </a:solidFill>
                        <a:latin typeface="楷体" panose="02010609060101010101" pitchFamily="49" charset="-122"/>
                        <a:ea typeface="楷体" panose="02010609060101010101" pitchFamily="49" charset="-122"/>
                        <a:sym typeface="Malgun Gothic" panose="020B0503020000020004" pitchFamily="34" charset="-127"/>
                      </a:endParaRPr>
                    </a:p>
                  </a:txBody>
                  <a:tcPr marL="36000" marR="36000" marT="0" marB="0" anchor="ctr">
                    <a:lnL w="12700" cap="flat" cmpd="sng">
                      <a:solidFill>
                        <a:srgbClr val="BFBFBF"/>
                      </a:solidFill>
                      <a:prstDash val="solid"/>
                      <a:bevel/>
                      <a:headEnd type="none" w="med" len="med"/>
                      <a:tailEnd type="none" w="med" len="med"/>
                    </a:lnL>
                    <a:lnR w="12700" cap="flat" cmpd="sng">
                      <a:solidFill>
                        <a:srgbClr val="BFBFBF"/>
                      </a:solidFill>
                      <a:prstDash val="solid"/>
                      <a:bevel/>
                      <a:headEnd type="none" w="med" len="med"/>
                      <a:tailEnd type="none" w="med" len="med"/>
                    </a:lnR>
                    <a:lnT w="12700" cap="flat" cmpd="sng">
                      <a:solidFill>
                        <a:srgbClr val="BFBFBF"/>
                      </a:solidFill>
                      <a:prstDash val="solid"/>
                      <a:bevel/>
                      <a:headEnd type="none" w="med" len="med"/>
                      <a:tailEnd type="none" w="med" len="med"/>
                    </a:lnT>
                    <a:lnB w="12700" cap="flat" cmpd="sng">
                      <a:solidFill>
                        <a:srgbClr val="BFBFBF"/>
                      </a:solidFill>
                      <a:prstDash val="solid"/>
                      <a:bevel/>
                      <a:headEnd type="none" w="med" len="med"/>
                      <a:tailEnd type="none" w="med" len="med"/>
                    </a:lnB>
                    <a:lnTlToBr>
                      <a:noFill/>
                    </a:lnTlToBr>
                    <a:lnBlToTr>
                      <a:noFill/>
                    </a:lnBlToTr>
                    <a:noFill/>
                  </a:tcPr>
                </a:tc>
              </a:tr>
              <a:tr h="217487">
                <a:tc vMerge="1">
                  <a:tcPr>
                    <a:lnL w="12700" cap="flat" cmpd="sng">
                      <a:solidFill>
                        <a:srgbClr val="BFBFBF"/>
                      </a:solidFill>
                      <a:prstDash val="solid"/>
                      <a:bevel/>
                      <a:headEnd type="none" w="med" len="med"/>
                      <a:tailEnd type="none" w="med" len="med"/>
                    </a:lnL>
                    <a:lnR w="6350" cap="flat" cmpd="sng">
                      <a:solidFill>
                        <a:srgbClr val="BFBFBF"/>
                      </a:solidFill>
                      <a:prstDash val="solid"/>
                      <a:bevel/>
                      <a:headEnd type="none" w="med" len="med"/>
                      <a:tailEnd type="none" w="med" len="med"/>
                    </a:lnR>
                  </a:tcPr>
                </a:tc>
                <a:tc>
                  <a:txBody>
                    <a:bodyPr/>
                    <a:p>
                      <a:pPr marL="0" lvl="0" indent="0" algn="ctr" eaLnBrk="1" latinLnBrk="1" hangingPunct="1">
                        <a:spcBef>
                          <a:spcPct val="0"/>
                        </a:spcBef>
                        <a:buFont typeface="Arial" panose="020B0604020202020204" pitchFamily="34" charset="0"/>
                        <a:buNone/>
                      </a:pPr>
                      <a:r>
                        <a:rPr lang="zh-CN" altLang="en-US" sz="1000" b="1">
                          <a:solidFill>
                            <a:schemeClr val="tx1"/>
                          </a:solidFill>
                          <a:latin typeface="楷体" panose="02010609060101010101" pitchFamily="49" charset="-122"/>
                          <a:ea typeface="楷体" panose="02010609060101010101" pitchFamily="49" charset="-122"/>
                          <a:sym typeface="Malgun Gothic" panose="020B0503020000020004" pitchFamily="34" charset="-127"/>
                        </a:rPr>
                        <a:t>管理职</a:t>
                      </a:r>
                      <a:endParaRPr lang="zh-CN" altLang="en-US" sz="1000" b="1">
                        <a:solidFill>
                          <a:schemeClr val="tx1"/>
                        </a:solidFill>
                        <a:latin typeface="楷体" panose="02010609060101010101" pitchFamily="49" charset="-122"/>
                        <a:ea typeface="楷体" panose="02010609060101010101" pitchFamily="49" charset="-122"/>
                        <a:sym typeface="Malgun Gothic" panose="020B0503020000020004" pitchFamily="34" charset="-127"/>
                      </a:endParaRPr>
                    </a:p>
                  </a:txBody>
                  <a:tcPr marL="36000" marR="36000" marT="0" marB="0" anchor="ctr">
                    <a:lnL w="6350" cap="flat" cmpd="sng">
                      <a:solidFill>
                        <a:srgbClr val="BFBFBF"/>
                      </a:solidFill>
                      <a:prstDash val="solid"/>
                      <a:bevel/>
                      <a:headEnd type="none" w="med" len="med"/>
                      <a:tailEnd type="none" w="med" len="med"/>
                    </a:lnL>
                    <a:lnR w="12700" cap="flat" cmpd="sng">
                      <a:solidFill>
                        <a:srgbClr val="BFBFBF"/>
                      </a:solidFill>
                      <a:prstDash val="solid"/>
                      <a:bevel/>
                      <a:headEnd type="none" w="med" len="med"/>
                      <a:tailEnd type="none" w="med" len="med"/>
                    </a:lnR>
                    <a:lnT w="12700" cap="flat" cmpd="sng">
                      <a:solidFill>
                        <a:srgbClr val="BFBFBF"/>
                      </a:solidFill>
                      <a:prstDash val="solid"/>
                      <a:bevel/>
                      <a:headEnd type="none" w="med" len="med"/>
                      <a:tailEnd type="none" w="med" len="med"/>
                    </a:lnT>
                    <a:lnB w="12700" cap="flat" cmpd="sng">
                      <a:solidFill>
                        <a:srgbClr val="BFBFBF"/>
                      </a:solidFill>
                      <a:prstDash val="solid"/>
                      <a:bevel/>
                      <a:headEnd type="none" w="med" len="med"/>
                      <a:tailEnd type="none" w="med" len="med"/>
                    </a:lnB>
                    <a:lnTlToBr>
                      <a:noFill/>
                    </a:lnTlToBr>
                    <a:lnBlToTr>
                      <a:noFill/>
                    </a:lnBlToTr>
                    <a:noFill/>
                  </a:tcPr>
                </a:tc>
                <a:tc>
                  <a:txBody>
                    <a:bodyPr/>
                    <a:p>
                      <a:pPr marL="0" lvl="0" indent="0" algn="r" eaLnBrk="1" latinLnBrk="1" hangingPunct="1">
                        <a:spcBef>
                          <a:spcPct val="0"/>
                        </a:spcBef>
                        <a:buFont typeface="Arial" panose="020B0604020202020204" pitchFamily="34" charset="0"/>
                        <a:buNone/>
                      </a:pPr>
                      <a:r>
                        <a:rPr lang="en-US" altLang="x-none" sz="1000" b="1" dirty="0">
                          <a:solidFill>
                            <a:schemeClr val="tx1"/>
                          </a:solidFill>
                          <a:latin typeface="楷体" panose="02010609060101010101" pitchFamily="49" charset="-122"/>
                          <a:ea typeface="楷体" panose="02010609060101010101" pitchFamily="49" charset="-122"/>
                          <a:sym typeface="Malgun Gothic" panose="020B0503020000020004" pitchFamily="34" charset="-127"/>
                        </a:rPr>
                        <a:t>18</a:t>
                      </a:r>
                      <a:r>
                        <a:rPr lang="zh-CN" altLang="en-US" sz="1000" b="1" dirty="0">
                          <a:solidFill>
                            <a:schemeClr val="tx1"/>
                          </a:solidFill>
                          <a:latin typeface="楷体" panose="02010609060101010101" pitchFamily="49" charset="-122"/>
                          <a:ea typeface="楷体" panose="02010609060101010101" pitchFamily="49" charset="-122"/>
                          <a:sym typeface="Malgun Gothic" panose="020B0503020000020004" pitchFamily="34" charset="-127"/>
                        </a:rPr>
                        <a:t>名</a:t>
                      </a:r>
                      <a:endParaRPr lang="zh-CN" altLang="en-US" sz="1000" b="1" dirty="0">
                        <a:solidFill>
                          <a:schemeClr val="tx1"/>
                        </a:solidFill>
                        <a:latin typeface="楷体" panose="02010609060101010101" pitchFamily="49" charset="-122"/>
                        <a:ea typeface="楷体" panose="02010609060101010101" pitchFamily="49" charset="-122"/>
                        <a:sym typeface="Malgun Gothic" panose="020B0503020000020004" pitchFamily="34" charset="-127"/>
                      </a:endParaRPr>
                    </a:p>
                  </a:txBody>
                  <a:tcPr marL="36000" marR="36000" marT="0" marB="0" anchor="ctr">
                    <a:lnL w="12700" cap="flat" cmpd="sng">
                      <a:solidFill>
                        <a:srgbClr val="BFBFBF"/>
                      </a:solidFill>
                      <a:prstDash val="solid"/>
                      <a:bevel/>
                      <a:headEnd type="none" w="med" len="med"/>
                      <a:tailEnd type="none" w="med" len="med"/>
                    </a:lnL>
                    <a:lnR w="12700" cap="flat" cmpd="sng">
                      <a:solidFill>
                        <a:srgbClr val="BFBFBF"/>
                      </a:solidFill>
                      <a:prstDash val="solid"/>
                      <a:bevel/>
                      <a:headEnd type="none" w="med" len="med"/>
                      <a:tailEnd type="none" w="med" len="med"/>
                    </a:lnR>
                    <a:lnT w="12700" cap="flat" cmpd="sng">
                      <a:solidFill>
                        <a:srgbClr val="BFBFBF"/>
                      </a:solidFill>
                      <a:prstDash val="solid"/>
                      <a:bevel/>
                      <a:headEnd type="none" w="med" len="med"/>
                      <a:tailEnd type="none" w="med" len="med"/>
                    </a:lnT>
                    <a:lnB w="12700" cap="flat" cmpd="sng">
                      <a:solidFill>
                        <a:srgbClr val="BFBFBF"/>
                      </a:solidFill>
                      <a:prstDash val="solid"/>
                      <a:bevel/>
                      <a:headEnd type="none" w="med" len="med"/>
                      <a:tailEnd type="none" w="med" len="med"/>
                    </a:lnB>
                    <a:lnTlToBr>
                      <a:noFill/>
                    </a:lnTlToBr>
                    <a:lnBlToTr>
                      <a:noFill/>
                    </a:lnBlToTr>
                    <a:noFill/>
                  </a:tcPr>
                </a:tc>
              </a:tr>
              <a:tr h="225425">
                <a:tc vMerge="1">
                  <a:tcPr>
                    <a:lnL w="12700" cap="flat" cmpd="sng">
                      <a:solidFill>
                        <a:srgbClr val="BFBFBF"/>
                      </a:solidFill>
                      <a:prstDash val="solid"/>
                      <a:bevel/>
                      <a:headEnd type="none" w="med" len="med"/>
                      <a:tailEnd type="none" w="med" len="med"/>
                    </a:lnL>
                    <a:lnR w="6350" cap="flat" cmpd="sng">
                      <a:solidFill>
                        <a:srgbClr val="BFBFBF"/>
                      </a:solidFill>
                      <a:prstDash val="solid"/>
                      <a:bevel/>
                      <a:headEnd type="none" w="med" len="med"/>
                      <a:tailEnd type="none" w="med" len="med"/>
                    </a:lnR>
                    <a:lnB w="12700" cap="flat" cmpd="sng">
                      <a:solidFill>
                        <a:srgbClr val="BFBFBF"/>
                      </a:solidFill>
                      <a:prstDash val="solid"/>
                      <a:bevel/>
                      <a:headEnd type="none" w="med" len="med"/>
                      <a:tailEnd type="none" w="med" len="med"/>
                    </a:lnB>
                  </a:tcPr>
                </a:tc>
                <a:tc>
                  <a:txBody>
                    <a:bodyPr/>
                    <a:p>
                      <a:pPr marL="0" lvl="0" indent="0" algn="ctr" eaLnBrk="1" latinLnBrk="1" hangingPunct="1">
                        <a:spcBef>
                          <a:spcPct val="0"/>
                        </a:spcBef>
                        <a:buFont typeface="Arial" panose="020B0604020202020204" pitchFamily="34" charset="0"/>
                        <a:buNone/>
                      </a:pPr>
                      <a:r>
                        <a:rPr lang="zh-CN" altLang="en-US" sz="1000" b="1">
                          <a:solidFill>
                            <a:schemeClr val="tx1"/>
                          </a:solidFill>
                          <a:latin typeface="楷体" panose="02010609060101010101" pitchFamily="49" charset="-122"/>
                          <a:ea typeface="楷体" panose="02010609060101010101" pitchFamily="49" charset="-122"/>
                          <a:sym typeface="Malgun Gothic" panose="020B0503020000020004" pitchFamily="34" charset="-127"/>
                        </a:rPr>
                        <a:t>生产职</a:t>
                      </a:r>
                      <a:endParaRPr lang="zh-CN" altLang="en-US" sz="1000" b="1">
                        <a:solidFill>
                          <a:schemeClr val="tx1"/>
                        </a:solidFill>
                        <a:latin typeface="楷体" panose="02010609060101010101" pitchFamily="49" charset="-122"/>
                        <a:ea typeface="楷体" panose="02010609060101010101" pitchFamily="49" charset="-122"/>
                        <a:sym typeface="Malgun Gothic" panose="020B0503020000020004" pitchFamily="34" charset="-127"/>
                      </a:endParaRPr>
                    </a:p>
                  </a:txBody>
                  <a:tcPr marL="36000" marR="36000" marT="0" marB="0" anchor="ctr">
                    <a:lnL w="6350" cap="flat" cmpd="sng">
                      <a:solidFill>
                        <a:srgbClr val="BFBFBF"/>
                      </a:solidFill>
                      <a:prstDash val="solid"/>
                      <a:bevel/>
                      <a:headEnd type="none" w="med" len="med"/>
                      <a:tailEnd type="none" w="med" len="med"/>
                    </a:lnL>
                    <a:lnR w="12700" cap="flat" cmpd="sng">
                      <a:solidFill>
                        <a:srgbClr val="BFBFBF"/>
                      </a:solidFill>
                      <a:prstDash val="solid"/>
                      <a:bevel/>
                      <a:headEnd type="none" w="med" len="med"/>
                      <a:tailEnd type="none" w="med" len="med"/>
                    </a:lnR>
                    <a:lnT w="12700" cap="flat" cmpd="sng">
                      <a:solidFill>
                        <a:srgbClr val="BFBFBF"/>
                      </a:solidFill>
                      <a:prstDash val="solid"/>
                      <a:bevel/>
                      <a:headEnd type="none" w="med" len="med"/>
                      <a:tailEnd type="none" w="med" len="med"/>
                    </a:lnT>
                    <a:lnB w="12700" cap="flat" cmpd="sng">
                      <a:solidFill>
                        <a:srgbClr val="BFBFBF"/>
                      </a:solidFill>
                      <a:prstDash val="solid"/>
                      <a:bevel/>
                      <a:headEnd type="none" w="med" len="med"/>
                      <a:tailEnd type="none" w="med" len="med"/>
                    </a:lnB>
                    <a:lnTlToBr>
                      <a:noFill/>
                    </a:lnTlToBr>
                    <a:lnBlToTr>
                      <a:noFill/>
                    </a:lnBlToTr>
                    <a:noFill/>
                  </a:tcPr>
                </a:tc>
                <a:tc>
                  <a:txBody>
                    <a:bodyPr/>
                    <a:p>
                      <a:pPr marL="0" lvl="0" indent="0" algn="r" eaLnBrk="1" latinLnBrk="1" hangingPunct="1">
                        <a:spcBef>
                          <a:spcPct val="0"/>
                        </a:spcBef>
                        <a:buFont typeface="Arial" panose="020B0604020202020204" pitchFamily="34" charset="0"/>
                        <a:buNone/>
                      </a:pPr>
                      <a:r>
                        <a:rPr lang="en-US" altLang="x-none" sz="1000" b="1" dirty="0">
                          <a:solidFill>
                            <a:schemeClr val="tx1"/>
                          </a:solidFill>
                          <a:latin typeface="楷体" panose="02010609060101010101" pitchFamily="49" charset="-122"/>
                          <a:ea typeface="楷体" panose="02010609060101010101" pitchFamily="49" charset="-122"/>
                          <a:sym typeface="Malgun Gothic" panose="020B0503020000020004" pitchFamily="34" charset="-127"/>
                        </a:rPr>
                        <a:t>70</a:t>
                      </a:r>
                      <a:r>
                        <a:rPr lang="zh-CN" altLang="en-US" sz="1000" b="1" dirty="0">
                          <a:solidFill>
                            <a:schemeClr val="tx1"/>
                          </a:solidFill>
                          <a:latin typeface="楷体" panose="02010609060101010101" pitchFamily="49" charset="-122"/>
                          <a:ea typeface="楷体" panose="02010609060101010101" pitchFamily="49" charset="-122"/>
                          <a:sym typeface="Malgun Gothic" panose="020B0503020000020004" pitchFamily="34" charset="-127"/>
                        </a:rPr>
                        <a:t>名</a:t>
                      </a:r>
                      <a:endParaRPr lang="zh-CN" altLang="en-US" sz="1000" b="1" dirty="0">
                        <a:solidFill>
                          <a:schemeClr val="tx1"/>
                        </a:solidFill>
                        <a:latin typeface="楷体" panose="02010609060101010101" pitchFamily="49" charset="-122"/>
                        <a:ea typeface="楷体" panose="02010609060101010101" pitchFamily="49" charset="-122"/>
                        <a:sym typeface="Malgun Gothic" panose="020B0503020000020004" pitchFamily="34" charset="-127"/>
                      </a:endParaRPr>
                    </a:p>
                  </a:txBody>
                  <a:tcPr marL="36000" marR="36000" marT="0" marB="0" anchor="ctr">
                    <a:lnL w="12700" cap="flat" cmpd="sng">
                      <a:solidFill>
                        <a:srgbClr val="BFBFBF"/>
                      </a:solidFill>
                      <a:prstDash val="solid"/>
                      <a:bevel/>
                      <a:headEnd type="none" w="med" len="med"/>
                      <a:tailEnd type="none" w="med" len="med"/>
                    </a:lnL>
                    <a:lnR w="12700" cap="flat" cmpd="sng">
                      <a:solidFill>
                        <a:srgbClr val="BFBFBF"/>
                      </a:solidFill>
                      <a:prstDash val="solid"/>
                      <a:bevel/>
                      <a:headEnd type="none" w="med" len="med"/>
                      <a:tailEnd type="none" w="med" len="med"/>
                    </a:lnR>
                    <a:lnT w="12700" cap="flat" cmpd="sng">
                      <a:solidFill>
                        <a:srgbClr val="BFBFBF"/>
                      </a:solidFill>
                      <a:prstDash val="solid"/>
                      <a:bevel/>
                      <a:headEnd type="none" w="med" len="med"/>
                      <a:tailEnd type="none" w="med" len="med"/>
                    </a:lnT>
                    <a:lnB w="12700" cap="flat" cmpd="sng">
                      <a:solidFill>
                        <a:srgbClr val="BFBFBF"/>
                      </a:solidFill>
                      <a:prstDash val="solid"/>
                      <a:bevel/>
                      <a:headEnd type="none" w="med" len="med"/>
                      <a:tailEnd type="none" w="med" len="med"/>
                    </a:lnB>
                    <a:lnTlToBr>
                      <a:noFill/>
                    </a:lnTlToBr>
                    <a:lnBlToTr>
                      <a:noFill/>
                    </a:lnBlToTr>
                    <a:noFill/>
                  </a:tcPr>
                </a:tc>
              </a:tr>
            </a:tbl>
          </a:graphicData>
        </a:graphic>
      </p:graphicFrame>
      <p:sp>
        <p:nvSpPr>
          <p:cNvPr id="23573" name="Rectangle 28"/>
          <p:cNvSpPr/>
          <p:nvPr/>
        </p:nvSpPr>
        <p:spPr>
          <a:xfrm>
            <a:off x="623570" y="1289685"/>
            <a:ext cx="5266690" cy="593090"/>
          </a:xfrm>
          <a:prstGeom prst="rect">
            <a:avLst/>
          </a:prstGeom>
          <a:solidFill>
            <a:schemeClr val="bg1"/>
          </a:solidFill>
          <a:ln w="9525" cap="flat" cmpd="sng">
            <a:solidFill>
              <a:srgbClr val="7F7F7F"/>
            </a:solidFill>
            <a:prstDash val="solid"/>
            <a:miter/>
            <a:headEnd type="none" w="med" len="med"/>
            <a:tailEnd type="none" w="med" len="med"/>
          </a:ln>
        </p:spPr>
        <p:txBody>
          <a:bodyPr wrap="none" lIns="90000" rIns="90000" anchor="ctr" anchorCtr="0"/>
          <a:p>
            <a:pPr marL="171450" indent="-171450" eaLnBrk="0" hangingPunct="0">
              <a:lnSpc>
                <a:spcPct val="150000"/>
              </a:lnSpc>
              <a:buFont typeface="Wingdings" panose="05000000000000000000" pitchFamily="2" charset="2"/>
              <a:buChar char="§"/>
            </a:pPr>
            <a:r>
              <a:rPr lang="zh-CN" altLang="en-US" sz="1100" b="1" dirty="0">
                <a:solidFill>
                  <a:srgbClr val="000000"/>
                </a:solidFill>
                <a:latin typeface="华文楷体" panose="02010600040101010101" charset="-122"/>
                <a:ea typeface="华文楷体" panose="02010600040101010101" charset="-122"/>
                <a:cs typeface="华文楷体" panose="02010600040101010101" charset="-122"/>
                <a:sym typeface="楷体" panose="02010609060101010101" pitchFamily="49" charset="-122"/>
              </a:rPr>
              <a:t>考虑到新公司特性</a:t>
            </a:r>
            <a:r>
              <a:rPr lang="en-US" altLang="zh-CN" sz="1100" b="1" dirty="0">
                <a:solidFill>
                  <a:srgbClr val="000000"/>
                </a:solidFill>
                <a:latin typeface="华文楷体" panose="02010600040101010101" charset="-122"/>
                <a:ea typeface="华文楷体" panose="02010600040101010101" charset="-122"/>
                <a:cs typeface="华文楷体" panose="02010600040101010101" charset="-122"/>
                <a:sym typeface="楷体" panose="02010609060101010101" pitchFamily="49" charset="-122"/>
              </a:rPr>
              <a:t>, </a:t>
            </a:r>
            <a:r>
              <a:rPr lang="zh-CN" altLang="en-US" sz="1100" b="1" dirty="0">
                <a:solidFill>
                  <a:srgbClr val="000000"/>
                </a:solidFill>
                <a:latin typeface="华文楷体" panose="02010600040101010101" charset="-122"/>
                <a:ea typeface="华文楷体" panose="02010600040101010101" charset="-122"/>
                <a:cs typeface="华文楷体" panose="02010600040101010101" charset="-122"/>
                <a:sym typeface="楷体" panose="02010609060101010101" pitchFamily="49" charset="-122"/>
              </a:rPr>
              <a:t>通过赋予驻在员一定权力实现组织最优化</a:t>
            </a:r>
            <a:endParaRPr lang="en-US" altLang="zh-CN" sz="1100" b="1" dirty="0">
              <a:solidFill>
                <a:srgbClr val="000000"/>
              </a:solidFill>
              <a:latin typeface="华文楷体" panose="02010600040101010101" charset="-122"/>
              <a:ea typeface="华文楷体" panose="02010600040101010101" charset="-122"/>
              <a:cs typeface="华文楷体" panose="02010600040101010101" charset="-122"/>
              <a:sym typeface="楷体" panose="02010609060101010101" pitchFamily="49" charset="-122"/>
            </a:endParaRPr>
          </a:p>
        </p:txBody>
      </p:sp>
      <p:sp>
        <p:nvSpPr>
          <p:cNvPr id="23574" name="Rectangle 34"/>
          <p:cNvSpPr/>
          <p:nvPr/>
        </p:nvSpPr>
        <p:spPr>
          <a:xfrm>
            <a:off x="623570" y="914400"/>
            <a:ext cx="5266690" cy="381635"/>
          </a:xfrm>
          <a:prstGeom prst="rect">
            <a:avLst/>
          </a:prstGeom>
          <a:solidFill>
            <a:srgbClr val="244061"/>
          </a:solidFill>
          <a:ln w="9525" cap="flat" cmpd="sng">
            <a:solidFill>
              <a:srgbClr val="7F7F7F"/>
            </a:solidFill>
            <a:prstDash val="solid"/>
            <a:miter/>
            <a:headEnd type="none" w="med" len="med"/>
            <a:tailEnd type="none" w="med" len="med"/>
          </a:ln>
        </p:spPr>
        <p:txBody>
          <a:bodyPr wrap="none" anchor="ctr" anchorCtr="0"/>
          <a:p>
            <a:pPr algn="ctr" latinLnBrk="1"/>
            <a:r>
              <a:rPr lang="zh-CN" altLang="en-US" sz="1400" b="1" dirty="0">
                <a:solidFill>
                  <a:schemeClr val="bg1"/>
                </a:solidFill>
                <a:latin typeface="楷体" panose="02010609060101010101" pitchFamily="49" charset="-122"/>
                <a:ea typeface="楷体" panose="02010609060101010101" pitchFamily="49" charset="-122"/>
                <a:sym typeface="楷体" panose="02010609060101010101" pitchFamily="49" charset="-122"/>
              </a:rPr>
              <a:t>组织最优化</a:t>
            </a:r>
            <a:endParaRPr lang="en-US" altLang="zh-CN" sz="1400" b="1" dirty="0">
              <a:solidFill>
                <a:schemeClr val="bg1"/>
              </a:solidFill>
              <a:latin typeface="楷体" panose="02010609060101010101" pitchFamily="49" charset="-122"/>
              <a:ea typeface="楷体" panose="02010609060101010101" pitchFamily="49" charset="-122"/>
              <a:sym typeface="楷体" panose="02010609060101010101" pitchFamily="49" charset="-122"/>
            </a:endParaRPr>
          </a:p>
        </p:txBody>
      </p:sp>
      <p:sp>
        <p:nvSpPr>
          <p:cNvPr id="23575" name="Rectangle 28"/>
          <p:cNvSpPr/>
          <p:nvPr/>
        </p:nvSpPr>
        <p:spPr>
          <a:xfrm>
            <a:off x="6086475" y="1296035"/>
            <a:ext cx="5621020" cy="587375"/>
          </a:xfrm>
          <a:prstGeom prst="rect">
            <a:avLst/>
          </a:prstGeom>
          <a:solidFill>
            <a:schemeClr val="bg1"/>
          </a:solidFill>
          <a:ln w="9525" cap="flat" cmpd="sng">
            <a:solidFill>
              <a:srgbClr val="7F7F7F"/>
            </a:solidFill>
            <a:prstDash val="solid"/>
            <a:miter/>
            <a:headEnd type="none" w="med" len="med"/>
            <a:tailEnd type="none" w="med" len="med"/>
          </a:ln>
        </p:spPr>
        <p:txBody>
          <a:bodyPr wrap="none" lIns="90000" rIns="90000" anchor="ctr" anchorCtr="0"/>
          <a:p>
            <a:pPr marL="171450" indent="-171450" eaLnBrk="0" hangingPunct="0">
              <a:lnSpc>
                <a:spcPct val="120000"/>
              </a:lnSpc>
              <a:buFont typeface="Wingdings" panose="05000000000000000000" pitchFamily="2" charset="2"/>
              <a:buChar char="§"/>
            </a:pPr>
            <a:r>
              <a:rPr lang="zh-CN" altLang="en-US" sz="1100" b="1" dirty="0">
                <a:solidFill>
                  <a:srgbClr val="000000"/>
                </a:solidFill>
                <a:latin typeface="华文楷体" panose="02010600040101010101" charset="-122"/>
                <a:ea typeface="华文楷体" panose="02010600040101010101" charset="-122"/>
                <a:sym typeface="楷体" panose="02010609060101010101" pitchFamily="49" charset="-122"/>
              </a:rPr>
              <a:t>通过派驻质量部门专门驻在员实现新车质量的重点管理与早期安定化</a:t>
            </a:r>
            <a:endParaRPr lang="en-US" altLang="zh-CN" sz="1100" b="1" dirty="0">
              <a:solidFill>
                <a:srgbClr val="000000"/>
              </a:solidFill>
              <a:latin typeface="华文楷体" panose="02010600040101010101" charset="-122"/>
              <a:ea typeface="华文楷体" panose="02010600040101010101" charset="-122"/>
              <a:sym typeface="楷体" panose="02010609060101010101" pitchFamily="49" charset="-122"/>
            </a:endParaRPr>
          </a:p>
          <a:p>
            <a:pPr marL="171450" indent="-171450" eaLnBrk="0" hangingPunct="0">
              <a:lnSpc>
                <a:spcPct val="120000"/>
              </a:lnSpc>
              <a:buFont typeface="Wingdings" panose="05000000000000000000" pitchFamily="2" charset="2"/>
              <a:buChar char="§"/>
            </a:pPr>
            <a:r>
              <a:rPr lang="zh-CN" altLang="en-US" sz="1100" b="1" dirty="0">
                <a:solidFill>
                  <a:srgbClr val="000000"/>
                </a:solidFill>
                <a:latin typeface="华文楷体" panose="02010600040101010101" charset="-122"/>
                <a:ea typeface="华文楷体" panose="02010600040101010101" charset="-122"/>
                <a:sym typeface="楷体" panose="02010609060101010101" pitchFamily="49" charset="-122"/>
              </a:rPr>
              <a:t>运用</a:t>
            </a:r>
            <a:r>
              <a:rPr lang="zh-CN" sz="1100" b="1" dirty="0">
                <a:solidFill>
                  <a:srgbClr val="000000"/>
                </a:solidFill>
                <a:latin typeface="华文楷体" panose="02010600040101010101" charset="-122"/>
                <a:ea typeface="华文楷体" panose="02010600040101010101" charset="-122"/>
                <a:sym typeface="楷体" panose="02010609060101010101" pitchFamily="49" charset="-122"/>
              </a:rPr>
              <a:t>河北</a:t>
            </a:r>
            <a:r>
              <a:rPr lang="zh-CN" altLang="en-US" sz="1100" b="1" dirty="0">
                <a:solidFill>
                  <a:srgbClr val="000000"/>
                </a:solidFill>
                <a:latin typeface="华文楷体" panose="02010600040101010101" charset="-122"/>
                <a:ea typeface="华文楷体" panose="02010600040101010101" charset="-122"/>
                <a:sym typeface="楷体" panose="02010609060101010101" pitchFamily="49" charset="-122"/>
              </a:rPr>
              <a:t>组织运营经验实现组织前期顺利实施</a:t>
            </a:r>
            <a:endParaRPr lang="zh-CN" altLang="en-US" sz="1100" b="1" dirty="0">
              <a:solidFill>
                <a:srgbClr val="000000"/>
              </a:solidFill>
              <a:latin typeface="华文楷体" panose="02010600040101010101" charset="-122"/>
              <a:ea typeface="华文楷体" panose="02010600040101010101" charset="-122"/>
              <a:sym typeface="楷体" panose="02010609060101010101" pitchFamily="49" charset="-122"/>
            </a:endParaRPr>
          </a:p>
        </p:txBody>
      </p:sp>
      <p:sp>
        <p:nvSpPr>
          <p:cNvPr id="23576" name="Rectangle 34"/>
          <p:cNvSpPr/>
          <p:nvPr/>
        </p:nvSpPr>
        <p:spPr>
          <a:xfrm>
            <a:off x="6086475" y="885825"/>
            <a:ext cx="5621020" cy="403860"/>
          </a:xfrm>
          <a:prstGeom prst="rect">
            <a:avLst/>
          </a:prstGeom>
          <a:solidFill>
            <a:srgbClr val="244061"/>
          </a:solidFill>
          <a:ln w="9525" cap="flat" cmpd="sng">
            <a:solidFill>
              <a:srgbClr val="7F7F7F"/>
            </a:solidFill>
            <a:prstDash val="solid"/>
            <a:miter/>
            <a:headEnd type="none" w="med" len="med"/>
            <a:tailEnd type="none" w="med" len="med"/>
          </a:ln>
        </p:spPr>
        <p:txBody>
          <a:bodyPr wrap="none" anchor="ctr" anchorCtr="0"/>
          <a:p>
            <a:pPr algn="ctr" latinLnBrk="1"/>
            <a:r>
              <a:rPr lang="zh-CN" altLang="en-US" sz="1400" b="1" dirty="0">
                <a:solidFill>
                  <a:schemeClr val="bg1"/>
                </a:solidFill>
                <a:latin typeface="楷体" panose="02010609060101010101" pitchFamily="49" charset="-122"/>
                <a:ea typeface="楷体" panose="02010609060101010101" pitchFamily="49" charset="-122"/>
                <a:sym typeface="楷体" panose="02010609060101010101" pitchFamily="49" charset="-122"/>
              </a:rPr>
              <a:t>组织早期安定化</a:t>
            </a:r>
            <a:endParaRPr lang="en-US" altLang="zh-CN" sz="1400" b="1" dirty="0">
              <a:solidFill>
                <a:schemeClr val="bg1"/>
              </a:solidFill>
              <a:latin typeface="楷体" panose="02010609060101010101" pitchFamily="49" charset="-122"/>
              <a:ea typeface="楷体" panose="02010609060101010101" pitchFamily="49" charset="-122"/>
              <a:sym typeface="楷体" panose="02010609060101010101" pitchFamily="49" charset="-122"/>
            </a:endParaRPr>
          </a:p>
        </p:txBody>
      </p:sp>
      <p:sp>
        <p:nvSpPr>
          <p:cNvPr id="23586" name="Rectangle 328"/>
          <p:cNvSpPr/>
          <p:nvPr/>
        </p:nvSpPr>
        <p:spPr>
          <a:xfrm>
            <a:off x="871538" y="4223068"/>
            <a:ext cx="720725" cy="414337"/>
          </a:xfrm>
          <a:prstGeom prst="rect">
            <a:avLst/>
          </a:prstGeom>
          <a:solidFill>
            <a:srgbClr val="020C5A"/>
          </a:solidFill>
          <a:ln w="19050" cap="flat" cmpd="sng">
            <a:solidFill>
              <a:srgbClr val="BFBFBF"/>
            </a:solidFill>
            <a:prstDash val="solid"/>
            <a:miter/>
            <a:headEnd type="none" w="med" len="med"/>
            <a:tailEnd type="none" w="med" len="med"/>
          </a:ln>
        </p:spPr>
        <p:txBody>
          <a:bodyPr wrap="none" anchor="ctr" anchorCtr="0"/>
          <a:p>
            <a:pPr algn="ctr" latinLnBrk="1"/>
            <a:r>
              <a:rPr lang="zh-CN" sz="1000" b="1" dirty="0">
                <a:solidFill>
                  <a:srgbClr val="FFFFFF"/>
                </a:solidFill>
                <a:latin typeface="华文楷体" panose="02010600040101010101" charset="-122"/>
                <a:ea typeface="华文楷体" panose="02010600040101010101" charset="-122"/>
                <a:sym typeface="楷体" panose="02010609060101010101" pitchFamily="49" charset="-122"/>
              </a:rPr>
              <a:t>综合管理</a:t>
            </a:r>
            <a:endParaRPr lang="zh-CN" altLang="en-US" sz="1000" b="1" dirty="0">
              <a:solidFill>
                <a:srgbClr val="FFFFFF"/>
              </a:solidFill>
              <a:latin typeface="华文楷体" panose="02010600040101010101" charset="-122"/>
              <a:ea typeface="华文楷体" panose="02010600040101010101" charset="-122"/>
              <a:sym typeface="楷体" panose="02010609060101010101" pitchFamily="49" charset="-122"/>
            </a:endParaRPr>
          </a:p>
        </p:txBody>
      </p:sp>
      <p:sp>
        <p:nvSpPr>
          <p:cNvPr id="23587" name="Rectangle 323"/>
          <p:cNvSpPr/>
          <p:nvPr/>
        </p:nvSpPr>
        <p:spPr>
          <a:xfrm>
            <a:off x="2462213" y="4223068"/>
            <a:ext cx="720725" cy="414337"/>
          </a:xfrm>
          <a:prstGeom prst="rect">
            <a:avLst/>
          </a:prstGeom>
          <a:solidFill>
            <a:srgbClr val="632423"/>
          </a:solidFill>
          <a:ln w="19050" cap="flat" cmpd="sng">
            <a:solidFill>
              <a:srgbClr val="BFBFBF"/>
            </a:solidFill>
            <a:prstDash val="solid"/>
            <a:miter/>
            <a:headEnd type="none" w="med" len="med"/>
            <a:tailEnd type="none" w="med" len="med"/>
          </a:ln>
        </p:spPr>
        <p:txBody>
          <a:bodyPr wrap="none" anchor="ctr" anchorCtr="0"/>
          <a:p>
            <a:pPr algn="ctr" latinLnBrk="1"/>
            <a:r>
              <a:rPr lang="zh-CN" sz="1000" b="1" dirty="0">
                <a:solidFill>
                  <a:srgbClr val="FFFFFF"/>
                </a:solidFill>
                <a:latin typeface="华文楷体" panose="02010600040101010101" charset="-122"/>
                <a:ea typeface="华文楷体" panose="02010600040101010101" charset="-122"/>
                <a:sym typeface="楷体" panose="02010609060101010101" pitchFamily="49" charset="-122"/>
              </a:rPr>
              <a:t>质量</a:t>
            </a:r>
            <a:endParaRPr lang="zh-CN" sz="1000" b="1" dirty="0">
              <a:solidFill>
                <a:srgbClr val="FFFFFF"/>
              </a:solidFill>
              <a:latin typeface="华文楷体" panose="02010600040101010101" charset="-122"/>
              <a:ea typeface="华文楷体" panose="02010600040101010101" charset="-122"/>
              <a:sym typeface="楷体" panose="02010609060101010101" pitchFamily="49" charset="-122"/>
            </a:endParaRPr>
          </a:p>
        </p:txBody>
      </p:sp>
      <p:sp>
        <p:nvSpPr>
          <p:cNvPr id="23588" name="Rectangle 323"/>
          <p:cNvSpPr/>
          <p:nvPr/>
        </p:nvSpPr>
        <p:spPr>
          <a:xfrm>
            <a:off x="1680845" y="4223068"/>
            <a:ext cx="720725" cy="414337"/>
          </a:xfrm>
          <a:prstGeom prst="rect">
            <a:avLst/>
          </a:prstGeom>
          <a:solidFill>
            <a:srgbClr val="020C5A"/>
          </a:solidFill>
          <a:ln w="19050" cap="flat" cmpd="sng">
            <a:solidFill>
              <a:srgbClr val="BFBFBF"/>
            </a:solidFill>
            <a:prstDash val="solid"/>
            <a:miter/>
            <a:headEnd type="none" w="med" len="med"/>
            <a:tailEnd type="none" w="med" len="med"/>
          </a:ln>
        </p:spPr>
        <p:txBody>
          <a:bodyPr wrap="none" anchor="ctr" anchorCtr="0"/>
          <a:p>
            <a:pPr algn="ctr" latinLnBrk="1"/>
            <a:r>
              <a:rPr lang="zh-CN" altLang="en-US" sz="1000" b="1" dirty="0">
                <a:solidFill>
                  <a:srgbClr val="FFFFFF"/>
                </a:solidFill>
                <a:latin typeface="华文楷体" panose="02010600040101010101" charset="-122"/>
                <a:ea typeface="华文楷体" panose="02010600040101010101" charset="-122"/>
                <a:sym typeface="楷体" panose="02010609060101010101" pitchFamily="49" charset="-122"/>
              </a:rPr>
              <a:t>财务</a:t>
            </a:r>
            <a:endParaRPr lang="zh-CN" altLang="en-US" sz="1000" b="1" dirty="0">
              <a:solidFill>
                <a:srgbClr val="FFFFFF"/>
              </a:solidFill>
              <a:latin typeface="华文楷体" panose="02010600040101010101" charset="-122"/>
              <a:ea typeface="华文楷体" panose="02010600040101010101" charset="-122"/>
              <a:sym typeface="楷体" panose="02010609060101010101" pitchFamily="49" charset="-122"/>
            </a:endParaRPr>
          </a:p>
        </p:txBody>
      </p:sp>
      <p:sp>
        <p:nvSpPr>
          <p:cNvPr id="23589" name="Rectangle 323"/>
          <p:cNvSpPr/>
          <p:nvPr/>
        </p:nvSpPr>
        <p:spPr>
          <a:xfrm>
            <a:off x="3255645" y="4223068"/>
            <a:ext cx="719138" cy="414337"/>
          </a:xfrm>
          <a:prstGeom prst="rect">
            <a:avLst/>
          </a:prstGeom>
          <a:solidFill>
            <a:srgbClr val="632423"/>
          </a:solidFill>
          <a:ln w="19050" cap="flat" cmpd="sng">
            <a:solidFill>
              <a:srgbClr val="BFBFBF"/>
            </a:solidFill>
            <a:prstDash val="solid"/>
            <a:miter/>
            <a:headEnd type="none" w="med" len="med"/>
            <a:tailEnd type="none" w="med" len="med"/>
          </a:ln>
        </p:spPr>
        <p:txBody>
          <a:bodyPr wrap="none" anchor="ctr" anchorCtr="0"/>
          <a:p>
            <a:pPr algn="ctr" latinLnBrk="1"/>
            <a:r>
              <a:rPr lang="zh-CN" altLang="en-US" sz="1000" dirty="0">
                <a:solidFill>
                  <a:srgbClr val="FFFFFF"/>
                </a:solidFill>
                <a:latin typeface="华文楷体" panose="02010600040101010101" charset="-122"/>
                <a:ea typeface="华文楷体" panose="02010600040101010101" charset="-122"/>
                <a:sym typeface="楷体" panose="02010609060101010101" pitchFamily="49" charset="-122"/>
              </a:rPr>
              <a:t>生产</a:t>
            </a:r>
            <a:endParaRPr lang="zh-CN" altLang="en-US" sz="1000" dirty="0">
              <a:solidFill>
                <a:srgbClr val="FFFFFF"/>
              </a:solidFill>
              <a:latin typeface="华文楷体" panose="02010600040101010101" charset="-122"/>
              <a:ea typeface="华文楷体" panose="02010600040101010101" charset="-122"/>
              <a:sym typeface="楷体" panose="02010609060101010101" pitchFamily="49" charset="-122"/>
            </a:endParaRPr>
          </a:p>
        </p:txBody>
      </p:sp>
      <p:sp>
        <p:nvSpPr>
          <p:cNvPr id="23590" name="Rectangle 323"/>
          <p:cNvSpPr/>
          <p:nvPr/>
        </p:nvSpPr>
        <p:spPr>
          <a:xfrm>
            <a:off x="4047490" y="4223068"/>
            <a:ext cx="720725" cy="414337"/>
          </a:xfrm>
          <a:prstGeom prst="rect">
            <a:avLst/>
          </a:prstGeom>
          <a:solidFill>
            <a:srgbClr val="632423"/>
          </a:solidFill>
          <a:ln w="19050" cap="flat" cmpd="sng">
            <a:solidFill>
              <a:srgbClr val="BFBFBF"/>
            </a:solidFill>
            <a:prstDash val="solid"/>
            <a:miter/>
            <a:headEnd type="none" w="med" len="med"/>
            <a:tailEnd type="none" w="med" len="med"/>
          </a:ln>
        </p:spPr>
        <p:txBody>
          <a:bodyPr wrap="none" anchor="ctr" anchorCtr="0"/>
          <a:p>
            <a:pPr algn="ctr" latinLnBrk="1"/>
            <a:r>
              <a:rPr lang="zh-CN" sz="1000" b="1" dirty="0">
                <a:solidFill>
                  <a:srgbClr val="FFFFFF"/>
                </a:solidFill>
                <a:latin typeface="华文楷体" panose="02010600040101010101" charset="-122"/>
                <a:ea typeface="华文楷体" panose="02010600040101010101" charset="-122"/>
                <a:sym typeface="楷体" panose="02010609060101010101" pitchFamily="49" charset="-122"/>
              </a:rPr>
              <a:t>生管</a:t>
            </a:r>
            <a:endParaRPr lang="zh-CN" sz="1000" b="1" dirty="0">
              <a:solidFill>
                <a:srgbClr val="FFFFFF"/>
              </a:solidFill>
              <a:latin typeface="华文楷体" panose="02010600040101010101" charset="-122"/>
              <a:ea typeface="华文楷体" panose="02010600040101010101" charset="-122"/>
              <a:sym typeface="楷体" panose="02010609060101010101" pitchFamily="49" charset="-122"/>
            </a:endParaRPr>
          </a:p>
        </p:txBody>
      </p:sp>
      <p:sp>
        <p:nvSpPr>
          <p:cNvPr id="23592" name="Rectangle 322"/>
          <p:cNvSpPr/>
          <p:nvPr/>
        </p:nvSpPr>
        <p:spPr>
          <a:xfrm>
            <a:off x="2198370" y="2740343"/>
            <a:ext cx="1163638" cy="395287"/>
          </a:xfrm>
          <a:prstGeom prst="rect">
            <a:avLst/>
          </a:prstGeom>
          <a:solidFill>
            <a:srgbClr val="020C5A"/>
          </a:solidFill>
          <a:ln w="19050" cap="flat" cmpd="sng">
            <a:solidFill>
              <a:srgbClr val="BFBFBF"/>
            </a:solidFill>
            <a:prstDash val="solid"/>
            <a:miter/>
            <a:headEnd type="none" w="med" len="med"/>
            <a:tailEnd type="none" w="med" len="med"/>
          </a:ln>
        </p:spPr>
        <p:txBody>
          <a:bodyPr wrap="none" anchor="ctr" anchorCtr="0"/>
          <a:p>
            <a:pPr algn="ctr" latinLnBrk="1"/>
            <a:r>
              <a:rPr lang="zh-CN" altLang="en-US" sz="1000" b="1" dirty="0">
                <a:solidFill>
                  <a:srgbClr val="FFFFFF"/>
                </a:solidFill>
                <a:latin typeface="楷体" panose="02010609060101010101" pitchFamily="49" charset="-122"/>
                <a:ea typeface="楷体" panose="02010609060101010101" pitchFamily="49" charset="-122"/>
                <a:sym typeface="楷体" panose="02010609060101010101" pitchFamily="49" charset="-122"/>
              </a:rPr>
              <a:t>总经理</a:t>
            </a:r>
            <a:endParaRPr lang="en-US" altLang="zh-CN" sz="1000" b="1" dirty="0">
              <a:solidFill>
                <a:srgbClr val="FFFFFF"/>
              </a:solidFill>
              <a:latin typeface="楷体" panose="02010609060101010101" pitchFamily="49" charset="-122"/>
              <a:ea typeface="楷体" panose="02010609060101010101" pitchFamily="49" charset="-122"/>
              <a:sym typeface="楷体" panose="02010609060101010101" pitchFamily="49" charset="-122"/>
            </a:endParaRPr>
          </a:p>
          <a:p>
            <a:pPr algn="ctr" latinLnBrk="1"/>
            <a:r>
              <a:rPr lang="en-US" altLang="zh-CN" sz="1000" b="1" dirty="0">
                <a:solidFill>
                  <a:srgbClr val="FFFFFF"/>
                </a:solidFill>
                <a:latin typeface="楷体" panose="02010609060101010101" pitchFamily="49" charset="-122"/>
                <a:ea typeface="楷体" panose="02010609060101010101" pitchFamily="49" charset="-122"/>
                <a:sym typeface="楷体" panose="02010609060101010101" pitchFamily="49" charset="-122"/>
              </a:rPr>
              <a:t>(</a:t>
            </a:r>
            <a:r>
              <a:rPr lang="zh-CN" altLang="en-US" sz="1000" b="1" dirty="0">
                <a:solidFill>
                  <a:srgbClr val="FFFFFF"/>
                </a:solidFill>
                <a:latin typeface="楷体" panose="02010609060101010101" pitchFamily="49" charset="-122"/>
                <a:ea typeface="楷体" panose="02010609060101010101" pitchFamily="49" charset="-122"/>
                <a:sym typeface="楷体" panose="02010609060101010101" pitchFamily="49" charset="-122"/>
              </a:rPr>
              <a:t>严春来</a:t>
            </a:r>
            <a:r>
              <a:rPr lang="en-US" altLang="zh-CN" sz="1000" b="1" dirty="0">
                <a:solidFill>
                  <a:srgbClr val="FFFFFF"/>
                </a:solidFill>
                <a:latin typeface="楷体" panose="02010609060101010101" pitchFamily="49" charset="-122"/>
                <a:ea typeface="楷体" panose="02010609060101010101" pitchFamily="49" charset="-122"/>
                <a:sym typeface="楷体" panose="02010609060101010101" pitchFamily="49" charset="-122"/>
              </a:rPr>
              <a:t>)</a:t>
            </a:r>
            <a:endParaRPr lang="en-US" altLang="zh-CN" sz="1000" b="1" dirty="0">
              <a:solidFill>
                <a:srgbClr val="FFFFFF"/>
              </a:solidFill>
              <a:latin typeface="楷体" panose="02010609060101010101" pitchFamily="49" charset="-122"/>
              <a:ea typeface="楷体" panose="02010609060101010101" pitchFamily="49" charset="-122"/>
              <a:sym typeface="楷体" panose="02010609060101010101" pitchFamily="49" charset="-122"/>
            </a:endParaRPr>
          </a:p>
        </p:txBody>
      </p:sp>
      <p:graphicFrame>
        <p:nvGraphicFramePr>
          <p:cNvPr id="24625" name="表格 24624"/>
          <p:cNvGraphicFramePr/>
          <p:nvPr/>
        </p:nvGraphicFramePr>
        <p:xfrm>
          <a:off x="881063" y="4702493"/>
          <a:ext cx="701675" cy="1274445"/>
        </p:xfrm>
        <a:graphic>
          <a:graphicData uri="http://schemas.openxmlformats.org/drawingml/2006/table">
            <a:tbl>
              <a:tblPr/>
              <a:tblGrid>
                <a:gridCol w="701675"/>
              </a:tblGrid>
              <a:tr h="319405">
                <a:tc>
                  <a:txBody>
                    <a:bodyPr/>
                    <a:p>
                      <a:pPr marL="0" lvl="0" indent="0" algn="ctr" eaLnBrk="1" latinLnBrk="1" hangingPunct="1">
                        <a:spcBef>
                          <a:spcPct val="0"/>
                        </a:spcBef>
                        <a:buFont typeface="Arial" panose="020B0604020202020204" pitchFamily="34" charset="0"/>
                        <a:buNone/>
                      </a:pPr>
                      <a:r>
                        <a:rPr lang="zh-CN" altLang="en-US" sz="1000" b="1">
                          <a:solidFill>
                            <a:schemeClr val="tx1"/>
                          </a:solidFill>
                          <a:latin typeface="楷体" panose="02010609060101010101" pitchFamily="49" charset="-122"/>
                          <a:ea typeface="楷体" panose="02010609060101010101" pitchFamily="49" charset="-122"/>
                          <a:sym typeface="Malgun Gothic" panose="020B0503020000020004" pitchFamily="34" charset="-127"/>
                        </a:rPr>
                        <a:t>人力</a:t>
                      </a:r>
                      <a:endParaRPr lang="zh-CN" altLang="en-US" sz="1000" b="1">
                        <a:solidFill>
                          <a:schemeClr val="tx1"/>
                        </a:solidFill>
                        <a:latin typeface="楷体" panose="02010609060101010101" pitchFamily="49" charset="-122"/>
                        <a:ea typeface="楷体" panose="02010609060101010101" pitchFamily="49" charset="-122"/>
                        <a:sym typeface="Malgun Gothic" panose="020B0503020000020004" pitchFamily="34" charset="-127"/>
                      </a:endParaRPr>
                    </a:p>
                  </a:txBody>
                  <a:tcPr marL="36000" marR="36000" anchor="ctr">
                    <a:lnL w="12700" cap="flat" cmpd="sng">
                      <a:solidFill>
                        <a:srgbClr val="A5A5A5"/>
                      </a:solidFill>
                      <a:prstDash val="solid"/>
                      <a:bevel/>
                      <a:headEnd type="none" w="med" len="med"/>
                      <a:tailEnd type="none" w="med" len="med"/>
                    </a:lnL>
                    <a:lnR w="12700" cap="flat" cmpd="sng">
                      <a:solidFill>
                        <a:srgbClr val="A5A5A5"/>
                      </a:solidFill>
                      <a:prstDash val="solid"/>
                      <a:bevel/>
                      <a:headEnd type="none" w="med" len="med"/>
                      <a:tailEnd type="none" w="med" len="med"/>
                    </a:lnR>
                    <a:lnT w="12700" cap="flat" cmpd="sng">
                      <a:solidFill>
                        <a:srgbClr val="A5A5A5"/>
                      </a:solidFill>
                      <a:prstDash val="solid"/>
                      <a:bevel/>
                      <a:headEnd type="none" w="med" len="med"/>
                      <a:tailEnd type="none" w="med" len="med"/>
                    </a:lnT>
                    <a:lnB cap="flat">
                      <a:noFill/>
                    </a:lnB>
                    <a:lnTlToBr>
                      <a:noFill/>
                    </a:lnTlToBr>
                    <a:lnBlToTr>
                      <a:noFill/>
                    </a:lnBlToTr>
                    <a:solidFill>
                      <a:schemeClr val="bg1">
                        <a:alpha val="100000"/>
                      </a:schemeClr>
                    </a:solidFill>
                  </a:tcPr>
                </a:tc>
              </a:tr>
              <a:tr h="318135">
                <a:tc>
                  <a:txBody>
                    <a:bodyPr/>
                    <a:p>
                      <a:pPr marL="0" lvl="0" indent="0" algn="ctr" eaLnBrk="1" latinLnBrk="1" hangingPunct="1">
                        <a:spcBef>
                          <a:spcPct val="0"/>
                        </a:spcBef>
                        <a:buFont typeface="Arial" panose="020B0604020202020204" pitchFamily="34" charset="0"/>
                        <a:buNone/>
                      </a:pPr>
                      <a:r>
                        <a:rPr lang="zh-CN" sz="1000" b="1" dirty="0">
                          <a:solidFill>
                            <a:schemeClr val="tx1"/>
                          </a:solidFill>
                          <a:latin typeface="楷体" panose="02010609060101010101" pitchFamily="49" charset="-122"/>
                          <a:ea typeface="楷体" panose="02010609060101010101" pitchFamily="49" charset="-122"/>
                          <a:sym typeface="Malgun Gothic" panose="020B0503020000020004" pitchFamily="34" charset="-127"/>
                        </a:rPr>
                        <a:t>行政后勤</a:t>
                      </a:r>
                      <a:endParaRPr lang="zh-CN" sz="1000" b="1" dirty="0">
                        <a:solidFill>
                          <a:schemeClr val="tx1"/>
                        </a:solidFill>
                        <a:latin typeface="楷体" panose="02010609060101010101" pitchFamily="49" charset="-122"/>
                        <a:ea typeface="楷体" panose="02010609060101010101" pitchFamily="49" charset="-122"/>
                        <a:sym typeface="Malgun Gothic" panose="020B0503020000020004" pitchFamily="34" charset="-127"/>
                      </a:endParaRPr>
                    </a:p>
                  </a:txBody>
                  <a:tcPr marL="36000" marR="36000" anchor="ctr">
                    <a:lnL w="12700" cap="flat" cmpd="sng">
                      <a:solidFill>
                        <a:srgbClr val="A5A5A5"/>
                      </a:solidFill>
                      <a:prstDash val="solid"/>
                      <a:bevel/>
                      <a:headEnd type="none" w="med" len="med"/>
                      <a:tailEnd type="none" w="med" len="med"/>
                    </a:lnL>
                    <a:lnR w="12700" cap="flat" cmpd="sng">
                      <a:solidFill>
                        <a:srgbClr val="A5A5A5"/>
                      </a:solidFill>
                      <a:prstDash val="solid"/>
                      <a:bevel/>
                      <a:headEnd type="none" w="med" len="med"/>
                      <a:tailEnd type="none" w="med" len="med"/>
                    </a:lnR>
                    <a:lnT cap="flat">
                      <a:noFill/>
                    </a:lnT>
                    <a:lnB cap="flat">
                      <a:noFill/>
                    </a:lnB>
                    <a:lnTlToBr>
                      <a:noFill/>
                    </a:lnTlToBr>
                    <a:lnBlToTr>
                      <a:noFill/>
                    </a:lnBlToTr>
                    <a:solidFill>
                      <a:schemeClr val="bg1">
                        <a:alpha val="100000"/>
                      </a:schemeClr>
                    </a:solidFill>
                  </a:tcPr>
                </a:tc>
              </a:tr>
              <a:tr h="317500">
                <a:tc>
                  <a:txBody>
                    <a:bodyPr/>
                    <a:p>
                      <a:pPr marL="0" lvl="0" indent="0" algn="ctr" eaLnBrk="1" latinLnBrk="1" hangingPunct="1">
                        <a:spcBef>
                          <a:spcPct val="0"/>
                        </a:spcBef>
                        <a:buFont typeface="Arial" panose="020B0604020202020204" pitchFamily="34" charset="0"/>
                        <a:buNone/>
                      </a:pPr>
                      <a:r>
                        <a:rPr lang="en-US" altLang="zh-CN" sz="1000" b="1">
                          <a:solidFill>
                            <a:schemeClr val="tx1"/>
                          </a:solidFill>
                          <a:latin typeface="楷体" panose="02010609060101010101" pitchFamily="49" charset="-122"/>
                          <a:ea typeface="楷体" panose="02010609060101010101" pitchFamily="49" charset="-122"/>
                          <a:sym typeface="Malgun Gothic" panose="020B0503020000020004" pitchFamily="34" charset="-127"/>
                        </a:rPr>
                        <a:t>IT</a:t>
                      </a:r>
                      <a:endParaRPr lang="en-US" altLang="zh-CN" sz="1000" b="1">
                        <a:solidFill>
                          <a:schemeClr val="tx1"/>
                        </a:solidFill>
                        <a:latin typeface="楷体" panose="02010609060101010101" pitchFamily="49" charset="-122"/>
                        <a:ea typeface="楷体" panose="02010609060101010101" pitchFamily="49" charset="-122"/>
                        <a:sym typeface="Malgun Gothic" panose="020B0503020000020004" pitchFamily="34" charset="-127"/>
                      </a:endParaRPr>
                    </a:p>
                  </a:txBody>
                  <a:tcPr marL="36000" marR="36000" anchor="ctr">
                    <a:lnL w="12700" cap="flat" cmpd="sng">
                      <a:solidFill>
                        <a:srgbClr val="A5A5A5"/>
                      </a:solidFill>
                      <a:prstDash val="solid"/>
                      <a:bevel/>
                      <a:headEnd type="none" w="med" len="med"/>
                      <a:tailEnd type="none" w="med" len="med"/>
                    </a:lnL>
                    <a:lnR w="12700" cap="flat" cmpd="sng">
                      <a:solidFill>
                        <a:srgbClr val="A5A5A5"/>
                      </a:solidFill>
                      <a:prstDash val="solid"/>
                      <a:bevel/>
                      <a:headEnd type="none" w="med" len="med"/>
                      <a:tailEnd type="none" w="med" len="med"/>
                    </a:lnR>
                    <a:lnT cap="flat">
                      <a:noFill/>
                    </a:lnT>
                    <a:lnB cap="flat">
                      <a:noFill/>
                    </a:lnB>
                    <a:lnTlToBr>
                      <a:noFill/>
                    </a:lnTlToBr>
                    <a:lnBlToTr>
                      <a:noFill/>
                    </a:lnBlToTr>
                    <a:solidFill>
                      <a:schemeClr val="bg1">
                        <a:alpha val="100000"/>
                      </a:schemeClr>
                    </a:solidFill>
                  </a:tcPr>
                </a:tc>
              </a:tr>
              <a:tr h="319405">
                <a:tc>
                  <a:txBody>
                    <a:bodyPr/>
                    <a:p>
                      <a:pPr marL="0" lvl="0" indent="0" algn="ctr" eaLnBrk="1" latinLnBrk="1" hangingPunct="1">
                        <a:spcBef>
                          <a:spcPct val="0"/>
                        </a:spcBef>
                        <a:buFont typeface="Arial" panose="020B0604020202020204" pitchFamily="34" charset="0"/>
                        <a:buNone/>
                      </a:pPr>
                      <a:r>
                        <a:rPr lang="en-US" altLang="zh-CN" sz="1000" b="1">
                          <a:solidFill>
                            <a:schemeClr val="tx1"/>
                          </a:solidFill>
                          <a:latin typeface="楷体" panose="02010609060101010101" pitchFamily="49" charset="-122"/>
                          <a:ea typeface="楷体" panose="02010609060101010101" pitchFamily="49" charset="-122"/>
                          <a:sym typeface="Malgun Gothic" panose="020B0503020000020004" pitchFamily="34" charset="-127"/>
                        </a:rPr>
                        <a:t>EHS</a:t>
                      </a:r>
                      <a:endParaRPr lang="en-US" altLang="zh-CN" sz="1000" b="1">
                        <a:solidFill>
                          <a:schemeClr val="tx1"/>
                        </a:solidFill>
                        <a:latin typeface="楷体" panose="02010609060101010101" pitchFamily="49" charset="-122"/>
                        <a:ea typeface="楷体" panose="02010609060101010101" pitchFamily="49" charset="-122"/>
                        <a:sym typeface="Malgun Gothic" panose="020B0503020000020004" pitchFamily="34" charset="-127"/>
                      </a:endParaRPr>
                    </a:p>
                  </a:txBody>
                  <a:tcPr marL="36000" marR="36000" anchor="ctr">
                    <a:lnL w="12700" cap="flat" cmpd="sng">
                      <a:solidFill>
                        <a:srgbClr val="A5A5A5"/>
                      </a:solidFill>
                      <a:prstDash val="solid"/>
                      <a:bevel/>
                      <a:headEnd type="none" w="med" len="med"/>
                      <a:tailEnd type="none" w="med" len="med"/>
                    </a:lnL>
                    <a:lnR w="12700" cap="flat" cmpd="sng">
                      <a:solidFill>
                        <a:srgbClr val="A5A5A5"/>
                      </a:solidFill>
                      <a:prstDash val="solid"/>
                      <a:bevel/>
                      <a:headEnd type="none" w="med" len="med"/>
                      <a:tailEnd type="none" w="med" len="med"/>
                    </a:lnR>
                    <a:lnT cap="flat">
                      <a:noFill/>
                    </a:lnT>
                    <a:lnB w="12700" cap="flat" cmpd="sng">
                      <a:solidFill>
                        <a:srgbClr val="A5A5A5"/>
                      </a:solidFill>
                      <a:prstDash val="solid"/>
                      <a:bevel/>
                      <a:headEnd type="none" w="med" len="med"/>
                      <a:tailEnd type="none" w="med" len="med"/>
                    </a:lnB>
                    <a:lnTlToBr>
                      <a:noFill/>
                    </a:lnTlToBr>
                    <a:lnBlToTr>
                      <a:noFill/>
                    </a:lnBlToTr>
                    <a:solidFill>
                      <a:schemeClr val="bg1">
                        <a:alpha val="100000"/>
                      </a:schemeClr>
                    </a:solidFill>
                  </a:tcPr>
                </a:tc>
              </a:tr>
            </a:tbl>
          </a:graphicData>
        </a:graphic>
      </p:graphicFrame>
      <p:graphicFrame>
        <p:nvGraphicFramePr>
          <p:cNvPr id="24637" name="表格 24636"/>
          <p:cNvGraphicFramePr/>
          <p:nvPr>
            <p:custDataLst>
              <p:tags r:id="rId1"/>
            </p:custDataLst>
          </p:nvPr>
        </p:nvGraphicFramePr>
        <p:xfrm>
          <a:off x="1693545" y="4702810"/>
          <a:ext cx="695325" cy="1270635"/>
        </p:xfrm>
        <a:graphic>
          <a:graphicData uri="http://schemas.openxmlformats.org/drawingml/2006/table">
            <a:tbl>
              <a:tblPr/>
              <a:tblGrid>
                <a:gridCol w="695325"/>
              </a:tblGrid>
              <a:tr h="318135">
                <a:tc>
                  <a:txBody>
                    <a:bodyPr/>
                    <a:p>
                      <a:pPr marL="0" lvl="0" indent="0" algn="ctr" eaLnBrk="1" latinLnBrk="1" hangingPunct="1">
                        <a:spcBef>
                          <a:spcPct val="0"/>
                        </a:spcBef>
                        <a:buFont typeface="Arial" panose="020B0604020202020204" pitchFamily="34" charset="0"/>
                        <a:buNone/>
                      </a:pPr>
                      <a:r>
                        <a:rPr lang="zh-CN" altLang="en-US" sz="1000" b="1">
                          <a:solidFill>
                            <a:schemeClr val="tx1"/>
                          </a:solidFill>
                          <a:latin typeface="楷体" panose="02010609060101010101" pitchFamily="49" charset="-122"/>
                          <a:ea typeface="楷体" panose="02010609060101010101" pitchFamily="49" charset="-122"/>
                          <a:sym typeface="Malgun Gothic" panose="020B0503020000020004" pitchFamily="34" charset="-127"/>
                        </a:rPr>
                        <a:t>总账</a:t>
                      </a:r>
                      <a:endParaRPr lang="zh-CN" altLang="en-US" sz="1000" b="1">
                        <a:solidFill>
                          <a:schemeClr val="tx1"/>
                        </a:solidFill>
                        <a:latin typeface="楷体" panose="02010609060101010101" pitchFamily="49" charset="-122"/>
                        <a:ea typeface="楷体" panose="02010609060101010101" pitchFamily="49" charset="-122"/>
                        <a:sym typeface="Malgun Gothic" panose="020B0503020000020004" pitchFamily="34" charset="-127"/>
                      </a:endParaRPr>
                    </a:p>
                  </a:txBody>
                  <a:tcPr anchor="ctr" anchorCtr="0">
                    <a:lnL w="12700" cap="flat" cmpd="sng">
                      <a:solidFill>
                        <a:srgbClr val="A5A5A5"/>
                      </a:solidFill>
                      <a:prstDash val="solid"/>
                      <a:bevel/>
                      <a:headEnd type="none" w="med" len="med"/>
                      <a:tailEnd type="none" w="med" len="med"/>
                    </a:lnL>
                    <a:lnR w="12700" cap="flat" cmpd="sng">
                      <a:solidFill>
                        <a:srgbClr val="A5A5A5"/>
                      </a:solidFill>
                      <a:prstDash val="solid"/>
                      <a:bevel/>
                      <a:headEnd type="none" w="med" len="med"/>
                      <a:tailEnd type="none" w="med" len="med"/>
                    </a:lnR>
                    <a:lnT w="12700" cap="flat" cmpd="sng">
                      <a:solidFill>
                        <a:srgbClr val="A5A5A5"/>
                      </a:solidFill>
                      <a:prstDash val="solid"/>
                      <a:bevel/>
                      <a:headEnd type="none" w="med" len="med"/>
                      <a:tailEnd type="none" w="med" len="med"/>
                    </a:lnT>
                    <a:lnB cap="flat">
                      <a:noFill/>
                    </a:lnB>
                    <a:lnTlToBr>
                      <a:noFill/>
                    </a:lnTlToBr>
                    <a:lnBlToTr>
                      <a:noFill/>
                    </a:lnBlToTr>
                    <a:solidFill>
                      <a:schemeClr val="bg1">
                        <a:alpha val="100000"/>
                      </a:schemeClr>
                    </a:solidFill>
                  </a:tcPr>
                </a:tc>
              </a:tr>
              <a:tr h="318135">
                <a:tc>
                  <a:txBody>
                    <a:bodyPr/>
                    <a:p>
                      <a:pPr marL="0" lvl="0" indent="0" algn="ctr" eaLnBrk="1" latinLnBrk="1" hangingPunct="1">
                        <a:spcBef>
                          <a:spcPct val="0"/>
                        </a:spcBef>
                        <a:buFont typeface="Arial" panose="020B0604020202020204" pitchFamily="34" charset="0"/>
                        <a:buNone/>
                      </a:pPr>
                      <a:r>
                        <a:rPr lang="zh-CN" altLang="en-US" sz="1000" b="1">
                          <a:solidFill>
                            <a:schemeClr val="tx1"/>
                          </a:solidFill>
                          <a:latin typeface="楷体" panose="02010609060101010101" pitchFamily="49" charset="-122"/>
                          <a:ea typeface="楷体" panose="02010609060101010101" pitchFamily="49" charset="-122"/>
                          <a:sym typeface="Malgun Gothic" panose="020B0503020000020004" pitchFamily="34" charset="-127"/>
                        </a:rPr>
                        <a:t>出纳</a:t>
                      </a:r>
                      <a:endParaRPr lang="zh-CN" altLang="en-US" sz="1000" b="1">
                        <a:solidFill>
                          <a:schemeClr val="tx1"/>
                        </a:solidFill>
                        <a:latin typeface="楷体" panose="02010609060101010101" pitchFamily="49" charset="-122"/>
                        <a:ea typeface="楷体" panose="02010609060101010101" pitchFamily="49" charset="-122"/>
                        <a:sym typeface="Malgun Gothic" panose="020B0503020000020004" pitchFamily="34" charset="-127"/>
                      </a:endParaRPr>
                    </a:p>
                  </a:txBody>
                  <a:tcPr anchor="ctr" anchorCtr="0">
                    <a:lnL w="12700" cap="flat" cmpd="sng">
                      <a:solidFill>
                        <a:srgbClr val="A5A5A5"/>
                      </a:solidFill>
                      <a:prstDash val="solid"/>
                      <a:bevel/>
                      <a:headEnd type="none" w="med" len="med"/>
                      <a:tailEnd type="none" w="med" len="med"/>
                    </a:lnL>
                    <a:lnR w="12700" cap="flat" cmpd="sng">
                      <a:solidFill>
                        <a:srgbClr val="A5A5A5"/>
                      </a:solidFill>
                      <a:prstDash val="solid"/>
                      <a:bevel/>
                      <a:headEnd type="none" w="med" len="med"/>
                      <a:tailEnd type="none" w="med" len="med"/>
                    </a:lnR>
                    <a:lnT cap="flat">
                      <a:noFill/>
                    </a:lnT>
                    <a:lnB cap="flat">
                      <a:noFill/>
                    </a:lnB>
                    <a:lnTlToBr>
                      <a:noFill/>
                    </a:lnTlToBr>
                    <a:lnBlToTr>
                      <a:noFill/>
                    </a:lnBlToTr>
                    <a:solidFill>
                      <a:schemeClr val="bg1">
                        <a:alpha val="100000"/>
                      </a:schemeClr>
                    </a:solidFill>
                  </a:tcPr>
                </a:tc>
              </a:tr>
              <a:tr h="316230">
                <a:tc>
                  <a:txBody>
                    <a:bodyPr/>
                    <a:p>
                      <a:pPr marL="0" lvl="0" indent="0" algn="ctr" eaLnBrk="1" latinLnBrk="1" hangingPunct="1">
                        <a:spcBef>
                          <a:spcPct val="0"/>
                        </a:spcBef>
                        <a:buFont typeface="Arial" panose="020B0604020202020204" pitchFamily="34" charset="0"/>
                        <a:buNone/>
                      </a:pPr>
                      <a:r>
                        <a:rPr lang="zh-CN" altLang="en-US" sz="1000" b="1">
                          <a:solidFill>
                            <a:schemeClr val="tx1"/>
                          </a:solidFill>
                          <a:latin typeface="楷体" panose="02010609060101010101" pitchFamily="49" charset="-122"/>
                          <a:ea typeface="楷体" panose="02010609060101010101" pitchFamily="49" charset="-122"/>
                          <a:sym typeface="Malgun Gothic" panose="020B0503020000020004" pitchFamily="34" charset="-127"/>
                        </a:rPr>
                        <a:t>税务</a:t>
                      </a:r>
                      <a:endParaRPr lang="zh-CN" altLang="en-US" sz="1000" b="1">
                        <a:solidFill>
                          <a:schemeClr val="tx1"/>
                        </a:solidFill>
                        <a:latin typeface="楷体" panose="02010609060101010101" pitchFamily="49" charset="-122"/>
                        <a:ea typeface="楷体" panose="02010609060101010101" pitchFamily="49" charset="-122"/>
                        <a:sym typeface="Malgun Gothic" panose="020B0503020000020004" pitchFamily="34" charset="-127"/>
                      </a:endParaRPr>
                    </a:p>
                  </a:txBody>
                  <a:tcPr anchor="ctr" anchorCtr="0">
                    <a:lnL w="12700" cap="flat" cmpd="sng">
                      <a:solidFill>
                        <a:srgbClr val="A5A5A5"/>
                      </a:solidFill>
                      <a:prstDash val="solid"/>
                      <a:bevel/>
                      <a:headEnd type="none" w="med" len="med"/>
                      <a:tailEnd type="none" w="med" len="med"/>
                    </a:lnL>
                    <a:lnR w="12700" cap="flat" cmpd="sng">
                      <a:solidFill>
                        <a:srgbClr val="A5A5A5"/>
                      </a:solidFill>
                      <a:prstDash val="solid"/>
                      <a:bevel/>
                      <a:headEnd type="none" w="med" len="med"/>
                      <a:tailEnd type="none" w="med" len="med"/>
                    </a:lnR>
                    <a:lnT cap="flat">
                      <a:noFill/>
                    </a:lnT>
                    <a:lnB cap="flat">
                      <a:noFill/>
                    </a:lnB>
                    <a:lnTlToBr>
                      <a:noFill/>
                    </a:lnTlToBr>
                    <a:lnBlToTr>
                      <a:noFill/>
                    </a:lnBlToTr>
                    <a:solidFill>
                      <a:schemeClr val="bg1">
                        <a:alpha val="100000"/>
                      </a:schemeClr>
                    </a:solidFill>
                  </a:tcPr>
                </a:tc>
              </a:tr>
              <a:tr h="318135">
                <a:tc>
                  <a:txBody>
                    <a:bodyPr/>
                    <a:p>
                      <a:pPr marL="0" lvl="0" indent="0" algn="ctr" eaLnBrk="1" latinLnBrk="1" hangingPunct="1">
                        <a:spcBef>
                          <a:spcPct val="0"/>
                        </a:spcBef>
                        <a:buFont typeface="Arial" panose="020B0604020202020204" pitchFamily="34" charset="0"/>
                        <a:buNone/>
                      </a:pPr>
                      <a:r>
                        <a:rPr lang="zh-CN" altLang="en-US" sz="1000" b="1">
                          <a:solidFill>
                            <a:schemeClr val="tx1"/>
                          </a:solidFill>
                          <a:latin typeface="楷体" panose="02010609060101010101" pitchFamily="49" charset="-122"/>
                          <a:ea typeface="楷体" panose="02010609060101010101" pitchFamily="49" charset="-122"/>
                          <a:sym typeface="Malgun Gothic" panose="020B0503020000020004" pitchFamily="34" charset="-127"/>
                        </a:rPr>
                        <a:t>成本</a:t>
                      </a:r>
                      <a:endParaRPr lang="zh-CN" altLang="en-US" sz="1000" b="1">
                        <a:solidFill>
                          <a:schemeClr val="tx1"/>
                        </a:solidFill>
                        <a:latin typeface="楷体" panose="02010609060101010101" pitchFamily="49" charset="-122"/>
                        <a:ea typeface="楷体" panose="02010609060101010101" pitchFamily="49" charset="-122"/>
                        <a:sym typeface="Malgun Gothic" panose="020B0503020000020004" pitchFamily="34" charset="-127"/>
                      </a:endParaRPr>
                    </a:p>
                  </a:txBody>
                  <a:tcPr anchor="ctr" anchorCtr="0">
                    <a:lnL w="12700" cap="flat" cmpd="sng">
                      <a:solidFill>
                        <a:srgbClr val="A5A5A5"/>
                      </a:solidFill>
                      <a:prstDash val="solid"/>
                      <a:bevel/>
                      <a:headEnd type="none" w="med" len="med"/>
                      <a:tailEnd type="none" w="med" len="med"/>
                    </a:lnL>
                    <a:lnR w="12700" cap="flat" cmpd="sng">
                      <a:solidFill>
                        <a:srgbClr val="A5A5A5"/>
                      </a:solidFill>
                      <a:prstDash val="solid"/>
                      <a:bevel/>
                      <a:headEnd type="none" w="med" len="med"/>
                      <a:tailEnd type="none" w="med" len="med"/>
                    </a:lnR>
                    <a:lnT cap="flat">
                      <a:noFill/>
                    </a:lnT>
                    <a:lnB w="12700" cap="flat">
                      <a:solidFill>
                        <a:schemeClr val="bg1">
                          <a:lumMod val="85000"/>
                        </a:schemeClr>
                      </a:solidFill>
                      <a:prstDash val="solid"/>
                    </a:lnB>
                    <a:lnTlToBr>
                      <a:noFill/>
                    </a:lnTlToBr>
                    <a:lnBlToTr>
                      <a:noFill/>
                    </a:lnBlToTr>
                    <a:solidFill>
                      <a:schemeClr val="bg1">
                        <a:alpha val="100000"/>
                      </a:schemeClr>
                    </a:solidFill>
                  </a:tcPr>
                </a:tc>
              </a:tr>
            </a:tbl>
          </a:graphicData>
        </a:graphic>
      </p:graphicFrame>
      <p:graphicFrame>
        <p:nvGraphicFramePr>
          <p:cNvPr id="24651" name="表格 24650"/>
          <p:cNvGraphicFramePr/>
          <p:nvPr/>
        </p:nvGraphicFramePr>
        <p:xfrm>
          <a:off x="4050665" y="4702493"/>
          <a:ext cx="717550" cy="1274445"/>
        </p:xfrm>
        <a:graphic>
          <a:graphicData uri="http://schemas.openxmlformats.org/drawingml/2006/table">
            <a:tbl>
              <a:tblPr/>
              <a:tblGrid>
                <a:gridCol w="717550"/>
              </a:tblGrid>
              <a:tr h="319405">
                <a:tc>
                  <a:txBody>
                    <a:bodyPr/>
                    <a:p>
                      <a:pPr marL="0" lvl="0" indent="0" algn="ctr" eaLnBrk="1" latinLnBrk="1" hangingPunct="1">
                        <a:spcBef>
                          <a:spcPct val="0"/>
                        </a:spcBef>
                        <a:buFont typeface="Arial" panose="020B0604020202020204" pitchFamily="34" charset="0"/>
                        <a:buNone/>
                      </a:pPr>
                      <a:r>
                        <a:rPr lang="zh-CN" altLang="en-US" sz="1000" b="1">
                          <a:solidFill>
                            <a:schemeClr val="tx1"/>
                          </a:solidFill>
                          <a:latin typeface="楷体" panose="02010609060101010101" pitchFamily="49" charset="-122"/>
                          <a:ea typeface="楷体" panose="02010609060101010101" pitchFamily="49" charset="-122"/>
                          <a:sym typeface="Malgun Gothic" panose="020B0503020000020004" pitchFamily="34" charset="-127"/>
                        </a:rPr>
                        <a:t>计划</a:t>
                      </a:r>
                      <a:endParaRPr lang="zh-CN" altLang="en-US" sz="1000" b="1">
                        <a:solidFill>
                          <a:schemeClr val="tx1"/>
                        </a:solidFill>
                        <a:latin typeface="楷体" panose="02010609060101010101" pitchFamily="49" charset="-122"/>
                        <a:ea typeface="楷体" panose="02010609060101010101" pitchFamily="49" charset="-122"/>
                        <a:sym typeface="Malgun Gothic" panose="020B0503020000020004" pitchFamily="34" charset="-127"/>
                      </a:endParaRPr>
                    </a:p>
                  </a:txBody>
                  <a:tcPr anchor="ctr">
                    <a:lnL w="12700" cap="flat" cmpd="sng">
                      <a:solidFill>
                        <a:srgbClr val="A5A5A5"/>
                      </a:solidFill>
                      <a:prstDash val="solid"/>
                      <a:bevel/>
                      <a:headEnd type="none" w="med" len="med"/>
                      <a:tailEnd type="none" w="med" len="med"/>
                    </a:lnL>
                    <a:lnR w="12700" cap="flat" cmpd="sng">
                      <a:solidFill>
                        <a:srgbClr val="A5A5A5"/>
                      </a:solidFill>
                      <a:prstDash val="solid"/>
                      <a:bevel/>
                      <a:headEnd type="none" w="med" len="med"/>
                      <a:tailEnd type="none" w="med" len="med"/>
                    </a:lnR>
                    <a:lnT w="12700" cap="flat" cmpd="sng">
                      <a:solidFill>
                        <a:srgbClr val="A5A5A5"/>
                      </a:solidFill>
                      <a:prstDash val="solid"/>
                      <a:bevel/>
                      <a:headEnd type="none" w="med" len="med"/>
                      <a:tailEnd type="none" w="med" len="med"/>
                    </a:lnT>
                    <a:lnB cap="flat">
                      <a:noFill/>
                    </a:lnB>
                    <a:lnTlToBr>
                      <a:noFill/>
                    </a:lnTlToBr>
                    <a:lnBlToTr>
                      <a:noFill/>
                    </a:lnBlToTr>
                    <a:solidFill>
                      <a:schemeClr val="bg1">
                        <a:alpha val="100000"/>
                      </a:schemeClr>
                    </a:solidFill>
                  </a:tcPr>
                </a:tc>
              </a:tr>
              <a:tr h="318135">
                <a:tc>
                  <a:txBody>
                    <a:bodyPr/>
                    <a:p>
                      <a:pPr marL="0" lvl="0" indent="0" algn="ctr" eaLnBrk="1" latinLnBrk="1" hangingPunct="1">
                        <a:spcBef>
                          <a:spcPct val="0"/>
                        </a:spcBef>
                        <a:buFont typeface="Arial" panose="020B0604020202020204" pitchFamily="34" charset="0"/>
                        <a:buNone/>
                      </a:pPr>
                      <a:r>
                        <a:rPr lang="zh-CN" altLang="en-US" sz="1000" b="1">
                          <a:solidFill>
                            <a:schemeClr val="tx1"/>
                          </a:solidFill>
                          <a:latin typeface="楷体" panose="02010609060101010101" pitchFamily="49" charset="-122"/>
                          <a:ea typeface="楷体" panose="02010609060101010101" pitchFamily="49" charset="-122"/>
                          <a:sym typeface="Malgun Gothic" panose="020B0503020000020004" pitchFamily="34" charset="-127"/>
                        </a:rPr>
                        <a:t>采购</a:t>
                      </a:r>
                      <a:r>
                        <a:rPr lang="en-US" altLang="zh-CN" sz="1000" b="1">
                          <a:solidFill>
                            <a:schemeClr val="tx1"/>
                          </a:solidFill>
                          <a:latin typeface="楷体" panose="02010609060101010101" pitchFamily="49" charset="-122"/>
                          <a:ea typeface="楷体" panose="02010609060101010101" pitchFamily="49" charset="-122"/>
                          <a:sym typeface="Malgun Gothic" panose="020B0503020000020004" pitchFamily="34" charset="-127"/>
                        </a:rPr>
                        <a:t>/</a:t>
                      </a:r>
                      <a:r>
                        <a:rPr lang="zh-CN" altLang="en-US" sz="1000" b="1">
                          <a:solidFill>
                            <a:schemeClr val="tx1"/>
                          </a:solidFill>
                          <a:latin typeface="楷体" panose="02010609060101010101" pitchFamily="49" charset="-122"/>
                          <a:ea typeface="楷体" panose="02010609060101010101" pitchFamily="49" charset="-122"/>
                          <a:sym typeface="Malgun Gothic" panose="020B0503020000020004" pitchFamily="34" charset="-127"/>
                        </a:rPr>
                        <a:t>销售</a:t>
                      </a:r>
                      <a:endParaRPr lang="zh-CN" altLang="en-US" sz="1000" b="1">
                        <a:solidFill>
                          <a:schemeClr val="tx1"/>
                        </a:solidFill>
                        <a:latin typeface="楷体" panose="02010609060101010101" pitchFamily="49" charset="-122"/>
                        <a:ea typeface="楷体" panose="02010609060101010101" pitchFamily="49" charset="-122"/>
                        <a:sym typeface="Malgun Gothic" panose="020B0503020000020004" pitchFamily="34" charset="-127"/>
                      </a:endParaRPr>
                    </a:p>
                  </a:txBody>
                  <a:tcPr anchor="ctr">
                    <a:lnL w="12700" cap="flat" cmpd="sng">
                      <a:solidFill>
                        <a:srgbClr val="A5A5A5"/>
                      </a:solidFill>
                      <a:prstDash val="solid"/>
                      <a:bevel/>
                      <a:headEnd type="none" w="med" len="med"/>
                      <a:tailEnd type="none" w="med" len="med"/>
                    </a:lnL>
                    <a:lnR w="12700" cap="flat" cmpd="sng">
                      <a:solidFill>
                        <a:srgbClr val="A5A5A5"/>
                      </a:solidFill>
                      <a:prstDash val="solid"/>
                      <a:bevel/>
                      <a:headEnd type="none" w="med" len="med"/>
                      <a:tailEnd type="none" w="med" len="med"/>
                    </a:lnR>
                    <a:lnT cap="flat">
                      <a:noFill/>
                    </a:lnT>
                    <a:lnB cap="flat">
                      <a:noFill/>
                    </a:lnB>
                    <a:lnTlToBr>
                      <a:noFill/>
                    </a:lnTlToBr>
                    <a:lnBlToTr>
                      <a:noFill/>
                    </a:lnBlToTr>
                    <a:solidFill>
                      <a:schemeClr val="bg1">
                        <a:alpha val="100000"/>
                      </a:schemeClr>
                    </a:solidFill>
                  </a:tcPr>
                </a:tc>
              </a:tr>
              <a:tr h="317500">
                <a:tc>
                  <a:txBody>
                    <a:bodyPr/>
                    <a:p>
                      <a:pPr marL="0" lvl="0" indent="0" algn="ctr" eaLnBrk="1" latinLnBrk="1" hangingPunct="1">
                        <a:spcBef>
                          <a:spcPct val="0"/>
                        </a:spcBef>
                        <a:buFont typeface="Arial" panose="020B0604020202020204" pitchFamily="34" charset="0"/>
                        <a:buNone/>
                      </a:pPr>
                      <a:r>
                        <a:rPr lang="zh-CN" altLang="en-US" sz="1000" b="1">
                          <a:solidFill>
                            <a:schemeClr val="tx1"/>
                          </a:solidFill>
                          <a:latin typeface="楷体" panose="02010609060101010101" pitchFamily="49" charset="-122"/>
                          <a:ea typeface="楷体" panose="02010609060101010101" pitchFamily="49" charset="-122"/>
                          <a:sym typeface="Malgun Gothic" panose="020B0503020000020004" pitchFamily="34" charset="-127"/>
                        </a:rPr>
                        <a:t>库房</a:t>
                      </a:r>
                      <a:endParaRPr lang="zh-CN" altLang="en-US" sz="1000" b="1">
                        <a:solidFill>
                          <a:schemeClr val="tx1"/>
                        </a:solidFill>
                        <a:latin typeface="楷体" panose="02010609060101010101" pitchFamily="49" charset="-122"/>
                        <a:ea typeface="楷体" panose="02010609060101010101" pitchFamily="49" charset="-122"/>
                        <a:sym typeface="Malgun Gothic" panose="020B0503020000020004" pitchFamily="34" charset="-127"/>
                      </a:endParaRPr>
                    </a:p>
                  </a:txBody>
                  <a:tcPr anchor="ctr">
                    <a:lnL w="12700" cap="flat" cmpd="sng">
                      <a:solidFill>
                        <a:srgbClr val="A5A5A5"/>
                      </a:solidFill>
                      <a:prstDash val="solid"/>
                      <a:bevel/>
                      <a:headEnd type="none" w="med" len="med"/>
                      <a:tailEnd type="none" w="med" len="med"/>
                    </a:lnL>
                    <a:lnR w="12700" cap="flat" cmpd="sng">
                      <a:solidFill>
                        <a:srgbClr val="A5A5A5"/>
                      </a:solidFill>
                      <a:prstDash val="solid"/>
                      <a:bevel/>
                      <a:headEnd type="none" w="med" len="med"/>
                      <a:tailEnd type="none" w="med" len="med"/>
                    </a:lnR>
                    <a:lnT cap="flat">
                      <a:noFill/>
                    </a:lnT>
                    <a:lnB cap="flat">
                      <a:noFill/>
                    </a:lnB>
                    <a:lnTlToBr>
                      <a:noFill/>
                    </a:lnTlToBr>
                    <a:lnBlToTr>
                      <a:noFill/>
                    </a:lnBlToTr>
                    <a:solidFill>
                      <a:schemeClr val="bg1">
                        <a:alpha val="100000"/>
                      </a:schemeClr>
                    </a:solidFill>
                  </a:tcPr>
                </a:tc>
              </a:tr>
              <a:tr h="319405">
                <a:tc>
                  <a:txBody>
                    <a:bodyPr/>
                    <a:p>
                      <a:pPr marL="0" lvl="0" indent="0" algn="ctr" eaLnBrk="1" latinLnBrk="1" hangingPunct="1">
                        <a:spcBef>
                          <a:spcPct val="0"/>
                        </a:spcBef>
                        <a:buFont typeface="Arial" panose="020B0604020202020204" pitchFamily="34" charset="0"/>
                        <a:buNone/>
                      </a:pPr>
                      <a:r>
                        <a:rPr lang="zh-CN" altLang="en-US" sz="1000" b="1">
                          <a:solidFill>
                            <a:schemeClr val="tx1"/>
                          </a:solidFill>
                          <a:latin typeface="楷体" panose="02010609060101010101" pitchFamily="49" charset="-122"/>
                          <a:ea typeface="楷体" panose="02010609060101010101" pitchFamily="49" charset="-122"/>
                          <a:sym typeface="Malgun Gothic" panose="020B0503020000020004" pitchFamily="34" charset="-127"/>
                        </a:rPr>
                        <a:t>成品运输</a:t>
                      </a:r>
                      <a:endParaRPr lang="zh-CN" altLang="en-US" sz="1000" b="1">
                        <a:solidFill>
                          <a:schemeClr val="tx1"/>
                        </a:solidFill>
                        <a:latin typeface="楷体" panose="02010609060101010101" pitchFamily="49" charset="-122"/>
                        <a:ea typeface="楷体" panose="02010609060101010101" pitchFamily="49" charset="-122"/>
                        <a:sym typeface="Malgun Gothic" panose="020B0503020000020004" pitchFamily="34" charset="-127"/>
                      </a:endParaRPr>
                    </a:p>
                  </a:txBody>
                  <a:tcPr anchor="ctr">
                    <a:lnL w="12700" cap="flat" cmpd="sng">
                      <a:solidFill>
                        <a:srgbClr val="A5A5A5"/>
                      </a:solidFill>
                      <a:prstDash val="solid"/>
                      <a:bevel/>
                      <a:headEnd type="none" w="med" len="med"/>
                      <a:tailEnd type="none" w="med" len="med"/>
                    </a:lnL>
                    <a:lnR w="12700" cap="flat" cmpd="sng">
                      <a:solidFill>
                        <a:srgbClr val="A5A5A5"/>
                      </a:solidFill>
                      <a:prstDash val="solid"/>
                      <a:bevel/>
                      <a:headEnd type="none" w="med" len="med"/>
                      <a:tailEnd type="none" w="med" len="med"/>
                    </a:lnR>
                    <a:lnT cap="flat">
                      <a:noFill/>
                    </a:lnT>
                    <a:lnB w="12700" cap="flat" cmpd="sng">
                      <a:solidFill>
                        <a:srgbClr val="A5A5A5"/>
                      </a:solidFill>
                      <a:prstDash val="solid"/>
                      <a:bevel/>
                      <a:headEnd type="none" w="med" len="med"/>
                      <a:tailEnd type="none" w="med" len="med"/>
                    </a:lnB>
                    <a:lnTlToBr>
                      <a:noFill/>
                    </a:lnTlToBr>
                    <a:lnBlToTr>
                      <a:noFill/>
                    </a:lnBlToTr>
                    <a:solidFill>
                      <a:schemeClr val="bg1">
                        <a:alpha val="100000"/>
                      </a:schemeClr>
                    </a:solidFill>
                  </a:tcPr>
                </a:tc>
              </a:tr>
            </a:tbl>
          </a:graphicData>
        </a:graphic>
      </p:graphicFrame>
      <p:graphicFrame>
        <p:nvGraphicFramePr>
          <p:cNvPr id="24663" name="表格 24662"/>
          <p:cNvGraphicFramePr/>
          <p:nvPr/>
        </p:nvGraphicFramePr>
        <p:xfrm>
          <a:off x="2462213" y="4702493"/>
          <a:ext cx="720725" cy="1274445"/>
        </p:xfrm>
        <a:graphic>
          <a:graphicData uri="http://schemas.openxmlformats.org/drawingml/2006/table">
            <a:tbl>
              <a:tblPr/>
              <a:tblGrid>
                <a:gridCol w="720725"/>
              </a:tblGrid>
              <a:tr h="319405">
                <a:tc>
                  <a:txBody>
                    <a:bodyPr/>
                    <a:p>
                      <a:pPr marL="0" lvl="0" indent="0" algn="ctr" eaLnBrk="1" latinLnBrk="1" hangingPunct="1">
                        <a:spcBef>
                          <a:spcPct val="0"/>
                        </a:spcBef>
                        <a:buFont typeface="Arial" panose="020B0604020202020204" pitchFamily="34" charset="0"/>
                        <a:buNone/>
                      </a:pPr>
                      <a:r>
                        <a:rPr lang="en-US" altLang="zh-CN" sz="1000" b="1">
                          <a:solidFill>
                            <a:schemeClr val="tx1"/>
                          </a:solidFill>
                          <a:latin typeface="楷体" panose="02010609060101010101" pitchFamily="49" charset="-122"/>
                          <a:ea typeface="楷体" panose="02010609060101010101" pitchFamily="49" charset="-122"/>
                          <a:sym typeface="Malgun Gothic" panose="020B0503020000020004" pitchFamily="34" charset="-127"/>
                        </a:rPr>
                        <a:t>QA</a:t>
                      </a:r>
                      <a:endParaRPr lang="en-US" altLang="zh-CN" sz="1000" b="1">
                        <a:solidFill>
                          <a:schemeClr val="tx1"/>
                        </a:solidFill>
                        <a:latin typeface="楷体" panose="02010609060101010101" pitchFamily="49" charset="-122"/>
                        <a:ea typeface="楷体" panose="02010609060101010101" pitchFamily="49" charset="-122"/>
                        <a:sym typeface="Malgun Gothic" panose="020B0503020000020004" pitchFamily="34" charset="-127"/>
                      </a:endParaRPr>
                    </a:p>
                  </a:txBody>
                  <a:tcPr anchor="ctr">
                    <a:lnL w="12700" cap="flat" cmpd="sng">
                      <a:solidFill>
                        <a:srgbClr val="A5A5A5"/>
                      </a:solidFill>
                      <a:prstDash val="solid"/>
                      <a:bevel/>
                      <a:headEnd type="none" w="med" len="med"/>
                      <a:tailEnd type="none" w="med" len="med"/>
                    </a:lnL>
                    <a:lnR w="12700" cap="flat" cmpd="sng">
                      <a:solidFill>
                        <a:srgbClr val="A5A5A5"/>
                      </a:solidFill>
                      <a:prstDash val="solid"/>
                      <a:bevel/>
                      <a:headEnd type="none" w="med" len="med"/>
                      <a:tailEnd type="none" w="med" len="med"/>
                    </a:lnR>
                    <a:lnT w="12700" cap="flat" cmpd="sng">
                      <a:solidFill>
                        <a:srgbClr val="A5A5A5"/>
                      </a:solidFill>
                      <a:prstDash val="solid"/>
                      <a:bevel/>
                      <a:headEnd type="none" w="med" len="med"/>
                      <a:tailEnd type="none" w="med" len="med"/>
                    </a:lnT>
                    <a:lnB cap="flat">
                      <a:noFill/>
                    </a:lnB>
                    <a:lnTlToBr>
                      <a:noFill/>
                    </a:lnTlToBr>
                    <a:lnBlToTr>
                      <a:noFill/>
                    </a:lnBlToTr>
                    <a:solidFill>
                      <a:schemeClr val="bg1">
                        <a:alpha val="100000"/>
                      </a:schemeClr>
                    </a:solidFill>
                  </a:tcPr>
                </a:tc>
              </a:tr>
              <a:tr h="318135">
                <a:tc>
                  <a:txBody>
                    <a:bodyPr/>
                    <a:p>
                      <a:pPr marL="0" lvl="0" indent="0" algn="ctr" eaLnBrk="1" latinLnBrk="1" hangingPunct="1">
                        <a:spcBef>
                          <a:spcPct val="0"/>
                        </a:spcBef>
                        <a:buFont typeface="Arial" panose="020B0604020202020204" pitchFamily="34" charset="0"/>
                        <a:buNone/>
                      </a:pPr>
                      <a:r>
                        <a:rPr lang="en-US" altLang="zh-CN" sz="1000" b="1">
                          <a:solidFill>
                            <a:schemeClr val="tx1"/>
                          </a:solidFill>
                          <a:latin typeface="楷体" panose="02010609060101010101" pitchFamily="49" charset="-122"/>
                          <a:ea typeface="楷体" panose="02010609060101010101" pitchFamily="49" charset="-122"/>
                          <a:sym typeface="Malgun Gothic" panose="020B0503020000020004" pitchFamily="34" charset="-127"/>
                        </a:rPr>
                        <a:t>QC</a:t>
                      </a:r>
                      <a:endParaRPr lang="en-US" altLang="zh-CN" sz="1000" b="1">
                        <a:solidFill>
                          <a:schemeClr val="tx1"/>
                        </a:solidFill>
                        <a:latin typeface="楷体" panose="02010609060101010101" pitchFamily="49" charset="-122"/>
                        <a:ea typeface="楷体" panose="02010609060101010101" pitchFamily="49" charset="-122"/>
                        <a:sym typeface="Malgun Gothic" panose="020B0503020000020004" pitchFamily="34" charset="-127"/>
                      </a:endParaRPr>
                    </a:p>
                  </a:txBody>
                  <a:tcPr anchor="ctr">
                    <a:lnL w="12700" cap="flat" cmpd="sng">
                      <a:solidFill>
                        <a:srgbClr val="A5A5A5"/>
                      </a:solidFill>
                      <a:prstDash val="solid"/>
                      <a:bevel/>
                      <a:headEnd type="none" w="med" len="med"/>
                      <a:tailEnd type="none" w="med" len="med"/>
                    </a:lnL>
                    <a:lnR w="12700" cap="flat" cmpd="sng">
                      <a:solidFill>
                        <a:srgbClr val="A5A5A5"/>
                      </a:solidFill>
                      <a:prstDash val="solid"/>
                      <a:bevel/>
                      <a:headEnd type="none" w="med" len="med"/>
                      <a:tailEnd type="none" w="med" len="med"/>
                    </a:lnR>
                    <a:lnT cap="flat">
                      <a:noFill/>
                    </a:lnT>
                    <a:lnB cap="flat">
                      <a:noFill/>
                    </a:lnB>
                    <a:lnTlToBr>
                      <a:noFill/>
                    </a:lnTlToBr>
                    <a:lnBlToTr>
                      <a:noFill/>
                    </a:lnBlToTr>
                    <a:solidFill>
                      <a:schemeClr val="bg1">
                        <a:alpha val="100000"/>
                      </a:schemeClr>
                    </a:solidFill>
                  </a:tcPr>
                </a:tc>
              </a:tr>
              <a:tr h="317500">
                <a:tc>
                  <a:txBody>
                    <a:bodyPr/>
                    <a:p>
                      <a:pPr marL="0" lvl="0" indent="0" algn="ctr" eaLnBrk="1" latinLnBrk="1" hangingPunct="1">
                        <a:spcBef>
                          <a:spcPct val="0"/>
                        </a:spcBef>
                        <a:buFont typeface="Arial" panose="020B0604020202020204" pitchFamily="34" charset="0"/>
                        <a:buNone/>
                      </a:pPr>
                      <a:r>
                        <a:rPr lang="en-US" altLang="x-none" sz="1000" b="1" dirty="0">
                          <a:solidFill>
                            <a:schemeClr val="tx1"/>
                          </a:solidFill>
                          <a:latin typeface="楷体" panose="02010609060101010101" pitchFamily="49" charset="-122"/>
                          <a:ea typeface="楷体" panose="02010609060101010101" pitchFamily="49" charset="-122"/>
                          <a:sym typeface="Malgun Gothic" panose="020B0503020000020004" pitchFamily="34" charset="-127"/>
                        </a:rPr>
                        <a:t>SQE</a:t>
                      </a:r>
                      <a:endParaRPr lang="zh-CN" altLang="en-US" sz="1000" b="1" dirty="0">
                        <a:solidFill>
                          <a:schemeClr val="tx1"/>
                        </a:solidFill>
                        <a:latin typeface="楷体" panose="02010609060101010101" pitchFamily="49" charset="-122"/>
                        <a:ea typeface="楷体" panose="02010609060101010101" pitchFamily="49" charset="-122"/>
                        <a:sym typeface="Malgun Gothic" panose="020B0503020000020004" pitchFamily="34" charset="-127"/>
                      </a:endParaRPr>
                    </a:p>
                  </a:txBody>
                  <a:tcPr anchor="ctr">
                    <a:lnL w="12700" cap="flat" cmpd="sng">
                      <a:solidFill>
                        <a:srgbClr val="A5A5A5"/>
                      </a:solidFill>
                      <a:prstDash val="solid"/>
                      <a:bevel/>
                      <a:headEnd type="none" w="med" len="med"/>
                      <a:tailEnd type="none" w="med" len="med"/>
                    </a:lnL>
                    <a:lnR w="12700" cap="flat" cmpd="sng">
                      <a:solidFill>
                        <a:srgbClr val="A5A5A5"/>
                      </a:solidFill>
                      <a:prstDash val="solid"/>
                      <a:bevel/>
                      <a:headEnd type="none" w="med" len="med"/>
                      <a:tailEnd type="none" w="med" len="med"/>
                    </a:lnR>
                    <a:lnT cap="flat">
                      <a:noFill/>
                    </a:lnT>
                    <a:lnB cap="flat">
                      <a:noFill/>
                    </a:lnB>
                    <a:lnTlToBr>
                      <a:noFill/>
                    </a:lnTlToBr>
                    <a:lnBlToTr>
                      <a:noFill/>
                    </a:lnBlToTr>
                    <a:solidFill>
                      <a:schemeClr val="bg1">
                        <a:alpha val="100000"/>
                      </a:schemeClr>
                    </a:solidFill>
                  </a:tcPr>
                </a:tc>
              </a:tr>
              <a:tr h="319405">
                <a:tc>
                  <a:txBody>
                    <a:bodyPr/>
                    <a:p>
                      <a:pPr marL="0" lvl="0" indent="0" algn="ctr" eaLnBrk="1" latinLnBrk="1" hangingPunct="1">
                        <a:spcBef>
                          <a:spcPct val="0"/>
                        </a:spcBef>
                        <a:buFont typeface="Arial" panose="020B0604020202020204" pitchFamily="34" charset="0"/>
                        <a:buNone/>
                      </a:pPr>
                      <a:r>
                        <a:rPr lang="zh-CN" altLang="en-US" sz="1000" b="1" dirty="0">
                          <a:solidFill>
                            <a:schemeClr val="tx1"/>
                          </a:solidFill>
                          <a:latin typeface="楷体" panose="02010609060101010101" pitchFamily="49" charset="-122"/>
                          <a:ea typeface="楷体" panose="02010609060101010101" pitchFamily="49" charset="-122"/>
                          <a:sym typeface="Malgun Gothic" panose="020B0503020000020004" pitchFamily="34" charset="-127"/>
                        </a:rPr>
                        <a:t>体系</a:t>
                      </a:r>
                      <a:endParaRPr lang="zh-CN" altLang="en-US" sz="1000" b="1" dirty="0">
                        <a:solidFill>
                          <a:schemeClr val="tx1"/>
                        </a:solidFill>
                        <a:latin typeface="楷体" panose="02010609060101010101" pitchFamily="49" charset="-122"/>
                        <a:ea typeface="楷体" panose="02010609060101010101" pitchFamily="49" charset="-122"/>
                        <a:sym typeface="Malgun Gothic" panose="020B0503020000020004" pitchFamily="34" charset="-127"/>
                      </a:endParaRPr>
                    </a:p>
                  </a:txBody>
                  <a:tcPr anchor="ctr">
                    <a:lnL w="12700" cap="flat" cmpd="sng">
                      <a:solidFill>
                        <a:srgbClr val="A5A5A5"/>
                      </a:solidFill>
                      <a:prstDash val="solid"/>
                      <a:bevel/>
                      <a:headEnd type="none" w="med" len="med"/>
                      <a:tailEnd type="none" w="med" len="med"/>
                    </a:lnL>
                    <a:lnR w="12700" cap="flat" cmpd="sng">
                      <a:solidFill>
                        <a:srgbClr val="A5A5A5"/>
                      </a:solidFill>
                      <a:prstDash val="solid"/>
                      <a:bevel/>
                      <a:headEnd type="none" w="med" len="med"/>
                      <a:tailEnd type="none" w="med" len="med"/>
                    </a:lnR>
                    <a:lnT cap="flat">
                      <a:noFill/>
                    </a:lnT>
                    <a:lnB w="12700" cap="flat" cmpd="sng">
                      <a:solidFill>
                        <a:srgbClr val="A5A5A5"/>
                      </a:solidFill>
                      <a:prstDash val="solid"/>
                      <a:bevel/>
                      <a:headEnd type="none" w="med" len="med"/>
                      <a:tailEnd type="none" w="med" len="med"/>
                    </a:lnB>
                    <a:lnTlToBr>
                      <a:noFill/>
                    </a:lnTlToBr>
                    <a:lnBlToTr>
                      <a:noFill/>
                    </a:lnBlToTr>
                    <a:solidFill>
                      <a:schemeClr val="bg1">
                        <a:alpha val="100000"/>
                      </a:schemeClr>
                    </a:solidFill>
                  </a:tcPr>
                </a:tc>
              </a:tr>
            </a:tbl>
          </a:graphicData>
        </a:graphic>
      </p:graphicFrame>
      <p:graphicFrame>
        <p:nvGraphicFramePr>
          <p:cNvPr id="24675" name="表格 24674"/>
          <p:cNvGraphicFramePr/>
          <p:nvPr/>
        </p:nvGraphicFramePr>
        <p:xfrm>
          <a:off x="3258820" y="4702493"/>
          <a:ext cx="704850" cy="1274445"/>
        </p:xfrm>
        <a:graphic>
          <a:graphicData uri="http://schemas.openxmlformats.org/drawingml/2006/table">
            <a:tbl>
              <a:tblPr/>
              <a:tblGrid>
                <a:gridCol w="704850"/>
              </a:tblGrid>
              <a:tr h="319405">
                <a:tc>
                  <a:txBody>
                    <a:bodyPr/>
                    <a:p>
                      <a:pPr marL="0" lvl="0" indent="0" algn="ctr" eaLnBrk="1" latinLnBrk="1" hangingPunct="1">
                        <a:spcBef>
                          <a:spcPct val="0"/>
                        </a:spcBef>
                        <a:buFont typeface="Arial" panose="020B0604020202020204" pitchFamily="34" charset="0"/>
                        <a:buNone/>
                      </a:pPr>
                      <a:r>
                        <a:rPr lang="zh-CN" altLang="en-US" sz="1000" b="1">
                          <a:solidFill>
                            <a:schemeClr val="tx1"/>
                          </a:solidFill>
                          <a:latin typeface="楷体" panose="02010609060101010101" pitchFamily="49" charset="-122"/>
                          <a:ea typeface="楷体" panose="02010609060101010101" pitchFamily="49" charset="-122"/>
                          <a:sym typeface="Malgun Gothic" panose="020B0503020000020004" pitchFamily="34" charset="-127"/>
                        </a:rPr>
                        <a:t>发泡</a:t>
                      </a:r>
                      <a:endParaRPr lang="zh-CN" altLang="en-US" sz="1000" b="1">
                        <a:solidFill>
                          <a:schemeClr val="tx1"/>
                        </a:solidFill>
                        <a:latin typeface="楷体" panose="02010609060101010101" pitchFamily="49" charset="-122"/>
                        <a:ea typeface="楷体" panose="02010609060101010101" pitchFamily="49" charset="-122"/>
                        <a:sym typeface="Malgun Gothic" panose="020B0503020000020004" pitchFamily="34" charset="-127"/>
                      </a:endParaRPr>
                    </a:p>
                  </a:txBody>
                  <a:tcPr marL="36000" marR="36000" anchor="ctr">
                    <a:lnL w="12700" cap="flat" cmpd="sng">
                      <a:solidFill>
                        <a:srgbClr val="A5A5A5"/>
                      </a:solidFill>
                      <a:prstDash val="solid"/>
                      <a:bevel/>
                      <a:headEnd type="none" w="med" len="med"/>
                      <a:tailEnd type="none" w="med" len="med"/>
                    </a:lnL>
                    <a:lnR w="12700" cap="flat" cmpd="sng">
                      <a:solidFill>
                        <a:srgbClr val="A5A5A5"/>
                      </a:solidFill>
                      <a:prstDash val="solid"/>
                      <a:bevel/>
                      <a:headEnd type="none" w="med" len="med"/>
                      <a:tailEnd type="none" w="med" len="med"/>
                    </a:lnR>
                    <a:lnT w="12700" cap="flat" cmpd="sng">
                      <a:solidFill>
                        <a:srgbClr val="A5A5A5"/>
                      </a:solidFill>
                      <a:prstDash val="solid"/>
                      <a:bevel/>
                      <a:headEnd type="none" w="med" len="med"/>
                      <a:tailEnd type="none" w="med" len="med"/>
                    </a:lnT>
                    <a:lnB cap="flat">
                      <a:noFill/>
                    </a:lnB>
                    <a:lnTlToBr>
                      <a:noFill/>
                    </a:lnTlToBr>
                    <a:lnBlToTr>
                      <a:noFill/>
                    </a:lnBlToTr>
                    <a:solidFill>
                      <a:schemeClr val="bg1">
                        <a:alpha val="100000"/>
                      </a:schemeClr>
                    </a:solidFill>
                  </a:tcPr>
                </a:tc>
              </a:tr>
              <a:tr h="318135">
                <a:tc>
                  <a:txBody>
                    <a:bodyPr/>
                    <a:p>
                      <a:pPr marL="0" lvl="0" indent="0" algn="ctr" eaLnBrk="1" latinLnBrk="1" hangingPunct="1">
                        <a:spcBef>
                          <a:spcPct val="0"/>
                        </a:spcBef>
                        <a:buFont typeface="Arial" panose="020B0604020202020204" pitchFamily="34" charset="0"/>
                        <a:buNone/>
                      </a:pPr>
                      <a:r>
                        <a:rPr lang="zh-CN" altLang="en-US" sz="1000" b="1">
                          <a:solidFill>
                            <a:schemeClr val="tx1"/>
                          </a:solidFill>
                          <a:latin typeface="楷体" panose="02010609060101010101" pitchFamily="49" charset="-122"/>
                          <a:ea typeface="楷体" panose="02010609060101010101" pitchFamily="49" charset="-122"/>
                          <a:sym typeface="Malgun Gothic" panose="020B0503020000020004" pitchFamily="34" charset="-127"/>
                        </a:rPr>
                        <a:t>组装</a:t>
                      </a:r>
                      <a:endParaRPr lang="zh-CN" altLang="en-US" sz="1000" b="1">
                        <a:solidFill>
                          <a:schemeClr val="tx1"/>
                        </a:solidFill>
                        <a:latin typeface="楷体" panose="02010609060101010101" pitchFamily="49" charset="-122"/>
                        <a:ea typeface="楷体" panose="02010609060101010101" pitchFamily="49" charset="-122"/>
                        <a:sym typeface="Malgun Gothic" panose="020B0503020000020004" pitchFamily="34" charset="-127"/>
                      </a:endParaRPr>
                    </a:p>
                  </a:txBody>
                  <a:tcPr marL="36000" marR="36000" anchor="ctr">
                    <a:lnL w="12700" cap="flat" cmpd="sng">
                      <a:solidFill>
                        <a:srgbClr val="A5A5A5"/>
                      </a:solidFill>
                      <a:prstDash val="solid"/>
                      <a:bevel/>
                      <a:headEnd type="none" w="med" len="med"/>
                      <a:tailEnd type="none" w="med" len="med"/>
                    </a:lnL>
                    <a:lnR w="12700" cap="flat" cmpd="sng">
                      <a:solidFill>
                        <a:srgbClr val="A5A5A5"/>
                      </a:solidFill>
                      <a:prstDash val="solid"/>
                      <a:bevel/>
                      <a:headEnd type="none" w="med" len="med"/>
                      <a:tailEnd type="none" w="med" len="med"/>
                    </a:lnR>
                    <a:lnT cap="flat">
                      <a:noFill/>
                    </a:lnT>
                    <a:lnB cap="flat">
                      <a:noFill/>
                    </a:lnB>
                    <a:lnTlToBr>
                      <a:noFill/>
                    </a:lnTlToBr>
                    <a:lnBlToTr>
                      <a:noFill/>
                    </a:lnBlToTr>
                    <a:solidFill>
                      <a:schemeClr val="bg1">
                        <a:alpha val="100000"/>
                      </a:schemeClr>
                    </a:solidFill>
                  </a:tcPr>
                </a:tc>
              </a:tr>
              <a:tr h="317500">
                <a:tc>
                  <a:txBody>
                    <a:bodyPr/>
                    <a:p>
                      <a:pPr marL="0" lvl="0" indent="0" algn="ctr" eaLnBrk="1" latinLnBrk="1" hangingPunct="1">
                        <a:spcBef>
                          <a:spcPct val="0"/>
                        </a:spcBef>
                        <a:buFont typeface="Arial" panose="020B0604020202020204" pitchFamily="34" charset="0"/>
                        <a:buNone/>
                      </a:pPr>
                      <a:endParaRPr lang="zh-CN" altLang="en-US" sz="1000" b="1">
                        <a:solidFill>
                          <a:schemeClr val="tx1"/>
                        </a:solidFill>
                        <a:latin typeface="楷体" panose="02010609060101010101" pitchFamily="49" charset="-122"/>
                        <a:ea typeface="楷体" panose="02010609060101010101" pitchFamily="49" charset="-122"/>
                        <a:sym typeface="Malgun Gothic" panose="020B0503020000020004" pitchFamily="34" charset="-127"/>
                      </a:endParaRPr>
                    </a:p>
                  </a:txBody>
                  <a:tcPr marL="36000" marR="36000" anchor="ctr">
                    <a:lnL w="12700" cap="flat" cmpd="sng">
                      <a:solidFill>
                        <a:srgbClr val="A5A5A5"/>
                      </a:solidFill>
                      <a:prstDash val="solid"/>
                      <a:bevel/>
                      <a:headEnd type="none" w="med" len="med"/>
                      <a:tailEnd type="none" w="med" len="med"/>
                    </a:lnL>
                    <a:lnR w="12700" cap="flat" cmpd="sng">
                      <a:solidFill>
                        <a:srgbClr val="A5A5A5"/>
                      </a:solidFill>
                      <a:prstDash val="solid"/>
                      <a:bevel/>
                      <a:headEnd type="none" w="med" len="med"/>
                      <a:tailEnd type="none" w="med" len="med"/>
                    </a:lnR>
                    <a:lnT cap="flat">
                      <a:noFill/>
                    </a:lnT>
                    <a:lnB cap="flat">
                      <a:noFill/>
                    </a:lnB>
                    <a:lnTlToBr>
                      <a:noFill/>
                    </a:lnTlToBr>
                    <a:lnBlToTr>
                      <a:noFill/>
                    </a:lnBlToTr>
                    <a:solidFill>
                      <a:schemeClr val="bg1">
                        <a:alpha val="100000"/>
                      </a:schemeClr>
                    </a:solidFill>
                  </a:tcPr>
                </a:tc>
              </a:tr>
              <a:tr h="319405">
                <a:tc>
                  <a:txBody>
                    <a:bodyPr/>
                    <a:p>
                      <a:pPr marL="0" lvl="0" indent="0" algn="ctr" eaLnBrk="1" latinLnBrk="1" hangingPunct="1">
                        <a:spcBef>
                          <a:spcPct val="0"/>
                        </a:spcBef>
                        <a:buFont typeface="Arial" panose="020B0604020202020204" pitchFamily="34" charset="0"/>
                        <a:buNone/>
                      </a:pPr>
                      <a:endParaRPr lang="zh-CN" altLang="en-US" sz="1000" b="1">
                        <a:solidFill>
                          <a:schemeClr val="tx1"/>
                        </a:solidFill>
                        <a:latin typeface="楷体" panose="02010609060101010101" pitchFamily="49" charset="-122"/>
                        <a:ea typeface="楷体" panose="02010609060101010101" pitchFamily="49" charset="-122"/>
                        <a:sym typeface="Malgun Gothic" panose="020B0503020000020004" pitchFamily="34" charset="-127"/>
                      </a:endParaRPr>
                    </a:p>
                  </a:txBody>
                  <a:tcPr marL="36000" marR="36000" anchor="ctr">
                    <a:lnL w="12700" cap="flat" cmpd="sng">
                      <a:solidFill>
                        <a:srgbClr val="A5A5A5"/>
                      </a:solidFill>
                      <a:prstDash val="solid"/>
                      <a:bevel/>
                      <a:headEnd type="none" w="med" len="med"/>
                      <a:tailEnd type="none" w="med" len="med"/>
                    </a:lnL>
                    <a:lnR w="12700" cap="flat" cmpd="sng">
                      <a:solidFill>
                        <a:srgbClr val="A5A5A5"/>
                      </a:solidFill>
                      <a:prstDash val="solid"/>
                      <a:bevel/>
                      <a:headEnd type="none" w="med" len="med"/>
                      <a:tailEnd type="none" w="med" len="med"/>
                    </a:lnR>
                    <a:lnT cap="flat">
                      <a:noFill/>
                    </a:lnT>
                    <a:lnB w="12700" cap="flat" cmpd="sng">
                      <a:solidFill>
                        <a:srgbClr val="A5A5A5"/>
                      </a:solidFill>
                      <a:prstDash val="solid"/>
                      <a:bevel/>
                      <a:headEnd type="none" w="med" len="med"/>
                      <a:tailEnd type="none" w="med" len="med"/>
                    </a:lnB>
                    <a:lnTlToBr>
                      <a:noFill/>
                    </a:lnTlToBr>
                    <a:lnBlToTr>
                      <a:noFill/>
                    </a:lnBlToTr>
                    <a:solidFill>
                      <a:schemeClr val="bg1">
                        <a:alpha val="100000"/>
                      </a:schemeClr>
                    </a:solidFill>
                  </a:tcPr>
                </a:tc>
              </a:tr>
            </a:tbl>
          </a:graphicData>
        </a:graphic>
      </p:graphicFrame>
      <p:sp>
        <p:nvSpPr>
          <p:cNvPr id="23649" name="오각형 38"/>
          <p:cNvSpPr/>
          <p:nvPr/>
        </p:nvSpPr>
        <p:spPr>
          <a:xfrm>
            <a:off x="6097905" y="2037080"/>
            <a:ext cx="1606550" cy="898525"/>
          </a:xfrm>
          <a:prstGeom prst="homePlate">
            <a:avLst>
              <a:gd name="adj" fmla="val 28500"/>
            </a:avLst>
          </a:prstGeom>
          <a:solidFill>
            <a:srgbClr val="3F3F3F"/>
          </a:solidFill>
          <a:ln w="9525" cap="flat" cmpd="sng">
            <a:solidFill>
              <a:srgbClr val="7F7F7F"/>
            </a:solidFill>
            <a:prstDash val="solid"/>
            <a:bevel/>
            <a:headEnd type="none" w="med" len="med"/>
            <a:tailEnd type="none" w="med" len="med"/>
          </a:ln>
        </p:spPr>
        <p:txBody>
          <a:bodyPr lIns="0" tIns="0" rIns="0" bIns="0" anchor="ctr" anchorCtr="0"/>
          <a:p>
            <a:pPr algn="ctr" latinLnBrk="1"/>
            <a:endParaRPr lang="zh-CN" altLang="zh-CN" sz="1600" b="1" dirty="0">
              <a:solidFill>
                <a:schemeClr val="bg1"/>
              </a:solidFill>
              <a:latin typeface="楷体" panose="02010609060101010101" pitchFamily="49" charset="-122"/>
              <a:ea typeface="현대하모니 M" pitchFamily="2" charset="-127"/>
              <a:sym typeface="楷体" panose="02010609060101010101" pitchFamily="49" charset="-122"/>
            </a:endParaRPr>
          </a:p>
        </p:txBody>
      </p:sp>
      <p:sp>
        <p:nvSpPr>
          <p:cNvPr id="23650" name="TextBox 39"/>
          <p:cNvSpPr/>
          <p:nvPr/>
        </p:nvSpPr>
        <p:spPr>
          <a:xfrm>
            <a:off x="6356350" y="2039303"/>
            <a:ext cx="899160" cy="306705"/>
          </a:xfrm>
          <a:prstGeom prst="rect">
            <a:avLst/>
          </a:prstGeom>
          <a:noFill/>
          <a:ln w="9525">
            <a:noFill/>
          </a:ln>
        </p:spPr>
        <p:txBody>
          <a:bodyPr wrap="none" anchor="ctr" anchorCtr="0">
            <a:spAutoFit/>
          </a:bodyPr>
          <a:p>
            <a:pPr algn="ctr" latinLnBrk="1"/>
            <a:r>
              <a:rPr lang="zh-CN" altLang="en-US" sz="1400" b="1" dirty="0">
                <a:solidFill>
                  <a:schemeClr val="bg1"/>
                </a:solidFill>
                <a:latin typeface="楷体" panose="02010609060101010101" pitchFamily="49" charset="-122"/>
                <a:ea typeface="楷体" panose="02010609060101010101" pitchFamily="49" charset="-122"/>
                <a:sym typeface="楷体" panose="02010609060101010101" pitchFamily="49" charset="-122"/>
              </a:rPr>
              <a:t>人员运营</a:t>
            </a:r>
            <a:endParaRPr lang="zh-CN" altLang="en-US" dirty="0">
              <a:latin typeface="Arial" panose="020B0604020202020204" pitchFamily="34" charset="0"/>
            </a:endParaRPr>
          </a:p>
        </p:txBody>
      </p:sp>
      <p:graphicFrame>
        <p:nvGraphicFramePr>
          <p:cNvPr id="23651" name="表格 23650"/>
          <p:cNvGraphicFramePr/>
          <p:nvPr>
            <p:custDataLst>
              <p:tags r:id="rId2"/>
            </p:custDataLst>
          </p:nvPr>
        </p:nvGraphicFramePr>
        <p:xfrm>
          <a:off x="6097905" y="2286635"/>
          <a:ext cx="5609590" cy="4103370"/>
        </p:xfrm>
        <a:graphic>
          <a:graphicData uri="http://schemas.openxmlformats.org/drawingml/2006/table">
            <a:tbl>
              <a:tblPr/>
              <a:tblGrid>
                <a:gridCol w="796925"/>
                <a:gridCol w="857250"/>
                <a:gridCol w="821055"/>
                <a:gridCol w="782955"/>
                <a:gridCol w="785495"/>
                <a:gridCol w="783590"/>
                <a:gridCol w="782320"/>
              </a:tblGrid>
              <a:tr h="258445">
                <a:tc rowSpan="2" gridSpan="2">
                  <a:txBody>
                    <a:bodyPr/>
                    <a:p>
                      <a:pPr lvl="0" algn="ctr" eaLnBrk="1" fontAlgn="ctr" latinLnBrk="1" hangingPunct="1">
                        <a:buClr>
                          <a:srgbClr val="000000"/>
                        </a:buClr>
                        <a:buNone/>
                      </a:pPr>
                      <a:r>
                        <a:rPr lang="zh-CN" altLang="en-US" sz="1200" b="1" dirty="0">
                          <a:latin typeface="华文楷体" panose="02010600040101010101" charset="-122"/>
                          <a:ea typeface="华文楷体" panose="02010600040101010101" charset="-122"/>
                          <a:sym typeface="Malgun Gothic" panose="020B0503020000020004" pitchFamily="34" charset="-127"/>
                        </a:rPr>
                        <a:t>区分</a:t>
                      </a:r>
                      <a:endParaRPr lang="zh-CN" altLang="en-US" sz="1200" b="1" dirty="0">
                        <a:latin typeface="华文楷体" panose="02010600040101010101" charset="-122"/>
                        <a:ea typeface="华文楷体" panose="02010600040101010101" charset="-122"/>
                        <a:sym typeface="Malgun Gothic" panose="020B0503020000020004" pitchFamily="34" charset="-127"/>
                      </a:endParaRPr>
                    </a:p>
                  </a:txBody>
                  <a:tcPr marL="6026" marR="6026" marT="6026" marB="0" anchor="ctr" anchorCtr="0">
                    <a:lnL w="12700" cap="flat" cmpd="sng">
                      <a:solidFill>
                        <a:schemeClr val="bg1">
                          <a:lumMod val="85000"/>
                        </a:schemeClr>
                      </a:solidFill>
                      <a:prstDash val="solid"/>
                      <a:bevel/>
                      <a:headEnd type="none" w="med" len="med"/>
                      <a:tailEnd type="none" w="med" len="med"/>
                    </a:lnL>
                    <a:lnR w="12700" cap="flat" cmpd="sng">
                      <a:solidFill>
                        <a:schemeClr val="bg1">
                          <a:lumMod val="85000"/>
                        </a:schemeClr>
                      </a:solidFill>
                      <a:prstDash val="solid"/>
                      <a:bevel/>
                      <a:headEnd type="none" w="med" len="med"/>
                      <a:tailEnd type="none" w="med" len="med"/>
                    </a:lnR>
                    <a:lnT w="12700" cap="flat" cmpd="sng">
                      <a:solidFill>
                        <a:schemeClr val="bg1">
                          <a:lumMod val="85000"/>
                        </a:schemeClr>
                      </a:solidFill>
                      <a:prstDash val="solid"/>
                      <a:bevel/>
                      <a:headEnd type="none" w="med" len="med"/>
                      <a:tailEnd type="none" w="med" len="med"/>
                    </a:lnT>
                    <a:lnB w="12700" cap="flat" cmpd="sng">
                      <a:solidFill>
                        <a:schemeClr val="bg1">
                          <a:lumMod val="85000"/>
                        </a:schemeClr>
                      </a:solidFill>
                      <a:prstDash val="solid"/>
                      <a:bevel/>
                      <a:headEnd type="none" w="med" len="med"/>
                      <a:tailEnd type="none" w="med" len="med"/>
                    </a:lnB>
                    <a:lnTlToBr>
                      <a:noFill/>
                    </a:lnTlToBr>
                    <a:lnBlToTr>
                      <a:noFill/>
                    </a:lnBlToTr>
                    <a:solidFill>
                      <a:srgbClr val="F2F2F2"/>
                    </a:solidFill>
                  </a:tcPr>
                </a:tc>
                <a:tc rowSpan="2" hMerge="1">
                  <a:tcPr>
                    <a:lnR w="12700" cap="flat" cmpd="sng">
                      <a:solidFill>
                        <a:schemeClr val="bg1">
                          <a:lumMod val="85000"/>
                        </a:schemeClr>
                      </a:solidFill>
                      <a:prstDash val="solid"/>
                      <a:bevel/>
                      <a:headEnd type="none" w="med" len="med"/>
                      <a:tailEnd type="none" w="med" len="med"/>
                    </a:lnR>
                    <a:lnT w="12700" cap="flat" cmpd="sng">
                      <a:solidFill>
                        <a:schemeClr val="bg1">
                          <a:lumMod val="85000"/>
                        </a:schemeClr>
                      </a:solidFill>
                      <a:prstDash val="solid"/>
                      <a:bevel/>
                      <a:headEnd type="none" w="med" len="med"/>
                      <a:tailEnd type="none" w="med" len="med"/>
                    </a:lnT>
                  </a:tcPr>
                </a:tc>
                <a:tc>
                  <a:txBody>
                    <a:bodyPr/>
                    <a:p>
                      <a:pPr lvl="0" algn="ctr" eaLnBrk="0" fontAlgn="ctr" latinLnBrk="1" hangingPunct="0">
                        <a:buClr>
                          <a:srgbClr val="000000"/>
                        </a:buClr>
                        <a:buNone/>
                      </a:pPr>
                      <a:r>
                        <a:rPr lang="zh-CN" altLang="en-US" sz="1200" b="1" dirty="0">
                          <a:latin typeface="华文楷体" panose="02010600040101010101" charset="-122"/>
                          <a:ea typeface="华文楷体" panose="02010600040101010101" charset="-122"/>
                          <a:sym typeface="Malgun Gothic" panose="020B0503020000020004" pitchFamily="34" charset="-127"/>
                        </a:rPr>
                        <a:t>经理级</a:t>
                      </a:r>
                      <a:endParaRPr lang="zh-CN" altLang="en-US" sz="1200" b="1" dirty="0">
                        <a:latin typeface="华文楷体" panose="02010600040101010101" charset="-122"/>
                        <a:ea typeface="华文楷体" panose="02010600040101010101" charset="-122"/>
                        <a:sym typeface="Malgun Gothic" panose="020B0503020000020004" pitchFamily="34" charset="-127"/>
                      </a:endParaRPr>
                    </a:p>
                  </a:txBody>
                  <a:tcPr marL="6026" marR="6026" marT="6026" marB="0" anchor="ctr" anchorCtr="0">
                    <a:lnL w="12700" cap="flat" cmpd="sng">
                      <a:solidFill>
                        <a:schemeClr val="bg1">
                          <a:lumMod val="85000"/>
                        </a:schemeClr>
                      </a:solidFill>
                      <a:prstDash val="solid"/>
                      <a:bevel/>
                      <a:headEnd type="none" w="med" len="med"/>
                      <a:tailEnd type="none" w="med" len="med"/>
                    </a:lnL>
                    <a:lnR w="12700" cap="flat" cmpd="sng">
                      <a:solidFill>
                        <a:schemeClr val="bg1">
                          <a:lumMod val="85000"/>
                        </a:schemeClr>
                      </a:solidFill>
                      <a:prstDash val="solid"/>
                      <a:bevel/>
                      <a:headEnd type="none" w="med" len="med"/>
                      <a:tailEnd type="none" w="med" len="med"/>
                    </a:lnR>
                    <a:lnT w="12700" cap="flat" cmpd="sng">
                      <a:solidFill>
                        <a:schemeClr val="bg1">
                          <a:lumMod val="85000"/>
                        </a:schemeClr>
                      </a:solidFill>
                      <a:prstDash val="solid"/>
                      <a:bevel/>
                      <a:headEnd type="none" w="med" len="med"/>
                      <a:tailEnd type="none" w="med" len="med"/>
                    </a:lnT>
                    <a:lnB w="12700" cap="flat" cmpd="sng">
                      <a:solidFill>
                        <a:schemeClr val="bg1">
                          <a:lumMod val="85000"/>
                        </a:schemeClr>
                      </a:solidFill>
                      <a:prstDash val="solid"/>
                      <a:bevel/>
                      <a:headEnd type="none" w="med" len="med"/>
                      <a:tailEnd type="none" w="med" len="med"/>
                    </a:lnB>
                    <a:lnTlToBr>
                      <a:noFill/>
                    </a:lnTlToBr>
                    <a:lnBlToTr>
                      <a:noFill/>
                    </a:lnBlToTr>
                    <a:solidFill>
                      <a:srgbClr val="F2F2F2"/>
                    </a:solidFill>
                  </a:tcPr>
                </a:tc>
                <a:tc gridSpan="3">
                  <a:txBody>
                    <a:bodyPr/>
                    <a:p>
                      <a:pPr lvl="0" algn="ctr" eaLnBrk="0" fontAlgn="ctr" latinLnBrk="1" hangingPunct="0">
                        <a:buClr>
                          <a:srgbClr val="000000"/>
                        </a:buClr>
                        <a:buNone/>
                      </a:pPr>
                      <a:r>
                        <a:rPr lang="zh-CN" altLang="en-US" sz="1200" b="1" dirty="0">
                          <a:latin typeface="华文楷体" panose="02010600040101010101" charset="-122"/>
                          <a:ea typeface="华文楷体" panose="02010600040101010101" charset="-122"/>
                          <a:sym typeface="Malgun Gothic" panose="020B0503020000020004" pitchFamily="34" charset="-127"/>
                        </a:rPr>
                        <a:t>当地员工</a:t>
                      </a:r>
                      <a:endParaRPr lang="zh-CN" altLang="en-US" sz="1200" b="1" dirty="0">
                        <a:latin typeface="华文楷体" panose="02010600040101010101" charset="-122"/>
                        <a:ea typeface="华文楷体" panose="02010600040101010101" charset="-122"/>
                        <a:sym typeface="Malgun Gothic" panose="020B0503020000020004" pitchFamily="34" charset="-127"/>
                      </a:endParaRPr>
                    </a:p>
                  </a:txBody>
                  <a:tcPr marL="6026" marR="6026" marT="6026" marB="0" anchor="ctr" anchorCtr="0">
                    <a:lnL w="12700" cap="flat" cmpd="sng">
                      <a:solidFill>
                        <a:schemeClr val="bg1">
                          <a:lumMod val="85000"/>
                        </a:schemeClr>
                      </a:solidFill>
                      <a:prstDash val="solid"/>
                      <a:bevel/>
                      <a:headEnd type="none" w="med" len="med"/>
                      <a:tailEnd type="none" w="med" len="med"/>
                    </a:lnL>
                    <a:lnR w="12700" cap="flat" cmpd="sng">
                      <a:solidFill>
                        <a:schemeClr val="bg1">
                          <a:lumMod val="85000"/>
                        </a:schemeClr>
                      </a:solidFill>
                      <a:prstDash val="solid"/>
                      <a:bevel/>
                      <a:headEnd type="none" w="med" len="med"/>
                      <a:tailEnd type="none" w="med" len="med"/>
                    </a:lnR>
                    <a:lnT w="12700" cap="flat" cmpd="sng">
                      <a:solidFill>
                        <a:schemeClr val="bg1">
                          <a:lumMod val="85000"/>
                        </a:schemeClr>
                      </a:solidFill>
                      <a:prstDash val="solid"/>
                      <a:bevel/>
                      <a:headEnd type="none" w="med" len="med"/>
                      <a:tailEnd type="none" w="med" len="med"/>
                    </a:lnT>
                    <a:lnB w="12700" cap="flat" cmpd="sng">
                      <a:solidFill>
                        <a:schemeClr val="bg1">
                          <a:lumMod val="85000"/>
                        </a:schemeClr>
                      </a:solidFill>
                      <a:prstDash val="solid"/>
                      <a:bevel/>
                      <a:headEnd type="none" w="med" len="med"/>
                      <a:tailEnd type="none" w="med" len="med"/>
                    </a:lnB>
                    <a:lnTlToBr>
                      <a:noFill/>
                    </a:lnTlToBr>
                    <a:lnBlToTr>
                      <a:noFill/>
                    </a:lnBlToTr>
                    <a:solidFill>
                      <a:srgbClr val="F2F2F2"/>
                    </a:solidFill>
                  </a:tcPr>
                </a:tc>
                <a:tc hMerge="1">
                  <a:tcPr>
                    <a:lnT w="12700" cap="flat" cmpd="sng">
                      <a:solidFill>
                        <a:schemeClr val="bg1">
                          <a:lumMod val="85000"/>
                        </a:schemeClr>
                      </a:solidFill>
                      <a:prstDash val="solid"/>
                      <a:bevel/>
                      <a:headEnd type="none" w="med" len="med"/>
                      <a:tailEnd type="none" w="med" len="med"/>
                    </a:lnT>
                    <a:lnB w="12700" cap="flat" cmpd="sng">
                      <a:solidFill>
                        <a:schemeClr val="bg1">
                          <a:lumMod val="85000"/>
                        </a:schemeClr>
                      </a:solidFill>
                      <a:prstDash val="solid"/>
                      <a:bevel/>
                      <a:headEnd type="none" w="med" len="med"/>
                      <a:tailEnd type="none" w="med" len="med"/>
                    </a:lnB>
                  </a:tcPr>
                </a:tc>
                <a:tc hMerge="1">
                  <a:tcPr>
                    <a:lnR w="12700" cap="flat" cmpd="sng">
                      <a:solidFill>
                        <a:schemeClr val="bg1">
                          <a:lumMod val="85000"/>
                        </a:schemeClr>
                      </a:solidFill>
                      <a:prstDash val="solid"/>
                      <a:bevel/>
                      <a:headEnd type="none" w="med" len="med"/>
                      <a:tailEnd type="none" w="med" len="med"/>
                    </a:lnR>
                    <a:lnT w="12700" cap="flat" cmpd="sng">
                      <a:solidFill>
                        <a:schemeClr val="bg1">
                          <a:lumMod val="85000"/>
                        </a:schemeClr>
                      </a:solidFill>
                      <a:prstDash val="solid"/>
                      <a:bevel/>
                      <a:headEnd type="none" w="med" len="med"/>
                      <a:tailEnd type="none" w="med" len="med"/>
                    </a:lnT>
                    <a:lnB w="12700" cap="flat" cmpd="sng">
                      <a:solidFill>
                        <a:schemeClr val="bg1">
                          <a:lumMod val="85000"/>
                        </a:schemeClr>
                      </a:solidFill>
                      <a:prstDash val="solid"/>
                      <a:bevel/>
                      <a:headEnd type="none" w="med" len="med"/>
                      <a:tailEnd type="none" w="med" len="med"/>
                    </a:lnB>
                  </a:tcPr>
                </a:tc>
                <a:tc rowSpan="2">
                  <a:txBody>
                    <a:bodyPr/>
                    <a:p>
                      <a:pPr lvl="0" algn="ctr" eaLnBrk="1" fontAlgn="ctr" latinLnBrk="1" hangingPunct="1">
                        <a:buClr>
                          <a:srgbClr val="000000"/>
                        </a:buClr>
                        <a:buNone/>
                      </a:pPr>
                      <a:r>
                        <a:rPr lang="zh-CN" altLang="en-US" sz="1200" b="1" dirty="0">
                          <a:latin typeface="华文楷体" panose="02010600040101010101" charset="-122"/>
                          <a:ea typeface="华文楷体" panose="02010600040101010101" charset="-122"/>
                          <a:sym typeface="Malgun Gothic" panose="020B0503020000020004" pitchFamily="34" charset="-127"/>
                        </a:rPr>
                        <a:t>合计</a:t>
                      </a:r>
                      <a:endParaRPr lang="zh-CN" altLang="en-US" sz="1200" b="1" dirty="0">
                        <a:latin typeface="华文楷体" panose="02010600040101010101" charset="-122"/>
                        <a:ea typeface="华文楷体" panose="02010600040101010101" charset="-122"/>
                        <a:sym typeface="Malgun Gothic" panose="020B0503020000020004" pitchFamily="34" charset="-127"/>
                      </a:endParaRPr>
                    </a:p>
                  </a:txBody>
                  <a:tcPr marL="6026" marR="6026" marT="6026" marB="0" anchor="ctr" anchorCtr="0">
                    <a:lnL w="12700" cap="flat" cmpd="sng">
                      <a:solidFill>
                        <a:schemeClr val="bg1">
                          <a:lumMod val="85000"/>
                        </a:schemeClr>
                      </a:solidFill>
                      <a:prstDash val="solid"/>
                      <a:bevel/>
                      <a:headEnd type="none" w="med" len="med"/>
                      <a:tailEnd type="none" w="med" len="med"/>
                    </a:lnL>
                    <a:lnR w="12700" cap="flat" cmpd="sng">
                      <a:solidFill>
                        <a:schemeClr val="bg1">
                          <a:lumMod val="85000"/>
                        </a:schemeClr>
                      </a:solidFill>
                      <a:prstDash val="solid"/>
                      <a:bevel/>
                      <a:headEnd type="none" w="med" len="med"/>
                      <a:tailEnd type="none" w="med" len="med"/>
                    </a:lnR>
                    <a:lnT w="12700" cap="flat" cmpd="sng">
                      <a:solidFill>
                        <a:schemeClr val="bg1">
                          <a:lumMod val="85000"/>
                        </a:schemeClr>
                      </a:solidFill>
                      <a:prstDash val="solid"/>
                      <a:bevel/>
                      <a:headEnd type="none" w="med" len="med"/>
                      <a:tailEnd type="none" w="med" len="med"/>
                    </a:lnT>
                    <a:lnB w="12700" cap="flat" cmpd="sng">
                      <a:solidFill>
                        <a:schemeClr val="bg1">
                          <a:lumMod val="85000"/>
                        </a:schemeClr>
                      </a:solidFill>
                      <a:prstDash val="solid"/>
                      <a:bevel/>
                      <a:headEnd type="none" w="med" len="med"/>
                      <a:tailEnd type="none" w="med" len="med"/>
                    </a:lnB>
                    <a:lnTlToBr>
                      <a:noFill/>
                    </a:lnTlToBr>
                    <a:lnBlToTr>
                      <a:noFill/>
                    </a:lnBlToTr>
                    <a:solidFill>
                      <a:srgbClr val="F2F2F2"/>
                    </a:solidFill>
                  </a:tcPr>
                </a:tc>
              </a:tr>
              <a:tr h="260350">
                <a:tc vMerge="1" gridSpan="2">
                  <a:tcPr>
                    <a:lnL w="12700" cap="flat" cmpd="sng">
                      <a:solidFill>
                        <a:schemeClr val="bg1">
                          <a:lumMod val="85000"/>
                        </a:schemeClr>
                      </a:solidFill>
                      <a:prstDash val="solid"/>
                      <a:bevel/>
                      <a:headEnd type="none" w="med" len="med"/>
                      <a:tailEnd type="none" w="med" len="med"/>
                    </a:lnL>
                    <a:lnB w="12700" cap="flat" cmpd="sng">
                      <a:solidFill>
                        <a:schemeClr val="bg1">
                          <a:lumMod val="85000"/>
                        </a:schemeClr>
                      </a:solidFill>
                      <a:prstDash val="solid"/>
                      <a:bevel/>
                      <a:headEnd type="none" w="med" len="med"/>
                      <a:tailEnd type="none" w="med" len="med"/>
                    </a:lnB>
                  </a:tcPr>
                </a:tc>
                <a:tc vMerge="1" hMerge="1">
                  <a:tcPr>
                    <a:lnR w="12700" cap="flat" cmpd="sng">
                      <a:solidFill>
                        <a:schemeClr val="bg1">
                          <a:lumMod val="85000"/>
                        </a:schemeClr>
                      </a:solidFill>
                      <a:prstDash val="solid"/>
                      <a:bevel/>
                      <a:headEnd type="none" w="med" len="med"/>
                      <a:tailEnd type="none" w="med" len="med"/>
                    </a:lnR>
                    <a:lnB w="12700" cap="flat" cmpd="sng">
                      <a:solidFill>
                        <a:schemeClr val="bg1">
                          <a:lumMod val="85000"/>
                        </a:schemeClr>
                      </a:solidFill>
                      <a:prstDash val="solid"/>
                      <a:bevel/>
                      <a:headEnd type="none" w="med" len="med"/>
                      <a:tailEnd type="none" w="med" len="med"/>
                    </a:lnB>
                  </a:tcPr>
                </a:tc>
                <a:tc>
                  <a:txBody>
                    <a:bodyPr/>
                    <a:p>
                      <a:pPr lvl="0" algn="ctr" eaLnBrk="1" fontAlgn="ctr" latinLnBrk="1" hangingPunct="1">
                        <a:buClr>
                          <a:srgbClr val="000000"/>
                        </a:buClr>
                        <a:buNone/>
                      </a:pPr>
                      <a:r>
                        <a:rPr lang="zh-CN" altLang="en-US" sz="1200" b="1" dirty="0">
                          <a:latin typeface="华文楷体" panose="02010600040101010101" charset="-122"/>
                          <a:ea typeface="华文楷体" panose="02010600040101010101" charset="-122"/>
                          <a:sym typeface="Malgun Gothic" panose="020B0503020000020004" pitchFamily="34" charset="-127"/>
                        </a:rPr>
                        <a:t>光华荣昌</a:t>
                      </a:r>
                      <a:endParaRPr lang="zh-CN" altLang="en-US" sz="1200" b="1" dirty="0">
                        <a:latin typeface="华文楷体" panose="02010600040101010101" charset="-122"/>
                        <a:ea typeface="华文楷体" panose="02010600040101010101" charset="-122"/>
                        <a:sym typeface="Malgun Gothic" panose="020B0503020000020004" pitchFamily="34" charset="-127"/>
                      </a:endParaRPr>
                    </a:p>
                  </a:txBody>
                  <a:tcPr marL="6026" marR="6026" marT="6026" marB="0" anchor="ctr" anchorCtr="0">
                    <a:lnL w="12700" cap="flat" cmpd="sng">
                      <a:solidFill>
                        <a:schemeClr val="bg1">
                          <a:lumMod val="85000"/>
                        </a:schemeClr>
                      </a:solidFill>
                      <a:prstDash val="solid"/>
                      <a:bevel/>
                      <a:headEnd type="none" w="med" len="med"/>
                      <a:tailEnd type="none" w="med" len="med"/>
                    </a:lnL>
                    <a:lnR w="12700" cap="flat" cmpd="sng">
                      <a:solidFill>
                        <a:schemeClr val="bg1">
                          <a:lumMod val="85000"/>
                        </a:schemeClr>
                      </a:solidFill>
                      <a:prstDash val="solid"/>
                      <a:bevel/>
                      <a:headEnd type="none" w="med" len="med"/>
                      <a:tailEnd type="none" w="med" len="med"/>
                    </a:lnR>
                    <a:lnT w="12700" cap="flat" cmpd="sng">
                      <a:solidFill>
                        <a:schemeClr val="bg1">
                          <a:lumMod val="85000"/>
                        </a:schemeClr>
                      </a:solidFill>
                      <a:prstDash val="solid"/>
                      <a:bevel/>
                      <a:headEnd type="none" w="med" len="med"/>
                      <a:tailEnd type="none" w="med" len="med"/>
                    </a:lnT>
                    <a:lnB w="12700" cap="flat" cmpd="sng">
                      <a:solidFill>
                        <a:schemeClr val="bg1">
                          <a:lumMod val="85000"/>
                        </a:schemeClr>
                      </a:solidFill>
                      <a:prstDash val="solid"/>
                      <a:bevel/>
                      <a:headEnd type="none" w="med" len="med"/>
                      <a:tailEnd type="none" w="med" len="med"/>
                    </a:lnB>
                    <a:lnTlToBr>
                      <a:noFill/>
                    </a:lnTlToBr>
                    <a:lnBlToTr>
                      <a:noFill/>
                    </a:lnBlToTr>
                    <a:solidFill>
                      <a:srgbClr val="F2F2F2"/>
                    </a:solidFill>
                  </a:tcPr>
                </a:tc>
                <a:tc>
                  <a:txBody>
                    <a:bodyPr/>
                    <a:p>
                      <a:pPr lvl="0" algn="ctr" eaLnBrk="1" fontAlgn="ctr" latinLnBrk="1" hangingPunct="1">
                        <a:buClr>
                          <a:srgbClr val="000000"/>
                        </a:buClr>
                        <a:buNone/>
                      </a:pPr>
                      <a:r>
                        <a:rPr lang="zh-CN" altLang="en-US" sz="1200" b="1" dirty="0">
                          <a:latin typeface="华文楷体" panose="02010600040101010101" charset="-122"/>
                          <a:ea typeface="华文楷体" panose="02010600040101010101" charset="-122"/>
                          <a:sym typeface="Malgun Gothic" panose="020B0503020000020004" pitchFamily="34" charset="-127"/>
                        </a:rPr>
                        <a:t>管理职</a:t>
                      </a:r>
                      <a:endParaRPr lang="zh-CN" altLang="en-US" sz="1200" b="1" dirty="0">
                        <a:latin typeface="华文楷体" panose="02010600040101010101" charset="-122"/>
                        <a:ea typeface="华文楷体" panose="02010600040101010101" charset="-122"/>
                        <a:sym typeface="Malgun Gothic" panose="020B0503020000020004" pitchFamily="34" charset="-127"/>
                      </a:endParaRPr>
                    </a:p>
                  </a:txBody>
                  <a:tcPr marL="6026" marR="6026" marT="6026" marB="0" anchor="ctr" anchorCtr="0">
                    <a:lnL w="12700" cap="flat" cmpd="sng">
                      <a:solidFill>
                        <a:schemeClr val="bg1">
                          <a:lumMod val="85000"/>
                        </a:schemeClr>
                      </a:solidFill>
                      <a:prstDash val="solid"/>
                      <a:bevel/>
                      <a:headEnd type="none" w="med" len="med"/>
                      <a:tailEnd type="none" w="med" len="med"/>
                    </a:lnL>
                    <a:lnR w="12700" cap="flat" cmpd="sng">
                      <a:solidFill>
                        <a:schemeClr val="bg1">
                          <a:lumMod val="85000"/>
                        </a:schemeClr>
                      </a:solidFill>
                      <a:prstDash val="solid"/>
                      <a:bevel/>
                      <a:headEnd type="none" w="med" len="med"/>
                      <a:tailEnd type="none" w="med" len="med"/>
                    </a:lnR>
                    <a:lnT w="12700" cap="flat" cmpd="sng">
                      <a:solidFill>
                        <a:schemeClr val="bg1">
                          <a:lumMod val="85000"/>
                        </a:schemeClr>
                      </a:solidFill>
                      <a:prstDash val="solid"/>
                      <a:bevel/>
                      <a:headEnd type="none" w="med" len="med"/>
                      <a:tailEnd type="none" w="med" len="med"/>
                    </a:lnT>
                    <a:lnB w="12700" cap="flat" cmpd="sng">
                      <a:solidFill>
                        <a:schemeClr val="bg1">
                          <a:lumMod val="85000"/>
                        </a:schemeClr>
                      </a:solidFill>
                      <a:prstDash val="solid"/>
                      <a:bevel/>
                      <a:headEnd type="none" w="med" len="med"/>
                      <a:tailEnd type="none" w="med" len="med"/>
                    </a:lnB>
                    <a:lnTlToBr>
                      <a:noFill/>
                    </a:lnTlToBr>
                    <a:lnBlToTr>
                      <a:noFill/>
                    </a:lnBlToTr>
                    <a:solidFill>
                      <a:srgbClr val="F2F2F2"/>
                    </a:solidFill>
                  </a:tcPr>
                </a:tc>
                <a:tc>
                  <a:txBody>
                    <a:bodyPr/>
                    <a:p>
                      <a:pPr lvl="0" algn="ctr" eaLnBrk="1" fontAlgn="ctr" latinLnBrk="1" hangingPunct="1">
                        <a:buClr>
                          <a:srgbClr val="000000"/>
                        </a:buClr>
                        <a:buNone/>
                      </a:pPr>
                      <a:r>
                        <a:rPr lang="zh-CN" altLang="en-US" sz="1200" b="1" dirty="0">
                          <a:latin typeface="华文楷体" panose="02010600040101010101" charset="-122"/>
                          <a:ea typeface="华文楷体" panose="02010600040101010101" charset="-122"/>
                          <a:sym typeface="Malgun Gothic" panose="020B0503020000020004" pitchFamily="34" charset="-127"/>
                        </a:rPr>
                        <a:t>生产职　</a:t>
                      </a:r>
                      <a:endParaRPr lang="zh-CN" altLang="en-US" sz="1200" b="1" dirty="0">
                        <a:latin typeface="华文楷体" panose="02010600040101010101" charset="-122"/>
                        <a:ea typeface="华文楷体" panose="02010600040101010101" charset="-122"/>
                        <a:sym typeface="Malgun Gothic" panose="020B0503020000020004" pitchFamily="34" charset="-127"/>
                      </a:endParaRPr>
                    </a:p>
                  </a:txBody>
                  <a:tcPr marL="6026" marR="6026" marT="6026" marB="0" anchor="ctr" anchorCtr="0">
                    <a:lnL w="12700" cap="flat" cmpd="sng">
                      <a:solidFill>
                        <a:schemeClr val="bg1">
                          <a:lumMod val="85000"/>
                        </a:schemeClr>
                      </a:solidFill>
                      <a:prstDash val="solid"/>
                      <a:bevel/>
                      <a:headEnd type="none" w="med" len="med"/>
                      <a:tailEnd type="none" w="med" len="med"/>
                    </a:lnL>
                    <a:lnR w="12700" cap="flat" cmpd="sng">
                      <a:solidFill>
                        <a:schemeClr val="bg1">
                          <a:lumMod val="85000"/>
                        </a:schemeClr>
                      </a:solidFill>
                      <a:prstDash val="solid"/>
                      <a:bevel/>
                      <a:headEnd type="none" w="med" len="med"/>
                      <a:tailEnd type="none" w="med" len="med"/>
                    </a:lnR>
                    <a:lnT w="12700" cap="flat" cmpd="sng">
                      <a:solidFill>
                        <a:schemeClr val="bg1">
                          <a:lumMod val="85000"/>
                        </a:schemeClr>
                      </a:solidFill>
                      <a:prstDash val="solid"/>
                      <a:bevel/>
                      <a:headEnd type="none" w="med" len="med"/>
                      <a:tailEnd type="none" w="med" len="med"/>
                    </a:lnT>
                    <a:lnB w="12700" cap="flat" cmpd="sng">
                      <a:solidFill>
                        <a:schemeClr val="bg1">
                          <a:lumMod val="85000"/>
                        </a:schemeClr>
                      </a:solidFill>
                      <a:prstDash val="solid"/>
                      <a:bevel/>
                      <a:headEnd type="none" w="med" len="med"/>
                      <a:tailEnd type="none" w="med" len="med"/>
                    </a:lnB>
                    <a:lnTlToBr>
                      <a:noFill/>
                    </a:lnTlToBr>
                    <a:lnBlToTr>
                      <a:noFill/>
                    </a:lnBlToTr>
                    <a:solidFill>
                      <a:srgbClr val="F2F2F2"/>
                    </a:solidFill>
                  </a:tcPr>
                </a:tc>
                <a:tc>
                  <a:txBody>
                    <a:bodyPr/>
                    <a:p>
                      <a:pPr lvl="0" algn="ctr" eaLnBrk="1" fontAlgn="ctr" latinLnBrk="1" hangingPunct="1">
                        <a:buClr>
                          <a:srgbClr val="000000"/>
                        </a:buClr>
                        <a:buNone/>
                      </a:pPr>
                      <a:r>
                        <a:rPr lang="zh-CN" altLang="en-US" sz="1200" b="1" dirty="0">
                          <a:latin typeface="华文楷体" panose="02010600040101010101" charset="-122"/>
                          <a:ea typeface="华文楷体" panose="02010600040101010101" charset="-122"/>
                          <a:sym typeface="宋体" panose="02010600030101010101" pitchFamily="2" charset="-122"/>
                        </a:rPr>
                        <a:t>计</a:t>
                      </a:r>
                      <a:endParaRPr lang="zh-CN" altLang="en-US" sz="1200" b="1" dirty="0">
                        <a:latin typeface="华文楷体" panose="02010600040101010101" charset="-122"/>
                        <a:ea typeface="华文楷体" panose="02010600040101010101" charset="-122"/>
                        <a:sym typeface="宋体" panose="02010600030101010101" pitchFamily="2" charset="-122"/>
                      </a:endParaRPr>
                    </a:p>
                  </a:txBody>
                  <a:tcPr marL="6026" marR="6026" marT="6026" marB="0" anchor="ctr" anchorCtr="0">
                    <a:lnL w="12700" cap="flat" cmpd="sng">
                      <a:solidFill>
                        <a:schemeClr val="bg1">
                          <a:lumMod val="85000"/>
                        </a:schemeClr>
                      </a:solidFill>
                      <a:prstDash val="solid"/>
                      <a:bevel/>
                      <a:headEnd type="none" w="med" len="med"/>
                      <a:tailEnd type="none" w="med" len="med"/>
                    </a:lnL>
                    <a:lnR w="12700" cap="flat" cmpd="sng">
                      <a:solidFill>
                        <a:schemeClr val="bg1">
                          <a:lumMod val="85000"/>
                        </a:schemeClr>
                      </a:solidFill>
                      <a:prstDash val="solid"/>
                      <a:bevel/>
                      <a:headEnd type="none" w="med" len="med"/>
                      <a:tailEnd type="none" w="med" len="med"/>
                    </a:lnR>
                    <a:lnT w="12700" cap="flat" cmpd="sng">
                      <a:solidFill>
                        <a:schemeClr val="bg1">
                          <a:lumMod val="85000"/>
                        </a:schemeClr>
                      </a:solidFill>
                      <a:prstDash val="solid"/>
                      <a:bevel/>
                      <a:headEnd type="none" w="med" len="med"/>
                      <a:tailEnd type="none" w="med" len="med"/>
                    </a:lnT>
                    <a:lnB w="12700" cap="flat" cmpd="sng">
                      <a:solidFill>
                        <a:schemeClr val="bg1">
                          <a:lumMod val="85000"/>
                        </a:schemeClr>
                      </a:solidFill>
                      <a:prstDash val="solid"/>
                      <a:bevel/>
                      <a:headEnd type="none" w="med" len="med"/>
                      <a:tailEnd type="none" w="med" len="med"/>
                    </a:lnB>
                    <a:lnTlToBr>
                      <a:noFill/>
                    </a:lnTlToBr>
                    <a:lnBlToTr>
                      <a:noFill/>
                    </a:lnBlToTr>
                    <a:solidFill>
                      <a:srgbClr val="F2F2F2"/>
                    </a:solidFill>
                  </a:tcPr>
                </a:tc>
                <a:tc vMerge="1">
                  <a:tcPr>
                    <a:lnL w="12700" cap="flat" cmpd="sng">
                      <a:solidFill>
                        <a:schemeClr val="bg1">
                          <a:lumMod val="85000"/>
                        </a:schemeClr>
                      </a:solidFill>
                      <a:prstDash val="solid"/>
                      <a:bevel/>
                      <a:headEnd type="none" w="med" len="med"/>
                      <a:tailEnd type="none" w="med" len="med"/>
                    </a:lnL>
                    <a:lnR w="12700" cap="flat" cmpd="sng">
                      <a:solidFill>
                        <a:schemeClr val="bg1">
                          <a:lumMod val="85000"/>
                        </a:schemeClr>
                      </a:solidFill>
                      <a:prstDash val="solid"/>
                      <a:bevel/>
                      <a:headEnd type="none" w="med" len="med"/>
                      <a:tailEnd type="none" w="med" len="med"/>
                    </a:lnR>
                    <a:lnB w="12700" cap="flat" cmpd="sng">
                      <a:solidFill>
                        <a:schemeClr val="bg1">
                          <a:lumMod val="85000"/>
                        </a:schemeClr>
                      </a:solidFill>
                      <a:prstDash val="solid"/>
                      <a:bevel/>
                      <a:headEnd type="none" w="med" len="med"/>
                      <a:tailEnd type="none" w="med" len="med"/>
                    </a:lnB>
                  </a:tcPr>
                </a:tc>
              </a:tr>
              <a:tr h="358140">
                <a:tc rowSpan="3">
                  <a:txBody>
                    <a:bodyPr/>
                    <a:p>
                      <a:pPr lvl="0" algn="ctr" eaLnBrk="0" fontAlgn="ctr" latinLnBrk="1" hangingPunct="0">
                        <a:buClr>
                          <a:srgbClr val="000000"/>
                        </a:buClr>
                        <a:buNone/>
                      </a:pPr>
                      <a:r>
                        <a:rPr lang="zh-CN" altLang="en-US" sz="1200" b="1" dirty="0">
                          <a:latin typeface="华文楷体" panose="02010600040101010101" charset="-122"/>
                          <a:ea typeface="华文楷体" panose="02010600040101010101" charset="-122"/>
                          <a:sym typeface="Malgun Gothic" panose="020B0503020000020004" pitchFamily="34" charset="-127"/>
                        </a:rPr>
                        <a:t>管理</a:t>
                      </a:r>
                      <a:endParaRPr lang="zh-CN" altLang="en-US" sz="1200" b="1" dirty="0">
                        <a:latin typeface="华文楷体" panose="02010600040101010101" charset="-122"/>
                        <a:ea typeface="华文楷体" panose="02010600040101010101" charset="-122"/>
                        <a:sym typeface="Malgun Gothic" panose="020B0503020000020004" pitchFamily="34" charset="-127"/>
                      </a:endParaRPr>
                    </a:p>
                  </a:txBody>
                  <a:tcPr marL="6026" marR="6026" marT="0" marB="0" anchor="ctr" anchorCtr="0">
                    <a:lnL w="12700" cap="flat" cmpd="sng">
                      <a:solidFill>
                        <a:schemeClr val="bg1">
                          <a:lumMod val="85000"/>
                        </a:schemeClr>
                      </a:solidFill>
                      <a:prstDash val="solid"/>
                      <a:bevel/>
                      <a:headEnd type="none" w="med" len="med"/>
                      <a:tailEnd type="none" w="med" len="med"/>
                    </a:lnL>
                    <a:lnR w="12700" cap="flat" cmpd="sng">
                      <a:solidFill>
                        <a:schemeClr val="bg1">
                          <a:lumMod val="85000"/>
                        </a:schemeClr>
                      </a:solidFill>
                      <a:prstDash val="solid"/>
                      <a:bevel/>
                      <a:headEnd type="none" w="med" len="med"/>
                      <a:tailEnd type="none" w="med" len="med"/>
                    </a:lnR>
                    <a:lnT w="12700" cap="flat" cmpd="sng">
                      <a:solidFill>
                        <a:schemeClr val="bg1">
                          <a:lumMod val="85000"/>
                        </a:schemeClr>
                      </a:solidFill>
                      <a:prstDash val="solid"/>
                      <a:bevel/>
                      <a:headEnd type="none" w="med" len="med"/>
                      <a:tailEnd type="none" w="med" len="med"/>
                    </a:lnT>
                    <a:lnB w="12700" cap="flat" cmpd="sng">
                      <a:solidFill>
                        <a:schemeClr val="bg1">
                          <a:lumMod val="85000"/>
                        </a:schemeClr>
                      </a:solidFill>
                      <a:prstDash val="solid"/>
                      <a:bevel/>
                      <a:headEnd type="none" w="med" len="med"/>
                      <a:tailEnd type="none" w="med" len="med"/>
                    </a:lnB>
                    <a:lnTlToBr>
                      <a:noFill/>
                    </a:lnTlToBr>
                    <a:lnBlToTr>
                      <a:noFill/>
                    </a:lnBlToTr>
                    <a:solidFill>
                      <a:schemeClr val="bg1"/>
                    </a:solidFill>
                  </a:tcPr>
                </a:tc>
                <a:tc>
                  <a:txBody>
                    <a:bodyPr/>
                    <a:p>
                      <a:pPr lvl="0" algn="ctr" eaLnBrk="1" fontAlgn="ctr" latinLnBrk="1" hangingPunct="1">
                        <a:buClr>
                          <a:srgbClr val="000000"/>
                        </a:buClr>
                        <a:buNone/>
                      </a:pPr>
                      <a:r>
                        <a:rPr lang="zh-CN" altLang="en-US" sz="1200" b="1" dirty="0">
                          <a:latin typeface="华文楷体" panose="02010600040101010101" charset="-122"/>
                          <a:ea typeface="华文楷体" panose="02010600040101010101" charset="-122"/>
                          <a:cs typeface="华文楷体" panose="02010600040101010101" charset="-122"/>
                          <a:sym typeface="Malgun Gothic" panose="020B0503020000020004" pitchFamily="34" charset="-127"/>
                        </a:rPr>
                        <a:t>人事</a:t>
                      </a:r>
                      <a:r>
                        <a:rPr lang="en-US" altLang="zh-CN" sz="1200" b="1" dirty="0">
                          <a:latin typeface="华文楷体" panose="02010600040101010101" charset="-122"/>
                          <a:ea typeface="华文楷体" panose="02010600040101010101" charset="-122"/>
                          <a:cs typeface="华文楷体" panose="02010600040101010101" charset="-122"/>
                          <a:sym typeface="Malgun Gothic" panose="020B0503020000020004" pitchFamily="34" charset="-127"/>
                        </a:rPr>
                        <a:t>/</a:t>
                      </a:r>
                      <a:r>
                        <a:rPr lang="zh-CN" altLang="en-US" sz="1200" b="1" dirty="0">
                          <a:latin typeface="华文楷体" panose="02010600040101010101" charset="-122"/>
                          <a:ea typeface="华文楷体" panose="02010600040101010101" charset="-122"/>
                          <a:cs typeface="华文楷体" panose="02010600040101010101" charset="-122"/>
                          <a:sym typeface="Malgun Gothic" panose="020B0503020000020004" pitchFamily="34" charset="-127"/>
                        </a:rPr>
                        <a:t>总务</a:t>
                      </a:r>
                      <a:endParaRPr lang="zh-CN" altLang="en-US" sz="1200" b="1" dirty="0">
                        <a:latin typeface="华文楷体" panose="02010600040101010101" charset="-122"/>
                        <a:ea typeface="华文楷体" panose="02010600040101010101" charset="-122"/>
                        <a:cs typeface="华文楷体" panose="02010600040101010101" charset="-122"/>
                        <a:sym typeface="Malgun Gothic" panose="020B0503020000020004" pitchFamily="34" charset="-127"/>
                      </a:endParaRPr>
                    </a:p>
                  </a:txBody>
                  <a:tcPr marL="6026" marR="6026" marT="6026" marB="0" anchor="ctr" anchorCtr="0">
                    <a:lnL w="12700" cap="flat" cmpd="sng">
                      <a:solidFill>
                        <a:schemeClr val="bg1">
                          <a:lumMod val="85000"/>
                        </a:schemeClr>
                      </a:solidFill>
                      <a:prstDash val="solid"/>
                      <a:bevel/>
                      <a:headEnd type="none" w="med" len="med"/>
                      <a:tailEnd type="none" w="med" len="med"/>
                    </a:lnL>
                    <a:lnR w="12700" cap="flat" cmpd="sng">
                      <a:solidFill>
                        <a:schemeClr val="bg1">
                          <a:lumMod val="85000"/>
                        </a:schemeClr>
                      </a:solidFill>
                      <a:prstDash val="solid"/>
                      <a:bevel/>
                      <a:headEnd type="none" w="med" len="med"/>
                      <a:tailEnd type="none" w="med" len="med"/>
                    </a:lnR>
                    <a:lnT w="12700" cap="flat" cmpd="sng">
                      <a:solidFill>
                        <a:schemeClr val="bg1">
                          <a:lumMod val="85000"/>
                        </a:schemeClr>
                      </a:solidFill>
                      <a:prstDash val="solid"/>
                      <a:bevel/>
                      <a:headEnd type="none" w="med" len="med"/>
                      <a:tailEnd type="none" w="med" len="med"/>
                    </a:lnT>
                    <a:lnB w="12700">
                      <a:solidFill>
                        <a:schemeClr val="bg1">
                          <a:lumMod val="85000"/>
                        </a:schemeClr>
                      </a:solidFill>
                      <a:prstDash val="solid"/>
                    </a:lnB>
                    <a:lnTlToBr>
                      <a:noFill/>
                    </a:lnTlToBr>
                    <a:lnBlToTr>
                      <a:noFill/>
                    </a:lnBlToTr>
                    <a:solidFill>
                      <a:schemeClr val="bg1"/>
                    </a:solidFill>
                  </a:tcPr>
                </a:tc>
                <a:tc>
                  <a:txBody>
                    <a:bodyPr/>
                    <a:p>
                      <a:pPr lvl="0" algn="r" eaLnBrk="0" fontAlgn="ctr" latinLnBrk="1" hangingPunct="0">
                        <a:buClr>
                          <a:srgbClr val="000000"/>
                        </a:buClr>
                        <a:buNone/>
                      </a:pPr>
                      <a:r>
                        <a:rPr lang="en-US" altLang="zh-CN" sz="1000" b="1" dirty="0">
                          <a:solidFill>
                            <a:srgbClr val="7F7F7F"/>
                          </a:solidFill>
                          <a:latin typeface="华文楷体" panose="02010600040101010101" charset="-122"/>
                          <a:ea typeface="华文楷体" panose="02010600040101010101" charset="-122"/>
                          <a:cs typeface="华文楷体" panose="02010600040101010101" charset="-122"/>
                          <a:sym typeface="Arial" panose="020B0604020202020204" pitchFamily="34" charset="0"/>
                        </a:rPr>
                        <a:t>(</a:t>
                      </a:r>
                      <a:r>
                        <a:rPr lang="zh-CN" altLang="en-US" sz="1000" b="1" dirty="0">
                          <a:latin typeface="华文楷体" panose="02010600040101010101" charset="-122"/>
                          <a:ea typeface="华文楷体" panose="02010600040101010101" charset="-122"/>
                          <a:cs typeface="华文楷体" panose="02010600040101010101" charset="-122"/>
                          <a:sym typeface="Malgun Gothic" panose="020B0503020000020004" pitchFamily="34" charset="-127"/>
                        </a:rPr>
                        <a:t>总经理兼</a:t>
                      </a:r>
                      <a:r>
                        <a:rPr lang="en-US" altLang="zh-CN" sz="1000" b="1" dirty="0">
                          <a:solidFill>
                            <a:srgbClr val="7F7F7F"/>
                          </a:solidFill>
                          <a:latin typeface="华文楷体" panose="02010600040101010101" charset="-122"/>
                          <a:ea typeface="华文楷体" panose="02010600040101010101" charset="-122"/>
                          <a:cs typeface="华文楷体" panose="02010600040101010101" charset="-122"/>
                          <a:sym typeface="Arial" panose="020B0604020202020204" pitchFamily="34" charset="0"/>
                        </a:rPr>
                        <a:t>) </a:t>
                      </a:r>
                      <a:r>
                        <a:rPr lang="en-US" altLang="zh-CN" sz="1200" b="1" dirty="0">
                          <a:latin typeface="华文楷体" panose="02010600040101010101" charset="-122"/>
                          <a:ea typeface="华文楷体" panose="02010600040101010101" charset="-122"/>
                          <a:cs typeface="华文楷体" panose="02010600040101010101" charset="-122"/>
                          <a:sym typeface="Arial" panose="020B0604020202020204" pitchFamily="34" charset="0"/>
                        </a:rPr>
                        <a:t>1</a:t>
                      </a:r>
                      <a:endParaRPr lang="en-US" altLang="zh-CN" sz="1200" b="1" dirty="0">
                        <a:latin typeface="华文楷体" panose="02010600040101010101" charset="-122"/>
                        <a:ea typeface="华文楷体" panose="02010600040101010101" charset="-122"/>
                        <a:cs typeface="华文楷体" panose="02010600040101010101" charset="-122"/>
                        <a:sym typeface="Arial" panose="020B0604020202020204" pitchFamily="34" charset="0"/>
                      </a:endParaRPr>
                    </a:p>
                  </a:txBody>
                  <a:tcPr marL="0" marR="72001" marT="6026" marB="0" anchor="ctr" anchorCtr="0">
                    <a:lnL w="12700" cap="flat" cmpd="sng">
                      <a:solidFill>
                        <a:schemeClr val="bg1">
                          <a:lumMod val="85000"/>
                        </a:schemeClr>
                      </a:solidFill>
                      <a:prstDash val="solid"/>
                      <a:bevel/>
                      <a:headEnd type="none" w="med" len="med"/>
                      <a:tailEnd type="none" w="med" len="med"/>
                    </a:lnL>
                    <a:lnR w="12700" cap="flat" cmpd="sng">
                      <a:solidFill>
                        <a:schemeClr val="bg1">
                          <a:lumMod val="85000"/>
                        </a:schemeClr>
                      </a:solidFill>
                      <a:prstDash val="solid"/>
                      <a:bevel/>
                      <a:headEnd type="none" w="med" len="med"/>
                      <a:tailEnd type="none" w="med" len="med"/>
                    </a:lnR>
                    <a:lnT w="12700" cap="flat" cmpd="sng">
                      <a:solidFill>
                        <a:schemeClr val="bg1">
                          <a:lumMod val="85000"/>
                        </a:schemeClr>
                      </a:solidFill>
                      <a:prstDash val="solid"/>
                      <a:bevel/>
                      <a:headEnd type="none" w="med" len="med"/>
                      <a:tailEnd type="none" w="med" len="med"/>
                    </a:lnT>
                    <a:lnB w="12700">
                      <a:solidFill>
                        <a:schemeClr val="bg1">
                          <a:lumMod val="85000"/>
                        </a:schemeClr>
                      </a:solidFill>
                      <a:prstDash val="solid"/>
                    </a:lnB>
                    <a:lnTlToBr>
                      <a:noFill/>
                    </a:lnTlToBr>
                    <a:lnBlToTr>
                      <a:noFill/>
                    </a:lnBlToTr>
                    <a:solidFill>
                      <a:schemeClr val="bg1"/>
                    </a:solidFill>
                  </a:tcPr>
                </a:tc>
                <a:tc>
                  <a:txBody>
                    <a:bodyPr/>
                    <a:p>
                      <a:pPr lvl="0" algn="r" eaLnBrk="0" fontAlgn="ctr" latinLnBrk="1" hangingPunct="0">
                        <a:buClr>
                          <a:srgbClr val="000000"/>
                        </a:buClr>
                        <a:buNone/>
                      </a:pPr>
                      <a:r>
                        <a:rPr lang="en-US" altLang="zh-CN" sz="1200" b="1" dirty="0">
                          <a:latin typeface="华文楷体" panose="02010600040101010101" charset="-122"/>
                          <a:ea typeface="华文楷体" panose="02010600040101010101" charset="-122"/>
                          <a:sym typeface="Arial" panose="020B0604020202020204" pitchFamily="34" charset="0"/>
                        </a:rPr>
                        <a:t>3</a:t>
                      </a:r>
                      <a:endParaRPr lang="en-US" altLang="zh-CN" sz="1200" b="1" dirty="0">
                        <a:latin typeface="华文楷体" panose="02010600040101010101" charset="-122"/>
                        <a:ea typeface="华文楷体" panose="02010600040101010101" charset="-122"/>
                        <a:sym typeface="Arial" panose="020B0604020202020204" pitchFamily="34" charset="0"/>
                      </a:endParaRPr>
                    </a:p>
                  </a:txBody>
                  <a:tcPr marL="6026" marR="72001" marT="6026" marB="0" anchor="ctr" anchorCtr="0">
                    <a:lnL w="12700" cap="flat" cmpd="sng">
                      <a:solidFill>
                        <a:schemeClr val="bg1">
                          <a:lumMod val="85000"/>
                        </a:schemeClr>
                      </a:solidFill>
                      <a:prstDash val="solid"/>
                      <a:bevel/>
                      <a:headEnd type="none" w="med" len="med"/>
                      <a:tailEnd type="none" w="med" len="med"/>
                    </a:lnL>
                    <a:lnR w="12700" cap="flat" cmpd="sng">
                      <a:solidFill>
                        <a:schemeClr val="bg1">
                          <a:lumMod val="85000"/>
                        </a:schemeClr>
                      </a:solidFill>
                      <a:prstDash val="solid"/>
                      <a:bevel/>
                      <a:headEnd type="none" w="med" len="med"/>
                      <a:tailEnd type="none" w="med" len="med"/>
                    </a:lnR>
                    <a:lnT w="12700" cap="flat" cmpd="sng">
                      <a:solidFill>
                        <a:schemeClr val="bg1">
                          <a:lumMod val="85000"/>
                        </a:schemeClr>
                      </a:solidFill>
                      <a:prstDash val="solid"/>
                      <a:bevel/>
                      <a:headEnd type="none" w="med" len="med"/>
                      <a:tailEnd type="none" w="med" len="med"/>
                    </a:lnT>
                    <a:lnB w="12700">
                      <a:solidFill>
                        <a:schemeClr val="bg1">
                          <a:lumMod val="85000"/>
                        </a:schemeClr>
                      </a:solidFill>
                      <a:prstDash val="solid"/>
                    </a:lnB>
                    <a:lnTlToBr>
                      <a:noFill/>
                    </a:lnTlToBr>
                    <a:lnBlToTr>
                      <a:noFill/>
                    </a:lnBlToTr>
                    <a:solidFill>
                      <a:schemeClr val="bg1"/>
                    </a:solidFill>
                  </a:tcPr>
                </a:tc>
                <a:tc>
                  <a:txBody>
                    <a:bodyPr/>
                    <a:p>
                      <a:pPr lvl="0" algn="r" eaLnBrk="0" fontAlgn="ctr" latinLnBrk="1" hangingPunct="0">
                        <a:buClr>
                          <a:srgbClr val="000000"/>
                        </a:buClr>
                        <a:buNone/>
                      </a:pPr>
                      <a:endParaRPr lang="zh-CN" altLang="en-US" sz="1200" b="1" dirty="0">
                        <a:latin typeface="华文楷体" panose="02010600040101010101" charset="-122"/>
                        <a:ea typeface="华文楷体" panose="02010600040101010101" charset="-122"/>
                        <a:sym typeface="Arial" panose="020B0604020202020204" pitchFamily="34" charset="0"/>
                      </a:endParaRPr>
                    </a:p>
                  </a:txBody>
                  <a:tcPr marL="6026" marR="72001" marT="6026" marB="0" anchor="ctr" anchorCtr="0">
                    <a:lnL w="12700" cap="flat" cmpd="sng">
                      <a:solidFill>
                        <a:schemeClr val="bg1">
                          <a:lumMod val="85000"/>
                        </a:schemeClr>
                      </a:solidFill>
                      <a:prstDash val="solid"/>
                      <a:bevel/>
                      <a:headEnd type="none" w="med" len="med"/>
                      <a:tailEnd type="none" w="med" len="med"/>
                    </a:lnL>
                    <a:lnR w="12700" cap="flat" cmpd="sng">
                      <a:solidFill>
                        <a:schemeClr val="bg1">
                          <a:lumMod val="85000"/>
                        </a:schemeClr>
                      </a:solidFill>
                      <a:prstDash val="solid"/>
                      <a:bevel/>
                      <a:headEnd type="none" w="med" len="med"/>
                      <a:tailEnd type="none" w="med" len="med"/>
                    </a:lnR>
                    <a:lnT w="12700" cap="flat" cmpd="sng">
                      <a:solidFill>
                        <a:schemeClr val="bg1">
                          <a:lumMod val="85000"/>
                        </a:schemeClr>
                      </a:solidFill>
                      <a:prstDash val="solid"/>
                      <a:bevel/>
                      <a:headEnd type="none" w="med" len="med"/>
                      <a:tailEnd type="none" w="med" len="med"/>
                    </a:lnT>
                    <a:lnB w="12700">
                      <a:solidFill>
                        <a:schemeClr val="bg1">
                          <a:lumMod val="85000"/>
                        </a:schemeClr>
                      </a:solidFill>
                      <a:prstDash val="solid"/>
                    </a:lnB>
                    <a:lnTlToBr>
                      <a:noFill/>
                    </a:lnTlToBr>
                    <a:lnBlToTr>
                      <a:noFill/>
                    </a:lnBlToTr>
                    <a:solidFill>
                      <a:schemeClr val="bg1"/>
                    </a:solidFill>
                  </a:tcPr>
                </a:tc>
                <a:tc>
                  <a:txBody>
                    <a:bodyPr/>
                    <a:p>
                      <a:pPr lvl="0" algn="r" eaLnBrk="0" fontAlgn="ctr" latinLnBrk="1" hangingPunct="0">
                        <a:buClr>
                          <a:srgbClr val="000000"/>
                        </a:buClr>
                        <a:buNone/>
                      </a:pPr>
                      <a:r>
                        <a:rPr lang="en-US" altLang="zh-CN" sz="1200" b="1" dirty="0">
                          <a:latin typeface="华文楷体" panose="02010600040101010101" charset="-122"/>
                          <a:ea typeface="华文楷体" panose="02010600040101010101" charset="-122"/>
                          <a:sym typeface="Arial" panose="020B0604020202020204" pitchFamily="34" charset="0"/>
                        </a:rPr>
                        <a:t>3</a:t>
                      </a:r>
                      <a:endParaRPr lang="en-US" altLang="zh-CN" sz="1200" b="1" dirty="0">
                        <a:latin typeface="华文楷体" panose="02010600040101010101" charset="-122"/>
                        <a:ea typeface="华文楷体" panose="02010600040101010101" charset="-122"/>
                        <a:sym typeface="Arial" panose="020B0604020202020204" pitchFamily="34" charset="0"/>
                      </a:endParaRPr>
                    </a:p>
                  </a:txBody>
                  <a:tcPr marL="6026" marR="72001" marT="6026" marB="0" anchor="ctr" anchorCtr="0">
                    <a:lnL w="12700" cap="flat" cmpd="sng">
                      <a:solidFill>
                        <a:schemeClr val="bg1">
                          <a:lumMod val="85000"/>
                        </a:schemeClr>
                      </a:solidFill>
                      <a:prstDash val="solid"/>
                      <a:bevel/>
                      <a:headEnd type="none" w="med" len="med"/>
                      <a:tailEnd type="none" w="med" len="med"/>
                    </a:lnL>
                    <a:lnR w="12700" cap="flat" cmpd="sng">
                      <a:solidFill>
                        <a:schemeClr val="bg1">
                          <a:lumMod val="85000"/>
                        </a:schemeClr>
                      </a:solidFill>
                      <a:prstDash val="solid"/>
                      <a:bevel/>
                      <a:headEnd type="none" w="med" len="med"/>
                      <a:tailEnd type="none" w="med" len="med"/>
                    </a:lnR>
                    <a:lnT w="12700" cap="flat" cmpd="sng">
                      <a:solidFill>
                        <a:schemeClr val="bg1">
                          <a:lumMod val="85000"/>
                        </a:schemeClr>
                      </a:solidFill>
                      <a:prstDash val="solid"/>
                      <a:bevel/>
                      <a:headEnd type="none" w="med" len="med"/>
                      <a:tailEnd type="none" w="med" len="med"/>
                    </a:lnT>
                    <a:lnB w="12700">
                      <a:solidFill>
                        <a:schemeClr val="bg1">
                          <a:lumMod val="85000"/>
                        </a:schemeClr>
                      </a:solidFill>
                      <a:prstDash val="solid"/>
                    </a:lnB>
                    <a:lnTlToBr>
                      <a:noFill/>
                    </a:lnTlToBr>
                    <a:lnBlToTr>
                      <a:noFill/>
                    </a:lnBlToTr>
                    <a:solidFill>
                      <a:schemeClr val="bg1"/>
                    </a:solidFill>
                  </a:tcPr>
                </a:tc>
                <a:tc>
                  <a:txBody>
                    <a:bodyPr/>
                    <a:p>
                      <a:pPr lvl="0" algn="r" eaLnBrk="0" fontAlgn="ctr" latinLnBrk="1" hangingPunct="0">
                        <a:buClr>
                          <a:srgbClr val="000000"/>
                        </a:buClr>
                        <a:buNone/>
                      </a:pPr>
                      <a:r>
                        <a:rPr lang="en-US" altLang="zh-CN" sz="1200" b="1" dirty="0">
                          <a:latin typeface="华文楷体" panose="02010600040101010101" charset="-122"/>
                          <a:ea typeface="华文楷体" panose="02010600040101010101" charset="-122"/>
                          <a:sym typeface="Arial" panose="020B0604020202020204" pitchFamily="34" charset="0"/>
                        </a:rPr>
                        <a:t>4</a:t>
                      </a:r>
                      <a:endParaRPr lang="en-US" altLang="zh-CN" sz="1200" b="1" dirty="0">
                        <a:latin typeface="华文楷体" panose="02010600040101010101" charset="-122"/>
                        <a:ea typeface="华文楷体" panose="02010600040101010101" charset="-122"/>
                        <a:sym typeface="Arial" panose="020B0604020202020204" pitchFamily="34" charset="0"/>
                      </a:endParaRPr>
                    </a:p>
                  </a:txBody>
                  <a:tcPr marL="6026" marR="72001" marT="6026" marB="0" anchor="ctr" anchorCtr="0">
                    <a:lnL w="12700" cap="flat" cmpd="sng">
                      <a:solidFill>
                        <a:schemeClr val="bg1">
                          <a:lumMod val="85000"/>
                        </a:schemeClr>
                      </a:solidFill>
                      <a:prstDash val="solid"/>
                      <a:bevel/>
                      <a:headEnd type="none" w="med" len="med"/>
                      <a:tailEnd type="none" w="med" len="med"/>
                    </a:lnL>
                    <a:lnR w="12700" cap="flat" cmpd="sng">
                      <a:solidFill>
                        <a:schemeClr val="bg1">
                          <a:lumMod val="85000"/>
                        </a:schemeClr>
                      </a:solidFill>
                      <a:prstDash val="solid"/>
                      <a:bevel/>
                      <a:headEnd type="none" w="med" len="med"/>
                      <a:tailEnd type="none" w="med" len="med"/>
                    </a:lnR>
                    <a:lnT w="12700" cap="flat" cmpd="sng">
                      <a:solidFill>
                        <a:schemeClr val="bg1">
                          <a:lumMod val="85000"/>
                        </a:schemeClr>
                      </a:solidFill>
                      <a:prstDash val="solid"/>
                      <a:bevel/>
                      <a:headEnd type="none" w="med" len="med"/>
                      <a:tailEnd type="none" w="med" len="med"/>
                    </a:lnT>
                    <a:lnB w="12700">
                      <a:solidFill>
                        <a:schemeClr val="bg1">
                          <a:lumMod val="85000"/>
                        </a:schemeClr>
                      </a:solidFill>
                      <a:prstDash val="solid"/>
                    </a:lnB>
                    <a:lnTlToBr>
                      <a:noFill/>
                    </a:lnTlToBr>
                    <a:lnBlToTr>
                      <a:noFill/>
                    </a:lnBlToTr>
                    <a:solidFill>
                      <a:schemeClr val="bg1"/>
                    </a:solidFill>
                  </a:tcPr>
                </a:tc>
              </a:tr>
              <a:tr h="359410">
                <a:tc vMerge="1">
                  <a:tcPr>
                    <a:lnL w="12700" cap="flat" cmpd="sng">
                      <a:solidFill>
                        <a:schemeClr val="bg1">
                          <a:lumMod val="85000"/>
                        </a:schemeClr>
                      </a:solidFill>
                      <a:prstDash val="solid"/>
                      <a:bevel/>
                      <a:headEnd type="none" w="med" len="med"/>
                      <a:tailEnd type="none" w="med" len="med"/>
                    </a:lnL>
                    <a:lnR w="12700" cap="flat" cmpd="sng">
                      <a:solidFill>
                        <a:schemeClr val="bg1">
                          <a:lumMod val="85000"/>
                        </a:schemeClr>
                      </a:solidFill>
                      <a:prstDash val="solid"/>
                      <a:bevel/>
                      <a:headEnd type="none" w="med" len="med"/>
                      <a:tailEnd type="none" w="med" len="med"/>
                    </a:lnR>
                  </a:tcPr>
                </a:tc>
                <a:tc>
                  <a:txBody>
                    <a:bodyPr/>
                    <a:p>
                      <a:pPr lvl="0" algn="ctr" eaLnBrk="1" fontAlgn="ctr" latinLnBrk="1" hangingPunct="1">
                        <a:buClr>
                          <a:srgbClr val="000000"/>
                        </a:buClr>
                        <a:buNone/>
                      </a:pPr>
                      <a:r>
                        <a:rPr lang="zh-CN" altLang="en-US" sz="1200" b="1" dirty="0">
                          <a:latin typeface="华文楷体" panose="02010600040101010101" charset="-122"/>
                          <a:ea typeface="华文楷体" panose="02010600040101010101" charset="-122"/>
                          <a:sym typeface="Malgun Gothic" panose="020B0503020000020004" pitchFamily="34" charset="-127"/>
                        </a:rPr>
                        <a:t>财经</a:t>
                      </a:r>
                      <a:endParaRPr lang="zh-CN" altLang="en-US" sz="1200" b="1" dirty="0">
                        <a:latin typeface="华文楷体" panose="02010600040101010101" charset="-122"/>
                        <a:ea typeface="华文楷体" panose="02010600040101010101" charset="-122"/>
                        <a:sym typeface="Malgun Gothic" panose="020B0503020000020004" pitchFamily="34" charset="-127"/>
                      </a:endParaRPr>
                    </a:p>
                  </a:txBody>
                  <a:tcPr marL="6026" marR="6026" marT="6026" marB="0" anchor="ctr" anchorCtr="0">
                    <a:lnL w="12700" cap="flat" cmpd="sng">
                      <a:solidFill>
                        <a:schemeClr val="bg1">
                          <a:lumMod val="85000"/>
                        </a:schemeClr>
                      </a:solidFill>
                      <a:prstDash val="solid"/>
                      <a:bevel/>
                      <a:headEnd type="none" w="med" len="med"/>
                      <a:tailEnd type="none" w="med" len="med"/>
                    </a:lnL>
                    <a:lnR w="12700" cap="flat" cmpd="sng">
                      <a:solidFill>
                        <a:schemeClr val="bg1">
                          <a:lumMod val="85000"/>
                        </a:schemeClr>
                      </a:solidFill>
                      <a:prstDash val="solid"/>
                      <a:bevel/>
                      <a:headEnd type="none" w="med" len="med"/>
                      <a:tailEnd type="none" w="med" len="med"/>
                    </a:lnR>
                    <a:lnT w="12700">
                      <a:solidFill>
                        <a:schemeClr val="bg1">
                          <a:lumMod val="85000"/>
                        </a:schemeClr>
                      </a:solidFill>
                      <a:prstDash val="solid"/>
                    </a:lnT>
                    <a:lnB w="12700" cap="flat" cmpd="sng">
                      <a:solidFill>
                        <a:schemeClr val="bg1">
                          <a:lumMod val="85000"/>
                        </a:schemeClr>
                      </a:solidFill>
                      <a:prstDash val="solid"/>
                      <a:bevel/>
                      <a:headEnd type="none" w="med" len="med"/>
                      <a:tailEnd type="none" w="med" len="med"/>
                    </a:lnB>
                    <a:lnTlToBr>
                      <a:noFill/>
                    </a:lnTlToBr>
                    <a:lnBlToTr>
                      <a:noFill/>
                    </a:lnBlToTr>
                    <a:solidFill>
                      <a:schemeClr val="bg1"/>
                    </a:solidFill>
                  </a:tcPr>
                </a:tc>
                <a:tc>
                  <a:txBody>
                    <a:bodyPr/>
                    <a:p>
                      <a:pPr lvl="0" algn="r" eaLnBrk="0" fontAlgn="ctr" latinLnBrk="1" hangingPunct="0">
                        <a:buClr>
                          <a:srgbClr val="000000"/>
                        </a:buClr>
                        <a:buNone/>
                      </a:pPr>
                      <a:r>
                        <a:rPr lang="en-US" altLang="zh-CN" sz="1200" b="1" dirty="0">
                          <a:latin typeface="华文楷体" panose="02010600040101010101" charset="-122"/>
                          <a:ea typeface="华文楷体" panose="02010600040101010101" charset="-122"/>
                          <a:sym typeface="Arial" panose="020B0604020202020204" pitchFamily="34" charset="0"/>
                        </a:rPr>
                        <a:t>1</a:t>
                      </a:r>
                      <a:endParaRPr lang="en-US" altLang="zh-CN" sz="1200" b="1" dirty="0">
                        <a:latin typeface="华文楷体" panose="02010600040101010101" charset="-122"/>
                        <a:ea typeface="华文楷体" panose="02010600040101010101" charset="-122"/>
                        <a:sym typeface="Arial" panose="020B0604020202020204" pitchFamily="34" charset="0"/>
                      </a:endParaRPr>
                    </a:p>
                  </a:txBody>
                  <a:tcPr marL="6026" marR="72001" marT="6026" marB="0" anchor="ctr" anchorCtr="0">
                    <a:lnL w="12700" cap="flat" cmpd="sng">
                      <a:solidFill>
                        <a:schemeClr val="bg1">
                          <a:lumMod val="85000"/>
                        </a:schemeClr>
                      </a:solidFill>
                      <a:prstDash val="solid"/>
                      <a:bevel/>
                      <a:headEnd type="none" w="med" len="med"/>
                      <a:tailEnd type="none" w="med" len="med"/>
                    </a:lnL>
                    <a:lnR w="12700" cap="flat" cmpd="sng">
                      <a:solidFill>
                        <a:schemeClr val="bg1">
                          <a:lumMod val="85000"/>
                        </a:schemeClr>
                      </a:solidFill>
                      <a:prstDash val="solid"/>
                      <a:bevel/>
                      <a:headEnd type="none" w="med" len="med"/>
                      <a:tailEnd type="none" w="med" len="med"/>
                    </a:lnR>
                    <a:lnT w="12700">
                      <a:solidFill>
                        <a:schemeClr val="bg1">
                          <a:lumMod val="85000"/>
                        </a:schemeClr>
                      </a:solidFill>
                      <a:prstDash val="solid"/>
                    </a:lnT>
                    <a:lnB w="12700" cap="flat" cmpd="sng">
                      <a:solidFill>
                        <a:schemeClr val="bg1">
                          <a:lumMod val="85000"/>
                        </a:schemeClr>
                      </a:solidFill>
                      <a:prstDash val="solid"/>
                      <a:bevel/>
                      <a:headEnd type="none" w="med" len="med"/>
                      <a:tailEnd type="none" w="med" len="med"/>
                    </a:lnB>
                    <a:lnTlToBr>
                      <a:noFill/>
                    </a:lnTlToBr>
                    <a:lnBlToTr>
                      <a:noFill/>
                    </a:lnBlToTr>
                    <a:solidFill>
                      <a:schemeClr val="bg1"/>
                    </a:solidFill>
                  </a:tcPr>
                </a:tc>
                <a:tc>
                  <a:txBody>
                    <a:bodyPr/>
                    <a:p>
                      <a:pPr lvl="0" algn="r" eaLnBrk="0" fontAlgn="ctr" latinLnBrk="1" hangingPunct="0">
                        <a:buClr>
                          <a:srgbClr val="000000"/>
                        </a:buClr>
                        <a:buNone/>
                      </a:pPr>
                      <a:r>
                        <a:rPr lang="en-US" altLang="zh-CN" sz="1200" b="1" dirty="0">
                          <a:latin typeface="华文楷体" panose="02010600040101010101" charset="-122"/>
                          <a:ea typeface="华文楷体" panose="02010600040101010101" charset="-122"/>
                          <a:sym typeface="Arial" panose="020B0604020202020204" pitchFamily="34" charset="0"/>
                        </a:rPr>
                        <a:t>3</a:t>
                      </a:r>
                      <a:endParaRPr lang="en-US" altLang="zh-CN" sz="1200" b="1" dirty="0">
                        <a:latin typeface="华文楷体" panose="02010600040101010101" charset="-122"/>
                        <a:ea typeface="华文楷体" panose="02010600040101010101" charset="-122"/>
                        <a:sym typeface="Arial" panose="020B0604020202020204" pitchFamily="34" charset="0"/>
                      </a:endParaRPr>
                    </a:p>
                  </a:txBody>
                  <a:tcPr marL="6026" marR="72001" marT="6026" marB="0" anchor="ctr" anchorCtr="0">
                    <a:lnL w="12700" cap="flat" cmpd="sng">
                      <a:solidFill>
                        <a:schemeClr val="bg1">
                          <a:lumMod val="85000"/>
                        </a:schemeClr>
                      </a:solidFill>
                      <a:prstDash val="solid"/>
                      <a:bevel/>
                      <a:headEnd type="none" w="med" len="med"/>
                      <a:tailEnd type="none" w="med" len="med"/>
                    </a:lnL>
                    <a:lnR w="12700" cap="flat" cmpd="sng">
                      <a:solidFill>
                        <a:schemeClr val="bg1">
                          <a:lumMod val="85000"/>
                        </a:schemeClr>
                      </a:solidFill>
                      <a:prstDash val="solid"/>
                      <a:bevel/>
                      <a:headEnd type="none" w="med" len="med"/>
                      <a:tailEnd type="none" w="med" len="med"/>
                    </a:lnR>
                    <a:lnT w="12700">
                      <a:solidFill>
                        <a:schemeClr val="bg1">
                          <a:lumMod val="85000"/>
                        </a:schemeClr>
                      </a:solidFill>
                      <a:prstDash val="solid"/>
                    </a:lnT>
                    <a:lnB w="12700" cap="flat" cmpd="sng">
                      <a:solidFill>
                        <a:schemeClr val="bg1">
                          <a:lumMod val="85000"/>
                        </a:schemeClr>
                      </a:solidFill>
                      <a:prstDash val="solid"/>
                      <a:bevel/>
                      <a:headEnd type="none" w="med" len="med"/>
                      <a:tailEnd type="none" w="med" len="med"/>
                    </a:lnB>
                    <a:lnTlToBr>
                      <a:noFill/>
                    </a:lnTlToBr>
                    <a:lnBlToTr>
                      <a:noFill/>
                    </a:lnBlToTr>
                    <a:solidFill>
                      <a:schemeClr val="bg1"/>
                    </a:solidFill>
                  </a:tcPr>
                </a:tc>
                <a:tc>
                  <a:txBody>
                    <a:bodyPr/>
                    <a:p>
                      <a:pPr lvl="0" algn="r" eaLnBrk="0" fontAlgn="ctr" latinLnBrk="1" hangingPunct="0">
                        <a:buClr>
                          <a:srgbClr val="000000"/>
                        </a:buClr>
                        <a:buNone/>
                      </a:pPr>
                      <a:endParaRPr lang="zh-CN" altLang="en-US" sz="1200" b="1" dirty="0">
                        <a:latin typeface="华文楷体" panose="02010600040101010101" charset="-122"/>
                        <a:ea typeface="华文楷体" panose="02010600040101010101" charset="-122"/>
                        <a:sym typeface="Arial" panose="020B0604020202020204" pitchFamily="34" charset="0"/>
                      </a:endParaRPr>
                    </a:p>
                  </a:txBody>
                  <a:tcPr marL="6026" marR="72001" marT="6026" marB="0" anchor="ctr" anchorCtr="0">
                    <a:lnL w="12700" cap="flat" cmpd="sng">
                      <a:solidFill>
                        <a:schemeClr val="bg1">
                          <a:lumMod val="85000"/>
                        </a:schemeClr>
                      </a:solidFill>
                      <a:prstDash val="solid"/>
                      <a:bevel/>
                      <a:headEnd type="none" w="med" len="med"/>
                      <a:tailEnd type="none" w="med" len="med"/>
                    </a:lnL>
                    <a:lnR w="12700" cap="flat" cmpd="sng">
                      <a:solidFill>
                        <a:schemeClr val="bg1">
                          <a:lumMod val="85000"/>
                        </a:schemeClr>
                      </a:solidFill>
                      <a:prstDash val="solid"/>
                      <a:bevel/>
                      <a:headEnd type="none" w="med" len="med"/>
                      <a:tailEnd type="none" w="med" len="med"/>
                    </a:lnR>
                    <a:lnT w="12700">
                      <a:solidFill>
                        <a:schemeClr val="bg1">
                          <a:lumMod val="85000"/>
                        </a:schemeClr>
                      </a:solidFill>
                      <a:prstDash val="solid"/>
                    </a:lnT>
                    <a:lnB w="12700" cap="flat" cmpd="sng">
                      <a:solidFill>
                        <a:schemeClr val="bg1">
                          <a:lumMod val="85000"/>
                        </a:schemeClr>
                      </a:solidFill>
                      <a:prstDash val="solid"/>
                      <a:bevel/>
                      <a:headEnd type="none" w="med" len="med"/>
                      <a:tailEnd type="none" w="med" len="med"/>
                    </a:lnB>
                    <a:lnTlToBr>
                      <a:noFill/>
                    </a:lnTlToBr>
                    <a:lnBlToTr>
                      <a:noFill/>
                    </a:lnBlToTr>
                    <a:solidFill>
                      <a:schemeClr val="bg1"/>
                    </a:solidFill>
                  </a:tcPr>
                </a:tc>
                <a:tc>
                  <a:txBody>
                    <a:bodyPr/>
                    <a:p>
                      <a:pPr lvl="0" algn="r" eaLnBrk="0" fontAlgn="ctr" latinLnBrk="1" hangingPunct="0">
                        <a:buClr>
                          <a:srgbClr val="000000"/>
                        </a:buClr>
                        <a:buNone/>
                      </a:pPr>
                      <a:r>
                        <a:rPr lang="en-US" altLang="zh-CN" sz="1200" b="1" dirty="0">
                          <a:latin typeface="华文楷体" panose="02010600040101010101" charset="-122"/>
                          <a:ea typeface="华文楷体" panose="02010600040101010101" charset="-122"/>
                          <a:sym typeface="Arial" panose="020B0604020202020204" pitchFamily="34" charset="0"/>
                        </a:rPr>
                        <a:t>3</a:t>
                      </a:r>
                      <a:endParaRPr lang="en-US" altLang="zh-CN" sz="1200" b="1" dirty="0">
                        <a:latin typeface="华文楷体" panose="02010600040101010101" charset="-122"/>
                        <a:ea typeface="华文楷体" panose="02010600040101010101" charset="-122"/>
                        <a:sym typeface="Arial" panose="020B0604020202020204" pitchFamily="34" charset="0"/>
                      </a:endParaRPr>
                    </a:p>
                  </a:txBody>
                  <a:tcPr marL="6026" marR="72001" marT="6026" marB="0" anchor="ctr" anchorCtr="0">
                    <a:lnL w="12700" cap="flat" cmpd="sng">
                      <a:solidFill>
                        <a:schemeClr val="bg1">
                          <a:lumMod val="85000"/>
                        </a:schemeClr>
                      </a:solidFill>
                      <a:prstDash val="solid"/>
                      <a:bevel/>
                      <a:headEnd type="none" w="med" len="med"/>
                      <a:tailEnd type="none" w="med" len="med"/>
                    </a:lnL>
                    <a:lnR w="12700" cap="flat" cmpd="sng">
                      <a:solidFill>
                        <a:schemeClr val="bg1">
                          <a:lumMod val="85000"/>
                        </a:schemeClr>
                      </a:solidFill>
                      <a:prstDash val="solid"/>
                      <a:bevel/>
                      <a:headEnd type="none" w="med" len="med"/>
                      <a:tailEnd type="none" w="med" len="med"/>
                    </a:lnR>
                    <a:lnT w="12700">
                      <a:solidFill>
                        <a:schemeClr val="bg1">
                          <a:lumMod val="85000"/>
                        </a:schemeClr>
                      </a:solidFill>
                      <a:prstDash val="solid"/>
                    </a:lnT>
                    <a:lnB w="12700" cap="flat" cmpd="sng">
                      <a:solidFill>
                        <a:schemeClr val="bg1">
                          <a:lumMod val="85000"/>
                        </a:schemeClr>
                      </a:solidFill>
                      <a:prstDash val="solid"/>
                      <a:bevel/>
                      <a:headEnd type="none" w="med" len="med"/>
                      <a:tailEnd type="none" w="med" len="med"/>
                    </a:lnB>
                    <a:lnTlToBr>
                      <a:noFill/>
                    </a:lnTlToBr>
                    <a:lnBlToTr>
                      <a:noFill/>
                    </a:lnBlToTr>
                    <a:solidFill>
                      <a:schemeClr val="bg1"/>
                    </a:solidFill>
                  </a:tcPr>
                </a:tc>
                <a:tc>
                  <a:txBody>
                    <a:bodyPr/>
                    <a:p>
                      <a:pPr lvl="0" algn="r" eaLnBrk="0" fontAlgn="ctr" latinLnBrk="1" hangingPunct="0">
                        <a:buClr>
                          <a:srgbClr val="000000"/>
                        </a:buClr>
                        <a:buNone/>
                      </a:pPr>
                      <a:r>
                        <a:rPr lang="en-US" altLang="zh-CN" sz="1200" b="1" dirty="0">
                          <a:latin typeface="华文楷体" panose="02010600040101010101" charset="-122"/>
                          <a:ea typeface="华文楷体" panose="02010600040101010101" charset="-122"/>
                          <a:sym typeface="Arial" panose="020B0604020202020204" pitchFamily="34" charset="0"/>
                        </a:rPr>
                        <a:t>4</a:t>
                      </a:r>
                      <a:endParaRPr lang="en-US" altLang="zh-CN" sz="1200" b="1" dirty="0">
                        <a:latin typeface="华文楷体" panose="02010600040101010101" charset="-122"/>
                        <a:ea typeface="华文楷体" panose="02010600040101010101" charset="-122"/>
                        <a:sym typeface="Arial" panose="020B0604020202020204" pitchFamily="34" charset="0"/>
                      </a:endParaRPr>
                    </a:p>
                  </a:txBody>
                  <a:tcPr marL="6026" marR="72001" marT="6026" marB="0" anchor="ctr" anchorCtr="0">
                    <a:lnL w="12700" cap="flat" cmpd="sng">
                      <a:solidFill>
                        <a:schemeClr val="bg1">
                          <a:lumMod val="85000"/>
                        </a:schemeClr>
                      </a:solidFill>
                      <a:prstDash val="solid"/>
                      <a:bevel/>
                      <a:headEnd type="none" w="med" len="med"/>
                      <a:tailEnd type="none" w="med" len="med"/>
                    </a:lnL>
                    <a:lnR w="12700" cap="flat" cmpd="sng">
                      <a:solidFill>
                        <a:schemeClr val="bg1">
                          <a:lumMod val="85000"/>
                        </a:schemeClr>
                      </a:solidFill>
                      <a:prstDash val="solid"/>
                      <a:bevel/>
                      <a:headEnd type="none" w="med" len="med"/>
                      <a:tailEnd type="none" w="med" len="med"/>
                    </a:lnR>
                    <a:lnT w="12700">
                      <a:solidFill>
                        <a:schemeClr val="bg1">
                          <a:lumMod val="85000"/>
                        </a:schemeClr>
                      </a:solidFill>
                      <a:prstDash val="solid"/>
                    </a:lnT>
                    <a:lnB w="12700" cap="flat" cmpd="sng">
                      <a:solidFill>
                        <a:schemeClr val="bg1">
                          <a:lumMod val="85000"/>
                        </a:schemeClr>
                      </a:solidFill>
                      <a:prstDash val="solid"/>
                      <a:bevel/>
                      <a:headEnd type="none" w="med" len="med"/>
                      <a:tailEnd type="none" w="med" len="med"/>
                    </a:lnB>
                    <a:lnTlToBr>
                      <a:noFill/>
                    </a:lnTlToBr>
                    <a:lnBlToTr>
                      <a:noFill/>
                    </a:lnBlToTr>
                    <a:solidFill>
                      <a:schemeClr val="bg1"/>
                    </a:solidFill>
                  </a:tcPr>
                </a:tc>
              </a:tr>
              <a:tr h="358140">
                <a:tc vMerge="1">
                  <a:tcPr>
                    <a:lnL w="12700" cap="flat" cmpd="sng">
                      <a:solidFill>
                        <a:schemeClr val="bg1">
                          <a:lumMod val="85000"/>
                        </a:schemeClr>
                      </a:solidFill>
                      <a:prstDash val="solid"/>
                      <a:bevel/>
                      <a:headEnd type="none" w="med" len="med"/>
                      <a:tailEnd type="none" w="med" len="med"/>
                    </a:lnL>
                    <a:lnR w="12700" cap="flat" cmpd="sng">
                      <a:solidFill>
                        <a:schemeClr val="bg1">
                          <a:lumMod val="85000"/>
                        </a:schemeClr>
                      </a:solidFill>
                      <a:prstDash val="solid"/>
                      <a:bevel/>
                      <a:headEnd type="none" w="med" len="med"/>
                      <a:tailEnd type="none" w="med" len="med"/>
                    </a:lnR>
                    <a:lnB w="12700" cap="flat" cmpd="sng">
                      <a:solidFill>
                        <a:schemeClr val="bg1">
                          <a:lumMod val="85000"/>
                        </a:schemeClr>
                      </a:solidFill>
                      <a:prstDash val="solid"/>
                      <a:bevel/>
                      <a:headEnd type="none" w="med" len="med"/>
                      <a:tailEnd type="none" w="med" len="med"/>
                    </a:lnB>
                  </a:tcPr>
                </a:tc>
                <a:tc>
                  <a:txBody>
                    <a:bodyPr/>
                    <a:p>
                      <a:pPr lvl="0" algn="ctr" eaLnBrk="0" fontAlgn="ctr" latinLnBrk="1" hangingPunct="0">
                        <a:buClr>
                          <a:srgbClr val="000000"/>
                        </a:buClr>
                        <a:buNone/>
                      </a:pPr>
                      <a:r>
                        <a:rPr lang="zh-CN" altLang="en-US" sz="1200" b="1" dirty="0">
                          <a:latin typeface="华文楷体" panose="02010600040101010101" charset="-122"/>
                          <a:ea typeface="华文楷体" panose="02010600040101010101" charset="-122"/>
                          <a:sym typeface="Malgun Gothic" panose="020B0503020000020004" pitchFamily="34" charset="-127"/>
                        </a:rPr>
                        <a:t>小计</a:t>
                      </a:r>
                      <a:endParaRPr lang="zh-CN" altLang="en-US" sz="1200" b="1" dirty="0">
                        <a:latin typeface="华文楷体" panose="02010600040101010101" charset="-122"/>
                        <a:ea typeface="华文楷体" panose="02010600040101010101" charset="-122"/>
                        <a:sym typeface="Malgun Gothic" panose="020B0503020000020004" pitchFamily="34" charset="-127"/>
                      </a:endParaRPr>
                    </a:p>
                  </a:txBody>
                  <a:tcPr marL="6026" marR="6026" marT="6026" marB="0" anchor="ctr" anchorCtr="0">
                    <a:lnL w="12700" cap="flat" cmpd="sng">
                      <a:solidFill>
                        <a:schemeClr val="bg1">
                          <a:lumMod val="85000"/>
                        </a:schemeClr>
                      </a:solidFill>
                      <a:prstDash val="solid"/>
                      <a:bevel/>
                      <a:headEnd type="none" w="med" len="med"/>
                      <a:tailEnd type="none" w="med" len="med"/>
                    </a:lnL>
                    <a:lnR w="12700" cap="flat" cmpd="sng">
                      <a:solidFill>
                        <a:schemeClr val="bg1">
                          <a:lumMod val="85000"/>
                        </a:schemeClr>
                      </a:solidFill>
                      <a:prstDash val="solid"/>
                      <a:bevel/>
                      <a:headEnd type="none" w="med" len="med"/>
                      <a:tailEnd type="none" w="med" len="med"/>
                    </a:lnR>
                    <a:lnT w="12700" cap="flat" cmpd="sng">
                      <a:solidFill>
                        <a:schemeClr val="bg1">
                          <a:lumMod val="85000"/>
                        </a:schemeClr>
                      </a:solidFill>
                      <a:prstDash val="solid"/>
                      <a:bevel/>
                      <a:headEnd type="none" w="med" len="med"/>
                      <a:tailEnd type="none" w="med" len="med"/>
                    </a:lnT>
                    <a:lnB w="12700" cap="flat" cmpd="sng">
                      <a:solidFill>
                        <a:schemeClr val="bg1">
                          <a:lumMod val="85000"/>
                        </a:schemeClr>
                      </a:solidFill>
                      <a:prstDash val="solid"/>
                      <a:bevel/>
                      <a:headEnd type="none" w="med" len="med"/>
                      <a:tailEnd type="none" w="med" len="med"/>
                    </a:lnB>
                    <a:lnTlToBr>
                      <a:noFill/>
                    </a:lnTlToBr>
                    <a:lnBlToTr>
                      <a:noFill/>
                    </a:lnBlToTr>
                    <a:solidFill>
                      <a:schemeClr val="bg2"/>
                    </a:solidFill>
                  </a:tcPr>
                </a:tc>
                <a:tc>
                  <a:txBody>
                    <a:bodyPr/>
                    <a:p>
                      <a:pPr lvl="0" algn="r" eaLnBrk="1" fontAlgn="ctr" latinLnBrk="1" hangingPunct="1">
                        <a:buClr>
                          <a:srgbClr val="000000"/>
                        </a:buClr>
                        <a:buNone/>
                      </a:pPr>
                      <a:r>
                        <a:rPr lang="en-US" altLang="zh-CN" sz="1200" b="1" dirty="0">
                          <a:solidFill>
                            <a:srgbClr val="000000"/>
                          </a:solidFill>
                          <a:latin typeface="华文楷体" panose="02010600040101010101" charset="-122"/>
                          <a:ea typeface="华文楷体" panose="02010600040101010101" charset="-122"/>
                          <a:sym typeface="Modern H Medium" pitchFamily="2" charset="-127"/>
                        </a:rPr>
                        <a:t>2</a:t>
                      </a:r>
                      <a:endParaRPr lang="en-US" altLang="zh-CN" sz="1200" b="1" dirty="0">
                        <a:solidFill>
                          <a:srgbClr val="000000"/>
                        </a:solidFill>
                        <a:latin typeface="华文楷体" panose="02010600040101010101" charset="-122"/>
                        <a:ea typeface="华文楷体" panose="02010600040101010101" charset="-122"/>
                        <a:sym typeface="Modern H Medium" pitchFamily="2" charset="-127"/>
                      </a:endParaRPr>
                    </a:p>
                  </a:txBody>
                  <a:tcPr marL="36000" marR="72000" marT="36000" marB="36000" anchor="ctr" anchorCtr="0">
                    <a:lnL w="12700" cap="flat" cmpd="sng">
                      <a:solidFill>
                        <a:schemeClr val="bg1">
                          <a:lumMod val="85000"/>
                        </a:schemeClr>
                      </a:solidFill>
                      <a:prstDash val="solid"/>
                      <a:bevel/>
                      <a:headEnd type="none" w="med" len="med"/>
                      <a:tailEnd type="none" w="med" len="med"/>
                    </a:lnL>
                    <a:lnR w="12700" cap="flat" cmpd="sng">
                      <a:solidFill>
                        <a:schemeClr val="bg1">
                          <a:lumMod val="85000"/>
                        </a:schemeClr>
                      </a:solidFill>
                      <a:prstDash val="solid"/>
                      <a:bevel/>
                      <a:headEnd type="none" w="med" len="med"/>
                      <a:tailEnd type="none" w="med" len="med"/>
                    </a:lnR>
                    <a:lnT w="12700" cap="flat" cmpd="sng">
                      <a:solidFill>
                        <a:schemeClr val="bg1">
                          <a:lumMod val="85000"/>
                        </a:schemeClr>
                      </a:solidFill>
                      <a:prstDash val="solid"/>
                      <a:bevel/>
                      <a:headEnd type="none" w="med" len="med"/>
                      <a:tailEnd type="none" w="med" len="med"/>
                    </a:lnT>
                    <a:lnB w="12700" cap="flat" cmpd="sng">
                      <a:solidFill>
                        <a:schemeClr val="bg1">
                          <a:lumMod val="85000"/>
                        </a:schemeClr>
                      </a:solidFill>
                      <a:prstDash val="solid"/>
                      <a:bevel/>
                      <a:headEnd type="none" w="med" len="med"/>
                      <a:tailEnd type="none" w="med" len="med"/>
                    </a:lnB>
                    <a:lnTlToBr>
                      <a:noFill/>
                    </a:lnTlToBr>
                    <a:lnBlToTr>
                      <a:noFill/>
                    </a:lnBlToTr>
                    <a:solidFill>
                      <a:schemeClr val="bg2"/>
                    </a:solidFill>
                  </a:tcPr>
                </a:tc>
                <a:tc>
                  <a:txBody>
                    <a:bodyPr/>
                    <a:p>
                      <a:pPr lvl="0" algn="r" eaLnBrk="1" fontAlgn="ctr" latinLnBrk="1" hangingPunct="1">
                        <a:buClr>
                          <a:srgbClr val="000000"/>
                        </a:buClr>
                        <a:buNone/>
                      </a:pPr>
                      <a:r>
                        <a:rPr lang="en-US" altLang="zh-CN" sz="1200" b="1" dirty="0">
                          <a:solidFill>
                            <a:srgbClr val="000000"/>
                          </a:solidFill>
                          <a:latin typeface="华文楷体" panose="02010600040101010101" charset="-122"/>
                          <a:ea typeface="华文楷体" panose="02010600040101010101" charset="-122"/>
                          <a:sym typeface="Modern H Medium" pitchFamily="2" charset="-127"/>
                        </a:rPr>
                        <a:t>6</a:t>
                      </a:r>
                      <a:endParaRPr lang="en-US" altLang="zh-CN" sz="1200" b="1" dirty="0">
                        <a:solidFill>
                          <a:srgbClr val="000000"/>
                        </a:solidFill>
                        <a:latin typeface="华文楷体" panose="02010600040101010101" charset="-122"/>
                        <a:ea typeface="华文楷体" panose="02010600040101010101" charset="-122"/>
                        <a:sym typeface="Modern H Medium" pitchFamily="2" charset="-127"/>
                      </a:endParaRPr>
                    </a:p>
                  </a:txBody>
                  <a:tcPr marL="36000" marR="72000" marT="36000" marB="36000" anchor="ctr" anchorCtr="0">
                    <a:lnL w="12700" cap="flat" cmpd="sng">
                      <a:solidFill>
                        <a:schemeClr val="bg1">
                          <a:lumMod val="85000"/>
                        </a:schemeClr>
                      </a:solidFill>
                      <a:prstDash val="solid"/>
                      <a:bevel/>
                      <a:headEnd type="none" w="med" len="med"/>
                      <a:tailEnd type="none" w="med" len="med"/>
                    </a:lnL>
                    <a:lnR w="12700" cap="flat" cmpd="sng">
                      <a:solidFill>
                        <a:schemeClr val="bg1">
                          <a:lumMod val="85000"/>
                        </a:schemeClr>
                      </a:solidFill>
                      <a:prstDash val="solid"/>
                      <a:bevel/>
                      <a:headEnd type="none" w="med" len="med"/>
                      <a:tailEnd type="none" w="med" len="med"/>
                    </a:lnR>
                    <a:lnT w="12700" cap="flat" cmpd="sng">
                      <a:solidFill>
                        <a:schemeClr val="bg1">
                          <a:lumMod val="85000"/>
                        </a:schemeClr>
                      </a:solidFill>
                      <a:prstDash val="solid"/>
                      <a:bevel/>
                      <a:headEnd type="none" w="med" len="med"/>
                      <a:tailEnd type="none" w="med" len="med"/>
                    </a:lnT>
                    <a:lnB w="12700" cap="flat" cmpd="sng">
                      <a:solidFill>
                        <a:schemeClr val="bg1">
                          <a:lumMod val="85000"/>
                        </a:schemeClr>
                      </a:solidFill>
                      <a:prstDash val="solid"/>
                      <a:bevel/>
                      <a:headEnd type="none" w="med" len="med"/>
                      <a:tailEnd type="none" w="med" len="med"/>
                    </a:lnB>
                    <a:lnTlToBr>
                      <a:noFill/>
                    </a:lnTlToBr>
                    <a:lnBlToTr>
                      <a:noFill/>
                    </a:lnBlToTr>
                    <a:solidFill>
                      <a:schemeClr val="bg2"/>
                    </a:solidFill>
                  </a:tcPr>
                </a:tc>
                <a:tc>
                  <a:txBody>
                    <a:bodyPr/>
                    <a:p>
                      <a:pPr lvl="0" algn="r" eaLnBrk="1" fontAlgn="ctr" latinLnBrk="1" hangingPunct="1">
                        <a:buClr>
                          <a:srgbClr val="000000"/>
                        </a:buClr>
                        <a:buNone/>
                      </a:pPr>
                      <a:endParaRPr lang="zh-CN" altLang="en-US" sz="1200" b="1" dirty="0">
                        <a:solidFill>
                          <a:srgbClr val="000000"/>
                        </a:solidFill>
                        <a:latin typeface="华文楷体" panose="02010600040101010101" charset="-122"/>
                        <a:ea typeface="华文楷体" panose="02010600040101010101" charset="-122"/>
                        <a:sym typeface="Modern H Medium" pitchFamily="2" charset="-127"/>
                      </a:endParaRPr>
                    </a:p>
                  </a:txBody>
                  <a:tcPr marL="36000" marR="72000" marT="36000" marB="36000" anchor="ctr" anchorCtr="0">
                    <a:lnL w="12700" cap="flat" cmpd="sng">
                      <a:solidFill>
                        <a:schemeClr val="bg1">
                          <a:lumMod val="85000"/>
                        </a:schemeClr>
                      </a:solidFill>
                      <a:prstDash val="solid"/>
                      <a:bevel/>
                      <a:headEnd type="none" w="med" len="med"/>
                      <a:tailEnd type="none" w="med" len="med"/>
                    </a:lnL>
                    <a:lnR w="12700" cap="flat" cmpd="sng">
                      <a:solidFill>
                        <a:schemeClr val="bg1">
                          <a:lumMod val="85000"/>
                        </a:schemeClr>
                      </a:solidFill>
                      <a:prstDash val="solid"/>
                      <a:bevel/>
                      <a:headEnd type="none" w="med" len="med"/>
                      <a:tailEnd type="none" w="med" len="med"/>
                    </a:lnR>
                    <a:lnT w="12700" cap="flat" cmpd="sng">
                      <a:solidFill>
                        <a:schemeClr val="bg1">
                          <a:lumMod val="85000"/>
                        </a:schemeClr>
                      </a:solidFill>
                      <a:prstDash val="solid"/>
                      <a:bevel/>
                      <a:headEnd type="none" w="med" len="med"/>
                      <a:tailEnd type="none" w="med" len="med"/>
                    </a:lnT>
                    <a:lnB w="12700" cap="flat" cmpd="sng">
                      <a:solidFill>
                        <a:schemeClr val="bg1">
                          <a:lumMod val="85000"/>
                        </a:schemeClr>
                      </a:solidFill>
                      <a:prstDash val="solid"/>
                      <a:bevel/>
                      <a:headEnd type="none" w="med" len="med"/>
                      <a:tailEnd type="none" w="med" len="med"/>
                    </a:lnB>
                    <a:lnTlToBr>
                      <a:noFill/>
                    </a:lnTlToBr>
                    <a:lnBlToTr>
                      <a:noFill/>
                    </a:lnBlToTr>
                    <a:solidFill>
                      <a:schemeClr val="bg2"/>
                    </a:solidFill>
                  </a:tcPr>
                </a:tc>
                <a:tc>
                  <a:txBody>
                    <a:bodyPr/>
                    <a:p>
                      <a:pPr lvl="0" algn="r" eaLnBrk="1" fontAlgn="ctr" latinLnBrk="1" hangingPunct="1">
                        <a:buClr>
                          <a:srgbClr val="000000"/>
                        </a:buClr>
                        <a:buNone/>
                      </a:pPr>
                      <a:r>
                        <a:rPr lang="en-US" altLang="zh-CN" sz="1200" b="1" dirty="0">
                          <a:solidFill>
                            <a:srgbClr val="000000"/>
                          </a:solidFill>
                          <a:latin typeface="华文楷体" panose="02010600040101010101" charset="-122"/>
                          <a:ea typeface="华文楷体" panose="02010600040101010101" charset="-122"/>
                          <a:sym typeface="Modern H Medium" pitchFamily="2" charset="-127"/>
                        </a:rPr>
                        <a:t>6</a:t>
                      </a:r>
                      <a:endParaRPr lang="en-US" altLang="zh-CN" sz="1200" b="1" dirty="0">
                        <a:solidFill>
                          <a:srgbClr val="000000"/>
                        </a:solidFill>
                        <a:latin typeface="华文楷体" panose="02010600040101010101" charset="-122"/>
                        <a:ea typeface="华文楷体" panose="02010600040101010101" charset="-122"/>
                        <a:sym typeface="Modern H Medium" pitchFamily="2" charset="-127"/>
                      </a:endParaRPr>
                    </a:p>
                  </a:txBody>
                  <a:tcPr marL="36000" marR="72000" marT="36000" marB="36000" anchor="ctr" anchorCtr="0">
                    <a:lnL w="12700" cap="flat" cmpd="sng">
                      <a:solidFill>
                        <a:schemeClr val="bg1">
                          <a:lumMod val="85000"/>
                        </a:schemeClr>
                      </a:solidFill>
                      <a:prstDash val="solid"/>
                      <a:bevel/>
                      <a:headEnd type="none" w="med" len="med"/>
                      <a:tailEnd type="none" w="med" len="med"/>
                    </a:lnL>
                    <a:lnR w="12700" cap="flat" cmpd="sng">
                      <a:solidFill>
                        <a:schemeClr val="bg1">
                          <a:lumMod val="85000"/>
                        </a:schemeClr>
                      </a:solidFill>
                      <a:prstDash val="solid"/>
                      <a:bevel/>
                      <a:headEnd type="none" w="med" len="med"/>
                      <a:tailEnd type="none" w="med" len="med"/>
                    </a:lnR>
                    <a:lnT w="12700" cap="flat" cmpd="sng">
                      <a:solidFill>
                        <a:schemeClr val="bg1">
                          <a:lumMod val="85000"/>
                        </a:schemeClr>
                      </a:solidFill>
                      <a:prstDash val="solid"/>
                      <a:bevel/>
                      <a:headEnd type="none" w="med" len="med"/>
                      <a:tailEnd type="none" w="med" len="med"/>
                    </a:lnT>
                    <a:lnB w="12700" cap="flat" cmpd="sng">
                      <a:solidFill>
                        <a:schemeClr val="bg1">
                          <a:lumMod val="85000"/>
                        </a:schemeClr>
                      </a:solidFill>
                      <a:prstDash val="solid"/>
                      <a:bevel/>
                      <a:headEnd type="none" w="med" len="med"/>
                      <a:tailEnd type="none" w="med" len="med"/>
                    </a:lnB>
                    <a:lnTlToBr>
                      <a:noFill/>
                    </a:lnTlToBr>
                    <a:lnBlToTr>
                      <a:noFill/>
                    </a:lnBlToTr>
                    <a:solidFill>
                      <a:schemeClr val="bg2"/>
                    </a:solidFill>
                  </a:tcPr>
                </a:tc>
                <a:tc>
                  <a:txBody>
                    <a:bodyPr/>
                    <a:p>
                      <a:pPr lvl="0" algn="r" eaLnBrk="1" fontAlgn="ctr" latinLnBrk="1" hangingPunct="1">
                        <a:buClr>
                          <a:srgbClr val="000000"/>
                        </a:buClr>
                        <a:buNone/>
                      </a:pPr>
                      <a:r>
                        <a:rPr lang="en-US" altLang="zh-CN" sz="1200" b="1" dirty="0">
                          <a:solidFill>
                            <a:srgbClr val="000000"/>
                          </a:solidFill>
                          <a:latin typeface="华文楷体" panose="02010600040101010101" charset="-122"/>
                          <a:ea typeface="华文楷体" panose="02010600040101010101" charset="-122"/>
                          <a:sym typeface="Modern H Medium" pitchFamily="2" charset="-127"/>
                        </a:rPr>
                        <a:t>8</a:t>
                      </a:r>
                      <a:endParaRPr lang="en-US" altLang="zh-CN" sz="1200" b="1" dirty="0">
                        <a:solidFill>
                          <a:srgbClr val="000000"/>
                        </a:solidFill>
                        <a:latin typeface="华文楷体" panose="02010600040101010101" charset="-122"/>
                        <a:ea typeface="华文楷体" panose="02010600040101010101" charset="-122"/>
                        <a:sym typeface="Modern H Medium" pitchFamily="2" charset="-127"/>
                      </a:endParaRPr>
                    </a:p>
                  </a:txBody>
                  <a:tcPr marL="36000" marR="72000" marT="36000" marB="36000" anchor="ctr" anchorCtr="0">
                    <a:lnL w="12700" cap="flat" cmpd="sng">
                      <a:solidFill>
                        <a:schemeClr val="bg1">
                          <a:lumMod val="85000"/>
                        </a:schemeClr>
                      </a:solidFill>
                      <a:prstDash val="solid"/>
                      <a:bevel/>
                      <a:headEnd type="none" w="med" len="med"/>
                      <a:tailEnd type="none" w="med" len="med"/>
                    </a:lnL>
                    <a:lnR w="12700" cap="flat" cmpd="sng">
                      <a:solidFill>
                        <a:schemeClr val="bg1">
                          <a:lumMod val="85000"/>
                        </a:schemeClr>
                      </a:solidFill>
                      <a:prstDash val="solid"/>
                      <a:bevel/>
                      <a:headEnd type="none" w="med" len="med"/>
                      <a:tailEnd type="none" w="med" len="med"/>
                    </a:lnR>
                    <a:lnT w="12700" cap="flat" cmpd="sng">
                      <a:solidFill>
                        <a:schemeClr val="bg1">
                          <a:lumMod val="85000"/>
                        </a:schemeClr>
                      </a:solidFill>
                      <a:prstDash val="solid"/>
                      <a:bevel/>
                      <a:headEnd type="none" w="med" len="med"/>
                      <a:tailEnd type="none" w="med" len="med"/>
                    </a:lnT>
                    <a:lnB w="12700" cap="flat" cmpd="sng">
                      <a:solidFill>
                        <a:schemeClr val="bg1">
                          <a:lumMod val="85000"/>
                        </a:schemeClr>
                      </a:solidFill>
                      <a:prstDash val="solid"/>
                      <a:bevel/>
                      <a:headEnd type="none" w="med" len="med"/>
                      <a:tailEnd type="none" w="med" len="med"/>
                    </a:lnB>
                    <a:lnTlToBr>
                      <a:noFill/>
                    </a:lnTlToBr>
                    <a:lnBlToTr>
                      <a:noFill/>
                    </a:lnBlToTr>
                    <a:solidFill>
                      <a:schemeClr val="bg2"/>
                    </a:solidFill>
                  </a:tcPr>
                </a:tc>
              </a:tr>
              <a:tr h="359410">
                <a:tc>
                  <a:txBody>
                    <a:bodyPr/>
                    <a:p>
                      <a:pPr lvl="0" algn="ctr" eaLnBrk="0" fontAlgn="ctr" latinLnBrk="1" hangingPunct="0">
                        <a:buClr>
                          <a:srgbClr val="000000"/>
                        </a:buClr>
                        <a:buNone/>
                      </a:pPr>
                      <a:r>
                        <a:rPr lang="zh-CN" altLang="en-US" sz="1200" b="1" dirty="0">
                          <a:latin typeface="华文楷体" panose="02010600040101010101" charset="-122"/>
                          <a:ea typeface="华文楷体" panose="02010600040101010101" charset="-122"/>
                          <a:sym typeface="Malgun Gothic" panose="020B0503020000020004" pitchFamily="34" charset="-127"/>
                        </a:rPr>
                        <a:t>开发</a:t>
                      </a:r>
                      <a:endParaRPr lang="zh-CN" altLang="en-US" sz="1200" b="1" dirty="0">
                        <a:latin typeface="华文楷体" panose="02010600040101010101" charset="-122"/>
                        <a:ea typeface="华文楷体" panose="02010600040101010101" charset="-122"/>
                        <a:sym typeface="Malgun Gothic" panose="020B0503020000020004" pitchFamily="34" charset="-127"/>
                      </a:endParaRPr>
                    </a:p>
                  </a:txBody>
                  <a:tcPr marL="6026" marR="6026" marT="6026" marB="0" anchor="ctr" anchorCtr="0">
                    <a:lnL w="12700" cap="flat" cmpd="sng">
                      <a:solidFill>
                        <a:schemeClr val="bg1">
                          <a:lumMod val="85000"/>
                        </a:schemeClr>
                      </a:solidFill>
                      <a:prstDash val="solid"/>
                      <a:bevel/>
                      <a:headEnd type="none" w="med" len="med"/>
                      <a:tailEnd type="none" w="med" len="med"/>
                    </a:lnL>
                    <a:lnR w="12700" cap="flat" cmpd="sng">
                      <a:solidFill>
                        <a:schemeClr val="bg1">
                          <a:lumMod val="85000"/>
                        </a:schemeClr>
                      </a:solidFill>
                      <a:prstDash val="solid"/>
                      <a:bevel/>
                      <a:headEnd type="none" w="med" len="med"/>
                      <a:tailEnd type="none" w="med" len="med"/>
                    </a:lnR>
                    <a:lnT w="12700" cap="flat" cmpd="sng">
                      <a:solidFill>
                        <a:schemeClr val="bg1">
                          <a:lumMod val="85000"/>
                        </a:schemeClr>
                      </a:solidFill>
                      <a:prstDash val="solid"/>
                      <a:bevel/>
                      <a:headEnd type="none" w="med" len="med"/>
                      <a:tailEnd type="none" w="med" len="med"/>
                    </a:lnT>
                    <a:lnB w="12700" cap="flat" cmpd="sng">
                      <a:solidFill>
                        <a:schemeClr val="bg1">
                          <a:lumMod val="85000"/>
                        </a:schemeClr>
                      </a:solidFill>
                      <a:prstDash val="solid"/>
                      <a:bevel/>
                      <a:headEnd type="none" w="med" len="med"/>
                      <a:tailEnd type="none" w="med" len="med"/>
                    </a:lnB>
                    <a:lnTlToBr>
                      <a:noFill/>
                    </a:lnTlToBr>
                    <a:lnBlToTr>
                      <a:noFill/>
                    </a:lnBlToTr>
                    <a:solidFill>
                      <a:schemeClr val="bg1"/>
                    </a:solidFill>
                  </a:tcPr>
                </a:tc>
                <a:tc>
                  <a:txBody>
                    <a:bodyPr/>
                    <a:p>
                      <a:pPr lvl="0" algn="ctr" eaLnBrk="1" fontAlgn="ctr" latinLnBrk="1" hangingPunct="1">
                        <a:buClr>
                          <a:srgbClr val="000000"/>
                        </a:buClr>
                        <a:buNone/>
                      </a:pPr>
                      <a:r>
                        <a:rPr lang="en-US" sz="1200" b="1" dirty="0">
                          <a:latin typeface="华文楷体" panose="02010600040101010101" charset="-122"/>
                          <a:ea typeface="华文楷体" panose="02010600040101010101" charset="-122"/>
                          <a:cs typeface="华文楷体" panose="02010600040101010101" charset="-122"/>
                          <a:sym typeface="Malgun Gothic" panose="020B0503020000020004" pitchFamily="34" charset="-127"/>
                        </a:rPr>
                        <a:t>R&amp;D</a:t>
                      </a:r>
                      <a:endParaRPr lang="en-US" sz="1200" b="1" dirty="0">
                        <a:latin typeface="华文楷体" panose="02010600040101010101" charset="-122"/>
                        <a:ea typeface="华文楷体" panose="02010600040101010101" charset="-122"/>
                        <a:cs typeface="华文楷体" panose="02010600040101010101" charset="-122"/>
                        <a:sym typeface="Malgun Gothic" panose="020B0503020000020004" pitchFamily="34" charset="-127"/>
                      </a:endParaRPr>
                    </a:p>
                  </a:txBody>
                  <a:tcPr marL="6026" marR="6026" marT="6026" marB="0" anchor="ctr" anchorCtr="0">
                    <a:lnL w="12700" cap="flat" cmpd="sng">
                      <a:solidFill>
                        <a:schemeClr val="bg1">
                          <a:lumMod val="85000"/>
                        </a:schemeClr>
                      </a:solidFill>
                      <a:prstDash val="solid"/>
                      <a:bevel/>
                      <a:headEnd type="none" w="med" len="med"/>
                      <a:tailEnd type="none" w="med" len="med"/>
                    </a:lnL>
                    <a:lnR w="12700" cap="flat" cmpd="sng">
                      <a:solidFill>
                        <a:schemeClr val="bg1">
                          <a:lumMod val="85000"/>
                        </a:schemeClr>
                      </a:solidFill>
                      <a:prstDash val="solid"/>
                      <a:bevel/>
                      <a:headEnd type="none" w="med" len="med"/>
                      <a:tailEnd type="none" w="med" len="med"/>
                    </a:lnR>
                    <a:lnT w="12700" cap="flat" cmpd="sng">
                      <a:solidFill>
                        <a:schemeClr val="bg1">
                          <a:lumMod val="85000"/>
                        </a:schemeClr>
                      </a:solidFill>
                      <a:prstDash val="solid"/>
                      <a:bevel/>
                      <a:headEnd type="none" w="med" len="med"/>
                      <a:tailEnd type="none" w="med" len="med"/>
                    </a:lnT>
                    <a:lnB w="12700" cap="flat" cmpd="sng">
                      <a:solidFill>
                        <a:schemeClr val="bg1">
                          <a:lumMod val="85000"/>
                        </a:schemeClr>
                      </a:solidFill>
                      <a:prstDash val="solid"/>
                      <a:bevel/>
                      <a:headEnd type="none" w="med" len="med"/>
                      <a:tailEnd type="none" w="med" len="med"/>
                    </a:lnB>
                    <a:lnTlToBr>
                      <a:noFill/>
                    </a:lnTlToBr>
                    <a:lnBlToTr>
                      <a:noFill/>
                    </a:lnBlToTr>
                    <a:solidFill>
                      <a:schemeClr val="bg1"/>
                    </a:solidFill>
                  </a:tcPr>
                </a:tc>
                <a:tc>
                  <a:txBody>
                    <a:bodyPr/>
                    <a:p>
                      <a:pPr lvl="0" algn="r" eaLnBrk="1" fontAlgn="ctr" latinLnBrk="1" hangingPunct="1">
                        <a:buClr>
                          <a:srgbClr val="000000"/>
                        </a:buClr>
                        <a:buNone/>
                      </a:pPr>
                      <a:r>
                        <a:rPr lang="en-US" altLang="zh-CN" sz="1200" b="1" dirty="0">
                          <a:solidFill>
                            <a:srgbClr val="000000"/>
                          </a:solidFill>
                          <a:latin typeface="华文楷体" panose="02010600040101010101" charset="-122"/>
                          <a:ea typeface="华文楷体" panose="02010600040101010101" charset="-122"/>
                          <a:sym typeface="Modern H Medium" pitchFamily="2" charset="-127"/>
                        </a:rPr>
                        <a:t>0</a:t>
                      </a:r>
                      <a:endParaRPr lang="en-US" altLang="zh-CN" sz="1200" b="1" dirty="0">
                        <a:solidFill>
                          <a:srgbClr val="000000"/>
                        </a:solidFill>
                        <a:latin typeface="华文楷体" panose="02010600040101010101" charset="-122"/>
                        <a:ea typeface="华文楷体" panose="02010600040101010101" charset="-122"/>
                        <a:sym typeface="Modern H Medium" pitchFamily="2" charset="-127"/>
                      </a:endParaRPr>
                    </a:p>
                  </a:txBody>
                  <a:tcPr marL="36000" marR="72000" marT="36000" marB="36000" anchor="ctr" anchorCtr="0">
                    <a:lnL w="12700" cap="flat" cmpd="sng">
                      <a:solidFill>
                        <a:schemeClr val="bg1">
                          <a:lumMod val="85000"/>
                        </a:schemeClr>
                      </a:solidFill>
                      <a:prstDash val="solid"/>
                      <a:bevel/>
                      <a:headEnd type="none" w="med" len="med"/>
                      <a:tailEnd type="none" w="med" len="med"/>
                    </a:lnL>
                    <a:lnR w="12700" cap="flat" cmpd="sng">
                      <a:solidFill>
                        <a:schemeClr val="bg1">
                          <a:lumMod val="85000"/>
                        </a:schemeClr>
                      </a:solidFill>
                      <a:prstDash val="solid"/>
                      <a:bevel/>
                      <a:headEnd type="none" w="med" len="med"/>
                      <a:tailEnd type="none" w="med" len="med"/>
                    </a:lnR>
                    <a:lnT w="12700" cap="flat" cmpd="sng">
                      <a:solidFill>
                        <a:schemeClr val="bg1">
                          <a:lumMod val="85000"/>
                        </a:schemeClr>
                      </a:solidFill>
                      <a:prstDash val="solid"/>
                      <a:bevel/>
                      <a:headEnd type="none" w="med" len="med"/>
                      <a:tailEnd type="none" w="med" len="med"/>
                    </a:lnT>
                    <a:lnB w="12700" cap="flat" cmpd="sng">
                      <a:solidFill>
                        <a:schemeClr val="bg1">
                          <a:lumMod val="85000"/>
                        </a:schemeClr>
                      </a:solidFill>
                      <a:prstDash val="solid"/>
                      <a:bevel/>
                      <a:headEnd type="none" w="med" len="med"/>
                      <a:tailEnd type="none" w="med" len="med"/>
                    </a:lnB>
                    <a:lnTlToBr>
                      <a:noFill/>
                    </a:lnTlToBr>
                    <a:lnBlToTr>
                      <a:noFill/>
                    </a:lnBlToTr>
                    <a:solidFill>
                      <a:schemeClr val="bg1"/>
                    </a:solidFill>
                  </a:tcPr>
                </a:tc>
                <a:tc>
                  <a:txBody>
                    <a:bodyPr/>
                    <a:p>
                      <a:pPr lvl="0" algn="r" eaLnBrk="1" fontAlgn="ctr" latinLnBrk="1" hangingPunct="1">
                        <a:buClr>
                          <a:srgbClr val="000000"/>
                        </a:buClr>
                        <a:buNone/>
                      </a:pPr>
                      <a:r>
                        <a:rPr lang="en-US" altLang="zh-CN" sz="1200" b="1" dirty="0">
                          <a:solidFill>
                            <a:srgbClr val="000000"/>
                          </a:solidFill>
                          <a:latin typeface="华文楷体" panose="02010600040101010101" charset="-122"/>
                          <a:ea typeface="华文楷体" panose="02010600040101010101" charset="-122"/>
                          <a:sym typeface="Modern H Medium" pitchFamily="2" charset="-127"/>
                        </a:rPr>
                        <a:t>0</a:t>
                      </a:r>
                      <a:endParaRPr lang="en-US" altLang="zh-CN" sz="1200" b="1" dirty="0">
                        <a:solidFill>
                          <a:srgbClr val="000000"/>
                        </a:solidFill>
                        <a:latin typeface="华文楷体" panose="02010600040101010101" charset="-122"/>
                        <a:ea typeface="华文楷体" panose="02010600040101010101" charset="-122"/>
                        <a:sym typeface="Modern H Medium" pitchFamily="2" charset="-127"/>
                      </a:endParaRPr>
                    </a:p>
                  </a:txBody>
                  <a:tcPr marL="36000" marR="72000" marT="36000" marB="36000" anchor="ctr" anchorCtr="0">
                    <a:lnL w="12700" cap="flat" cmpd="sng">
                      <a:solidFill>
                        <a:schemeClr val="bg1">
                          <a:lumMod val="85000"/>
                        </a:schemeClr>
                      </a:solidFill>
                      <a:prstDash val="solid"/>
                      <a:bevel/>
                      <a:headEnd type="none" w="med" len="med"/>
                      <a:tailEnd type="none" w="med" len="med"/>
                    </a:lnL>
                    <a:lnR w="12700" cap="flat" cmpd="sng">
                      <a:solidFill>
                        <a:schemeClr val="bg1">
                          <a:lumMod val="85000"/>
                        </a:schemeClr>
                      </a:solidFill>
                      <a:prstDash val="solid"/>
                      <a:bevel/>
                      <a:headEnd type="none" w="med" len="med"/>
                      <a:tailEnd type="none" w="med" len="med"/>
                    </a:lnR>
                    <a:lnT w="12700" cap="flat" cmpd="sng">
                      <a:solidFill>
                        <a:schemeClr val="bg1">
                          <a:lumMod val="85000"/>
                        </a:schemeClr>
                      </a:solidFill>
                      <a:prstDash val="solid"/>
                      <a:bevel/>
                      <a:headEnd type="none" w="med" len="med"/>
                      <a:tailEnd type="none" w="med" len="med"/>
                    </a:lnT>
                    <a:lnB w="12700" cap="flat" cmpd="sng">
                      <a:solidFill>
                        <a:schemeClr val="bg1">
                          <a:lumMod val="85000"/>
                        </a:schemeClr>
                      </a:solidFill>
                      <a:prstDash val="solid"/>
                      <a:bevel/>
                      <a:headEnd type="none" w="med" len="med"/>
                      <a:tailEnd type="none" w="med" len="med"/>
                    </a:lnB>
                    <a:lnTlToBr>
                      <a:noFill/>
                    </a:lnTlToBr>
                    <a:lnBlToTr>
                      <a:noFill/>
                    </a:lnBlToTr>
                    <a:solidFill>
                      <a:schemeClr val="bg1"/>
                    </a:solidFill>
                  </a:tcPr>
                </a:tc>
                <a:tc>
                  <a:txBody>
                    <a:bodyPr/>
                    <a:p>
                      <a:pPr lvl="0" algn="r" eaLnBrk="1" fontAlgn="ctr" latinLnBrk="1" hangingPunct="1">
                        <a:buClr>
                          <a:srgbClr val="000000"/>
                        </a:buClr>
                        <a:buNone/>
                      </a:pPr>
                      <a:r>
                        <a:rPr lang="zh-CN" altLang="en-US" sz="1200" b="1" dirty="0">
                          <a:solidFill>
                            <a:srgbClr val="000000"/>
                          </a:solidFill>
                          <a:latin typeface="华文楷体" panose="02010600040101010101" charset="-122"/>
                          <a:ea typeface="华文楷体" panose="02010600040101010101" charset="-122"/>
                          <a:sym typeface="Modern H Medium" pitchFamily="2" charset="-127"/>
                        </a:rPr>
                        <a:t>　</a:t>
                      </a:r>
                      <a:endParaRPr lang="zh-CN" altLang="en-US" sz="1200" b="1" dirty="0">
                        <a:solidFill>
                          <a:srgbClr val="000000"/>
                        </a:solidFill>
                        <a:latin typeface="华文楷体" panose="02010600040101010101" charset="-122"/>
                        <a:ea typeface="华文楷体" panose="02010600040101010101" charset="-122"/>
                        <a:sym typeface="Modern H Medium" pitchFamily="2" charset="-127"/>
                      </a:endParaRPr>
                    </a:p>
                  </a:txBody>
                  <a:tcPr marL="36000" marR="72000" marT="36000" marB="36000" anchor="ctr" anchorCtr="0">
                    <a:lnL w="12700" cap="flat" cmpd="sng">
                      <a:solidFill>
                        <a:schemeClr val="bg1">
                          <a:lumMod val="85000"/>
                        </a:schemeClr>
                      </a:solidFill>
                      <a:prstDash val="solid"/>
                      <a:bevel/>
                      <a:headEnd type="none" w="med" len="med"/>
                      <a:tailEnd type="none" w="med" len="med"/>
                    </a:lnL>
                    <a:lnR w="12700" cap="flat" cmpd="sng">
                      <a:solidFill>
                        <a:schemeClr val="bg1">
                          <a:lumMod val="85000"/>
                        </a:schemeClr>
                      </a:solidFill>
                      <a:prstDash val="solid"/>
                      <a:bevel/>
                      <a:headEnd type="none" w="med" len="med"/>
                      <a:tailEnd type="none" w="med" len="med"/>
                    </a:lnR>
                    <a:lnT w="12700" cap="flat" cmpd="sng">
                      <a:solidFill>
                        <a:schemeClr val="bg1">
                          <a:lumMod val="85000"/>
                        </a:schemeClr>
                      </a:solidFill>
                      <a:prstDash val="solid"/>
                      <a:bevel/>
                      <a:headEnd type="none" w="med" len="med"/>
                      <a:tailEnd type="none" w="med" len="med"/>
                    </a:lnT>
                    <a:lnB w="12700" cap="flat" cmpd="sng">
                      <a:solidFill>
                        <a:schemeClr val="bg1">
                          <a:lumMod val="85000"/>
                        </a:schemeClr>
                      </a:solidFill>
                      <a:prstDash val="solid"/>
                      <a:bevel/>
                      <a:headEnd type="none" w="med" len="med"/>
                      <a:tailEnd type="none" w="med" len="med"/>
                    </a:lnB>
                    <a:lnTlToBr>
                      <a:noFill/>
                    </a:lnTlToBr>
                    <a:lnBlToTr>
                      <a:noFill/>
                    </a:lnBlToTr>
                    <a:solidFill>
                      <a:schemeClr val="bg1"/>
                    </a:solidFill>
                  </a:tcPr>
                </a:tc>
                <a:tc>
                  <a:txBody>
                    <a:bodyPr/>
                    <a:p>
                      <a:pPr lvl="0" algn="r" eaLnBrk="1" fontAlgn="ctr" latinLnBrk="1" hangingPunct="1">
                        <a:buClr>
                          <a:srgbClr val="000000"/>
                        </a:buClr>
                        <a:buNone/>
                      </a:pPr>
                      <a:r>
                        <a:rPr lang="en-US" altLang="zh-CN" sz="1200" b="1" dirty="0">
                          <a:solidFill>
                            <a:srgbClr val="000000"/>
                          </a:solidFill>
                          <a:latin typeface="华文楷体" panose="02010600040101010101" charset="-122"/>
                          <a:ea typeface="华文楷体" panose="02010600040101010101" charset="-122"/>
                          <a:sym typeface="Modern H Medium" pitchFamily="2" charset="-127"/>
                        </a:rPr>
                        <a:t>0</a:t>
                      </a:r>
                      <a:endParaRPr lang="en-US" altLang="zh-CN" sz="1200" b="1" dirty="0">
                        <a:solidFill>
                          <a:srgbClr val="000000"/>
                        </a:solidFill>
                        <a:latin typeface="华文楷体" panose="02010600040101010101" charset="-122"/>
                        <a:ea typeface="华文楷体" panose="02010600040101010101" charset="-122"/>
                        <a:sym typeface="Modern H Medium" pitchFamily="2" charset="-127"/>
                      </a:endParaRPr>
                    </a:p>
                  </a:txBody>
                  <a:tcPr marL="36000" marR="72000" marT="36000" marB="36000" anchor="ctr" anchorCtr="0">
                    <a:lnL w="12700" cap="flat" cmpd="sng">
                      <a:solidFill>
                        <a:schemeClr val="bg1">
                          <a:lumMod val="85000"/>
                        </a:schemeClr>
                      </a:solidFill>
                      <a:prstDash val="solid"/>
                      <a:bevel/>
                      <a:headEnd type="none" w="med" len="med"/>
                      <a:tailEnd type="none" w="med" len="med"/>
                    </a:lnL>
                    <a:lnR w="12700" cap="flat" cmpd="sng">
                      <a:solidFill>
                        <a:schemeClr val="bg1">
                          <a:lumMod val="85000"/>
                        </a:schemeClr>
                      </a:solidFill>
                      <a:prstDash val="solid"/>
                      <a:bevel/>
                      <a:headEnd type="none" w="med" len="med"/>
                      <a:tailEnd type="none" w="med" len="med"/>
                    </a:lnR>
                    <a:lnT w="12700" cap="flat" cmpd="sng">
                      <a:solidFill>
                        <a:schemeClr val="bg1">
                          <a:lumMod val="85000"/>
                        </a:schemeClr>
                      </a:solidFill>
                      <a:prstDash val="solid"/>
                      <a:bevel/>
                      <a:headEnd type="none" w="med" len="med"/>
                      <a:tailEnd type="none" w="med" len="med"/>
                    </a:lnT>
                    <a:lnB w="12700" cap="flat" cmpd="sng">
                      <a:solidFill>
                        <a:schemeClr val="bg1">
                          <a:lumMod val="85000"/>
                        </a:schemeClr>
                      </a:solidFill>
                      <a:prstDash val="solid"/>
                      <a:bevel/>
                      <a:headEnd type="none" w="med" len="med"/>
                      <a:tailEnd type="none" w="med" len="med"/>
                    </a:lnB>
                    <a:lnTlToBr>
                      <a:noFill/>
                    </a:lnTlToBr>
                    <a:lnBlToTr>
                      <a:noFill/>
                    </a:lnBlToTr>
                    <a:solidFill>
                      <a:schemeClr val="bg1"/>
                    </a:solidFill>
                  </a:tcPr>
                </a:tc>
                <a:tc>
                  <a:txBody>
                    <a:bodyPr/>
                    <a:p>
                      <a:pPr lvl="0" algn="r" eaLnBrk="1" fontAlgn="ctr" latinLnBrk="1" hangingPunct="1">
                        <a:buClr>
                          <a:srgbClr val="000000"/>
                        </a:buClr>
                        <a:buNone/>
                      </a:pPr>
                      <a:r>
                        <a:rPr lang="en-US" altLang="zh-CN" sz="1200" b="1" dirty="0">
                          <a:solidFill>
                            <a:srgbClr val="000000"/>
                          </a:solidFill>
                          <a:latin typeface="华文楷体" panose="02010600040101010101" charset="-122"/>
                          <a:ea typeface="华文楷体" panose="02010600040101010101" charset="-122"/>
                          <a:sym typeface="Modern H Medium" pitchFamily="2" charset="-127"/>
                        </a:rPr>
                        <a:t>0</a:t>
                      </a:r>
                      <a:endParaRPr lang="en-US" altLang="zh-CN" sz="1200" b="1" dirty="0">
                        <a:solidFill>
                          <a:srgbClr val="000000"/>
                        </a:solidFill>
                        <a:latin typeface="华文楷体" panose="02010600040101010101" charset="-122"/>
                        <a:ea typeface="华文楷体" panose="02010600040101010101" charset="-122"/>
                        <a:sym typeface="Modern H Medium" pitchFamily="2" charset="-127"/>
                      </a:endParaRPr>
                    </a:p>
                  </a:txBody>
                  <a:tcPr marL="36000" marR="72000" marT="36000" marB="36000" anchor="ctr" anchorCtr="0">
                    <a:lnL w="12700" cap="flat" cmpd="sng">
                      <a:solidFill>
                        <a:schemeClr val="bg1">
                          <a:lumMod val="85000"/>
                        </a:schemeClr>
                      </a:solidFill>
                      <a:prstDash val="solid"/>
                      <a:bevel/>
                      <a:headEnd type="none" w="med" len="med"/>
                      <a:tailEnd type="none" w="med" len="med"/>
                    </a:lnL>
                    <a:lnR w="12700" cap="flat" cmpd="sng">
                      <a:solidFill>
                        <a:schemeClr val="bg1">
                          <a:lumMod val="85000"/>
                        </a:schemeClr>
                      </a:solidFill>
                      <a:prstDash val="solid"/>
                      <a:bevel/>
                      <a:headEnd type="none" w="med" len="med"/>
                      <a:tailEnd type="none" w="med" len="med"/>
                    </a:lnR>
                    <a:lnT w="12700" cap="flat" cmpd="sng">
                      <a:solidFill>
                        <a:schemeClr val="bg1">
                          <a:lumMod val="85000"/>
                        </a:schemeClr>
                      </a:solidFill>
                      <a:prstDash val="solid"/>
                      <a:bevel/>
                      <a:headEnd type="none" w="med" len="med"/>
                      <a:tailEnd type="none" w="med" len="med"/>
                    </a:lnT>
                    <a:lnB w="12700" cap="flat" cmpd="sng">
                      <a:solidFill>
                        <a:schemeClr val="bg1">
                          <a:lumMod val="85000"/>
                        </a:schemeClr>
                      </a:solidFill>
                      <a:prstDash val="solid"/>
                      <a:bevel/>
                      <a:headEnd type="none" w="med" len="med"/>
                      <a:tailEnd type="none" w="med" len="med"/>
                    </a:lnB>
                    <a:lnTlToBr>
                      <a:noFill/>
                    </a:lnTlToBr>
                    <a:lnBlToTr>
                      <a:noFill/>
                    </a:lnBlToTr>
                    <a:solidFill>
                      <a:schemeClr val="bg1"/>
                    </a:solidFill>
                  </a:tcPr>
                </a:tc>
              </a:tr>
              <a:tr h="356235">
                <a:tc rowSpan="5">
                  <a:txBody>
                    <a:bodyPr/>
                    <a:p>
                      <a:pPr lvl="0" algn="ctr" eaLnBrk="0" fontAlgn="ctr" latinLnBrk="1" hangingPunct="0">
                        <a:buClr>
                          <a:srgbClr val="000000"/>
                        </a:buClr>
                        <a:buNone/>
                      </a:pPr>
                      <a:r>
                        <a:rPr lang="zh-CN" altLang="en-US" sz="1200" b="1" dirty="0">
                          <a:latin typeface="华文楷体" panose="02010600040101010101" charset="-122"/>
                          <a:ea typeface="华文楷体" panose="02010600040101010101" charset="-122"/>
                          <a:sym typeface="Malgun Gothic" panose="020B0503020000020004" pitchFamily="34" charset="-127"/>
                        </a:rPr>
                        <a:t>生产</a:t>
                      </a:r>
                      <a:r>
                        <a:rPr lang="zh-CN" altLang="en-US" sz="1400" b="1" dirty="0">
                          <a:latin typeface="华文楷体" panose="02010600040101010101" charset="-122"/>
                          <a:ea typeface="华文楷体" panose="02010600040101010101" charset="-122"/>
                          <a:sym typeface="Arial" panose="020B0604020202020204" pitchFamily="34" charset="0"/>
                        </a:rPr>
                        <a:t>　</a:t>
                      </a:r>
                      <a:endParaRPr lang="zh-CN" altLang="en-US" sz="1400" b="1" dirty="0">
                        <a:latin typeface="华文楷体" panose="02010600040101010101" charset="-122"/>
                        <a:ea typeface="华文楷体" panose="02010600040101010101" charset="-122"/>
                        <a:sym typeface="Arial" panose="020B0604020202020204" pitchFamily="34" charset="0"/>
                      </a:endParaRPr>
                    </a:p>
                  </a:txBody>
                  <a:tcPr marL="6026" marR="6026" marT="0" marB="0" anchor="ctr" anchorCtr="0">
                    <a:lnL w="12700" cap="flat" cmpd="sng">
                      <a:solidFill>
                        <a:schemeClr val="bg1">
                          <a:lumMod val="85000"/>
                        </a:schemeClr>
                      </a:solidFill>
                      <a:prstDash val="solid"/>
                      <a:bevel/>
                      <a:headEnd type="none" w="med" len="med"/>
                      <a:tailEnd type="none" w="med" len="med"/>
                    </a:lnL>
                    <a:lnR w="12700" cap="flat" cmpd="sng">
                      <a:solidFill>
                        <a:schemeClr val="bg1">
                          <a:lumMod val="85000"/>
                        </a:schemeClr>
                      </a:solidFill>
                      <a:prstDash val="solid"/>
                      <a:bevel/>
                      <a:headEnd type="none" w="med" len="med"/>
                      <a:tailEnd type="none" w="med" len="med"/>
                    </a:lnR>
                    <a:lnT w="12700" cap="flat" cmpd="sng">
                      <a:solidFill>
                        <a:schemeClr val="bg1">
                          <a:lumMod val="85000"/>
                        </a:schemeClr>
                      </a:solidFill>
                      <a:prstDash val="solid"/>
                      <a:bevel/>
                      <a:headEnd type="none" w="med" len="med"/>
                      <a:tailEnd type="none" w="med" len="med"/>
                    </a:lnT>
                    <a:lnB w="12700" cap="flat" cmpd="sng">
                      <a:solidFill>
                        <a:schemeClr val="bg1">
                          <a:lumMod val="85000"/>
                        </a:schemeClr>
                      </a:solidFill>
                      <a:prstDash val="solid"/>
                      <a:bevel/>
                      <a:headEnd type="none" w="med" len="med"/>
                      <a:tailEnd type="none" w="med" len="med"/>
                    </a:lnB>
                    <a:lnTlToBr>
                      <a:noFill/>
                    </a:lnTlToBr>
                    <a:lnBlToTr>
                      <a:noFill/>
                    </a:lnBlToTr>
                    <a:solidFill>
                      <a:schemeClr val="bg1"/>
                    </a:solidFill>
                  </a:tcPr>
                </a:tc>
                <a:tc>
                  <a:txBody>
                    <a:bodyPr/>
                    <a:p>
                      <a:pPr lvl="0" algn="ctr" eaLnBrk="1" fontAlgn="ctr" latinLnBrk="1" hangingPunct="1">
                        <a:buClr>
                          <a:srgbClr val="000000"/>
                        </a:buClr>
                        <a:buNone/>
                      </a:pPr>
                      <a:r>
                        <a:rPr lang="zh-CN" altLang="en-US" sz="1200" b="1" dirty="0">
                          <a:latin typeface="华文楷体" panose="02010600040101010101" charset="-122"/>
                          <a:ea typeface="华文楷体" panose="02010600040101010101" charset="-122"/>
                          <a:sym typeface="Malgun Gothic" panose="020B0503020000020004" pitchFamily="34" charset="-127"/>
                        </a:rPr>
                        <a:t>生产</a:t>
                      </a:r>
                      <a:endParaRPr lang="zh-CN" altLang="en-US" sz="1200" b="1" dirty="0">
                        <a:latin typeface="华文楷体" panose="02010600040101010101" charset="-122"/>
                        <a:ea typeface="华文楷体" panose="02010600040101010101" charset="-122"/>
                        <a:sym typeface="Malgun Gothic" panose="020B0503020000020004" pitchFamily="34" charset="-127"/>
                      </a:endParaRPr>
                    </a:p>
                  </a:txBody>
                  <a:tcPr marL="6026" marR="6026" marT="6026" marB="0" anchor="ctr" anchorCtr="0">
                    <a:lnL w="12700" cap="flat" cmpd="sng">
                      <a:solidFill>
                        <a:schemeClr val="bg1">
                          <a:lumMod val="85000"/>
                        </a:schemeClr>
                      </a:solidFill>
                      <a:prstDash val="solid"/>
                      <a:bevel/>
                      <a:headEnd type="none" w="med" len="med"/>
                      <a:tailEnd type="none" w="med" len="med"/>
                    </a:lnL>
                    <a:lnR w="12700" cap="flat" cmpd="sng">
                      <a:solidFill>
                        <a:schemeClr val="bg1">
                          <a:lumMod val="85000"/>
                        </a:schemeClr>
                      </a:solidFill>
                      <a:prstDash val="solid"/>
                      <a:bevel/>
                      <a:headEnd type="none" w="med" len="med"/>
                      <a:tailEnd type="none" w="med" len="med"/>
                    </a:lnR>
                    <a:lnT w="12700" cap="flat" cmpd="sng">
                      <a:solidFill>
                        <a:schemeClr val="bg1">
                          <a:lumMod val="85000"/>
                        </a:schemeClr>
                      </a:solidFill>
                      <a:prstDash val="solid"/>
                      <a:bevel/>
                      <a:headEnd type="none" w="med" len="med"/>
                      <a:tailEnd type="none" w="med" len="med"/>
                    </a:lnT>
                    <a:lnB w="12700">
                      <a:solidFill>
                        <a:schemeClr val="bg1">
                          <a:lumMod val="85000"/>
                        </a:schemeClr>
                      </a:solidFill>
                      <a:prstDash val="solid"/>
                    </a:lnB>
                    <a:lnTlToBr>
                      <a:noFill/>
                    </a:lnTlToBr>
                    <a:lnBlToTr>
                      <a:noFill/>
                    </a:lnBlToTr>
                    <a:solidFill>
                      <a:schemeClr val="bg1"/>
                    </a:solidFill>
                  </a:tcPr>
                </a:tc>
                <a:tc>
                  <a:txBody>
                    <a:bodyPr/>
                    <a:p>
                      <a:pPr lvl="0" algn="r" eaLnBrk="1" fontAlgn="ctr" latinLnBrk="1" hangingPunct="1">
                        <a:buClr>
                          <a:srgbClr val="000000"/>
                        </a:buClr>
                        <a:buNone/>
                      </a:pPr>
                      <a:r>
                        <a:rPr lang="en-US" altLang="zh-CN" sz="1200" b="1" dirty="0">
                          <a:solidFill>
                            <a:srgbClr val="000000"/>
                          </a:solidFill>
                          <a:latin typeface="华文楷体" panose="02010600040101010101" charset="-122"/>
                          <a:ea typeface="华文楷体" panose="02010600040101010101" charset="-122"/>
                          <a:sym typeface="Modern H Medium" pitchFamily="2" charset="-127"/>
                        </a:rPr>
                        <a:t>1</a:t>
                      </a:r>
                      <a:endParaRPr lang="en-US" altLang="zh-CN" sz="1200" b="1" dirty="0">
                        <a:solidFill>
                          <a:srgbClr val="000000"/>
                        </a:solidFill>
                        <a:latin typeface="华文楷体" panose="02010600040101010101" charset="-122"/>
                        <a:ea typeface="华文楷体" panose="02010600040101010101" charset="-122"/>
                        <a:sym typeface="Modern H Medium" pitchFamily="2" charset="-127"/>
                      </a:endParaRPr>
                    </a:p>
                  </a:txBody>
                  <a:tcPr marL="36000" marR="72000" marT="36000" marB="36000" anchor="ctr" anchorCtr="0">
                    <a:lnL w="12700" cap="flat" cmpd="sng">
                      <a:solidFill>
                        <a:schemeClr val="bg1">
                          <a:lumMod val="85000"/>
                        </a:schemeClr>
                      </a:solidFill>
                      <a:prstDash val="solid"/>
                      <a:bevel/>
                      <a:headEnd type="none" w="med" len="med"/>
                      <a:tailEnd type="none" w="med" len="med"/>
                    </a:lnL>
                    <a:lnR w="12700" cap="flat" cmpd="sng">
                      <a:solidFill>
                        <a:schemeClr val="bg1">
                          <a:lumMod val="85000"/>
                        </a:schemeClr>
                      </a:solidFill>
                      <a:prstDash val="solid"/>
                      <a:bevel/>
                      <a:headEnd type="none" w="med" len="med"/>
                      <a:tailEnd type="none" w="med" len="med"/>
                    </a:lnR>
                    <a:lnT w="12700" cap="flat" cmpd="sng">
                      <a:solidFill>
                        <a:schemeClr val="bg1">
                          <a:lumMod val="85000"/>
                        </a:schemeClr>
                      </a:solidFill>
                      <a:prstDash val="solid"/>
                      <a:bevel/>
                      <a:headEnd type="none" w="med" len="med"/>
                      <a:tailEnd type="none" w="med" len="med"/>
                    </a:lnT>
                    <a:lnB w="12700">
                      <a:solidFill>
                        <a:schemeClr val="bg1">
                          <a:lumMod val="85000"/>
                        </a:schemeClr>
                      </a:solidFill>
                      <a:prstDash val="solid"/>
                    </a:lnB>
                    <a:lnTlToBr>
                      <a:noFill/>
                    </a:lnTlToBr>
                    <a:lnBlToTr>
                      <a:noFill/>
                    </a:lnBlToTr>
                    <a:solidFill>
                      <a:schemeClr val="bg1"/>
                    </a:solidFill>
                  </a:tcPr>
                </a:tc>
                <a:tc>
                  <a:txBody>
                    <a:bodyPr/>
                    <a:p>
                      <a:pPr lvl="0" algn="r" eaLnBrk="1" fontAlgn="ctr" latinLnBrk="1" hangingPunct="1">
                        <a:buClr>
                          <a:srgbClr val="000000"/>
                        </a:buClr>
                        <a:buNone/>
                      </a:pPr>
                      <a:r>
                        <a:rPr lang="en-US" altLang="zh-CN" sz="1200" b="1" dirty="0">
                          <a:solidFill>
                            <a:srgbClr val="000000"/>
                          </a:solidFill>
                          <a:latin typeface="华文楷体" panose="02010600040101010101" charset="-122"/>
                          <a:ea typeface="华文楷体" panose="02010600040101010101" charset="-122"/>
                          <a:sym typeface="Modern H Medium" pitchFamily="2" charset="-127"/>
                        </a:rPr>
                        <a:t>1</a:t>
                      </a:r>
                      <a:endParaRPr lang="en-US" altLang="zh-CN" sz="1200" b="1" dirty="0">
                        <a:solidFill>
                          <a:srgbClr val="000000"/>
                        </a:solidFill>
                        <a:latin typeface="华文楷体" panose="02010600040101010101" charset="-122"/>
                        <a:ea typeface="华文楷体" panose="02010600040101010101" charset="-122"/>
                        <a:sym typeface="Modern H Medium" pitchFamily="2" charset="-127"/>
                      </a:endParaRPr>
                    </a:p>
                  </a:txBody>
                  <a:tcPr marL="36000" marR="72000" marT="36000" marB="36000" anchor="ctr" anchorCtr="0">
                    <a:lnL w="12700" cap="flat" cmpd="sng">
                      <a:solidFill>
                        <a:schemeClr val="bg1">
                          <a:lumMod val="85000"/>
                        </a:schemeClr>
                      </a:solidFill>
                      <a:prstDash val="solid"/>
                      <a:bevel/>
                      <a:headEnd type="none" w="med" len="med"/>
                      <a:tailEnd type="none" w="med" len="med"/>
                    </a:lnL>
                    <a:lnR w="12700" cap="flat" cmpd="sng">
                      <a:solidFill>
                        <a:schemeClr val="bg1">
                          <a:lumMod val="85000"/>
                        </a:schemeClr>
                      </a:solidFill>
                      <a:prstDash val="solid"/>
                      <a:bevel/>
                      <a:headEnd type="none" w="med" len="med"/>
                      <a:tailEnd type="none" w="med" len="med"/>
                    </a:lnR>
                    <a:lnT w="12700" cap="flat" cmpd="sng">
                      <a:solidFill>
                        <a:schemeClr val="bg1">
                          <a:lumMod val="85000"/>
                        </a:schemeClr>
                      </a:solidFill>
                      <a:prstDash val="solid"/>
                      <a:bevel/>
                      <a:headEnd type="none" w="med" len="med"/>
                      <a:tailEnd type="none" w="med" len="med"/>
                    </a:lnT>
                    <a:lnB w="12700">
                      <a:solidFill>
                        <a:schemeClr val="bg1">
                          <a:lumMod val="85000"/>
                        </a:schemeClr>
                      </a:solidFill>
                      <a:prstDash val="solid"/>
                    </a:lnB>
                    <a:lnTlToBr>
                      <a:noFill/>
                    </a:lnTlToBr>
                    <a:lnBlToTr>
                      <a:noFill/>
                    </a:lnBlToTr>
                    <a:solidFill>
                      <a:schemeClr val="bg1"/>
                    </a:solidFill>
                  </a:tcPr>
                </a:tc>
                <a:tc>
                  <a:txBody>
                    <a:bodyPr/>
                    <a:p>
                      <a:pPr lvl="0" algn="r" eaLnBrk="1" fontAlgn="ctr" latinLnBrk="1" hangingPunct="1">
                        <a:buClr>
                          <a:srgbClr val="000000"/>
                        </a:buClr>
                        <a:buNone/>
                      </a:pPr>
                      <a:r>
                        <a:rPr lang="en-US" altLang="zh-CN" sz="1200" b="1" dirty="0">
                          <a:solidFill>
                            <a:srgbClr val="000000"/>
                          </a:solidFill>
                          <a:latin typeface="华文楷体" panose="02010600040101010101" charset="-122"/>
                          <a:ea typeface="华文楷体" panose="02010600040101010101" charset="-122"/>
                          <a:sym typeface="Modern H Medium" pitchFamily="2" charset="-127"/>
                        </a:rPr>
                        <a:t>52</a:t>
                      </a:r>
                      <a:endParaRPr lang="en-US" altLang="zh-CN" sz="1200" b="1" dirty="0">
                        <a:solidFill>
                          <a:srgbClr val="000000"/>
                        </a:solidFill>
                        <a:latin typeface="华文楷体" panose="02010600040101010101" charset="-122"/>
                        <a:ea typeface="华文楷体" panose="02010600040101010101" charset="-122"/>
                        <a:sym typeface="Modern H Medium" pitchFamily="2" charset="-127"/>
                      </a:endParaRPr>
                    </a:p>
                  </a:txBody>
                  <a:tcPr marL="36000" marR="72000" marT="36000" marB="36000" anchor="ctr" anchorCtr="0">
                    <a:lnL w="12700" cap="flat" cmpd="sng">
                      <a:solidFill>
                        <a:schemeClr val="bg1">
                          <a:lumMod val="85000"/>
                        </a:schemeClr>
                      </a:solidFill>
                      <a:prstDash val="solid"/>
                      <a:bevel/>
                      <a:headEnd type="none" w="med" len="med"/>
                      <a:tailEnd type="none" w="med" len="med"/>
                    </a:lnL>
                    <a:lnR w="12700" cap="flat" cmpd="sng">
                      <a:solidFill>
                        <a:schemeClr val="bg1">
                          <a:lumMod val="85000"/>
                        </a:schemeClr>
                      </a:solidFill>
                      <a:prstDash val="solid"/>
                      <a:bevel/>
                      <a:headEnd type="none" w="med" len="med"/>
                      <a:tailEnd type="none" w="med" len="med"/>
                    </a:lnR>
                    <a:lnT w="12700" cap="flat" cmpd="sng">
                      <a:solidFill>
                        <a:schemeClr val="bg1">
                          <a:lumMod val="85000"/>
                        </a:schemeClr>
                      </a:solidFill>
                      <a:prstDash val="solid"/>
                      <a:bevel/>
                      <a:headEnd type="none" w="med" len="med"/>
                      <a:tailEnd type="none" w="med" len="med"/>
                    </a:lnT>
                    <a:lnB w="12700">
                      <a:solidFill>
                        <a:schemeClr val="bg1">
                          <a:lumMod val="85000"/>
                        </a:schemeClr>
                      </a:solidFill>
                      <a:prstDash val="solid"/>
                    </a:lnB>
                    <a:lnTlToBr>
                      <a:noFill/>
                    </a:lnTlToBr>
                    <a:lnBlToTr>
                      <a:noFill/>
                    </a:lnBlToTr>
                    <a:solidFill>
                      <a:schemeClr val="bg1"/>
                    </a:solidFill>
                  </a:tcPr>
                </a:tc>
                <a:tc>
                  <a:txBody>
                    <a:bodyPr/>
                    <a:p>
                      <a:pPr lvl="0" algn="r" eaLnBrk="1" fontAlgn="ctr" latinLnBrk="1" hangingPunct="1">
                        <a:buClr>
                          <a:srgbClr val="000000"/>
                        </a:buClr>
                        <a:buNone/>
                      </a:pPr>
                      <a:r>
                        <a:rPr lang="en-US" altLang="zh-CN" sz="1200" b="1" dirty="0">
                          <a:solidFill>
                            <a:srgbClr val="000000"/>
                          </a:solidFill>
                          <a:latin typeface="华文楷体" panose="02010600040101010101" charset="-122"/>
                          <a:ea typeface="华文楷体" panose="02010600040101010101" charset="-122"/>
                          <a:sym typeface="Modern H Medium" pitchFamily="2" charset="-127"/>
                        </a:rPr>
                        <a:t>53</a:t>
                      </a:r>
                      <a:endParaRPr lang="en-US" altLang="zh-CN" sz="1200" b="1" dirty="0">
                        <a:solidFill>
                          <a:srgbClr val="000000"/>
                        </a:solidFill>
                        <a:latin typeface="华文楷体" panose="02010600040101010101" charset="-122"/>
                        <a:ea typeface="华文楷体" panose="02010600040101010101" charset="-122"/>
                        <a:sym typeface="Modern H Medium" pitchFamily="2" charset="-127"/>
                      </a:endParaRPr>
                    </a:p>
                  </a:txBody>
                  <a:tcPr marL="36000" marR="72000" marT="36000" marB="36000" anchor="ctr" anchorCtr="0">
                    <a:lnL w="12700" cap="flat" cmpd="sng">
                      <a:solidFill>
                        <a:schemeClr val="bg1">
                          <a:lumMod val="85000"/>
                        </a:schemeClr>
                      </a:solidFill>
                      <a:prstDash val="solid"/>
                      <a:bevel/>
                      <a:headEnd type="none" w="med" len="med"/>
                      <a:tailEnd type="none" w="med" len="med"/>
                    </a:lnL>
                    <a:lnR w="12700" cap="flat" cmpd="sng">
                      <a:solidFill>
                        <a:schemeClr val="bg1">
                          <a:lumMod val="85000"/>
                        </a:schemeClr>
                      </a:solidFill>
                      <a:prstDash val="solid"/>
                      <a:bevel/>
                      <a:headEnd type="none" w="med" len="med"/>
                      <a:tailEnd type="none" w="med" len="med"/>
                    </a:lnR>
                    <a:lnT w="12700" cap="flat" cmpd="sng">
                      <a:solidFill>
                        <a:schemeClr val="bg1">
                          <a:lumMod val="85000"/>
                        </a:schemeClr>
                      </a:solidFill>
                      <a:prstDash val="solid"/>
                      <a:bevel/>
                      <a:headEnd type="none" w="med" len="med"/>
                      <a:tailEnd type="none" w="med" len="med"/>
                    </a:lnT>
                    <a:lnB w="12700">
                      <a:solidFill>
                        <a:schemeClr val="bg1">
                          <a:lumMod val="85000"/>
                        </a:schemeClr>
                      </a:solidFill>
                      <a:prstDash val="solid"/>
                    </a:lnB>
                    <a:lnTlToBr>
                      <a:noFill/>
                    </a:lnTlToBr>
                    <a:lnBlToTr>
                      <a:noFill/>
                    </a:lnBlToTr>
                    <a:solidFill>
                      <a:schemeClr val="bg1"/>
                    </a:solidFill>
                  </a:tcPr>
                </a:tc>
                <a:tc>
                  <a:txBody>
                    <a:bodyPr/>
                    <a:p>
                      <a:pPr lvl="0" algn="r" eaLnBrk="1" fontAlgn="ctr" latinLnBrk="1" hangingPunct="1">
                        <a:buClr>
                          <a:srgbClr val="000000"/>
                        </a:buClr>
                        <a:buNone/>
                      </a:pPr>
                      <a:r>
                        <a:rPr lang="en-US" altLang="zh-CN" sz="1200" b="1" dirty="0">
                          <a:solidFill>
                            <a:srgbClr val="000000"/>
                          </a:solidFill>
                          <a:latin typeface="华文楷体" panose="02010600040101010101" charset="-122"/>
                          <a:ea typeface="华文楷体" panose="02010600040101010101" charset="-122"/>
                          <a:sym typeface="Modern H Medium" pitchFamily="2" charset="-127"/>
                        </a:rPr>
                        <a:t>54</a:t>
                      </a:r>
                      <a:endParaRPr lang="en-US" altLang="zh-CN" sz="1200" b="1" dirty="0">
                        <a:solidFill>
                          <a:srgbClr val="000000"/>
                        </a:solidFill>
                        <a:latin typeface="华文楷体" panose="02010600040101010101" charset="-122"/>
                        <a:ea typeface="华文楷体" panose="02010600040101010101" charset="-122"/>
                        <a:sym typeface="Modern H Medium" pitchFamily="2" charset="-127"/>
                      </a:endParaRPr>
                    </a:p>
                  </a:txBody>
                  <a:tcPr marL="36000" marR="72000" marT="36000" marB="36000" anchor="ctr" anchorCtr="0">
                    <a:lnL w="12700" cap="flat" cmpd="sng">
                      <a:solidFill>
                        <a:schemeClr val="bg1">
                          <a:lumMod val="85000"/>
                        </a:schemeClr>
                      </a:solidFill>
                      <a:prstDash val="solid"/>
                      <a:bevel/>
                      <a:headEnd type="none" w="med" len="med"/>
                      <a:tailEnd type="none" w="med" len="med"/>
                    </a:lnL>
                    <a:lnR w="12700" cap="flat" cmpd="sng">
                      <a:solidFill>
                        <a:schemeClr val="bg1">
                          <a:lumMod val="85000"/>
                        </a:schemeClr>
                      </a:solidFill>
                      <a:prstDash val="solid"/>
                      <a:bevel/>
                      <a:headEnd type="none" w="med" len="med"/>
                      <a:tailEnd type="none" w="med" len="med"/>
                    </a:lnR>
                    <a:lnT w="12700" cap="flat" cmpd="sng">
                      <a:solidFill>
                        <a:schemeClr val="bg1">
                          <a:lumMod val="85000"/>
                        </a:schemeClr>
                      </a:solidFill>
                      <a:prstDash val="solid"/>
                      <a:bevel/>
                      <a:headEnd type="none" w="med" len="med"/>
                      <a:tailEnd type="none" w="med" len="med"/>
                    </a:lnT>
                    <a:lnB w="12700">
                      <a:solidFill>
                        <a:schemeClr val="bg1">
                          <a:lumMod val="85000"/>
                        </a:schemeClr>
                      </a:solidFill>
                      <a:prstDash val="solid"/>
                    </a:lnB>
                    <a:lnTlToBr>
                      <a:noFill/>
                    </a:lnTlToBr>
                    <a:lnBlToTr>
                      <a:noFill/>
                    </a:lnBlToTr>
                    <a:solidFill>
                      <a:schemeClr val="bg1"/>
                    </a:solidFill>
                  </a:tcPr>
                </a:tc>
              </a:tr>
              <a:tr h="359410">
                <a:tc vMerge="1">
                  <a:tcPr>
                    <a:lnL w="12700" cap="flat" cmpd="sng">
                      <a:solidFill>
                        <a:schemeClr val="bg1">
                          <a:lumMod val="85000"/>
                        </a:schemeClr>
                      </a:solidFill>
                      <a:prstDash val="solid"/>
                      <a:bevel/>
                      <a:headEnd type="none" w="med" len="med"/>
                      <a:tailEnd type="none" w="med" len="med"/>
                    </a:lnL>
                    <a:lnR w="12700" cap="flat" cmpd="sng">
                      <a:solidFill>
                        <a:schemeClr val="bg1">
                          <a:lumMod val="85000"/>
                        </a:schemeClr>
                      </a:solidFill>
                      <a:prstDash val="solid"/>
                      <a:bevel/>
                      <a:headEnd type="none" w="med" len="med"/>
                      <a:tailEnd type="none" w="med" len="med"/>
                    </a:lnR>
                  </a:tcPr>
                </a:tc>
                <a:tc>
                  <a:txBody>
                    <a:bodyPr/>
                    <a:p>
                      <a:pPr lvl="0" algn="ctr" eaLnBrk="1" fontAlgn="ctr" latinLnBrk="1" hangingPunct="1">
                        <a:buClr>
                          <a:srgbClr val="000000"/>
                        </a:buClr>
                        <a:buNone/>
                      </a:pPr>
                      <a:r>
                        <a:rPr lang="zh-CN" sz="1200" b="1" dirty="0">
                          <a:latin typeface="华文楷体" panose="02010600040101010101" charset="-122"/>
                          <a:ea typeface="华文楷体" panose="02010600040101010101" charset="-122"/>
                          <a:cs typeface="华文楷体" panose="02010600040101010101" charset="-122"/>
                          <a:sym typeface="Malgun Gothic" panose="020B0503020000020004" pitchFamily="34" charset="-127"/>
                        </a:rPr>
                        <a:t>工艺工程</a:t>
                      </a:r>
                      <a:endParaRPr lang="zh-CN" sz="1200" b="1" dirty="0">
                        <a:latin typeface="华文楷体" panose="02010600040101010101" charset="-122"/>
                        <a:ea typeface="华文楷体" panose="02010600040101010101" charset="-122"/>
                        <a:cs typeface="华文楷体" panose="02010600040101010101" charset="-122"/>
                        <a:sym typeface="Malgun Gothic" panose="020B0503020000020004" pitchFamily="34" charset="-127"/>
                      </a:endParaRPr>
                    </a:p>
                  </a:txBody>
                  <a:tcPr marL="6026" marR="6026" marT="6026" marB="0" anchor="ctr" anchorCtr="0">
                    <a:lnL w="12700" cap="flat" cmpd="sng">
                      <a:solidFill>
                        <a:schemeClr val="bg1">
                          <a:lumMod val="85000"/>
                        </a:schemeClr>
                      </a:solidFill>
                      <a:prstDash val="solid"/>
                      <a:bevel/>
                      <a:headEnd type="none" w="med" len="med"/>
                      <a:tailEnd type="none" w="med" len="med"/>
                    </a:lnL>
                    <a:lnR w="12700" cap="flat" cmpd="sng">
                      <a:solidFill>
                        <a:schemeClr val="bg1">
                          <a:lumMod val="85000"/>
                        </a:schemeClr>
                      </a:solidFill>
                      <a:prstDash val="solid"/>
                      <a:bevel/>
                      <a:headEnd type="none" w="med" len="med"/>
                      <a:tailEnd type="none" w="med" len="med"/>
                    </a:lnR>
                    <a:lnT w="12700">
                      <a:solidFill>
                        <a:schemeClr val="bg1">
                          <a:lumMod val="85000"/>
                        </a:schemeClr>
                      </a:solidFill>
                      <a:prstDash val="solid"/>
                    </a:lnT>
                    <a:lnB w="12700">
                      <a:solidFill>
                        <a:schemeClr val="bg1">
                          <a:lumMod val="85000"/>
                        </a:schemeClr>
                      </a:solidFill>
                      <a:prstDash val="solid"/>
                    </a:lnB>
                    <a:lnTlToBr>
                      <a:noFill/>
                    </a:lnTlToBr>
                    <a:lnBlToTr>
                      <a:noFill/>
                    </a:lnBlToTr>
                    <a:solidFill>
                      <a:schemeClr val="bg1"/>
                    </a:solidFill>
                  </a:tcPr>
                </a:tc>
                <a:tc>
                  <a:txBody>
                    <a:bodyPr/>
                    <a:p>
                      <a:pPr lvl="0" algn="r" eaLnBrk="1" fontAlgn="ctr" latinLnBrk="1" hangingPunct="1">
                        <a:buClr>
                          <a:srgbClr val="000000"/>
                        </a:buClr>
                        <a:buNone/>
                      </a:pPr>
                      <a:r>
                        <a:rPr lang="en-US" altLang="zh-CN" sz="1200" b="1" dirty="0">
                          <a:solidFill>
                            <a:srgbClr val="000000"/>
                          </a:solidFill>
                          <a:latin typeface="华文楷体" panose="02010600040101010101" charset="-122"/>
                          <a:ea typeface="华文楷体" panose="02010600040101010101" charset="-122"/>
                          <a:sym typeface="Modern H Medium" pitchFamily="2" charset="-127"/>
                        </a:rPr>
                        <a:t>1</a:t>
                      </a:r>
                      <a:endParaRPr lang="en-US" altLang="zh-CN" sz="1200" b="1" dirty="0">
                        <a:solidFill>
                          <a:srgbClr val="000000"/>
                        </a:solidFill>
                        <a:latin typeface="华文楷体" panose="02010600040101010101" charset="-122"/>
                        <a:ea typeface="华文楷体" panose="02010600040101010101" charset="-122"/>
                        <a:sym typeface="Modern H Medium" pitchFamily="2" charset="-127"/>
                      </a:endParaRPr>
                    </a:p>
                  </a:txBody>
                  <a:tcPr marL="36000" marR="72000" marT="36000" marB="36000" anchor="ctr" anchorCtr="0">
                    <a:lnL w="12700" cap="flat" cmpd="sng">
                      <a:solidFill>
                        <a:schemeClr val="bg1">
                          <a:lumMod val="85000"/>
                        </a:schemeClr>
                      </a:solidFill>
                      <a:prstDash val="solid"/>
                      <a:bevel/>
                      <a:headEnd type="none" w="med" len="med"/>
                      <a:tailEnd type="none" w="med" len="med"/>
                    </a:lnL>
                    <a:lnR w="12700" cap="flat" cmpd="sng">
                      <a:solidFill>
                        <a:schemeClr val="bg1">
                          <a:lumMod val="85000"/>
                        </a:schemeClr>
                      </a:solidFill>
                      <a:prstDash val="solid"/>
                      <a:bevel/>
                      <a:headEnd type="none" w="med" len="med"/>
                      <a:tailEnd type="none" w="med" len="med"/>
                    </a:lnR>
                    <a:lnT w="12700">
                      <a:solidFill>
                        <a:schemeClr val="bg1">
                          <a:lumMod val="85000"/>
                        </a:schemeClr>
                      </a:solidFill>
                      <a:prstDash val="solid"/>
                    </a:lnT>
                    <a:lnB w="12700">
                      <a:solidFill>
                        <a:schemeClr val="bg1">
                          <a:lumMod val="85000"/>
                        </a:schemeClr>
                      </a:solidFill>
                      <a:prstDash val="solid"/>
                    </a:lnB>
                    <a:lnTlToBr>
                      <a:noFill/>
                    </a:lnTlToBr>
                    <a:lnBlToTr>
                      <a:noFill/>
                    </a:lnBlToTr>
                    <a:solidFill>
                      <a:schemeClr val="bg1"/>
                    </a:solidFill>
                  </a:tcPr>
                </a:tc>
                <a:tc>
                  <a:txBody>
                    <a:bodyPr/>
                    <a:p>
                      <a:pPr lvl="0" algn="r" eaLnBrk="1" fontAlgn="ctr" latinLnBrk="1" hangingPunct="1">
                        <a:buClr>
                          <a:srgbClr val="000000"/>
                        </a:buClr>
                        <a:buNone/>
                      </a:pPr>
                      <a:r>
                        <a:rPr lang="en-US" altLang="zh-CN" sz="1200" b="1" dirty="0">
                          <a:solidFill>
                            <a:srgbClr val="000000"/>
                          </a:solidFill>
                          <a:latin typeface="华文楷体" panose="02010600040101010101" charset="-122"/>
                          <a:ea typeface="华文楷体" panose="02010600040101010101" charset="-122"/>
                          <a:sym typeface="Modern H Medium" pitchFamily="2" charset="-127"/>
                        </a:rPr>
                        <a:t>2</a:t>
                      </a:r>
                      <a:endParaRPr lang="en-US" altLang="zh-CN" sz="1200" b="1" dirty="0">
                        <a:solidFill>
                          <a:srgbClr val="000000"/>
                        </a:solidFill>
                        <a:latin typeface="华文楷体" panose="02010600040101010101" charset="-122"/>
                        <a:ea typeface="华文楷体" panose="02010600040101010101" charset="-122"/>
                        <a:sym typeface="Modern H Medium" pitchFamily="2" charset="-127"/>
                      </a:endParaRPr>
                    </a:p>
                  </a:txBody>
                  <a:tcPr marL="36000" marR="72000" marT="36000" marB="36000" anchor="ctr" anchorCtr="0">
                    <a:lnL w="12700" cap="flat" cmpd="sng">
                      <a:solidFill>
                        <a:schemeClr val="bg1">
                          <a:lumMod val="85000"/>
                        </a:schemeClr>
                      </a:solidFill>
                      <a:prstDash val="solid"/>
                      <a:bevel/>
                      <a:headEnd type="none" w="med" len="med"/>
                      <a:tailEnd type="none" w="med" len="med"/>
                    </a:lnL>
                    <a:lnR w="12700" cap="flat" cmpd="sng">
                      <a:solidFill>
                        <a:schemeClr val="bg1">
                          <a:lumMod val="85000"/>
                        </a:schemeClr>
                      </a:solidFill>
                      <a:prstDash val="solid"/>
                      <a:bevel/>
                      <a:headEnd type="none" w="med" len="med"/>
                      <a:tailEnd type="none" w="med" len="med"/>
                    </a:lnR>
                    <a:lnT w="12700">
                      <a:solidFill>
                        <a:schemeClr val="bg1">
                          <a:lumMod val="85000"/>
                        </a:schemeClr>
                      </a:solidFill>
                      <a:prstDash val="solid"/>
                    </a:lnT>
                    <a:lnB w="12700">
                      <a:solidFill>
                        <a:schemeClr val="bg1">
                          <a:lumMod val="85000"/>
                        </a:schemeClr>
                      </a:solidFill>
                      <a:prstDash val="solid"/>
                    </a:lnB>
                    <a:lnTlToBr>
                      <a:noFill/>
                    </a:lnTlToBr>
                    <a:lnBlToTr>
                      <a:noFill/>
                    </a:lnBlToTr>
                    <a:solidFill>
                      <a:schemeClr val="bg1"/>
                    </a:solidFill>
                  </a:tcPr>
                </a:tc>
                <a:tc>
                  <a:txBody>
                    <a:bodyPr/>
                    <a:p>
                      <a:pPr lvl="0" algn="r" eaLnBrk="1" fontAlgn="ctr" latinLnBrk="1" hangingPunct="1">
                        <a:buClr>
                          <a:srgbClr val="000000"/>
                        </a:buClr>
                        <a:buNone/>
                      </a:pPr>
                      <a:r>
                        <a:rPr lang="en-US" altLang="zh-CN" sz="1200" b="1" dirty="0">
                          <a:solidFill>
                            <a:srgbClr val="000000"/>
                          </a:solidFill>
                          <a:latin typeface="华文楷体" panose="02010600040101010101" charset="-122"/>
                          <a:ea typeface="华文楷体" panose="02010600040101010101" charset="-122"/>
                          <a:sym typeface="Modern H Medium" pitchFamily="2" charset="-127"/>
                        </a:rPr>
                        <a:t>4</a:t>
                      </a:r>
                      <a:endParaRPr lang="en-US" altLang="zh-CN" sz="1200" b="1" dirty="0">
                        <a:solidFill>
                          <a:srgbClr val="000000"/>
                        </a:solidFill>
                        <a:latin typeface="华文楷体" panose="02010600040101010101" charset="-122"/>
                        <a:ea typeface="华文楷体" panose="02010600040101010101" charset="-122"/>
                        <a:sym typeface="Modern H Medium" pitchFamily="2" charset="-127"/>
                      </a:endParaRPr>
                    </a:p>
                  </a:txBody>
                  <a:tcPr marL="36000" marR="72000" marT="36000" marB="36000" anchor="ctr" anchorCtr="0">
                    <a:lnL w="12700" cap="flat" cmpd="sng">
                      <a:solidFill>
                        <a:schemeClr val="bg1">
                          <a:lumMod val="85000"/>
                        </a:schemeClr>
                      </a:solidFill>
                      <a:prstDash val="solid"/>
                      <a:bevel/>
                      <a:headEnd type="none" w="med" len="med"/>
                      <a:tailEnd type="none" w="med" len="med"/>
                    </a:lnL>
                    <a:lnR w="12700" cap="flat" cmpd="sng">
                      <a:solidFill>
                        <a:schemeClr val="bg1">
                          <a:lumMod val="85000"/>
                        </a:schemeClr>
                      </a:solidFill>
                      <a:prstDash val="solid"/>
                      <a:bevel/>
                      <a:headEnd type="none" w="med" len="med"/>
                      <a:tailEnd type="none" w="med" len="med"/>
                    </a:lnR>
                    <a:lnT w="12700">
                      <a:solidFill>
                        <a:schemeClr val="bg1">
                          <a:lumMod val="85000"/>
                        </a:schemeClr>
                      </a:solidFill>
                      <a:prstDash val="solid"/>
                    </a:lnT>
                    <a:lnB w="12700">
                      <a:solidFill>
                        <a:schemeClr val="bg1">
                          <a:lumMod val="85000"/>
                        </a:schemeClr>
                      </a:solidFill>
                      <a:prstDash val="solid"/>
                    </a:lnB>
                    <a:lnTlToBr>
                      <a:noFill/>
                    </a:lnTlToBr>
                    <a:lnBlToTr>
                      <a:noFill/>
                    </a:lnBlToTr>
                    <a:solidFill>
                      <a:schemeClr val="bg1"/>
                    </a:solidFill>
                  </a:tcPr>
                </a:tc>
                <a:tc>
                  <a:txBody>
                    <a:bodyPr/>
                    <a:p>
                      <a:pPr lvl="0" algn="r" eaLnBrk="1" fontAlgn="ctr" latinLnBrk="1" hangingPunct="1">
                        <a:buClr>
                          <a:srgbClr val="000000"/>
                        </a:buClr>
                        <a:buNone/>
                      </a:pPr>
                      <a:r>
                        <a:rPr lang="en-US" altLang="zh-CN" sz="1200" b="1" dirty="0">
                          <a:solidFill>
                            <a:srgbClr val="000000"/>
                          </a:solidFill>
                          <a:latin typeface="华文楷体" panose="02010600040101010101" charset="-122"/>
                          <a:ea typeface="华文楷体" panose="02010600040101010101" charset="-122"/>
                          <a:sym typeface="Modern H Medium" pitchFamily="2" charset="-127"/>
                        </a:rPr>
                        <a:t>6</a:t>
                      </a:r>
                      <a:endParaRPr lang="en-US" altLang="zh-CN" sz="1200" b="1" dirty="0">
                        <a:solidFill>
                          <a:srgbClr val="000000"/>
                        </a:solidFill>
                        <a:latin typeface="华文楷体" panose="02010600040101010101" charset="-122"/>
                        <a:ea typeface="华文楷体" panose="02010600040101010101" charset="-122"/>
                        <a:sym typeface="Modern H Medium" pitchFamily="2" charset="-127"/>
                      </a:endParaRPr>
                    </a:p>
                  </a:txBody>
                  <a:tcPr marL="36000" marR="72000" marT="36000" marB="36000" anchor="ctr" anchorCtr="0">
                    <a:lnL w="12700" cap="flat" cmpd="sng">
                      <a:solidFill>
                        <a:schemeClr val="bg1">
                          <a:lumMod val="85000"/>
                        </a:schemeClr>
                      </a:solidFill>
                      <a:prstDash val="solid"/>
                      <a:bevel/>
                      <a:headEnd type="none" w="med" len="med"/>
                      <a:tailEnd type="none" w="med" len="med"/>
                    </a:lnL>
                    <a:lnR w="12700" cap="flat" cmpd="sng">
                      <a:solidFill>
                        <a:schemeClr val="bg1">
                          <a:lumMod val="85000"/>
                        </a:schemeClr>
                      </a:solidFill>
                      <a:prstDash val="solid"/>
                      <a:bevel/>
                      <a:headEnd type="none" w="med" len="med"/>
                      <a:tailEnd type="none" w="med" len="med"/>
                    </a:lnR>
                    <a:lnT w="12700">
                      <a:solidFill>
                        <a:schemeClr val="bg1">
                          <a:lumMod val="85000"/>
                        </a:schemeClr>
                      </a:solidFill>
                      <a:prstDash val="solid"/>
                    </a:lnT>
                    <a:lnB w="12700">
                      <a:solidFill>
                        <a:schemeClr val="bg1">
                          <a:lumMod val="85000"/>
                        </a:schemeClr>
                      </a:solidFill>
                      <a:prstDash val="solid"/>
                    </a:lnB>
                    <a:lnTlToBr>
                      <a:noFill/>
                    </a:lnTlToBr>
                    <a:lnBlToTr>
                      <a:noFill/>
                    </a:lnBlToTr>
                    <a:solidFill>
                      <a:schemeClr val="bg1"/>
                    </a:solidFill>
                  </a:tcPr>
                </a:tc>
                <a:tc>
                  <a:txBody>
                    <a:bodyPr/>
                    <a:p>
                      <a:pPr lvl="0" algn="r" eaLnBrk="1" fontAlgn="ctr" latinLnBrk="1" hangingPunct="1">
                        <a:buClr>
                          <a:srgbClr val="000000"/>
                        </a:buClr>
                        <a:buNone/>
                      </a:pPr>
                      <a:r>
                        <a:rPr lang="en-US" altLang="zh-CN" sz="1200" b="1" dirty="0">
                          <a:solidFill>
                            <a:srgbClr val="000000"/>
                          </a:solidFill>
                          <a:latin typeface="华文楷体" panose="02010600040101010101" charset="-122"/>
                          <a:ea typeface="华文楷体" panose="02010600040101010101" charset="-122"/>
                          <a:sym typeface="Modern H Medium" pitchFamily="2" charset="-127"/>
                        </a:rPr>
                        <a:t>7</a:t>
                      </a:r>
                      <a:endParaRPr lang="en-US" altLang="zh-CN" sz="1200" b="1" dirty="0">
                        <a:solidFill>
                          <a:srgbClr val="000000"/>
                        </a:solidFill>
                        <a:latin typeface="华文楷体" panose="02010600040101010101" charset="-122"/>
                        <a:ea typeface="华文楷体" panose="02010600040101010101" charset="-122"/>
                        <a:sym typeface="Modern H Medium" pitchFamily="2" charset="-127"/>
                      </a:endParaRPr>
                    </a:p>
                  </a:txBody>
                  <a:tcPr marL="36000" marR="72000" marT="36000" marB="36000" anchor="ctr" anchorCtr="0">
                    <a:lnL w="12700" cap="flat" cmpd="sng">
                      <a:solidFill>
                        <a:schemeClr val="bg1">
                          <a:lumMod val="85000"/>
                        </a:schemeClr>
                      </a:solidFill>
                      <a:prstDash val="solid"/>
                      <a:bevel/>
                      <a:headEnd type="none" w="med" len="med"/>
                      <a:tailEnd type="none" w="med" len="med"/>
                    </a:lnL>
                    <a:lnR w="12700" cap="flat" cmpd="sng">
                      <a:solidFill>
                        <a:schemeClr val="bg1">
                          <a:lumMod val="85000"/>
                        </a:schemeClr>
                      </a:solidFill>
                      <a:prstDash val="solid"/>
                      <a:bevel/>
                      <a:headEnd type="none" w="med" len="med"/>
                      <a:tailEnd type="none" w="med" len="med"/>
                    </a:lnR>
                    <a:lnT w="12700">
                      <a:solidFill>
                        <a:schemeClr val="bg1">
                          <a:lumMod val="85000"/>
                        </a:schemeClr>
                      </a:solidFill>
                      <a:prstDash val="solid"/>
                    </a:lnT>
                    <a:lnB w="12700">
                      <a:solidFill>
                        <a:schemeClr val="bg1">
                          <a:lumMod val="85000"/>
                        </a:schemeClr>
                      </a:solidFill>
                      <a:prstDash val="solid"/>
                    </a:lnB>
                    <a:lnTlToBr>
                      <a:noFill/>
                    </a:lnTlToBr>
                    <a:lnBlToTr>
                      <a:noFill/>
                    </a:lnBlToTr>
                    <a:solidFill>
                      <a:schemeClr val="bg1"/>
                    </a:solidFill>
                  </a:tcPr>
                </a:tc>
              </a:tr>
              <a:tr h="358140">
                <a:tc vMerge="1">
                  <a:tcPr>
                    <a:lnL w="12700" cap="flat" cmpd="sng">
                      <a:solidFill>
                        <a:schemeClr val="bg1">
                          <a:lumMod val="85000"/>
                        </a:schemeClr>
                      </a:solidFill>
                      <a:prstDash val="solid"/>
                      <a:bevel/>
                      <a:headEnd type="none" w="med" len="med"/>
                      <a:tailEnd type="none" w="med" len="med"/>
                    </a:lnL>
                    <a:lnR w="12700" cap="flat" cmpd="sng">
                      <a:solidFill>
                        <a:schemeClr val="bg1">
                          <a:lumMod val="85000"/>
                        </a:schemeClr>
                      </a:solidFill>
                      <a:prstDash val="solid"/>
                      <a:bevel/>
                      <a:headEnd type="none" w="med" len="med"/>
                      <a:tailEnd type="none" w="med" len="med"/>
                    </a:lnR>
                  </a:tcPr>
                </a:tc>
                <a:tc>
                  <a:txBody>
                    <a:bodyPr/>
                    <a:p>
                      <a:pPr lvl="0" algn="ctr" eaLnBrk="1" fontAlgn="ctr" latinLnBrk="1" hangingPunct="1">
                        <a:buClr>
                          <a:srgbClr val="000000"/>
                        </a:buClr>
                        <a:buNone/>
                      </a:pPr>
                      <a:r>
                        <a:rPr lang="zh-CN" altLang="en-US" sz="1200" b="1" dirty="0">
                          <a:latin typeface="华文楷体" panose="02010600040101010101" charset="-122"/>
                          <a:ea typeface="华文楷体" panose="02010600040101010101" charset="-122"/>
                          <a:sym typeface="Malgun Gothic" panose="020B0503020000020004" pitchFamily="34" charset="-127"/>
                        </a:rPr>
                        <a:t>生管</a:t>
                      </a:r>
                      <a:endParaRPr lang="zh-CN" altLang="en-US" sz="1200" b="1" dirty="0">
                        <a:latin typeface="华文楷体" panose="02010600040101010101" charset="-122"/>
                        <a:ea typeface="华文楷体" panose="02010600040101010101" charset="-122"/>
                        <a:sym typeface="Malgun Gothic" panose="020B0503020000020004" pitchFamily="34" charset="-127"/>
                      </a:endParaRPr>
                    </a:p>
                  </a:txBody>
                  <a:tcPr marL="6026" marR="6026" marT="6026" marB="0" anchor="ctr" anchorCtr="0">
                    <a:lnL w="12700" cap="flat" cmpd="sng">
                      <a:solidFill>
                        <a:schemeClr val="bg1">
                          <a:lumMod val="85000"/>
                        </a:schemeClr>
                      </a:solidFill>
                      <a:prstDash val="solid"/>
                      <a:bevel/>
                      <a:headEnd type="none" w="med" len="med"/>
                      <a:tailEnd type="none" w="med" len="med"/>
                    </a:lnL>
                    <a:lnR w="12700" cap="flat" cmpd="sng">
                      <a:solidFill>
                        <a:schemeClr val="bg1">
                          <a:lumMod val="85000"/>
                        </a:schemeClr>
                      </a:solidFill>
                      <a:prstDash val="solid"/>
                      <a:bevel/>
                      <a:headEnd type="none" w="med" len="med"/>
                      <a:tailEnd type="none" w="med" len="med"/>
                    </a:lnR>
                    <a:lnT w="12700">
                      <a:solidFill>
                        <a:schemeClr val="bg1">
                          <a:lumMod val="85000"/>
                        </a:schemeClr>
                      </a:solidFill>
                      <a:prstDash val="solid"/>
                    </a:lnT>
                    <a:lnB w="12700">
                      <a:solidFill>
                        <a:schemeClr val="bg1">
                          <a:lumMod val="85000"/>
                        </a:schemeClr>
                      </a:solidFill>
                      <a:prstDash val="solid"/>
                    </a:lnB>
                    <a:lnTlToBr>
                      <a:noFill/>
                    </a:lnTlToBr>
                    <a:lnBlToTr>
                      <a:noFill/>
                    </a:lnBlToTr>
                    <a:solidFill>
                      <a:schemeClr val="bg1"/>
                    </a:solidFill>
                  </a:tcPr>
                </a:tc>
                <a:tc>
                  <a:txBody>
                    <a:bodyPr/>
                    <a:p>
                      <a:pPr lvl="0" algn="r" eaLnBrk="1" fontAlgn="ctr" latinLnBrk="1" hangingPunct="1">
                        <a:buClr>
                          <a:srgbClr val="000000"/>
                        </a:buClr>
                        <a:buNone/>
                      </a:pPr>
                      <a:r>
                        <a:rPr lang="en-US" altLang="zh-CN" sz="1200" b="1" dirty="0">
                          <a:solidFill>
                            <a:srgbClr val="000000"/>
                          </a:solidFill>
                          <a:latin typeface="华文楷体" panose="02010600040101010101" charset="-122"/>
                          <a:ea typeface="华文楷体" panose="02010600040101010101" charset="-122"/>
                          <a:sym typeface="Modern H Medium" pitchFamily="2" charset="-127"/>
                        </a:rPr>
                        <a:t>1</a:t>
                      </a:r>
                      <a:endParaRPr lang="en-US" altLang="zh-CN" sz="1200" b="1" dirty="0">
                        <a:solidFill>
                          <a:srgbClr val="000000"/>
                        </a:solidFill>
                        <a:latin typeface="华文楷体" panose="02010600040101010101" charset="-122"/>
                        <a:ea typeface="华文楷体" panose="02010600040101010101" charset="-122"/>
                        <a:sym typeface="Modern H Medium" pitchFamily="2" charset="-127"/>
                      </a:endParaRPr>
                    </a:p>
                  </a:txBody>
                  <a:tcPr marL="36000" marR="72000" marT="36000" marB="36000" anchor="ctr" anchorCtr="0">
                    <a:lnL w="12700" cap="flat" cmpd="sng">
                      <a:solidFill>
                        <a:schemeClr val="bg1">
                          <a:lumMod val="85000"/>
                        </a:schemeClr>
                      </a:solidFill>
                      <a:prstDash val="solid"/>
                      <a:bevel/>
                      <a:headEnd type="none" w="med" len="med"/>
                      <a:tailEnd type="none" w="med" len="med"/>
                    </a:lnL>
                    <a:lnR w="12700" cap="flat" cmpd="sng">
                      <a:solidFill>
                        <a:schemeClr val="bg1">
                          <a:lumMod val="85000"/>
                        </a:schemeClr>
                      </a:solidFill>
                      <a:prstDash val="solid"/>
                      <a:bevel/>
                      <a:headEnd type="none" w="med" len="med"/>
                      <a:tailEnd type="none" w="med" len="med"/>
                    </a:lnR>
                    <a:lnT w="12700">
                      <a:solidFill>
                        <a:schemeClr val="bg1">
                          <a:lumMod val="85000"/>
                        </a:schemeClr>
                      </a:solidFill>
                      <a:prstDash val="solid"/>
                    </a:lnT>
                    <a:lnB w="12700">
                      <a:solidFill>
                        <a:schemeClr val="bg1">
                          <a:lumMod val="85000"/>
                        </a:schemeClr>
                      </a:solidFill>
                      <a:prstDash val="solid"/>
                    </a:lnB>
                    <a:lnTlToBr>
                      <a:noFill/>
                    </a:lnTlToBr>
                    <a:lnBlToTr>
                      <a:noFill/>
                    </a:lnBlToTr>
                    <a:solidFill>
                      <a:schemeClr val="bg1"/>
                    </a:solidFill>
                  </a:tcPr>
                </a:tc>
                <a:tc>
                  <a:txBody>
                    <a:bodyPr/>
                    <a:p>
                      <a:pPr lvl="0" algn="r" eaLnBrk="1" fontAlgn="ctr" latinLnBrk="1" hangingPunct="1">
                        <a:buClr>
                          <a:srgbClr val="000000"/>
                        </a:buClr>
                        <a:buNone/>
                      </a:pPr>
                      <a:r>
                        <a:rPr lang="en-US" altLang="zh-CN" sz="1200" b="1" dirty="0">
                          <a:solidFill>
                            <a:srgbClr val="000000"/>
                          </a:solidFill>
                          <a:latin typeface="华文楷体" panose="02010600040101010101" charset="-122"/>
                          <a:ea typeface="华文楷体" panose="02010600040101010101" charset="-122"/>
                          <a:sym typeface="Modern H Medium" pitchFamily="2" charset="-127"/>
                        </a:rPr>
                        <a:t>6</a:t>
                      </a:r>
                      <a:endParaRPr lang="en-US" altLang="zh-CN" sz="1200" b="1" dirty="0">
                        <a:solidFill>
                          <a:srgbClr val="000000"/>
                        </a:solidFill>
                        <a:latin typeface="华文楷体" panose="02010600040101010101" charset="-122"/>
                        <a:ea typeface="华文楷体" panose="02010600040101010101" charset="-122"/>
                        <a:sym typeface="Modern H Medium" pitchFamily="2" charset="-127"/>
                      </a:endParaRPr>
                    </a:p>
                  </a:txBody>
                  <a:tcPr marL="36000" marR="72000" marT="36000" marB="36000" anchor="ctr" anchorCtr="0">
                    <a:lnL w="12700" cap="flat" cmpd="sng">
                      <a:solidFill>
                        <a:schemeClr val="bg1">
                          <a:lumMod val="85000"/>
                        </a:schemeClr>
                      </a:solidFill>
                      <a:prstDash val="solid"/>
                      <a:bevel/>
                      <a:headEnd type="none" w="med" len="med"/>
                      <a:tailEnd type="none" w="med" len="med"/>
                    </a:lnL>
                    <a:lnR w="12700" cap="flat" cmpd="sng">
                      <a:solidFill>
                        <a:schemeClr val="bg1">
                          <a:lumMod val="85000"/>
                        </a:schemeClr>
                      </a:solidFill>
                      <a:prstDash val="solid"/>
                      <a:bevel/>
                      <a:headEnd type="none" w="med" len="med"/>
                      <a:tailEnd type="none" w="med" len="med"/>
                    </a:lnR>
                    <a:lnT w="12700">
                      <a:solidFill>
                        <a:schemeClr val="bg1">
                          <a:lumMod val="85000"/>
                        </a:schemeClr>
                      </a:solidFill>
                      <a:prstDash val="solid"/>
                    </a:lnT>
                    <a:lnB w="12700">
                      <a:solidFill>
                        <a:schemeClr val="bg1">
                          <a:lumMod val="85000"/>
                        </a:schemeClr>
                      </a:solidFill>
                      <a:prstDash val="solid"/>
                    </a:lnB>
                    <a:lnTlToBr>
                      <a:noFill/>
                    </a:lnTlToBr>
                    <a:lnBlToTr>
                      <a:noFill/>
                    </a:lnBlToTr>
                    <a:solidFill>
                      <a:schemeClr val="bg1"/>
                    </a:solidFill>
                  </a:tcPr>
                </a:tc>
                <a:tc>
                  <a:txBody>
                    <a:bodyPr/>
                    <a:p>
                      <a:pPr lvl="0" algn="r" eaLnBrk="1" fontAlgn="ctr" latinLnBrk="1" hangingPunct="1">
                        <a:buClr>
                          <a:srgbClr val="000000"/>
                        </a:buClr>
                        <a:buNone/>
                      </a:pPr>
                      <a:r>
                        <a:rPr lang="en-US" altLang="zh-CN" sz="1200" b="1" dirty="0">
                          <a:solidFill>
                            <a:srgbClr val="000000"/>
                          </a:solidFill>
                          <a:latin typeface="华文楷体" panose="02010600040101010101" charset="-122"/>
                          <a:ea typeface="华文楷体" panose="02010600040101010101" charset="-122"/>
                          <a:sym typeface="Modern H Medium" pitchFamily="2" charset="-127"/>
                        </a:rPr>
                        <a:t>8</a:t>
                      </a:r>
                      <a:endParaRPr lang="en-US" altLang="zh-CN" sz="1200" b="1" dirty="0">
                        <a:solidFill>
                          <a:srgbClr val="000000"/>
                        </a:solidFill>
                        <a:latin typeface="华文楷体" panose="02010600040101010101" charset="-122"/>
                        <a:ea typeface="华文楷体" panose="02010600040101010101" charset="-122"/>
                        <a:sym typeface="Modern H Medium" pitchFamily="2" charset="-127"/>
                      </a:endParaRPr>
                    </a:p>
                  </a:txBody>
                  <a:tcPr marL="36000" marR="72000" marT="36000" marB="36000" anchor="ctr" anchorCtr="0">
                    <a:lnL w="12700" cap="flat" cmpd="sng">
                      <a:solidFill>
                        <a:schemeClr val="bg1">
                          <a:lumMod val="85000"/>
                        </a:schemeClr>
                      </a:solidFill>
                      <a:prstDash val="solid"/>
                      <a:bevel/>
                      <a:headEnd type="none" w="med" len="med"/>
                      <a:tailEnd type="none" w="med" len="med"/>
                    </a:lnL>
                    <a:lnR w="12700" cap="flat" cmpd="sng">
                      <a:solidFill>
                        <a:schemeClr val="bg1">
                          <a:lumMod val="85000"/>
                        </a:schemeClr>
                      </a:solidFill>
                      <a:prstDash val="solid"/>
                      <a:bevel/>
                      <a:headEnd type="none" w="med" len="med"/>
                      <a:tailEnd type="none" w="med" len="med"/>
                    </a:lnR>
                    <a:lnT w="12700">
                      <a:solidFill>
                        <a:schemeClr val="bg1">
                          <a:lumMod val="85000"/>
                        </a:schemeClr>
                      </a:solidFill>
                      <a:prstDash val="solid"/>
                    </a:lnT>
                    <a:lnB w="12700">
                      <a:solidFill>
                        <a:schemeClr val="bg1">
                          <a:lumMod val="85000"/>
                        </a:schemeClr>
                      </a:solidFill>
                      <a:prstDash val="solid"/>
                    </a:lnB>
                    <a:lnTlToBr>
                      <a:noFill/>
                    </a:lnTlToBr>
                    <a:lnBlToTr>
                      <a:noFill/>
                    </a:lnBlToTr>
                    <a:solidFill>
                      <a:schemeClr val="bg1"/>
                    </a:solidFill>
                  </a:tcPr>
                </a:tc>
                <a:tc>
                  <a:txBody>
                    <a:bodyPr/>
                    <a:p>
                      <a:pPr lvl="0" algn="r" eaLnBrk="1" fontAlgn="ctr" latinLnBrk="1" hangingPunct="1">
                        <a:buClr>
                          <a:srgbClr val="000000"/>
                        </a:buClr>
                        <a:buNone/>
                      </a:pPr>
                      <a:r>
                        <a:rPr lang="en-US" altLang="zh-CN" sz="1200" b="1" dirty="0">
                          <a:solidFill>
                            <a:srgbClr val="000000"/>
                          </a:solidFill>
                          <a:latin typeface="华文楷体" panose="02010600040101010101" charset="-122"/>
                          <a:ea typeface="华文楷体" panose="02010600040101010101" charset="-122"/>
                          <a:sym typeface="Modern H Medium" pitchFamily="2" charset="-127"/>
                        </a:rPr>
                        <a:t>14</a:t>
                      </a:r>
                      <a:endParaRPr lang="en-US" altLang="zh-CN" sz="1200" b="1" dirty="0">
                        <a:solidFill>
                          <a:srgbClr val="000000"/>
                        </a:solidFill>
                        <a:latin typeface="华文楷体" panose="02010600040101010101" charset="-122"/>
                        <a:ea typeface="华文楷体" panose="02010600040101010101" charset="-122"/>
                        <a:sym typeface="Modern H Medium" pitchFamily="2" charset="-127"/>
                      </a:endParaRPr>
                    </a:p>
                  </a:txBody>
                  <a:tcPr marL="36000" marR="72000" marT="36000" marB="36000" anchor="ctr" anchorCtr="0">
                    <a:lnL w="12700" cap="flat" cmpd="sng">
                      <a:solidFill>
                        <a:schemeClr val="bg1">
                          <a:lumMod val="85000"/>
                        </a:schemeClr>
                      </a:solidFill>
                      <a:prstDash val="solid"/>
                      <a:bevel/>
                      <a:headEnd type="none" w="med" len="med"/>
                      <a:tailEnd type="none" w="med" len="med"/>
                    </a:lnL>
                    <a:lnR w="12700" cap="flat" cmpd="sng">
                      <a:solidFill>
                        <a:schemeClr val="bg1">
                          <a:lumMod val="85000"/>
                        </a:schemeClr>
                      </a:solidFill>
                      <a:prstDash val="solid"/>
                      <a:bevel/>
                      <a:headEnd type="none" w="med" len="med"/>
                      <a:tailEnd type="none" w="med" len="med"/>
                    </a:lnR>
                    <a:lnT w="12700">
                      <a:solidFill>
                        <a:schemeClr val="bg1">
                          <a:lumMod val="85000"/>
                        </a:schemeClr>
                      </a:solidFill>
                      <a:prstDash val="solid"/>
                    </a:lnT>
                    <a:lnB w="12700">
                      <a:solidFill>
                        <a:schemeClr val="bg1">
                          <a:lumMod val="85000"/>
                        </a:schemeClr>
                      </a:solidFill>
                      <a:prstDash val="solid"/>
                    </a:lnB>
                    <a:lnTlToBr>
                      <a:noFill/>
                    </a:lnTlToBr>
                    <a:lnBlToTr>
                      <a:noFill/>
                    </a:lnBlToTr>
                    <a:solidFill>
                      <a:schemeClr val="bg1"/>
                    </a:solidFill>
                  </a:tcPr>
                </a:tc>
                <a:tc>
                  <a:txBody>
                    <a:bodyPr/>
                    <a:p>
                      <a:pPr lvl="0" algn="r" eaLnBrk="1" fontAlgn="ctr" latinLnBrk="1" hangingPunct="1">
                        <a:buClr>
                          <a:srgbClr val="000000"/>
                        </a:buClr>
                        <a:buNone/>
                      </a:pPr>
                      <a:r>
                        <a:rPr lang="en-US" altLang="zh-CN" sz="1200" b="1" dirty="0">
                          <a:solidFill>
                            <a:srgbClr val="000000"/>
                          </a:solidFill>
                          <a:latin typeface="华文楷体" panose="02010600040101010101" charset="-122"/>
                          <a:ea typeface="华文楷体" panose="02010600040101010101" charset="-122"/>
                          <a:sym typeface="Modern H Medium" pitchFamily="2" charset="-127"/>
                        </a:rPr>
                        <a:t>15</a:t>
                      </a:r>
                      <a:endParaRPr lang="en-US" altLang="zh-CN" sz="1200" b="1" dirty="0">
                        <a:solidFill>
                          <a:srgbClr val="000000"/>
                        </a:solidFill>
                        <a:latin typeface="华文楷体" panose="02010600040101010101" charset="-122"/>
                        <a:ea typeface="华文楷体" panose="02010600040101010101" charset="-122"/>
                        <a:sym typeface="Modern H Medium" pitchFamily="2" charset="-127"/>
                      </a:endParaRPr>
                    </a:p>
                  </a:txBody>
                  <a:tcPr marL="36000" marR="72000" marT="36000" marB="36000" anchor="ctr" anchorCtr="0">
                    <a:lnL w="12700" cap="flat" cmpd="sng">
                      <a:solidFill>
                        <a:schemeClr val="bg1">
                          <a:lumMod val="85000"/>
                        </a:schemeClr>
                      </a:solidFill>
                      <a:prstDash val="solid"/>
                      <a:bevel/>
                      <a:headEnd type="none" w="med" len="med"/>
                      <a:tailEnd type="none" w="med" len="med"/>
                    </a:lnL>
                    <a:lnR w="12700" cap="flat" cmpd="sng">
                      <a:solidFill>
                        <a:schemeClr val="bg1">
                          <a:lumMod val="85000"/>
                        </a:schemeClr>
                      </a:solidFill>
                      <a:prstDash val="solid"/>
                      <a:bevel/>
                      <a:headEnd type="none" w="med" len="med"/>
                      <a:tailEnd type="none" w="med" len="med"/>
                    </a:lnR>
                    <a:lnT w="12700">
                      <a:solidFill>
                        <a:schemeClr val="bg1">
                          <a:lumMod val="85000"/>
                        </a:schemeClr>
                      </a:solidFill>
                      <a:prstDash val="solid"/>
                    </a:lnT>
                    <a:lnB w="12700">
                      <a:solidFill>
                        <a:schemeClr val="bg1">
                          <a:lumMod val="85000"/>
                        </a:schemeClr>
                      </a:solidFill>
                      <a:prstDash val="solid"/>
                    </a:lnB>
                    <a:lnTlToBr>
                      <a:noFill/>
                    </a:lnTlToBr>
                    <a:lnBlToTr>
                      <a:noFill/>
                    </a:lnBlToTr>
                    <a:solidFill>
                      <a:schemeClr val="bg1"/>
                    </a:solidFill>
                  </a:tcPr>
                </a:tc>
              </a:tr>
              <a:tr h="358140">
                <a:tc vMerge="1">
                  <a:tcPr>
                    <a:lnL w="12700" cap="flat" cmpd="sng">
                      <a:solidFill>
                        <a:schemeClr val="bg1">
                          <a:lumMod val="85000"/>
                        </a:schemeClr>
                      </a:solidFill>
                      <a:prstDash val="solid"/>
                      <a:bevel/>
                      <a:headEnd type="none" w="med" len="med"/>
                      <a:tailEnd type="none" w="med" len="med"/>
                    </a:lnL>
                    <a:lnR w="12700" cap="flat" cmpd="sng">
                      <a:solidFill>
                        <a:schemeClr val="bg1">
                          <a:lumMod val="85000"/>
                        </a:schemeClr>
                      </a:solidFill>
                      <a:prstDash val="solid"/>
                      <a:bevel/>
                      <a:headEnd type="none" w="med" len="med"/>
                      <a:tailEnd type="none" w="med" len="med"/>
                    </a:lnR>
                  </a:tcPr>
                </a:tc>
                <a:tc>
                  <a:txBody>
                    <a:bodyPr/>
                    <a:p>
                      <a:pPr lvl="0" algn="ctr" eaLnBrk="1" fontAlgn="ctr" latinLnBrk="1" hangingPunct="1">
                        <a:buClr>
                          <a:srgbClr val="000000"/>
                        </a:buClr>
                        <a:buNone/>
                      </a:pPr>
                      <a:r>
                        <a:rPr lang="zh-CN" altLang="en-US" sz="1200" b="1" dirty="0">
                          <a:latin typeface="华文楷体" panose="02010600040101010101" charset="-122"/>
                          <a:ea typeface="华文楷体" panose="02010600040101010101" charset="-122"/>
                          <a:sym typeface="Malgun Gothic" panose="020B0503020000020004" pitchFamily="34" charset="-127"/>
                        </a:rPr>
                        <a:t>质量</a:t>
                      </a:r>
                      <a:endParaRPr lang="zh-CN" altLang="en-US" sz="1200" b="1" dirty="0">
                        <a:latin typeface="华文楷体" panose="02010600040101010101" charset="-122"/>
                        <a:ea typeface="华文楷体" panose="02010600040101010101" charset="-122"/>
                        <a:sym typeface="Malgun Gothic" panose="020B0503020000020004" pitchFamily="34" charset="-127"/>
                      </a:endParaRPr>
                    </a:p>
                  </a:txBody>
                  <a:tcPr marL="6026" marR="6026" marT="6026" marB="0" anchor="ctr" anchorCtr="0">
                    <a:lnL w="12700" cap="flat" cmpd="sng">
                      <a:solidFill>
                        <a:schemeClr val="bg1">
                          <a:lumMod val="85000"/>
                        </a:schemeClr>
                      </a:solidFill>
                      <a:prstDash val="solid"/>
                      <a:bevel/>
                      <a:headEnd type="none" w="med" len="med"/>
                      <a:tailEnd type="none" w="med" len="med"/>
                    </a:lnL>
                    <a:lnR w="12700" cap="flat" cmpd="sng">
                      <a:solidFill>
                        <a:schemeClr val="bg1">
                          <a:lumMod val="85000"/>
                        </a:schemeClr>
                      </a:solidFill>
                      <a:prstDash val="solid"/>
                      <a:bevel/>
                      <a:headEnd type="none" w="med" len="med"/>
                      <a:tailEnd type="none" w="med" len="med"/>
                    </a:lnR>
                    <a:lnT w="12700">
                      <a:solidFill>
                        <a:schemeClr val="bg1">
                          <a:lumMod val="85000"/>
                        </a:schemeClr>
                      </a:solidFill>
                      <a:prstDash val="solid"/>
                    </a:lnT>
                    <a:lnB w="12700" cap="flat" cmpd="sng">
                      <a:solidFill>
                        <a:schemeClr val="bg1">
                          <a:lumMod val="85000"/>
                        </a:schemeClr>
                      </a:solidFill>
                      <a:prstDash val="solid"/>
                      <a:bevel/>
                      <a:headEnd type="none" w="med" len="med"/>
                      <a:tailEnd type="none" w="med" len="med"/>
                    </a:lnB>
                    <a:lnTlToBr>
                      <a:noFill/>
                    </a:lnTlToBr>
                    <a:lnBlToTr>
                      <a:noFill/>
                    </a:lnBlToTr>
                    <a:solidFill>
                      <a:schemeClr val="bg1"/>
                    </a:solidFill>
                  </a:tcPr>
                </a:tc>
                <a:tc>
                  <a:txBody>
                    <a:bodyPr/>
                    <a:p>
                      <a:pPr lvl="0" algn="r" eaLnBrk="1" fontAlgn="ctr" latinLnBrk="1" hangingPunct="1">
                        <a:buClr>
                          <a:srgbClr val="000000"/>
                        </a:buClr>
                        <a:buNone/>
                      </a:pPr>
                      <a:r>
                        <a:rPr lang="en-US" altLang="zh-CN" sz="1200" b="1" dirty="0">
                          <a:solidFill>
                            <a:srgbClr val="000000"/>
                          </a:solidFill>
                          <a:latin typeface="华文楷体" panose="02010600040101010101" charset="-122"/>
                          <a:ea typeface="华文楷体" panose="02010600040101010101" charset="-122"/>
                          <a:sym typeface="Modern H Medium" pitchFamily="2" charset="-127"/>
                        </a:rPr>
                        <a:t>1</a:t>
                      </a:r>
                      <a:endParaRPr lang="en-US" altLang="zh-CN" sz="1200" b="1" dirty="0">
                        <a:solidFill>
                          <a:srgbClr val="000000"/>
                        </a:solidFill>
                        <a:latin typeface="华文楷体" panose="02010600040101010101" charset="-122"/>
                        <a:ea typeface="华文楷体" panose="02010600040101010101" charset="-122"/>
                        <a:sym typeface="Modern H Medium" pitchFamily="2" charset="-127"/>
                      </a:endParaRPr>
                    </a:p>
                  </a:txBody>
                  <a:tcPr marL="36000" marR="72000" marT="36000" marB="36000" anchor="ctr" anchorCtr="0">
                    <a:lnL w="12700" cap="flat" cmpd="sng">
                      <a:solidFill>
                        <a:schemeClr val="bg1">
                          <a:lumMod val="85000"/>
                        </a:schemeClr>
                      </a:solidFill>
                      <a:prstDash val="solid"/>
                      <a:bevel/>
                      <a:headEnd type="none" w="med" len="med"/>
                      <a:tailEnd type="none" w="med" len="med"/>
                    </a:lnL>
                    <a:lnR w="12700" cap="flat" cmpd="sng">
                      <a:solidFill>
                        <a:schemeClr val="bg1">
                          <a:lumMod val="85000"/>
                        </a:schemeClr>
                      </a:solidFill>
                      <a:prstDash val="solid"/>
                      <a:bevel/>
                      <a:headEnd type="none" w="med" len="med"/>
                      <a:tailEnd type="none" w="med" len="med"/>
                    </a:lnR>
                    <a:lnT w="12700">
                      <a:solidFill>
                        <a:schemeClr val="bg1">
                          <a:lumMod val="85000"/>
                        </a:schemeClr>
                      </a:solidFill>
                      <a:prstDash val="solid"/>
                    </a:lnT>
                    <a:lnB w="12700" cap="flat" cmpd="sng">
                      <a:solidFill>
                        <a:schemeClr val="bg1">
                          <a:lumMod val="85000"/>
                        </a:schemeClr>
                      </a:solidFill>
                      <a:prstDash val="solid"/>
                      <a:bevel/>
                      <a:headEnd type="none" w="med" len="med"/>
                      <a:tailEnd type="none" w="med" len="med"/>
                    </a:lnB>
                    <a:lnTlToBr>
                      <a:noFill/>
                    </a:lnTlToBr>
                    <a:lnBlToTr>
                      <a:noFill/>
                    </a:lnBlToTr>
                    <a:solidFill>
                      <a:schemeClr val="bg1"/>
                    </a:solidFill>
                  </a:tcPr>
                </a:tc>
                <a:tc>
                  <a:txBody>
                    <a:bodyPr/>
                    <a:p>
                      <a:pPr lvl="0" algn="r" eaLnBrk="1" fontAlgn="ctr" latinLnBrk="1" hangingPunct="1">
                        <a:buClr>
                          <a:srgbClr val="000000"/>
                        </a:buClr>
                        <a:buNone/>
                      </a:pPr>
                      <a:r>
                        <a:rPr lang="en-US" altLang="zh-CN" sz="1200" b="1" dirty="0">
                          <a:solidFill>
                            <a:srgbClr val="000000"/>
                          </a:solidFill>
                          <a:latin typeface="华文楷体" panose="02010600040101010101" charset="-122"/>
                          <a:ea typeface="华文楷体" panose="02010600040101010101" charset="-122"/>
                          <a:sym typeface="Modern H Medium" pitchFamily="2" charset="-127"/>
                        </a:rPr>
                        <a:t>3</a:t>
                      </a:r>
                      <a:endParaRPr lang="en-US" altLang="zh-CN" sz="1200" b="1" dirty="0">
                        <a:solidFill>
                          <a:srgbClr val="000000"/>
                        </a:solidFill>
                        <a:latin typeface="华文楷体" panose="02010600040101010101" charset="-122"/>
                        <a:ea typeface="华文楷体" panose="02010600040101010101" charset="-122"/>
                        <a:sym typeface="Modern H Medium" pitchFamily="2" charset="-127"/>
                      </a:endParaRPr>
                    </a:p>
                  </a:txBody>
                  <a:tcPr marL="36000" marR="72000" marT="36000" marB="36000" anchor="ctr" anchorCtr="0">
                    <a:lnL w="12700" cap="flat" cmpd="sng">
                      <a:solidFill>
                        <a:schemeClr val="bg1">
                          <a:lumMod val="85000"/>
                        </a:schemeClr>
                      </a:solidFill>
                      <a:prstDash val="solid"/>
                      <a:bevel/>
                      <a:headEnd type="none" w="med" len="med"/>
                      <a:tailEnd type="none" w="med" len="med"/>
                    </a:lnL>
                    <a:lnR w="12700" cap="flat" cmpd="sng">
                      <a:solidFill>
                        <a:schemeClr val="bg1">
                          <a:lumMod val="85000"/>
                        </a:schemeClr>
                      </a:solidFill>
                      <a:prstDash val="solid"/>
                      <a:bevel/>
                      <a:headEnd type="none" w="med" len="med"/>
                      <a:tailEnd type="none" w="med" len="med"/>
                    </a:lnR>
                    <a:lnT w="12700">
                      <a:solidFill>
                        <a:schemeClr val="bg1">
                          <a:lumMod val="85000"/>
                        </a:schemeClr>
                      </a:solidFill>
                      <a:prstDash val="solid"/>
                    </a:lnT>
                    <a:lnB w="12700" cap="flat" cmpd="sng">
                      <a:solidFill>
                        <a:schemeClr val="bg1">
                          <a:lumMod val="85000"/>
                        </a:schemeClr>
                      </a:solidFill>
                      <a:prstDash val="solid"/>
                      <a:bevel/>
                      <a:headEnd type="none" w="med" len="med"/>
                      <a:tailEnd type="none" w="med" len="med"/>
                    </a:lnB>
                    <a:lnTlToBr>
                      <a:noFill/>
                    </a:lnTlToBr>
                    <a:lnBlToTr>
                      <a:noFill/>
                    </a:lnBlToTr>
                    <a:solidFill>
                      <a:schemeClr val="bg1"/>
                    </a:solidFill>
                  </a:tcPr>
                </a:tc>
                <a:tc>
                  <a:txBody>
                    <a:bodyPr/>
                    <a:p>
                      <a:pPr lvl="0" algn="r" eaLnBrk="1" fontAlgn="ctr" latinLnBrk="1" hangingPunct="1">
                        <a:buClr>
                          <a:srgbClr val="000000"/>
                        </a:buClr>
                        <a:buNone/>
                      </a:pPr>
                      <a:r>
                        <a:rPr lang="en-US" altLang="zh-CN" sz="1200" b="1" dirty="0">
                          <a:solidFill>
                            <a:srgbClr val="000000"/>
                          </a:solidFill>
                          <a:latin typeface="华文楷体" panose="02010600040101010101" charset="-122"/>
                          <a:ea typeface="华文楷体" panose="02010600040101010101" charset="-122"/>
                          <a:sym typeface="Modern H Medium" pitchFamily="2" charset="-127"/>
                        </a:rPr>
                        <a:t>6</a:t>
                      </a:r>
                      <a:endParaRPr lang="en-US" altLang="zh-CN" sz="1200" b="1" dirty="0">
                        <a:solidFill>
                          <a:srgbClr val="000000"/>
                        </a:solidFill>
                        <a:latin typeface="华文楷体" panose="02010600040101010101" charset="-122"/>
                        <a:ea typeface="华文楷体" panose="02010600040101010101" charset="-122"/>
                        <a:sym typeface="Modern H Medium" pitchFamily="2" charset="-127"/>
                      </a:endParaRPr>
                    </a:p>
                  </a:txBody>
                  <a:tcPr marL="36000" marR="72000" marT="36000" marB="36000" anchor="ctr" anchorCtr="0">
                    <a:lnL w="12700" cap="flat" cmpd="sng">
                      <a:solidFill>
                        <a:schemeClr val="bg1">
                          <a:lumMod val="85000"/>
                        </a:schemeClr>
                      </a:solidFill>
                      <a:prstDash val="solid"/>
                      <a:bevel/>
                      <a:headEnd type="none" w="med" len="med"/>
                      <a:tailEnd type="none" w="med" len="med"/>
                    </a:lnL>
                    <a:lnR w="12700" cap="flat" cmpd="sng">
                      <a:solidFill>
                        <a:schemeClr val="bg1">
                          <a:lumMod val="85000"/>
                        </a:schemeClr>
                      </a:solidFill>
                      <a:prstDash val="solid"/>
                      <a:bevel/>
                      <a:headEnd type="none" w="med" len="med"/>
                      <a:tailEnd type="none" w="med" len="med"/>
                    </a:lnR>
                    <a:lnT w="12700">
                      <a:solidFill>
                        <a:schemeClr val="bg1">
                          <a:lumMod val="85000"/>
                        </a:schemeClr>
                      </a:solidFill>
                      <a:prstDash val="solid"/>
                    </a:lnT>
                    <a:lnB w="12700" cap="flat" cmpd="sng">
                      <a:solidFill>
                        <a:schemeClr val="bg1">
                          <a:lumMod val="85000"/>
                        </a:schemeClr>
                      </a:solidFill>
                      <a:prstDash val="solid"/>
                      <a:bevel/>
                      <a:headEnd type="none" w="med" len="med"/>
                      <a:tailEnd type="none" w="med" len="med"/>
                    </a:lnB>
                    <a:lnTlToBr>
                      <a:noFill/>
                    </a:lnTlToBr>
                    <a:lnBlToTr>
                      <a:noFill/>
                    </a:lnBlToTr>
                    <a:solidFill>
                      <a:schemeClr val="bg1"/>
                    </a:solidFill>
                  </a:tcPr>
                </a:tc>
                <a:tc>
                  <a:txBody>
                    <a:bodyPr/>
                    <a:p>
                      <a:pPr lvl="0" algn="r" eaLnBrk="1" fontAlgn="ctr" latinLnBrk="1" hangingPunct="1">
                        <a:buClr>
                          <a:srgbClr val="000000"/>
                        </a:buClr>
                        <a:buNone/>
                      </a:pPr>
                      <a:r>
                        <a:rPr lang="en-US" altLang="zh-CN" sz="1200" b="1" dirty="0">
                          <a:solidFill>
                            <a:srgbClr val="000000"/>
                          </a:solidFill>
                          <a:latin typeface="华文楷体" panose="02010600040101010101" charset="-122"/>
                          <a:ea typeface="华文楷体" panose="02010600040101010101" charset="-122"/>
                          <a:sym typeface="Modern H Medium" pitchFamily="2" charset="-127"/>
                        </a:rPr>
                        <a:t>9</a:t>
                      </a:r>
                      <a:endParaRPr lang="en-US" altLang="zh-CN" sz="1200" b="1" dirty="0">
                        <a:solidFill>
                          <a:srgbClr val="000000"/>
                        </a:solidFill>
                        <a:latin typeface="华文楷体" panose="02010600040101010101" charset="-122"/>
                        <a:ea typeface="华文楷体" panose="02010600040101010101" charset="-122"/>
                        <a:sym typeface="Modern H Medium" pitchFamily="2" charset="-127"/>
                      </a:endParaRPr>
                    </a:p>
                  </a:txBody>
                  <a:tcPr marL="36000" marR="72000" marT="36000" marB="36000" anchor="ctr" anchorCtr="0">
                    <a:lnL w="12700" cap="flat" cmpd="sng">
                      <a:solidFill>
                        <a:schemeClr val="bg1">
                          <a:lumMod val="85000"/>
                        </a:schemeClr>
                      </a:solidFill>
                      <a:prstDash val="solid"/>
                      <a:bevel/>
                      <a:headEnd type="none" w="med" len="med"/>
                      <a:tailEnd type="none" w="med" len="med"/>
                    </a:lnL>
                    <a:lnR w="12700" cap="flat" cmpd="sng">
                      <a:solidFill>
                        <a:schemeClr val="bg1">
                          <a:lumMod val="85000"/>
                        </a:schemeClr>
                      </a:solidFill>
                      <a:prstDash val="solid"/>
                      <a:bevel/>
                      <a:headEnd type="none" w="med" len="med"/>
                      <a:tailEnd type="none" w="med" len="med"/>
                    </a:lnR>
                    <a:lnT w="12700">
                      <a:solidFill>
                        <a:schemeClr val="bg1">
                          <a:lumMod val="85000"/>
                        </a:schemeClr>
                      </a:solidFill>
                      <a:prstDash val="solid"/>
                    </a:lnT>
                    <a:lnB w="12700" cap="flat" cmpd="sng">
                      <a:solidFill>
                        <a:schemeClr val="bg1">
                          <a:lumMod val="85000"/>
                        </a:schemeClr>
                      </a:solidFill>
                      <a:prstDash val="solid"/>
                      <a:bevel/>
                      <a:headEnd type="none" w="med" len="med"/>
                      <a:tailEnd type="none" w="med" len="med"/>
                    </a:lnB>
                    <a:lnTlToBr>
                      <a:noFill/>
                    </a:lnTlToBr>
                    <a:lnBlToTr>
                      <a:noFill/>
                    </a:lnBlToTr>
                    <a:solidFill>
                      <a:schemeClr val="bg1"/>
                    </a:solidFill>
                  </a:tcPr>
                </a:tc>
                <a:tc>
                  <a:txBody>
                    <a:bodyPr/>
                    <a:p>
                      <a:pPr lvl="0" algn="r" eaLnBrk="1" fontAlgn="ctr" latinLnBrk="1" hangingPunct="1">
                        <a:buClr>
                          <a:srgbClr val="000000"/>
                        </a:buClr>
                        <a:buNone/>
                      </a:pPr>
                      <a:r>
                        <a:rPr lang="en-US" altLang="zh-CN" sz="1200" b="1" dirty="0">
                          <a:solidFill>
                            <a:srgbClr val="000000"/>
                          </a:solidFill>
                          <a:latin typeface="华文楷体" panose="02010600040101010101" charset="-122"/>
                          <a:ea typeface="华文楷体" panose="02010600040101010101" charset="-122"/>
                          <a:sym typeface="Modern H Medium" pitchFamily="2" charset="-127"/>
                        </a:rPr>
                        <a:t>10</a:t>
                      </a:r>
                      <a:endParaRPr lang="en-US" altLang="zh-CN" sz="1200" b="1" dirty="0">
                        <a:solidFill>
                          <a:srgbClr val="000000"/>
                        </a:solidFill>
                        <a:latin typeface="华文楷体" panose="02010600040101010101" charset="-122"/>
                        <a:ea typeface="华文楷体" panose="02010600040101010101" charset="-122"/>
                        <a:sym typeface="Modern H Medium" pitchFamily="2" charset="-127"/>
                      </a:endParaRPr>
                    </a:p>
                  </a:txBody>
                  <a:tcPr marL="36000" marR="72000" marT="36000" marB="36000" anchor="ctr" anchorCtr="0">
                    <a:lnL w="12700" cap="flat" cmpd="sng">
                      <a:solidFill>
                        <a:schemeClr val="bg1">
                          <a:lumMod val="85000"/>
                        </a:schemeClr>
                      </a:solidFill>
                      <a:prstDash val="solid"/>
                      <a:bevel/>
                      <a:headEnd type="none" w="med" len="med"/>
                      <a:tailEnd type="none" w="med" len="med"/>
                    </a:lnL>
                    <a:lnR w="12700" cap="flat" cmpd="sng">
                      <a:solidFill>
                        <a:schemeClr val="bg1">
                          <a:lumMod val="85000"/>
                        </a:schemeClr>
                      </a:solidFill>
                      <a:prstDash val="solid"/>
                      <a:bevel/>
                      <a:headEnd type="none" w="med" len="med"/>
                      <a:tailEnd type="none" w="med" len="med"/>
                    </a:lnR>
                    <a:lnT w="12700">
                      <a:solidFill>
                        <a:schemeClr val="bg1">
                          <a:lumMod val="85000"/>
                        </a:schemeClr>
                      </a:solidFill>
                      <a:prstDash val="solid"/>
                    </a:lnT>
                    <a:lnB w="12700" cap="flat" cmpd="sng">
                      <a:solidFill>
                        <a:schemeClr val="bg1">
                          <a:lumMod val="85000"/>
                        </a:schemeClr>
                      </a:solidFill>
                      <a:prstDash val="solid"/>
                      <a:bevel/>
                      <a:headEnd type="none" w="med" len="med"/>
                      <a:tailEnd type="none" w="med" len="med"/>
                    </a:lnB>
                    <a:lnTlToBr>
                      <a:noFill/>
                    </a:lnTlToBr>
                    <a:lnBlToTr>
                      <a:noFill/>
                    </a:lnBlToTr>
                    <a:solidFill>
                      <a:schemeClr val="bg1"/>
                    </a:solidFill>
                  </a:tcPr>
                </a:tc>
              </a:tr>
              <a:tr h="359410">
                <a:tc vMerge="1">
                  <a:tcPr>
                    <a:lnL w="12700" cap="flat" cmpd="sng">
                      <a:solidFill>
                        <a:schemeClr val="bg1">
                          <a:lumMod val="85000"/>
                        </a:schemeClr>
                      </a:solidFill>
                      <a:prstDash val="solid"/>
                      <a:bevel/>
                      <a:headEnd type="none" w="med" len="med"/>
                      <a:tailEnd type="none" w="med" len="med"/>
                    </a:lnL>
                    <a:lnR w="12700" cap="flat" cmpd="sng">
                      <a:solidFill>
                        <a:schemeClr val="bg1">
                          <a:lumMod val="85000"/>
                        </a:schemeClr>
                      </a:solidFill>
                      <a:prstDash val="solid"/>
                      <a:bevel/>
                      <a:headEnd type="none" w="med" len="med"/>
                      <a:tailEnd type="none" w="med" len="med"/>
                    </a:lnR>
                    <a:lnB w="12700" cap="flat" cmpd="sng">
                      <a:solidFill>
                        <a:schemeClr val="bg1">
                          <a:lumMod val="85000"/>
                        </a:schemeClr>
                      </a:solidFill>
                      <a:prstDash val="solid"/>
                      <a:bevel/>
                      <a:headEnd type="none" w="med" len="med"/>
                      <a:tailEnd type="none" w="med" len="med"/>
                    </a:lnB>
                  </a:tcPr>
                </a:tc>
                <a:tc>
                  <a:txBody>
                    <a:bodyPr/>
                    <a:p>
                      <a:pPr lvl="0" algn="ctr" eaLnBrk="0" fontAlgn="ctr" latinLnBrk="1" hangingPunct="0">
                        <a:buClr>
                          <a:srgbClr val="000000"/>
                        </a:buClr>
                        <a:buNone/>
                      </a:pPr>
                      <a:r>
                        <a:rPr lang="zh-CN" altLang="en-US" sz="1200" b="1" dirty="0">
                          <a:latin typeface="华文楷体" panose="02010600040101010101" charset="-122"/>
                          <a:ea typeface="华文楷体" panose="02010600040101010101" charset="-122"/>
                          <a:sym typeface="Malgun Gothic" panose="020B0503020000020004" pitchFamily="34" charset="-127"/>
                        </a:rPr>
                        <a:t>小计</a:t>
                      </a:r>
                      <a:endParaRPr lang="zh-CN" altLang="en-US" sz="1200" b="1" dirty="0">
                        <a:latin typeface="华文楷体" panose="02010600040101010101" charset="-122"/>
                        <a:ea typeface="华文楷体" panose="02010600040101010101" charset="-122"/>
                        <a:sym typeface="Malgun Gothic" panose="020B0503020000020004" pitchFamily="34" charset="-127"/>
                      </a:endParaRPr>
                    </a:p>
                  </a:txBody>
                  <a:tcPr marL="6026" marR="6026" marT="6026" marB="0" anchor="ctr" anchorCtr="0">
                    <a:lnL w="12700" cap="flat" cmpd="sng">
                      <a:solidFill>
                        <a:schemeClr val="bg1">
                          <a:lumMod val="85000"/>
                        </a:schemeClr>
                      </a:solidFill>
                      <a:prstDash val="solid"/>
                      <a:bevel/>
                      <a:headEnd type="none" w="med" len="med"/>
                      <a:tailEnd type="none" w="med" len="med"/>
                    </a:lnL>
                    <a:lnR w="12700" cap="flat" cmpd="sng">
                      <a:solidFill>
                        <a:schemeClr val="bg1">
                          <a:lumMod val="85000"/>
                        </a:schemeClr>
                      </a:solidFill>
                      <a:prstDash val="solid"/>
                      <a:bevel/>
                      <a:headEnd type="none" w="med" len="med"/>
                      <a:tailEnd type="none" w="med" len="med"/>
                    </a:lnR>
                    <a:lnT w="12700" cap="flat" cmpd="sng">
                      <a:solidFill>
                        <a:schemeClr val="bg1">
                          <a:lumMod val="85000"/>
                        </a:schemeClr>
                      </a:solidFill>
                      <a:prstDash val="solid"/>
                      <a:bevel/>
                      <a:headEnd type="none" w="med" len="med"/>
                      <a:tailEnd type="none" w="med" len="med"/>
                    </a:lnT>
                    <a:lnB w="12700" cap="flat" cmpd="sng">
                      <a:solidFill>
                        <a:schemeClr val="bg1">
                          <a:lumMod val="85000"/>
                        </a:schemeClr>
                      </a:solidFill>
                      <a:prstDash val="solid"/>
                      <a:bevel/>
                      <a:headEnd type="none" w="med" len="med"/>
                      <a:tailEnd type="none" w="med" len="med"/>
                    </a:lnB>
                    <a:lnTlToBr>
                      <a:noFill/>
                    </a:lnTlToBr>
                    <a:lnBlToTr>
                      <a:noFill/>
                    </a:lnBlToTr>
                    <a:solidFill>
                      <a:schemeClr val="bg2"/>
                    </a:solidFill>
                  </a:tcPr>
                </a:tc>
                <a:tc>
                  <a:txBody>
                    <a:bodyPr/>
                    <a:p>
                      <a:pPr lvl="0" algn="r" eaLnBrk="1" fontAlgn="ctr" latinLnBrk="1" hangingPunct="1">
                        <a:buClr>
                          <a:srgbClr val="000000"/>
                        </a:buClr>
                        <a:buNone/>
                      </a:pPr>
                      <a:r>
                        <a:rPr lang="en-US" altLang="zh-CN" sz="1200" b="1" dirty="0">
                          <a:solidFill>
                            <a:srgbClr val="000000"/>
                          </a:solidFill>
                          <a:latin typeface="华文楷体" panose="02010600040101010101" charset="-122"/>
                          <a:ea typeface="华文楷体" panose="02010600040101010101" charset="-122"/>
                          <a:sym typeface="Modern H Medium" pitchFamily="2" charset="-127"/>
                        </a:rPr>
                        <a:t>4</a:t>
                      </a:r>
                      <a:endParaRPr lang="en-US" altLang="zh-CN" sz="1200" b="1" dirty="0">
                        <a:solidFill>
                          <a:srgbClr val="000000"/>
                        </a:solidFill>
                        <a:latin typeface="华文楷体" panose="02010600040101010101" charset="-122"/>
                        <a:ea typeface="华文楷体" panose="02010600040101010101" charset="-122"/>
                        <a:sym typeface="Modern H Medium" pitchFamily="2" charset="-127"/>
                      </a:endParaRPr>
                    </a:p>
                  </a:txBody>
                  <a:tcPr marL="36000" marR="72000" marT="36000" marB="36000" anchor="ctr" anchorCtr="0">
                    <a:lnL w="12700" cap="flat" cmpd="sng">
                      <a:solidFill>
                        <a:schemeClr val="bg1">
                          <a:lumMod val="85000"/>
                        </a:schemeClr>
                      </a:solidFill>
                      <a:prstDash val="solid"/>
                      <a:bevel/>
                      <a:headEnd type="none" w="med" len="med"/>
                      <a:tailEnd type="none" w="med" len="med"/>
                    </a:lnL>
                    <a:lnR w="12700" cap="flat" cmpd="sng">
                      <a:solidFill>
                        <a:schemeClr val="bg1">
                          <a:lumMod val="85000"/>
                        </a:schemeClr>
                      </a:solidFill>
                      <a:prstDash val="solid"/>
                      <a:bevel/>
                      <a:headEnd type="none" w="med" len="med"/>
                      <a:tailEnd type="none" w="med" len="med"/>
                    </a:lnR>
                    <a:lnT w="12700" cap="flat" cmpd="sng">
                      <a:solidFill>
                        <a:schemeClr val="bg1">
                          <a:lumMod val="85000"/>
                        </a:schemeClr>
                      </a:solidFill>
                      <a:prstDash val="solid"/>
                      <a:bevel/>
                      <a:headEnd type="none" w="med" len="med"/>
                      <a:tailEnd type="none" w="med" len="med"/>
                    </a:lnT>
                    <a:lnB w="12700" cap="flat" cmpd="sng">
                      <a:solidFill>
                        <a:schemeClr val="bg1">
                          <a:lumMod val="85000"/>
                        </a:schemeClr>
                      </a:solidFill>
                      <a:prstDash val="solid"/>
                      <a:bevel/>
                      <a:headEnd type="none" w="med" len="med"/>
                      <a:tailEnd type="none" w="med" len="med"/>
                    </a:lnB>
                    <a:lnTlToBr>
                      <a:noFill/>
                    </a:lnTlToBr>
                    <a:lnBlToTr>
                      <a:noFill/>
                    </a:lnBlToTr>
                    <a:solidFill>
                      <a:schemeClr val="bg2"/>
                    </a:solidFill>
                  </a:tcPr>
                </a:tc>
                <a:tc>
                  <a:txBody>
                    <a:bodyPr/>
                    <a:p>
                      <a:pPr lvl="0" algn="r" eaLnBrk="1" fontAlgn="ctr" latinLnBrk="1" hangingPunct="1">
                        <a:buClr>
                          <a:srgbClr val="000000"/>
                        </a:buClr>
                        <a:buNone/>
                      </a:pPr>
                      <a:r>
                        <a:rPr lang="en-US" altLang="zh-CN" sz="1200" b="1" dirty="0">
                          <a:solidFill>
                            <a:srgbClr val="000000"/>
                          </a:solidFill>
                          <a:latin typeface="华文楷体" panose="02010600040101010101" charset="-122"/>
                          <a:ea typeface="华文楷体" panose="02010600040101010101" charset="-122"/>
                          <a:sym typeface="Modern H Medium" pitchFamily="2" charset="-127"/>
                        </a:rPr>
                        <a:t>12</a:t>
                      </a:r>
                      <a:endParaRPr lang="en-US" altLang="zh-CN" sz="1200" b="1" dirty="0">
                        <a:solidFill>
                          <a:srgbClr val="000000"/>
                        </a:solidFill>
                        <a:latin typeface="华文楷体" panose="02010600040101010101" charset="-122"/>
                        <a:ea typeface="华文楷体" panose="02010600040101010101" charset="-122"/>
                        <a:sym typeface="Modern H Medium" pitchFamily="2" charset="-127"/>
                      </a:endParaRPr>
                    </a:p>
                  </a:txBody>
                  <a:tcPr marL="36000" marR="72000" marT="36000" marB="36000" anchor="ctr" anchorCtr="0">
                    <a:lnL w="12700" cap="flat" cmpd="sng">
                      <a:solidFill>
                        <a:schemeClr val="bg1">
                          <a:lumMod val="85000"/>
                        </a:schemeClr>
                      </a:solidFill>
                      <a:prstDash val="solid"/>
                      <a:bevel/>
                      <a:headEnd type="none" w="med" len="med"/>
                      <a:tailEnd type="none" w="med" len="med"/>
                    </a:lnL>
                    <a:lnR w="12700" cap="flat" cmpd="sng">
                      <a:solidFill>
                        <a:schemeClr val="bg1">
                          <a:lumMod val="85000"/>
                        </a:schemeClr>
                      </a:solidFill>
                      <a:prstDash val="solid"/>
                      <a:bevel/>
                      <a:headEnd type="none" w="med" len="med"/>
                      <a:tailEnd type="none" w="med" len="med"/>
                    </a:lnR>
                    <a:lnT w="12700" cap="flat" cmpd="sng">
                      <a:solidFill>
                        <a:schemeClr val="bg1">
                          <a:lumMod val="85000"/>
                        </a:schemeClr>
                      </a:solidFill>
                      <a:prstDash val="solid"/>
                      <a:bevel/>
                      <a:headEnd type="none" w="med" len="med"/>
                      <a:tailEnd type="none" w="med" len="med"/>
                    </a:lnT>
                    <a:lnB w="12700" cap="flat" cmpd="sng">
                      <a:solidFill>
                        <a:schemeClr val="bg1">
                          <a:lumMod val="85000"/>
                        </a:schemeClr>
                      </a:solidFill>
                      <a:prstDash val="solid"/>
                      <a:bevel/>
                      <a:headEnd type="none" w="med" len="med"/>
                      <a:tailEnd type="none" w="med" len="med"/>
                    </a:lnB>
                    <a:lnTlToBr>
                      <a:noFill/>
                    </a:lnTlToBr>
                    <a:lnBlToTr>
                      <a:noFill/>
                    </a:lnBlToTr>
                    <a:solidFill>
                      <a:schemeClr val="bg2"/>
                    </a:solidFill>
                  </a:tcPr>
                </a:tc>
                <a:tc>
                  <a:txBody>
                    <a:bodyPr/>
                    <a:p>
                      <a:pPr lvl="0" algn="r" eaLnBrk="1" fontAlgn="ctr" latinLnBrk="1" hangingPunct="1">
                        <a:buClr>
                          <a:srgbClr val="000000"/>
                        </a:buClr>
                        <a:buNone/>
                      </a:pPr>
                      <a:r>
                        <a:rPr lang="en-US" altLang="zh-CN" sz="1200" b="1" dirty="0">
                          <a:solidFill>
                            <a:srgbClr val="000000"/>
                          </a:solidFill>
                          <a:latin typeface="华文楷体" panose="02010600040101010101" charset="-122"/>
                          <a:ea typeface="华文楷体" panose="02010600040101010101" charset="-122"/>
                          <a:sym typeface="Modern H Medium" pitchFamily="2" charset="-127"/>
                        </a:rPr>
                        <a:t>70</a:t>
                      </a:r>
                      <a:endParaRPr lang="en-US" altLang="zh-CN" sz="1200" b="1" dirty="0">
                        <a:solidFill>
                          <a:srgbClr val="000000"/>
                        </a:solidFill>
                        <a:latin typeface="华文楷体" panose="02010600040101010101" charset="-122"/>
                        <a:ea typeface="华文楷体" panose="02010600040101010101" charset="-122"/>
                        <a:sym typeface="Modern H Medium" pitchFamily="2" charset="-127"/>
                      </a:endParaRPr>
                    </a:p>
                  </a:txBody>
                  <a:tcPr marL="36000" marR="72000" marT="36000" marB="36000" anchor="ctr" anchorCtr="0">
                    <a:lnL w="12700" cap="flat" cmpd="sng">
                      <a:solidFill>
                        <a:schemeClr val="bg1">
                          <a:lumMod val="85000"/>
                        </a:schemeClr>
                      </a:solidFill>
                      <a:prstDash val="solid"/>
                      <a:bevel/>
                      <a:headEnd type="none" w="med" len="med"/>
                      <a:tailEnd type="none" w="med" len="med"/>
                    </a:lnL>
                    <a:lnR w="12700" cap="flat" cmpd="sng">
                      <a:solidFill>
                        <a:schemeClr val="bg1">
                          <a:lumMod val="85000"/>
                        </a:schemeClr>
                      </a:solidFill>
                      <a:prstDash val="solid"/>
                      <a:bevel/>
                      <a:headEnd type="none" w="med" len="med"/>
                      <a:tailEnd type="none" w="med" len="med"/>
                    </a:lnR>
                    <a:lnT w="12700" cap="flat" cmpd="sng">
                      <a:solidFill>
                        <a:schemeClr val="bg1">
                          <a:lumMod val="85000"/>
                        </a:schemeClr>
                      </a:solidFill>
                      <a:prstDash val="solid"/>
                      <a:bevel/>
                      <a:headEnd type="none" w="med" len="med"/>
                      <a:tailEnd type="none" w="med" len="med"/>
                    </a:lnT>
                    <a:lnB w="12700" cap="flat" cmpd="sng">
                      <a:solidFill>
                        <a:schemeClr val="bg1">
                          <a:lumMod val="85000"/>
                        </a:schemeClr>
                      </a:solidFill>
                      <a:prstDash val="solid"/>
                      <a:bevel/>
                      <a:headEnd type="none" w="med" len="med"/>
                      <a:tailEnd type="none" w="med" len="med"/>
                    </a:lnB>
                    <a:lnTlToBr>
                      <a:noFill/>
                    </a:lnTlToBr>
                    <a:lnBlToTr>
                      <a:noFill/>
                    </a:lnBlToTr>
                    <a:solidFill>
                      <a:schemeClr val="bg2"/>
                    </a:solidFill>
                  </a:tcPr>
                </a:tc>
                <a:tc>
                  <a:txBody>
                    <a:bodyPr/>
                    <a:p>
                      <a:pPr lvl="0" algn="r" eaLnBrk="1" fontAlgn="ctr" latinLnBrk="1" hangingPunct="1">
                        <a:buClr>
                          <a:srgbClr val="000000"/>
                        </a:buClr>
                        <a:buNone/>
                      </a:pPr>
                      <a:r>
                        <a:rPr lang="en-US" altLang="zh-CN" sz="1200" b="1" dirty="0">
                          <a:solidFill>
                            <a:srgbClr val="000000"/>
                          </a:solidFill>
                          <a:latin typeface="华文楷体" panose="02010600040101010101" charset="-122"/>
                          <a:ea typeface="华文楷体" panose="02010600040101010101" charset="-122"/>
                          <a:sym typeface="Modern H Medium" pitchFamily="2" charset="-127"/>
                        </a:rPr>
                        <a:t>82</a:t>
                      </a:r>
                      <a:endParaRPr lang="en-US" altLang="zh-CN" sz="1200" b="1" dirty="0">
                        <a:solidFill>
                          <a:srgbClr val="000000"/>
                        </a:solidFill>
                        <a:latin typeface="华文楷体" panose="02010600040101010101" charset="-122"/>
                        <a:ea typeface="华文楷体" panose="02010600040101010101" charset="-122"/>
                        <a:sym typeface="Modern H Medium" pitchFamily="2" charset="-127"/>
                      </a:endParaRPr>
                    </a:p>
                  </a:txBody>
                  <a:tcPr marL="36000" marR="72000" marT="36000" marB="36000" anchor="ctr" anchorCtr="0">
                    <a:lnL w="12700" cap="flat" cmpd="sng">
                      <a:solidFill>
                        <a:schemeClr val="bg1">
                          <a:lumMod val="85000"/>
                        </a:schemeClr>
                      </a:solidFill>
                      <a:prstDash val="solid"/>
                      <a:bevel/>
                      <a:headEnd type="none" w="med" len="med"/>
                      <a:tailEnd type="none" w="med" len="med"/>
                    </a:lnL>
                    <a:lnR w="12700" cap="flat" cmpd="sng">
                      <a:solidFill>
                        <a:schemeClr val="bg1">
                          <a:lumMod val="85000"/>
                        </a:schemeClr>
                      </a:solidFill>
                      <a:prstDash val="solid"/>
                      <a:bevel/>
                      <a:headEnd type="none" w="med" len="med"/>
                      <a:tailEnd type="none" w="med" len="med"/>
                    </a:lnR>
                    <a:lnT w="12700" cap="flat" cmpd="sng">
                      <a:solidFill>
                        <a:schemeClr val="bg1">
                          <a:lumMod val="85000"/>
                        </a:schemeClr>
                      </a:solidFill>
                      <a:prstDash val="solid"/>
                      <a:bevel/>
                      <a:headEnd type="none" w="med" len="med"/>
                      <a:tailEnd type="none" w="med" len="med"/>
                    </a:lnT>
                    <a:lnB w="12700" cap="flat" cmpd="sng">
                      <a:solidFill>
                        <a:schemeClr val="bg1">
                          <a:lumMod val="85000"/>
                        </a:schemeClr>
                      </a:solidFill>
                      <a:prstDash val="solid"/>
                      <a:bevel/>
                      <a:headEnd type="none" w="med" len="med"/>
                      <a:tailEnd type="none" w="med" len="med"/>
                    </a:lnB>
                    <a:lnTlToBr>
                      <a:noFill/>
                    </a:lnTlToBr>
                    <a:lnBlToTr>
                      <a:noFill/>
                    </a:lnBlToTr>
                    <a:solidFill>
                      <a:schemeClr val="bg2"/>
                    </a:solidFill>
                  </a:tcPr>
                </a:tc>
                <a:tc>
                  <a:txBody>
                    <a:bodyPr/>
                    <a:p>
                      <a:pPr lvl="0" algn="r" eaLnBrk="1" fontAlgn="ctr" latinLnBrk="1" hangingPunct="1">
                        <a:buClr>
                          <a:srgbClr val="000000"/>
                        </a:buClr>
                        <a:buNone/>
                      </a:pPr>
                      <a:r>
                        <a:rPr lang="en-US" altLang="zh-CN" sz="1200" b="1" dirty="0">
                          <a:solidFill>
                            <a:srgbClr val="000000"/>
                          </a:solidFill>
                          <a:latin typeface="华文楷体" panose="02010600040101010101" charset="-122"/>
                          <a:ea typeface="华文楷体" panose="02010600040101010101" charset="-122"/>
                          <a:sym typeface="Modern H Medium" pitchFamily="2" charset="-127"/>
                        </a:rPr>
                        <a:t>86</a:t>
                      </a:r>
                      <a:endParaRPr lang="en-US" altLang="zh-CN" sz="1200" b="1" dirty="0">
                        <a:solidFill>
                          <a:srgbClr val="000000"/>
                        </a:solidFill>
                        <a:latin typeface="华文楷体" panose="02010600040101010101" charset="-122"/>
                        <a:ea typeface="华文楷体" panose="02010600040101010101" charset="-122"/>
                        <a:sym typeface="Modern H Medium" pitchFamily="2" charset="-127"/>
                      </a:endParaRPr>
                    </a:p>
                  </a:txBody>
                  <a:tcPr marL="36000" marR="72000" marT="36000" marB="36000" anchor="ctr" anchorCtr="0">
                    <a:lnL w="12700" cap="flat" cmpd="sng">
                      <a:solidFill>
                        <a:schemeClr val="bg1">
                          <a:lumMod val="85000"/>
                        </a:schemeClr>
                      </a:solidFill>
                      <a:prstDash val="solid"/>
                      <a:bevel/>
                      <a:headEnd type="none" w="med" len="med"/>
                      <a:tailEnd type="none" w="med" len="med"/>
                    </a:lnL>
                    <a:lnR w="12700" cap="flat" cmpd="sng">
                      <a:solidFill>
                        <a:schemeClr val="bg1">
                          <a:lumMod val="85000"/>
                        </a:schemeClr>
                      </a:solidFill>
                      <a:prstDash val="solid"/>
                      <a:bevel/>
                      <a:headEnd type="none" w="med" len="med"/>
                      <a:tailEnd type="none" w="med" len="med"/>
                    </a:lnR>
                    <a:lnT w="12700" cap="flat" cmpd="sng">
                      <a:solidFill>
                        <a:schemeClr val="bg1">
                          <a:lumMod val="85000"/>
                        </a:schemeClr>
                      </a:solidFill>
                      <a:prstDash val="solid"/>
                      <a:bevel/>
                      <a:headEnd type="none" w="med" len="med"/>
                      <a:tailEnd type="none" w="med" len="med"/>
                    </a:lnT>
                    <a:lnB w="12700" cap="flat" cmpd="sng">
                      <a:solidFill>
                        <a:schemeClr val="bg1">
                          <a:lumMod val="85000"/>
                        </a:schemeClr>
                      </a:solidFill>
                      <a:prstDash val="solid"/>
                      <a:bevel/>
                      <a:headEnd type="none" w="med" len="med"/>
                      <a:tailEnd type="none" w="med" len="med"/>
                    </a:lnB>
                    <a:lnTlToBr>
                      <a:noFill/>
                    </a:lnTlToBr>
                    <a:lnBlToTr>
                      <a:noFill/>
                    </a:lnBlToTr>
                    <a:solidFill>
                      <a:schemeClr val="bg2"/>
                    </a:solidFill>
                  </a:tcPr>
                </a:tc>
              </a:tr>
              <a:tr h="358140">
                <a:tc gridSpan="2">
                  <a:txBody>
                    <a:bodyPr/>
                    <a:p>
                      <a:pPr lvl="0" algn="ctr" eaLnBrk="0" fontAlgn="ctr" latinLnBrk="1" hangingPunct="0">
                        <a:buClr>
                          <a:srgbClr val="000000"/>
                        </a:buClr>
                        <a:buNone/>
                      </a:pPr>
                      <a:r>
                        <a:rPr lang="zh-CN" altLang="en-US" sz="1200" b="1" dirty="0">
                          <a:latin typeface="华文楷体" panose="02010600040101010101" charset="-122"/>
                          <a:ea typeface="华文楷体" panose="02010600040101010101" charset="-122"/>
                          <a:sym typeface="Malgun Gothic" panose="020B0503020000020004" pitchFamily="34" charset="-127"/>
                        </a:rPr>
                        <a:t>合计</a:t>
                      </a:r>
                      <a:endParaRPr lang="zh-CN" altLang="en-US" sz="1200" b="1" dirty="0">
                        <a:latin typeface="华文楷体" panose="02010600040101010101" charset="-122"/>
                        <a:ea typeface="华文楷体" panose="02010600040101010101" charset="-122"/>
                        <a:sym typeface="Malgun Gothic" panose="020B0503020000020004" pitchFamily="34" charset="-127"/>
                      </a:endParaRPr>
                    </a:p>
                  </a:txBody>
                  <a:tcPr marL="6026" marR="6026" marT="6026" marB="0" anchor="ctr" anchorCtr="0">
                    <a:lnL w="12700" cap="flat" cmpd="sng">
                      <a:solidFill>
                        <a:schemeClr val="bg1">
                          <a:lumMod val="85000"/>
                        </a:schemeClr>
                      </a:solidFill>
                      <a:prstDash val="solid"/>
                      <a:bevel/>
                      <a:headEnd type="none" w="med" len="med"/>
                      <a:tailEnd type="none" w="med" len="med"/>
                    </a:lnL>
                    <a:lnR w="12700" cap="flat" cmpd="sng">
                      <a:solidFill>
                        <a:schemeClr val="bg1">
                          <a:lumMod val="85000"/>
                        </a:schemeClr>
                      </a:solidFill>
                      <a:prstDash val="solid"/>
                      <a:bevel/>
                      <a:headEnd type="none" w="med" len="med"/>
                      <a:tailEnd type="none" w="med" len="med"/>
                    </a:lnR>
                    <a:lnT w="12700" cap="flat" cmpd="sng">
                      <a:solidFill>
                        <a:schemeClr val="bg1">
                          <a:lumMod val="85000"/>
                        </a:schemeClr>
                      </a:solidFill>
                      <a:prstDash val="solid"/>
                      <a:bevel/>
                      <a:headEnd type="none" w="med" len="med"/>
                      <a:tailEnd type="none" w="med" len="med"/>
                    </a:lnT>
                    <a:lnB w="12700" cap="flat" cmpd="sng">
                      <a:solidFill>
                        <a:schemeClr val="bg1">
                          <a:lumMod val="85000"/>
                        </a:schemeClr>
                      </a:solidFill>
                      <a:prstDash val="solid"/>
                      <a:bevel/>
                      <a:headEnd type="none" w="med" len="med"/>
                      <a:tailEnd type="none" w="med" len="med"/>
                    </a:lnB>
                    <a:lnTlToBr>
                      <a:noFill/>
                    </a:lnTlToBr>
                    <a:lnBlToTr>
                      <a:noFill/>
                    </a:lnBlToTr>
                    <a:solidFill>
                      <a:schemeClr val="bg2"/>
                    </a:solidFill>
                  </a:tcPr>
                </a:tc>
                <a:tc hMerge="1">
                  <a:tcPr>
                    <a:lnR w="12700" cap="flat" cmpd="sng">
                      <a:solidFill>
                        <a:schemeClr val="bg1">
                          <a:lumMod val="85000"/>
                        </a:schemeClr>
                      </a:solidFill>
                      <a:prstDash val="solid"/>
                      <a:bevel/>
                      <a:headEnd type="none" w="med" len="med"/>
                      <a:tailEnd type="none" w="med" len="med"/>
                    </a:lnR>
                    <a:lnT w="12700" cap="flat" cmpd="sng">
                      <a:solidFill>
                        <a:schemeClr val="bg1">
                          <a:lumMod val="85000"/>
                        </a:schemeClr>
                      </a:solidFill>
                      <a:prstDash val="solid"/>
                      <a:bevel/>
                      <a:headEnd type="none" w="med" len="med"/>
                      <a:tailEnd type="none" w="med" len="med"/>
                    </a:lnT>
                    <a:lnB w="12700" cap="flat" cmpd="sng">
                      <a:solidFill>
                        <a:schemeClr val="bg1">
                          <a:lumMod val="85000"/>
                        </a:schemeClr>
                      </a:solidFill>
                      <a:prstDash val="solid"/>
                      <a:bevel/>
                      <a:headEnd type="none" w="med" len="med"/>
                      <a:tailEnd type="none" w="med" len="med"/>
                    </a:lnB>
                  </a:tcPr>
                </a:tc>
                <a:tc>
                  <a:txBody>
                    <a:bodyPr/>
                    <a:p>
                      <a:pPr lvl="0" algn="r" eaLnBrk="0" fontAlgn="ctr" latinLnBrk="1" hangingPunct="0">
                        <a:buClr>
                          <a:srgbClr val="000000"/>
                        </a:buClr>
                        <a:buNone/>
                      </a:pPr>
                      <a:r>
                        <a:rPr lang="en-US" altLang="zh-CN" sz="1400" b="1" dirty="0">
                          <a:latin typeface="华文楷体" panose="02010600040101010101" charset="-122"/>
                          <a:ea typeface="华文楷体" panose="02010600040101010101" charset="-122"/>
                          <a:sym typeface="Arial" panose="020B0604020202020204" pitchFamily="34" charset="0"/>
                        </a:rPr>
                        <a:t>6</a:t>
                      </a:r>
                      <a:endParaRPr lang="en-US" altLang="zh-CN" sz="1400" b="1" dirty="0">
                        <a:latin typeface="华文楷体" panose="02010600040101010101" charset="-122"/>
                        <a:ea typeface="华文楷体" panose="02010600040101010101" charset="-122"/>
                        <a:sym typeface="Arial" panose="020B0604020202020204" pitchFamily="34" charset="0"/>
                      </a:endParaRPr>
                    </a:p>
                  </a:txBody>
                  <a:tcPr marL="0" marR="72001" marT="0" marB="0" anchor="ctr" anchorCtr="0">
                    <a:lnL w="12700" cap="flat" cmpd="sng">
                      <a:solidFill>
                        <a:schemeClr val="bg1">
                          <a:lumMod val="85000"/>
                        </a:schemeClr>
                      </a:solidFill>
                      <a:prstDash val="solid"/>
                      <a:bevel/>
                      <a:headEnd type="none" w="med" len="med"/>
                      <a:tailEnd type="none" w="med" len="med"/>
                    </a:lnL>
                    <a:lnR w="12700" cap="flat" cmpd="sng">
                      <a:solidFill>
                        <a:schemeClr val="bg1">
                          <a:lumMod val="85000"/>
                        </a:schemeClr>
                      </a:solidFill>
                      <a:prstDash val="solid"/>
                      <a:bevel/>
                      <a:headEnd type="none" w="med" len="med"/>
                      <a:tailEnd type="none" w="med" len="med"/>
                    </a:lnR>
                    <a:lnT w="12700" cap="flat" cmpd="sng">
                      <a:solidFill>
                        <a:schemeClr val="bg1">
                          <a:lumMod val="85000"/>
                        </a:schemeClr>
                      </a:solidFill>
                      <a:prstDash val="solid"/>
                      <a:bevel/>
                      <a:headEnd type="none" w="med" len="med"/>
                      <a:tailEnd type="none" w="med" len="med"/>
                    </a:lnT>
                    <a:lnB w="12700" cap="flat" cmpd="sng">
                      <a:solidFill>
                        <a:schemeClr val="bg1">
                          <a:lumMod val="85000"/>
                        </a:schemeClr>
                      </a:solidFill>
                      <a:prstDash val="solid"/>
                      <a:bevel/>
                      <a:headEnd type="none" w="med" len="med"/>
                      <a:tailEnd type="none" w="med" len="med"/>
                    </a:lnB>
                    <a:lnTlToBr>
                      <a:noFill/>
                    </a:lnTlToBr>
                    <a:lnBlToTr>
                      <a:noFill/>
                    </a:lnBlToTr>
                    <a:solidFill>
                      <a:schemeClr val="bg2"/>
                    </a:solidFill>
                  </a:tcPr>
                </a:tc>
                <a:tc>
                  <a:txBody>
                    <a:bodyPr/>
                    <a:p>
                      <a:pPr lvl="0" algn="r" eaLnBrk="0" fontAlgn="ctr" latinLnBrk="1" hangingPunct="0">
                        <a:buClr>
                          <a:srgbClr val="000000"/>
                        </a:buClr>
                        <a:buNone/>
                      </a:pPr>
                      <a:r>
                        <a:rPr lang="en-US" altLang="zh-CN" sz="1200" b="1" dirty="0">
                          <a:latin typeface="华文楷体" panose="02010600040101010101" charset="-122"/>
                          <a:ea typeface="华文楷体" panose="02010600040101010101" charset="-122"/>
                          <a:sym typeface="Arial" panose="020B0604020202020204" pitchFamily="34" charset="0"/>
                        </a:rPr>
                        <a:t>18</a:t>
                      </a:r>
                      <a:endParaRPr lang="en-US" altLang="zh-CN" sz="1200" b="1" dirty="0">
                        <a:latin typeface="华文楷体" panose="02010600040101010101" charset="-122"/>
                        <a:ea typeface="华文楷体" panose="02010600040101010101" charset="-122"/>
                        <a:sym typeface="Arial" panose="020B0604020202020204" pitchFamily="34" charset="0"/>
                      </a:endParaRPr>
                    </a:p>
                  </a:txBody>
                  <a:tcPr marL="0" marR="72001" marT="0" marB="0" anchor="ctr" anchorCtr="0">
                    <a:lnL w="12700" cap="flat" cmpd="sng">
                      <a:solidFill>
                        <a:schemeClr val="bg1">
                          <a:lumMod val="85000"/>
                        </a:schemeClr>
                      </a:solidFill>
                      <a:prstDash val="solid"/>
                      <a:bevel/>
                      <a:headEnd type="none" w="med" len="med"/>
                      <a:tailEnd type="none" w="med" len="med"/>
                    </a:lnL>
                    <a:lnR w="12700" cap="flat" cmpd="sng">
                      <a:solidFill>
                        <a:schemeClr val="bg1">
                          <a:lumMod val="85000"/>
                        </a:schemeClr>
                      </a:solidFill>
                      <a:prstDash val="solid"/>
                      <a:bevel/>
                      <a:headEnd type="none" w="med" len="med"/>
                      <a:tailEnd type="none" w="med" len="med"/>
                    </a:lnR>
                    <a:lnT w="12700" cap="flat" cmpd="sng">
                      <a:solidFill>
                        <a:schemeClr val="bg1">
                          <a:lumMod val="85000"/>
                        </a:schemeClr>
                      </a:solidFill>
                      <a:prstDash val="solid"/>
                      <a:bevel/>
                      <a:headEnd type="none" w="med" len="med"/>
                      <a:tailEnd type="none" w="med" len="med"/>
                    </a:lnT>
                    <a:lnB w="12700" cap="flat" cmpd="sng">
                      <a:solidFill>
                        <a:schemeClr val="bg1">
                          <a:lumMod val="85000"/>
                        </a:schemeClr>
                      </a:solidFill>
                      <a:prstDash val="solid"/>
                      <a:bevel/>
                      <a:headEnd type="none" w="med" len="med"/>
                      <a:tailEnd type="none" w="med" len="med"/>
                    </a:lnB>
                    <a:lnTlToBr>
                      <a:noFill/>
                    </a:lnTlToBr>
                    <a:lnBlToTr>
                      <a:noFill/>
                    </a:lnBlToTr>
                    <a:solidFill>
                      <a:schemeClr val="bg2"/>
                    </a:solidFill>
                  </a:tcPr>
                </a:tc>
                <a:tc>
                  <a:txBody>
                    <a:bodyPr/>
                    <a:p>
                      <a:pPr lvl="0" algn="r" eaLnBrk="0" fontAlgn="ctr" latinLnBrk="1" hangingPunct="0">
                        <a:buClr>
                          <a:srgbClr val="000000"/>
                        </a:buClr>
                        <a:buNone/>
                      </a:pPr>
                      <a:r>
                        <a:rPr lang="en-US" altLang="zh-CN" sz="1200" b="1" dirty="0">
                          <a:latin typeface="华文楷体" panose="02010600040101010101" charset="-122"/>
                          <a:ea typeface="华文楷体" panose="02010600040101010101" charset="-122"/>
                          <a:sym typeface="Arial" panose="020B0604020202020204" pitchFamily="34" charset="0"/>
                        </a:rPr>
                        <a:t>70</a:t>
                      </a:r>
                      <a:endParaRPr lang="en-US" altLang="zh-CN" sz="1200" b="1" dirty="0">
                        <a:latin typeface="华文楷体" panose="02010600040101010101" charset="-122"/>
                        <a:ea typeface="华文楷体" panose="02010600040101010101" charset="-122"/>
                        <a:sym typeface="Arial" panose="020B0604020202020204" pitchFamily="34" charset="0"/>
                      </a:endParaRPr>
                    </a:p>
                  </a:txBody>
                  <a:tcPr marL="0" marR="72001" marT="0" marB="0" anchor="ctr" anchorCtr="0">
                    <a:lnL w="12700" cap="flat" cmpd="sng">
                      <a:solidFill>
                        <a:schemeClr val="bg1">
                          <a:lumMod val="85000"/>
                        </a:schemeClr>
                      </a:solidFill>
                      <a:prstDash val="solid"/>
                      <a:bevel/>
                      <a:headEnd type="none" w="med" len="med"/>
                      <a:tailEnd type="none" w="med" len="med"/>
                    </a:lnL>
                    <a:lnR w="12700" cap="flat" cmpd="sng">
                      <a:solidFill>
                        <a:schemeClr val="bg1">
                          <a:lumMod val="85000"/>
                        </a:schemeClr>
                      </a:solidFill>
                      <a:prstDash val="solid"/>
                      <a:bevel/>
                      <a:headEnd type="none" w="med" len="med"/>
                      <a:tailEnd type="none" w="med" len="med"/>
                    </a:lnR>
                    <a:lnT w="12700" cap="flat" cmpd="sng">
                      <a:solidFill>
                        <a:schemeClr val="bg1">
                          <a:lumMod val="85000"/>
                        </a:schemeClr>
                      </a:solidFill>
                      <a:prstDash val="solid"/>
                      <a:bevel/>
                      <a:headEnd type="none" w="med" len="med"/>
                      <a:tailEnd type="none" w="med" len="med"/>
                    </a:lnT>
                    <a:lnB w="12700" cap="flat" cmpd="sng">
                      <a:solidFill>
                        <a:schemeClr val="bg1">
                          <a:lumMod val="85000"/>
                        </a:schemeClr>
                      </a:solidFill>
                      <a:prstDash val="solid"/>
                      <a:bevel/>
                      <a:headEnd type="none" w="med" len="med"/>
                      <a:tailEnd type="none" w="med" len="med"/>
                    </a:lnB>
                    <a:lnTlToBr>
                      <a:noFill/>
                    </a:lnTlToBr>
                    <a:lnBlToTr>
                      <a:noFill/>
                    </a:lnBlToTr>
                    <a:solidFill>
                      <a:schemeClr val="bg2"/>
                    </a:solidFill>
                  </a:tcPr>
                </a:tc>
                <a:tc>
                  <a:txBody>
                    <a:bodyPr/>
                    <a:p>
                      <a:pPr lvl="0" algn="r" eaLnBrk="0" fontAlgn="ctr" latinLnBrk="1" hangingPunct="0">
                        <a:buClr>
                          <a:srgbClr val="000000"/>
                        </a:buClr>
                        <a:buNone/>
                      </a:pPr>
                      <a:r>
                        <a:rPr lang="en-US" altLang="zh-CN" sz="1400" b="1" dirty="0">
                          <a:latin typeface="华文楷体" panose="02010600040101010101" charset="-122"/>
                          <a:ea typeface="华文楷体" panose="02010600040101010101" charset="-122"/>
                          <a:sym typeface="Arial" panose="020B0604020202020204" pitchFamily="34" charset="0"/>
                        </a:rPr>
                        <a:t>88</a:t>
                      </a:r>
                      <a:endParaRPr lang="en-US" altLang="zh-CN" sz="1400" b="1" dirty="0">
                        <a:latin typeface="华文楷体" panose="02010600040101010101" charset="-122"/>
                        <a:ea typeface="华文楷体" panose="02010600040101010101" charset="-122"/>
                        <a:sym typeface="Arial" panose="020B0604020202020204" pitchFamily="34" charset="0"/>
                      </a:endParaRPr>
                    </a:p>
                  </a:txBody>
                  <a:tcPr marL="0" marR="72001" marT="0" marB="0" anchor="ctr" anchorCtr="0">
                    <a:lnL w="12700" cap="flat" cmpd="sng">
                      <a:solidFill>
                        <a:schemeClr val="bg1">
                          <a:lumMod val="85000"/>
                        </a:schemeClr>
                      </a:solidFill>
                      <a:prstDash val="solid"/>
                      <a:bevel/>
                      <a:headEnd type="none" w="med" len="med"/>
                      <a:tailEnd type="none" w="med" len="med"/>
                    </a:lnL>
                    <a:lnR w="12700" cap="flat" cmpd="sng">
                      <a:solidFill>
                        <a:schemeClr val="bg1">
                          <a:lumMod val="85000"/>
                        </a:schemeClr>
                      </a:solidFill>
                      <a:prstDash val="solid"/>
                      <a:bevel/>
                      <a:headEnd type="none" w="med" len="med"/>
                      <a:tailEnd type="none" w="med" len="med"/>
                    </a:lnR>
                    <a:lnT w="12700" cap="flat" cmpd="sng">
                      <a:solidFill>
                        <a:schemeClr val="bg1">
                          <a:lumMod val="85000"/>
                        </a:schemeClr>
                      </a:solidFill>
                      <a:prstDash val="solid"/>
                      <a:bevel/>
                      <a:headEnd type="none" w="med" len="med"/>
                      <a:tailEnd type="none" w="med" len="med"/>
                    </a:lnT>
                    <a:lnB w="12700" cap="flat" cmpd="sng">
                      <a:solidFill>
                        <a:schemeClr val="bg1">
                          <a:lumMod val="85000"/>
                        </a:schemeClr>
                      </a:solidFill>
                      <a:prstDash val="solid"/>
                      <a:bevel/>
                      <a:headEnd type="none" w="med" len="med"/>
                      <a:tailEnd type="none" w="med" len="med"/>
                    </a:lnB>
                    <a:lnTlToBr>
                      <a:noFill/>
                    </a:lnTlToBr>
                    <a:lnBlToTr>
                      <a:noFill/>
                    </a:lnBlToTr>
                    <a:solidFill>
                      <a:schemeClr val="bg2"/>
                    </a:solidFill>
                  </a:tcPr>
                </a:tc>
                <a:tc>
                  <a:txBody>
                    <a:bodyPr/>
                    <a:p>
                      <a:pPr lvl="0" algn="r" eaLnBrk="0" fontAlgn="ctr" latinLnBrk="1" hangingPunct="0">
                        <a:buClr>
                          <a:srgbClr val="000000"/>
                        </a:buClr>
                        <a:buNone/>
                      </a:pPr>
                      <a:r>
                        <a:rPr lang="en-US" altLang="zh-CN" sz="1400" b="1" dirty="0">
                          <a:latin typeface="华文楷体" panose="02010600040101010101" charset="-122"/>
                          <a:ea typeface="华文楷体" panose="02010600040101010101" charset="-122"/>
                          <a:sym typeface="Arial" panose="020B0604020202020204" pitchFamily="34" charset="0"/>
                        </a:rPr>
                        <a:t>94</a:t>
                      </a:r>
                      <a:endParaRPr lang="en-US" altLang="zh-CN" sz="1400" b="1" dirty="0">
                        <a:latin typeface="华文楷体" panose="02010600040101010101" charset="-122"/>
                        <a:ea typeface="华文楷体" panose="02010600040101010101" charset="-122"/>
                        <a:sym typeface="Arial" panose="020B0604020202020204" pitchFamily="34" charset="0"/>
                      </a:endParaRPr>
                    </a:p>
                  </a:txBody>
                  <a:tcPr marL="0" marR="72001" marT="0" marB="0" anchor="ctr" anchorCtr="0">
                    <a:lnL w="12700" cap="flat" cmpd="sng">
                      <a:solidFill>
                        <a:schemeClr val="bg1">
                          <a:lumMod val="85000"/>
                        </a:schemeClr>
                      </a:solidFill>
                      <a:prstDash val="solid"/>
                      <a:bevel/>
                      <a:headEnd type="none" w="med" len="med"/>
                      <a:tailEnd type="none" w="med" len="med"/>
                    </a:lnL>
                    <a:lnR w="12700" cap="flat" cmpd="sng">
                      <a:solidFill>
                        <a:schemeClr val="bg1">
                          <a:lumMod val="85000"/>
                        </a:schemeClr>
                      </a:solidFill>
                      <a:prstDash val="solid"/>
                      <a:bevel/>
                      <a:headEnd type="none" w="med" len="med"/>
                      <a:tailEnd type="none" w="med" len="med"/>
                    </a:lnR>
                    <a:lnT w="12700" cap="flat" cmpd="sng">
                      <a:solidFill>
                        <a:schemeClr val="bg1">
                          <a:lumMod val="85000"/>
                        </a:schemeClr>
                      </a:solidFill>
                      <a:prstDash val="solid"/>
                      <a:bevel/>
                      <a:headEnd type="none" w="med" len="med"/>
                      <a:tailEnd type="none" w="med" len="med"/>
                    </a:lnT>
                    <a:lnB w="12700" cap="flat" cmpd="sng">
                      <a:solidFill>
                        <a:schemeClr val="bg1">
                          <a:lumMod val="85000"/>
                        </a:schemeClr>
                      </a:solidFill>
                      <a:prstDash val="solid"/>
                      <a:bevel/>
                      <a:headEnd type="none" w="med" len="med"/>
                      <a:tailEnd type="none" w="med" len="med"/>
                    </a:lnB>
                    <a:lnTlToBr>
                      <a:noFill/>
                    </a:lnTlToBr>
                    <a:lnBlToTr>
                      <a:noFill/>
                    </a:lnBlToTr>
                    <a:solidFill>
                      <a:schemeClr val="bg2"/>
                    </a:solidFill>
                  </a:tcPr>
                </a:tc>
              </a:tr>
            </a:tbl>
          </a:graphicData>
        </a:graphic>
      </p:graphicFrame>
      <p:sp>
        <p:nvSpPr>
          <p:cNvPr id="23754" name="TextBox 6"/>
          <p:cNvSpPr/>
          <p:nvPr/>
        </p:nvSpPr>
        <p:spPr>
          <a:xfrm>
            <a:off x="2855278" y="6077903"/>
            <a:ext cx="2808287" cy="245110"/>
          </a:xfrm>
          <a:prstGeom prst="rect">
            <a:avLst/>
          </a:prstGeom>
          <a:noFill/>
          <a:ln w="9525">
            <a:noFill/>
          </a:ln>
        </p:spPr>
        <p:txBody>
          <a:bodyPr>
            <a:spAutoFit/>
          </a:bodyPr>
          <a:p>
            <a:pPr latinLnBrk="1"/>
            <a:r>
              <a:rPr lang="en-US" altLang="zh-CN" sz="1000" dirty="0">
                <a:solidFill>
                  <a:srgbClr val="000000"/>
                </a:solidFill>
                <a:latin typeface="楷体" panose="02010609060101010101" pitchFamily="49" charset="-122"/>
                <a:ea typeface="楷体" panose="02010609060101010101" pitchFamily="49" charset="-122"/>
                <a:sym typeface="楷体" panose="02010609060101010101" pitchFamily="49" charset="-122"/>
              </a:rPr>
              <a:t>※ </a:t>
            </a:r>
            <a:r>
              <a:rPr lang="zh-CN" altLang="en-US" sz="1000" dirty="0">
                <a:solidFill>
                  <a:srgbClr val="000000"/>
                </a:solidFill>
                <a:latin typeface="楷体" panose="02010609060101010101" pitchFamily="49" charset="-122"/>
                <a:ea typeface="楷体" panose="02010609060101010101" pitchFamily="49" charset="-122"/>
                <a:sym typeface="楷体" panose="02010609060101010101" pitchFamily="49" charset="-122"/>
              </a:rPr>
              <a:t>初期 </a:t>
            </a:r>
            <a:r>
              <a:rPr lang="en-US" altLang="zh-CN" sz="1000" dirty="0">
                <a:solidFill>
                  <a:srgbClr val="000000"/>
                </a:solidFill>
                <a:latin typeface="楷体" panose="02010609060101010101" pitchFamily="49" charset="-122"/>
                <a:ea typeface="楷体" panose="02010609060101010101" pitchFamily="49" charset="-122"/>
                <a:sym typeface="楷体" panose="02010609060101010101" pitchFamily="49" charset="-122"/>
              </a:rPr>
              <a:t>6</a:t>
            </a:r>
            <a:r>
              <a:rPr lang="zh-CN" altLang="en-US" sz="1000" dirty="0">
                <a:solidFill>
                  <a:srgbClr val="000000"/>
                </a:solidFill>
                <a:latin typeface="楷体" panose="02010609060101010101" pitchFamily="49" charset="-122"/>
                <a:ea typeface="楷体" panose="02010609060101010101" pitchFamily="49" charset="-122"/>
                <a:sym typeface="楷体" panose="02010609060101010101" pitchFamily="49" charset="-122"/>
              </a:rPr>
              <a:t>个月 光华荣昌驻财务人员协助工作</a:t>
            </a:r>
            <a:endParaRPr lang="zh-CN" altLang="en-US" sz="1000"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p:txBody>
      </p:sp>
      <p:sp>
        <p:nvSpPr>
          <p:cNvPr id="4" name="Rectangle 323"/>
          <p:cNvSpPr/>
          <p:nvPr/>
        </p:nvSpPr>
        <p:spPr>
          <a:xfrm>
            <a:off x="4852035" y="4245293"/>
            <a:ext cx="720725" cy="414337"/>
          </a:xfrm>
          <a:prstGeom prst="rect">
            <a:avLst/>
          </a:prstGeom>
          <a:solidFill>
            <a:srgbClr val="632423"/>
          </a:solidFill>
          <a:ln w="19050" cap="flat" cmpd="sng">
            <a:solidFill>
              <a:srgbClr val="BFBFBF"/>
            </a:solidFill>
            <a:prstDash val="solid"/>
            <a:miter/>
            <a:headEnd type="none" w="med" len="med"/>
            <a:tailEnd type="none" w="med" len="med"/>
          </a:ln>
        </p:spPr>
        <p:txBody>
          <a:bodyPr wrap="none" anchor="ctr" anchorCtr="0"/>
          <a:p>
            <a:pPr algn="ctr" latinLnBrk="1"/>
            <a:r>
              <a:rPr lang="zh-CN" sz="1000" b="1" dirty="0">
                <a:solidFill>
                  <a:srgbClr val="FFFFFF"/>
                </a:solidFill>
                <a:latin typeface="华文楷体" panose="02010600040101010101" charset="-122"/>
                <a:ea typeface="华文楷体" panose="02010600040101010101" charset="-122"/>
                <a:sym typeface="楷体" panose="02010609060101010101" pitchFamily="49" charset="-122"/>
              </a:rPr>
              <a:t>工艺工程</a:t>
            </a:r>
            <a:endParaRPr lang="zh-CN" sz="1000" b="1" dirty="0">
              <a:solidFill>
                <a:srgbClr val="FFFFFF"/>
              </a:solidFill>
              <a:latin typeface="华文楷体" panose="02010600040101010101" charset="-122"/>
              <a:ea typeface="华文楷体" panose="02010600040101010101" charset="-122"/>
              <a:sym typeface="楷体" panose="02010609060101010101" pitchFamily="49" charset="-122"/>
            </a:endParaRPr>
          </a:p>
        </p:txBody>
      </p:sp>
      <p:graphicFrame>
        <p:nvGraphicFramePr>
          <p:cNvPr id="5" name="表格 4"/>
          <p:cNvGraphicFramePr/>
          <p:nvPr/>
        </p:nvGraphicFramePr>
        <p:xfrm>
          <a:off x="4855210" y="4724718"/>
          <a:ext cx="717550" cy="1274445"/>
        </p:xfrm>
        <a:graphic>
          <a:graphicData uri="http://schemas.openxmlformats.org/drawingml/2006/table">
            <a:tbl>
              <a:tblPr/>
              <a:tblGrid>
                <a:gridCol w="717550"/>
              </a:tblGrid>
              <a:tr h="319405">
                <a:tc>
                  <a:txBody>
                    <a:bodyPr/>
                    <a:p>
                      <a:pPr marL="0" lvl="0" indent="0" algn="ctr" eaLnBrk="1" latinLnBrk="1" hangingPunct="1">
                        <a:spcBef>
                          <a:spcPct val="0"/>
                        </a:spcBef>
                        <a:buFont typeface="Arial" panose="020B0604020202020204" pitchFamily="34" charset="0"/>
                        <a:buNone/>
                      </a:pPr>
                      <a:r>
                        <a:rPr lang="zh-CN" altLang="en-US" sz="1000" b="1">
                          <a:solidFill>
                            <a:schemeClr val="tx1"/>
                          </a:solidFill>
                          <a:latin typeface="楷体" panose="02010609060101010101" pitchFamily="49" charset="-122"/>
                          <a:ea typeface="楷体" panose="02010609060101010101" pitchFamily="49" charset="-122"/>
                          <a:sym typeface="Malgun Gothic" panose="020B0503020000020004" pitchFamily="34" charset="-127"/>
                        </a:rPr>
                        <a:t>座椅</a:t>
                      </a:r>
                      <a:r>
                        <a:rPr lang="en-US" altLang="zh-CN" sz="1000" b="1">
                          <a:solidFill>
                            <a:schemeClr val="tx1"/>
                          </a:solidFill>
                          <a:latin typeface="楷体" panose="02010609060101010101" pitchFamily="49" charset="-122"/>
                          <a:ea typeface="楷体" panose="02010609060101010101" pitchFamily="49" charset="-122"/>
                          <a:sym typeface="Malgun Gothic" panose="020B0503020000020004" pitchFamily="34" charset="-127"/>
                        </a:rPr>
                        <a:t>PIE</a:t>
                      </a:r>
                      <a:endParaRPr lang="en-US" altLang="zh-CN" sz="1000" b="1">
                        <a:solidFill>
                          <a:schemeClr val="tx1"/>
                        </a:solidFill>
                        <a:latin typeface="楷体" panose="02010609060101010101" pitchFamily="49" charset="-122"/>
                        <a:ea typeface="楷体" panose="02010609060101010101" pitchFamily="49" charset="-122"/>
                        <a:sym typeface="Malgun Gothic" panose="020B0503020000020004" pitchFamily="34" charset="-127"/>
                      </a:endParaRPr>
                    </a:p>
                  </a:txBody>
                  <a:tcPr anchor="ctr">
                    <a:lnL w="12700" cap="flat" cmpd="sng">
                      <a:solidFill>
                        <a:srgbClr val="A5A5A5"/>
                      </a:solidFill>
                      <a:prstDash val="solid"/>
                      <a:bevel/>
                      <a:headEnd type="none" w="med" len="med"/>
                      <a:tailEnd type="none" w="med" len="med"/>
                    </a:lnL>
                    <a:lnR w="12700" cap="flat" cmpd="sng">
                      <a:solidFill>
                        <a:srgbClr val="A5A5A5"/>
                      </a:solidFill>
                      <a:prstDash val="solid"/>
                      <a:bevel/>
                      <a:headEnd type="none" w="med" len="med"/>
                      <a:tailEnd type="none" w="med" len="med"/>
                    </a:lnR>
                    <a:lnT w="12700" cap="flat" cmpd="sng">
                      <a:solidFill>
                        <a:srgbClr val="A5A5A5"/>
                      </a:solidFill>
                      <a:prstDash val="solid"/>
                      <a:bevel/>
                      <a:headEnd type="none" w="med" len="med"/>
                      <a:tailEnd type="none" w="med" len="med"/>
                    </a:lnT>
                    <a:lnB cap="flat">
                      <a:noFill/>
                    </a:lnB>
                    <a:lnTlToBr>
                      <a:noFill/>
                    </a:lnTlToBr>
                    <a:lnBlToTr>
                      <a:noFill/>
                    </a:lnBlToTr>
                    <a:solidFill>
                      <a:schemeClr val="bg1">
                        <a:alpha val="100000"/>
                      </a:schemeClr>
                    </a:solidFill>
                  </a:tcPr>
                </a:tc>
              </a:tr>
              <a:tr h="318135">
                <a:tc>
                  <a:txBody>
                    <a:bodyPr/>
                    <a:p>
                      <a:pPr marL="0" lvl="0" indent="0" algn="ctr" eaLnBrk="1" latinLnBrk="1" hangingPunct="1">
                        <a:spcBef>
                          <a:spcPct val="0"/>
                        </a:spcBef>
                        <a:buFont typeface="Arial" panose="020B0604020202020204" pitchFamily="34" charset="0"/>
                        <a:buNone/>
                      </a:pPr>
                      <a:r>
                        <a:rPr lang="zh-CN" altLang="en-US" sz="1000" b="1">
                          <a:solidFill>
                            <a:schemeClr val="tx1"/>
                          </a:solidFill>
                          <a:latin typeface="楷体" panose="02010609060101010101" pitchFamily="49" charset="-122"/>
                          <a:ea typeface="楷体" panose="02010609060101010101" pitchFamily="49" charset="-122"/>
                          <a:sym typeface="Malgun Gothic" panose="020B0503020000020004" pitchFamily="34" charset="-127"/>
                        </a:rPr>
                        <a:t>发泡</a:t>
                      </a:r>
                      <a:r>
                        <a:rPr lang="en-US" altLang="zh-CN" sz="1000" b="1">
                          <a:solidFill>
                            <a:schemeClr val="tx1"/>
                          </a:solidFill>
                          <a:latin typeface="楷体" panose="02010609060101010101" pitchFamily="49" charset="-122"/>
                          <a:ea typeface="楷体" panose="02010609060101010101" pitchFamily="49" charset="-122"/>
                          <a:sym typeface="Malgun Gothic" panose="020B0503020000020004" pitchFamily="34" charset="-127"/>
                        </a:rPr>
                        <a:t>PIE</a:t>
                      </a:r>
                      <a:endParaRPr lang="en-US" altLang="zh-CN" sz="1000" b="1">
                        <a:solidFill>
                          <a:schemeClr val="tx1"/>
                        </a:solidFill>
                        <a:latin typeface="楷体" panose="02010609060101010101" pitchFamily="49" charset="-122"/>
                        <a:ea typeface="楷体" panose="02010609060101010101" pitchFamily="49" charset="-122"/>
                        <a:sym typeface="Malgun Gothic" panose="020B0503020000020004" pitchFamily="34" charset="-127"/>
                      </a:endParaRPr>
                    </a:p>
                  </a:txBody>
                  <a:tcPr anchor="ctr">
                    <a:lnL w="12700" cap="flat" cmpd="sng">
                      <a:solidFill>
                        <a:srgbClr val="A5A5A5"/>
                      </a:solidFill>
                      <a:prstDash val="solid"/>
                      <a:bevel/>
                      <a:headEnd type="none" w="med" len="med"/>
                      <a:tailEnd type="none" w="med" len="med"/>
                    </a:lnL>
                    <a:lnR w="12700" cap="flat" cmpd="sng">
                      <a:solidFill>
                        <a:srgbClr val="A5A5A5"/>
                      </a:solidFill>
                      <a:prstDash val="solid"/>
                      <a:bevel/>
                      <a:headEnd type="none" w="med" len="med"/>
                      <a:tailEnd type="none" w="med" len="med"/>
                    </a:lnR>
                    <a:lnT cap="flat">
                      <a:noFill/>
                    </a:lnT>
                    <a:lnB cap="flat">
                      <a:noFill/>
                    </a:lnB>
                    <a:lnTlToBr>
                      <a:noFill/>
                    </a:lnTlToBr>
                    <a:lnBlToTr>
                      <a:noFill/>
                    </a:lnBlToTr>
                    <a:solidFill>
                      <a:schemeClr val="bg1">
                        <a:alpha val="100000"/>
                      </a:schemeClr>
                    </a:solidFill>
                  </a:tcPr>
                </a:tc>
              </a:tr>
              <a:tr h="317500">
                <a:tc>
                  <a:txBody>
                    <a:bodyPr/>
                    <a:p>
                      <a:pPr marL="0" lvl="0" indent="0" algn="ctr" eaLnBrk="1" latinLnBrk="1" hangingPunct="1">
                        <a:spcBef>
                          <a:spcPct val="0"/>
                        </a:spcBef>
                        <a:buFont typeface="Arial" panose="020B0604020202020204" pitchFamily="34" charset="0"/>
                        <a:buNone/>
                      </a:pPr>
                      <a:r>
                        <a:rPr lang="zh-CN" altLang="en-US" sz="1000" b="1">
                          <a:solidFill>
                            <a:schemeClr val="tx1"/>
                          </a:solidFill>
                          <a:latin typeface="楷体" panose="02010609060101010101" pitchFamily="49" charset="-122"/>
                          <a:ea typeface="楷体" panose="02010609060101010101" pitchFamily="49" charset="-122"/>
                          <a:sym typeface="Malgun Gothic" panose="020B0503020000020004" pitchFamily="34" charset="-127"/>
                        </a:rPr>
                        <a:t>设备</a:t>
                      </a:r>
                      <a:r>
                        <a:rPr lang="en-US" altLang="zh-CN" sz="1000" b="1">
                          <a:solidFill>
                            <a:schemeClr val="tx1"/>
                          </a:solidFill>
                          <a:latin typeface="楷体" panose="02010609060101010101" pitchFamily="49" charset="-122"/>
                          <a:ea typeface="楷体" panose="02010609060101010101" pitchFamily="49" charset="-122"/>
                          <a:sym typeface="Malgun Gothic" panose="020B0503020000020004" pitchFamily="34" charset="-127"/>
                        </a:rPr>
                        <a:t>MA</a:t>
                      </a:r>
                      <a:endParaRPr lang="en-US" altLang="zh-CN" sz="1000" b="1">
                        <a:solidFill>
                          <a:schemeClr val="tx1"/>
                        </a:solidFill>
                        <a:latin typeface="楷体" panose="02010609060101010101" pitchFamily="49" charset="-122"/>
                        <a:ea typeface="楷体" panose="02010609060101010101" pitchFamily="49" charset="-122"/>
                        <a:sym typeface="Malgun Gothic" panose="020B0503020000020004" pitchFamily="34" charset="-127"/>
                      </a:endParaRPr>
                    </a:p>
                  </a:txBody>
                  <a:tcPr anchor="ctr">
                    <a:lnL w="12700" cap="flat" cmpd="sng">
                      <a:solidFill>
                        <a:srgbClr val="A5A5A5"/>
                      </a:solidFill>
                      <a:prstDash val="solid"/>
                      <a:bevel/>
                      <a:headEnd type="none" w="med" len="med"/>
                      <a:tailEnd type="none" w="med" len="med"/>
                    </a:lnL>
                    <a:lnR w="12700" cap="flat" cmpd="sng">
                      <a:solidFill>
                        <a:srgbClr val="A5A5A5"/>
                      </a:solidFill>
                      <a:prstDash val="solid"/>
                      <a:bevel/>
                      <a:headEnd type="none" w="med" len="med"/>
                      <a:tailEnd type="none" w="med" len="med"/>
                    </a:lnR>
                    <a:lnT cap="flat">
                      <a:noFill/>
                    </a:lnT>
                    <a:lnB cap="flat">
                      <a:noFill/>
                    </a:lnB>
                    <a:lnTlToBr>
                      <a:noFill/>
                    </a:lnTlToBr>
                    <a:lnBlToTr>
                      <a:noFill/>
                    </a:lnBlToTr>
                    <a:solidFill>
                      <a:schemeClr val="bg1">
                        <a:alpha val="100000"/>
                      </a:schemeClr>
                    </a:solidFill>
                  </a:tcPr>
                </a:tc>
              </a:tr>
              <a:tr h="319405">
                <a:tc>
                  <a:txBody>
                    <a:bodyPr/>
                    <a:p>
                      <a:pPr marL="0" lvl="0" indent="0" algn="ctr" eaLnBrk="1" latinLnBrk="1" hangingPunct="1">
                        <a:spcBef>
                          <a:spcPct val="0"/>
                        </a:spcBef>
                        <a:buFont typeface="Arial" panose="020B0604020202020204" pitchFamily="34" charset="0"/>
                        <a:buNone/>
                      </a:pPr>
                      <a:endParaRPr lang="zh-CN" altLang="en-US" sz="1000" b="1">
                        <a:solidFill>
                          <a:schemeClr val="tx1"/>
                        </a:solidFill>
                        <a:latin typeface="楷体" panose="02010609060101010101" pitchFamily="49" charset="-122"/>
                        <a:ea typeface="楷体" panose="02010609060101010101" pitchFamily="49" charset="-122"/>
                        <a:sym typeface="Malgun Gothic" panose="020B0503020000020004" pitchFamily="34" charset="-127"/>
                      </a:endParaRPr>
                    </a:p>
                  </a:txBody>
                  <a:tcPr anchor="ctr">
                    <a:lnL w="12700" cap="flat" cmpd="sng">
                      <a:solidFill>
                        <a:srgbClr val="A5A5A5"/>
                      </a:solidFill>
                      <a:prstDash val="solid"/>
                      <a:bevel/>
                      <a:headEnd type="none" w="med" len="med"/>
                      <a:tailEnd type="none" w="med" len="med"/>
                    </a:lnL>
                    <a:lnR w="12700" cap="flat" cmpd="sng">
                      <a:solidFill>
                        <a:srgbClr val="A5A5A5"/>
                      </a:solidFill>
                      <a:prstDash val="solid"/>
                      <a:bevel/>
                      <a:headEnd type="none" w="med" len="med"/>
                      <a:tailEnd type="none" w="med" len="med"/>
                    </a:lnR>
                    <a:lnT cap="flat">
                      <a:noFill/>
                    </a:lnT>
                    <a:lnB w="12700" cap="flat" cmpd="sng">
                      <a:solidFill>
                        <a:srgbClr val="A5A5A5"/>
                      </a:solidFill>
                      <a:prstDash val="solid"/>
                      <a:bevel/>
                      <a:headEnd type="none" w="med" len="med"/>
                      <a:tailEnd type="none" w="med" len="med"/>
                    </a:lnB>
                    <a:lnTlToBr>
                      <a:noFill/>
                    </a:lnTlToBr>
                    <a:lnBlToTr>
                      <a:noFill/>
                    </a:lnBlToTr>
                    <a:solidFill>
                      <a:schemeClr val="bg1">
                        <a:alpha val="100000"/>
                      </a:schemeClr>
                    </a:solidFill>
                  </a:tcPr>
                </a:tc>
              </a:tr>
            </a:tbl>
          </a:graphicData>
        </a:graphic>
      </p:graphicFrame>
      <p:cxnSp>
        <p:nvCxnSpPr>
          <p:cNvPr id="16" name="直接连接符 15"/>
          <p:cNvCxnSpPr/>
          <p:nvPr/>
        </p:nvCxnSpPr>
        <p:spPr>
          <a:xfrm>
            <a:off x="1271905" y="3860800"/>
            <a:ext cx="3959860" cy="0"/>
          </a:xfrm>
          <a:prstGeom prst="line">
            <a:avLst/>
          </a:prstGeom>
          <a:ln>
            <a:solidFill>
              <a:schemeClr val="bg1">
                <a:lumMod val="75000"/>
              </a:schemeClr>
            </a:solidFill>
          </a:ln>
        </p:spPr>
        <p:style>
          <a:lnRef idx="2">
            <a:schemeClr val="accent1"/>
          </a:lnRef>
          <a:fillRef idx="0">
            <a:srgbClr val="FFFFFF"/>
          </a:fillRef>
          <a:effectRef idx="0">
            <a:srgbClr val="FFFFFF"/>
          </a:effectRef>
          <a:fontRef idx="minor">
            <a:schemeClr val="tx1"/>
          </a:fontRef>
        </p:style>
      </p:cxnSp>
      <p:cxnSp>
        <p:nvCxnSpPr>
          <p:cNvPr id="17" name="直接连接符 16"/>
          <p:cNvCxnSpPr/>
          <p:nvPr/>
        </p:nvCxnSpPr>
        <p:spPr>
          <a:xfrm>
            <a:off x="2855595" y="3500755"/>
            <a:ext cx="504190" cy="0"/>
          </a:xfrm>
          <a:prstGeom prst="line">
            <a:avLst/>
          </a:prstGeom>
          <a:ln>
            <a:solidFill>
              <a:schemeClr val="bg1">
                <a:lumMod val="75000"/>
              </a:schemeClr>
            </a:solidFill>
          </a:ln>
        </p:spPr>
        <p:style>
          <a:lnRef idx="2">
            <a:schemeClr val="accent1"/>
          </a:lnRef>
          <a:fillRef idx="0">
            <a:srgbClr val="FFFFFF"/>
          </a:fillRef>
          <a:effectRef idx="0">
            <a:srgbClr val="FFFFFF"/>
          </a:effectRef>
          <a:fontRef idx="minor">
            <a:schemeClr val="tx1"/>
          </a:fontRef>
        </p:style>
      </p:cxnSp>
      <p:sp>
        <p:nvSpPr>
          <p:cNvPr id="18" name="Rectangle 322"/>
          <p:cNvSpPr/>
          <p:nvPr/>
        </p:nvSpPr>
        <p:spPr>
          <a:xfrm>
            <a:off x="3360420" y="3319145"/>
            <a:ext cx="718820" cy="347980"/>
          </a:xfrm>
          <a:prstGeom prst="rect">
            <a:avLst/>
          </a:prstGeom>
          <a:solidFill>
            <a:srgbClr val="020C5A"/>
          </a:solidFill>
          <a:ln w="19050" cap="flat" cmpd="sng">
            <a:solidFill>
              <a:srgbClr val="BFBFBF"/>
            </a:solidFill>
            <a:prstDash val="solid"/>
            <a:miter/>
            <a:headEnd type="none" w="med" len="med"/>
            <a:tailEnd type="none" w="med" len="med"/>
          </a:ln>
        </p:spPr>
        <p:txBody>
          <a:bodyPr wrap="none" anchor="ctr" anchorCtr="0"/>
          <a:p>
            <a:pPr algn="ctr" latinLnBrk="1"/>
            <a:r>
              <a:rPr lang="zh-CN" altLang="en-US" sz="900" b="1" dirty="0">
                <a:solidFill>
                  <a:schemeClr val="bg1"/>
                </a:solidFill>
                <a:latin typeface="华文楷体" panose="02010600040101010101" charset="-122"/>
                <a:ea typeface="华文楷体" panose="02010600040101010101" charset="-122"/>
              </a:rPr>
              <a:t>助理</a:t>
            </a:r>
            <a:endParaRPr lang="zh-CN" altLang="en-US" sz="900" b="1" dirty="0">
              <a:solidFill>
                <a:schemeClr val="bg1"/>
              </a:solidFill>
              <a:latin typeface="华文楷体" panose="02010600040101010101" charset="-122"/>
              <a:ea typeface="华文楷体" panose="02010600040101010101" charset="-122"/>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13"/>
          <p:cNvSpPr txBox="1"/>
          <p:nvPr/>
        </p:nvSpPr>
        <p:spPr>
          <a:xfrm>
            <a:off x="911225" y="252730"/>
            <a:ext cx="9049385" cy="460375"/>
          </a:xfrm>
          <a:prstGeom prst="rect">
            <a:avLst/>
          </a:prstGeom>
          <a:noFill/>
        </p:spPr>
        <p:txBody>
          <a:bodyPr wrap="square" rtlCol="0">
            <a:spAutoFit/>
            <a:scene3d>
              <a:camera prst="orthographicFront"/>
              <a:lightRig rig="threePt" dir="t"/>
            </a:scene3d>
            <a:sp3d contourW="12700"/>
          </a:bodyPr>
          <a:lstStyle>
            <a:defPPr>
              <a:defRPr lang="en-US"/>
            </a:defPPr>
            <a:lvl1pPr>
              <a:defRPr b="1" spc="282">
                <a:solidFill>
                  <a:schemeClr val="tx1">
                    <a:lumMod val="50000"/>
                    <a:lumOff val="50000"/>
                  </a:schemeClr>
                </a:solidFill>
                <a:latin typeface="微软雅黑" panose="020B0503020204020204" pitchFamily="34" charset="-122"/>
                <a:ea typeface="微软雅黑" panose="020B0503020204020204" pitchFamily="34" charset="-122"/>
              </a:defRPr>
            </a:lvl1pPr>
          </a:lstStyle>
          <a:p>
            <a:r>
              <a:rPr lang="zh-CN" altLang="en-US" sz="2400" dirty="0">
                <a:solidFill>
                  <a:schemeClr val="tx1"/>
                </a:solidFill>
                <a:latin typeface="华文楷体" panose="02010600040101010101" charset="-122"/>
                <a:ea typeface="华文楷体" panose="02010600040101010101" charset="-122"/>
              </a:rPr>
              <a:t>十三、</a:t>
            </a:r>
            <a:r>
              <a:rPr lang="zh-CN" sz="2400" dirty="0">
                <a:solidFill>
                  <a:schemeClr val="tx1"/>
                </a:solidFill>
                <a:latin typeface="华文楷体" panose="02010600040101010101" charset="-122"/>
                <a:ea typeface="华文楷体" panose="02010600040101010101" charset="-122"/>
              </a:rPr>
              <a:t>产品开发计划</a:t>
            </a:r>
            <a:endParaRPr lang="zh-CN" sz="2400" dirty="0">
              <a:solidFill>
                <a:schemeClr val="tx1"/>
              </a:solidFill>
              <a:latin typeface="华文楷体" panose="02010600040101010101" charset="-122"/>
              <a:ea typeface="华文楷体" panose="02010600040101010101" charset="-122"/>
            </a:endParaRPr>
          </a:p>
        </p:txBody>
      </p:sp>
      <p:sp>
        <p:nvSpPr>
          <p:cNvPr id="21507" name="오각형 51"/>
          <p:cNvSpPr/>
          <p:nvPr/>
        </p:nvSpPr>
        <p:spPr>
          <a:xfrm>
            <a:off x="335598" y="929005"/>
            <a:ext cx="1014412" cy="711200"/>
          </a:xfrm>
          <a:prstGeom prst="homePlate">
            <a:avLst>
              <a:gd name="adj" fmla="val 5130"/>
            </a:avLst>
          </a:prstGeom>
          <a:solidFill>
            <a:srgbClr val="244061"/>
          </a:solidFill>
          <a:ln w="9525" cap="flat" cmpd="sng">
            <a:solidFill>
              <a:srgbClr val="7F7F7F"/>
            </a:solidFill>
            <a:prstDash val="solid"/>
            <a:miter/>
            <a:headEnd type="none" w="med" len="med"/>
            <a:tailEnd type="none" w="med" len="med"/>
          </a:ln>
        </p:spPr>
        <p:txBody>
          <a:bodyPr wrap="none" anchor="ctr" anchorCtr="0"/>
          <a:p>
            <a:pPr algn="ctr" latinLnBrk="1"/>
            <a:r>
              <a:rPr lang="zh-CN" altLang="en-US" sz="1500" b="1" dirty="0">
                <a:solidFill>
                  <a:srgbClr val="FFFFFF"/>
                </a:solidFill>
                <a:latin typeface="华文楷体" panose="02010600040101010101" charset="-122"/>
                <a:ea typeface="华文楷体" panose="02010600040101010101" charset="-122"/>
                <a:sym typeface="楷体" panose="02010609060101010101" pitchFamily="49" charset="-122"/>
              </a:rPr>
              <a:t>推进战略</a:t>
            </a:r>
            <a:endParaRPr lang="en-US" altLang="zh-CN" sz="1500" b="1" dirty="0">
              <a:solidFill>
                <a:srgbClr val="FFFFFF"/>
              </a:solidFill>
              <a:latin typeface="华文楷体" panose="02010600040101010101" charset="-122"/>
              <a:ea typeface="华文楷体" panose="02010600040101010101" charset="-122"/>
              <a:sym typeface="楷体" panose="02010609060101010101" pitchFamily="49" charset="-122"/>
            </a:endParaRPr>
          </a:p>
        </p:txBody>
      </p:sp>
      <p:sp>
        <p:nvSpPr>
          <p:cNvPr id="21508" name="직사각형 52"/>
          <p:cNvSpPr/>
          <p:nvPr/>
        </p:nvSpPr>
        <p:spPr>
          <a:xfrm>
            <a:off x="1630045" y="917575"/>
            <a:ext cx="6393815" cy="711200"/>
          </a:xfrm>
          <a:prstGeom prst="rect">
            <a:avLst/>
          </a:prstGeom>
          <a:noFill/>
          <a:ln w="9525" cap="flat" cmpd="sng">
            <a:solidFill>
              <a:srgbClr val="A5A5A5"/>
            </a:solidFill>
            <a:prstDash val="solid"/>
            <a:bevel/>
            <a:headEnd type="none" w="med" len="med"/>
            <a:tailEnd type="none" w="med" len="med"/>
          </a:ln>
        </p:spPr>
        <p:txBody>
          <a:bodyPr anchor="ctr" anchorCtr="0"/>
          <a:p>
            <a:pPr marL="285750" indent="-285750" latinLnBrk="1">
              <a:lnSpc>
                <a:spcPct val="150000"/>
              </a:lnSpc>
              <a:buClr>
                <a:srgbClr val="860000"/>
              </a:buClr>
              <a:buFont typeface="Wingdings" panose="05000000000000000000" pitchFamily="2" charset="2"/>
              <a:buChar char="ü"/>
            </a:pPr>
            <a:r>
              <a:rPr lang="zh-CN" altLang="en-US" sz="1400" dirty="0">
                <a:solidFill>
                  <a:srgbClr val="000000"/>
                </a:solidFill>
                <a:latin typeface="楷体" panose="02010609060101010101" pitchFamily="49" charset="-122"/>
                <a:ea typeface="楷体" panose="02010609060101010101" pitchFamily="49" charset="-122"/>
                <a:sym typeface="楷体" panose="02010609060101010101" pitchFamily="49" charset="-122"/>
              </a:rPr>
              <a:t>改善量产座椅外观问题</a:t>
            </a:r>
            <a:r>
              <a:rPr lang="en-US" altLang="zh-CN" sz="1400" dirty="0">
                <a:solidFill>
                  <a:srgbClr val="000000"/>
                </a:solidFill>
                <a:latin typeface="楷体" panose="02010609060101010101" pitchFamily="49" charset="-122"/>
                <a:ea typeface="楷体" panose="02010609060101010101" pitchFamily="49" charset="-122"/>
                <a:sym typeface="楷体" panose="02010609060101010101" pitchFamily="49" charset="-122"/>
              </a:rPr>
              <a:t>, </a:t>
            </a:r>
            <a:r>
              <a:rPr lang="zh-CN" altLang="en-US" sz="1400" dirty="0">
                <a:solidFill>
                  <a:srgbClr val="000000"/>
                </a:solidFill>
                <a:latin typeface="楷体" panose="02010609060101010101" pitchFamily="49" charset="-122"/>
                <a:ea typeface="楷体" panose="02010609060101010101" pitchFamily="49" charset="-122"/>
                <a:sym typeface="楷体" panose="02010609060101010101" pitchFamily="49" charset="-122"/>
              </a:rPr>
              <a:t>实现清洁座椅开发</a:t>
            </a:r>
            <a:endParaRPr lang="en-US" altLang="zh-CN" sz="1400"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a:p>
            <a:pPr marL="285750" indent="-285750" latinLnBrk="1">
              <a:lnSpc>
                <a:spcPct val="150000"/>
              </a:lnSpc>
              <a:buClr>
                <a:srgbClr val="860000"/>
              </a:buClr>
              <a:buFont typeface="Wingdings" panose="05000000000000000000" pitchFamily="2" charset="2"/>
              <a:buChar char="ü"/>
            </a:pPr>
            <a:r>
              <a:rPr lang="zh-CN" altLang="en-US" sz="1400" dirty="0">
                <a:solidFill>
                  <a:srgbClr val="000000"/>
                </a:solidFill>
                <a:latin typeface="楷体" panose="02010609060101010101" pitchFamily="49" charset="-122"/>
                <a:ea typeface="楷体" panose="02010609060101010101" pitchFamily="49" charset="-122"/>
                <a:sym typeface="楷体" panose="02010609060101010101" pitchFamily="49" charset="-122"/>
              </a:rPr>
              <a:t>新工厂组装性问题提前发现提前解决</a:t>
            </a:r>
            <a:endParaRPr lang="zh-CN" altLang="en-US" sz="1400" dirty="0">
              <a:solidFill>
                <a:srgbClr val="000000"/>
              </a:solidFill>
              <a:latin typeface="楷体" panose="02010609060101010101" pitchFamily="49" charset="-122"/>
              <a:ea typeface="Modern H Bold" pitchFamily="2" charset="-127"/>
              <a:sym typeface="楷体" panose="02010609060101010101" pitchFamily="49" charset="-122"/>
            </a:endParaRPr>
          </a:p>
        </p:txBody>
      </p:sp>
      <p:sp>
        <p:nvSpPr>
          <p:cNvPr id="21509" name="타원 53"/>
          <p:cNvSpPr/>
          <p:nvPr/>
        </p:nvSpPr>
        <p:spPr>
          <a:xfrm>
            <a:off x="8832215" y="929005"/>
            <a:ext cx="2736850" cy="647700"/>
          </a:xfrm>
          <a:prstGeom prst="ellipse">
            <a:avLst/>
          </a:prstGeom>
          <a:solidFill>
            <a:srgbClr val="262626"/>
          </a:solidFill>
          <a:ln w="9525">
            <a:noFill/>
          </a:ln>
        </p:spPr>
        <p:txBody>
          <a:bodyPr anchor="ctr" anchorCtr="0"/>
          <a:p>
            <a:pPr algn="ctr" latinLnBrk="1"/>
            <a:r>
              <a:rPr lang="zh-CN" altLang="en-US" sz="1300" dirty="0">
                <a:solidFill>
                  <a:srgbClr val="FFFFFF"/>
                </a:solidFill>
                <a:latin typeface="楷体" panose="02010609060101010101" pitchFamily="49" charset="-122"/>
                <a:ea typeface="楷体" panose="02010609060101010101" pitchFamily="49" charset="-122"/>
                <a:sym typeface="楷体" panose="02010609060101010101" pitchFamily="49" charset="-122"/>
              </a:rPr>
              <a:t>适应市场要求的功能</a:t>
            </a:r>
            <a:r>
              <a:rPr lang="en-US" altLang="zh-CN" sz="1300" dirty="0">
                <a:solidFill>
                  <a:srgbClr val="FFFFFF"/>
                </a:solidFill>
                <a:latin typeface="楷体" panose="02010609060101010101" pitchFamily="49" charset="-122"/>
                <a:ea typeface="楷体" panose="02010609060101010101" pitchFamily="49" charset="-122"/>
                <a:sym typeface="楷体" panose="02010609060101010101" pitchFamily="49" charset="-122"/>
              </a:rPr>
              <a:t>/</a:t>
            </a:r>
            <a:r>
              <a:rPr lang="zh-CN" altLang="en-US" sz="1300" dirty="0">
                <a:solidFill>
                  <a:srgbClr val="FFFFFF"/>
                </a:solidFill>
                <a:latin typeface="楷体" panose="02010609060101010101" pitchFamily="49" charset="-122"/>
                <a:ea typeface="楷体" panose="02010609060101010101" pitchFamily="49" charset="-122"/>
                <a:sym typeface="楷体" panose="02010609060101010101" pitchFamily="49" charset="-122"/>
              </a:rPr>
              <a:t>感性质量座椅开发</a:t>
            </a:r>
            <a:endParaRPr lang="zh-CN" altLang="en-US" sz="1300" dirty="0">
              <a:solidFill>
                <a:srgbClr val="FFFFFF"/>
              </a:solidFill>
              <a:latin typeface="楷体" panose="02010609060101010101" pitchFamily="49" charset="-122"/>
              <a:ea typeface="Modern H Bold" pitchFamily="2" charset="-127"/>
              <a:sym typeface="楷体" panose="02010609060101010101" pitchFamily="49" charset="-122"/>
            </a:endParaRPr>
          </a:p>
        </p:txBody>
      </p:sp>
      <p:pic>
        <p:nvPicPr>
          <p:cNvPr id="21510" name="Picture 2"/>
          <p:cNvPicPr>
            <a:picLocks noChangeAspect="1"/>
          </p:cNvPicPr>
          <p:nvPr/>
        </p:nvPicPr>
        <p:blipFill>
          <a:blip r:embed="rId1"/>
          <a:stretch>
            <a:fillRect/>
          </a:stretch>
        </p:blipFill>
        <p:spPr>
          <a:xfrm>
            <a:off x="8072438" y="927100"/>
            <a:ext cx="428625" cy="655638"/>
          </a:xfrm>
          <a:prstGeom prst="rect">
            <a:avLst/>
          </a:prstGeom>
          <a:noFill/>
          <a:ln w="9525">
            <a:noFill/>
          </a:ln>
        </p:spPr>
      </p:pic>
      <p:graphicFrame>
        <p:nvGraphicFramePr>
          <p:cNvPr id="22535" name="表格 22534"/>
          <p:cNvGraphicFramePr/>
          <p:nvPr>
            <p:custDataLst>
              <p:tags r:id="rId2"/>
            </p:custDataLst>
          </p:nvPr>
        </p:nvGraphicFramePr>
        <p:xfrm>
          <a:off x="1630045" y="1722755"/>
          <a:ext cx="10057765" cy="2877185"/>
        </p:xfrm>
        <a:graphic>
          <a:graphicData uri="http://schemas.openxmlformats.org/drawingml/2006/table">
            <a:tbl>
              <a:tblPr/>
              <a:tblGrid>
                <a:gridCol w="985017"/>
                <a:gridCol w="591105"/>
                <a:gridCol w="3368040"/>
                <a:gridCol w="726440"/>
                <a:gridCol w="3610688"/>
                <a:gridCol w="776475"/>
              </a:tblGrid>
              <a:tr h="285750">
                <a:tc gridSpan="2">
                  <a:txBody>
                    <a:bodyPr/>
                    <a:p>
                      <a:pPr lvl="0" algn="ctr" eaLnBrk="1" fontAlgn="base" latinLnBrk="1" hangingPunct="1">
                        <a:lnSpc>
                          <a:spcPct val="150000"/>
                        </a:lnSpc>
                        <a:spcBef>
                          <a:spcPct val="20000"/>
                        </a:spcBef>
                        <a:buClr>
                          <a:srgbClr val="860000"/>
                        </a:buClr>
                        <a:buSzTx/>
                        <a:buNone/>
                      </a:pPr>
                      <a:r>
                        <a:rPr lang="zh-CN" altLang="en-US" sz="1000" dirty="0">
                          <a:solidFill>
                            <a:srgbClr val="000000"/>
                          </a:solidFill>
                          <a:latin typeface="楷体" panose="02010609060101010101" pitchFamily="49" charset="-122"/>
                          <a:ea typeface="楷体" panose="02010609060101010101" pitchFamily="49" charset="-122"/>
                        </a:rPr>
                        <a:t>产品区分</a:t>
                      </a:r>
                      <a:endParaRPr lang="zh-CN" altLang="en-US" sz="1000" dirty="0">
                        <a:solidFill>
                          <a:srgbClr val="000000"/>
                        </a:solidFill>
                        <a:latin typeface="楷体" panose="02010609060101010101" pitchFamily="49" charset="-122"/>
                        <a:ea typeface="楷体" panose="02010609060101010101" pitchFamily="49" charset="-122"/>
                      </a:endParaRPr>
                    </a:p>
                  </a:txBody>
                  <a:tcPr marL="0" marR="0" marT="0" marB="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solidFill>
                      <a:srgbClr val="F2F2F2">
                        <a:alpha val="100000"/>
                      </a:srgbClr>
                    </a:solidFill>
                  </a:tcPr>
                </a:tc>
                <a:tc hMerge="1">
                  <a:tcPr>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tcPr>
                </a:tc>
                <a:tc>
                  <a:txBody>
                    <a:bodyPr/>
                    <a:p>
                      <a:pPr lvl="0" algn="ctr" eaLnBrk="1" fontAlgn="base" latinLnBrk="1" hangingPunct="1">
                        <a:lnSpc>
                          <a:spcPct val="150000"/>
                        </a:lnSpc>
                        <a:spcBef>
                          <a:spcPct val="20000"/>
                        </a:spcBef>
                        <a:buClr>
                          <a:srgbClr val="860000"/>
                        </a:buClr>
                        <a:buSzTx/>
                        <a:buNone/>
                      </a:pPr>
                      <a:r>
                        <a:rPr lang="en-US" altLang="zh-CN" sz="1000" baseline="0" dirty="0">
                          <a:solidFill>
                            <a:srgbClr val="000000"/>
                          </a:solidFill>
                          <a:latin typeface="楷体" panose="02010609060101010101" pitchFamily="49" charset="-122"/>
                          <a:ea typeface="楷体" panose="02010609060101010101" pitchFamily="49" charset="-122"/>
                          <a:sym typeface="Modern H Bold" pitchFamily="2" charset="-127"/>
                        </a:rPr>
                        <a:t>H6</a:t>
                      </a:r>
                      <a:endParaRPr lang="en-US" altLang="zh-CN" sz="1000" baseline="0" dirty="0">
                        <a:solidFill>
                          <a:srgbClr val="000000"/>
                        </a:solidFill>
                        <a:latin typeface="楷体" panose="02010609060101010101" pitchFamily="49" charset="-122"/>
                        <a:ea typeface="楷体" panose="02010609060101010101" pitchFamily="49" charset="-122"/>
                        <a:sym typeface="Modern H Bold" pitchFamily="2" charset="-127"/>
                      </a:endParaRPr>
                    </a:p>
                  </a:txBody>
                  <a:tcPr marL="0" marR="0" marT="0" marB="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solidFill>
                      <a:srgbClr val="F2F2F2">
                        <a:alpha val="100000"/>
                      </a:srgbClr>
                    </a:solidFill>
                  </a:tcPr>
                </a:tc>
                <a:tc>
                  <a:txBody>
                    <a:bodyPr/>
                    <a:p>
                      <a:pPr lvl="0" algn="ctr" eaLnBrk="1" fontAlgn="base" latinLnBrk="1" hangingPunct="1">
                        <a:lnSpc>
                          <a:spcPct val="150000"/>
                        </a:lnSpc>
                        <a:spcBef>
                          <a:spcPct val="20000"/>
                        </a:spcBef>
                        <a:buClr>
                          <a:srgbClr val="860000"/>
                        </a:buClr>
                        <a:buSzTx/>
                        <a:buNone/>
                      </a:pPr>
                      <a:endParaRPr lang="en-US" altLang="zh-CN" sz="1000" baseline="0" dirty="0">
                        <a:solidFill>
                          <a:srgbClr val="000000"/>
                        </a:solidFill>
                        <a:latin typeface="楷体" panose="02010609060101010101" pitchFamily="49" charset="-122"/>
                        <a:ea typeface="楷体" panose="02010609060101010101" pitchFamily="49" charset="-122"/>
                        <a:sym typeface="Modern H Bold" pitchFamily="2" charset="-127"/>
                      </a:endParaRPr>
                    </a:p>
                  </a:txBody>
                  <a:tcPr marL="0" marR="0" marT="0" marB="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solidFill>
                      <a:srgbClr val="F2F2F2">
                        <a:alpha val="100000"/>
                      </a:srgbClr>
                    </a:solidFill>
                  </a:tcPr>
                </a:tc>
                <a:tc>
                  <a:txBody>
                    <a:bodyPr/>
                    <a:p>
                      <a:pPr lvl="0" algn="ctr" eaLnBrk="1" fontAlgn="base" latinLnBrk="1" hangingPunct="1">
                        <a:lnSpc>
                          <a:spcPct val="150000"/>
                        </a:lnSpc>
                        <a:spcBef>
                          <a:spcPct val="20000"/>
                        </a:spcBef>
                        <a:buClr>
                          <a:srgbClr val="860000"/>
                        </a:buClr>
                        <a:buSzTx/>
                        <a:buNone/>
                      </a:pPr>
                      <a:r>
                        <a:rPr lang="en-US" altLang="zh-CN" sz="1000" dirty="0">
                          <a:solidFill>
                            <a:srgbClr val="000000"/>
                          </a:solidFill>
                          <a:latin typeface="楷体" panose="02010609060101010101" pitchFamily="49" charset="-122"/>
                          <a:ea typeface="楷体" panose="02010609060101010101" pitchFamily="49" charset="-122"/>
                          <a:sym typeface="Malgun Gothic" panose="020B0503020000020004" pitchFamily="34" charset="-127"/>
                        </a:rPr>
                        <a:t>H6</a:t>
                      </a:r>
                      <a:endParaRPr lang="en-US" altLang="zh-CN" sz="1000" dirty="0">
                        <a:solidFill>
                          <a:srgbClr val="000000"/>
                        </a:solidFill>
                        <a:latin typeface="楷体" panose="02010609060101010101" pitchFamily="49" charset="-122"/>
                        <a:ea typeface="楷体" panose="02010609060101010101" pitchFamily="49" charset="-122"/>
                        <a:sym typeface="Malgun Gothic" panose="020B0503020000020004" pitchFamily="34" charset="-127"/>
                      </a:endParaRPr>
                    </a:p>
                  </a:txBody>
                  <a:tcPr marL="98346" marR="0" marT="0" marB="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solidFill>
                      <a:srgbClr val="F2F2F2">
                        <a:alpha val="100000"/>
                      </a:srgbClr>
                    </a:solidFill>
                  </a:tcPr>
                </a:tc>
                <a:tc>
                  <a:txBody>
                    <a:bodyPr/>
                    <a:p>
                      <a:pPr lvl="0" algn="ctr" eaLnBrk="1" fontAlgn="base" latinLnBrk="1" hangingPunct="1">
                        <a:lnSpc>
                          <a:spcPct val="150000"/>
                        </a:lnSpc>
                        <a:spcBef>
                          <a:spcPct val="20000"/>
                        </a:spcBef>
                        <a:buClr>
                          <a:srgbClr val="860000"/>
                        </a:buClr>
                        <a:buSzTx/>
                        <a:buNone/>
                      </a:pPr>
                      <a:r>
                        <a:rPr lang="zh-CN" altLang="en-US" sz="1000" dirty="0">
                          <a:solidFill>
                            <a:srgbClr val="000000"/>
                          </a:solidFill>
                          <a:latin typeface="楷体" panose="02010609060101010101" pitchFamily="49" charset="-122"/>
                          <a:ea typeface="楷体" panose="02010609060101010101" pitchFamily="49" charset="-122"/>
                          <a:sym typeface="Malgun Gothic" panose="020B0503020000020004" pitchFamily="34" charset="-127"/>
                        </a:rPr>
                        <a:t>备注</a:t>
                      </a:r>
                      <a:endParaRPr lang="zh-CN" altLang="en-US" sz="1000" dirty="0">
                        <a:solidFill>
                          <a:srgbClr val="000000"/>
                        </a:solidFill>
                        <a:latin typeface="楷体" panose="02010609060101010101" pitchFamily="49" charset="-122"/>
                        <a:ea typeface="楷体" panose="02010609060101010101" pitchFamily="49" charset="-122"/>
                        <a:sym typeface="Malgun Gothic" panose="020B0503020000020004" pitchFamily="34" charset="-127"/>
                      </a:endParaRPr>
                    </a:p>
                  </a:txBody>
                  <a:tcPr marL="98346" marR="0" marT="0" marB="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solidFill>
                      <a:srgbClr val="F2F2F2">
                        <a:alpha val="100000"/>
                      </a:srgbClr>
                    </a:solidFill>
                  </a:tcPr>
                </a:tc>
              </a:tr>
              <a:tr h="1413510">
                <a:tc rowSpan="2">
                  <a:txBody>
                    <a:bodyPr/>
                    <a:p>
                      <a:pPr lvl="0" algn="ctr" eaLnBrk="1" fontAlgn="base" latinLnBrk="1" hangingPunct="1">
                        <a:lnSpc>
                          <a:spcPct val="150000"/>
                        </a:lnSpc>
                        <a:spcBef>
                          <a:spcPct val="20000"/>
                        </a:spcBef>
                        <a:buClr>
                          <a:srgbClr val="860000"/>
                        </a:buClr>
                        <a:buSzTx/>
                        <a:buNone/>
                      </a:pPr>
                      <a:r>
                        <a:rPr lang="zh-CN" altLang="en-US" sz="1000" dirty="0">
                          <a:solidFill>
                            <a:srgbClr val="000000"/>
                          </a:solidFill>
                          <a:latin typeface="楷体" panose="02010609060101010101" pitchFamily="49" charset="-122"/>
                          <a:ea typeface="楷体" panose="02010609060101010101" pitchFamily="49" charset="-122"/>
                          <a:sym typeface="Malgun Gothic" panose="020B0503020000020004" pitchFamily="34" charset="-127"/>
                        </a:rPr>
                        <a:t>座椅主要特征</a:t>
                      </a:r>
                      <a:endParaRPr lang="zh-CN" altLang="en-US" sz="1000" dirty="0">
                        <a:solidFill>
                          <a:srgbClr val="000000"/>
                        </a:solidFill>
                        <a:latin typeface="楷体" panose="02010609060101010101" pitchFamily="49" charset="-122"/>
                        <a:ea typeface="楷体" panose="02010609060101010101" pitchFamily="49" charset="-122"/>
                        <a:sym typeface="Malgun Gothic" panose="020B0503020000020004" pitchFamily="34" charset="-127"/>
                      </a:endParaRPr>
                    </a:p>
                  </a:txBody>
                  <a:tcPr marL="0" marR="0" marT="0" marB="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rowSpan="2">
                  <a:txBody>
                    <a:bodyPr/>
                    <a:p>
                      <a:pPr lvl="0" algn="ctr" eaLnBrk="1" fontAlgn="base" latinLnBrk="1" hangingPunct="1">
                        <a:lnSpc>
                          <a:spcPct val="150000"/>
                        </a:lnSpc>
                        <a:spcBef>
                          <a:spcPct val="20000"/>
                        </a:spcBef>
                        <a:buClr>
                          <a:srgbClr val="860000"/>
                        </a:buClr>
                        <a:buSzTx/>
                        <a:buNone/>
                      </a:pPr>
                      <a:r>
                        <a:rPr lang="zh-CN" altLang="en-US" sz="1000" dirty="0">
                          <a:solidFill>
                            <a:srgbClr val="000000"/>
                          </a:solidFill>
                          <a:latin typeface="楷体" panose="02010609060101010101" pitchFamily="49" charset="-122"/>
                          <a:ea typeface="楷体" panose="02010609060101010101" pitchFamily="49" charset="-122"/>
                          <a:sym typeface="Malgun Gothic" panose="020B0503020000020004" pitchFamily="34" charset="-127"/>
                        </a:rPr>
                        <a:t>驾驶员座椅</a:t>
                      </a:r>
                      <a:endParaRPr lang="zh-CN" altLang="en-US" sz="1000" dirty="0">
                        <a:solidFill>
                          <a:srgbClr val="000000"/>
                        </a:solidFill>
                        <a:latin typeface="楷体" panose="02010609060101010101" pitchFamily="49" charset="-122"/>
                        <a:ea typeface="楷体" panose="02010609060101010101" pitchFamily="49" charset="-122"/>
                        <a:sym typeface="Malgun Gothic" panose="020B0503020000020004" pitchFamily="34" charset="-127"/>
                      </a:endParaRPr>
                    </a:p>
                  </a:txBody>
                  <a:tcPr marL="0" marR="0" marT="0" marB="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rowSpan="2">
                  <a:txBody>
                    <a:bodyPr/>
                    <a:p>
                      <a:pPr lvl="0" algn="l" eaLnBrk="1" fontAlgn="base" latinLnBrk="1" hangingPunct="1">
                        <a:lnSpc>
                          <a:spcPct val="150000"/>
                        </a:lnSpc>
                        <a:buClr>
                          <a:srgbClr val="860000"/>
                        </a:buClr>
                        <a:buSzTx/>
                        <a:buNone/>
                      </a:pPr>
                      <a:r>
                        <a:rPr lang="zh-CN" altLang="en-US" sz="1000" baseline="0" dirty="0">
                          <a:solidFill>
                            <a:srgbClr val="000000"/>
                          </a:solidFill>
                          <a:latin typeface="楷体" panose="02010609060101010101" pitchFamily="49" charset="-122"/>
                          <a:ea typeface="楷体" panose="02010609060101010101" pitchFamily="49" charset="-122"/>
                          <a:sym typeface="Modern H Light" pitchFamily="2" charset="-127"/>
                        </a:rPr>
                        <a:t>双扶手</a:t>
                      </a:r>
                      <a:endParaRPr lang="zh-CN" altLang="en-US" sz="1000" baseline="0" dirty="0">
                        <a:solidFill>
                          <a:srgbClr val="000000"/>
                        </a:solidFill>
                        <a:latin typeface="楷体" panose="02010609060101010101" pitchFamily="49" charset="-122"/>
                        <a:ea typeface="楷体" panose="02010609060101010101" pitchFamily="49" charset="-122"/>
                        <a:sym typeface="Modern H Light" pitchFamily="2" charset="-127"/>
                      </a:endParaRPr>
                    </a:p>
                    <a:p>
                      <a:pPr lvl="0" algn="l" eaLnBrk="1" fontAlgn="base" latinLnBrk="1" hangingPunct="1">
                        <a:lnSpc>
                          <a:spcPct val="150000"/>
                        </a:lnSpc>
                        <a:buClr>
                          <a:srgbClr val="860000"/>
                        </a:buClr>
                        <a:buSzTx/>
                        <a:buNone/>
                      </a:pPr>
                      <a:r>
                        <a:rPr lang="zh-CN" altLang="en-US" sz="1000" baseline="0" dirty="0">
                          <a:solidFill>
                            <a:srgbClr val="000000"/>
                          </a:solidFill>
                          <a:latin typeface="楷体" panose="02010609060101010101" pitchFamily="49" charset="-122"/>
                          <a:ea typeface="楷体" panose="02010609060101010101" pitchFamily="49" charset="-122"/>
                          <a:sym typeface="Modern H Light" pitchFamily="2" charset="-127"/>
                        </a:rPr>
                        <a:t>一体式头枕</a:t>
                      </a:r>
                      <a:endParaRPr lang="zh-CN" altLang="en-US" sz="1000" baseline="0" dirty="0">
                        <a:solidFill>
                          <a:srgbClr val="000000"/>
                        </a:solidFill>
                        <a:latin typeface="楷体" panose="02010609060101010101" pitchFamily="49" charset="-122"/>
                        <a:ea typeface="楷体" panose="02010609060101010101" pitchFamily="49" charset="-122"/>
                        <a:sym typeface="Modern H Light" pitchFamily="2" charset="-127"/>
                      </a:endParaRPr>
                    </a:p>
                    <a:p>
                      <a:pPr lvl="0" algn="l" eaLnBrk="1" fontAlgn="base" latinLnBrk="1" hangingPunct="1">
                        <a:lnSpc>
                          <a:spcPct val="150000"/>
                        </a:lnSpc>
                        <a:buClr>
                          <a:srgbClr val="860000"/>
                        </a:buClr>
                        <a:buSzTx/>
                        <a:buNone/>
                      </a:pPr>
                      <a:r>
                        <a:rPr lang="zh-CN" altLang="en-US" sz="1000" baseline="0" dirty="0">
                          <a:solidFill>
                            <a:srgbClr val="000000"/>
                          </a:solidFill>
                          <a:latin typeface="楷体" panose="02010609060101010101" pitchFamily="49" charset="-122"/>
                          <a:ea typeface="楷体" panose="02010609060101010101" pitchFamily="49" charset="-122"/>
                          <a:sym typeface="Modern H Light" pitchFamily="2" charset="-127"/>
                        </a:rPr>
                        <a:t>多向调节</a:t>
                      </a:r>
                      <a:endParaRPr lang="zh-CN" altLang="en-US" sz="1000" baseline="0" dirty="0">
                        <a:solidFill>
                          <a:srgbClr val="000000"/>
                        </a:solidFill>
                        <a:latin typeface="楷体" panose="02010609060101010101" pitchFamily="49" charset="-122"/>
                        <a:ea typeface="楷体" panose="02010609060101010101" pitchFamily="49" charset="-122"/>
                        <a:sym typeface="Modern H Light" pitchFamily="2" charset="-127"/>
                      </a:endParaRPr>
                    </a:p>
                    <a:p>
                      <a:pPr lvl="0" algn="l" eaLnBrk="1" fontAlgn="base" latinLnBrk="1" hangingPunct="1">
                        <a:lnSpc>
                          <a:spcPct val="150000"/>
                        </a:lnSpc>
                        <a:buClr>
                          <a:srgbClr val="860000"/>
                        </a:buClr>
                        <a:buSzTx/>
                        <a:buNone/>
                      </a:pPr>
                      <a:r>
                        <a:rPr lang="zh-CN" altLang="en-US" sz="1000" baseline="0" dirty="0">
                          <a:solidFill>
                            <a:srgbClr val="000000"/>
                          </a:solidFill>
                          <a:latin typeface="楷体" panose="02010609060101010101" pitchFamily="49" charset="-122"/>
                          <a:ea typeface="楷体" panose="02010609060101010101" pitchFamily="49" charset="-122"/>
                          <a:sym typeface="Modern H Light" pitchFamily="2" charset="-127"/>
                        </a:rPr>
                        <a:t>通风、加热系统</a:t>
                      </a:r>
                      <a:endParaRPr lang="zh-CN" altLang="en-US" sz="1000" baseline="0" dirty="0">
                        <a:solidFill>
                          <a:srgbClr val="000000"/>
                        </a:solidFill>
                        <a:latin typeface="楷体" panose="02010609060101010101" pitchFamily="49" charset="-122"/>
                        <a:ea typeface="楷体" panose="02010609060101010101" pitchFamily="49" charset="-122"/>
                        <a:sym typeface="Modern H Light" pitchFamily="2" charset="-127"/>
                      </a:endParaRPr>
                    </a:p>
                    <a:p>
                      <a:pPr lvl="0" algn="l" eaLnBrk="1" fontAlgn="base" latinLnBrk="1" hangingPunct="1">
                        <a:lnSpc>
                          <a:spcPct val="150000"/>
                        </a:lnSpc>
                        <a:buClr>
                          <a:srgbClr val="860000"/>
                        </a:buClr>
                        <a:buSzTx/>
                        <a:buNone/>
                      </a:pPr>
                      <a:r>
                        <a:rPr lang="zh-CN" altLang="en-US" sz="1000" baseline="0" dirty="0">
                          <a:solidFill>
                            <a:srgbClr val="000000"/>
                          </a:solidFill>
                          <a:latin typeface="楷体" panose="02010609060101010101" pitchFamily="49" charset="-122"/>
                          <a:ea typeface="楷体" panose="02010609060101010101" pitchFamily="49" charset="-122"/>
                          <a:sym typeface="Modern H Light" pitchFamily="2" charset="-127"/>
                        </a:rPr>
                        <a:t>三点式安全带，带高调</a:t>
                      </a:r>
                      <a:endParaRPr lang="zh-CN" altLang="en-US" sz="1000" baseline="0" dirty="0">
                        <a:solidFill>
                          <a:srgbClr val="000000"/>
                        </a:solidFill>
                        <a:latin typeface="楷体" panose="02010609060101010101" pitchFamily="49" charset="-122"/>
                        <a:ea typeface="楷体" panose="02010609060101010101" pitchFamily="49" charset="-122"/>
                        <a:sym typeface="Modern H Light" pitchFamily="2" charset="-127"/>
                      </a:endParaRPr>
                    </a:p>
                    <a:p>
                      <a:pPr lvl="0" algn="l" eaLnBrk="1" fontAlgn="base" latinLnBrk="1" hangingPunct="1">
                        <a:lnSpc>
                          <a:spcPct val="150000"/>
                        </a:lnSpc>
                        <a:buClr>
                          <a:srgbClr val="860000"/>
                        </a:buClr>
                        <a:buSzTx/>
                        <a:buNone/>
                      </a:pPr>
                      <a:endParaRPr lang="zh-CN" altLang="en-US" sz="1000" baseline="0" dirty="0">
                        <a:solidFill>
                          <a:srgbClr val="000000"/>
                        </a:solidFill>
                        <a:latin typeface="楷体" panose="02010609060101010101" pitchFamily="49" charset="-122"/>
                        <a:ea typeface="楷体" panose="02010609060101010101" pitchFamily="49" charset="-122"/>
                        <a:sym typeface="Modern H Light" pitchFamily="2" charset="-127"/>
                      </a:endParaRPr>
                    </a:p>
                  </a:txBody>
                  <a:tcPr marL="0" marR="0" marT="0" marB="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solidFill>
                      <a:schemeClr val="bg1">
                        <a:alpha val="100000"/>
                      </a:schemeClr>
                    </a:solidFill>
                  </a:tcPr>
                </a:tc>
                <a:tc rowSpan="2">
                  <a:txBody>
                    <a:bodyPr/>
                    <a:p>
                      <a:pPr lvl="0" algn="ctr" eaLnBrk="1" fontAlgn="base" latinLnBrk="1" hangingPunct="1">
                        <a:lnSpc>
                          <a:spcPct val="150000"/>
                        </a:lnSpc>
                        <a:buClr>
                          <a:srgbClr val="860000"/>
                        </a:buClr>
                        <a:buSzTx/>
                        <a:buNone/>
                      </a:pPr>
                      <a:r>
                        <a:rPr lang="zh-CN" altLang="en-US" sz="1000" baseline="0" dirty="0">
                          <a:solidFill>
                            <a:srgbClr val="000000"/>
                          </a:solidFill>
                          <a:latin typeface="楷体" panose="02010609060101010101" pitchFamily="49" charset="-122"/>
                          <a:ea typeface="楷体" panose="02010609060101010101" pitchFamily="49" charset="-122"/>
                          <a:sym typeface="Modern H Light" pitchFamily="2" charset="-127"/>
                        </a:rPr>
                        <a:t>副驾驶员座椅</a:t>
                      </a:r>
                      <a:endParaRPr lang="zh-CN" altLang="en-US" sz="1000" baseline="0" dirty="0">
                        <a:solidFill>
                          <a:srgbClr val="000000"/>
                        </a:solidFill>
                        <a:latin typeface="楷体" panose="02010609060101010101" pitchFamily="49" charset="-122"/>
                        <a:ea typeface="楷体" panose="02010609060101010101" pitchFamily="49" charset="-122"/>
                        <a:sym typeface="Modern H Light" pitchFamily="2" charset="-127"/>
                      </a:endParaRPr>
                    </a:p>
                  </a:txBody>
                  <a:tcPr marL="0" marR="0" marT="0" marB="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solidFill>
                      <a:schemeClr val="bg1">
                        <a:alpha val="100000"/>
                      </a:schemeClr>
                    </a:solidFill>
                  </a:tcPr>
                </a:tc>
                <a:tc rowSpan="2">
                  <a:txBody>
                    <a:bodyPr/>
                    <a:p>
                      <a:pPr lvl="0" algn="l" eaLnBrk="1" fontAlgn="base" latinLnBrk="1" hangingPunct="1">
                        <a:lnSpc>
                          <a:spcPct val="150000"/>
                        </a:lnSpc>
                        <a:buClr>
                          <a:srgbClr val="860000"/>
                        </a:buClr>
                        <a:buSzTx/>
                        <a:buNone/>
                      </a:pPr>
                      <a:r>
                        <a:rPr lang="zh-CN" altLang="en-US" sz="1000" baseline="0" dirty="0">
                          <a:solidFill>
                            <a:srgbClr val="000000"/>
                          </a:solidFill>
                          <a:latin typeface="楷体" panose="02010609060101010101" pitchFamily="49" charset="-122"/>
                          <a:ea typeface="楷体" panose="02010609060101010101" pitchFamily="49" charset="-122"/>
                          <a:sym typeface="Modern H Light" pitchFamily="2" charset="-127"/>
                        </a:rPr>
                        <a:t>副驾低配：</a:t>
                      </a:r>
                      <a:endParaRPr lang="zh-CN" altLang="en-US" sz="1000" baseline="0" dirty="0">
                        <a:solidFill>
                          <a:srgbClr val="000000"/>
                        </a:solidFill>
                        <a:latin typeface="楷体" panose="02010609060101010101" pitchFamily="49" charset="-122"/>
                        <a:ea typeface="楷体" panose="02010609060101010101" pitchFamily="49" charset="-122"/>
                        <a:sym typeface="Modern H Light" pitchFamily="2" charset="-127"/>
                      </a:endParaRPr>
                    </a:p>
                    <a:p>
                      <a:pPr lvl="0" algn="l" eaLnBrk="1" fontAlgn="base" latinLnBrk="1" hangingPunct="1">
                        <a:lnSpc>
                          <a:spcPct val="150000"/>
                        </a:lnSpc>
                        <a:buClr>
                          <a:srgbClr val="860000"/>
                        </a:buClr>
                        <a:buSzTx/>
                        <a:buNone/>
                      </a:pPr>
                      <a:r>
                        <a:rPr lang="zh-CN" altLang="en-US" sz="1000" baseline="0" dirty="0">
                          <a:solidFill>
                            <a:srgbClr val="000000"/>
                          </a:solidFill>
                          <a:latin typeface="楷体" panose="02010609060101010101" pitchFamily="49" charset="-122"/>
                          <a:ea typeface="楷体" panose="02010609060101010101" pitchFamily="49" charset="-122"/>
                          <a:sym typeface="Modern H Light" pitchFamily="2" charset="-127"/>
                        </a:rPr>
                        <a:t>翻折座椅</a:t>
                      </a:r>
                      <a:endParaRPr lang="zh-CN" altLang="en-US" sz="1000" baseline="0" dirty="0">
                        <a:solidFill>
                          <a:srgbClr val="000000"/>
                        </a:solidFill>
                        <a:latin typeface="楷体" panose="02010609060101010101" pitchFamily="49" charset="-122"/>
                        <a:ea typeface="楷体" panose="02010609060101010101" pitchFamily="49" charset="-122"/>
                        <a:sym typeface="Modern H Light" pitchFamily="2" charset="-127"/>
                      </a:endParaRPr>
                    </a:p>
                    <a:p>
                      <a:pPr lvl="0" algn="l" eaLnBrk="1" fontAlgn="base" latinLnBrk="1" hangingPunct="1">
                        <a:lnSpc>
                          <a:spcPct val="150000"/>
                        </a:lnSpc>
                        <a:buClr>
                          <a:srgbClr val="860000"/>
                        </a:buClr>
                        <a:buSzTx/>
                        <a:buNone/>
                      </a:pPr>
                      <a:r>
                        <a:rPr lang="zh-CN" altLang="en-US" sz="1000" baseline="0" dirty="0">
                          <a:solidFill>
                            <a:srgbClr val="000000"/>
                          </a:solidFill>
                          <a:latin typeface="楷体" panose="02010609060101010101" pitchFamily="49" charset="-122"/>
                          <a:ea typeface="楷体" panose="02010609060101010101" pitchFamily="49" charset="-122"/>
                          <a:sym typeface="Modern H Light" pitchFamily="2" charset="-127"/>
                        </a:rPr>
                        <a:t>副驾高配：</a:t>
                      </a:r>
                      <a:endParaRPr lang="zh-CN" altLang="en-US" sz="1000" baseline="0" dirty="0">
                        <a:solidFill>
                          <a:srgbClr val="000000"/>
                        </a:solidFill>
                        <a:latin typeface="楷体" panose="02010609060101010101" pitchFamily="49" charset="-122"/>
                        <a:ea typeface="楷体" panose="02010609060101010101" pitchFamily="49" charset="-122"/>
                        <a:sym typeface="Modern H Light" pitchFamily="2" charset="-127"/>
                      </a:endParaRPr>
                    </a:p>
                    <a:p>
                      <a:pPr lvl="0" algn="l" eaLnBrk="1" fontAlgn="base" latinLnBrk="1" hangingPunct="1">
                        <a:lnSpc>
                          <a:spcPct val="150000"/>
                        </a:lnSpc>
                        <a:buClr>
                          <a:srgbClr val="860000"/>
                        </a:buClr>
                        <a:buSzTx/>
                        <a:buNone/>
                      </a:pPr>
                      <a:r>
                        <a:rPr lang="zh-CN" altLang="en-US" sz="1000" baseline="0" dirty="0">
                          <a:solidFill>
                            <a:srgbClr val="000000"/>
                          </a:solidFill>
                          <a:latin typeface="楷体" panose="02010609060101010101" pitchFamily="49" charset="-122"/>
                          <a:ea typeface="楷体" panose="02010609060101010101" pitchFamily="49" charset="-122"/>
                          <a:sym typeface="Modern H Light" pitchFamily="2" charset="-127"/>
                        </a:rPr>
                        <a:t>带减震，双扶手</a:t>
                      </a:r>
                      <a:endParaRPr lang="zh-CN" altLang="en-US" sz="1000" baseline="0" dirty="0">
                        <a:solidFill>
                          <a:srgbClr val="000000"/>
                        </a:solidFill>
                        <a:latin typeface="楷体" panose="02010609060101010101" pitchFamily="49" charset="-122"/>
                        <a:ea typeface="楷体" panose="02010609060101010101" pitchFamily="49" charset="-122"/>
                        <a:sym typeface="Modern H Light" pitchFamily="2" charset="-127"/>
                      </a:endParaRPr>
                    </a:p>
                  </a:txBody>
                  <a:tcPr marL="0" marR="0" marT="0" marB="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solidFill>
                      <a:schemeClr val="bg1">
                        <a:alpha val="100000"/>
                      </a:schemeClr>
                    </a:solidFill>
                  </a:tcPr>
                </a:tc>
                <a:tc>
                  <a:txBody>
                    <a:bodyPr/>
                    <a:p>
                      <a:pPr lvl="0" algn="ctr" eaLnBrk="1" fontAlgn="base" latinLnBrk="1" hangingPunct="1">
                        <a:lnSpc>
                          <a:spcPct val="150000"/>
                        </a:lnSpc>
                        <a:spcBef>
                          <a:spcPct val="20000"/>
                        </a:spcBef>
                        <a:buClr>
                          <a:srgbClr val="860000"/>
                        </a:buClr>
                        <a:buSzTx/>
                        <a:buNone/>
                      </a:pPr>
                      <a:endParaRPr lang="zh-CN" altLang="en-US" sz="1000" dirty="0">
                        <a:solidFill>
                          <a:srgbClr val="000000"/>
                        </a:solidFill>
                        <a:latin typeface="楷体" panose="02010609060101010101" pitchFamily="49" charset="-122"/>
                        <a:ea typeface="楷体" panose="02010609060101010101" pitchFamily="49" charset="-122"/>
                        <a:sym typeface="Malgun Gothic" panose="020B0503020000020004" pitchFamily="34" charset="-127"/>
                      </a:endParaRPr>
                    </a:p>
                  </a:txBody>
                  <a:tcPr marL="98346" marR="0" marT="0" marB="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solidFill>
                      <a:schemeClr val="bg1">
                        <a:alpha val="100000"/>
                      </a:schemeClr>
                    </a:solidFill>
                  </a:tcPr>
                </a:tc>
              </a:tr>
              <a:tr h="1177925">
                <a:tc vMerge="1">
                  <a:tcP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B w="9525" cap="flat" cmpd="sng">
                      <a:solidFill>
                        <a:srgbClr val="A5A5A5"/>
                      </a:solidFill>
                      <a:prstDash val="solid"/>
                      <a:bevel/>
                      <a:headEnd type="none" w="med" len="med"/>
                      <a:tailEnd type="none" w="med" len="med"/>
                    </a:lnB>
                  </a:tcPr>
                </a:tc>
                <a:tc vMerge="1">
                  <a:tcPr marL="0" marR="0" marT="0" marB="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vMerge="1">
                  <a:tcPr marL="0" marR="0" marT="0" marB="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solidFill>
                      <a:schemeClr val="bg1">
                        <a:alpha val="100000"/>
                      </a:schemeClr>
                    </a:solidFill>
                  </a:tcPr>
                </a:tc>
                <a:tc vMerge="1">
                  <a:tcPr marL="0" marR="0" marT="0" marB="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solidFill>
                      <a:schemeClr val="bg1">
                        <a:alpha val="100000"/>
                      </a:schemeClr>
                    </a:solidFill>
                  </a:tcPr>
                </a:tc>
                <a:tc vMerge="1">
                  <a:tcPr marL="0" marR="0" marT="0" marB="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solidFill>
                      <a:schemeClr val="bg1">
                        <a:alpha val="100000"/>
                      </a:schemeClr>
                    </a:solidFill>
                  </a:tcPr>
                </a:tc>
                <a:tc>
                  <a:txBody>
                    <a:bodyPr/>
                    <a:p>
                      <a:pPr lvl="0" algn="ctr" eaLnBrk="1" fontAlgn="base" latinLnBrk="1" hangingPunct="1">
                        <a:lnSpc>
                          <a:spcPct val="150000"/>
                        </a:lnSpc>
                        <a:spcBef>
                          <a:spcPct val="20000"/>
                        </a:spcBef>
                        <a:buClr>
                          <a:srgbClr val="860000"/>
                        </a:buClr>
                        <a:buSzTx/>
                        <a:buNone/>
                      </a:pPr>
                      <a:endParaRPr lang="zh-CN" altLang="en-US" sz="1000" dirty="0">
                        <a:solidFill>
                          <a:srgbClr val="000000"/>
                        </a:solidFill>
                        <a:latin typeface="楷体" panose="02010609060101010101" pitchFamily="49" charset="-122"/>
                        <a:ea typeface="楷体" panose="02010609060101010101" pitchFamily="49" charset="-122"/>
                        <a:sym typeface="Malgun Gothic" panose="020B0503020000020004" pitchFamily="34" charset="-127"/>
                      </a:endParaRPr>
                    </a:p>
                  </a:txBody>
                  <a:tcPr marL="98346" marR="0" marT="0" marB="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solidFill>
                      <a:schemeClr val="bg1">
                        <a:alpha val="100000"/>
                      </a:schemeClr>
                    </a:solidFill>
                  </a:tcPr>
                </a:tc>
              </a:tr>
            </a:tbl>
          </a:graphicData>
        </a:graphic>
      </p:graphicFrame>
      <p:sp>
        <p:nvSpPr>
          <p:cNvPr id="21535" name="오각형 56"/>
          <p:cNvSpPr/>
          <p:nvPr/>
        </p:nvSpPr>
        <p:spPr>
          <a:xfrm>
            <a:off x="335915" y="1772285"/>
            <a:ext cx="1014095" cy="2827655"/>
          </a:xfrm>
          <a:prstGeom prst="homePlate">
            <a:avLst>
              <a:gd name="adj" fmla="val 4861"/>
            </a:avLst>
          </a:prstGeom>
          <a:solidFill>
            <a:srgbClr val="244061"/>
          </a:solidFill>
          <a:ln w="9525" cap="flat" cmpd="sng">
            <a:solidFill>
              <a:srgbClr val="7F7F7F"/>
            </a:solidFill>
            <a:prstDash val="solid"/>
            <a:miter/>
            <a:headEnd type="none" w="med" len="med"/>
            <a:tailEnd type="none" w="med" len="med"/>
          </a:ln>
        </p:spPr>
        <p:txBody>
          <a:bodyPr wrap="none" anchor="ctr" anchorCtr="0"/>
          <a:p>
            <a:pPr algn="ctr" latinLnBrk="1"/>
            <a:r>
              <a:rPr lang="zh-CN" altLang="en-US" sz="1500" b="1" dirty="0">
                <a:solidFill>
                  <a:srgbClr val="FFFFFF"/>
                </a:solidFill>
                <a:latin typeface="华文楷体" panose="02010600040101010101" charset="-122"/>
                <a:ea typeface="华文楷体" panose="02010600040101010101" charset="-122"/>
                <a:cs typeface="华文楷体" panose="02010600040101010101" charset="-122"/>
                <a:sym typeface="楷体" panose="02010609060101010101" pitchFamily="49" charset="-122"/>
              </a:rPr>
              <a:t>开发 车型</a:t>
            </a:r>
            <a:endParaRPr lang="en-US" altLang="zh-CN" sz="1500" b="1" dirty="0">
              <a:solidFill>
                <a:srgbClr val="FFFFFF"/>
              </a:solidFill>
              <a:latin typeface="华文楷体" panose="02010600040101010101" charset="-122"/>
              <a:ea typeface="华文楷体" panose="02010600040101010101" charset="-122"/>
              <a:cs typeface="华文楷体" panose="02010600040101010101" charset="-122"/>
              <a:sym typeface="楷体" panose="02010609060101010101" pitchFamily="49" charset="-122"/>
            </a:endParaRPr>
          </a:p>
          <a:p>
            <a:pPr algn="ctr" latinLnBrk="1"/>
            <a:r>
              <a:rPr lang="zh-CN" altLang="en-US" sz="1500" b="1" dirty="0">
                <a:solidFill>
                  <a:srgbClr val="FFFFFF"/>
                </a:solidFill>
                <a:latin typeface="华文楷体" panose="02010600040101010101" charset="-122"/>
                <a:ea typeface="华文楷体" panose="02010600040101010101" charset="-122"/>
                <a:cs typeface="华文楷体" panose="02010600040101010101" charset="-122"/>
                <a:sym typeface="楷体" panose="02010609060101010101" pitchFamily="49" charset="-122"/>
              </a:rPr>
              <a:t>概要</a:t>
            </a:r>
            <a:endParaRPr lang="en-US" altLang="zh-CN" sz="1500" b="1" dirty="0">
              <a:solidFill>
                <a:srgbClr val="FFFFFF"/>
              </a:solidFill>
              <a:latin typeface="华文楷体" panose="02010600040101010101" charset="-122"/>
              <a:ea typeface="华文楷体" panose="02010600040101010101" charset="-122"/>
              <a:cs typeface="华文楷体" panose="02010600040101010101" charset="-122"/>
              <a:sym typeface="楷体" panose="02010609060101010101" pitchFamily="49" charset="-122"/>
            </a:endParaRPr>
          </a:p>
        </p:txBody>
      </p:sp>
      <p:sp>
        <p:nvSpPr>
          <p:cNvPr id="21540" name="오각형 61"/>
          <p:cNvSpPr/>
          <p:nvPr/>
        </p:nvSpPr>
        <p:spPr>
          <a:xfrm>
            <a:off x="335915" y="4716780"/>
            <a:ext cx="1014095" cy="1605915"/>
          </a:xfrm>
          <a:prstGeom prst="homePlate">
            <a:avLst>
              <a:gd name="adj" fmla="val 6513"/>
            </a:avLst>
          </a:prstGeom>
          <a:solidFill>
            <a:srgbClr val="244061"/>
          </a:solidFill>
          <a:ln w="9525" cap="flat" cmpd="sng">
            <a:solidFill>
              <a:srgbClr val="7F7F7F"/>
            </a:solidFill>
            <a:prstDash val="solid"/>
            <a:miter/>
            <a:headEnd type="none" w="med" len="med"/>
            <a:tailEnd type="none" w="med" len="med"/>
          </a:ln>
        </p:spPr>
        <p:txBody>
          <a:bodyPr wrap="none" anchor="ctr" anchorCtr="0"/>
          <a:p>
            <a:pPr algn="ctr" latinLnBrk="1"/>
            <a:r>
              <a:rPr lang="zh-CN" altLang="en-US" sz="1500" b="1" dirty="0">
                <a:solidFill>
                  <a:srgbClr val="FFFFFF"/>
                </a:solidFill>
                <a:latin typeface="华文楷体" panose="02010600040101010101" charset="-122"/>
                <a:ea typeface="华文楷体" panose="02010600040101010101" charset="-122"/>
                <a:sym typeface="楷体" panose="02010609060101010101" pitchFamily="49" charset="-122"/>
              </a:rPr>
              <a:t>推进日程</a:t>
            </a:r>
            <a:endParaRPr lang="en-US" altLang="zh-CN" sz="1500" b="1" dirty="0">
              <a:solidFill>
                <a:srgbClr val="FFFFFF"/>
              </a:solidFill>
              <a:latin typeface="华文楷体" panose="02010600040101010101" charset="-122"/>
              <a:ea typeface="华文楷体" panose="02010600040101010101" charset="-122"/>
              <a:sym typeface="楷体" panose="02010609060101010101" pitchFamily="49" charset="-122"/>
            </a:endParaRPr>
          </a:p>
        </p:txBody>
      </p:sp>
      <p:graphicFrame>
        <p:nvGraphicFramePr>
          <p:cNvPr id="15364" name="表格 15363"/>
          <p:cNvGraphicFramePr/>
          <p:nvPr>
            <p:custDataLst>
              <p:tags r:id="rId3"/>
            </p:custDataLst>
          </p:nvPr>
        </p:nvGraphicFramePr>
        <p:xfrm>
          <a:off x="1629410" y="4720590"/>
          <a:ext cx="10112375" cy="1608455"/>
        </p:xfrm>
        <a:graphic>
          <a:graphicData uri="http://schemas.openxmlformats.org/drawingml/2006/table">
            <a:tbl>
              <a:tblPr/>
              <a:tblGrid>
                <a:gridCol w="1680210"/>
                <a:gridCol w="455930"/>
                <a:gridCol w="458470"/>
                <a:gridCol w="453390"/>
                <a:gridCol w="455930"/>
                <a:gridCol w="456565"/>
                <a:gridCol w="453390"/>
                <a:gridCol w="458470"/>
                <a:gridCol w="464185"/>
                <a:gridCol w="448945"/>
                <a:gridCol w="454660"/>
                <a:gridCol w="454660"/>
                <a:gridCol w="457835"/>
                <a:gridCol w="454660"/>
                <a:gridCol w="457835"/>
                <a:gridCol w="454025"/>
                <a:gridCol w="454660"/>
                <a:gridCol w="1138555"/>
              </a:tblGrid>
              <a:tr h="372745">
                <a:tc rowSpan="2">
                  <a:txBody>
                    <a:bodyPr/>
                    <a:p>
                      <a:pPr marL="0" lvl="0" indent="0" algn="ctr" eaLnBrk="1" fontAlgn="base" latinLnBrk="1" hangingPunct="1">
                        <a:spcBef>
                          <a:spcPct val="20000"/>
                        </a:spcBef>
                        <a:spcAft>
                          <a:spcPct val="0"/>
                        </a:spcAft>
                        <a:buFont typeface="Gulim" pitchFamily="34" charset="-127"/>
                        <a:buNone/>
                      </a:pPr>
                      <a:r>
                        <a:rPr lang="zh-CN" altLang="en-US" sz="1200" b="1" baseline="0">
                          <a:solidFill>
                            <a:schemeClr val="bg1"/>
                          </a:solidFill>
                          <a:latin typeface="华文楷体" panose="02010600040101010101" charset="-122"/>
                          <a:ea typeface="华文楷体" panose="02010600040101010101" charset="-122"/>
                          <a:sym typeface="Malgun Gothic" panose="020B0503020000020004" pitchFamily="34" charset="-127"/>
                        </a:rPr>
                        <a:t>区分</a:t>
                      </a:r>
                      <a:endParaRPr lang="zh-CN" altLang="en-US" sz="1200" b="1" baseline="0">
                        <a:solidFill>
                          <a:schemeClr val="bg1"/>
                        </a:solidFill>
                        <a:latin typeface="华文楷体" panose="02010600040101010101" charset="-122"/>
                        <a:ea typeface="华文楷体" panose="02010600040101010101" charset="-122"/>
                        <a:sym typeface="Malgun Gothic" panose="020B0503020000020004" pitchFamily="34" charset="-127"/>
                      </a:endParaRPr>
                    </a:p>
                  </a:txBody>
                  <a:tcPr marL="36000" marR="36000" marT="35997" marB="35997" anchor="ctr">
                    <a:lnL w="12700" cap="flat" cmpd="sng">
                      <a:solidFill>
                        <a:srgbClr val="7F7F7F"/>
                      </a:solidFill>
                      <a:prstDash val="solid"/>
                      <a:bevel/>
                      <a:headEnd type="none" w="med" len="med"/>
                      <a:tailEnd type="none" w="med" len="med"/>
                    </a:lnL>
                    <a:lnR w="12700" cap="flat" cmpd="sng">
                      <a:solidFill>
                        <a:srgbClr val="F2F2F2"/>
                      </a:solidFill>
                      <a:prstDash val="solid"/>
                      <a:bevel/>
                      <a:headEnd type="none" w="med" len="med"/>
                      <a:tailEnd type="none" w="med" len="med"/>
                    </a:lnR>
                    <a:lnT w="12700" cap="flat" cmpd="sng">
                      <a:solidFill>
                        <a:srgbClr val="7F7F7F"/>
                      </a:solidFill>
                      <a:prstDash val="solid"/>
                      <a:bevel/>
                      <a:headEnd type="none" w="med" len="med"/>
                      <a:tailEnd type="none" w="med" len="med"/>
                    </a:lnT>
                    <a:lnB w="12700" cap="flat" cmpd="sng">
                      <a:solidFill>
                        <a:srgbClr val="7F7F7F"/>
                      </a:solidFill>
                      <a:prstDash val="solid"/>
                      <a:bevel/>
                      <a:headEnd type="none" w="med" len="med"/>
                      <a:tailEnd type="none" w="med" len="med"/>
                    </a:lnB>
                    <a:lnTlToBr>
                      <a:noFill/>
                    </a:lnTlToBr>
                    <a:lnBlToTr>
                      <a:noFill/>
                    </a:lnBlToTr>
                    <a:solidFill>
                      <a:schemeClr val="accent1">
                        <a:lumMod val="50000"/>
                      </a:schemeClr>
                    </a:solidFill>
                  </a:tcPr>
                </a:tc>
                <a:tc gridSpan="4">
                  <a:txBody>
                    <a:bodyPr/>
                    <a:p>
                      <a:pPr marL="0" lvl="0" indent="0" algn="ctr" eaLnBrk="1" fontAlgn="base" latinLnBrk="1" hangingPunct="1">
                        <a:spcBef>
                          <a:spcPct val="20000"/>
                        </a:spcBef>
                        <a:spcAft>
                          <a:spcPct val="0"/>
                        </a:spcAft>
                        <a:buFont typeface="Gulim" pitchFamily="34" charset="-127"/>
                        <a:buNone/>
                      </a:pPr>
                      <a:r>
                        <a:rPr lang="en-US" altLang="x-none" sz="1200" b="1" baseline="0" dirty="0">
                          <a:solidFill>
                            <a:schemeClr val="bg1"/>
                          </a:solidFill>
                          <a:latin typeface="华文楷体" panose="02010600040101010101" charset="-122"/>
                          <a:ea typeface="华文楷体" panose="02010600040101010101" charset="-122"/>
                          <a:cs typeface="华文楷体" panose="02010600040101010101" charset="-122"/>
                          <a:sym typeface="Malgun Gothic" panose="020B0503020000020004" pitchFamily="34" charset="-127"/>
                        </a:rPr>
                        <a:t>2024</a:t>
                      </a:r>
                      <a:r>
                        <a:rPr lang="zh-CN" altLang="en-US" sz="1200" b="1" baseline="0" dirty="0">
                          <a:solidFill>
                            <a:schemeClr val="bg1"/>
                          </a:solidFill>
                          <a:latin typeface="华文楷体" panose="02010600040101010101" charset="-122"/>
                          <a:ea typeface="华文楷体" panose="02010600040101010101" charset="-122"/>
                          <a:cs typeface="华文楷体" panose="02010600040101010101" charset="-122"/>
                          <a:sym typeface="Malgun Gothic" panose="020B0503020000020004" pitchFamily="34" charset="-127"/>
                        </a:rPr>
                        <a:t>年</a:t>
                      </a:r>
                      <a:endParaRPr lang="en-US" altLang="x-none" sz="1200" b="1" baseline="0" dirty="0">
                        <a:solidFill>
                          <a:schemeClr val="bg1"/>
                        </a:solidFill>
                        <a:latin typeface="华文楷体" panose="02010600040101010101" charset="-122"/>
                        <a:ea typeface="华文楷体" panose="02010600040101010101" charset="-122"/>
                        <a:cs typeface="华文楷体" panose="02010600040101010101" charset="-122"/>
                        <a:sym typeface="Malgun Gothic" panose="020B0503020000020004" pitchFamily="34" charset="-127"/>
                      </a:endParaRPr>
                    </a:p>
                  </a:txBody>
                  <a:tcPr marL="36000" marR="36000" marT="0" marB="0" anchor="ctr">
                    <a:lnT w="12700" cap="flat" cmpd="sng">
                      <a:solidFill>
                        <a:srgbClr val="7F7F7F"/>
                      </a:solidFill>
                      <a:prstDash val="solid"/>
                      <a:bevel/>
                      <a:headEnd type="none" w="med" len="med"/>
                      <a:tailEnd type="none" w="med" len="med"/>
                    </a:lnT>
                    <a:lnB w="12700" cap="flat" cmpd="sng">
                      <a:solidFill>
                        <a:srgbClr val="F2F2F2"/>
                      </a:solidFill>
                      <a:prstDash val="solid"/>
                      <a:bevel/>
                      <a:headEnd type="none" w="med" len="med"/>
                      <a:tailEnd type="none" w="med" len="med"/>
                    </a:lnB>
                    <a:lnTlToBr>
                      <a:noFill/>
                    </a:lnTlToBr>
                    <a:lnBlToTr>
                      <a:noFill/>
                    </a:lnBlToTr>
                    <a:solidFill>
                      <a:schemeClr val="accent1">
                        <a:lumMod val="50000"/>
                      </a:schemeClr>
                    </a:solidFill>
                  </a:tcPr>
                </a:tc>
                <a:tc hMerge="1">
                  <a:tcPr>
                    <a:lnT w="12700" cap="flat" cmpd="sng">
                      <a:solidFill>
                        <a:srgbClr val="7F7F7F"/>
                      </a:solidFill>
                      <a:prstDash val="solid"/>
                      <a:bevel/>
                      <a:headEnd type="none" w="med" len="med"/>
                      <a:tailEnd type="none" w="med" len="med"/>
                    </a:lnT>
                    <a:lnB w="12700" cap="flat" cmpd="sng">
                      <a:solidFill>
                        <a:srgbClr val="F2F2F2"/>
                      </a:solidFill>
                      <a:prstDash val="solid"/>
                      <a:bevel/>
                      <a:headEnd type="none" w="med" len="med"/>
                      <a:tailEnd type="none" w="med" len="med"/>
                    </a:lnB>
                  </a:tcPr>
                </a:tc>
                <a:tc hMerge="1">
                  <a:tcPr>
                    <a:lnT w="12700" cap="flat" cmpd="sng">
                      <a:solidFill>
                        <a:srgbClr val="7F7F7F"/>
                      </a:solidFill>
                      <a:prstDash val="solid"/>
                      <a:bevel/>
                      <a:headEnd type="none" w="med" len="med"/>
                      <a:tailEnd type="none" w="med" len="med"/>
                    </a:lnT>
                    <a:lnB w="12700" cap="flat" cmpd="sng">
                      <a:solidFill>
                        <a:srgbClr val="F2F2F2"/>
                      </a:solidFill>
                      <a:prstDash val="solid"/>
                      <a:bevel/>
                      <a:headEnd type="none" w="med" len="med"/>
                      <a:tailEnd type="none" w="med" len="med"/>
                    </a:lnB>
                  </a:tcPr>
                </a:tc>
                <a:tc hMerge="1">
                  <a:tcPr>
                    <a:lnR w="12700" cap="flat" cmpd="sng">
                      <a:solidFill>
                        <a:srgbClr val="F2F2F2"/>
                      </a:solidFill>
                      <a:prstDash val="solid"/>
                      <a:bevel/>
                      <a:headEnd type="none" w="med" len="med"/>
                      <a:tailEnd type="none" w="med" len="med"/>
                    </a:lnR>
                    <a:lnT w="12700" cap="flat" cmpd="sng">
                      <a:solidFill>
                        <a:srgbClr val="7F7F7F"/>
                      </a:solidFill>
                      <a:prstDash val="solid"/>
                      <a:bevel/>
                      <a:headEnd type="none" w="med" len="med"/>
                      <a:tailEnd type="none" w="med" len="med"/>
                    </a:lnT>
                    <a:lnB w="12700" cap="flat" cmpd="sng">
                      <a:solidFill>
                        <a:srgbClr val="F2F2F2"/>
                      </a:solidFill>
                      <a:prstDash val="solid"/>
                      <a:bevel/>
                      <a:headEnd type="none" w="med" len="med"/>
                      <a:tailEnd type="none" w="med" len="med"/>
                    </a:lnB>
                  </a:tcPr>
                </a:tc>
                <a:tc gridSpan="12">
                  <a:txBody>
                    <a:bodyPr/>
                    <a:p>
                      <a:pPr marL="0" lvl="0" indent="0" algn="ctr" eaLnBrk="1" fontAlgn="base" latinLnBrk="1" hangingPunct="1">
                        <a:spcBef>
                          <a:spcPct val="20000"/>
                        </a:spcBef>
                        <a:spcAft>
                          <a:spcPct val="0"/>
                        </a:spcAft>
                        <a:buFont typeface="Gulim" pitchFamily="34" charset="-127"/>
                        <a:buNone/>
                      </a:pPr>
                      <a:r>
                        <a:rPr lang="en-US" altLang="x-none" sz="1200" b="1" baseline="0" dirty="0">
                          <a:solidFill>
                            <a:schemeClr val="bg1"/>
                          </a:solidFill>
                          <a:latin typeface="华文楷体" panose="02010600040101010101" charset="-122"/>
                          <a:ea typeface="华文楷体" panose="02010600040101010101" charset="-122"/>
                          <a:cs typeface="华文楷体" panose="02010600040101010101" charset="-122"/>
                          <a:sym typeface="Malgun Gothic" panose="020B0503020000020004" pitchFamily="34" charset="-127"/>
                        </a:rPr>
                        <a:t>2025</a:t>
                      </a:r>
                      <a:r>
                        <a:rPr lang="zh-CN" altLang="en-US" sz="1200" b="1" baseline="0" dirty="0">
                          <a:solidFill>
                            <a:schemeClr val="bg1"/>
                          </a:solidFill>
                          <a:latin typeface="华文楷体" panose="02010600040101010101" charset="-122"/>
                          <a:ea typeface="华文楷体" panose="02010600040101010101" charset="-122"/>
                          <a:cs typeface="华文楷体" panose="02010600040101010101" charset="-122"/>
                          <a:sym typeface="Malgun Gothic" panose="020B0503020000020004" pitchFamily="34" charset="-127"/>
                        </a:rPr>
                        <a:t>年</a:t>
                      </a:r>
                      <a:endParaRPr lang="en-US" altLang="x-none" sz="1200" b="1" baseline="0" dirty="0">
                        <a:solidFill>
                          <a:schemeClr val="bg1"/>
                        </a:solidFill>
                        <a:latin typeface="华文楷体" panose="02010600040101010101" charset="-122"/>
                        <a:ea typeface="华文楷体" panose="02010600040101010101" charset="-122"/>
                        <a:cs typeface="华文楷体" panose="02010600040101010101" charset="-122"/>
                        <a:sym typeface="Malgun Gothic" panose="020B0503020000020004" pitchFamily="34" charset="-127"/>
                      </a:endParaRPr>
                    </a:p>
                  </a:txBody>
                  <a:tcPr marL="36000" marR="36000" marT="0" marB="0" anchor="ctr">
                    <a:lnL w="12700" cap="flat" cmpd="sng">
                      <a:solidFill>
                        <a:srgbClr val="F2F2F2"/>
                      </a:solidFill>
                      <a:prstDash val="solid"/>
                      <a:bevel/>
                      <a:headEnd type="none" w="med" len="med"/>
                      <a:tailEnd type="none" w="med" len="med"/>
                    </a:lnL>
                    <a:lnR w="12700" cap="flat" cmpd="sng">
                      <a:solidFill>
                        <a:srgbClr val="7F7F7F"/>
                      </a:solidFill>
                      <a:prstDash val="solid"/>
                      <a:bevel/>
                      <a:headEnd type="none" w="med" len="med"/>
                      <a:tailEnd type="none" w="med" len="med"/>
                    </a:lnR>
                    <a:lnT w="12700" cap="flat" cmpd="sng">
                      <a:solidFill>
                        <a:srgbClr val="7F7F7F"/>
                      </a:solidFill>
                      <a:prstDash val="solid"/>
                      <a:bevel/>
                      <a:headEnd type="none" w="med" len="med"/>
                      <a:tailEnd type="none" w="med" len="med"/>
                    </a:lnT>
                    <a:lnB w="12700" cap="flat" cmpd="sng">
                      <a:solidFill>
                        <a:srgbClr val="F2F2F2"/>
                      </a:solidFill>
                      <a:prstDash val="solid"/>
                      <a:bevel/>
                      <a:headEnd type="none" w="med" len="med"/>
                      <a:tailEnd type="none" w="med" len="med"/>
                    </a:lnB>
                    <a:lnTlToBr>
                      <a:noFill/>
                    </a:lnTlToBr>
                    <a:lnBlToTr>
                      <a:noFill/>
                    </a:lnBlToTr>
                    <a:solidFill>
                      <a:schemeClr val="accent1">
                        <a:lumMod val="50000"/>
                      </a:schemeClr>
                    </a:solidFill>
                  </a:tcPr>
                </a:tc>
                <a:tc hMerge="1">
                  <a:tcPr>
                    <a:lnT w="12700" cap="flat" cmpd="sng">
                      <a:solidFill>
                        <a:srgbClr val="7F7F7F"/>
                      </a:solidFill>
                      <a:prstDash val="solid"/>
                      <a:bevel/>
                      <a:headEnd type="none" w="med" len="med"/>
                      <a:tailEnd type="none" w="med" len="med"/>
                    </a:lnT>
                    <a:lnB w="12700" cap="flat" cmpd="sng">
                      <a:solidFill>
                        <a:srgbClr val="F2F2F2"/>
                      </a:solidFill>
                      <a:prstDash val="solid"/>
                      <a:bevel/>
                      <a:headEnd type="none" w="med" len="med"/>
                      <a:tailEnd type="none" w="med" len="med"/>
                    </a:lnB>
                  </a:tcPr>
                </a:tc>
                <a:tc hMerge="1">
                  <a:tcPr>
                    <a:lnT w="12700" cap="flat" cmpd="sng">
                      <a:solidFill>
                        <a:srgbClr val="7F7F7F"/>
                      </a:solidFill>
                      <a:prstDash val="solid"/>
                      <a:bevel/>
                      <a:headEnd type="none" w="med" len="med"/>
                      <a:tailEnd type="none" w="med" len="med"/>
                    </a:lnT>
                    <a:lnB w="12700" cap="flat" cmpd="sng">
                      <a:solidFill>
                        <a:srgbClr val="F2F2F2"/>
                      </a:solidFill>
                      <a:prstDash val="solid"/>
                      <a:bevel/>
                      <a:headEnd type="none" w="med" len="med"/>
                      <a:tailEnd type="none" w="med" len="med"/>
                    </a:lnB>
                  </a:tcPr>
                </a:tc>
                <a:tc hMerge="1">
                  <a:tcPr>
                    <a:lnT w="12700" cap="flat" cmpd="sng">
                      <a:solidFill>
                        <a:srgbClr val="7F7F7F"/>
                      </a:solidFill>
                      <a:prstDash val="solid"/>
                      <a:bevel/>
                      <a:headEnd type="none" w="med" len="med"/>
                      <a:tailEnd type="none" w="med" len="med"/>
                    </a:lnT>
                    <a:lnB w="12700" cap="flat" cmpd="sng">
                      <a:solidFill>
                        <a:srgbClr val="F2F2F2"/>
                      </a:solidFill>
                      <a:prstDash val="solid"/>
                      <a:bevel/>
                      <a:headEnd type="none" w="med" len="med"/>
                      <a:tailEnd type="none" w="med" len="med"/>
                    </a:lnB>
                  </a:tcPr>
                </a:tc>
                <a:tc hMerge="1">
                  <a:tcPr>
                    <a:lnT w="12700" cap="flat" cmpd="sng">
                      <a:solidFill>
                        <a:srgbClr val="7F7F7F"/>
                      </a:solidFill>
                      <a:prstDash val="solid"/>
                      <a:bevel/>
                      <a:headEnd type="none" w="med" len="med"/>
                      <a:tailEnd type="none" w="med" len="med"/>
                    </a:lnT>
                    <a:lnB w="12700" cap="flat" cmpd="sng">
                      <a:solidFill>
                        <a:srgbClr val="F2F2F2"/>
                      </a:solidFill>
                      <a:prstDash val="solid"/>
                      <a:bevel/>
                      <a:headEnd type="none" w="med" len="med"/>
                      <a:tailEnd type="none" w="med" len="med"/>
                    </a:lnB>
                  </a:tcPr>
                </a:tc>
                <a:tc hMerge="1">
                  <a:tcPr>
                    <a:lnT w="12700" cap="flat" cmpd="sng">
                      <a:solidFill>
                        <a:srgbClr val="7F7F7F"/>
                      </a:solidFill>
                      <a:prstDash val="solid"/>
                      <a:bevel/>
                      <a:headEnd type="none" w="med" len="med"/>
                      <a:tailEnd type="none" w="med" len="med"/>
                    </a:lnT>
                    <a:lnB w="12700" cap="flat" cmpd="sng">
                      <a:solidFill>
                        <a:srgbClr val="F2F2F2"/>
                      </a:solidFill>
                      <a:prstDash val="solid"/>
                      <a:bevel/>
                      <a:headEnd type="none" w="med" len="med"/>
                      <a:tailEnd type="none" w="med" len="med"/>
                    </a:lnB>
                  </a:tcPr>
                </a:tc>
                <a:tc hMerge="1">
                  <a:tcPr>
                    <a:lnT w="12700" cap="flat" cmpd="sng">
                      <a:solidFill>
                        <a:srgbClr val="7F7F7F"/>
                      </a:solidFill>
                      <a:prstDash val="solid"/>
                      <a:bevel/>
                      <a:headEnd type="none" w="med" len="med"/>
                      <a:tailEnd type="none" w="med" len="med"/>
                    </a:lnT>
                    <a:lnB w="12700" cap="flat" cmpd="sng">
                      <a:solidFill>
                        <a:srgbClr val="F2F2F2"/>
                      </a:solidFill>
                      <a:prstDash val="solid"/>
                      <a:bevel/>
                      <a:headEnd type="none" w="med" len="med"/>
                      <a:tailEnd type="none" w="med" len="med"/>
                    </a:lnB>
                  </a:tcPr>
                </a:tc>
                <a:tc hMerge="1">
                  <a:tcPr>
                    <a:lnT w="12700" cap="flat" cmpd="sng">
                      <a:solidFill>
                        <a:srgbClr val="7F7F7F"/>
                      </a:solidFill>
                      <a:prstDash val="solid"/>
                      <a:bevel/>
                      <a:headEnd type="none" w="med" len="med"/>
                      <a:tailEnd type="none" w="med" len="med"/>
                    </a:lnT>
                    <a:lnB w="12700" cap="flat" cmpd="sng">
                      <a:solidFill>
                        <a:srgbClr val="F2F2F2"/>
                      </a:solidFill>
                      <a:prstDash val="solid"/>
                      <a:bevel/>
                      <a:headEnd type="none" w="med" len="med"/>
                      <a:tailEnd type="none" w="med" len="med"/>
                    </a:lnB>
                  </a:tcPr>
                </a:tc>
                <a:tc hMerge="1">
                  <a:tcPr>
                    <a:lnT w="12700" cap="flat" cmpd="sng">
                      <a:solidFill>
                        <a:srgbClr val="7F7F7F"/>
                      </a:solidFill>
                      <a:prstDash val="solid"/>
                      <a:bevel/>
                      <a:headEnd type="none" w="med" len="med"/>
                      <a:tailEnd type="none" w="med" len="med"/>
                    </a:lnT>
                    <a:lnB w="12700" cap="flat" cmpd="sng">
                      <a:solidFill>
                        <a:srgbClr val="F2F2F2"/>
                      </a:solidFill>
                      <a:prstDash val="solid"/>
                      <a:bevel/>
                      <a:headEnd type="none" w="med" len="med"/>
                      <a:tailEnd type="none" w="med" len="med"/>
                    </a:lnB>
                  </a:tcPr>
                </a:tc>
                <a:tc hMerge="1">
                  <a:tcPr>
                    <a:lnT w="12700" cap="flat" cmpd="sng">
                      <a:solidFill>
                        <a:srgbClr val="7F7F7F"/>
                      </a:solidFill>
                      <a:prstDash val="solid"/>
                      <a:bevel/>
                      <a:headEnd type="none" w="med" len="med"/>
                      <a:tailEnd type="none" w="med" len="med"/>
                    </a:lnT>
                    <a:lnB w="12700" cap="flat" cmpd="sng">
                      <a:solidFill>
                        <a:srgbClr val="F2F2F2"/>
                      </a:solidFill>
                      <a:prstDash val="solid"/>
                      <a:bevel/>
                      <a:headEnd type="none" w="med" len="med"/>
                      <a:tailEnd type="none" w="med" len="med"/>
                    </a:lnB>
                  </a:tcPr>
                </a:tc>
                <a:tc hMerge="1">
                  <a:tcPr>
                    <a:lnT w="12700" cap="flat" cmpd="sng">
                      <a:solidFill>
                        <a:srgbClr val="7F7F7F"/>
                      </a:solidFill>
                      <a:prstDash val="solid"/>
                      <a:bevel/>
                      <a:headEnd type="none" w="med" len="med"/>
                      <a:tailEnd type="none" w="med" len="med"/>
                    </a:lnT>
                    <a:lnB w="12700" cap="flat" cmpd="sng">
                      <a:solidFill>
                        <a:srgbClr val="F2F2F2"/>
                      </a:solidFill>
                      <a:prstDash val="solid"/>
                      <a:bevel/>
                      <a:headEnd type="none" w="med" len="med"/>
                      <a:tailEnd type="none" w="med" len="med"/>
                    </a:lnB>
                  </a:tcPr>
                </a:tc>
                <a:tc hMerge="1">
                  <a:tcPr>
                    <a:lnR w="12700" cap="flat" cmpd="sng">
                      <a:solidFill>
                        <a:srgbClr val="7F7F7F"/>
                      </a:solidFill>
                      <a:prstDash val="solid"/>
                      <a:bevel/>
                      <a:headEnd type="none" w="med" len="med"/>
                      <a:tailEnd type="none" w="med" len="med"/>
                    </a:lnR>
                    <a:lnT w="12700" cap="flat" cmpd="sng">
                      <a:solidFill>
                        <a:srgbClr val="7F7F7F"/>
                      </a:solidFill>
                      <a:prstDash val="solid"/>
                      <a:bevel/>
                      <a:headEnd type="none" w="med" len="med"/>
                      <a:tailEnd type="none" w="med" len="med"/>
                    </a:lnT>
                    <a:lnB w="12700" cap="flat" cmpd="sng">
                      <a:solidFill>
                        <a:srgbClr val="F2F2F2"/>
                      </a:solidFill>
                      <a:prstDash val="solid"/>
                      <a:bevel/>
                      <a:headEnd type="none" w="med" len="med"/>
                      <a:tailEnd type="none" w="med" len="med"/>
                    </a:lnB>
                  </a:tcPr>
                </a:tc>
                <a:tc rowSpan="2">
                  <a:txBody>
                    <a:bodyPr/>
                    <a:p>
                      <a:pPr marL="0" lvl="0" indent="0" algn="ctr" eaLnBrk="1" fontAlgn="base" latinLnBrk="1" hangingPunct="1">
                        <a:spcBef>
                          <a:spcPct val="20000"/>
                        </a:spcBef>
                        <a:spcAft>
                          <a:spcPct val="0"/>
                        </a:spcAft>
                        <a:buFont typeface="Gulim" pitchFamily="34" charset="-127"/>
                        <a:buNone/>
                      </a:pPr>
                      <a:r>
                        <a:rPr lang="zh-CN" altLang="en-US" sz="1200" b="1" baseline="0" dirty="0">
                          <a:solidFill>
                            <a:schemeClr val="bg1"/>
                          </a:solidFill>
                          <a:latin typeface="华文楷体" panose="02010600040101010101" charset="-122"/>
                          <a:ea typeface="华文楷体" panose="02010600040101010101" charset="-122"/>
                          <a:sym typeface="Malgun Gothic" panose="020B0503020000020004" pitchFamily="34" charset="-127"/>
                        </a:rPr>
                        <a:t>备注</a:t>
                      </a:r>
                      <a:endParaRPr lang="zh-CN" altLang="en-US" sz="1200" b="1" baseline="0" dirty="0">
                        <a:solidFill>
                          <a:schemeClr val="bg1"/>
                        </a:solidFill>
                        <a:latin typeface="华文楷体" panose="02010600040101010101" charset="-122"/>
                        <a:ea typeface="华文楷体" panose="02010600040101010101" charset="-122"/>
                        <a:sym typeface="Malgun Gothic" panose="020B0503020000020004" pitchFamily="34" charset="-127"/>
                      </a:endParaRPr>
                    </a:p>
                  </a:txBody>
                  <a:tcPr marL="36000" marR="36000" marT="35997" marB="35997" anchor="ctr">
                    <a:lnL w="12700" cap="flat" cmpd="sng">
                      <a:solidFill>
                        <a:srgbClr val="7F7F7F"/>
                      </a:solidFill>
                      <a:prstDash val="solid"/>
                      <a:bevel/>
                      <a:headEnd type="none" w="med" len="med"/>
                      <a:tailEnd type="none" w="med" len="med"/>
                    </a:lnL>
                    <a:lnR w="12700" cap="flat" cmpd="sng">
                      <a:solidFill>
                        <a:srgbClr val="7F7F7F"/>
                      </a:solidFill>
                      <a:prstDash val="solid"/>
                      <a:bevel/>
                      <a:headEnd type="none" w="med" len="med"/>
                      <a:tailEnd type="none" w="med" len="med"/>
                    </a:lnR>
                    <a:lnT w="12700" cap="flat" cmpd="sng">
                      <a:solidFill>
                        <a:srgbClr val="7F7F7F"/>
                      </a:solidFill>
                      <a:prstDash val="solid"/>
                      <a:bevel/>
                      <a:headEnd type="none" w="med" len="med"/>
                      <a:tailEnd type="none" w="med" len="med"/>
                    </a:lnT>
                    <a:lnB w="12700" cap="flat" cmpd="sng">
                      <a:solidFill>
                        <a:srgbClr val="7F7F7F"/>
                      </a:solidFill>
                      <a:prstDash val="solid"/>
                      <a:bevel/>
                      <a:headEnd type="none" w="med" len="med"/>
                      <a:tailEnd type="none" w="med" len="med"/>
                    </a:lnB>
                    <a:lnTlToBr>
                      <a:noFill/>
                    </a:lnTlToBr>
                    <a:lnBlToTr>
                      <a:noFill/>
                    </a:lnBlToTr>
                    <a:solidFill>
                      <a:schemeClr val="accent1">
                        <a:lumMod val="50000"/>
                      </a:schemeClr>
                    </a:solidFill>
                  </a:tcPr>
                </a:tc>
              </a:tr>
              <a:tr h="343535">
                <a:tc vMerge="1">
                  <a:tcPr>
                    <a:lnL w="12700" cap="flat" cmpd="sng">
                      <a:solidFill>
                        <a:srgbClr val="7F7F7F"/>
                      </a:solidFill>
                      <a:prstDash val="solid"/>
                      <a:bevel/>
                      <a:headEnd type="none" w="med" len="med"/>
                      <a:tailEnd type="none" w="med" len="med"/>
                    </a:lnL>
                    <a:lnB w="12700" cap="flat" cmpd="sng">
                      <a:solidFill>
                        <a:srgbClr val="7F7F7F"/>
                      </a:solidFill>
                      <a:prstDash val="solid"/>
                      <a:bevel/>
                      <a:headEnd type="none" w="med" len="med"/>
                      <a:tailEnd type="none" w="med" len="med"/>
                    </a:lnB>
                  </a:tcPr>
                </a:tc>
                <a:tc>
                  <a:txBody>
                    <a:bodyPr/>
                    <a:p>
                      <a:pPr marL="0" lvl="0" indent="0" algn="ctr" eaLnBrk="1" fontAlgn="base" latinLnBrk="1" hangingPunct="1">
                        <a:spcBef>
                          <a:spcPct val="20000"/>
                        </a:spcBef>
                        <a:spcAft>
                          <a:spcPct val="0"/>
                        </a:spcAft>
                        <a:buFont typeface="Gulim" pitchFamily="34" charset="-127"/>
                        <a:buNone/>
                      </a:pPr>
                      <a:r>
                        <a:rPr lang="en-US" altLang="x-none" sz="900" b="1" baseline="0" dirty="0">
                          <a:solidFill>
                            <a:schemeClr val="bg1"/>
                          </a:solidFill>
                          <a:latin typeface="华文楷体" panose="02010600040101010101" charset="-122"/>
                          <a:ea typeface="华文楷体" panose="02010600040101010101" charset="-122"/>
                          <a:sym typeface="楷体" panose="02010609060101010101" pitchFamily="49" charset="-122"/>
                        </a:rPr>
                        <a:t>9</a:t>
                      </a:r>
                      <a:endParaRPr lang="en-US" altLang="x-none" sz="900" b="1" baseline="0" dirty="0">
                        <a:solidFill>
                          <a:schemeClr val="bg1"/>
                        </a:solidFill>
                        <a:latin typeface="华文楷体" panose="02010600040101010101" charset="-122"/>
                        <a:ea typeface="华文楷体" panose="02010600040101010101" charset="-122"/>
                        <a:sym typeface="楷体" panose="02010609060101010101" pitchFamily="49" charset="-122"/>
                      </a:endParaRPr>
                    </a:p>
                  </a:txBody>
                  <a:tcPr marL="0" marR="0" marT="0" marB="0" anchor="ctr">
                    <a:lnL w="12700" cap="flat" cmpd="sng">
                      <a:solidFill>
                        <a:srgbClr val="F2F2F2"/>
                      </a:solidFill>
                      <a:prstDash val="solid"/>
                      <a:bevel/>
                      <a:headEnd type="none" w="med" len="med"/>
                      <a:tailEnd type="none" w="med" len="med"/>
                    </a:lnL>
                    <a:lnR w="12700" cap="flat" cmpd="sng">
                      <a:solidFill>
                        <a:srgbClr val="F2F2F2"/>
                      </a:solidFill>
                      <a:prstDash val="solid"/>
                      <a:bevel/>
                      <a:headEnd type="none" w="med" len="med"/>
                      <a:tailEnd type="none" w="med" len="med"/>
                    </a:lnR>
                    <a:lnT w="12700" cap="flat" cmpd="sng">
                      <a:solidFill>
                        <a:srgbClr val="F2F2F2"/>
                      </a:solidFill>
                      <a:prstDash val="solid"/>
                      <a:bevel/>
                      <a:headEnd type="none" w="med" len="med"/>
                      <a:tailEnd type="none" w="med" len="med"/>
                    </a:lnT>
                    <a:lnB w="12700" cap="flat" cmpd="sng">
                      <a:solidFill>
                        <a:srgbClr val="7F7F7F"/>
                      </a:solidFill>
                      <a:prstDash val="solid"/>
                      <a:bevel/>
                      <a:headEnd type="none" w="med" len="med"/>
                      <a:tailEnd type="none" w="med" len="med"/>
                    </a:lnB>
                    <a:lnTlToBr>
                      <a:noFill/>
                    </a:lnTlToBr>
                    <a:lnBlToTr>
                      <a:noFill/>
                    </a:lnBlToTr>
                    <a:solidFill>
                      <a:schemeClr val="accent1">
                        <a:lumMod val="50000"/>
                      </a:schemeClr>
                    </a:solidFill>
                  </a:tcPr>
                </a:tc>
                <a:tc>
                  <a:txBody>
                    <a:bodyPr/>
                    <a:p>
                      <a:pPr marL="0" lvl="0" indent="0" algn="ctr" eaLnBrk="1" fontAlgn="base" latinLnBrk="1" hangingPunct="1">
                        <a:spcBef>
                          <a:spcPct val="20000"/>
                        </a:spcBef>
                        <a:spcAft>
                          <a:spcPct val="0"/>
                        </a:spcAft>
                        <a:buFont typeface="Gulim" pitchFamily="34" charset="-127"/>
                        <a:buNone/>
                      </a:pPr>
                      <a:r>
                        <a:rPr lang="en-US" altLang="x-none" sz="900" b="1" baseline="0" dirty="0">
                          <a:solidFill>
                            <a:schemeClr val="bg1"/>
                          </a:solidFill>
                          <a:latin typeface="华文楷体" panose="02010600040101010101" charset="-122"/>
                          <a:ea typeface="华文楷体" panose="02010600040101010101" charset="-122"/>
                          <a:sym typeface="楷体" panose="02010609060101010101" pitchFamily="49" charset="-122"/>
                        </a:rPr>
                        <a:t>10</a:t>
                      </a:r>
                      <a:endParaRPr lang="en-US" altLang="x-none" sz="900" b="1" baseline="0" dirty="0">
                        <a:solidFill>
                          <a:schemeClr val="bg1"/>
                        </a:solidFill>
                        <a:latin typeface="华文楷体" panose="02010600040101010101" charset="-122"/>
                        <a:ea typeface="华文楷体" panose="02010600040101010101" charset="-122"/>
                        <a:sym typeface="楷体" panose="02010609060101010101" pitchFamily="49" charset="-122"/>
                      </a:endParaRPr>
                    </a:p>
                  </a:txBody>
                  <a:tcPr marL="0" marR="0" marT="0" marB="0" anchor="ctr">
                    <a:lnL w="12700" cap="flat" cmpd="sng">
                      <a:solidFill>
                        <a:srgbClr val="F2F2F2"/>
                      </a:solidFill>
                      <a:prstDash val="solid"/>
                      <a:bevel/>
                      <a:headEnd type="none" w="med" len="med"/>
                      <a:tailEnd type="none" w="med" len="med"/>
                    </a:lnL>
                    <a:lnR w="12700" cap="flat" cmpd="sng">
                      <a:solidFill>
                        <a:srgbClr val="F2F2F2"/>
                      </a:solidFill>
                      <a:prstDash val="solid"/>
                      <a:bevel/>
                      <a:headEnd type="none" w="med" len="med"/>
                      <a:tailEnd type="none" w="med" len="med"/>
                    </a:lnR>
                    <a:lnT w="12700" cap="flat" cmpd="sng">
                      <a:solidFill>
                        <a:srgbClr val="F2F2F2"/>
                      </a:solidFill>
                      <a:prstDash val="solid"/>
                      <a:bevel/>
                      <a:headEnd type="none" w="med" len="med"/>
                      <a:tailEnd type="none" w="med" len="med"/>
                    </a:lnT>
                    <a:lnB w="12700" cap="flat" cmpd="sng">
                      <a:solidFill>
                        <a:srgbClr val="7F7F7F"/>
                      </a:solidFill>
                      <a:prstDash val="solid"/>
                      <a:bevel/>
                      <a:headEnd type="none" w="med" len="med"/>
                      <a:tailEnd type="none" w="med" len="med"/>
                    </a:lnB>
                    <a:lnTlToBr>
                      <a:noFill/>
                    </a:lnTlToBr>
                    <a:lnBlToTr>
                      <a:noFill/>
                    </a:lnBlToTr>
                    <a:solidFill>
                      <a:schemeClr val="accent1">
                        <a:lumMod val="50000"/>
                      </a:schemeClr>
                    </a:solidFill>
                  </a:tcPr>
                </a:tc>
                <a:tc>
                  <a:txBody>
                    <a:bodyPr/>
                    <a:p>
                      <a:pPr marL="0" lvl="0" indent="0" algn="ctr" eaLnBrk="1" fontAlgn="base" latinLnBrk="1" hangingPunct="1">
                        <a:spcBef>
                          <a:spcPct val="20000"/>
                        </a:spcBef>
                        <a:spcAft>
                          <a:spcPct val="0"/>
                        </a:spcAft>
                        <a:buFont typeface="Gulim" pitchFamily="34" charset="-127"/>
                        <a:buNone/>
                      </a:pPr>
                      <a:r>
                        <a:rPr lang="en-US" altLang="x-none" sz="900" b="1" baseline="0" dirty="0">
                          <a:solidFill>
                            <a:schemeClr val="bg1"/>
                          </a:solidFill>
                          <a:latin typeface="华文楷体" panose="02010600040101010101" charset="-122"/>
                          <a:ea typeface="华文楷体" panose="02010600040101010101" charset="-122"/>
                          <a:sym typeface="楷体" panose="02010609060101010101" pitchFamily="49" charset="-122"/>
                        </a:rPr>
                        <a:t>11</a:t>
                      </a:r>
                      <a:endParaRPr lang="en-US" altLang="x-none" sz="900" b="1" baseline="0" dirty="0">
                        <a:solidFill>
                          <a:schemeClr val="bg1"/>
                        </a:solidFill>
                        <a:latin typeface="华文楷体" panose="02010600040101010101" charset="-122"/>
                        <a:ea typeface="华文楷体" panose="02010600040101010101" charset="-122"/>
                        <a:sym typeface="楷体" panose="02010609060101010101" pitchFamily="49" charset="-122"/>
                      </a:endParaRPr>
                    </a:p>
                  </a:txBody>
                  <a:tcPr marL="0" marR="0" marT="0" marB="0" anchor="ctr">
                    <a:lnL w="12700" cap="flat" cmpd="sng">
                      <a:solidFill>
                        <a:srgbClr val="F2F2F2"/>
                      </a:solidFill>
                      <a:prstDash val="solid"/>
                      <a:bevel/>
                      <a:headEnd type="none" w="med" len="med"/>
                      <a:tailEnd type="none" w="med" len="med"/>
                    </a:lnL>
                    <a:lnR w="12700" cap="flat" cmpd="sng">
                      <a:solidFill>
                        <a:srgbClr val="F2F2F2"/>
                      </a:solidFill>
                      <a:prstDash val="solid"/>
                      <a:bevel/>
                      <a:headEnd type="none" w="med" len="med"/>
                      <a:tailEnd type="none" w="med" len="med"/>
                    </a:lnR>
                    <a:lnT w="12700" cap="flat" cmpd="sng">
                      <a:solidFill>
                        <a:srgbClr val="F2F2F2"/>
                      </a:solidFill>
                      <a:prstDash val="solid"/>
                      <a:bevel/>
                      <a:headEnd type="none" w="med" len="med"/>
                      <a:tailEnd type="none" w="med" len="med"/>
                    </a:lnT>
                    <a:lnB w="12700" cap="flat" cmpd="sng">
                      <a:solidFill>
                        <a:srgbClr val="7F7F7F"/>
                      </a:solidFill>
                      <a:prstDash val="solid"/>
                      <a:bevel/>
                      <a:headEnd type="none" w="med" len="med"/>
                      <a:tailEnd type="none" w="med" len="med"/>
                    </a:lnB>
                    <a:lnTlToBr>
                      <a:noFill/>
                    </a:lnTlToBr>
                    <a:lnBlToTr>
                      <a:noFill/>
                    </a:lnBlToTr>
                    <a:solidFill>
                      <a:schemeClr val="accent1">
                        <a:lumMod val="50000"/>
                      </a:schemeClr>
                    </a:solidFill>
                  </a:tcPr>
                </a:tc>
                <a:tc>
                  <a:txBody>
                    <a:bodyPr/>
                    <a:p>
                      <a:pPr marL="0" lvl="0" indent="0" algn="ctr" eaLnBrk="1" fontAlgn="base" latinLnBrk="1" hangingPunct="1">
                        <a:spcBef>
                          <a:spcPct val="20000"/>
                        </a:spcBef>
                        <a:spcAft>
                          <a:spcPct val="0"/>
                        </a:spcAft>
                        <a:buFont typeface="Gulim" pitchFamily="34" charset="-127"/>
                        <a:buNone/>
                      </a:pPr>
                      <a:r>
                        <a:rPr lang="en-US" altLang="x-none" sz="900" b="1" baseline="0" dirty="0">
                          <a:solidFill>
                            <a:schemeClr val="bg1"/>
                          </a:solidFill>
                          <a:latin typeface="华文楷体" panose="02010600040101010101" charset="-122"/>
                          <a:ea typeface="华文楷体" panose="02010600040101010101" charset="-122"/>
                          <a:sym typeface="楷体" panose="02010609060101010101" pitchFamily="49" charset="-122"/>
                        </a:rPr>
                        <a:t>12</a:t>
                      </a:r>
                      <a:endParaRPr lang="en-US" altLang="x-none" sz="900" b="1" baseline="0" dirty="0">
                        <a:solidFill>
                          <a:schemeClr val="bg1"/>
                        </a:solidFill>
                        <a:latin typeface="华文楷体" panose="02010600040101010101" charset="-122"/>
                        <a:ea typeface="华文楷体" panose="02010600040101010101" charset="-122"/>
                        <a:sym typeface="楷体" panose="02010609060101010101" pitchFamily="49" charset="-122"/>
                      </a:endParaRPr>
                    </a:p>
                  </a:txBody>
                  <a:tcPr marL="0" marR="0" marT="0" marB="0" anchor="ctr">
                    <a:lnL w="12700" cap="flat" cmpd="sng">
                      <a:solidFill>
                        <a:srgbClr val="F2F2F2"/>
                      </a:solidFill>
                      <a:prstDash val="solid"/>
                      <a:bevel/>
                      <a:headEnd type="none" w="med" len="med"/>
                      <a:tailEnd type="none" w="med" len="med"/>
                    </a:lnL>
                    <a:lnR w="12700" cap="flat" cmpd="sng">
                      <a:solidFill>
                        <a:srgbClr val="F2F2F2"/>
                      </a:solidFill>
                      <a:prstDash val="solid"/>
                      <a:bevel/>
                      <a:headEnd type="none" w="med" len="med"/>
                      <a:tailEnd type="none" w="med" len="med"/>
                    </a:lnR>
                    <a:lnT w="12700" cap="flat" cmpd="sng">
                      <a:solidFill>
                        <a:srgbClr val="F2F2F2"/>
                      </a:solidFill>
                      <a:prstDash val="solid"/>
                      <a:bevel/>
                      <a:headEnd type="none" w="med" len="med"/>
                      <a:tailEnd type="none" w="med" len="med"/>
                    </a:lnT>
                    <a:lnB w="12700" cap="flat" cmpd="sng">
                      <a:solidFill>
                        <a:srgbClr val="7F7F7F"/>
                      </a:solidFill>
                      <a:prstDash val="solid"/>
                      <a:bevel/>
                      <a:headEnd type="none" w="med" len="med"/>
                      <a:tailEnd type="none" w="med" len="med"/>
                    </a:lnB>
                    <a:lnTlToBr>
                      <a:noFill/>
                    </a:lnTlToBr>
                    <a:lnBlToTr>
                      <a:noFill/>
                    </a:lnBlToTr>
                    <a:solidFill>
                      <a:schemeClr val="accent1">
                        <a:lumMod val="50000"/>
                      </a:schemeClr>
                    </a:solidFill>
                  </a:tcPr>
                </a:tc>
                <a:tc>
                  <a:txBody>
                    <a:bodyPr/>
                    <a:p>
                      <a:pPr marL="0" lvl="0" indent="0" algn="ctr" eaLnBrk="1" fontAlgn="base" latinLnBrk="1" hangingPunct="1">
                        <a:spcBef>
                          <a:spcPct val="20000"/>
                        </a:spcBef>
                        <a:spcAft>
                          <a:spcPct val="0"/>
                        </a:spcAft>
                        <a:buFont typeface="Gulim" pitchFamily="34" charset="-127"/>
                        <a:buNone/>
                      </a:pPr>
                      <a:r>
                        <a:rPr lang="en-US" altLang="x-none" sz="900" b="1" baseline="0" dirty="0">
                          <a:solidFill>
                            <a:schemeClr val="bg1"/>
                          </a:solidFill>
                          <a:latin typeface="华文楷体" panose="02010600040101010101" charset="-122"/>
                          <a:ea typeface="华文楷体" panose="02010600040101010101" charset="-122"/>
                          <a:sym typeface="楷体" panose="02010609060101010101" pitchFamily="49" charset="-122"/>
                        </a:rPr>
                        <a:t>1</a:t>
                      </a:r>
                      <a:endParaRPr lang="en-US" altLang="x-none" sz="900" b="1" baseline="0" dirty="0">
                        <a:solidFill>
                          <a:schemeClr val="bg1"/>
                        </a:solidFill>
                        <a:latin typeface="华文楷体" panose="02010600040101010101" charset="-122"/>
                        <a:ea typeface="华文楷体" panose="02010600040101010101" charset="-122"/>
                        <a:sym typeface="楷体" panose="02010609060101010101" pitchFamily="49" charset="-122"/>
                      </a:endParaRPr>
                    </a:p>
                  </a:txBody>
                  <a:tcPr marL="0" marR="0" marT="0" marB="0" anchor="ctr">
                    <a:lnL w="12700" cap="flat" cmpd="sng">
                      <a:solidFill>
                        <a:srgbClr val="F2F2F2"/>
                      </a:solidFill>
                      <a:prstDash val="solid"/>
                      <a:bevel/>
                      <a:headEnd type="none" w="med" len="med"/>
                      <a:tailEnd type="none" w="med" len="med"/>
                    </a:lnL>
                    <a:lnR w="12700" cap="flat" cmpd="sng">
                      <a:solidFill>
                        <a:srgbClr val="F2F2F2"/>
                      </a:solidFill>
                      <a:prstDash val="solid"/>
                      <a:bevel/>
                      <a:headEnd type="none" w="med" len="med"/>
                      <a:tailEnd type="none" w="med" len="med"/>
                    </a:lnR>
                    <a:lnT w="12700" cap="flat" cmpd="sng">
                      <a:solidFill>
                        <a:srgbClr val="F2F2F2"/>
                      </a:solidFill>
                      <a:prstDash val="solid"/>
                      <a:bevel/>
                      <a:headEnd type="none" w="med" len="med"/>
                      <a:tailEnd type="none" w="med" len="med"/>
                    </a:lnT>
                    <a:lnB w="12700" cap="flat" cmpd="sng">
                      <a:solidFill>
                        <a:srgbClr val="7F7F7F"/>
                      </a:solidFill>
                      <a:prstDash val="solid"/>
                      <a:bevel/>
                      <a:headEnd type="none" w="med" len="med"/>
                      <a:tailEnd type="none" w="med" len="med"/>
                    </a:lnB>
                    <a:lnTlToBr>
                      <a:noFill/>
                    </a:lnTlToBr>
                    <a:lnBlToTr>
                      <a:noFill/>
                    </a:lnBlToTr>
                    <a:solidFill>
                      <a:schemeClr val="accent1">
                        <a:lumMod val="50000"/>
                      </a:schemeClr>
                    </a:solidFill>
                  </a:tcPr>
                </a:tc>
                <a:tc>
                  <a:txBody>
                    <a:bodyPr/>
                    <a:p>
                      <a:pPr marL="0" lvl="0" indent="0" algn="ctr" eaLnBrk="1" fontAlgn="base" latinLnBrk="1" hangingPunct="1">
                        <a:spcBef>
                          <a:spcPct val="20000"/>
                        </a:spcBef>
                        <a:spcAft>
                          <a:spcPct val="0"/>
                        </a:spcAft>
                        <a:buFont typeface="Gulim" pitchFamily="34" charset="-127"/>
                        <a:buNone/>
                      </a:pPr>
                      <a:r>
                        <a:rPr lang="en-US" altLang="x-none" sz="900" b="1" baseline="0" dirty="0">
                          <a:solidFill>
                            <a:schemeClr val="bg1"/>
                          </a:solidFill>
                          <a:latin typeface="华文楷体" panose="02010600040101010101" charset="-122"/>
                          <a:ea typeface="华文楷体" panose="02010600040101010101" charset="-122"/>
                          <a:sym typeface="楷体" panose="02010609060101010101" pitchFamily="49" charset="-122"/>
                        </a:rPr>
                        <a:t>2</a:t>
                      </a:r>
                      <a:endParaRPr lang="en-US" altLang="x-none" sz="900" b="1" baseline="0" dirty="0">
                        <a:solidFill>
                          <a:schemeClr val="bg1"/>
                        </a:solidFill>
                        <a:latin typeface="华文楷体" panose="02010600040101010101" charset="-122"/>
                        <a:ea typeface="华文楷体" panose="02010600040101010101" charset="-122"/>
                        <a:sym typeface="楷体" panose="02010609060101010101" pitchFamily="49" charset="-122"/>
                      </a:endParaRPr>
                    </a:p>
                  </a:txBody>
                  <a:tcPr marL="0" marR="0" marT="0" marB="0" anchor="ctr">
                    <a:lnL w="12700" cap="flat" cmpd="sng">
                      <a:solidFill>
                        <a:srgbClr val="F2F2F2"/>
                      </a:solidFill>
                      <a:prstDash val="solid"/>
                      <a:bevel/>
                      <a:headEnd type="none" w="med" len="med"/>
                      <a:tailEnd type="none" w="med" len="med"/>
                    </a:lnL>
                    <a:lnR w="12700" cap="flat" cmpd="sng">
                      <a:solidFill>
                        <a:srgbClr val="F2F2F2"/>
                      </a:solidFill>
                      <a:prstDash val="solid"/>
                      <a:bevel/>
                      <a:headEnd type="none" w="med" len="med"/>
                      <a:tailEnd type="none" w="med" len="med"/>
                    </a:lnR>
                    <a:lnT w="12700" cap="flat" cmpd="sng">
                      <a:solidFill>
                        <a:srgbClr val="F2F2F2"/>
                      </a:solidFill>
                      <a:prstDash val="solid"/>
                      <a:bevel/>
                      <a:headEnd type="none" w="med" len="med"/>
                      <a:tailEnd type="none" w="med" len="med"/>
                    </a:lnT>
                    <a:lnB w="12700" cap="flat" cmpd="sng">
                      <a:solidFill>
                        <a:srgbClr val="7F7F7F"/>
                      </a:solidFill>
                      <a:prstDash val="solid"/>
                      <a:bevel/>
                      <a:headEnd type="none" w="med" len="med"/>
                      <a:tailEnd type="none" w="med" len="med"/>
                    </a:lnB>
                    <a:lnTlToBr>
                      <a:noFill/>
                    </a:lnTlToBr>
                    <a:lnBlToTr>
                      <a:noFill/>
                    </a:lnBlToTr>
                    <a:solidFill>
                      <a:schemeClr val="accent1">
                        <a:lumMod val="50000"/>
                      </a:schemeClr>
                    </a:solidFill>
                  </a:tcPr>
                </a:tc>
                <a:tc>
                  <a:txBody>
                    <a:bodyPr/>
                    <a:p>
                      <a:pPr marL="0" lvl="0" indent="0" algn="ctr" eaLnBrk="1" fontAlgn="base" latinLnBrk="1" hangingPunct="1">
                        <a:spcBef>
                          <a:spcPct val="20000"/>
                        </a:spcBef>
                        <a:spcAft>
                          <a:spcPct val="0"/>
                        </a:spcAft>
                        <a:buFont typeface="Gulim" pitchFamily="34" charset="-127"/>
                        <a:buNone/>
                      </a:pPr>
                      <a:r>
                        <a:rPr lang="en-US" altLang="x-none" sz="900" b="1" baseline="0" dirty="0">
                          <a:solidFill>
                            <a:schemeClr val="bg1"/>
                          </a:solidFill>
                          <a:latin typeface="华文楷体" panose="02010600040101010101" charset="-122"/>
                          <a:ea typeface="华文楷体" panose="02010600040101010101" charset="-122"/>
                          <a:sym typeface="楷体" panose="02010609060101010101" pitchFamily="49" charset="-122"/>
                        </a:rPr>
                        <a:t>3</a:t>
                      </a:r>
                      <a:endParaRPr lang="en-US" altLang="x-none" sz="900" b="1" baseline="0" dirty="0">
                        <a:solidFill>
                          <a:schemeClr val="bg1"/>
                        </a:solidFill>
                        <a:latin typeface="华文楷体" panose="02010600040101010101" charset="-122"/>
                        <a:ea typeface="华文楷体" panose="02010600040101010101" charset="-122"/>
                        <a:sym typeface="楷体" panose="02010609060101010101" pitchFamily="49" charset="-122"/>
                      </a:endParaRPr>
                    </a:p>
                  </a:txBody>
                  <a:tcPr marL="0" marR="0" marT="0" marB="0" anchor="ctr">
                    <a:lnL w="12700" cap="flat" cmpd="sng">
                      <a:solidFill>
                        <a:srgbClr val="F2F2F2"/>
                      </a:solidFill>
                      <a:prstDash val="solid"/>
                      <a:bevel/>
                      <a:headEnd type="none" w="med" len="med"/>
                      <a:tailEnd type="none" w="med" len="med"/>
                    </a:lnL>
                    <a:lnR w="12700" cap="flat" cmpd="sng">
                      <a:solidFill>
                        <a:srgbClr val="F2F2F2"/>
                      </a:solidFill>
                      <a:prstDash val="solid"/>
                      <a:bevel/>
                      <a:headEnd type="none" w="med" len="med"/>
                      <a:tailEnd type="none" w="med" len="med"/>
                    </a:lnR>
                    <a:lnT w="12700" cap="flat" cmpd="sng">
                      <a:solidFill>
                        <a:srgbClr val="F2F2F2"/>
                      </a:solidFill>
                      <a:prstDash val="solid"/>
                      <a:bevel/>
                      <a:headEnd type="none" w="med" len="med"/>
                      <a:tailEnd type="none" w="med" len="med"/>
                    </a:lnT>
                    <a:lnB w="12700" cap="flat" cmpd="sng">
                      <a:solidFill>
                        <a:srgbClr val="7F7F7F"/>
                      </a:solidFill>
                      <a:prstDash val="solid"/>
                      <a:bevel/>
                      <a:headEnd type="none" w="med" len="med"/>
                      <a:tailEnd type="none" w="med" len="med"/>
                    </a:lnB>
                    <a:lnTlToBr>
                      <a:noFill/>
                    </a:lnTlToBr>
                    <a:lnBlToTr>
                      <a:noFill/>
                    </a:lnBlToTr>
                    <a:solidFill>
                      <a:schemeClr val="accent1">
                        <a:lumMod val="50000"/>
                      </a:schemeClr>
                    </a:solidFill>
                  </a:tcPr>
                </a:tc>
                <a:tc>
                  <a:txBody>
                    <a:bodyPr/>
                    <a:p>
                      <a:pPr marL="0" lvl="0" indent="0" algn="ctr" eaLnBrk="1" fontAlgn="base" latinLnBrk="1" hangingPunct="1">
                        <a:spcBef>
                          <a:spcPct val="20000"/>
                        </a:spcBef>
                        <a:spcAft>
                          <a:spcPct val="0"/>
                        </a:spcAft>
                        <a:buFont typeface="Gulim" pitchFamily="34" charset="-127"/>
                        <a:buNone/>
                      </a:pPr>
                      <a:r>
                        <a:rPr lang="en-US" altLang="x-none" sz="900" b="1" baseline="0" dirty="0">
                          <a:solidFill>
                            <a:schemeClr val="bg1"/>
                          </a:solidFill>
                          <a:latin typeface="华文楷体" panose="02010600040101010101" charset="-122"/>
                          <a:ea typeface="华文楷体" panose="02010600040101010101" charset="-122"/>
                          <a:sym typeface="楷体" panose="02010609060101010101" pitchFamily="49" charset="-122"/>
                        </a:rPr>
                        <a:t>4</a:t>
                      </a:r>
                      <a:endParaRPr lang="en-US" altLang="x-none" sz="900" b="1" baseline="0" dirty="0">
                        <a:solidFill>
                          <a:schemeClr val="bg1"/>
                        </a:solidFill>
                        <a:latin typeface="华文楷体" panose="02010600040101010101" charset="-122"/>
                        <a:ea typeface="华文楷体" panose="02010600040101010101" charset="-122"/>
                        <a:sym typeface="楷体" panose="02010609060101010101" pitchFamily="49" charset="-122"/>
                      </a:endParaRPr>
                    </a:p>
                  </a:txBody>
                  <a:tcPr marL="0" marR="0" marT="0" marB="0" anchor="ctr">
                    <a:lnL w="12700" cap="flat" cmpd="sng">
                      <a:solidFill>
                        <a:srgbClr val="F2F2F2"/>
                      </a:solidFill>
                      <a:prstDash val="solid"/>
                      <a:bevel/>
                      <a:headEnd type="none" w="med" len="med"/>
                      <a:tailEnd type="none" w="med" len="med"/>
                    </a:lnL>
                    <a:lnR w="12700" cap="flat" cmpd="sng">
                      <a:solidFill>
                        <a:srgbClr val="F2F2F2"/>
                      </a:solidFill>
                      <a:prstDash val="solid"/>
                      <a:bevel/>
                      <a:headEnd type="none" w="med" len="med"/>
                      <a:tailEnd type="none" w="med" len="med"/>
                    </a:lnR>
                    <a:lnT w="12700" cap="flat" cmpd="sng">
                      <a:solidFill>
                        <a:srgbClr val="F2F2F2"/>
                      </a:solidFill>
                      <a:prstDash val="solid"/>
                      <a:bevel/>
                      <a:headEnd type="none" w="med" len="med"/>
                      <a:tailEnd type="none" w="med" len="med"/>
                    </a:lnT>
                    <a:lnB w="12700" cap="flat" cmpd="sng">
                      <a:solidFill>
                        <a:srgbClr val="7F7F7F"/>
                      </a:solidFill>
                      <a:prstDash val="solid"/>
                      <a:bevel/>
                      <a:headEnd type="none" w="med" len="med"/>
                      <a:tailEnd type="none" w="med" len="med"/>
                    </a:lnB>
                    <a:lnTlToBr>
                      <a:noFill/>
                    </a:lnTlToBr>
                    <a:lnBlToTr>
                      <a:noFill/>
                    </a:lnBlToTr>
                    <a:solidFill>
                      <a:schemeClr val="accent1">
                        <a:lumMod val="50000"/>
                      </a:schemeClr>
                    </a:solidFill>
                  </a:tcPr>
                </a:tc>
                <a:tc>
                  <a:txBody>
                    <a:bodyPr/>
                    <a:p>
                      <a:pPr marL="0" lvl="0" indent="0" algn="ctr" eaLnBrk="1" fontAlgn="base" latinLnBrk="1" hangingPunct="1">
                        <a:spcBef>
                          <a:spcPct val="20000"/>
                        </a:spcBef>
                        <a:spcAft>
                          <a:spcPct val="0"/>
                        </a:spcAft>
                        <a:buFont typeface="Gulim" pitchFamily="34" charset="-127"/>
                        <a:buNone/>
                      </a:pPr>
                      <a:r>
                        <a:rPr lang="en-US" altLang="x-none" sz="900" b="1" baseline="0" dirty="0">
                          <a:solidFill>
                            <a:schemeClr val="bg1"/>
                          </a:solidFill>
                          <a:latin typeface="华文楷体" panose="02010600040101010101" charset="-122"/>
                          <a:ea typeface="华文楷体" panose="02010600040101010101" charset="-122"/>
                          <a:sym typeface="楷体" panose="02010609060101010101" pitchFamily="49" charset="-122"/>
                        </a:rPr>
                        <a:t>5</a:t>
                      </a:r>
                      <a:endParaRPr lang="en-US" altLang="x-none" sz="900" b="1" baseline="0" dirty="0">
                        <a:solidFill>
                          <a:schemeClr val="bg1"/>
                        </a:solidFill>
                        <a:latin typeface="华文楷体" panose="02010600040101010101" charset="-122"/>
                        <a:ea typeface="华文楷体" panose="02010600040101010101" charset="-122"/>
                        <a:sym typeface="楷体" panose="02010609060101010101" pitchFamily="49" charset="-122"/>
                      </a:endParaRPr>
                    </a:p>
                  </a:txBody>
                  <a:tcPr marL="0" marR="0" marT="0" marB="0" anchor="ctr">
                    <a:lnL w="12700" cap="flat" cmpd="sng">
                      <a:solidFill>
                        <a:srgbClr val="F2F2F2"/>
                      </a:solidFill>
                      <a:prstDash val="solid"/>
                      <a:bevel/>
                      <a:headEnd type="none" w="med" len="med"/>
                      <a:tailEnd type="none" w="med" len="med"/>
                    </a:lnL>
                    <a:lnR w="12700" cap="flat" cmpd="sng">
                      <a:solidFill>
                        <a:srgbClr val="F2F2F2"/>
                      </a:solidFill>
                      <a:prstDash val="solid"/>
                      <a:bevel/>
                      <a:headEnd type="none" w="med" len="med"/>
                      <a:tailEnd type="none" w="med" len="med"/>
                    </a:lnR>
                    <a:lnT w="12700" cap="flat" cmpd="sng">
                      <a:solidFill>
                        <a:srgbClr val="F2F2F2"/>
                      </a:solidFill>
                      <a:prstDash val="solid"/>
                      <a:bevel/>
                      <a:headEnd type="none" w="med" len="med"/>
                      <a:tailEnd type="none" w="med" len="med"/>
                    </a:lnT>
                    <a:lnB w="12700" cap="flat" cmpd="sng">
                      <a:solidFill>
                        <a:srgbClr val="7F7F7F"/>
                      </a:solidFill>
                      <a:prstDash val="solid"/>
                      <a:bevel/>
                      <a:headEnd type="none" w="med" len="med"/>
                      <a:tailEnd type="none" w="med" len="med"/>
                    </a:lnB>
                    <a:lnTlToBr>
                      <a:noFill/>
                    </a:lnTlToBr>
                    <a:lnBlToTr>
                      <a:noFill/>
                    </a:lnBlToTr>
                    <a:solidFill>
                      <a:schemeClr val="accent1">
                        <a:lumMod val="50000"/>
                      </a:schemeClr>
                    </a:solidFill>
                  </a:tcPr>
                </a:tc>
                <a:tc>
                  <a:txBody>
                    <a:bodyPr/>
                    <a:p>
                      <a:pPr marL="0" lvl="0" indent="0" algn="ctr" eaLnBrk="1" fontAlgn="base" latinLnBrk="1" hangingPunct="1">
                        <a:spcBef>
                          <a:spcPct val="20000"/>
                        </a:spcBef>
                        <a:spcAft>
                          <a:spcPct val="0"/>
                        </a:spcAft>
                        <a:buFont typeface="Gulim" pitchFamily="34" charset="-127"/>
                        <a:buNone/>
                      </a:pPr>
                      <a:r>
                        <a:rPr lang="en-US" altLang="x-none" sz="900" b="1" baseline="0" dirty="0">
                          <a:solidFill>
                            <a:schemeClr val="bg1"/>
                          </a:solidFill>
                          <a:latin typeface="华文楷体" panose="02010600040101010101" charset="-122"/>
                          <a:ea typeface="华文楷体" panose="02010600040101010101" charset="-122"/>
                          <a:sym typeface="楷体" panose="02010609060101010101" pitchFamily="49" charset="-122"/>
                        </a:rPr>
                        <a:t>6</a:t>
                      </a:r>
                      <a:endParaRPr lang="en-US" altLang="x-none" sz="900" b="1" baseline="0" dirty="0">
                        <a:solidFill>
                          <a:schemeClr val="bg1"/>
                        </a:solidFill>
                        <a:latin typeface="华文楷体" panose="02010600040101010101" charset="-122"/>
                        <a:ea typeface="华文楷体" panose="02010600040101010101" charset="-122"/>
                        <a:sym typeface="楷体" panose="02010609060101010101" pitchFamily="49" charset="-122"/>
                      </a:endParaRPr>
                    </a:p>
                  </a:txBody>
                  <a:tcPr marL="0" marR="0" marT="0" marB="0" anchor="ctr">
                    <a:lnL w="12700" cap="flat" cmpd="sng">
                      <a:solidFill>
                        <a:srgbClr val="F2F2F2"/>
                      </a:solidFill>
                      <a:prstDash val="solid"/>
                      <a:bevel/>
                      <a:headEnd type="none" w="med" len="med"/>
                      <a:tailEnd type="none" w="med" len="med"/>
                    </a:lnL>
                    <a:lnR w="12700" cap="flat" cmpd="sng">
                      <a:solidFill>
                        <a:srgbClr val="F2F2F2"/>
                      </a:solidFill>
                      <a:prstDash val="solid"/>
                      <a:bevel/>
                      <a:headEnd type="none" w="med" len="med"/>
                      <a:tailEnd type="none" w="med" len="med"/>
                    </a:lnR>
                    <a:lnT w="12700" cap="flat" cmpd="sng">
                      <a:solidFill>
                        <a:srgbClr val="F2F2F2"/>
                      </a:solidFill>
                      <a:prstDash val="solid"/>
                      <a:bevel/>
                      <a:headEnd type="none" w="med" len="med"/>
                      <a:tailEnd type="none" w="med" len="med"/>
                    </a:lnT>
                    <a:lnB w="12700" cap="flat" cmpd="sng">
                      <a:solidFill>
                        <a:srgbClr val="7F7F7F"/>
                      </a:solidFill>
                      <a:prstDash val="solid"/>
                      <a:bevel/>
                      <a:headEnd type="none" w="med" len="med"/>
                      <a:tailEnd type="none" w="med" len="med"/>
                    </a:lnB>
                    <a:lnTlToBr>
                      <a:noFill/>
                    </a:lnTlToBr>
                    <a:lnBlToTr>
                      <a:noFill/>
                    </a:lnBlToTr>
                    <a:solidFill>
                      <a:schemeClr val="accent1">
                        <a:lumMod val="50000"/>
                      </a:schemeClr>
                    </a:solidFill>
                  </a:tcPr>
                </a:tc>
                <a:tc>
                  <a:txBody>
                    <a:bodyPr/>
                    <a:p>
                      <a:pPr marL="0" lvl="0" indent="0" algn="ctr" eaLnBrk="1" fontAlgn="base" latinLnBrk="1" hangingPunct="1">
                        <a:spcBef>
                          <a:spcPct val="20000"/>
                        </a:spcBef>
                        <a:spcAft>
                          <a:spcPct val="0"/>
                        </a:spcAft>
                        <a:buFont typeface="Gulim" pitchFamily="34" charset="-127"/>
                        <a:buNone/>
                      </a:pPr>
                      <a:r>
                        <a:rPr lang="en-US" altLang="x-none" sz="900" b="1" baseline="0" dirty="0">
                          <a:solidFill>
                            <a:schemeClr val="bg1"/>
                          </a:solidFill>
                          <a:latin typeface="华文楷体" panose="02010600040101010101" charset="-122"/>
                          <a:ea typeface="华文楷体" panose="02010600040101010101" charset="-122"/>
                          <a:sym typeface="楷体" panose="02010609060101010101" pitchFamily="49" charset="-122"/>
                        </a:rPr>
                        <a:t>7</a:t>
                      </a:r>
                      <a:endParaRPr lang="en-US" altLang="x-none" sz="900" b="1" baseline="0" dirty="0">
                        <a:solidFill>
                          <a:schemeClr val="bg1"/>
                        </a:solidFill>
                        <a:latin typeface="华文楷体" panose="02010600040101010101" charset="-122"/>
                        <a:ea typeface="华文楷体" panose="02010600040101010101" charset="-122"/>
                        <a:sym typeface="楷体" panose="02010609060101010101" pitchFamily="49" charset="-122"/>
                      </a:endParaRPr>
                    </a:p>
                  </a:txBody>
                  <a:tcPr marL="0" marR="0" marT="0" marB="0" anchor="ctr">
                    <a:lnL w="12700" cap="flat" cmpd="sng">
                      <a:solidFill>
                        <a:srgbClr val="F2F2F2"/>
                      </a:solidFill>
                      <a:prstDash val="solid"/>
                      <a:bevel/>
                      <a:headEnd type="none" w="med" len="med"/>
                      <a:tailEnd type="none" w="med" len="med"/>
                    </a:lnL>
                    <a:lnR w="12700" cap="flat" cmpd="sng">
                      <a:solidFill>
                        <a:srgbClr val="F2F2F2"/>
                      </a:solidFill>
                      <a:prstDash val="solid"/>
                      <a:bevel/>
                      <a:headEnd type="none" w="med" len="med"/>
                      <a:tailEnd type="none" w="med" len="med"/>
                    </a:lnR>
                    <a:lnT w="12700" cap="flat" cmpd="sng">
                      <a:solidFill>
                        <a:srgbClr val="F2F2F2"/>
                      </a:solidFill>
                      <a:prstDash val="solid"/>
                      <a:bevel/>
                      <a:headEnd type="none" w="med" len="med"/>
                      <a:tailEnd type="none" w="med" len="med"/>
                    </a:lnT>
                    <a:lnB w="12700" cap="flat" cmpd="sng">
                      <a:solidFill>
                        <a:srgbClr val="7F7F7F"/>
                      </a:solidFill>
                      <a:prstDash val="solid"/>
                      <a:bevel/>
                      <a:headEnd type="none" w="med" len="med"/>
                      <a:tailEnd type="none" w="med" len="med"/>
                    </a:lnB>
                    <a:lnTlToBr>
                      <a:noFill/>
                    </a:lnTlToBr>
                    <a:lnBlToTr>
                      <a:noFill/>
                    </a:lnBlToTr>
                    <a:solidFill>
                      <a:schemeClr val="accent1">
                        <a:lumMod val="50000"/>
                      </a:schemeClr>
                    </a:solidFill>
                  </a:tcPr>
                </a:tc>
                <a:tc>
                  <a:txBody>
                    <a:bodyPr/>
                    <a:p>
                      <a:pPr marL="0" lvl="0" indent="0" algn="ctr" eaLnBrk="1" fontAlgn="base" latinLnBrk="1" hangingPunct="1">
                        <a:spcBef>
                          <a:spcPct val="20000"/>
                        </a:spcBef>
                        <a:spcAft>
                          <a:spcPct val="0"/>
                        </a:spcAft>
                        <a:buFont typeface="Gulim" pitchFamily="34" charset="-127"/>
                        <a:buNone/>
                      </a:pPr>
                      <a:r>
                        <a:rPr lang="en-US" altLang="x-none" sz="900" b="1" baseline="0" dirty="0">
                          <a:solidFill>
                            <a:schemeClr val="bg1"/>
                          </a:solidFill>
                          <a:latin typeface="华文楷体" panose="02010600040101010101" charset="-122"/>
                          <a:ea typeface="华文楷体" panose="02010600040101010101" charset="-122"/>
                          <a:sym typeface="楷体" panose="02010609060101010101" pitchFamily="49" charset="-122"/>
                        </a:rPr>
                        <a:t>8</a:t>
                      </a:r>
                      <a:endParaRPr lang="en-US" altLang="x-none" sz="900" b="1" baseline="0" dirty="0">
                        <a:solidFill>
                          <a:schemeClr val="bg1"/>
                        </a:solidFill>
                        <a:latin typeface="华文楷体" panose="02010600040101010101" charset="-122"/>
                        <a:ea typeface="华文楷体" panose="02010600040101010101" charset="-122"/>
                        <a:sym typeface="楷体" panose="02010609060101010101" pitchFamily="49" charset="-122"/>
                      </a:endParaRPr>
                    </a:p>
                  </a:txBody>
                  <a:tcPr marL="0" marR="0" marT="0" marB="0" anchor="ctr">
                    <a:lnL w="12700" cap="flat" cmpd="sng">
                      <a:solidFill>
                        <a:srgbClr val="F2F2F2"/>
                      </a:solidFill>
                      <a:prstDash val="solid"/>
                      <a:bevel/>
                      <a:headEnd type="none" w="med" len="med"/>
                      <a:tailEnd type="none" w="med" len="med"/>
                    </a:lnL>
                    <a:lnR w="12700" cap="flat" cmpd="sng">
                      <a:solidFill>
                        <a:srgbClr val="F2F2F2"/>
                      </a:solidFill>
                      <a:prstDash val="solid"/>
                      <a:bevel/>
                      <a:headEnd type="none" w="med" len="med"/>
                      <a:tailEnd type="none" w="med" len="med"/>
                    </a:lnR>
                    <a:lnT w="12700" cap="flat" cmpd="sng">
                      <a:solidFill>
                        <a:srgbClr val="F2F2F2"/>
                      </a:solidFill>
                      <a:prstDash val="solid"/>
                      <a:bevel/>
                      <a:headEnd type="none" w="med" len="med"/>
                      <a:tailEnd type="none" w="med" len="med"/>
                    </a:lnT>
                    <a:lnB w="12700" cap="flat" cmpd="sng">
                      <a:solidFill>
                        <a:srgbClr val="7F7F7F"/>
                      </a:solidFill>
                      <a:prstDash val="solid"/>
                      <a:bevel/>
                      <a:headEnd type="none" w="med" len="med"/>
                      <a:tailEnd type="none" w="med" len="med"/>
                    </a:lnB>
                    <a:lnTlToBr>
                      <a:noFill/>
                    </a:lnTlToBr>
                    <a:lnBlToTr>
                      <a:noFill/>
                    </a:lnBlToTr>
                    <a:solidFill>
                      <a:schemeClr val="accent1">
                        <a:lumMod val="50000"/>
                      </a:schemeClr>
                    </a:solidFill>
                  </a:tcPr>
                </a:tc>
                <a:tc>
                  <a:txBody>
                    <a:bodyPr/>
                    <a:p>
                      <a:pPr marL="0" lvl="0" indent="0" algn="ctr" eaLnBrk="1" fontAlgn="base" latinLnBrk="1" hangingPunct="1">
                        <a:spcBef>
                          <a:spcPct val="20000"/>
                        </a:spcBef>
                        <a:spcAft>
                          <a:spcPct val="0"/>
                        </a:spcAft>
                        <a:buFont typeface="Gulim" pitchFamily="34" charset="-127"/>
                        <a:buNone/>
                      </a:pPr>
                      <a:r>
                        <a:rPr lang="en-US" altLang="x-none" sz="900" b="1" baseline="0" dirty="0">
                          <a:solidFill>
                            <a:schemeClr val="bg1"/>
                          </a:solidFill>
                          <a:latin typeface="华文楷体" panose="02010600040101010101" charset="-122"/>
                          <a:ea typeface="华文楷体" panose="02010600040101010101" charset="-122"/>
                          <a:sym typeface="楷体" panose="02010609060101010101" pitchFamily="49" charset="-122"/>
                        </a:rPr>
                        <a:t>9</a:t>
                      </a:r>
                      <a:endParaRPr lang="en-US" altLang="x-none" sz="900" b="1" baseline="0" dirty="0">
                        <a:solidFill>
                          <a:schemeClr val="bg1"/>
                        </a:solidFill>
                        <a:latin typeface="华文楷体" panose="02010600040101010101" charset="-122"/>
                        <a:ea typeface="华文楷体" panose="02010600040101010101" charset="-122"/>
                        <a:sym typeface="楷体" panose="02010609060101010101" pitchFamily="49" charset="-122"/>
                      </a:endParaRPr>
                    </a:p>
                  </a:txBody>
                  <a:tcPr marL="0" marR="0" marT="0" marB="0" anchor="ctr">
                    <a:lnL w="12700" cap="flat" cmpd="sng">
                      <a:solidFill>
                        <a:srgbClr val="F2F2F2"/>
                      </a:solidFill>
                      <a:prstDash val="solid"/>
                      <a:bevel/>
                      <a:headEnd type="none" w="med" len="med"/>
                      <a:tailEnd type="none" w="med" len="med"/>
                    </a:lnL>
                    <a:lnR w="12700" cap="flat" cmpd="sng">
                      <a:solidFill>
                        <a:srgbClr val="F2F2F2"/>
                      </a:solidFill>
                      <a:prstDash val="solid"/>
                      <a:bevel/>
                      <a:headEnd type="none" w="med" len="med"/>
                      <a:tailEnd type="none" w="med" len="med"/>
                    </a:lnR>
                    <a:lnT w="12700" cap="flat" cmpd="sng">
                      <a:solidFill>
                        <a:srgbClr val="F2F2F2"/>
                      </a:solidFill>
                      <a:prstDash val="solid"/>
                      <a:bevel/>
                      <a:headEnd type="none" w="med" len="med"/>
                      <a:tailEnd type="none" w="med" len="med"/>
                    </a:lnT>
                    <a:lnB w="12700" cap="flat" cmpd="sng">
                      <a:solidFill>
                        <a:srgbClr val="7F7F7F"/>
                      </a:solidFill>
                      <a:prstDash val="solid"/>
                      <a:bevel/>
                      <a:headEnd type="none" w="med" len="med"/>
                      <a:tailEnd type="none" w="med" len="med"/>
                    </a:lnB>
                    <a:lnTlToBr>
                      <a:noFill/>
                    </a:lnTlToBr>
                    <a:lnBlToTr>
                      <a:noFill/>
                    </a:lnBlToTr>
                    <a:solidFill>
                      <a:schemeClr val="accent1">
                        <a:lumMod val="50000"/>
                      </a:schemeClr>
                    </a:solidFill>
                  </a:tcPr>
                </a:tc>
                <a:tc>
                  <a:txBody>
                    <a:bodyPr/>
                    <a:p>
                      <a:pPr marL="0" lvl="0" indent="0" algn="ctr" eaLnBrk="1" fontAlgn="base" latinLnBrk="1" hangingPunct="1">
                        <a:spcBef>
                          <a:spcPct val="20000"/>
                        </a:spcBef>
                        <a:spcAft>
                          <a:spcPct val="0"/>
                        </a:spcAft>
                        <a:buFont typeface="Gulim" pitchFamily="34" charset="-127"/>
                        <a:buNone/>
                      </a:pPr>
                      <a:r>
                        <a:rPr lang="en-US" altLang="x-none" sz="900" b="1" baseline="0" dirty="0">
                          <a:solidFill>
                            <a:schemeClr val="bg1"/>
                          </a:solidFill>
                          <a:latin typeface="华文楷体" panose="02010600040101010101" charset="-122"/>
                          <a:ea typeface="华文楷体" panose="02010600040101010101" charset="-122"/>
                          <a:sym typeface="楷体" panose="02010609060101010101" pitchFamily="49" charset="-122"/>
                        </a:rPr>
                        <a:t>10</a:t>
                      </a:r>
                      <a:endParaRPr lang="en-US" altLang="x-none" sz="900" b="1" baseline="0" dirty="0">
                        <a:solidFill>
                          <a:schemeClr val="bg1"/>
                        </a:solidFill>
                        <a:latin typeface="华文楷体" panose="02010600040101010101" charset="-122"/>
                        <a:ea typeface="华文楷体" panose="02010600040101010101" charset="-122"/>
                        <a:sym typeface="楷体" panose="02010609060101010101" pitchFamily="49" charset="-122"/>
                      </a:endParaRPr>
                    </a:p>
                  </a:txBody>
                  <a:tcPr marL="0" marR="0" marT="0" marB="0" anchor="ctr">
                    <a:lnL w="12700" cap="flat" cmpd="sng">
                      <a:solidFill>
                        <a:srgbClr val="F2F2F2"/>
                      </a:solidFill>
                      <a:prstDash val="solid"/>
                      <a:bevel/>
                      <a:headEnd type="none" w="med" len="med"/>
                      <a:tailEnd type="none" w="med" len="med"/>
                    </a:lnL>
                    <a:lnR w="12700" cap="flat" cmpd="sng">
                      <a:solidFill>
                        <a:srgbClr val="F2F2F2"/>
                      </a:solidFill>
                      <a:prstDash val="solid"/>
                      <a:bevel/>
                      <a:headEnd type="none" w="med" len="med"/>
                      <a:tailEnd type="none" w="med" len="med"/>
                    </a:lnR>
                    <a:lnT w="12700" cap="flat" cmpd="sng">
                      <a:solidFill>
                        <a:srgbClr val="F2F2F2"/>
                      </a:solidFill>
                      <a:prstDash val="solid"/>
                      <a:bevel/>
                      <a:headEnd type="none" w="med" len="med"/>
                      <a:tailEnd type="none" w="med" len="med"/>
                    </a:lnT>
                    <a:lnB w="12700" cap="flat" cmpd="sng">
                      <a:solidFill>
                        <a:srgbClr val="7F7F7F"/>
                      </a:solidFill>
                      <a:prstDash val="solid"/>
                      <a:bevel/>
                      <a:headEnd type="none" w="med" len="med"/>
                      <a:tailEnd type="none" w="med" len="med"/>
                    </a:lnB>
                    <a:lnTlToBr>
                      <a:noFill/>
                    </a:lnTlToBr>
                    <a:lnBlToTr>
                      <a:noFill/>
                    </a:lnBlToTr>
                    <a:solidFill>
                      <a:schemeClr val="accent1">
                        <a:lumMod val="50000"/>
                      </a:schemeClr>
                    </a:solidFill>
                  </a:tcPr>
                </a:tc>
                <a:tc>
                  <a:txBody>
                    <a:bodyPr/>
                    <a:p>
                      <a:pPr marL="0" lvl="0" indent="0" algn="ctr" eaLnBrk="1" fontAlgn="base" latinLnBrk="1" hangingPunct="1">
                        <a:spcBef>
                          <a:spcPct val="20000"/>
                        </a:spcBef>
                        <a:spcAft>
                          <a:spcPct val="0"/>
                        </a:spcAft>
                        <a:buFont typeface="Gulim" pitchFamily="34" charset="-127"/>
                        <a:buNone/>
                      </a:pPr>
                      <a:r>
                        <a:rPr lang="en-US" altLang="x-none" sz="900" b="1" baseline="0" dirty="0">
                          <a:solidFill>
                            <a:schemeClr val="bg1"/>
                          </a:solidFill>
                          <a:latin typeface="华文楷体" panose="02010600040101010101" charset="-122"/>
                          <a:ea typeface="华文楷体" panose="02010600040101010101" charset="-122"/>
                          <a:sym typeface="楷体" panose="02010609060101010101" pitchFamily="49" charset="-122"/>
                        </a:rPr>
                        <a:t>11</a:t>
                      </a:r>
                      <a:endParaRPr lang="en-US" altLang="x-none" sz="900" b="1" baseline="0" dirty="0">
                        <a:solidFill>
                          <a:schemeClr val="bg1"/>
                        </a:solidFill>
                        <a:latin typeface="华文楷体" panose="02010600040101010101" charset="-122"/>
                        <a:ea typeface="华文楷体" panose="02010600040101010101" charset="-122"/>
                        <a:sym typeface="楷体" panose="02010609060101010101" pitchFamily="49" charset="-122"/>
                      </a:endParaRPr>
                    </a:p>
                  </a:txBody>
                  <a:tcPr marL="0" marR="0" marT="0" marB="0" anchor="ctr">
                    <a:lnL w="12700" cap="flat" cmpd="sng">
                      <a:solidFill>
                        <a:srgbClr val="F2F2F2"/>
                      </a:solidFill>
                      <a:prstDash val="solid"/>
                      <a:bevel/>
                      <a:headEnd type="none" w="med" len="med"/>
                      <a:tailEnd type="none" w="med" len="med"/>
                    </a:lnL>
                    <a:lnR w="12700" cap="flat" cmpd="sng">
                      <a:solidFill>
                        <a:srgbClr val="F2F2F2"/>
                      </a:solidFill>
                      <a:prstDash val="solid"/>
                      <a:bevel/>
                      <a:headEnd type="none" w="med" len="med"/>
                      <a:tailEnd type="none" w="med" len="med"/>
                    </a:lnR>
                    <a:lnT w="12700" cap="flat" cmpd="sng">
                      <a:solidFill>
                        <a:srgbClr val="F2F2F2"/>
                      </a:solidFill>
                      <a:prstDash val="solid"/>
                      <a:bevel/>
                      <a:headEnd type="none" w="med" len="med"/>
                      <a:tailEnd type="none" w="med" len="med"/>
                    </a:lnT>
                    <a:lnB w="12700" cap="flat" cmpd="sng">
                      <a:solidFill>
                        <a:srgbClr val="7F7F7F"/>
                      </a:solidFill>
                      <a:prstDash val="solid"/>
                      <a:bevel/>
                      <a:headEnd type="none" w="med" len="med"/>
                      <a:tailEnd type="none" w="med" len="med"/>
                    </a:lnB>
                    <a:lnTlToBr>
                      <a:noFill/>
                    </a:lnTlToBr>
                    <a:lnBlToTr>
                      <a:noFill/>
                    </a:lnBlToTr>
                    <a:solidFill>
                      <a:schemeClr val="accent1">
                        <a:lumMod val="50000"/>
                      </a:schemeClr>
                    </a:solidFill>
                  </a:tcPr>
                </a:tc>
                <a:tc>
                  <a:txBody>
                    <a:bodyPr/>
                    <a:p>
                      <a:pPr marL="0" lvl="0" indent="0" algn="ctr" eaLnBrk="1" fontAlgn="base" latinLnBrk="1" hangingPunct="1">
                        <a:spcBef>
                          <a:spcPct val="20000"/>
                        </a:spcBef>
                        <a:spcAft>
                          <a:spcPct val="0"/>
                        </a:spcAft>
                        <a:buFont typeface="Gulim" pitchFamily="34" charset="-127"/>
                        <a:buNone/>
                      </a:pPr>
                      <a:r>
                        <a:rPr lang="en-US" altLang="x-none" sz="900" b="1" baseline="0" dirty="0">
                          <a:solidFill>
                            <a:schemeClr val="bg1"/>
                          </a:solidFill>
                          <a:latin typeface="华文楷体" panose="02010600040101010101" charset="-122"/>
                          <a:ea typeface="华文楷体" panose="02010600040101010101" charset="-122"/>
                          <a:sym typeface="楷体" panose="02010609060101010101" pitchFamily="49" charset="-122"/>
                        </a:rPr>
                        <a:t>12</a:t>
                      </a:r>
                      <a:endParaRPr lang="en-US" altLang="x-none" sz="900" b="1" baseline="0" dirty="0">
                        <a:solidFill>
                          <a:schemeClr val="bg1"/>
                        </a:solidFill>
                        <a:latin typeface="华文楷体" panose="02010600040101010101" charset="-122"/>
                        <a:ea typeface="华文楷体" panose="02010600040101010101" charset="-122"/>
                        <a:sym typeface="楷体" panose="02010609060101010101" pitchFamily="49" charset="-122"/>
                      </a:endParaRPr>
                    </a:p>
                  </a:txBody>
                  <a:tcPr marL="0" marR="0" marT="0" marB="0" anchor="ctr">
                    <a:lnL w="12700" cap="flat" cmpd="sng">
                      <a:solidFill>
                        <a:srgbClr val="F2F2F2"/>
                      </a:solidFill>
                      <a:prstDash val="solid"/>
                      <a:bevel/>
                      <a:headEnd type="none" w="med" len="med"/>
                      <a:tailEnd type="none" w="med" len="med"/>
                    </a:lnL>
                    <a:lnR w="12700" cap="flat" cmpd="sng">
                      <a:solidFill>
                        <a:srgbClr val="7F7F7F"/>
                      </a:solidFill>
                      <a:prstDash val="solid"/>
                      <a:bevel/>
                      <a:headEnd type="none" w="med" len="med"/>
                      <a:tailEnd type="none" w="med" len="med"/>
                    </a:lnR>
                    <a:lnT w="12700" cap="flat" cmpd="sng">
                      <a:solidFill>
                        <a:srgbClr val="F2F2F2"/>
                      </a:solidFill>
                      <a:prstDash val="solid"/>
                      <a:bevel/>
                      <a:headEnd type="none" w="med" len="med"/>
                      <a:tailEnd type="none" w="med" len="med"/>
                    </a:lnT>
                    <a:lnB w="12700" cap="flat" cmpd="sng">
                      <a:solidFill>
                        <a:srgbClr val="7F7F7F"/>
                      </a:solidFill>
                      <a:prstDash val="solid"/>
                      <a:bevel/>
                      <a:headEnd type="none" w="med" len="med"/>
                      <a:tailEnd type="none" w="med" len="med"/>
                    </a:lnB>
                    <a:lnTlToBr>
                      <a:noFill/>
                    </a:lnTlToBr>
                    <a:lnBlToTr>
                      <a:noFill/>
                    </a:lnBlToTr>
                    <a:solidFill>
                      <a:schemeClr val="accent1">
                        <a:lumMod val="50000"/>
                      </a:schemeClr>
                    </a:solidFill>
                  </a:tcPr>
                </a:tc>
                <a:tc vMerge="1">
                  <a:tcPr>
                    <a:lnL w="12700" cap="flat" cmpd="sng">
                      <a:solidFill>
                        <a:srgbClr val="7F7F7F"/>
                      </a:solidFill>
                      <a:prstDash val="solid"/>
                      <a:bevel/>
                      <a:headEnd type="none" w="med" len="med"/>
                      <a:tailEnd type="none" w="med" len="med"/>
                    </a:lnL>
                    <a:lnR w="12700" cap="flat" cmpd="sng">
                      <a:solidFill>
                        <a:srgbClr val="7F7F7F"/>
                      </a:solidFill>
                      <a:prstDash val="solid"/>
                      <a:bevel/>
                      <a:headEnd type="none" w="med" len="med"/>
                      <a:tailEnd type="none" w="med" len="med"/>
                    </a:lnR>
                    <a:lnB w="12700" cap="flat" cmpd="sng">
                      <a:solidFill>
                        <a:srgbClr val="7F7F7F"/>
                      </a:solidFill>
                      <a:prstDash val="solid"/>
                      <a:bevel/>
                      <a:headEnd type="none" w="med" len="med"/>
                      <a:tailEnd type="none" w="med" len="med"/>
                    </a:lnB>
                  </a:tcPr>
                </a:tc>
              </a:tr>
              <a:tr h="0">
                <a:tc>
                  <a:txBody>
                    <a:bodyPr/>
                    <a:p>
                      <a:pPr marL="0" lvl="0" indent="0" algn="ctr" eaLnBrk="1" fontAlgn="base" latinLnBrk="1" hangingPunct="1">
                        <a:spcBef>
                          <a:spcPct val="20000"/>
                        </a:spcBef>
                        <a:spcAft>
                          <a:spcPct val="0"/>
                        </a:spcAft>
                        <a:buFont typeface="Gulim" pitchFamily="34" charset="-127"/>
                        <a:buNone/>
                      </a:pPr>
                      <a:endParaRPr sz="200" b="1" baseline="0">
                        <a:solidFill>
                          <a:schemeClr val="tx1"/>
                        </a:solidFill>
                        <a:latin typeface="华文楷体" panose="02010600040101010101" charset="-122"/>
                        <a:ea typeface="华文楷体" panose="02010600040101010101" charset="-122"/>
                        <a:sym typeface="楷体" panose="02010609060101010101" pitchFamily="49" charset="-122"/>
                      </a:endParaRPr>
                    </a:p>
                  </a:txBody>
                  <a:tcPr marL="0" marR="0" marT="0" marB="0" anchor="ctr">
                    <a:lnL cap="flat">
                      <a:noFill/>
                    </a:lnL>
                    <a:lnR cap="flat">
                      <a:noFill/>
                    </a:lnR>
                    <a:lnT w="12700" cap="flat" cmpd="sng">
                      <a:solidFill>
                        <a:srgbClr val="7F7F7F"/>
                      </a:solidFill>
                      <a:prstDash val="solid"/>
                      <a:bevel/>
                      <a:headEnd type="none" w="med" len="med"/>
                      <a:tailEnd type="none" w="med" len="med"/>
                    </a:lnT>
                    <a:lnB w="12700" cap="flat" cmpd="sng">
                      <a:solidFill>
                        <a:srgbClr val="7F7F7F"/>
                      </a:solidFill>
                      <a:prstDash val="solid"/>
                      <a:bevel/>
                      <a:headEnd type="none" w="med" len="med"/>
                      <a:tailEnd type="none" w="med" len="med"/>
                    </a:lnB>
                    <a:lnTlToBr>
                      <a:noFill/>
                    </a:lnTlToBr>
                    <a:lnBlToTr>
                      <a:noFill/>
                    </a:lnBlToTr>
                    <a:noFill/>
                  </a:tcPr>
                </a:tc>
                <a:tc>
                  <a:txBody>
                    <a:bodyPr/>
                    <a:p>
                      <a:pPr marL="0" lvl="0" indent="0" algn="ctr" eaLnBrk="1" fontAlgn="base" latinLnBrk="1" hangingPunct="1">
                        <a:spcBef>
                          <a:spcPct val="20000"/>
                        </a:spcBef>
                        <a:spcAft>
                          <a:spcPct val="0"/>
                        </a:spcAft>
                        <a:buFont typeface="Gulim" pitchFamily="34" charset="-127"/>
                        <a:buNone/>
                      </a:pPr>
                      <a:endParaRPr sz="200" b="1" baseline="0">
                        <a:solidFill>
                          <a:schemeClr val="tx1"/>
                        </a:solidFill>
                        <a:latin typeface="华文楷体" panose="02010600040101010101" charset="-122"/>
                        <a:ea typeface="华文楷体" panose="02010600040101010101" charset="-122"/>
                        <a:sym typeface="楷体" panose="02010609060101010101" pitchFamily="49" charset="-122"/>
                      </a:endParaRPr>
                    </a:p>
                  </a:txBody>
                  <a:tcPr marL="0" marR="0" marT="0" marB="0" anchor="ctr">
                    <a:lnL cap="flat">
                      <a:noFill/>
                    </a:lnL>
                    <a:lnR cap="flat">
                      <a:noFill/>
                    </a:lnR>
                    <a:lnT w="12700" cap="flat" cmpd="sng">
                      <a:solidFill>
                        <a:srgbClr val="7F7F7F"/>
                      </a:solidFill>
                      <a:prstDash val="solid"/>
                      <a:bevel/>
                      <a:headEnd type="none" w="med" len="med"/>
                      <a:tailEnd type="none" w="med" len="med"/>
                    </a:lnT>
                    <a:lnB w="12700" cap="flat" cmpd="sng">
                      <a:solidFill>
                        <a:srgbClr val="7F7F7F"/>
                      </a:solidFill>
                      <a:prstDash val="solid"/>
                      <a:bevel/>
                      <a:headEnd type="none" w="med" len="med"/>
                      <a:tailEnd type="none" w="med" len="med"/>
                    </a:lnB>
                    <a:lnTlToBr>
                      <a:noFill/>
                    </a:lnTlToBr>
                    <a:lnBlToTr>
                      <a:noFill/>
                    </a:lnBlToTr>
                    <a:noFill/>
                  </a:tcPr>
                </a:tc>
                <a:tc>
                  <a:txBody>
                    <a:bodyPr/>
                    <a:p>
                      <a:pPr marL="0" lvl="0" indent="0" algn="ctr" eaLnBrk="1" fontAlgn="base" latinLnBrk="1" hangingPunct="1">
                        <a:spcBef>
                          <a:spcPct val="20000"/>
                        </a:spcBef>
                        <a:spcAft>
                          <a:spcPct val="0"/>
                        </a:spcAft>
                        <a:buFont typeface="Gulim" pitchFamily="34" charset="-127"/>
                        <a:buNone/>
                      </a:pPr>
                      <a:endParaRPr sz="200" b="1" baseline="0">
                        <a:solidFill>
                          <a:schemeClr val="tx1"/>
                        </a:solidFill>
                        <a:latin typeface="华文楷体" panose="02010600040101010101" charset="-122"/>
                        <a:ea typeface="华文楷体" panose="02010600040101010101" charset="-122"/>
                        <a:sym typeface="楷体" panose="02010609060101010101" pitchFamily="49" charset="-122"/>
                      </a:endParaRPr>
                    </a:p>
                  </a:txBody>
                  <a:tcPr marL="0" marR="0" marT="0" marB="0" anchor="ctr">
                    <a:lnL cap="flat">
                      <a:noFill/>
                    </a:lnL>
                    <a:lnR cap="flat">
                      <a:noFill/>
                    </a:lnR>
                    <a:lnT w="12700" cap="flat" cmpd="sng">
                      <a:solidFill>
                        <a:srgbClr val="7F7F7F"/>
                      </a:solidFill>
                      <a:prstDash val="solid"/>
                      <a:bevel/>
                      <a:headEnd type="none" w="med" len="med"/>
                      <a:tailEnd type="none" w="med" len="med"/>
                    </a:lnT>
                    <a:lnB w="12700" cap="flat" cmpd="sng">
                      <a:solidFill>
                        <a:srgbClr val="7F7F7F"/>
                      </a:solidFill>
                      <a:prstDash val="solid"/>
                      <a:bevel/>
                      <a:headEnd type="none" w="med" len="med"/>
                      <a:tailEnd type="none" w="med" len="med"/>
                    </a:lnB>
                    <a:lnTlToBr>
                      <a:noFill/>
                    </a:lnTlToBr>
                    <a:lnBlToTr>
                      <a:noFill/>
                    </a:lnBlToTr>
                    <a:noFill/>
                  </a:tcPr>
                </a:tc>
                <a:tc>
                  <a:txBody>
                    <a:bodyPr/>
                    <a:p>
                      <a:pPr marL="0" lvl="0" indent="0" algn="ctr" eaLnBrk="1" fontAlgn="base" latinLnBrk="1" hangingPunct="1">
                        <a:spcBef>
                          <a:spcPct val="20000"/>
                        </a:spcBef>
                        <a:spcAft>
                          <a:spcPct val="0"/>
                        </a:spcAft>
                        <a:buFont typeface="Gulim" pitchFamily="34" charset="-127"/>
                        <a:buNone/>
                      </a:pPr>
                      <a:endParaRPr sz="200" b="1" baseline="0">
                        <a:solidFill>
                          <a:schemeClr val="tx1"/>
                        </a:solidFill>
                        <a:latin typeface="华文楷体" panose="02010600040101010101" charset="-122"/>
                        <a:ea typeface="华文楷体" panose="02010600040101010101" charset="-122"/>
                        <a:sym typeface="楷体" panose="02010609060101010101" pitchFamily="49" charset="-122"/>
                      </a:endParaRPr>
                    </a:p>
                  </a:txBody>
                  <a:tcPr marL="0" marR="0" marT="0" marB="0" anchor="ctr">
                    <a:lnL cap="flat">
                      <a:noFill/>
                    </a:lnL>
                    <a:lnR cap="flat">
                      <a:noFill/>
                    </a:lnR>
                    <a:lnT w="12700" cap="flat" cmpd="sng">
                      <a:solidFill>
                        <a:srgbClr val="7F7F7F"/>
                      </a:solidFill>
                      <a:prstDash val="solid"/>
                      <a:bevel/>
                      <a:headEnd type="none" w="med" len="med"/>
                      <a:tailEnd type="none" w="med" len="med"/>
                    </a:lnT>
                    <a:lnB w="12700" cap="flat" cmpd="sng">
                      <a:solidFill>
                        <a:srgbClr val="7F7F7F"/>
                      </a:solidFill>
                      <a:prstDash val="solid"/>
                      <a:bevel/>
                      <a:headEnd type="none" w="med" len="med"/>
                      <a:tailEnd type="none" w="med" len="med"/>
                    </a:lnB>
                    <a:lnTlToBr>
                      <a:noFill/>
                    </a:lnTlToBr>
                    <a:lnBlToTr>
                      <a:noFill/>
                    </a:lnBlToTr>
                    <a:noFill/>
                  </a:tcPr>
                </a:tc>
                <a:tc>
                  <a:txBody>
                    <a:bodyPr/>
                    <a:p>
                      <a:pPr marL="0" lvl="0" indent="0" algn="ctr" eaLnBrk="1" fontAlgn="base" latinLnBrk="1" hangingPunct="1">
                        <a:spcBef>
                          <a:spcPct val="20000"/>
                        </a:spcBef>
                        <a:spcAft>
                          <a:spcPct val="0"/>
                        </a:spcAft>
                        <a:buFont typeface="Gulim" pitchFamily="34" charset="-127"/>
                        <a:buNone/>
                      </a:pPr>
                      <a:endParaRPr sz="200" b="1" baseline="0">
                        <a:solidFill>
                          <a:schemeClr val="tx1"/>
                        </a:solidFill>
                        <a:latin typeface="华文楷体" panose="02010600040101010101" charset="-122"/>
                        <a:ea typeface="华文楷体" panose="02010600040101010101" charset="-122"/>
                        <a:sym typeface="楷体" panose="02010609060101010101" pitchFamily="49" charset="-122"/>
                      </a:endParaRPr>
                    </a:p>
                  </a:txBody>
                  <a:tcPr marL="0" marR="0" marT="0" marB="0" anchor="ctr">
                    <a:lnL cap="flat">
                      <a:noFill/>
                    </a:lnL>
                    <a:lnR cap="flat">
                      <a:noFill/>
                    </a:lnR>
                    <a:lnT w="12700" cap="flat" cmpd="sng">
                      <a:solidFill>
                        <a:srgbClr val="7F7F7F"/>
                      </a:solidFill>
                      <a:prstDash val="solid"/>
                      <a:bevel/>
                      <a:headEnd type="none" w="med" len="med"/>
                      <a:tailEnd type="none" w="med" len="med"/>
                    </a:lnT>
                    <a:lnB w="12700" cap="flat" cmpd="sng">
                      <a:solidFill>
                        <a:srgbClr val="7F7F7F"/>
                      </a:solidFill>
                      <a:prstDash val="solid"/>
                      <a:bevel/>
                      <a:headEnd type="none" w="med" len="med"/>
                      <a:tailEnd type="none" w="med" len="med"/>
                    </a:lnB>
                    <a:lnTlToBr>
                      <a:noFill/>
                    </a:lnTlToBr>
                    <a:lnBlToTr>
                      <a:noFill/>
                    </a:lnBlToTr>
                    <a:noFill/>
                  </a:tcPr>
                </a:tc>
                <a:tc>
                  <a:txBody>
                    <a:bodyPr/>
                    <a:p>
                      <a:pPr marL="0" lvl="0" indent="0" algn="ctr" eaLnBrk="1" fontAlgn="base" latinLnBrk="1" hangingPunct="1">
                        <a:spcBef>
                          <a:spcPct val="20000"/>
                        </a:spcBef>
                        <a:spcAft>
                          <a:spcPct val="0"/>
                        </a:spcAft>
                        <a:buFont typeface="Gulim" pitchFamily="34" charset="-127"/>
                        <a:buNone/>
                      </a:pPr>
                      <a:endParaRPr sz="200" b="1" baseline="0">
                        <a:solidFill>
                          <a:schemeClr val="tx1"/>
                        </a:solidFill>
                        <a:latin typeface="华文楷体" panose="02010600040101010101" charset="-122"/>
                        <a:ea typeface="华文楷体" panose="02010600040101010101" charset="-122"/>
                        <a:sym typeface="楷体" panose="02010609060101010101" pitchFamily="49" charset="-122"/>
                      </a:endParaRPr>
                    </a:p>
                  </a:txBody>
                  <a:tcPr marL="0" marR="0" marT="0" marB="0" anchor="ctr">
                    <a:lnL cap="flat">
                      <a:noFill/>
                    </a:lnL>
                    <a:lnR cap="flat">
                      <a:noFill/>
                    </a:lnR>
                    <a:lnT w="12700" cap="flat" cmpd="sng">
                      <a:solidFill>
                        <a:srgbClr val="7F7F7F"/>
                      </a:solidFill>
                      <a:prstDash val="solid"/>
                      <a:bevel/>
                      <a:headEnd type="none" w="med" len="med"/>
                      <a:tailEnd type="none" w="med" len="med"/>
                    </a:lnT>
                    <a:lnB w="12700" cap="flat" cmpd="sng">
                      <a:solidFill>
                        <a:srgbClr val="7F7F7F"/>
                      </a:solidFill>
                      <a:prstDash val="solid"/>
                      <a:bevel/>
                      <a:headEnd type="none" w="med" len="med"/>
                      <a:tailEnd type="none" w="med" len="med"/>
                    </a:lnB>
                    <a:lnTlToBr>
                      <a:noFill/>
                    </a:lnTlToBr>
                    <a:lnBlToTr>
                      <a:noFill/>
                    </a:lnBlToTr>
                    <a:noFill/>
                  </a:tcPr>
                </a:tc>
                <a:tc>
                  <a:txBody>
                    <a:bodyPr/>
                    <a:p>
                      <a:pPr marL="0" lvl="0" indent="0" algn="ctr" eaLnBrk="1" fontAlgn="base" latinLnBrk="1" hangingPunct="1">
                        <a:spcBef>
                          <a:spcPct val="20000"/>
                        </a:spcBef>
                        <a:spcAft>
                          <a:spcPct val="0"/>
                        </a:spcAft>
                        <a:buFont typeface="Gulim" pitchFamily="34" charset="-127"/>
                        <a:buNone/>
                      </a:pPr>
                      <a:endParaRPr sz="200" b="1" baseline="0">
                        <a:solidFill>
                          <a:schemeClr val="tx1"/>
                        </a:solidFill>
                        <a:latin typeface="华文楷体" panose="02010600040101010101" charset="-122"/>
                        <a:ea typeface="华文楷体" panose="02010600040101010101" charset="-122"/>
                        <a:sym typeface="楷体" panose="02010609060101010101" pitchFamily="49" charset="-122"/>
                      </a:endParaRPr>
                    </a:p>
                  </a:txBody>
                  <a:tcPr marL="0" marR="0" marT="0" marB="0" anchor="ctr">
                    <a:lnL cap="flat">
                      <a:noFill/>
                    </a:lnL>
                    <a:lnR cap="flat">
                      <a:noFill/>
                    </a:lnR>
                    <a:lnT w="12700" cap="flat" cmpd="sng">
                      <a:solidFill>
                        <a:srgbClr val="7F7F7F"/>
                      </a:solidFill>
                      <a:prstDash val="solid"/>
                      <a:bevel/>
                      <a:headEnd type="none" w="med" len="med"/>
                      <a:tailEnd type="none" w="med" len="med"/>
                    </a:lnT>
                    <a:lnB w="12700" cap="flat" cmpd="sng">
                      <a:solidFill>
                        <a:srgbClr val="7F7F7F"/>
                      </a:solidFill>
                      <a:prstDash val="solid"/>
                      <a:bevel/>
                      <a:headEnd type="none" w="med" len="med"/>
                      <a:tailEnd type="none" w="med" len="med"/>
                    </a:lnB>
                    <a:lnTlToBr>
                      <a:noFill/>
                    </a:lnTlToBr>
                    <a:lnBlToTr>
                      <a:noFill/>
                    </a:lnBlToTr>
                    <a:noFill/>
                  </a:tcPr>
                </a:tc>
                <a:tc>
                  <a:txBody>
                    <a:bodyPr/>
                    <a:p>
                      <a:pPr marL="0" lvl="0" indent="0" algn="ctr" eaLnBrk="1" fontAlgn="base" latinLnBrk="1" hangingPunct="1">
                        <a:spcBef>
                          <a:spcPct val="20000"/>
                        </a:spcBef>
                        <a:spcAft>
                          <a:spcPct val="0"/>
                        </a:spcAft>
                        <a:buFont typeface="Gulim" pitchFamily="34" charset="-127"/>
                        <a:buNone/>
                      </a:pPr>
                      <a:endParaRPr sz="200" b="1" baseline="0">
                        <a:solidFill>
                          <a:schemeClr val="tx1"/>
                        </a:solidFill>
                        <a:latin typeface="华文楷体" panose="02010600040101010101" charset="-122"/>
                        <a:ea typeface="华文楷体" panose="02010600040101010101" charset="-122"/>
                        <a:sym typeface="楷体" panose="02010609060101010101" pitchFamily="49" charset="-122"/>
                      </a:endParaRPr>
                    </a:p>
                  </a:txBody>
                  <a:tcPr marL="0" marR="0" marT="0" marB="0" anchor="ctr">
                    <a:lnL cap="flat">
                      <a:noFill/>
                    </a:lnL>
                    <a:lnR cap="flat">
                      <a:noFill/>
                    </a:lnR>
                    <a:lnT w="12700" cap="flat" cmpd="sng">
                      <a:solidFill>
                        <a:srgbClr val="7F7F7F"/>
                      </a:solidFill>
                      <a:prstDash val="solid"/>
                      <a:bevel/>
                      <a:headEnd type="none" w="med" len="med"/>
                      <a:tailEnd type="none" w="med" len="med"/>
                    </a:lnT>
                    <a:lnB w="12700" cap="flat" cmpd="sng">
                      <a:solidFill>
                        <a:srgbClr val="7F7F7F"/>
                      </a:solidFill>
                      <a:prstDash val="solid"/>
                      <a:bevel/>
                      <a:headEnd type="none" w="med" len="med"/>
                      <a:tailEnd type="none" w="med" len="med"/>
                    </a:lnB>
                    <a:lnTlToBr>
                      <a:noFill/>
                    </a:lnTlToBr>
                    <a:lnBlToTr>
                      <a:noFill/>
                    </a:lnBlToTr>
                    <a:noFill/>
                  </a:tcPr>
                </a:tc>
                <a:tc>
                  <a:txBody>
                    <a:bodyPr/>
                    <a:p>
                      <a:pPr marL="0" lvl="0" indent="0" algn="ctr" eaLnBrk="1" fontAlgn="base" latinLnBrk="1" hangingPunct="1">
                        <a:spcBef>
                          <a:spcPct val="20000"/>
                        </a:spcBef>
                        <a:spcAft>
                          <a:spcPct val="0"/>
                        </a:spcAft>
                        <a:buFont typeface="Gulim" pitchFamily="34" charset="-127"/>
                        <a:buNone/>
                      </a:pPr>
                      <a:endParaRPr sz="200" b="1" baseline="0">
                        <a:solidFill>
                          <a:schemeClr val="tx1"/>
                        </a:solidFill>
                        <a:latin typeface="华文楷体" panose="02010600040101010101" charset="-122"/>
                        <a:ea typeface="华文楷体" panose="02010600040101010101" charset="-122"/>
                        <a:sym typeface="楷体" panose="02010609060101010101" pitchFamily="49" charset="-122"/>
                      </a:endParaRPr>
                    </a:p>
                  </a:txBody>
                  <a:tcPr marL="0" marR="0" marT="0" marB="0" anchor="ctr">
                    <a:lnL cap="flat">
                      <a:noFill/>
                    </a:lnL>
                    <a:lnR cap="flat">
                      <a:noFill/>
                    </a:lnR>
                    <a:lnT w="12700" cap="flat" cmpd="sng">
                      <a:solidFill>
                        <a:srgbClr val="7F7F7F"/>
                      </a:solidFill>
                      <a:prstDash val="solid"/>
                      <a:bevel/>
                      <a:headEnd type="none" w="med" len="med"/>
                      <a:tailEnd type="none" w="med" len="med"/>
                    </a:lnT>
                    <a:lnB w="12700" cap="flat" cmpd="sng">
                      <a:solidFill>
                        <a:srgbClr val="7F7F7F"/>
                      </a:solidFill>
                      <a:prstDash val="solid"/>
                      <a:bevel/>
                      <a:headEnd type="none" w="med" len="med"/>
                      <a:tailEnd type="none" w="med" len="med"/>
                    </a:lnB>
                    <a:lnTlToBr>
                      <a:noFill/>
                    </a:lnTlToBr>
                    <a:lnBlToTr>
                      <a:noFill/>
                    </a:lnBlToTr>
                    <a:noFill/>
                  </a:tcPr>
                </a:tc>
                <a:tc>
                  <a:txBody>
                    <a:bodyPr/>
                    <a:p>
                      <a:pPr marL="0" lvl="0" indent="0" algn="ctr" eaLnBrk="1" fontAlgn="base" latinLnBrk="1" hangingPunct="1">
                        <a:spcBef>
                          <a:spcPct val="20000"/>
                        </a:spcBef>
                        <a:spcAft>
                          <a:spcPct val="0"/>
                        </a:spcAft>
                        <a:buFont typeface="Gulim" pitchFamily="34" charset="-127"/>
                        <a:buNone/>
                      </a:pPr>
                      <a:endParaRPr sz="200" b="1" baseline="0">
                        <a:solidFill>
                          <a:schemeClr val="tx1"/>
                        </a:solidFill>
                        <a:latin typeface="华文楷体" panose="02010600040101010101" charset="-122"/>
                        <a:ea typeface="华文楷体" panose="02010600040101010101" charset="-122"/>
                        <a:sym typeface="楷体" panose="02010609060101010101" pitchFamily="49" charset="-122"/>
                      </a:endParaRPr>
                    </a:p>
                  </a:txBody>
                  <a:tcPr marL="0" marR="0" marT="0" marB="0" anchor="ctr">
                    <a:lnL cap="flat">
                      <a:noFill/>
                    </a:lnL>
                    <a:lnR cap="flat">
                      <a:noFill/>
                    </a:lnR>
                    <a:lnT w="12700" cap="flat" cmpd="sng">
                      <a:solidFill>
                        <a:srgbClr val="7F7F7F"/>
                      </a:solidFill>
                      <a:prstDash val="solid"/>
                      <a:bevel/>
                      <a:headEnd type="none" w="med" len="med"/>
                      <a:tailEnd type="none" w="med" len="med"/>
                    </a:lnT>
                    <a:lnB w="12700" cap="flat" cmpd="sng">
                      <a:solidFill>
                        <a:srgbClr val="7F7F7F"/>
                      </a:solidFill>
                      <a:prstDash val="solid"/>
                      <a:bevel/>
                      <a:headEnd type="none" w="med" len="med"/>
                      <a:tailEnd type="none" w="med" len="med"/>
                    </a:lnB>
                    <a:lnTlToBr>
                      <a:noFill/>
                    </a:lnTlToBr>
                    <a:lnBlToTr>
                      <a:noFill/>
                    </a:lnBlToTr>
                    <a:noFill/>
                  </a:tcPr>
                </a:tc>
                <a:tc>
                  <a:txBody>
                    <a:bodyPr/>
                    <a:p>
                      <a:pPr marL="0" lvl="0" indent="0" algn="ctr" eaLnBrk="1" fontAlgn="base" latinLnBrk="1" hangingPunct="1">
                        <a:spcBef>
                          <a:spcPct val="20000"/>
                        </a:spcBef>
                        <a:spcAft>
                          <a:spcPct val="0"/>
                        </a:spcAft>
                        <a:buFont typeface="Gulim" pitchFamily="34" charset="-127"/>
                        <a:buNone/>
                      </a:pPr>
                      <a:endParaRPr sz="200" b="1" baseline="0">
                        <a:solidFill>
                          <a:schemeClr val="tx1"/>
                        </a:solidFill>
                        <a:latin typeface="华文楷体" panose="02010600040101010101" charset="-122"/>
                        <a:ea typeface="华文楷体" panose="02010600040101010101" charset="-122"/>
                        <a:sym typeface="楷体" panose="02010609060101010101" pitchFamily="49" charset="-122"/>
                      </a:endParaRPr>
                    </a:p>
                  </a:txBody>
                  <a:tcPr marL="0" marR="0" marT="0" marB="0" anchor="ctr">
                    <a:lnL cap="flat">
                      <a:noFill/>
                    </a:lnL>
                    <a:lnR cap="flat">
                      <a:noFill/>
                    </a:lnR>
                    <a:lnT w="12700" cap="flat" cmpd="sng">
                      <a:solidFill>
                        <a:srgbClr val="7F7F7F"/>
                      </a:solidFill>
                      <a:prstDash val="solid"/>
                      <a:bevel/>
                      <a:headEnd type="none" w="med" len="med"/>
                      <a:tailEnd type="none" w="med" len="med"/>
                    </a:lnT>
                    <a:lnB w="12700" cap="flat" cmpd="sng">
                      <a:solidFill>
                        <a:srgbClr val="7F7F7F"/>
                      </a:solidFill>
                      <a:prstDash val="solid"/>
                      <a:bevel/>
                      <a:headEnd type="none" w="med" len="med"/>
                      <a:tailEnd type="none" w="med" len="med"/>
                    </a:lnB>
                    <a:lnTlToBr>
                      <a:noFill/>
                    </a:lnTlToBr>
                    <a:lnBlToTr>
                      <a:noFill/>
                    </a:lnBlToTr>
                    <a:noFill/>
                  </a:tcPr>
                </a:tc>
                <a:tc>
                  <a:txBody>
                    <a:bodyPr/>
                    <a:p>
                      <a:pPr marL="0" lvl="0" indent="0" algn="ctr" eaLnBrk="1" fontAlgn="base" latinLnBrk="1" hangingPunct="1">
                        <a:spcBef>
                          <a:spcPct val="20000"/>
                        </a:spcBef>
                        <a:spcAft>
                          <a:spcPct val="0"/>
                        </a:spcAft>
                        <a:buFont typeface="Gulim" pitchFamily="34" charset="-127"/>
                        <a:buNone/>
                      </a:pPr>
                      <a:endParaRPr sz="200" b="1" baseline="0">
                        <a:solidFill>
                          <a:schemeClr val="tx1"/>
                        </a:solidFill>
                        <a:latin typeface="华文楷体" panose="02010600040101010101" charset="-122"/>
                        <a:ea typeface="华文楷体" panose="02010600040101010101" charset="-122"/>
                        <a:sym typeface="楷体" panose="02010609060101010101" pitchFamily="49" charset="-122"/>
                      </a:endParaRPr>
                    </a:p>
                  </a:txBody>
                  <a:tcPr marL="0" marR="0" marT="0" marB="0" anchor="ctr">
                    <a:lnL cap="flat">
                      <a:noFill/>
                    </a:lnL>
                    <a:lnR cap="flat">
                      <a:noFill/>
                    </a:lnR>
                    <a:lnT w="12700" cap="flat" cmpd="sng">
                      <a:solidFill>
                        <a:srgbClr val="7F7F7F"/>
                      </a:solidFill>
                      <a:prstDash val="solid"/>
                      <a:bevel/>
                      <a:headEnd type="none" w="med" len="med"/>
                      <a:tailEnd type="none" w="med" len="med"/>
                    </a:lnT>
                    <a:lnB w="12700" cap="flat" cmpd="sng">
                      <a:solidFill>
                        <a:srgbClr val="7F7F7F"/>
                      </a:solidFill>
                      <a:prstDash val="solid"/>
                      <a:bevel/>
                      <a:headEnd type="none" w="med" len="med"/>
                      <a:tailEnd type="none" w="med" len="med"/>
                    </a:lnB>
                    <a:lnTlToBr>
                      <a:noFill/>
                    </a:lnTlToBr>
                    <a:lnBlToTr>
                      <a:noFill/>
                    </a:lnBlToTr>
                    <a:noFill/>
                  </a:tcPr>
                </a:tc>
                <a:tc>
                  <a:txBody>
                    <a:bodyPr/>
                    <a:p>
                      <a:pPr marL="0" lvl="0" indent="0" algn="ctr" eaLnBrk="1" fontAlgn="base" latinLnBrk="1" hangingPunct="1">
                        <a:spcBef>
                          <a:spcPct val="20000"/>
                        </a:spcBef>
                        <a:spcAft>
                          <a:spcPct val="0"/>
                        </a:spcAft>
                        <a:buFont typeface="Gulim" pitchFamily="34" charset="-127"/>
                        <a:buNone/>
                      </a:pPr>
                      <a:endParaRPr sz="200" b="1" baseline="0">
                        <a:solidFill>
                          <a:schemeClr val="tx1"/>
                        </a:solidFill>
                        <a:latin typeface="华文楷体" panose="02010600040101010101" charset="-122"/>
                        <a:ea typeface="华文楷体" panose="02010600040101010101" charset="-122"/>
                        <a:sym typeface="楷体" panose="02010609060101010101" pitchFamily="49" charset="-122"/>
                      </a:endParaRPr>
                    </a:p>
                  </a:txBody>
                  <a:tcPr marL="0" marR="0" marT="0" marB="0" anchor="ctr">
                    <a:lnL cap="flat">
                      <a:noFill/>
                    </a:lnL>
                    <a:lnR cap="flat">
                      <a:noFill/>
                    </a:lnR>
                    <a:lnT w="12700" cap="flat" cmpd="sng">
                      <a:solidFill>
                        <a:srgbClr val="7F7F7F"/>
                      </a:solidFill>
                      <a:prstDash val="solid"/>
                      <a:bevel/>
                      <a:headEnd type="none" w="med" len="med"/>
                      <a:tailEnd type="none" w="med" len="med"/>
                    </a:lnT>
                    <a:lnB w="12700" cap="flat" cmpd="sng">
                      <a:solidFill>
                        <a:srgbClr val="7F7F7F"/>
                      </a:solidFill>
                      <a:prstDash val="solid"/>
                      <a:bevel/>
                      <a:headEnd type="none" w="med" len="med"/>
                      <a:tailEnd type="none" w="med" len="med"/>
                    </a:lnB>
                    <a:lnTlToBr>
                      <a:noFill/>
                    </a:lnTlToBr>
                    <a:lnBlToTr>
                      <a:noFill/>
                    </a:lnBlToTr>
                    <a:noFill/>
                  </a:tcPr>
                </a:tc>
                <a:tc>
                  <a:txBody>
                    <a:bodyPr/>
                    <a:p>
                      <a:pPr marL="0" lvl="0" indent="0" algn="ctr" eaLnBrk="1" fontAlgn="base" latinLnBrk="1" hangingPunct="1">
                        <a:spcBef>
                          <a:spcPct val="20000"/>
                        </a:spcBef>
                        <a:spcAft>
                          <a:spcPct val="0"/>
                        </a:spcAft>
                        <a:buFont typeface="Gulim" pitchFamily="34" charset="-127"/>
                        <a:buNone/>
                      </a:pPr>
                      <a:endParaRPr sz="200" b="1" baseline="0">
                        <a:solidFill>
                          <a:schemeClr val="tx1"/>
                        </a:solidFill>
                        <a:latin typeface="华文楷体" panose="02010600040101010101" charset="-122"/>
                        <a:ea typeface="华文楷体" panose="02010600040101010101" charset="-122"/>
                        <a:sym typeface="楷体" panose="02010609060101010101" pitchFamily="49" charset="-122"/>
                      </a:endParaRPr>
                    </a:p>
                  </a:txBody>
                  <a:tcPr marL="0" marR="0" marT="0" marB="0" anchor="ctr">
                    <a:lnL cap="flat">
                      <a:noFill/>
                    </a:lnL>
                    <a:lnR cap="flat">
                      <a:noFill/>
                    </a:lnR>
                    <a:lnT w="12700" cap="flat" cmpd="sng">
                      <a:solidFill>
                        <a:srgbClr val="7F7F7F"/>
                      </a:solidFill>
                      <a:prstDash val="solid"/>
                      <a:bevel/>
                      <a:headEnd type="none" w="med" len="med"/>
                      <a:tailEnd type="none" w="med" len="med"/>
                    </a:lnT>
                    <a:lnB w="12700" cap="flat" cmpd="sng">
                      <a:solidFill>
                        <a:srgbClr val="7F7F7F"/>
                      </a:solidFill>
                      <a:prstDash val="solid"/>
                      <a:bevel/>
                      <a:headEnd type="none" w="med" len="med"/>
                      <a:tailEnd type="none" w="med" len="med"/>
                    </a:lnB>
                    <a:lnTlToBr>
                      <a:noFill/>
                    </a:lnTlToBr>
                    <a:lnBlToTr>
                      <a:noFill/>
                    </a:lnBlToTr>
                    <a:noFill/>
                  </a:tcPr>
                </a:tc>
                <a:tc>
                  <a:txBody>
                    <a:bodyPr/>
                    <a:p>
                      <a:pPr marL="0" lvl="0" indent="0" algn="ctr" eaLnBrk="1" fontAlgn="base" latinLnBrk="1" hangingPunct="1">
                        <a:spcBef>
                          <a:spcPct val="20000"/>
                        </a:spcBef>
                        <a:spcAft>
                          <a:spcPct val="0"/>
                        </a:spcAft>
                        <a:buFont typeface="Gulim" pitchFamily="34" charset="-127"/>
                        <a:buNone/>
                      </a:pPr>
                      <a:endParaRPr sz="200" b="1" baseline="0">
                        <a:solidFill>
                          <a:schemeClr val="tx1"/>
                        </a:solidFill>
                        <a:latin typeface="华文楷体" panose="02010600040101010101" charset="-122"/>
                        <a:ea typeface="华文楷体" panose="02010600040101010101" charset="-122"/>
                        <a:sym typeface="楷体" panose="02010609060101010101" pitchFamily="49" charset="-122"/>
                      </a:endParaRPr>
                    </a:p>
                  </a:txBody>
                  <a:tcPr marL="0" marR="0" marT="0" marB="0" anchor="ctr">
                    <a:lnL cap="flat">
                      <a:noFill/>
                    </a:lnL>
                    <a:lnR cap="flat">
                      <a:noFill/>
                    </a:lnR>
                    <a:lnT w="12700" cap="flat" cmpd="sng">
                      <a:solidFill>
                        <a:srgbClr val="7F7F7F"/>
                      </a:solidFill>
                      <a:prstDash val="solid"/>
                      <a:bevel/>
                      <a:headEnd type="none" w="med" len="med"/>
                      <a:tailEnd type="none" w="med" len="med"/>
                    </a:lnT>
                    <a:lnB w="12700" cap="flat" cmpd="sng">
                      <a:solidFill>
                        <a:srgbClr val="7F7F7F"/>
                      </a:solidFill>
                      <a:prstDash val="solid"/>
                      <a:bevel/>
                      <a:headEnd type="none" w="med" len="med"/>
                      <a:tailEnd type="none" w="med" len="med"/>
                    </a:lnB>
                    <a:lnTlToBr>
                      <a:noFill/>
                    </a:lnTlToBr>
                    <a:lnBlToTr>
                      <a:noFill/>
                    </a:lnBlToTr>
                    <a:noFill/>
                  </a:tcPr>
                </a:tc>
                <a:tc>
                  <a:txBody>
                    <a:bodyPr/>
                    <a:p>
                      <a:pPr marL="0" lvl="0" indent="0" algn="ctr" eaLnBrk="1" fontAlgn="base" latinLnBrk="1" hangingPunct="1">
                        <a:spcBef>
                          <a:spcPct val="20000"/>
                        </a:spcBef>
                        <a:spcAft>
                          <a:spcPct val="0"/>
                        </a:spcAft>
                        <a:buFont typeface="Gulim" pitchFamily="34" charset="-127"/>
                        <a:buNone/>
                      </a:pPr>
                      <a:endParaRPr sz="200" b="1" baseline="0">
                        <a:solidFill>
                          <a:schemeClr val="tx1"/>
                        </a:solidFill>
                        <a:latin typeface="华文楷体" panose="02010600040101010101" charset="-122"/>
                        <a:ea typeface="华文楷体" panose="02010600040101010101" charset="-122"/>
                        <a:sym typeface="楷体" panose="02010609060101010101" pitchFamily="49" charset="-122"/>
                      </a:endParaRPr>
                    </a:p>
                  </a:txBody>
                  <a:tcPr marL="0" marR="0" marT="0" marB="0" anchor="ctr">
                    <a:lnL cap="flat">
                      <a:noFill/>
                    </a:lnL>
                    <a:lnR cap="flat">
                      <a:noFill/>
                    </a:lnR>
                    <a:lnT w="12700" cap="flat" cmpd="sng">
                      <a:solidFill>
                        <a:srgbClr val="7F7F7F"/>
                      </a:solidFill>
                      <a:prstDash val="solid"/>
                      <a:bevel/>
                      <a:headEnd type="none" w="med" len="med"/>
                      <a:tailEnd type="none" w="med" len="med"/>
                    </a:lnT>
                    <a:lnB w="12700" cap="flat" cmpd="sng">
                      <a:solidFill>
                        <a:srgbClr val="7F7F7F"/>
                      </a:solidFill>
                      <a:prstDash val="solid"/>
                      <a:bevel/>
                      <a:headEnd type="none" w="med" len="med"/>
                      <a:tailEnd type="none" w="med" len="med"/>
                    </a:lnB>
                    <a:lnTlToBr>
                      <a:noFill/>
                    </a:lnTlToBr>
                    <a:lnBlToTr>
                      <a:noFill/>
                    </a:lnBlToTr>
                    <a:noFill/>
                  </a:tcPr>
                </a:tc>
                <a:tc>
                  <a:txBody>
                    <a:bodyPr/>
                    <a:p>
                      <a:pPr marL="0" lvl="0" indent="0" algn="ctr" eaLnBrk="1" fontAlgn="base" latinLnBrk="1" hangingPunct="1">
                        <a:spcBef>
                          <a:spcPct val="20000"/>
                        </a:spcBef>
                        <a:spcAft>
                          <a:spcPct val="0"/>
                        </a:spcAft>
                        <a:buFont typeface="Gulim" pitchFamily="34" charset="-127"/>
                        <a:buNone/>
                      </a:pPr>
                      <a:endParaRPr sz="200" b="1" baseline="0">
                        <a:solidFill>
                          <a:schemeClr val="tx1"/>
                        </a:solidFill>
                        <a:latin typeface="华文楷体" panose="02010600040101010101" charset="-122"/>
                        <a:ea typeface="华文楷体" panose="02010600040101010101" charset="-122"/>
                        <a:sym typeface="楷体" panose="02010609060101010101" pitchFamily="49" charset="-122"/>
                      </a:endParaRPr>
                    </a:p>
                  </a:txBody>
                  <a:tcPr marL="0" marR="0" marT="0" marB="0" anchor="ctr">
                    <a:lnL cap="flat">
                      <a:noFill/>
                    </a:lnL>
                    <a:lnR cap="flat">
                      <a:noFill/>
                    </a:lnR>
                    <a:lnT w="12700" cap="flat" cmpd="sng">
                      <a:solidFill>
                        <a:srgbClr val="7F7F7F"/>
                      </a:solidFill>
                      <a:prstDash val="solid"/>
                      <a:bevel/>
                      <a:headEnd type="none" w="med" len="med"/>
                      <a:tailEnd type="none" w="med" len="med"/>
                    </a:lnT>
                    <a:lnB w="12700" cap="flat" cmpd="sng">
                      <a:solidFill>
                        <a:srgbClr val="7F7F7F"/>
                      </a:solidFill>
                      <a:prstDash val="solid"/>
                      <a:bevel/>
                      <a:headEnd type="none" w="med" len="med"/>
                      <a:tailEnd type="none" w="med" len="med"/>
                    </a:lnB>
                    <a:lnTlToBr>
                      <a:noFill/>
                    </a:lnTlToBr>
                    <a:lnBlToTr>
                      <a:noFill/>
                    </a:lnBlToTr>
                    <a:noFill/>
                  </a:tcPr>
                </a:tc>
                <a:tc>
                  <a:txBody>
                    <a:bodyPr/>
                    <a:p>
                      <a:pPr marL="0" lvl="0" indent="0" algn="ctr" eaLnBrk="1" fontAlgn="base" latinLnBrk="1" hangingPunct="1">
                        <a:spcBef>
                          <a:spcPct val="20000"/>
                        </a:spcBef>
                        <a:spcAft>
                          <a:spcPct val="0"/>
                        </a:spcAft>
                        <a:buFont typeface="Gulim" pitchFamily="34" charset="-127"/>
                        <a:buNone/>
                      </a:pPr>
                      <a:endParaRPr sz="200" b="1" baseline="0">
                        <a:solidFill>
                          <a:schemeClr val="tx1"/>
                        </a:solidFill>
                        <a:latin typeface="华文楷体" panose="02010600040101010101" charset="-122"/>
                        <a:ea typeface="华文楷体" panose="02010600040101010101" charset="-122"/>
                        <a:sym typeface="楷体" panose="02010609060101010101" pitchFamily="49" charset="-122"/>
                      </a:endParaRPr>
                    </a:p>
                  </a:txBody>
                  <a:tcPr marL="0" marR="0" marT="0" marB="0" anchor="ctr">
                    <a:lnL cap="flat">
                      <a:noFill/>
                    </a:lnL>
                    <a:lnR cap="flat">
                      <a:noFill/>
                    </a:lnR>
                    <a:lnT w="12700" cap="flat" cmpd="sng">
                      <a:solidFill>
                        <a:srgbClr val="7F7F7F"/>
                      </a:solidFill>
                      <a:prstDash val="solid"/>
                      <a:bevel/>
                      <a:headEnd type="none" w="med" len="med"/>
                      <a:tailEnd type="none" w="med" len="med"/>
                    </a:lnT>
                    <a:lnB w="12700" cap="flat" cmpd="sng">
                      <a:solidFill>
                        <a:srgbClr val="7F7F7F"/>
                      </a:solidFill>
                      <a:prstDash val="solid"/>
                      <a:bevel/>
                      <a:headEnd type="none" w="med" len="med"/>
                      <a:tailEnd type="none" w="med" len="med"/>
                    </a:lnB>
                    <a:lnTlToBr>
                      <a:noFill/>
                    </a:lnTlToBr>
                    <a:lnBlToTr>
                      <a:noFill/>
                    </a:lnBlToTr>
                    <a:noFill/>
                  </a:tcPr>
                </a:tc>
              </a:tr>
              <a:tr h="854710">
                <a:tc>
                  <a:txBody>
                    <a:bodyPr/>
                    <a:p>
                      <a:pPr marL="0" lvl="0" indent="0" algn="ctr" eaLnBrk="1" fontAlgn="base" latinLnBrk="1" hangingPunct="1">
                        <a:spcBef>
                          <a:spcPct val="20000"/>
                        </a:spcBef>
                        <a:spcAft>
                          <a:spcPct val="0"/>
                        </a:spcAft>
                        <a:buFont typeface="Gulim" pitchFamily="34" charset="-127"/>
                        <a:buNone/>
                      </a:pPr>
                      <a:r>
                        <a:rPr lang="zh-CN" altLang="en-US" sz="1000" b="1">
                          <a:latin typeface="华文楷体" panose="02010600040101010101" charset="-122"/>
                          <a:ea typeface="华文楷体" panose="02010600040101010101" charset="-122"/>
                          <a:sym typeface="Malgun Gothic" panose="020B0503020000020004" pitchFamily="34" charset="-127"/>
                        </a:rPr>
                        <a:t>部件开发</a:t>
                      </a:r>
                      <a:endParaRPr lang="zh-CN" altLang="en-US" sz="1000" b="1" baseline="0">
                        <a:solidFill>
                          <a:schemeClr val="tx1"/>
                        </a:solidFill>
                        <a:latin typeface="华文楷体" panose="02010600040101010101" charset="-122"/>
                        <a:ea typeface="华文楷体" panose="02010600040101010101" charset="-122"/>
                        <a:sym typeface="Malgun Gothic" panose="020B0503020000020004" pitchFamily="34" charset="-127"/>
                      </a:endParaRPr>
                    </a:p>
                  </a:txBody>
                  <a:tcPr marL="36000" marR="36000" marT="35997" marB="35997" anchor="ctr">
                    <a:lnL w="12700" cap="flat" cmpd="sng">
                      <a:solidFill>
                        <a:srgbClr val="7F7F7F"/>
                      </a:solidFill>
                      <a:prstDash val="solid"/>
                      <a:bevel/>
                      <a:headEnd type="none" w="med" len="med"/>
                      <a:tailEnd type="none" w="med" len="med"/>
                    </a:lnL>
                    <a:lnR w="12700" cap="flat" cmpd="sng">
                      <a:solidFill>
                        <a:srgbClr val="7F7F7F"/>
                      </a:solidFill>
                      <a:prstDash val="solid"/>
                      <a:bevel/>
                      <a:headEnd type="none" w="med" len="med"/>
                      <a:tailEnd type="none" w="med" len="med"/>
                    </a:lnR>
                    <a:lnTlToBr>
                      <a:noFill/>
                    </a:lnTlToBr>
                    <a:lnBlToTr>
                      <a:noFill/>
                    </a:lnBlToTr>
                    <a:solidFill>
                      <a:schemeClr val="bg1">
                        <a:alpha val="100000"/>
                      </a:schemeClr>
                    </a:solidFill>
                  </a:tcPr>
                </a:tc>
                <a:tc>
                  <a:txBody>
                    <a:bodyPr/>
                    <a:p>
                      <a:pPr marL="0" lvl="0" indent="0" algn="ctr" eaLnBrk="1" fontAlgn="base" latinLnBrk="1" hangingPunct="1">
                        <a:spcBef>
                          <a:spcPct val="20000"/>
                        </a:spcBef>
                        <a:spcAft>
                          <a:spcPct val="0"/>
                        </a:spcAft>
                        <a:buFont typeface="Gulim" pitchFamily="34" charset="-127"/>
                        <a:buNone/>
                      </a:pPr>
                      <a:endParaRPr sz="1000" b="1" baseline="0">
                        <a:solidFill>
                          <a:schemeClr val="tx1"/>
                        </a:solidFill>
                        <a:latin typeface="华文楷体" panose="02010600040101010101" charset="-122"/>
                        <a:ea typeface="华文楷体" panose="02010600040101010101" charset="-122"/>
                        <a:sym typeface="楷体" panose="02010609060101010101" pitchFamily="49" charset="-122"/>
                      </a:endParaRPr>
                    </a:p>
                  </a:txBody>
                  <a:tcPr marL="0" marR="0" marT="0" marB="0" anchor="ctr">
                    <a:lnL w="12700" cap="flat" cmpd="sng">
                      <a:solidFill>
                        <a:srgbClr val="F2F2F2"/>
                      </a:solidFill>
                      <a:prstDash val="solid"/>
                      <a:bevel/>
                      <a:headEnd type="none" w="med" len="med"/>
                      <a:tailEnd type="none" w="med" len="med"/>
                    </a:lnL>
                    <a:lnR w="12700" cap="flat" cmpd="sng">
                      <a:solidFill>
                        <a:srgbClr val="F2F2F2"/>
                      </a:solidFill>
                      <a:prstDash val="solid"/>
                      <a:bevel/>
                      <a:headEnd type="none" w="med" len="med"/>
                      <a:tailEnd type="none" w="med" len="med"/>
                    </a:lnR>
                    <a:lnT w="12700" cap="flat" cmpd="sng">
                      <a:solidFill>
                        <a:srgbClr val="BFBFBF"/>
                      </a:solidFill>
                      <a:prstDash val="solid"/>
                      <a:bevel/>
                      <a:headEnd type="none" w="med" len="med"/>
                      <a:tailEnd type="none" w="med" len="med"/>
                    </a:lnT>
                    <a:lnB w="12700" cap="flat" cmpd="sng">
                      <a:solidFill>
                        <a:srgbClr val="BFBFBF"/>
                      </a:solidFill>
                      <a:prstDash val="solid"/>
                      <a:bevel/>
                      <a:headEnd type="none" w="med" len="med"/>
                      <a:tailEnd type="none" w="med" len="med"/>
                    </a:lnB>
                    <a:lnTlToBr>
                      <a:noFill/>
                    </a:lnTlToBr>
                    <a:lnBlToTr>
                      <a:noFill/>
                    </a:lnBlToTr>
                    <a:noFill/>
                  </a:tcPr>
                </a:tc>
                <a:tc>
                  <a:txBody>
                    <a:bodyPr/>
                    <a:p>
                      <a:pPr marL="0" lvl="0" indent="0" algn="ctr" eaLnBrk="1" fontAlgn="base" latinLnBrk="1" hangingPunct="1">
                        <a:spcBef>
                          <a:spcPct val="20000"/>
                        </a:spcBef>
                        <a:spcAft>
                          <a:spcPct val="0"/>
                        </a:spcAft>
                        <a:buFont typeface="Gulim" pitchFamily="34" charset="-127"/>
                        <a:buNone/>
                      </a:pPr>
                      <a:endParaRPr sz="1000" b="1" baseline="0">
                        <a:solidFill>
                          <a:schemeClr val="tx1"/>
                        </a:solidFill>
                        <a:latin typeface="华文楷体" panose="02010600040101010101" charset="-122"/>
                        <a:ea typeface="华文楷体" panose="02010600040101010101" charset="-122"/>
                        <a:sym typeface="楷体" panose="02010609060101010101" pitchFamily="49" charset="-122"/>
                      </a:endParaRPr>
                    </a:p>
                  </a:txBody>
                  <a:tcPr marL="0" marR="0" marT="0" marB="0" anchor="ctr">
                    <a:lnL w="12700" cap="flat" cmpd="sng">
                      <a:solidFill>
                        <a:srgbClr val="F2F2F2"/>
                      </a:solidFill>
                      <a:prstDash val="solid"/>
                      <a:bevel/>
                      <a:headEnd type="none" w="med" len="med"/>
                      <a:tailEnd type="none" w="med" len="med"/>
                    </a:lnL>
                    <a:lnR w="12700" cap="flat" cmpd="sng">
                      <a:solidFill>
                        <a:srgbClr val="F2F2F2"/>
                      </a:solidFill>
                      <a:prstDash val="solid"/>
                      <a:bevel/>
                      <a:headEnd type="none" w="med" len="med"/>
                      <a:tailEnd type="none" w="med" len="med"/>
                    </a:lnR>
                    <a:lnT w="12700" cap="flat" cmpd="sng">
                      <a:solidFill>
                        <a:srgbClr val="BFBFBF"/>
                      </a:solidFill>
                      <a:prstDash val="solid"/>
                      <a:bevel/>
                      <a:headEnd type="none" w="med" len="med"/>
                      <a:tailEnd type="none" w="med" len="med"/>
                    </a:lnT>
                    <a:lnB w="12700" cap="flat" cmpd="sng">
                      <a:solidFill>
                        <a:srgbClr val="BFBFBF"/>
                      </a:solidFill>
                      <a:prstDash val="solid"/>
                      <a:bevel/>
                      <a:headEnd type="none" w="med" len="med"/>
                      <a:tailEnd type="none" w="med" len="med"/>
                    </a:lnB>
                    <a:lnTlToBr>
                      <a:noFill/>
                    </a:lnTlToBr>
                    <a:lnBlToTr>
                      <a:noFill/>
                    </a:lnBlToTr>
                    <a:noFill/>
                  </a:tcPr>
                </a:tc>
                <a:tc>
                  <a:txBody>
                    <a:bodyPr/>
                    <a:p>
                      <a:pPr marL="0" lvl="0" indent="0" algn="ctr" eaLnBrk="1" fontAlgn="base" latinLnBrk="1" hangingPunct="1">
                        <a:spcBef>
                          <a:spcPct val="20000"/>
                        </a:spcBef>
                        <a:spcAft>
                          <a:spcPct val="0"/>
                        </a:spcAft>
                        <a:buFont typeface="Gulim" pitchFamily="34" charset="-127"/>
                        <a:buNone/>
                      </a:pPr>
                      <a:endParaRPr sz="1000" b="1" baseline="0">
                        <a:solidFill>
                          <a:schemeClr val="tx1"/>
                        </a:solidFill>
                        <a:latin typeface="华文楷体" panose="02010600040101010101" charset="-122"/>
                        <a:ea typeface="华文楷体" panose="02010600040101010101" charset="-122"/>
                        <a:sym typeface="楷体" panose="02010609060101010101" pitchFamily="49" charset="-122"/>
                      </a:endParaRPr>
                    </a:p>
                  </a:txBody>
                  <a:tcPr marL="0" marR="0" marT="0" marB="0" anchor="ctr">
                    <a:lnL w="12700" cap="flat" cmpd="sng">
                      <a:solidFill>
                        <a:srgbClr val="F2F2F2"/>
                      </a:solidFill>
                      <a:prstDash val="solid"/>
                      <a:bevel/>
                      <a:headEnd type="none" w="med" len="med"/>
                      <a:tailEnd type="none" w="med" len="med"/>
                    </a:lnL>
                    <a:lnR w="12700" cap="flat" cmpd="sng">
                      <a:solidFill>
                        <a:srgbClr val="F2F2F2"/>
                      </a:solidFill>
                      <a:prstDash val="solid"/>
                      <a:bevel/>
                      <a:headEnd type="none" w="med" len="med"/>
                      <a:tailEnd type="none" w="med" len="med"/>
                    </a:lnR>
                    <a:lnT w="12700" cap="flat" cmpd="sng">
                      <a:solidFill>
                        <a:srgbClr val="BFBFBF"/>
                      </a:solidFill>
                      <a:prstDash val="solid"/>
                      <a:bevel/>
                      <a:headEnd type="none" w="med" len="med"/>
                      <a:tailEnd type="none" w="med" len="med"/>
                    </a:lnT>
                    <a:lnB w="12700" cap="flat" cmpd="sng">
                      <a:solidFill>
                        <a:srgbClr val="BFBFBF"/>
                      </a:solidFill>
                      <a:prstDash val="solid"/>
                      <a:bevel/>
                      <a:headEnd type="none" w="med" len="med"/>
                      <a:tailEnd type="none" w="med" len="med"/>
                    </a:lnB>
                    <a:lnTlToBr>
                      <a:noFill/>
                    </a:lnTlToBr>
                    <a:lnBlToTr>
                      <a:noFill/>
                    </a:lnBlToTr>
                    <a:noFill/>
                  </a:tcPr>
                </a:tc>
                <a:tc>
                  <a:txBody>
                    <a:bodyPr/>
                    <a:p>
                      <a:pPr marL="0" lvl="0" indent="0" algn="ctr" eaLnBrk="1" fontAlgn="base" latinLnBrk="1" hangingPunct="1">
                        <a:spcBef>
                          <a:spcPct val="20000"/>
                        </a:spcBef>
                        <a:spcAft>
                          <a:spcPct val="0"/>
                        </a:spcAft>
                        <a:buFont typeface="Gulim" pitchFamily="34" charset="-127"/>
                        <a:buNone/>
                      </a:pPr>
                      <a:endParaRPr sz="1000" b="1" baseline="0">
                        <a:solidFill>
                          <a:schemeClr val="tx1"/>
                        </a:solidFill>
                        <a:latin typeface="华文楷体" panose="02010600040101010101" charset="-122"/>
                        <a:ea typeface="华文楷体" panose="02010600040101010101" charset="-122"/>
                        <a:sym typeface="楷体" panose="02010609060101010101" pitchFamily="49" charset="-122"/>
                      </a:endParaRPr>
                    </a:p>
                  </a:txBody>
                  <a:tcPr marL="0" marR="0" marT="0" marB="0" anchor="ctr">
                    <a:lnL w="12700" cap="flat" cmpd="sng">
                      <a:solidFill>
                        <a:srgbClr val="F2F2F2"/>
                      </a:solidFill>
                      <a:prstDash val="solid"/>
                      <a:bevel/>
                      <a:headEnd type="none" w="med" len="med"/>
                      <a:tailEnd type="none" w="med" len="med"/>
                    </a:lnL>
                    <a:lnR w="12700" cap="flat" cmpd="sng">
                      <a:solidFill>
                        <a:srgbClr val="7F7F7F"/>
                      </a:solidFill>
                      <a:prstDash val="solid"/>
                      <a:bevel/>
                      <a:headEnd type="none" w="med" len="med"/>
                      <a:tailEnd type="none" w="med" len="med"/>
                    </a:lnR>
                    <a:lnT w="12700" cap="flat" cmpd="sng">
                      <a:solidFill>
                        <a:srgbClr val="BFBFBF"/>
                      </a:solidFill>
                      <a:prstDash val="solid"/>
                      <a:bevel/>
                      <a:headEnd type="none" w="med" len="med"/>
                      <a:tailEnd type="none" w="med" len="med"/>
                    </a:lnT>
                    <a:lnB w="12700" cap="flat" cmpd="sng">
                      <a:solidFill>
                        <a:srgbClr val="BFBFBF"/>
                      </a:solidFill>
                      <a:prstDash val="solid"/>
                      <a:bevel/>
                      <a:headEnd type="none" w="med" len="med"/>
                      <a:tailEnd type="none" w="med" len="med"/>
                    </a:lnB>
                    <a:lnTlToBr>
                      <a:noFill/>
                    </a:lnTlToBr>
                    <a:lnBlToTr>
                      <a:noFill/>
                    </a:lnBlToTr>
                    <a:noFill/>
                  </a:tcPr>
                </a:tc>
                <a:tc>
                  <a:txBody>
                    <a:bodyPr/>
                    <a:p>
                      <a:pPr marL="0" lvl="0" indent="0" algn="ctr" eaLnBrk="1" fontAlgn="base" latinLnBrk="1" hangingPunct="1">
                        <a:spcBef>
                          <a:spcPct val="20000"/>
                        </a:spcBef>
                        <a:spcAft>
                          <a:spcPct val="0"/>
                        </a:spcAft>
                        <a:buFont typeface="Gulim" pitchFamily="34" charset="-127"/>
                        <a:buNone/>
                      </a:pPr>
                      <a:endParaRPr sz="1000" b="1" baseline="0">
                        <a:solidFill>
                          <a:schemeClr val="tx1"/>
                        </a:solidFill>
                        <a:latin typeface="华文楷体" panose="02010600040101010101" charset="-122"/>
                        <a:ea typeface="华文楷体" panose="02010600040101010101" charset="-122"/>
                        <a:sym typeface="楷体" panose="02010609060101010101" pitchFamily="49" charset="-122"/>
                      </a:endParaRPr>
                    </a:p>
                  </a:txBody>
                  <a:tcPr marL="0" marR="0" marT="0" marB="0" anchor="ctr">
                    <a:lnL w="12700" cap="flat" cmpd="sng">
                      <a:solidFill>
                        <a:srgbClr val="7F7F7F"/>
                      </a:solidFill>
                      <a:prstDash val="solid"/>
                      <a:bevel/>
                      <a:headEnd type="none" w="med" len="med"/>
                      <a:tailEnd type="none" w="med" len="med"/>
                    </a:lnL>
                    <a:lnR w="12700" cap="flat" cmpd="sng">
                      <a:solidFill>
                        <a:srgbClr val="F2F2F2"/>
                      </a:solidFill>
                      <a:prstDash val="solid"/>
                      <a:bevel/>
                      <a:headEnd type="none" w="med" len="med"/>
                      <a:tailEnd type="none" w="med" len="med"/>
                    </a:lnR>
                    <a:lnT w="12700" cap="flat" cmpd="sng">
                      <a:solidFill>
                        <a:srgbClr val="BFBFBF"/>
                      </a:solidFill>
                      <a:prstDash val="solid"/>
                      <a:bevel/>
                      <a:headEnd type="none" w="med" len="med"/>
                      <a:tailEnd type="none" w="med" len="med"/>
                    </a:lnT>
                    <a:lnB w="12700" cap="flat" cmpd="sng">
                      <a:solidFill>
                        <a:srgbClr val="BFBFBF"/>
                      </a:solidFill>
                      <a:prstDash val="solid"/>
                      <a:bevel/>
                      <a:headEnd type="none" w="med" len="med"/>
                      <a:tailEnd type="none" w="med" len="med"/>
                    </a:lnB>
                    <a:lnTlToBr>
                      <a:noFill/>
                    </a:lnTlToBr>
                    <a:lnBlToTr>
                      <a:noFill/>
                    </a:lnBlToTr>
                    <a:noFill/>
                  </a:tcPr>
                </a:tc>
                <a:tc>
                  <a:txBody>
                    <a:bodyPr/>
                    <a:p>
                      <a:pPr marL="0" lvl="0" indent="0" algn="ctr" eaLnBrk="1" fontAlgn="base" latinLnBrk="1" hangingPunct="1">
                        <a:spcBef>
                          <a:spcPct val="20000"/>
                        </a:spcBef>
                        <a:spcAft>
                          <a:spcPct val="0"/>
                        </a:spcAft>
                        <a:buFont typeface="Gulim" pitchFamily="34" charset="-127"/>
                        <a:buNone/>
                      </a:pPr>
                      <a:endParaRPr sz="1000" b="1" baseline="0">
                        <a:solidFill>
                          <a:schemeClr val="tx1"/>
                        </a:solidFill>
                        <a:latin typeface="华文楷体" panose="02010600040101010101" charset="-122"/>
                        <a:ea typeface="华文楷体" panose="02010600040101010101" charset="-122"/>
                        <a:sym typeface="楷体" panose="02010609060101010101" pitchFamily="49" charset="-122"/>
                      </a:endParaRPr>
                    </a:p>
                  </a:txBody>
                  <a:tcPr marL="0" marR="0" marT="0" marB="0" anchor="ctr">
                    <a:lnL w="12700" cap="flat" cmpd="sng">
                      <a:solidFill>
                        <a:srgbClr val="F2F2F2"/>
                      </a:solidFill>
                      <a:prstDash val="solid"/>
                      <a:bevel/>
                      <a:headEnd type="none" w="med" len="med"/>
                      <a:tailEnd type="none" w="med" len="med"/>
                    </a:lnL>
                    <a:lnR w="12700" cap="flat" cmpd="sng">
                      <a:solidFill>
                        <a:srgbClr val="F2F2F2"/>
                      </a:solidFill>
                      <a:prstDash val="solid"/>
                      <a:bevel/>
                      <a:headEnd type="none" w="med" len="med"/>
                      <a:tailEnd type="none" w="med" len="med"/>
                    </a:lnR>
                    <a:lnT w="12700" cap="flat" cmpd="sng">
                      <a:solidFill>
                        <a:srgbClr val="BFBFBF"/>
                      </a:solidFill>
                      <a:prstDash val="solid"/>
                      <a:bevel/>
                      <a:headEnd type="none" w="med" len="med"/>
                      <a:tailEnd type="none" w="med" len="med"/>
                    </a:lnT>
                    <a:lnB w="12700" cap="flat" cmpd="sng">
                      <a:solidFill>
                        <a:srgbClr val="BFBFBF"/>
                      </a:solidFill>
                      <a:prstDash val="solid"/>
                      <a:bevel/>
                      <a:headEnd type="none" w="med" len="med"/>
                      <a:tailEnd type="none" w="med" len="med"/>
                    </a:lnB>
                    <a:lnTlToBr>
                      <a:noFill/>
                    </a:lnTlToBr>
                    <a:lnBlToTr>
                      <a:noFill/>
                    </a:lnBlToTr>
                    <a:noFill/>
                  </a:tcPr>
                </a:tc>
                <a:tc>
                  <a:txBody>
                    <a:bodyPr/>
                    <a:p>
                      <a:pPr marL="0" lvl="0" indent="0" algn="ctr" eaLnBrk="1" fontAlgn="base" latinLnBrk="1" hangingPunct="1">
                        <a:spcBef>
                          <a:spcPct val="20000"/>
                        </a:spcBef>
                        <a:spcAft>
                          <a:spcPct val="0"/>
                        </a:spcAft>
                        <a:buFont typeface="Gulim" pitchFamily="34" charset="-127"/>
                        <a:buNone/>
                      </a:pPr>
                      <a:endParaRPr sz="1000" b="1" baseline="0">
                        <a:solidFill>
                          <a:schemeClr val="tx1"/>
                        </a:solidFill>
                        <a:latin typeface="华文楷体" panose="02010600040101010101" charset="-122"/>
                        <a:ea typeface="华文楷体" panose="02010600040101010101" charset="-122"/>
                        <a:sym typeface="楷体" panose="02010609060101010101" pitchFamily="49" charset="-122"/>
                      </a:endParaRPr>
                    </a:p>
                  </a:txBody>
                  <a:tcPr marL="0" marR="0" marT="0" marB="0" anchor="ctr">
                    <a:lnL w="12700" cap="flat" cmpd="sng">
                      <a:solidFill>
                        <a:srgbClr val="F2F2F2"/>
                      </a:solidFill>
                      <a:prstDash val="solid"/>
                      <a:bevel/>
                      <a:headEnd type="none" w="med" len="med"/>
                      <a:tailEnd type="none" w="med" len="med"/>
                    </a:lnL>
                    <a:lnR w="12700" cap="flat" cmpd="sng">
                      <a:solidFill>
                        <a:srgbClr val="F2F2F2"/>
                      </a:solidFill>
                      <a:prstDash val="solid"/>
                      <a:bevel/>
                      <a:headEnd type="none" w="med" len="med"/>
                      <a:tailEnd type="none" w="med" len="med"/>
                    </a:lnR>
                    <a:lnT w="12700" cap="flat" cmpd="sng">
                      <a:solidFill>
                        <a:srgbClr val="BFBFBF"/>
                      </a:solidFill>
                      <a:prstDash val="solid"/>
                      <a:bevel/>
                      <a:headEnd type="none" w="med" len="med"/>
                      <a:tailEnd type="none" w="med" len="med"/>
                    </a:lnT>
                    <a:lnB w="12700" cap="flat" cmpd="sng">
                      <a:solidFill>
                        <a:srgbClr val="BFBFBF"/>
                      </a:solidFill>
                      <a:prstDash val="solid"/>
                      <a:bevel/>
                      <a:headEnd type="none" w="med" len="med"/>
                      <a:tailEnd type="none" w="med" len="med"/>
                    </a:lnB>
                    <a:lnTlToBr>
                      <a:noFill/>
                    </a:lnTlToBr>
                    <a:lnBlToTr>
                      <a:noFill/>
                    </a:lnBlToTr>
                    <a:noFill/>
                  </a:tcPr>
                </a:tc>
                <a:tc>
                  <a:txBody>
                    <a:bodyPr/>
                    <a:p>
                      <a:pPr marL="0" lvl="0" indent="0" algn="l" eaLnBrk="1" fontAlgn="base" latinLnBrk="1" hangingPunct="1">
                        <a:spcBef>
                          <a:spcPct val="20000"/>
                        </a:spcBef>
                        <a:spcAft>
                          <a:spcPct val="0"/>
                        </a:spcAft>
                        <a:buFont typeface="Gulim" pitchFamily="34" charset="-127"/>
                        <a:buNone/>
                      </a:pPr>
                      <a:endParaRPr sz="900" b="1" baseline="0">
                        <a:solidFill>
                          <a:schemeClr val="tx1"/>
                        </a:solidFill>
                        <a:latin typeface="华文楷体" panose="02010600040101010101" charset="-122"/>
                        <a:ea typeface="华文楷体" panose="02010600040101010101" charset="-122"/>
                        <a:sym typeface="Malgun Gothic" panose="020B0503020000020004" pitchFamily="34" charset="-127"/>
                      </a:endParaRPr>
                    </a:p>
                  </a:txBody>
                  <a:tcPr marL="0" marR="0" marT="35997" marB="35997" anchor="ctr">
                    <a:lnL w="12700" cap="flat" cmpd="sng">
                      <a:solidFill>
                        <a:srgbClr val="F2F2F2"/>
                      </a:solidFill>
                      <a:prstDash val="solid"/>
                      <a:bevel/>
                      <a:headEnd type="none" w="med" len="med"/>
                      <a:tailEnd type="none" w="med" len="med"/>
                    </a:lnL>
                    <a:lnR w="12700" cap="flat" cmpd="sng">
                      <a:solidFill>
                        <a:srgbClr val="F2F2F2"/>
                      </a:solidFill>
                      <a:prstDash val="solid"/>
                      <a:bevel/>
                      <a:headEnd type="none" w="med" len="med"/>
                      <a:tailEnd type="none" w="med" len="med"/>
                    </a:lnR>
                    <a:lnT w="12700" cap="flat" cmpd="sng">
                      <a:solidFill>
                        <a:srgbClr val="BFBFBF"/>
                      </a:solidFill>
                      <a:prstDash val="solid"/>
                      <a:bevel/>
                      <a:headEnd type="none" w="med" len="med"/>
                      <a:tailEnd type="none" w="med" len="med"/>
                    </a:lnT>
                    <a:lnB w="12700" cap="flat" cmpd="sng">
                      <a:solidFill>
                        <a:srgbClr val="BFBFBF"/>
                      </a:solidFill>
                      <a:prstDash val="solid"/>
                      <a:bevel/>
                      <a:headEnd type="none" w="med" len="med"/>
                      <a:tailEnd type="none" w="med" len="med"/>
                    </a:lnB>
                    <a:lnTlToBr>
                      <a:noFill/>
                    </a:lnTlToBr>
                    <a:lnBlToTr>
                      <a:noFill/>
                    </a:lnBlToTr>
                    <a:noFill/>
                  </a:tcPr>
                </a:tc>
                <a:tc>
                  <a:txBody>
                    <a:bodyPr/>
                    <a:p>
                      <a:pPr marL="0" lvl="0" indent="0" algn="l" eaLnBrk="1" fontAlgn="base" latinLnBrk="1" hangingPunct="1">
                        <a:spcBef>
                          <a:spcPct val="20000"/>
                        </a:spcBef>
                        <a:spcAft>
                          <a:spcPct val="0"/>
                        </a:spcAft>
                        <a:buFont typeface="Gulim" pitchFamily="34" charset="-127"/>
                        <a:buNone/>
                      </a:pPr>
                      <a:endParaRPr sz="900" b="1" baseline="0">
                        <a:solidFill>
                          <a:schemeClr val="tx1"/>
                        </a:solidFill>
                        <a:latin typeface="华文楷体" panose="02010600040101010101" charset="-122"/>
                        <a:ea typeface="华文楷体" panose="02010600040101010101" charset="-122"/>
                        <a:sym typeface="Malgun Gothic" panose="020B0503020000020004" pitchFamily="34" charset="-127"/>
                      </a:endParaRPr>
                    </a:p>
                  </a:txBody>
                  <a:tcPr marL="0" marR="0" marT="35997" marB="35997" anchor="ctr">
                    <a:lnL w="12700" cap="flat" cmpd="sng">
                      <a:solidFill>
                        <a:srgbClr val="F2F2F2"/>
                      </a:solidFill>
                      <a:prstDash val="solid"/>
                      <a:bevel/>
                      <a:headEnd type="none" w="med" len="med"/>
                      <a:tailEnd type="none" w="med" len="med"/>
                    </a:lnL>
                    <a:lnR w="12700" cap="flat" cmpd="sng">
                      <a:solidFill>
                        <a:srgbClr val="F2F2F2"/>
                      </a:solidFill>
                      <a:prstDash val="solid"/>
                      <a:bevel/>
                      <a:headEnd type="none" w="med" len="med"/>
                      <a:tailEnd type="none" w="med" len="med"/>
                    </a:lnR>
                    <a:lnT w="12700" cap="flat" cmpd="sng">
                      <a:solidFill>
                        <a:srgbClr val="BFBFBF"/>
                      </a:solidFill>
                      <a:prstDash val="solid"/>
                      <a:bevel/>
                      <a:headEnd type="none" w="med" len="med"/>
                      <a:tailEnd type="none" w="med" len="med"/>
                    </a:lnT>
                    <a:lnB w="12700" cap="flat" cmpd="sng">
                      <a:solidFill>
                        <a:srgbClr val="BFBFBF"/>
                      </a:solidFill>
                      <a:prstDash val="solid"/>
                      <a:bevel/>
                      <a:headEnd type="none" w="med" len="med"/>
                      <a:tailEnd type="none" w="med" len="med"/>
                    </a:lnB>
                    <a:lnTlToBr>
                      <a:noFill/>
                    </a:lnTlToBr>
                    <a:lnBlToTr>
                      <a:noFill/>
                    </a:lnBlToTr>
                    <a:noFill/>
                  </a:tcPr>
                </a:tc>
                <a:tc>
                  <a:txBody>
                    <a:bodyPr/>
                    <a:p>
                      <a:pPr marL="0" lvl="0" indent="0" algn="l" eaLnBrk="1" fontAlgn="base" latinLnBrk="1" hangingPunct="1">
                        <a:spcBef>
                          <a:spcPct val="20000"/>
                        </a:spcBef>
                        <a:spcAft>
                          <a:spcPct val="0"/>
                        </a:spcAft>
                        <a:buFont typeface="Gulim" pitchFamily="34" charset="-127"/>
                        <a:buNone/>
                      </a:pPr>
                      <a:endParaRPr sz="900" b="1" baseline="0">
                        <a:solidFill>
                          <a:schemeClr val="tx1"/>
                        </a:solidFill>
                        <a:latin typeface="华文楷体" panose="02010600040101010101" charset="-122"/>
                        <a:ea typeface="华文楷体" panose="02010600040101010101" charset="-122"/>
                        <a:sym typeface="Malgun Gothic" panose="020B0503020000020004" pitchFamily="34" charset="-127"/>
                      </a:endParaRPr>
                    </a:p>
                  </a:txBody>
                  <a:tcPr marL="0" marR="0" marT="35997" marB="35997" anchor="ctr">
                    <a:lnL w="12700" cap="flat" cmpd="sng">
                      <a:solidFill>
                        <a:srgbClr val="F2F2F2"/>
                      </a:solidFill>
                      <a:prstDash val="solid"/>
                      <a:bevel/>
                      <a:headEnd type="none" w="med" len="med"/>
                      <a:tailEnd type="none" w="med" len="med"/>
                    </a:lnL>
                    <a:lnR w="12700" cap="flat" cmpd="sng">
                      <a:solidFill>
                        <a:srgbClr val="F2F2F2"/>
                      </a:solidFill>
                      <a:prstDash val="solid"/>
                      <a:bevel/>
                      <a:headEnd type="none" w="med" len="med"/>
                      <a:tailEnd type="none" w="med" len="med"/>
                    </a:lnR>
                    <a:lnT w="12700" cap="flat" cmpd="sng">
                      <a:solidFill>
                        <a:srgbClr val="BFBFBF"/>
                      </a:solidFill>
                      <a:prstDash val="solid"/>
                      <a:bevel/>
                      <a:headEnd type="none" w="med" len="med"/>
                      <a:tailEnd type="none" w="med" len="med"/>
                    </a:lnT>
                    <a:lnB w="12700" cap="flat" cmpd="sng">
                      <a:solidFill>
                        <a:srgbClr val="BFBFBF"/>
                      </a:solidFill>
                      <a:prstDash val="solid"/>
                      <a:bevel/>
                      <a:headEnd type="none" w="med" len="med"/>
                      <a:tailEnd type="none" w="med" len="med"/>
                    </a:lnB>
                    <a:lnTlToBr>
                      <a:noFill/>
                    </a:lnTlToBr>
                    <a:lnBlToTr>
                      <a:noFill/>
                    </a:lnBlToTr>
                    <a:noFill/>
                  </a:tcPr>
                </a:tc>
                <a:tc>
                  <a:txBody>
                    <a:bodyPr/>
                    <a:p>
                      <a:pPr marL="0" lvl="0" indent="0" algn="l" eaLnBrk="1" fontAlgn="base" latinLnBrk="1" hangingPunct="1">
                        <a:spcBef>
                          <a:spcPct val="20000"/>
                        </a:spcBef>
                        <a:spcAft>
                          <a:spcPct val="0"/>
                        </a:spcAft>
                        <a:buFont typeface="Gulim" pitchFamily="34" charset="-127"/>
                        <a:buNone/>
                      </a:pPr>
                      <a:endParaRPr sz="900" b="1" baseline="0">
                        <a:solidFill>
                          <a:schemeClr val="tx1"/>
                        </a:solidFill>
                        <a:latin typeface="华文楷体" panose="02010600040101010101" charset="-122"/>
                        <a:ea typeface="华文楷体" panose="02010600040101010101" charset="-122"/>
                        <a:sym typeface="Malgun Gothic" panose="020B0503020000020004" pitchFamily="34" charset="-127"/>
                      </a:endParaRPr>
                    </a:p>
                  </a:txBody>
                  <a:tcPr marL="0" marR="0" marT="35997" marB="35997" anchor="ctr">
                    <a:lnL w="12700" cap="flat" cmpd="sng">
                      <a:solidFill>
                        <a:srgbClr val="F2F2F2"/>
                      </a:solidFill>
                      <a:prstDash val="solid"/>
                      <a:bevel/>
                      <a:headEnd type="none" w="med" len="med"/>
                      <a:tailEnd type="none" w="med" len="med"/>
                    </a:lnL>
                    <a:lnR w="12700" cap="flat" cmpd="sng">
                      <a:solidFill>
                        <a:srgbClr val="F2F2F2"/>
                      </a:solidFill>
                      <a:prstDash val="solid"/>
                      <a:bevel/>
                      <a:headEnd type="none" w="med" len="med"/>
                      <a:tailEnd type="none" w="med" len="med"/>
                    </a:lnR>
                    <a:lnT w="12700" cap="flat" cmpd="sng">
                      <a:solidFill>
                        <a:srgbClr val="BFBFBF"/>
                      </a:solidFill>
                      <a:prstDash val="solid"/>
                      <a:bevel/>
                      <a:headEnd type="none" w="med" len="med"/>
                      <a:tailEnd type="none" w="med" len="med"/>
                    </a:lnT>
                    <a:lnB w="12700" cap="flat" cmpd="sng">
                      <a:solidFill>
                        <a:srgbClr val="BFBFBF"/>
                      </a:solidFill>
                      <a:prstDash val="solid"/>
                      <a:bevel/>
                      <a:headEnd type="none" w="med" len="med"/>
                      <a:tailEnd type="none" w="med" len="med"/>
                    </a:lnB>
                    <a:lnTlToBr>
                      <a:noFill/>
                    </a:lnTlToBr>
                    <a:lnBlToTr>
                      <a:noFill/>
                    </a:lnBlToTr>
                    <a:noFill/>
                  </a:tcPr>
                </a:tc>
                <a:tc>
                  <a:txBody>
                    <a:bodyPr/>
                    <a:p>
                      <a:pPr marL="0" lvl="0" indent="0" algn="l" eaLnBrk="1" fontAlgn="base" latinLnBrk="1" hangingPunct="1">
                        <a:spcBef>
                          <a:spcPct val="20000"/>
                        </a:spcBef>
                        <a:spcAft>
                          <a:spcPct val="0"/>
                        </a:spcAft>
                        <a:buFont typeface="Gulim" pitchFamily="34" charset="-127"/>
                        <a:buNone/>
                      </a:pPr>
                      <a:endParaRPr sz="900" b="1" baseline="0">
                        <a:solidFill>
                          <a:schemeClr val="tx1"/>
                        </a:solidFill>
                        <a:latin typeface="华文楷体" panose="02010600040101010101" charset="-122"/>
                        <a:ea typeface="华文楷体" panose="02010600040101010101" charset="-122"/>
                        <a:sym typeface="Malgun Gothic" panose="020B0503020000020004" pitchFamily="34" charset="-127"/>
                      </a:endParaRPr>
                    </a:p>
                  </a:txBody>
                  <a:tcPr marL="0" marR="0" marT="35997" marB="35997" anchor="ctr">
                    <a:lnL w="12700" cap="flat" cmpd="sng">
                      <a:solidFill>
                        <a:srgbClr val="F2F2F2"/>
                      </a:solidFill>
                      <a:prstDash val="solid"/>
                      <a:bevel/>
                      <a:headEnd type="none" w="med" len="med"/>
                      <a:tailEnd type="none" w="med" len="med"/>
                    </a:lnL>
                    <a:lnR w="12700" cap="flat" cmpd="sng">
                      <a:solidFill>
                        <a:srgbClr val="F2F2F2"/>
                      </a:solidFill>
                      <a:prstDash val="solid"/>
                      <a:bevel/>
                      <a:headEnd type="none" w="med" len="med"/>
                      <a:tailEnd type="none" w="med" len="med"/>
                    </a:lnR>
                    <a:lnT w="12700" cap="flat" cmpd="sng">
                      <a:solidFill>
                        <a:srgbClr val="BFBFBF"/>
                      </a:solidFill>
                      <a:prstDash val="solid"/>
                      <a:bevel/>
                      <a:headEnd type="none" w="med" len="med"/>
                      <a:tailEnd type="none" w="med" len="med"/>
                    </a:lnT>
                    <a:lnB w="12700" cap="flat" cmpd="sng">
                      <a:solidFill>
                        <a:srgbClr val="BFBFBF"/>
                      </a:solidFill>
                      <a:prstDash val="solid"/>
                      <a:bevel/>
                      <a:headEnd type="none" w="med" len="med"/>
                      <a:tailEnd type="none" w="med" len="med"/>
                    </a:lnB>
                    <a:lnTlToBr>
                      <a:noFill/>
                    </a:lnTlToBr>
                    <a:lnBlToTr>
                      <a:noFill/>
                    </a:lnBlToTr>
                    <a:noFill/>
                  </a:tcPr>
                </a:tc>
                <a:tc>
                  <a:txBody>
                    <a:bodyPr/>
                    <a:p>
                      <a:pPr marL="0" lvl="0" indent="0" algn="l" eaLnBrk="1" fontAlgn="base" latinLnBrk="1" hangingPunct="1">
                        <a:spcBef>
                          <a:spcPct val="20000"/>
                        </a:spcBef>
                        <a:spcAft>
                          <a:spcPct val="0"/>
                        </a:spcAft>
                        <a:buFont typeface="Gulim" pitchFamily="34" charset="-127"/>
                        <a:buNone/>
                      </a:pPr>
                      <a:endParaRPr sz="900" b="1" baseline="0">
                        <a:solidFill>
                          <a:schemeClr val="tx1"/>
                        </a:solidFill>
                        <a:latin typeface="华文楷体" panose="02010600040101010101" charset="-122"/>
                        <a:ea typeface="华文楷体" panose="02010600040101010101" charset="-122"/>
                        <a:sym typeface="Malgun Gothic" panose="020B0503020000020004" pitchFamily="34" charset="-127"/>
                      </a:endParaRPr>
                    </a:p>
                  </a:txBody>
                  <a:tcPr marL="0" marR="0" marT="35997" marB="35997" anchor="ctr">
                    <a:lnL w="12700" cap="flat" cmpd="sng">
                      <a:solidFill>
                        <a:srgbClr val="F2F2F2"/>
                      </a:solidFill>
                      <a:prstDash val="solid"/>
                      <a:bevel/>
                      <a:headEnd type="none" w="med" len="med"/>
                      <a:tailEnd type="none" w="med" len="med"/>
                    </a:lnL>
                    <a:lnR w="12700" cap="flat" cmpd="sng">
                      <a:solidFill>
                        <a:srgbClr val="F2F2F2"/>
                      </a:solidFill>
                      <a:prstDash val="solid"/>
                      <a:bevel/>
                      <a:headEnd type="none" w="med" len="med"/>
                      <a:tailEnd type="none" w="med" len="med"/>
                    </a:lnR>
                    <a:lnT w="12700" cap="flat" cmpd="sng">
                      <a:solidFill>
                        <a:srgbClr val="BFBFBF"/>
                      </a:solidFill>
                      <a:prstDash val="solid"/>
                      <a:bevel/>
                      <a:headEnd type="none" w="med" len="med"/>
                      <a:tailEnd type="none" w="med" len="med"/>
                    </a:lnT>
                    <a:lnB w="12700" cap="flat" cmpd="sng">
                      <a:solidFill>
                        <a:srgbClr val="BFBFBF"/>
                      </a:solidFill>
                      <a:prstDash val="solid"/>
                      <a:bevel/>
                      <a:headEnd type="none" w="med" len="med"/>
                      <a:tailEnd type="none" w="med" len="med"/>
                    </a:lnB>
                    <a:lnTlToBr>
                      <a:noFill/>
                    </a:lnTlToBr>
                    <a:lnBlToTr>
                      <a:noFill/>
                    </a:lnBlToTr>
                    <a:noFill/>
                  </a:tcPr>
                </a:tc>
                <a:tc>
                  <a:txBody>
                    <a:bodyPr/>
                    <a:p>
                      <a:pPr marL="0" lvl="0" indent="0" algn="l" eaLnBrk="1" fontAlgn="base" latinLnBrk="1" hangingPunct="1">
                        <a:spcBef>
                          <a:spcPct val="20000"/>
                        </a:spcBef>
                        <a:spcAft>
                          <a:spcPct val="0"/>
                        </a:spcAft>
                        <a:buFont typeface="Gulim" pitchFamily="34" charset="-127"/>
                        <a:buNone/>
                      </a:pPr>
                      <a:endParaRPr sz="900" b="1" baseline="0">
                        <a:solidFill>
                          <a:schemeClr val="tx1"/>
                        </a:solidFill>
                        <a:latin typeface="华文楷体" panose="02010600040101010101" charset="-122"/>
                        <a:ea typeface="华文楷体" panose="02010600040101010101" charset="-122"/>
                        <a:sym typeface="Malgun Gothic" panose="020B0503020000020004" pitchFamily="34" charset="-127"/>
                      </a:endParaRPr>
                    </a:p>
                  </a:txBody>
                  <a:tcPr marL="0" marR="0" marT="35997" marB="35997" anchor="ctr">
                    <a:lnL w="12700" cap="flat" cmpd="sng">
                      <a:solidFill>
                        <a:srgbClr val="F2F2F2"/>
                      </a:solidFill>
                      <a:prstDash val="solid"/>
                      <a:bevel/>
                      <a:headEnd type="none" w="med" len="med"/>
                      <a:tailEnd type="none" w="med" len="med"/>
                    </a:lnL>
                    <a:lnR w="12700" cap="flat" cmpd="sng">
                      <a:solidFill>
                        <a:srgbClr val="F2F2F2"/>
                      </a:solidFill>
                      <a:prstDash val="solid"/>
                      <a:bevel/>
                      <a:headEnd type="none" w="med" len="med"/>
                      <a:tailEnd type="none" w="med" len="med"/>
                    </a:lnR>
                    <a:lnT w="12700" cap="flat" cmpd="sng">
                      <a:solidFill>
                        <a:srgbClr val="BFBFBF"/>
                      </a:solidFill>
                      <a:prstDash val="solid"/>
                      <a:bevel/>
                      <a:headEnd type="none" w="med" len="med"/>
                      <a:tailEnd type="none" w="med" len="med"/>
                    </a:lnT>
                    <a:lnB w="12700" cap="flat" cmpd="sng">
                      <a:solidFill>
                        <a:srgbClr val="BFBFBF"/>
                      </a:solidFill>
                      <a:prstDash val="solid"/>
                      <a:bevel/>
                      <a:headEnd type="none" w="med" len="med"/>
                      <a:tailEnd type="none" w="med" len="med"/>
                    </a:lnB>
                    <a:lnTlToBr>
                      <a:noFill/>
                    </a:lnTlToBr>
                    <a:lnBlToTr>
                      <a:noFill/>
                    </a:lnBlToTr>
                    <a:noFill/>
                  </a:tcPr>
                </a:tc>
                <a:tc>
                  <a:txBody>
                    <a:bodyPr/>
                    <a:p>
                      <a:pPr marL="0" lvl="0" indent="0" algn="l" eaLnBrk="1" fontAlgn="base" latinLnBrk="1" hangingPunct="1">
                        <a:spcBef>
                          <a:spcPct val="20000"/>
                        </a:spcBef>
                        <a:spcAft>
                          <a:spcPct val="0"/>
                        </a:spcAft>
                        <a:buFont typeface="Gulim" pitchFamily="34" charset="-127"/>
                        <a:buNone/>
                      </a:pPr>
                      <a:endParaRPr sz="900" b="1" baseline="0">
                        <a:solidFill>
                          <a:schemeClr val="tx1"/>
                        </a:solidFill>
                        <a:latin typeface="华文楷体" panose="02010600040101010101" charset="-122"/>
                        <a:ea typeface="华文楷体" panose="02010600040101010101" charset="-122"/>
                        <a:sym typeface="Malgun Gothic" panose="020B0503020000020004" pitchFamily="34" charset="-127"/>
                      </a:endParaRPr>
                    </a:p>
                  </a:txBody>
                  <a:tcPr marL="0" marR="0" marT="35997" marB="35997" anchor="ctr">
                    <a:lnL w="12700" cap="flat" cmpd="sng">
                      <a:solidFill>
                        <a:srgbClr val="F2F2F2"/>
                      </a:solidFill>
                      <a:prstDash val="solid"/>
                      <a:bevel/>
                      <a:headEnd type="none" w="med" len="med"/>
                      <a:tailEnd type="none" w="med" len="med"/>
                    </a:lnL>
                    <a:lnR w="12700" cap="flat" cmpd="sng">
                      <a:solidFill>
                        <a:srgbClr val="F2F2F2"/>
                      </a:solidFill>
                      <a:prstDash val="solid"/>
                      <a:bevel/>
                      <a:headEnd type="none" w="med" len="med"/>
                      <a:tailEnd type="none" w="med" len="med"/>
                    </a:lnR>
                    <a:lnT w="12700" cap="flat" cmpd="sng">
                      <a:solidFill>
                        <a:srgbClr val="BFBFBF"/>
                      </a:solidFill>
                      <a:prstDash val="solid"/>
                      <a:bevel/>
                      <a:headEnd type="none" w="med" len="med"/>
                      <a:tailEnd type="none" w="med" len="med"/>
                    </a:lnT>
                    <a:lnB w="12700" cap="flat" cmpd="sng">
                      <a:solidFill>
                        <a:srgbClr val="BFBFBF"/>
                      </a:solidFill>
                      <a:prstDash val="solid"/>
                      <a:bevel/>
                      <a:headEnd type="none" w="med" len="med"/>
                      <a:tailEnd type="none" w="med" len="med"/>
                    </a:lnB>
                    <a:lnTlToBr>
                      <a:noFill/>
                    </a:lnTlToBr>
                    <a:lnBlToTr>
                      <a:noFill/>
                    </a:lnBlToTr>
                    <a:noFill/>
                  </a:tcPr>
                </a:tc>
                <a:tc>
                  <a:txBody>
                    <a:bodyPr/>
                    <a:p>
                      <a:pPr marL="0" lvl="0" indent="0" algn="l" eaLnBrk="1" fontAlgn="base" latinLnBrk="1" hangingPunct="1">
                        <a:spcBef>
                          <a:spcPct val="20000"/>
                        </a:spcBef>
                        <a:spcAft>
                          <a:spcPct val="0"/>
                        </a:spcAft>
                        <a:buFont typeface="Gulim" pitchFamily="34" charset="-127"/>
                        <a:buNone/>
                      </a:pPr>
                      <a:endParaRPr sz="900" b="1" baseline="0">
                        <a:solidFill>
                          <a:schemeClr val="tx1"/>
                        </a:solidFill>
                        <a:latin typeface="华文楷体" panose="02010600040101010101" charset="-122"/>
                        <a:ea typeface="华文楷体" panose="02010600040101010101" charset="-122"/>
                        <a:sym typeface="Malgun Gothic" panose="020B0503020000020004" pitchFamily="34" charset="-127"/>
                      </a:endParaRPr>
                    </a:p>
                  </a:txBody>
                  <a:tcPr marL="0" marR="0" marT="35997" marB="35997" anchor="ctr">
                    <a:lnL w="12700" cap="flat" cmpd="sng">
                      <a:solidFill>
                        <a:srgbClr val="F2F2F2"/>
                      </a:solidFill>
                      <a:prstDash val="solid"/>
                      <a:bevel/>
                      <a:headEnd type="none" w="med" len="med"/>
                      <a:tailEnd type="none" w="med" len="med"/>
                    </a:lnL>
                    <a:lnR w="12700" cap="flat" cmpd="sng">
                      <a:solidFill>
                        <a:srgbClr val="7F7F7F"/>
                      </a:solidFill>
                      <a:prstDash val="solid"/>
                      <a:bevel/>
                      <a:headEnd type="none" w="med" len="med"/>
                      <a:tailEnd type="none" w="med" len="med"/>
                    </a:lnR>
                    <a:lnT w="12700" cap="flat" cmpd="sng">
                      <a:solidFill>
                        <a:srgbClr val="BFBFBF"/>
                      </a:solidFill>
                      <a:prstDash val="solid"/>
                      <a:bevel/>
                      <a:headEnd type="none" w="med" len="med"/>
                      <a:tailEnd type="none" w="med" len="med"/>
                    </a:lnT>
                    <a:lnB w="12700" cap="flat" cmpd="sng">
                      <a:solidFill>
                        <a:srgbClr val="BFBFBF"/>
                      </a:solidFill>
                      <a:prstDash val="solid"/>
                      <a:bevel/>
                      <a:headEnd type="none" w="med" len="med"/>
                      <a:tailEnd type="none" w="med" len="med"/>
                    </a:lnB>
                    <a:lnTlToBr>
                      <a:noFill/>
                    </a:lnTlToBr>
                    <a:lnBlToTr>
                      <a:noFill/>
                    </a:lnBlToTr>
                    <a:noFill/>
                  </a:tcPr>
                </a:tc>
                <a:tc>
                  <a:txBody>
                    <a:bodyPr/>
                    <a:p>
                      <a:pPr marL="0" lvl="0" indent="0" algn="l" eaLnBrk="1" fontAlgn="base" latinLnBrk="1" hangingPunct="1">
                        <a:spcBef>
                          <a:spcPct val="20000"/>
                        </a:spcBef>
                        <a:spcAft>
                          <a:spcPct val="0"/>
                        </a:spcAft>
                        <a:buFont typeface="Gulim" pitchFamily="34" charset="-127"/>
                        <a:buNone/>
                      </a:pPr>
                      <a:endParaRPr sz="900" b="1" baseline="0">
                        <a:solidFill>
                          <a:schemeClr val="tx1"/>
                        </a:solidFill>
                        <a:latin typeface="华文楷体" panose="02010600040101010101" charset="-122"/>
                        <a:ea typeface="华文楷体" panose="02010600040101010101" charset="-122"/>
                        <a:sym typeface="Malgun Gothic" panose="020B0503020000020004" pitchFamily="34" charset="-127"/>
                      </a:endParaRPr>
                    </a:p>
                  </a:txBody>
                  <a:tcPr marL="0" marR="0" marT="35997" marB="35997" anchor="ctr">
                    <a:lnL w="12700" cap="flat" cmpd="sng">
                      <a:solidFill>
                        <a:srgbClr val="7F7F7F"/>
                      </a:solidFill>
                      <a:prstDash val="solid"/>
                      <a:bevel/>
                      <a:headEnd type="none" w="med" len="med"/>
                      <a:tailEnd type="none" w="med" len="med"/>
                    </a:lnL>
                    <a:lnR w="12700" cap="flat" cmpd="sng">
                      <a:solidFill>
                        <a:srgbClr val="7F7F7F"/>
                      </a:solidFill>
                      <a:prstDash val="solid"/>
                      <a:bevel/>
                      <a:headEnd type="none" w="med" len="med"/>
                      <a:tailEnd type="none" w="med" len="med"/>
                    </a:lnR>
                    <a:lnT w="12700" cap="flat" cmpd="sng">
                      <a:solidFill>
                        <a:srgbClr val="BFBFBF"/>
                      </a:solidFill>
                      <a:prstDash val="solid"/>
                      <a:bevel/>
                      <a:headEnd type="none" w="med" len="med"/>
                      <a:tailEnd type="none" w="med" len="med"/>
                    </a:lnT>
                    <a:lnB w="12700" cap="flat" cmpd="sng">
                      <a:solidFill>
                        <a:srgbClr val="BFBFBF"/>
                      </a:solidFill>
                      <a:prstDash val="solid"/>
                      <a:bevel/>
                      <a:headEnd type="none" w="med" len="med"/>
                      <a:tailEnd type="none" w="med" len="med"/>
                    </a:lnB>
                    <a:lnTlToBr>
                      <a:noFill/>
                    </a:lnTlToBr>
                    <a:lnBlToTr>
                      <a:noFill/>
                    </a:lnBlToTr>
                    <a:noFill/>
                  </a:tcPr>
                </a:tc>
              </a:tr>
            </a:tbl>
          </a:graphicData>
        </a:graphic>
      </p:graphicFrame>
      <p:sp>
        <p:nvSpPr>
          <p:cNvPr id="14937" name="Oval 249"/>
          <p:cNvSpPr/>
          <p:nvPr/>
        </p:nvSpPr>
        <p:spPr>
          <a:xfrm>
            <a:off x="7767955" y="5959475"/>
            <a:ext cx="115570" cy="122555"/>
          </a:xfrm>
          <a:prstGeom prst="ellipse">
            <a:avLst/>
          </a:prstGeom>
          <a:noFill/>
          <a:ln w="9525">
            <a:noFill/>
          </a:ln>
        </p:spPr>
        <p:txBody>
          <a:bodyPr wrap="none" anchor="ctr" anchorCtr="0"/>
          <a:p>
            <a:pPr algn="ctr" latinLnBrk="1"/>
            <a:endParaRPr lang="zh-CN" altLang="zh-CN" sz="700" dirty="0">
              <a:solidFill>
                <a:srgbClr val="92D050"/>
              </a:solidFill>
              <a:latin typeface="楷体" panose="02010609060101010101" pitchFamily="49" charset="-122"/>
              <a:ea typeface="Modern H Light" pitchFamily="2" charset="-127"/>
              <a:sym typeface="楷体" panose="02010609060101010101" pitchFamily="49" charset="-122"/>
            </a:endParaRPr>
          </a:p>
        </p:txBody>
      </p:sp>
      <p:sp>
        <p:nvSpPr>
          <p:cNvPr id="14938" name="Text Box 253"/>
          <p:cNvSpPr/>
          <p:nvPr/>
        </p:nvSpPr>
        <p:spPr>
          <a:xfrm>
            <a:off x="8368665" y="6113780"/>
            <a:ext cx="316865" cy="104775"/>
          </a:xfrm>
          <a:prstGeom prst="rect">
            <a:avLst/>
          </a:prstGeom>
          <a:noFill/>
          <a:ln w="9525">
            <a:noFill/>
          </a:ln>
        </p:spPr>
        <p:txBody>
          <a:bodyPr wrap="square" lIns="0" tIns="0" rIns="0" bIns="0">
            <a:noAutofit/>
          </a:bodyPr>
          <a:p>
            <a:pPr algn="ctr" latinLnBrk="1"/>
            <a:r>
              <a:rPr lang="en-US" altLang="zh-CN" sz="700" dirty="0">
                <a:solidFill>
                  <a:srgbClr val="000000"/>
                </a:solidFill>
                <a:latin typeface="楷体" panose="02010609060101010101" pitchFamily="49" charset="-122"/>
                <a:ea typeface="楷体" panose="02010609060101010101" pitchFamily="49" charset="-122"/>
                <a:sym typeface="楷体" panose="02010609060101010101" pitchFamily="49" charset="-122"/>
              </a:rPr>
              <a:t>7/20</a:t>
            </a:r>
            <a:endParaRPr lang="en-US" altLang="zh-CN" sz="700"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p:txBody>
      </p:sp>
      <p:sp>
        <p:nvSpPr>
          <p:cNvPr id="14939" name="Text Box 262"/>
          <p:cNvSpPr/>
          <p:nvPr/>
        </p:nvSpPr>
        <p:spPr>
          <a:xfrm>
            <a:off x="8335010" y="5784850"/>
            <a:ext cx="526415" cy="158115"/>
          </a:xfrm>
          <a:prstGeom prst="rect">
            <a:avLst/>
          </a:prstGeom>
          <a:noFill/>
          <a:ln w="9525">
            <a:noFill/>
          </a:ln>
        </p:spPr>
        <p:txBody>
          <a:bodyPr wrap="none" lIns="0" tIns="0" rIns="0" bIns="0" anchor="ctr" anchorCtr="0"/>
          <a:p>
            <a:pPr algn="ctr" latinLnBrk="1"/>
            <a:r>
              <a:rPr lang="en-US" altLang="zh-CN" sz="700" dirty="0">
                <a:solidFill>
                  <a:srgbClr val="000000"/>
                </a:solidFill>
                <a:latin typeface="楷体" panose="02010609060101010101" pitchFamily="49" charset="-122"/>
                <a:ea typeface="楷体" panose="02010609060101010101" pitchFamily="49" charset="-122"/>
                <a:sym typeface="楷体" panose="02010609060101010101" pitchFamily="49" charset="-122"/>
              </a:rPr>
              <a:t>PPAP</a:t>
            </a:r>
            <a:endParaRPr lang="en-US" altLang="zh-CN" sz="700"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p:txBody>
      </p:sp>
      <p:sp>
        <p:nvSpPr>
          <p:cNvPr id="14940" name="Text Box 262"/>
          <p:cNvSpPr/>
          <p:nvPr/>
        </p:nvSpPr>
        <p:spPr>
          <a:xfrm>
            <a:off x="6798310" y="5764530"/>
            <a:ext cx="527050" cy="158115"/>
          </a:xfrm>
          <a:prstGeom prst="rect">
            <a:avLst/>
          </a:prstGeom>
          <a:noFill/>
          <a:ln w="9525">
            <a:noFill/>
          </a:ln>
        </p:spPr>
        <p:txBody>
          <a:bodyPr wrap="none" lIns="0" tIns="0" rIns="0" bIns="0" anchor="ctr" anchorCtr="0"/>
          <a:p>
            <a:pPr algn="ctr" latinLnBrk="1">
              <a:lnSpc>
                <a:spcPts val="800"/>
              </a:lnSpc>
            </a:pPr>
            <a:r>
              <a:rPr lang="zh-CN" altLang="en-US" sz="800" dirty="0">
                <a:solidFill>
                  <a:srgbClr val="000000"/>
                </a:solidFill>
                <a:latin typeface="楷体" panose="02010609060101010101" pitchFamily="49" charset="-122"/>
                <a:ea typeface="楷体" panose="02010609060101010101" pitchFamily="49" charset="-122"/>
                <a:sym typeface="楷体" panose="02010609060101010101" pitchFamily="49" charset="-122"/>
              </a:rPr>
              <a:t>模具移交</a:t>
            </a:r>
            <a:endParaRPr lang="zh-CN" altLang="en-US" sz="800"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p:txBody>
      </p:sp>
      <p:sp>
        <p:nvSpPr>
          <p:cNvPr id="14941" name="Text Box 253"/>
          <p:cNvSpPr/>
          <p:nvPr/>
        </p:nvSpPr>
        <p:spPr>
          <a:xfrm>
            <a:off x="7968615" y="6113780"/>
            <a:ext cx="316230" cy="104775"/>
          </a:xfrm>
          <a:prstGeom prst="rect">
            <a:avLst/>
          </a:prstGeom>
          <a:noFill/>
          <a:ln w="9525">
            <a:noFill/>
          </a:ln>
        </p:spPr>
        <p:txBody>
          <a:bodyPr lIns="0" tIns="0" rIns="0" bIns="0">
            <a:noAutofit/>
          </a:bodyPr>
          <a:p>
            <a:pPr algn="ctr" latinLnBrk="1"/>
            <a:r>
              <a:rPr lang="en-US" altLang="zh-CN" sz="700" dirty="0">
                <a:solidFill>
                  <a:srgbClr val="000000"/>
                </a:solidFill>
                <a:latin typeface="楷体" panose="02010609060101010101" pitchFamily="49" charset="-122"/>
                <a:ea typeface="楷体" panose="02010609060101010101" pitchFamily="49" charset="-122"/>
                <a:sym typeface="楷体" panose="02010609060101010101" pitchFamily="49" charset="-122"/>
              </a:rPr>
              <a:t>6/30</a:t>
            </a:r>
            <a:endParaRPr lang="en-US" altLang="zh-CN" sz="700"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p:txBody>
      </p:sp>
      <p:sp>
        <p:nvSpPr>
          <p:cNvPr id="14942" name="Text Box 253"/>
          <p:cNvSpPr/>
          <p:nvPr/>
        </p:nvSpPr>
        <p:spPr>
          <a:xfrm>
            <a:off x="7527925" y="6113780"/>
            <a:ext cx="316230" cy="104775"/>
          </a:xfrm>
          <a:prstGeom prst="rect">
            <a:avLst/>
          </a:prstGeom>
          <a:noFill/>
          <a:ln w="9525">
            <a:noFill/>
          </a:ln>
        </p:spPr>
        <p:txBody>
          <a:bodyPr lIns="0" tIns="0" rIns="0" bIns="0">
            <a:noAutofit/>
          </a:bodyPr>
          <a:p>
            <a:pPr algn="ctr" latinLnBrk="1"/>
            <a:r>
              <a:rPr lang="en-US" altLang="zh-CN" sz="700" dirty="0">
                <a:solidFill>
                  <a:srgbClr val="000000"/>
                </a:solidFill>
                <a:latin typeface="楷体" panose="02010609060101010101" pitchFamily="49" charset="-122"/>
                <a:ea typeface="楷体" panose="02010609060101010101" pitchFamily="49" charset="-122"/>
                <a:sym typeface="楷体" panose="02010609060101010101" pitchFamily="49" charset="-122"/>
              </a:rPr>
              <a:t>6/05</a:t>
            </a:r>
            <a:endParaRPr lang="en-US" altLang="zh-CN" sz="700"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p:txBody>
      </p:sp>
      <p:sp>
        <p:nvSpPr>
          <p:cNvPr id="14944" name="Text Box 253"/>
          <p:cNvSpPr/>
          <p:nvPr/>
        </p:nvSpPr>
        <p:spPr>
          <a:xfrm>
            <a:off x="5074920" y="6126480"/>
            <a:ext cx="316865" cy="104775"/>
          </a:xfrm>
          <a:prstGeom prst="rect">
            <a:avLst/>
          </a:prstGeom>
          <a:noFill/>
          <a:ln w="9525">
            <a:noFill/>
          </a:ln>
        </p:spPr>
        <p:txBody>
          <a:bodyPr lIns="0" tIns="0" rIns="0" bIns="0">
            <a:noAutofit/>
          </a:bodyPr>
          <a:p>
            <a:pPr algn="ctr" latinLnBrk="1"/>
            <a:r>
              <a:rPr lang="en-US" altLang="zh-CN" sz="700" dirty="0">
                <a:solidFill>
                  <a:srgbClr val="000000"/>
                </a:solidFill>
                <a:latin typeface="楷体" panose="02010609060101010101" pitchFamily="49" charset="-122"/>
                <a:ea typeface="楷体" panose="02010609060101010101" pitchFamily="49" charset="-122"/>
                <a:sym typeface="楷体" panose="02010609060101010101" pitchFamily="49" charset="-122"/>
              </a:rPr>
              <a:t>1/15</a:t>
            </a:r>
            <a:endParaRPr lang="en-US" altLang="zh-CN" sz="700"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p:txBody>
      </p:sp>
      <p:sp>
        <p:nvSpPr>
          <p:cNvPr id="14946" name="Text Box 253"/>
          <p:cNvSpPr/>
          <p:nvPr/>
        </p:nvSpPr>
        <p:spPr>
          <a:xfrm>
            <a:off x="8688705" y="6106795"/>
            <a:ext cx="342900" cy="118745"/>
          </a:xfrm>
          <a:prstGeom prst="rect">
            <a:avLst/>
          </a:prstGeom>
          <a:noFill/>
          <a:ln w="9525">
            <a:noFill/>
          </a:ln>
        </p:spPr>
        <p:txBody>
          <a:bodyPr wrap="none" lIns="0" tIns="0" rIns="0" bIns="0" anchor="ctr" anchorCtr="0"/>
          <a:p>
            <a:pPr algn="ctr" latinLnBrk="1"/>
            <a:r>
              <a:rPr lang="en-US" altLang="zh-CN" sz="700" dirty="0">
                <a:solidFill>
                  <a:srgbClr val="000000"/>
                </a:solidFill>
                <a:latin typeface="楷体" panose="02010609060101010101" pitchFamily="49" charset="-122"/>
                <a:ea typeface="楷体" panose="02010609060101010101" pitchFamily="49" charset="-122"/>
                <a:sym typeface="楷体" panose="02010609060101010101" pitchFamily="49" charset="-122"/>
              </a:rPr>
              <a:t>7/30</a:t>
            </a:r>
            <a:endParaRPr lang="en-US" altLang="zh-CN" sz="700"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p:txBody>
      </p:sp>
      <p:sp>
        <p:nvSpPr>
          <p:cNvPr id="14947" name="TextBox 346"/>
          <p:cNvSpPr/>
          <p:nvPr/>
        </p:nvSpPr>
        <p:spPr>
          <a:xfrm>
            <a:off x="8622030" y="5784850"/>
            <a:ext cx="629285" cy="119380"/>
          </a:xfrm>
          <a:prstGeom prst="rect">
            <a:avLst/>
          </a:prstGeom>
          <a:noFill/>
          <a:ln w="9525">
            <a:noFill/>
          </a:ln>
        </p:spPr>
        <p:txBody>
          <a:bodyPr lIns="0" tIns="0" rIns="0" bIns="0">
            <a:noAutofit/>
          </a:bodyPr>
          <a:p>
            <a:pPr algn="ctr" latinLnBrk="1"/>
            <a:r>
              <a:rPr lang="zh-CN" altLang="en-US" sz="800" dirty="0">
                <a:solidFill>
                  <a:srgbClr val="000000"/>
                </a:solidFill>
                <a:latin typeface="楷体" panose="02010609060101010101" pitchFamily="49" charset="-122"/>
                <a:ea typeface="楷体" panose="02010609060101010101" pitchFamily="49" charset="-122"/>
                <a:sym typeface="楷体" panose="02010609060101010101" pitchFamily="49" charset="-122"/>
              </a:rPr>
              <a:t>量产</a:t>
            </a:r>
            <a:endParaRPr lang="zh-CN" altLang="en-US" sz="800"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p:txBody>
      </p:sp>
      <p:sp>
        <p:nvSpPr>
          <p:cNvPr id="14948" name="직선 연결선 347"/>
          <p:cNvSpPr/>
          <p:nvPr/>
        </p:nvSpPr>
        <p:spPr>
          <a:xfrm>
            <a:off x="4993005" y="6016625"/>
            <a:ext cx="3843020" cy="7620"/>
          </a:xfrm>
          <a:prstGeom prst="line">
            <a:avLst/>
          </a:prstGeom>
          <a:ln w="9525" cap="flat" cmpd="sng">
            <a:solidFill>
              <a:srgbClr val="7F7F7F"/>
            </a:solidFill>
            <a:prstDash val="solid"/>
            <a:bevel/>
            <a:headEnd type="none" w="med" len="med"/>
            <a:tailEnd type="none" w="med" len="med"/>
          </a:ln>
        </p:spPr>
      </p:sp>
      <p:sp>
        <p:nvSpPr>
          <p:cNvPr id="14949" name="Oval 249"/>
          <p:cNvSpPr/>
          <p:nvPr/>
        </p:nvSpPr>
        <p:spPr>
          <a:xfrm>
            <a:off x="8501380" y="5974080"/>
            <a:ext cx="99060" cy="97155"/>
          </a:xfrm>
          <a:prstGeom prst="ellipse">
            <a:avLst/>
          </a:prstGeom>
          <a:solidFill>
            <a:schemeClr val="bg1"/>
          </a:solidFill>
          <a:ln w="9525" cap="flat" cmpd="sng">
            <a:solidFill>
              <a:srgbClr val="7F7F7F"/>
            </a:solidFill>
            <a:prstDash val="solid"/>
            <a:bevel/>
            <a:headEnd type="none" w="med" len="med"/>
            <a:tailEnd type="none" w="med" len="med"/>
          </a:ln>
        </p:spPr>
        <p:txBody>
          <a:bodyPr wrap="none" anchor="ctr" anchorCtr="0"/>
          <a:p>
            <a:pPr algn="ctr"/>
            <a:endParaRPr lang="zh-CN" altLang="zh-CN" sz="700" dirty="0">
              <a:solidFill>
                <a:srgbClr val="000000"/>
              </a:solidFill>
              <a:latin typeface="楷体" panose="02010609060101010101" pitchFamily="49" charset="-122"/>
              <a:ea typeface="현대하모니 L" pitchFamily="2" charset="-127"/>
              <a:sym typeface="楷体" panose="02010609060101010101" pitchFamily="49" charset="-122"/>
            </a:endParaRPr>
          </a:p>
        </p:txBody>
      </p:sp>
      <p:sp>
        <p:nvSpPr>
          <p:cNvPr id="14950" name="Oval 249"/>
          <p:cNvSpPr/>
          <p:nvPr/>
        </p:nvSpPr>
        <p:spPr>
          <a:xfrm>
            <a:off x="7670165" y="5974080"/>
            <a:ext cx="100965" cy="97155"/>
          </a:xfrm>
          <a:prstGeom prst="flowChartMerge">
            <a:avLst/>
          </a:prstGeom>
          <a:solidFill>
            <a:schemeClr val="bg1"/>
          </a:solidFill>
          <a:ln w="9525" cap="flat" cmpd="sng">
            <a:solidFill>
              <a:srgbClr val="7F7F7F"/>
            </a:solidFill>
            <a:prstDash val="solid"/>
            <a:bevel/>
            <a:headEnd type="none" w="med" len="med"/>
            <a:tailEnd type="none" w="med" len="med"/>
          </a:ln>
        </p:spPr>
        <p:txBody>
          <a:bodyPr wrap="none" anchor="ctr" anchorCtr="0"/>
          <a:p>
            <a:pPr algn="ctr"/>
            <a:endParaRPr lang="zh-CN" altLang="zh-CN" sz="700" dirty="0">
              <a:solidFill>
                <a:srgbClr val="000000"/>
              </a:solidFill>
              <a:latin typeface="楷体" panose="02010609060101010101" pitchFamily="49" charset="-122"/>
              <a:ea typeface="현대하모니 L" pitchFamily="2" charset="-127"/>
              <a:sym typeface="楷体" panose="02010609060101010101" pitchFamily="49" charset="-122"/>
            </a:endParaRPr>
          </a:p>
        </p:txBody>
      </p:sp>
      <p:sp>
        <p:nvSpPr>
          <p:cNvPr id="14951" name="Oval 249"/>
          <p:cNvSpPr/>
          <p:nvPr/>
        </p:nvSpPr>
        <p:spPr>
          <a:xfrm>
            <a:off x="5359400" y="5946775"/>
            <a:ext cx="891540" cy="163195"/>
          </a:xfrm>
          <a:prstGeom prst="rect">
            <a:avLst/>
          </a:prstGeom>
          <a:solidFill>
            <a:schemeClr val="bg1"/>
          </a:solidFill>
          <a:ln w="9525" cap="flat" cmpd="sng">
            <a:solidFill>
              <a:srgbClr val="7F7F7F"/>
            </a:solidFill>
            <a:prstDash val="solid"/>
            <a:bevel/>
            <a:headEnd type="none" w="med" len="med"/>
            <a:tailEnd type="none" w="med" len="med"/>
          </a:ln>
        </p:spPr>
        <p:txBody>
          <a:bodyPr wrap="none" anchor="ctr" anchorCtr="0"/>
          <a:p>
            <a:pPr algn="ctr"/>
            <a:r>
              <a:rPr lang="zh-CN" altLang="en-US" sz="800" dirty="0">
                <a:solidFill>
                  <a:srgbClr val="000000"/>
                </a:solidFill>
                <a:latin typeface="楷体" panose="02010609060101010101" pitchFamily="49" charset="-122"/>
                <a:ea typeface="楷体" panose="02010609060101010101" pitchFamily="49" charset="-122"/>
                <a:sym typeface="楷体" panose="02010609060101010101" pitchFamily="49" charset="-122"/>
              </a:rPr>
              <a:t>模具开发</a:t>
            </a:r>
            <a:endParaRPr lang="zh-CN" altLang="en-US" sz="800"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p:txBody>
      </p:sp>
      <p:sp>
        <p:nvSpPr>
          <p:cNvPr id="14952" name="Oval 249"/>
          <p:cNvSpPr/>
          <p:nvPr/>
        </p:nvSpPr>
        <p:spPr>
          <a:xfrm>
            <a:off x="8058785" y="5974080"/>
            <a:ext cx="100965" cy="97155"/>
          </a:xfrm>
          <a:prstGeom prst="ellipse">
            <a:avLst/>
          </a:prstGeom>
          <a:solidFill>
            <a:schemeClr val="bg1"/>
          </a:solidFill>
          <a:ln w="9525" cap="flat" cmpd="sng">
            <a:solidFill>
              <a:srgbClr val="7F7F7F"/>
            </a:solidFill>
            <a:prstDash val="solid"/>
            <a:bevel/>
            <a:headEnd type="none" w="med" len="med"/>
            <a:tailEnd type="none" w="med" len="med"/>
          </a:ln>
        </p:spPr>
        <p:txBody>
          <a:bodyPr wrap="none" anchor="ctr" anchorCtr="0"/>
          <a:p>
            <a:pPr algn="ctr"/>
            <a:endParaRPr lang="zh-CN" altLang="zh-CN" sz="700" dirty="0">
              <a:solidFill>
                <a:srgbClr val="000000"/>
              </a:solidFill>
              <a:latin typeface="楷体" panose="02010609060101010101" pitchFamily="49" charset="-122"/>
              <a:ea typeface="현대하모니 L" pitchFamily="2" charset="-127"/>
              <a:sym typeface="楷体" panose="02010609060101010101" pitchFamily="49" charset="-122"/>
            </a:endParaRPr>
          </a:p>
        </p:txBody>
      </p:sp>
      <p:pic>
        <p:nvPicPr>
          <p:cNvPr id="14954" name="Picture 8" descr="https://encrypted-tbn3.gstatic.com/images?q=tbn:ANd9GcQx9TNWkmgVey5TZsR-E8KaxjVQOdG68eTr3g3NJ-5vLbdqCgQAOglyWQw">
            <a:hlinkClick r:id="rId4"/>
          </p:cNvPr>
          <p:cNvPicPr>
            <a:picLocks noChangeAspect="1"/>
          </p:cNvPicPr>
          <p:nvPr/>
        </p:nvPicPr>
        <p:blipFill>
          <a:blip r:embed="rId5">
            <a:clrChange>
              <a:clrFrom>
                <a:srgbClr val="FFFFFF"/>
              </a:clrFrom>
              <a:clrTo>
                <a:srgbClr val="FFFFFF">
                  <a:alpha val="0"/>
                </a:srgbClr>
              </a:clrTo>
            </a:clrChange>
          </a:blip>
          <a:stretch>
            <a:fillRect/>
          </a:stretch>
        </p:blipFill>
        <p:spPr>
          <a:xfrm>
            <a:off x="6919595" y="5962650"/>
            <a:ext cx="233045" cy="81915"/>
          </a:xfrm>
          <a:prstGeom prst="rect">
            <a:avLst/>
          </a:prstGeom>
          <a:noFill/>
          <a:ln w="9525">
            <a:noFill/>
          </a:ln>
        </p:spPr>
      </p:pic>
      <p:sp>
        <p:nvSpPr>
          <p:cNvPr id="14974" name="Text Box 262"/>
          <p:cNvSpPr/>
          <p:nvPr/>
        </p:nvSpPr>
        <p:spPr>
          <a:xfrm>
            <a:off x="7989570" y="5735955"/>
            <a:ext cx="285750" cy="192405"/>
          </a:xfrm>
          <a:prstGeom prst="rect">
            <a:avLst/>
          </a:prstGeom>
          <a:noFill/>
          <a:ln w="9525">
            <a:noFill/>
          </a:ln>
        </p:spPr>
        <p:txBody>
          <a:bodyPr wrap="none" lIns="0" tIns="0" rIns="0" bIns="0" anchor="ctr" anchorCtr="0"/>
          <a:p>
            <a:pPr algn="ctr" latinLnBrk="1"/>
            <a:r>
              <a:rPr lang="en-US" altLang="zh-CN" sz="700" dirty="0">
                <a:solidFill>
                  <a:srgbClr val="000000"/>
                </a:solidFill>
                <a:latin typeface="楷体" panose="02010609060101010101" pitchFamily="49" charset="-122"/>
                <a:ea typeface="楷体" panose="02010609060101010101" pitchFamily="49" charset="-122"/>
                <a:sym typeface="楷体" panose="02010609060101010101" pitchFamily="49" charset="-122"/>
              </a:rPr>
              <a:t>LP2 </a:t>
            </a:r>
            <a:r>
              <a:rPr lang="zh-CN" altLang="en-US" sz="800" dirty="0">
                <a:solidFill>
                  <a:srgbClr val="000000"/>
                </a:solidFill>
                <a:latin typeface="楷体" panose="02010609060101010101" pitchFamily="49" charset="-122"/>
                <a:ea typeface="楷体" panose="02010609060101010101" pitchFamily="49" charset="-122"/>
                <a:sym typeface="楷体" panose="02010609060101010101" pitchFamily="49" charset="-122"/>
              </a:rPr>
              <a:t>检查</a:t>
            </a:r>
            <a:endParaRPr lang="zh-CN" altLang="en-US" dirty="0">
              <a:latin typeface="Arial" panose="020B0604020202020204" pitchFamily="34" charset="0"/>
            </a:endParaRPr>
          </a:p>
        </p:txBody>
      </p:sp>
      <p:sp>
        <p:nvSpPr>
          <p:cNvPr id="14975" name="Text Box 262"/>
          <p:cNvSpPr/>
          <p:nvPr/>
        </p:nvSpPr>
        <p:spPr>
          <a:xfrm>
            <a:off x="7473950" y="5735955"/>
            <a:ext cx="334010" cy="205740"/>
          </a:xfrm>
          <a:prstGeom prst="rect">
            <a:avLst/>
          </a:prstGeom>
          <a:noFill/>
          <a:ln w="9525">
            <a:noFill/>
          </a:ln>
        </p:spPr>
        <p:txBody>
          <a:bodyPr wrap="none" lIns="0" tIns="0" rIns="0" bIns="0" anchor="ctr" anchorCtr="0"/>
          <a:p>
            <a:pPr algn="ctr" latinLnBrk="1"/>
            <a:r>
              <a:rPr lang="zh-CN" altLang="en-US" sz="800" dirty="0">
                <a:solidFill>
                  <a:srgbClr val="000000"/>
                </a:solidFill>
                <a:latin typeface="楷体" panose="02010609060101010101" pitchFamily="49" charset="-122"/>
                <a:ea typeface="楷体" panose="02010609060101010101" pitchFamily="49" charset="-122"/>
                <a:sym typeface="楷体" panose="02010609060101010101" pitchFamily="49" charset="-122"/>
              </a:rPr>
              <a:t>当地</a:t>
            </a:r>
            <a:r>
              <a:rPr lang="en-US" altLang="zh-CN" sz="800" dirty="0">
                <a:solidFill>
                  <a:srgbClr val="000000"/>
                </a:solidFill>
                <a:latin typeface="楷体" panose="02010609060101010101" pitchFamily="49" charset="-122"/>
                <a:ea typeface="楷体" panose="02010609060101010101" pitchFamily="49" charset="-122"/>
                <a:sym typeface="楷体" panose="02010609060101010101" pitchFamily="49" charset="-122"/>
              </a:rPr>
              <a:t>T/O</a:t>
            </a:r>
            <a:endParaRPr lang="zh-CN" altLang="en-US" sz="800"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p:txBody>
      </p:sp>
      <p:sp>
        <p:nvSpPr>
          <p:cNvPr id="199" name="Oval 249"/>
          <p:cNvSpPr/>
          <p:nvPr/>
        </p:nvSpPr>
        <p:spPr>
          <a:xfrm>
            <a:off x="5119370" y="5962650"/>
            <a:ext cx="100965" cy="99060"/>
          </a:xfrm>
          <a:prstGeom prst="ellipse">
            <a:avLst/>
          </a:prstGeom>
          <a:solidFill>
            <a:schemeClr val="bg1"/>
          </a:solidFill>
          <a:ln w="9525" cap="flat" cmpd="sng">
            <a:solidFill>
              <a:srgbClr val="7F7F7F"/>
            </a:solidFill>
            <a:prstDash val="solid"/>
            <a:bevel/>
            <a:headEnd type="none" w="med" len="med"/>
            <a:tailEnd type="none" w="med" len="med"/>
          </a:ln>
        </p:spPr>
        <p:txBody>
          <a:bodyPr wrap="none" anchor="ctr" anchorCtr="0"/>
          <a:p>
            <a:pPr algn="ctr"/>
            <a:endParaRPr lang="zh-CN" altLang="zh-CN" sz="700" dirty="0">
              <a:solidFill>
                <a:srgbClr val="000000"/>
              </a:solidFill>
              <a:latin typeface="楷体" panose="02010609060101010101" pitchFamily="49" charset="-122"/>
              <a:ea typeface="현대하모니 L" pitchFamily="2" charset="-127"/>
              <a:sym typeface="楷体" panose="02010609060101010101" pitchFamily="49" charset="-122"/>
            </a:endParaRPr>
          </a:p>
        </p:txBody>
      </p:sp>
      <p:sp>
        <p:nvSpPr>
          <p:cNvPr id="200" name="Text Box 262"/>
          <p:cNvSpPr/>
          <p:nvPr/>
        </p:nvSpPr>
        <p:spPr>
          <a:xfrm>
            <a:off x="4890770" y="5784850"/>
            <a:ext cx="527050" cy="158115"/>
          </a:xfrm>
          <a:prstGeom prst="rect">
            <a:avLst/>
          </a:prstGeom>
          <a:noFill/>
          <a:ln w="9525">
            <a:noFill/>
          </a:ln>
        </p:spPr>
        <p:txBody>
          <a:bodyPr wrap="none" lIns="0" tIns="0" rIns="0" bIns="0" anchor="ctr" anchorCtr="0"/>
          <a:p>
            <a:pPr algn="ctr" latinLnBrk="1">
              <a:lnSpc>
                <a:spcPts val="800"/>
              </a:lnSpc>
            </a:pPr>
            <a:r>
              <a:rPr lang="zh-CN" altLang="en-US" sz="800" dirty="0">
                <a:solidFill>
                  <a:srgbClr val="000000"/>
                </a:solidFill>
                <a:latin typeface="楷体" panose="02010609060101010101" pitchFamily="49" charset="-122"/>
                <a:ea typeface="楷体" panose="02010609060101010101" pitchFamily="49" charset="-122"/>
                <a:sym typeface="楷体" panose="02010609060101010101" pitchFamily="49" charset="-122"/>
              </a:rPr>
              <a:t>模具下</a:t>
            </a:r>
            <a:r>
              <a:rPr lang="zh-CN" altLang="en-US" sz="800" dirty="0">
                <a:solidFill>
                  <a:srgbClr val="000000"/>
                </a:solidFill>
                <a:latin typeface="楷体" panose="02010609060101010101" pitchFamily="49" charset="-122"/>
                <a:ea typeface="楷体" panose="02010609060101010101" pitchFamily="49" charset="-122"/>
                <a:sym typeface="楷体" panose="02010609060101010101" pitchFamily="49" charset="-122"/>
              </a:rPr>
              <a:t>单</a:t>
            </a:r>
            <a:endParaRPr lang="zh-CN" altLang="en-US" sz="800"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p:txBody>
      </p:sp>
      <p:sp>
        <p:nvSpPr>
          <p:cNvPr id="201" name="Text Box 253"/>
          <p:cNvSpPr/>
          <p:nvPr/>
        </p:nvSpPr>
        <p:spPr>
          <a:xfrm>
            <a:off x="6661785" y="6124575"/>
            <a:ext cx="316865" cy="104775"/>
          </a:xfrm>
          <a:prstGeom prst="rect">
            <a:avLst/>
          </a:prstGeom>
          <a:noFill/>
          <a:ln w="9525">
            <a:noFill/>
          </a:ln>
        </p:spPr>
        <p:txBody>
          <a:bodyPr lIns="0" tIns="0" rIns="0" bIns="0">
            <a:noAutofit/>
          </a:bodyPr>
          <a:p>
            <a:pPr algn="ctr" latinLnBrk="1"/>
            <a:r>
              <a:rPr lang="en-US" altLang="zh-CN" sz="700" dirty="0">
                <a:solidFill>
                  <a:srgbClr val="000000"/>
                </a:solidFill>
                <a:latin typeface="楷体" panose="02010609060101010101" pitchFamily="49" charset="-122"/>
                <a:ea typeface="楷体" panose="02010609060101010101" pitchFamily="49" charset="-122"/>
                <a:sym typeface="楷体" panose="02010609060101010101" pitchFamily="49" charset="-122"/>
              </a:rPr>
              <a:t>4/15</a:t>
            </a:r>
            <a:endParaRPr lang="en-US" altLang="zh-CN" sz="700"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p:txBody>
      </p:sp>
      <p:sp>
        <p:nvSpPr>
          <p:cNvPr id="202" name="Oval 249"/>
          <p:cNvSpPr/>
          <p:nvPr/>
        </p:nvSpPr>
        <p:spPr>
          <a:xfrm>
            <a:off x="6745605" y="5972175"/>
            <a:ext cx="100965" cy="99060"/>
          </a:xfrm>
          <a:prstGeom prst="ellipse">
            <a:avLst/>
          </a:prstGeom>
          <a:solidFill>
            <a:schemeClr val="bg1"/>
          </a:solidFill>
          <a:ln w="9525" cap="flat" cmpd="sng">
            <a:solidFill>
              <a:srgbClr val="7F7F7F"/>
            </a:solidFill>
            <a:prstDash val="solid"/>
            <a:bevel/>
            <a:headEnd type="none" w="med" len="med"/>
            <a:tailEnd type="none" w="med" len="med"/>
          </a:ln>
        </p:spPr>
        <p:txBody>
          <a:bodyPr wrap="none" anchor="ctr" anchorCtr="0"/>
          <a:p>
            <a:pPr algn="ctr"/>
            <a:endParaRPr lang="zh-CN" altLang="zh-CN" sz="700" dirty="0">
              <a:solidFill>
                <a:srgbClr val="000000"/>
              </a:solidFill>
              <a:latin typeface="楷体" panose="02010609060101010101" pitchFamily="49" charset="-122"/>
              <a:ea typeface="현대하모니 L" pitchFamily="2" charset="-127"/>
              <a:sym typeface="楷体" panose="02010609060101010101" pitchFamily="49" charset="-122"/>
            </a:endParaRPr>
          </a:p>
        </p:txBody>
      </p:sp>
      <p:sp>
        <p:nvSpPr>
          <p:cNvPr id="203" name="Text Box 262"/>
          <p:cNvSpPr/>
          <p:nvPr/>
        </p:nvSpPr>
        <p:spPr>
          <a:xfrm>
            <a:off x="6358890" y="5765800"/>
            <a:ext cx="527050" cy="158115"/>
          </a:xfrm>
          <a:prstGeom prst="rect">
            <a:avLst/>
          </a:prstGeom>
          <a:noFill/>
          <a:ln w="9525">
            <a:noFill/>
          </a:ln>
        </p:spPr>
        <p:txBody>
          <a:bodyPr wrap="none" lIns="0" tIns="0" rIns="0" bIns="0" anchor="ctr" anchorCtr="0"/>
          <a:p>
            <a:pPr algn="ctr" latinLnBrk="1">
              <a:lnSpc>
                <a:spcPts val="800"/>
              </a:lnSpc>
            </a:pPr>
            <a:r>
              <a:rPr lang="zh-CN" altLang="en-US" sz="800" dirty="0">
                <a:solidFill>
                  <a:srgbClr val="000000"/>
                </a:solidFill>
                <a:latin typeface="楷体" panose="02010609060101010101" pitchFamily="49" charset="-122"/>
                <a:ea typeface="楷体" panose="02010609060101010101" pitchFamily="49" charset="-122"/>
                <a:sym typeface="楷体" panose="02010609060101010101" pitchFamily="49" charset="-122"/>
              </a:rPr>
              <a:t>调试</a:t>
            </a:r>
            <a:r>
              <a:rPr lang="zh-CN" altLang="en-US" sz="800" dirty="0">
                <a:solidFill>
                  <a:srgbClr val="000000"/>
                </a:solidFill>
                <a:latin typeface="楷体" panose="02010609060101010101" pitchFamily="49" charset="-122"/>
                <a:ea typeface="楷体" panose="02010609060101010101" pitchFamily="49" charset="-122"/>
                <a:sym typeface="楷体" panose="02010609060101010101" pitchFamily="49" charset="-122"/>
              </a:rPr>
              <a:t>完成</a:t>
            </a:r>
            <a:endParaRPr lang="zh-CN" altLang="en-US" sz="800"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p:txBody>
      </p:sp>
      <p:sp>
        <p:nvSpPr>
          <p:cNvPr id="14945" name="오른쪽 화살표 344"/>
          <p:cNvSpPr/>
          <p:nvPr/>
        </p:nvSpPr>
        <p:spPr>
          <a:xfrm>
            <a:off x="8736330" y="5927725"/>
            <a:ext cx="221615" cy="186055"/>
          </a:xfrm>
          <a:prstGeom prst="rightArrow">
            <a:avLst>
              <a:gd name="adj1" fmla="val 54351"/>
              <a:gd name="adj2" fmla="val 50062"/>
            </a:avLst>
          </a:prstGeom>
          <a:pattFill prst="ltDnDiag">
            <a:fgClr>
              <a:srgbClr val="BFBFBF"/>
            </a:fgClr>
            <a:bgClr>
              <a:schemeClr val="bg1"/>
            </a:bgClr>
          </a:pattFill>
          <a:ln w="19050" cap="flat" cmpd="sng">
            <a:solidFill>
              <a:srgbClr val="A5A5A5"/>
            </a:solidFill>
            <a:prstDash val="solid"/>
            <a:bevel/>
            <a:headEnd type="none" w="med" len="med"/>
            <a:tailEnd type="none" w="med" len="med"/>
          </a:ln>
        </p:spPr>
        <p:txBody>
          <a:bodyPr lIns="0" tIns="0" rIns="0" bIns="0" anchor="ctr" anchorCtr="0"/>
          <a:p>
            <a:pPr algn="ctr" latinLnBrk="1"/>
            <a:endParaRPr lang="zh-CN" altLang="zh-CN" sz="700" b="1" dirty="0">
              <a:solidFill>
                <a:srgbClr val="990033"/>
              </a:solidFill>
              <a:latin typeface="楷体" panose="02010609060101010101" pitchFamily="49" charset="-122"/>
              <a:ea typeface="Modern H Bold" pitchFamily="2" charset="-127"/>
              <a:sym typeface="楷体" panose="02010609060101010101" pitchFamily="49" charset="-122"/>
            </a:endParaRPr>
          </a:p>
        </p:txBody>
      </p:sp>
      <p:pic>
        <p:nvPicPr>
          <p:cNvPr id="335934" name="图片 40"/>
          <p:cNvPicPr>
            <a:picLocks noChangeAspect="1"/>
          </p:cNvPicPr>
          <p:nvPr/>
        </p:nvPicPr>
        <p:blipFill>
          <a:blip r:embed="rId6"/>
          <a:stretch>
            <a:fillRect/>
          </a:stretch>
        </p:blipFill>
        <p:spPr>
          <a:xfrm>
            <a:off x="4655820" y="2276475"/>
            <a:ext cx="1367790" cy="2063115"/>
          </a:xfrm>
          <a:prstGeom prst="rect">
            <a:avLst/>
          </a:prstGeom>
          <a:noFill/>
          <a:ln w="9525">
            <a:noFill/>
          </a:ln>
        </p:spPr>
      </p:pic>
      <p:pic>
        <p:nvPicPr>
          <p:cNvPr id="115" name="图片 114"/>
          <p:cNvPicPr>
            <a:picLocks noChangeAspect="1"/>
          </p:cNvPicPr>
          <p:nvPr/>
        </p:nvPicPr>
        <p:blipFill>
          <a:blip r:embed="rId7">
            <a:clrChange>
              <a:clrFrom>
                <a:srgbClr val="FFFFFF">
                  <a:alpha val="100000"/>
                </a:srgbClr>
              </a:clrFrom>
              <a:clrTo>
                <a:srgbClr val="FFFFFF">
                  <a:alpha val="100000"/>
                  <a:alpha val="0"/>
                </a:srgbClr>
              </a:clrTo>
            </a:clrChange>
          </a:blip>
          <a:stretch>
            <a:fillRect/>
          </a:stretch>
        </p:blipFill>
        <p:spPr>
          <a:xfrm flipH="1">
            <a:off x="9519285" y="2205355"/>
            <a:ext cx="1415415" cy="2073910"/>
          </a:xfrm>
          <a:prstGeom prst="rect">
            <a:avLst/>
          </a:prstGeom>
        </p:spPr>
      </p:pic>
      <p:pic>
        <p:nvPicPr>
          <p:cNvPr id="2" name="图片 1"/>
          <p:cNvPicPr>
            <a:picLocks noChangeAspect="1"/>
          </p:cNvPicPr>
          <p:nvPr/>
        </p:nvPicPr>
        <p:blipFill>
          <a:blip r:embed="rId8">
            <a:clrChange>
              <a:clrFrom>
                <a:srgbClr val="FFFFFF">
                  <a:alpha val="100000"/>
                </a:srgbClr>
              </a:clrFrom>
              <a:clrTo>
                <a:srgbClr val="FFFFFF">
                  <a:alpha val="100000"/>
                  <a:alpha val="0"/>
                </a:srgbClr>
              </a:clrTo>
            </a:clrChange>
          </a:blip>
          <a:stretch>
            <a:fillRect/>
          </a:stretch>
        </p:blipFill>
        <p:spPr>
          <a:xfrm>
            <a:off x="8284845" y="2205355"/>
            <a:ext cx="1375410" cy="1939290"/>
          </a:xfrm>
          <a:prstGeom prst="rect">
            <a:avLst/>
          </a:prstGeo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13"/>
          <p:cNvSpPr txBox="1"/>
          <p:nvPr/>
        </p:nvSpPr>
        <p:spPr>
          <a:xfrm>
            <a:off x="839416" y="332656"/>
            <a:ext cx="4896544" cy="460375"/>
          </a:xfrm>
          <a:prstGeom prst="rect">
            <a:avLst/>
          </a:prstGeom>
          <a:noFill/>
        </p:spPr>
        <p:txBody>
          <a:bodyPr wrap="square" rtlCol="0">
            <a:spAutoFit/>
            <a:scene3d>
              <a:camera prst="orthographicFront"/>
              <a:lightRig rig="threePt" dir="t"/>
            </a:scene3d>
            <a:sp3d contourW="12700"/>
          </a:bodyPr>
          <a:lstStyle>
            <a:defPPr>
              <a:defRPr lang="en-US"/>
            </a:defPPr>
            <a:lvl1pPr>
              <a:defRPr b="1" spc="282">
                <a:solidFill>
                  <a:schemeClr val="tx1">
                    <a:lumMod val="50000"/>
                    <a:lumOff val="50000"/>
                  </a:schemeClr>
                </a:solidFill>
                <a:latin typeface="微软雅黑" panose="020B0503020204020204" pitchFamily="34" charset="-122"/>
                <a:ea typeface="微软雅黑" panose="020B0503020204020204" pitchFamily="34" charset="-122"/>
              </a:defRPr>
            </a:lvl1pPr>
          </a:lstStyle>
          <a:p>
            <a:pPr lvl="0" algn="l">
              <a:buClrTx/>
              <a:buSzTx/>
            </a:pPr>
            <a:r>
              <a:rPr lang="zh-CN" altLang="en-US" sz="2400" dirty="0">
                <a:solidFill>
                  <a:schemeClr val="tx1"/>
                </a:solidFill>
                <a:latin typeface="华文楷体" panose="02010600040101010101" charset="-122"/>
                <a:ea typeface="华文楷体" panose="02010600040101010101" charset="-122"/>
                <a:sym typeface="+mn-ea"/>
              </a:rPr>
              <a:t>目录</a:t>
            </a:r>
            <a:endParaRPr lang="zh-CN" altLang="en-US" sz="2400" dirty="0">
              <a:solidFill>
                <a:schemeClr val="tx1"/>
              </a:solidFill>
              <a:latin typeface="华文楷体" panose="02010600040101010101" charset="-122"/>
              <a:ea typeface="华文楷体" panose="02010600040101010101" charset="-122"/>
              <a:sym typeface="+mn-ea"/>
            </a:endParaRPr>
          </a:p>
        </p:txBody>
      </p:sp>
      <p:sp>
        <p:nvSpPr>
          <p:cNvPr id="11" name="AutoShape 292"/>
          <p:cNvSpPr>
            <a:spLocks noChangeArrowheads="1"/>
          </p:cNvSpPr>
          <p:nvPr/>
        </p:nvSpPr>
        <p:spPr bwMode="auto">
          <a:xfrm rot="10800000" flipV="1">
            <a:off x="26035" y="2365375"/>
            <a:ext cx="3403600" cy="1907540"/>
          </a:xfrm>
          <a:prstGeom prst="parallelogram">
            <a:avLst>
              <a:gd name="adj" fmla="val 0"/>
            </a:avLst>
          </a:prstGeom>
          <a:solidFill>
            <a:srgbClr val="244061"/>
          </a:solidFill>
        </p:spPr>
        <p:style>
          <a:lnRef idx="0">
            <a:srgbClr val="FFFFFF"/>
          </a:lnRef>
          <a:fillRef idx="1">
            <a:schemeClr val="accent5"/>
          </a:fillRef>
          <a:effectRef idx="0">
            <a:srgbClr val="FFFFFF"/>
          </a:effectRef>
          <a:fontRef idx="minor">
            <a:schemeClr val="lt1"/>
          </a:fontRef>
        </p:style>
        <p:txBody>
          <a:bodyPr wrap="none" anchor="ctr"/>
          <a:lstStyle/>
          <a:p>
            <a:pPr defTabSz="990600" eaLnBrk="1" fontAlgn="auto" hangingPunct="1">
              <a:spcBef>
                <a:spcPts val="0"/>
              </a:spcBef>
              <a:spcAft>
                <a:spcPts val="0"/>
              </a:spcAft>
              <a:defRPr/>
            </a:pPr>
            <a:r>
              <a:rPr lang="zh-CN" altLang="en-US" sz="6000">
                <a:solidFill>
                  <a:schemeClr val="bg1"/>
                </a:solidFill>
                <a:latin typeface="微软雅黑" panose="020B0503020204020204" pitchFamily="34" charset="-122"/>
                <a:ea typeface="微软雅黑" panose="020B0503020204020204" pitchFamily="34" charset="-122"/>
              </a:rPr>
              <a:t>目录</a:t>
            </a:r>
            <a:endParaRPr lang="zh-CN" altLang="en-US" sz="6000">
              <a:solidFill>
                <a:schemeClr val="bg1"/>
              </a:solidFill>
              <a:latin typeface="微软雅黑" panose="020B0503020204020204" pitchFamily="34" charset="-122"/>
              <a:ea typeface="微软雅黑" panose="020B0503020204020204" pitchFamily="34" charset="-122"/>
            </a:endParaRPr>
          </a:p>
        </p:txBody>
      </p:sp>
      <p:sp>
        <p:nvSpPr>
          <p:cNvPr id="10245" name="Rectangle 672"/>
          <p:cNvSpPr/>
          <p:nvPr/>
        </p:nvSpPr>
        <p:spPr>
          <a:xfrm>
            <a:off x="6748145" y="1342390"/>
            <a:ext cx="2592388" cy="431800"/>
          </a:xfrm>
          <a:prstGeom prst="rect">
            <a:avLst/>
          </a:prstGeom>
          <a:noFill/>
          <a:ln w="9525">
            <a:noFill/>
          </a:ln>
        </p:spPr>
        <p:txBody>
          <a:bodyPr wrap="none" anchor="ctr" anchorCtr="0"/>
          <a:p>
            <a:pPr algn="ctr" latinLnBrk="1"/>
            <a:r>
              <a:rPr lang="zh-CN" altLang="en-US" b="1" dirty="0">
                <a:solidFill>
                  <a:srgbClr val="000000"/>
                </a:solidFill>
                <a:latin typeface="华文楷体" panose="02010600040101010101" charset="-122"/>
                <a:ea typeface="华文楷体" panose="02010600040101010101" charset="-122"/>
                <a:sym typeface="楷体" panose="02010609060101010101" pitchFamily="49" charset="-122"/>
              </a:rPr>
              <a:t>■各部门推进计划</a:t>
            </a:r>
            <a:r>
              <a:rPr lang="zh-CN" altLang="en-US" b="1" dirty="0">
                <a:solidFill>
                  <a:srgbClr val="000000"/>
                </a:solidFill>
                <a:latin typeface="华文楷体" panose="02010600040101010101" charset="-122"/>
                <a:ea typeface="华文楷体" panose="02010600040101010101" charset="-122"/>
                <a:sym typeface="楷体" panose="02010609060101010101" pitchFamily="49" charset="-122"/>
              </a:rPr>
              <a:t>■</a:t>
            </a:r>
            <a:endParaRPr lang="zh-CN" altLang="en-US" b="1" dirty="0">
              <a:solidFill>
                <a:srgbClr val="000000"/>
              </a:solidFill>
              <a:latin typeface="华文楷体" panose="02010600040101010101" charset="-122"/>
              <a:ea typeface="华文楷体" panose="02010600040101010101" charset="-122"/>
              <a:sym typeface="楷体" panose="02010609060101010101" pitchFamily="49" charset="-122"/>
            </a:endParaRPr>
          </a:p>
        </p:txBody>
      </p:sp>
      <p:sp>
        <p:nvSpPr>
          <p:cNvPr id="10246" name="Rectangle 672"/>
          <p:cNvSpPr/>
          <p:nvPr/>
        </p:nvSpPr>
        <p:spPr>
          <a:xfrm>
            <a:off x="7031990" y="2023745"/>
            <a:ext cx="2793365" cy="3967480"/>
          </a:xfrm>
          <a:prstGeom prst="rect">
            <a:avLst/>
          </a:prstGeom>
          <a:noFill/>
          <a:ln w="9525">
            <a:noFill/>
          </a:ln>
        </p:spPr>
        <p:txBody>
          <a:bodyPr wrap="none" anchor="ctr" anchorCtr="0"/>
          <a:p>
            <a:pPr algn="l" latinLnBrk="1">
              <a:lnSpc>
                <a:spcPct val="200000"/>
              </a:lnSpc>
            </a:pPr>
            <a:r>
              <a:rPr lang="zh-CN" altLang="en-US" sz="1800" dirty="0">
                <a:solidFill>
                  <a:srgbClr val="000000"/>
                </a:solidFill>
                <a:latin typeface="华文楷体" panose="02010600040101010101" charset="-122"/>
                <a:ea typeface="华文楷体" panose="02010600040101010101" charset="-122"/>
                <a:sym typeface="楷体" panose="02010609060101010101" pitchFamily="49" charset="-122"/>
              </a:rPr>
              <a:t>①</a:t>
            </a:r>
            <a:r>
              <a:rPr lang="zh-CN" altLang="en-US" sz="1800" dirty="0">
                <a:solidFill>
                  <a:srgbClr val="000000"/>
                </a:solidFill>
                <a:latin typeface="华文楷体" panose="02010600040101010101" charset="-122"/>
                <a:ea typeface="华文楷体" panose="02010600040101010101" charset="-122"/>
                <a:sym typeface="楷体" panose="02010609060101010101" pitchFamily="49" charset="-122"/>
              </a:rPr>
              <a:t>设备构筑</a:t>
            </a:r>
            <a:endParaRPr lang="zh-CN" altLang="en-US" sz="1800" dirty="0">
              <a:solidFill>
                <a:srgbClr val="000000"/>
              </a:solidFill>
              <a:latin typeface="华文楷体" panose="02010600040101010101" charset="-122"/>
              <a:ea typeface="华文楷体" panose="02010600040101010101" charset="-122"/>
              <a:sym typeface="楷体" panose="02010609060101010101" pitchFamily="49" charset="-122"/>
            </a:endParaRPr>
          </a:p>
          <a:p>
            <a:pPr algn="l" latinLnBrk="1">
              <a:lnSpc>
                <a:spcPct val="200000"/>
              </a:lnSpc>
            </a:pPr>
            <a:r>
              <a:rPr lang="zh-CN" altLang="en-US" sz="1800" dirty="0">
                <a:solidFill>
                  <a:srgbClr val="000000"/>
                </a:solidFill>
                <a:latin typeface="华文楷体" panose="02010600040101010101" charset="-122"/>
                <a:ea typeface="华文楷体" panose="02010600040101010101" charset="-122"/>
                <a:sym typeface="楷体" panose="02010609060101010101" pitchFamily="49" charset="-122"/>
              </a:rPr>
              <a:t>②</a:t>
            </a:r>
            <a:r>
              <a:rPr lang="zh-CN" sz="1800" dirty="0">
                <a:solidFill>
                  <a:srgbClr val="000000"/>
                </a:solidFill>
                <a:latin typeface="华文楷体" panose="02010600040101010101" charset="-122"/>
                <a:ea typeface="华文楷体" panose="02010600040101010101" charset="-122"/>
                <a:sym typeface="楷体" panose="02010609060101010101" pitchFamily="49" charset="-122"/>
              </a:rPr>
              <a:t>工厂平面图</a:t>
            </a:r>
            <a:endParaRPr lang="zh-CN" sz="1800" dirty="0">
              <a:solidFill>
                <a:srgbClr val="000000"/>
              </a:solidFill>
              <a:latin typeface="华文楷体" panose="02010600040101010101" charset="-122"/>
              <a:ea typeface="华文楷体" panose="02010600040101010101" charset="-122"/>
              <a:sym typeface="楷体" panose="02010609060101010101" pitchFamily="49" charset="-122"/>
            </a:endParaRPr>
          </a:p>
          <a:p>
            <a:pPr algn="l" latinLnBrk="1">
              <a:lnSpc>
                <a:spcPct val="200000"/>
              </a:lnSpc>
            </a:pPr>
            <a:r>
              <a:rPr lang="zh-CN" altLang="en-US" sz="1800" dirty="0">
                <a:solidFill>
                  <a:srgbClr val="000000"/>
                </a:solidFill>
                <a:latin typeface="华文楷体" panose="02010600040101010101" charset="-122"/>
                <a:ea typeface="华文楷体" panose="02010600040101010101" charset="-122"/>
                <a:sym typeface="楷体" panose="02010609060101010101" pitchFamily="49" charset="-122"/>
              </a:rPr>
              <a:t>③</a:t>
            </a:r>
            <a:r>
              <a:rPr lang="zh-CN" sz="1800" dirty="0">
                <a:solidFill>
                  <a:srgbClr val="000000"/>
                </a:solidFill>
                <a:latin typeface="华文楷体" panose="02010600040101010101" charset="-122"/>
                <a:ea typeface="华文楷体" panose="02010600040101010101" charset="-122"/>
                <a:sym typeface="楷体" panose="02010609060101010101" pitchFamily="49" charset="-122"/>
              </a:rPr>
              <a:t>组装生产运营方案</a:t>
            </a:r>
            <a:endParaRPr lang="zh-CN" sz="1800" dirty="0">
              <a:solidFill>
                <a:srgbClr val="000000"/>
              </a:solidFill>
              <a:latin typeface="华文楷体" panose="02010600040101010101" charset="-122"/>
              <a:ea typeface="华文楷体" panose="02010600040101010101" charset="-122"/>
              <a:sym typeface="楷体" panose="02010609060101010101" pitchFamily="49" charset="-122"/>
            </a:endParaRPr>
          </a:p>
          <a:p>
            <a:pPr algn="l" latinLnBrk="1">
              <a:lnSpc>
                <a:spcPct val="200000"/>
              </a:lnSpc>
            </a:pPr>
            <a:r>
              <a:rPr lang="zh-CN" altLang="en-US" sz="1800" dirty="0">
                <a:solidFill>
                  <a:srgbClr val="000000"/>
                </a:solidFill>
                <a:latin typeface="华文楷体" panose="02010600040101010101" charset="-122"/>
                <a:ea typeface="华文楷体" panose="02010600040101010101" charset="-122"/>
                <a:sym typeface="楷体" panose="02010609060101010101" pitchFamily="49" charset="-122"/>
              </a:rPr>
              <a:t>④</a:t>
            </a:r>
            <a:r>
              <a:rPr lang="zh-CN" sz="1800" dirty="0">
                <a:solidFill>
                  <a:srgbClr val="000000"/>
                </a:solidFill>
                <a:latin typeface="华文楷体" panose="02010600040101010101" charset="-122"/>
                <a:ea typeface="华文楷体" panose="02010600040101010101" charset="-122"/>
                <a:sym typeface="楷体" panose="02010609060101010101" pitchFamily="49" charset="-122"/>
              </a:rPr>
              <a:t>发泡生产运营方案</a:t>
            </a:r>
            <a:endParaRPr lang="zh-CN" sz="1800" dirty="0">
              <a:solidFill>
                <a:srgbClr val="000000"/>
              </a:solidFill>
              <a:latin typeface="华文楷体" panose="02010600040101010101" charset="-122"/>
              <a:ea typeface="华文楷体" panose="02010600040101010101" charset="-122"/>
              <a:sym typeface="楷体" panose="02010609060101010101" pitchFamily="49" charset="-122"/>
            </a:endParaRPr>
          </a:p>
          <a:p>
            <a:pPr algn="l" latinLnBrk="1">
              <a:lnSpc>
                <a:spcPct val="200000"/>
              </a:lnSpc>
            </a:pPr>
            <a:r>
              <a:rPr lang="zh-CN" altLang="en-US" sz="1800" dirty="0">
                <a:solidFill>
                  <a:srgbClr val="000000"/>
                </a:solidFill>
                <a:latin typeface="华文楷体" panose="02010600040101010101" charset="-122"/>
                <a:ea typeface="华文楷体" panose="02010600040101010101" charset="-122"/>
                <a:sym typeface="楷体" panose="02010609060101010101" pitchFamily="49" charset="-122"/>
              </a:rPr>
              <a:t>⑤</a:t>
            </a:r>
            <a:r>
              <a:rPr lang="zh-CN" sz="1800" dirty="0">
                <a:solidFill>
                  <a:srgbClr val="000000"/>
                </a:solidFill>
                <a:latin typeface="华文楷体" panose="02010600040101010101" charset="-122"/>
                <a:ea typeface="华文楷体" panose="02010600040101010101" charset="-122"/>
                <a:sym typeface="楷体" panose="02010609060101010101" pitchFamily="49" charset="-122"/>
              </a:rPr>
              <a:t>人员运营计划</a:t>
            </a:r>
            <a:endParaRPr lang="zh-CN" sz="1800" dirty="0">
              <a:solidFill>
                <a:srgbClr val="000000"/>
              </a:solidFill>
              <a:latin typeface="华文楷体" panose="02010600040101010101" charset="-122"/>
              <a:ea typeface="华文楷体" panose="02010600040101010101" charset="-122"/>
              <a:sym typeface="楷体" panose="02010609060101010101" pitchFamily="49" charset="-122"/>
            </a:endParaRPr>
          </a:p>
          <a:p>
            <a:pPr algn="l" latinLnBrk="1">
              <a:lnSpc>
                <a:spcPct val="200000"/>
              </a:lnSpc>
            </a:pPr>
            <a:r>
              <a:rPr lang="zh-CN" altLang="en-US" sz="1800" dirty="0">
                <a:solidFill>
                  <a:srgbClr val="000000"/>
                </a:solidFill>
                <a:latin typeface="华文楷体" panose="02010600040101010101" charset="-122"/>
                <a:ea typeface="华文楷体" panose="02010600040101010101" charset="-122"/>
                <a:sym typeface="楷体" panose="02010609060101010101" pitchFamily="49" charset="-122"/>
              </a:rPr>
              <a:t>⑥</a:t>
            </a:r>
            <a:r>
              <a:rPr lang="zh-CN" sz="1800" dirty="0">
                <a:solidFill>
                  <a:srgbClr val="000000"/>
                </a:solidFill>
                <a:latin typeface="华文楷体" panose="02010600040101010101" charset="-122"/>
                <a:ea typeface="华文楷体" panose="02010600040101010101" charset="-122"/>
                <a:sym typeface="楷体" panose="02010609060101010101" pitchFamily="49" charset="-122"/>
              </a:rPr>
              <a:t>设备投资计划</a:t>
            </a:r>
            <a:endParaRPr lang="zh-CN" sz="1800" dirty="0">
              <a:solidFill>
                <a:srgbClr val="000000"/>
              </a:solidFill>
              <a:latin typeface="华文楷体" panose="02010600040101010101" charset="-122"/>
              <a:ea typeface="华文楷体" panose="02010600040101010101" charset="-122"/>
              <a:sym typeface="楷体" panose="02010609060101010101" pitchFamily="49" charset="-122"/>
            </a:endParaRPr>
          </a:p>
          <a:p>
            <a:pPr algn="l" latinLnBrk="1">
              <a:lnSpc>
                <a:spcPct val="200000"/>
              </a:lnSpc>
            </a:pPr>
            <a:r>
              <a:rPr lang="zh-CN" altLang="en-US" sz="1800" dirty="0">
                <a:solidFill>
                  <a:srgbClr val="000000"/>
                </a:solidFill>
                <a:latin typeface="华文楷体" panose="02010600040101010101" charset="-122"/>
                <a:ea typeface="华文楷体" panose="02010600040101010101" charset="-122"/>
                <a:sym typeface="楷体" panose="02010609060101010101" pitchFamily="49" charset="-122"/>
              </a:rPr>
              <a:t>⑦</a:t>
            </a:r>
            <a:r>
              <a:rPr lang="zh-CN" sz="1800" dirty="0">
                <a:solidFill>
                  <a:srgbClr val="000000"/>
                </a:solidFill>
                <a:latin typeface="华文楷体" panose="02010600040101010101" charset="-122"/>
                <a:ea typeface="华文楷体" panose="02010600040101010101" charset="-122"/>
                <a:sym typeface="楷体" panose="02010609060101010101" pitchFamily="49" charset="-122"/>
              </a:rPr>
              <a:t>研发推进计划</a:t>
            </a:r>
            <a:endParaRPr lang="zh-CN" sz="1800" dirty="0">
              <a:solidFill>
                <a:srgbClr val="000000"/>
              </a:solidFill>
              <a:latin typeface="华文楷体" panose="02010600040101010101" charset="-122"/>
              <a:ea typeface="华文楷体" panose="02010600040101010101" charset="-122"/>
              <a:sym typeface="楷体" panose="02010609060101010101" pitchFamily="49" charset="-122"/>
            </a:endParaRPr>
          </a:p>
          <a:p>
            <a:pPr algn="l" latinLnBrk="1">
              <a:lnSpc>
                <a:spcPct val="200000"/>
              </a:lnSpc>
            </a:pPr>
            <a:r>
              <a:rPr lang="zh-CN" altLang="en-US" sz="1800" dirty="0">
                <a:solidFill>
                  <a:srgbClr val="000000"/>
                </a:solidFill>
                <a:latin typeface="华文楷体" panose="02010600040101010101" charset="-122"/>
                <a:ea typeface="华文楷体" panose="02010600040101010101" charset="-122"/>
                <a:sym typeface="楷体" panose="02010609060101010101" pitchFamily="49" charset="-122"/>
              </a:rPr>
              <a:t>⑧信息化构筑</a:t>
            </a:r>
            <a:endParaRPr lang="zh-CN" altLang="en-US" sz="1800" dirty="0">
              <a:solidFill>
                <a:srgbClr val="000000"/>
              </a:solidFill>
              <a:latin typeface="华文楷体" panose="02010600040101010101" charset="-122"/>
              <a:ea typeface="华文楷体" panose="02010600040101010101" charset="-122"/>
              <a:sym typeface="楷体" panose="02010609060101010101" pitchFamily="49" charset="-122"/>
            </a:endParaRPr>
          </a:p>
        </p:txBody>
      </p:sp>
      <p:sp>
        <p:nvSpPr>
          <p:cNvPr id="10249" name="직선 연결선 16"/>
          <p:cNvSpPr/>
          <p:nvPr/>
        </p:nvSpPr>
        <p:spPr>
          <a:xfrm>
            <a:off x="6605270" y="1783715"/>
            <a:ext cx="2879725" cy="1588"/>
          </a:xfrm>
          <a:prstGeom prst="line">
            <a:avLst/>
          </a:prstGeom>
          <a:ln w="9525" cap="flat" cmpd="sng">
            <a:solidFill>
              <a:srgbClr val="A5A5A5"/>
            </a:solidFill>
            <a:prstDash val="solid"/>
            <a:bevel/>
            <a:headEnd type="none" w="med" len="med"/>
            <a:tailEnd type="none" w="med" len="med"/>
          </a:ln>
        </p:spPr>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13"/>
          <p:cNvSpPr txBox="1"/>
          <p:nvPr/>
        </p:nvSpPr>
        <p:spPr>
          <a:xfrm>
            <a:off x="839416" y="332656"/>
            <a:ext cx="4896544" cy="460375"/>
          </a:xfrm>
          <a:prstGeom prst="rect">
            <a:avLst/>
          </a:prstGeom>
          <a:noFill/>
        </p:spPr>
        <p:txBody>
          <a:bodyPr wrap="square" rtlCol="0">
            <a:spAutoFit/>
            <a:scene3d>
              <a:camera prst="orthographicFront"/>
              <a:lightRig rig="threePt" dir="t"/>
            </a:scene3d>
            <a:sp3d contourW="12700"/>
          </a:bodyPr>
          <a:lstStyle>
            <a:defPPr>
              <a:defRPr lang="en-US"/>
            </a:defPPr>
            <a:lvl1pPr>
              <a:defRPr b="1" spc="282">
                <a:solidFill>
                  <a:schemeClr val="tx1">
                    <a:lumMod val="50000"/>
                    <a:lumOff val="50000"/>
                  </a:schemeClr>
                </a:solidFill>
                <a:latin typeface="微软雅黑" panose="020B0503020204020204" pitchFamily="34" charset="-122"/>
                <a:ea typeface="微软雅黑" panose="020B0503020204020204" pitchFamily="34" charset="-122"/>
              </a:defRPr>
            </a:lvl1pPr>
          </a:lstStyle>
          <a:p>
            <a:pPr latinLnBrk="1"/>
            <a:r>
              <a:rPr lang="zh-CN" altLang="en-US" sz="2400" dirty="0">
                <a:solidFill>
                  <a:srgbClr val="000000"/>
                </a:solidFill>
                <a:latin typeface="楷体" panose="02010609060101010101" pitchFamily="49" charset="-122"/>
                <a:ea typeface="楷体" panose="02010609060101010101" pitchFamily="49" charset="-122"/>
                <a:sym typeface="楷体" panose="02010609060101010101" pitchFamily="49" charset="-122"/>
              </a:rPr>
              <a:t>① 设备构筑计划 </a:t>
            </a:r>
            <a:r>
              <a:rPr lang="en-US" altLang="zh-CN" sz="2400" dirty="0">
                <a:solidFill>
                  <a:srgbClr val="000000"/>
                </a:solidFill>
                <a:latin typeface="楷体" panose="02010609060101010101" pitchFamily="49" charset="-122"/>
                <a:ea typeface="楷体" panose="02010609060101010101" pitchFamily="49" charset="-122"/>
                <a:sym typeface="楷体" panose="02010609060101010101" pitchFamily="49" charset="-122"/>
              </a:rPr>
              <a:t>(</a:t>
            </a:r>
            <a:r>
              <a:rPr lang="zh-CN" altLang="en-US" sz="2400" dirty="0">
                <a:solidFill>
                  <a:srgbClr val="000000"/>
                </a:solidFill>
                <a:latin typeface="楷体" panose="02010609060101010101" pitchFamily="49" charset="-122"/>
                <a:ea typeface="楷体" panose="02010609060101010101" pitchFamily="49" charset="-122"/>
                <a:sym typeface="楷体" panose="02010609060101010101" pitchFamily="49" charset="-122"/>
              </a:rPr>
              <a:t>综合</a:t>
            </a:r>
            <a:r>
              <a:rPr lang="en-US" altLang="zh-CN" sz="2400" dirty="0">
                <a:solidFill>
                  <a:srgbClr val="000000"/>
                </a:solidFill>
                <a:latin typeface="楷体" panose="02010609060101010101" pitchFamily="49" charset="-122"/>
                <a:ea typeface="楷体" panose="02010609060101010101" pitchFamily="49" charset="-122"/>
                <a:sym typeface="楷体" panose="02010609060101010101" pitchFamily="49" charset="-122"/>
              </a:rPr>
              <a:t>)</a:t>
            </a:r>
            <a:endParaRPr lang="zh-CN" altLang="en-US" sz="2400" dirty="0">
              <a:solidFill>
                <a:schemeClr val="tx1"/>
              </a:solidFill>
              <a:latin typeface="华文楷体" panose="02010600040101010101" charset="-122"/>
              <a:ea typeface="华文楷体" panose="02010600040101010101" charset="-122"/>
              <a:sym typeface="+mn-ea"/>
            </a:endParaRPr>
          </a:p>
        </p:txBody>
      </p:sp>
      <p:sp>
        <p:nvSpPr>
          <p:cNvPr id="26628" name="오각형 74"/>
          <p:cNvSpPr/>
          <p:nvPr/>
        </p:nvSpPr>
        <p:spPr>
          <a:xfrm>
            <a:off x="411480" y="905510"/>
            <a:ext cx="1033145" cy="916940"/>
          </a:xfrm>
          <a:prstGeom prst="homePlate">
            <a:avLst>
              <a:gd name="adj" fmla="val 11375"/>
            </a:avLst>
          </a:prstGeom>
          <a:solidFill>
            <a:srgbClr val="DAE5F1"/>
          </a:solidFill>
          <a:ln w="6350" cap="flat" cmpd="sng">
            <a:solidFill>
              <a:schemeClr val="bg1">
                <a:lumMod val="85000"/>
              </a:schemeClr>
            </a:solidFill>
            <a:prstDash val="solid"/>
            <a:miter/>
            <a:headEnd type="none" w="med" len="med"/>
            <a:tailEnd type="none" w="med" len="med"/>
          </a:ln>
        </p:spPr>
        <p:txBody>
          <a:bodyPr wrap="none" anchor="ctr" anchorCtr="0"/>
          <a:p>
            <a:pPr algn="ctr" latinLnBrk="1"/>
            <a:r>
              <a:rPr lang="zh-CN" altLang="en-US" sz="1500" b="1" dirty="0">
                <a:solidFill>
                  <a:srgbClr val="000000"/>
                </a:solidFill>
                <a:latin typeface="楷体" panose="02010609060101010101" pitchFamily="49" charset="-122"/>
                <a:ea typeface="楷体" panose="02010609060101010101" pitchFamily="49" charset="-122"/>
                <a:sym typeface="楷体" panose="02010609060101010101" pitchFamily="49" charset="-122"/>
              </a:rPr>
              <a:t>目标</a:t>
            </a:r>
            <a:endParaRPr lang="zh-CN" altLang="en-US" sz="1500" b="1" dirty="0">
              <a:solidFill>
                <a:srgbClr val="000000"/>
              </a:solidFill>
              <a:latin typeface="楷体" panose="02010609060101010101" pitchFamily="49" charset="-122"/>
              <a:ea typeface="Modern H Bold" pitchFamily="2" charset="-127"/>
              <a:sym typeface="楷体" panose="02010609060101010101" pitchFamily="49" charset="-122"/>
            </a:endParaRPr>
          </a:p>
        </p:txBody>
      </p:sp>
      <p:sp>
        <p:nvSpPr>
          <p:cNvPr id="26629" name="오각형 75"/>
          <p:cNvSpPr/>
          <p:nvPr/>
        </p:nvSpPr>
        <p:spPr>
          <a:xfrm>
            <a:off x="411163" y="3246438"/>
            <a:ext cx="1033462" cy="1927225"/>
          </a:xfrm>
          <a:prstGeom prst="homePlate">
            <a:avLst>
              <a:gd name="adj" fmla="val 12194"/>
            </a:avLst>
          </a:prstGeom>
          <a:solidFill>
            <a:srgbClr val="DAE5F1"/>
          </a:solidFill>
          <a:ln w="6350" cap="flat" cmpd="sng">
            <a:solidFill>
              <a:schemeClr val="bg1">
                <a:lumMod val="85000"/>
              </a:schemeClr>
            </a:solidFill>
            <a:prstDash val="solid"/>
            <a:miter/>
            <a:headEnd type="none" w="med" len="med"/>
            <a:tailEnd type="none" w="med" len="med"/>
          </a:ln>
        </p:spPr>
        <p:txBody>
          <a:bodyPr wrap="none" anchor="ctr" anchorCtr="0"/>
          <a:p>
            <a:pPr algn="ctr" latinLnBrk="1"/>
            <a:r>
              <a:rPr lang="zh-CN" altLang="en-US" sz="1500" b="1" dirty="0">
                <a:solidFill>
                  <a:srgbClr val="000000"/>
                </a:solidFill>
                <a:latin typeface="楷体" panose="02010609060101010101" pitchFamily="49" charset="-122"/>
                <a:ea typeface="楷体" panose="02010609060101010101" pitchFamily="49" charset="-122"/>
                <a:sym typeface="楷体" panose="02010609060101010101" pitchFamily="49" charset="-122"/>
              </a:rPr>
              <a:t>投资</a:t>
            </a:r>
            <a:endParaRPr lang="en-US" altLang="zh-CN" sz="1500" b="1"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a:p>
            <a:pPr algn="ctr" latinLnBrk="1"/>
            <a:r>
              <a:rPr lang="en-US" altLang="zh-CN" sz="1000" b="1" dirty="0">
                <a:solidFill>
                  <a:srgbClr val="000000"/>
                </a:solidFill>
                <a:latin typeface="楷体" panose="02010609060101010101" pitchFamily="49" charset="-122"/>
                <a:ea typeface="楷体" panose="02010609060101010101" pitchFamily="49" charset="-122"/>
                <a:sym typeface="楷体" panose="02010609060101010101" pitchFamily="49" charset="-122"/>
              </a:rPr>
              <a:t>(5</a:t>
            </a:r>
            <a:r>
              <a:rPr lang="zh-CN" altLang="en-US" sz="1000" b="1" dirty="0">
                <a:solidFill>
                  <a:srgbClr val="000000"/>
                </a:solidFill>
                <a:latin typeface="楷体" panose="02010609060101010101" pitchFamily="49" charset="-122"/>
                <a:ea typeface="楷体" panose="02010609060101010101" pitchFamily="49" charset="-122"/>
                <a:sym typeface="楷体" panose="02010609060101010101" pitchFamily="49" charset="-122"/>
              </a:rPr>
              <a:t>万台</a:t>
            </a:r>
            <a:r>
              <a:rPr lang="en-US" altLang="zh-CN" sz="1000" b="1" dirty="0">
                <a:solidFill>
                  <a:srgbClr val="000000"/>
                </a:solidFill>
                <a:latin typeface="楷体" panose="02010609060101010101" pitchFamily="49" charset="-122"/>
                <a:ea typeface="楷体" panose="02010609060101010101" pitchFamily="49" charset="-122"/>
                <a:sym typeface="楷体" panose="02010609060101010101" pitchFamily="49" charset="-122"/>
              </a:rPr>
              <a:t>/</a:t>
            </a:r>
            <a:r>
              <a:rPr lang="zh-CN" altLang="en-US" sz="1000" b="1" dirty="0">
                <a:solidFill>
                  <a:srgbClr val="000000"/>
                </a:solidFill>
                <a:latin typeface="楷体" panose="02010609060101010101" pitchFamily="49" charset="-122"/>
                <a:ea typeface="楷体" panose="02010609060101010101" pitchFamily="49" charset="-122"/>
                <a:sym typeface="楷体" panose="02010609060101010101" pitchFamily="49" charset="-122"/>
              </a:rPr>
              <a:t>年</a:t>
            </a:r>
            <a:endParaRPr lang="zh-CN" altLang="en-US" sz="1000" b="1"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a:p>
            <a:pPr algn="ctr" latinLnBrk="1"/>
            <a:r>
              <a:rPr lang="en-US" altLang="zh-CN" sz="1000" b="1" dirty="0">
                <a:solidFill>
                  <a:srgbClr val="000000"/>
                </a:solidFill>
                <a:latin typeface="楷体" panose="02010609060101010101" pitchFamily="49" charset="-122"/>
                <a:ea typeface="楷体" panose="02010609060101010101" pitchFamily="49" charset="-122"/>
                <a:sym typeface="楷体" panose="02010609060101010101" pitchFamily="49" charset="-122"/>
              </a:rPr>
              <a:t>1shift</a:t>
            </a:r>
            <a:r>
              <a:rPr lang="zh-CN" altLang="en-US" sz="1000" b="1" dirty="0">
                <a:solidFill>
                  <a:srgbClr val="000000"/>
                </a:solidFill>
                <a:latin typeface="楷体" panose="02010609060101010101" pitchFamily="49" charset="-122"/>
                <a:ea typeface="楷体" panose="02010609060101010101" pitchFamily="49" charset="-122"/>
                <a:sym typeface="楷体" panose="02010609060101010101" pitchFamily="49" charset="-122"/>
              </a:rPr>
              <a:t>基准</a:t>
            </a:r>
            <a:r>
              <a:rPr lang="en-US" altLang="zh-CN" sz="1000" b="1" dirty="0">
                <a:solidFill>
                  <a:srgbClr val="000000"/>
                </a:solidFill>
                <a:latin typeface="楷体" panose="02010609060101010101" pitchFamily="49" charset="-122"/>
                <a:ea typeface="楷体" panose="02010609060101010101" pitchFamily="49" charset="-122"/>
                <a:sym typeface="楷体" panose="02010609060101010101" pitchFamily="49" charset="-122"/>
              </a:rPr>
              <a:t>)</a:t>
            </a:r>
            <a:endParaRPr lang="zh-CN" altLang="en-US" sz="1000" b="1"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p:txBody>
      </p:sp>
      <p:sp>
        <p:nvSpPr>
          <p:cNvPr id="26630" name="오각형 76"/>
          <p:cNvSpPr/>
          <p:nvPr/>
        </p:nvSpPr>
        <p:spPr>
          <a:xfrm>
            <a:off x="411480" y="5311775"/>
            <a:ext cx="1033145" cy="1030605"/>
          </a:xfrm>
          <a:prstGeom prst="homePlate">
            <a:avLst>
              <a:gd name="adj" fmla="val 12194"/>
            </a:avLst>
          </a:prstGeom>
          <a:solidFill>
            <a:srgbClr val="DAE5F1"/>
          </a:solidFill>
          <a:ln w="6350" cap="flat" cmpd="sng">
            <a:solidFill>
              <a:schemeClr val="bg1">
                <a:lumMod val="85000"/>
              </a:schemeClr>
            </a:solidFill>
            <a:prstDash val="solid"/>
            <a:miter/>
            <a:headEnd type="none" w="med" len="med"/>
            <a:tailEnd type="none" w="med" len="med"/>
          </a:ln>
        </p:spPr>
        <p:txBody>
          <a:bodyPr wrap="none" anchor="ctr" anchorCtr="0"/>
          <a:p>
            <a:pPr algn="ctr" latinLnBrk="1"/>
            <a:r>
              <a:rPr lang="zh-CN" altLang="en-US" sz="1500" b="1" dirty="0">
                <a:solidFill>
                  <a:srgbClr val="000000"/>
                </a:solidFill>
                <a:latin typeface="楷体" panose="02010609060101010101" pitchFamily="49" charset="-122"/>
                <a:ea typeface="楷体" panose="02010609060101010101" pitchFamily="49" charset="-122"/>
                <a:sym typeface="楷体" panose="02010609060101010101" pitchFamily="49" charset="-122"/>
              </a:rPr>
              <a:t>人员</a:t>
            </a:r>
            <a:endParaRPr lang="zh-CN" altLang="en-US" dirty="0">
              <a:latin typeface="Arial" panose="020B0604020202020204" pitchFamily="34" charset="0"/>
            </a:endParaRPr>
          </a:p>
        </p:txBody>
      </p:sp>
      <p:sp>
        <p:nvSpPr>
          <p:cNvPr id="26631" name="오각형 79"/>
          <p:cNvSpPr/>
          <p:nvPr/>
        </p:nvSpPr>
        <p:spPr>
          <a:xfrm>
            <a:off x="411163" y="1916113"/>
            <a:ext cx="1033462" cy="1187450"/>
          </a:xfrm>
          <a:prstGeom prst="homePlate">
            <a:avLst>
              <a:gd name="adj" fmla="val 11375"/>
            </a:avLst>
          </a:prstGeom>
          <a:solidFill>
            <a:srgbClr val="DAE5F1"/>
          </a:solidFill>
          <a:ln w="6350" cap="flat" cmpd="sng">
            <a:solidFill>
              <a:schemeClr val="bg1">
                <a:lumMod val="85000"/>
              </a:schemeClr>
            </a:solidFill>
            <a:prstDash val="solid"/>
            <a:miter/>
            <a:headEnd type="none" w="med" len="med"/>
            <a:tailEnd type="none" w="med" len="med"/>
          </a:ln>
        </p:spPr>
        <p:txBody>
          <a:bodyPr wrap="none" anchor="ctr" anchorCtr="0"/>
          <a:p>
            <a:pPr algn="ctr" latinLnBrk="1"/>
            <a:r>
              <a:rPr lang="zh-CN" altLang="en-US" sz="1500" b="1" dirty="0">
                <a:solidFill>
                  <a:srgbClr val="000000"/>
                </a:solidFill>
                <a:latin typeface="楷体" panose="02010609060101010101" pitchFamily="49" charset="-122"/>
                <a:ea typeface="楷体" panose="02010609060101010101" pitchFamily="49" charset="-122"/>
                <a:sym typeface="楷体" panose="02010609060101010101" pitchFamily="49" charset="-122"/>
              </a:rPr>
              <a:t>工厂规模</a:t>
            </a:r>
            <a:endParaRPr lang="zh-CN" altLang="en-US" sz="1500" b="1" dirty="0">
              <a:solidFill>
                <a:srgbClr val="000000"/>
              </a:solidFill>
              <a:latin typeface="楷体" panose="02010609060101010101" pitchFamily="49" charset="-122"/>
              <a:ea typeface="Modern H Bold" pitchFamily="2" charset="-127"/>
              <a:sym typeface="楷体" panose="02010609060101010101" pitchFamily="49" charset="-122"/>
            </a:endParaRPr>
          </a:p>
        </p:txBody>
      </p:sp>
      <p:sp>
        <p:nvSpPr>
          <p:cNvPr id="26632" name="오각형 80"/>
          <p:cNvSpPr/>
          <p:nvPr/>
        </p:nvSpPr>
        <p:spPr>
          <a:xfrm>
            <a:off x="7882255" y="906145"/>
            <a:ext cx="3985260" cy="916305"/>
          </a:xfrm>
          <a:prstGeom prst="homePlate">
            <a:avLst>
              <a:gd name="adj" fmla="val 0"/>
            </a:avLst>
          </a:prstGeom>
          <a:solidFill>
            <a:schemeClr val="bg1"/>
          </a:solidFill>
          <a:ln w="9525" cap="flat" cmpd="sng">
            <a:solidFill>
              <a:srgbClr val="A5A5A5"/>
            </a:solidFill>
            <a:prstDash val="solid"/>
            <a:bevel/>
            <a:headEnd type="none" w="med" len="med"/>
            <a:tailEnd type="none" w="med" len="med"/>
          </a:ln>
        </p:spPr>
        <p:txBody>
          <a:bodyPr lIns="180000" anchor="ctr" anchorCtr="0"/>
          <a:p>
            <a:pPr marL="182880" indent="-182880" latinLnBrk="1">
              <a:lnSpc>
                <a:spcPct val="150000"/>
              </a:lnSpc>
              <a:buFont typeface="Wingdings" panose="05000000000000000000" pitchFamily="2" charset="2"/>
              <a:buChar char="ü"/>
            </a:pPr>
            <a:r>
              <a:rPr lang="zh-CN" altLang="en-US" sz="1400" dirty="0">
                <a:solidFill>
                  <a:srgbClr val="002060"/>
                </a:solidFill>
                <a:latin typeface="楷体" panose="02010609060101010101" pitchFamily="49" charset="-122"/>
                <a:ea typeface="Modern H Medium" pitchFamily="2" charset="-127"/>
                <a:sym typeface="JBold" pitchFamily="2" charset="-127"/>
              </a:rPr>
              <a:t> </a:t>
            </a:r>
            <a:r>
              <a:rPr lang="zh-CN" altLang="en-US" sz="1400" dirty="0">
                <a:solidFill>
                  <a:srgbClr val="002060"/>
                </a:solidFill>
                <a:latin typeface="楷体" panose="02010609060101010101" pitchFamily="49" charset="-122"/>
                <a:ea typeface="楷体" panose="02010609060101010101" pitchFamily="49" charset="-122"/>
                <a:sym typeface="JBold" pitchFamily="2" charset="-127"/>
              </a:rPr>
              <a:t>投注标准化座椅工厂</a:t>
            </a:r>
            <a:endParaRPr lang="en-US" altLang="zh-CN" sz="1400" dirty="0">
              <a:solidFill>
                <a:srgbClr val="002060"/>
              </a:solidFill>
              <a:latin typeface="楷体" panose="02010609060101010101" pitchFamily="49" charset="-122"/>
              <a:ea typeface="楷体" panose="02010609060101010101" pitchFamily="49" charset="-122"/>
              <a:sym typeface="JBold" pitchFamily="2" charset="-127"/>
            </a:endParaRPr>
          </a:p>
          <a:p>
            <a:pPr marL="182880" indent="-182880" latinLnBrk="1">
              <a:lnSpc>
                <a:spcPct val="150000"/>
              </a:lnSpc>
              <a:buFont typeface="Wingdings" panose="05000000000000000000" pitchFamily="2" charset="2"/>
              <a:buChar char="ü"/>
            </a:pPr>
            <a:r>
              <a:rPr lang="zh-CN" altLang="en-US" sz="1400" dirty="0">
                <a:solidFill>
                  <a:srgbClr val="002060"/>
                </a:solidFill>
                <a:latin typeface="楷体" panose="02010609060101010101" pitchFamily="49" charset="-122"/>
                <a:ea typeface="Modern H Medium" pitchFamily="2" charset="-127"/>
                <a:sym typeface="JBold" pitchFamily="2" charset="-127"/>
              </a:rPr>
              <a:t> </a:t>
            </a:r>
            <a:r>
              <a:rPr lang="zh-CN" altLang="en-US" sz="1400" dirty="0">
                <a:solidFill>
                  <a:srgbClr val="002060"/>
                </a:solidFill>
                <a:latin typeface="楷体" panose="02010609060101010101" pitchFamily="49" charset="-122"/>
                <a:ea typeface="楷体" panose="02010609060101010101" pitchFamily="49" charset="-122"/>
                <a:sym typeface="JBold" pitchFamily="2" charset="-127"/>
              </a:rPr>
              <a:t>构筑完美质量系统</a:t>
            </a:r>
            <a:endParaRPr lang="en-US" altLang="zh-CN" sz="1400" dirty="0">
              <a:solidFill>
                <a:srgbClr val="002060"/>
              </a:solidFill>
              <a:latin typeface="楷体" panose="02010609060101010101" pitchFamily="49" charset="-122"/>
              <a:ea typeface="楷体" panose="02010609060101010101" pitchFamily="49" charset="-122"/>
              <a:sym typeface="JBold" pitchFamily="2" charset="-127"/>
            </a:endParaRPr>
          </a:p>
          <a:p>
            <a:pPr marL="182880" indent="-182880" latinLnBrk="1">
              <a:lnSpc>
                <a:spcPct val="150000"/>
              </a:lnSpc>
              <a:buFont typeface="Wingdings" panose="05000000000000000000" pitchFamily="2" charset="2"/>
              <a:buChar char="ü"/>
            </a:pPr>
            <a:r>
              <a:rPr lang="zh-CN" altLang="en-US" sz="1400" dirty="0">
                <a:solidFill>
                  <a:srgbClr val="002060"/>
                </a:solidFill>
                <a:latin typeface="楷体" panose="02010609060101010101" pitchFamily="49" charset="-122"/>
                <a:ea typeface="Modern H Medium" pitchFamily="2" charset="-127"/>
                <a:sym typeface="JBold" pitchFamily="2" charset="-127"/>
              </a:rPr>
              <a:t> </a:t>
            </a:r>
            <a:r>
              <a:rPr lang="zh-CN" altLang="en-US" sz="1400" dirty="0">
                <a:solidFill>
                  <a:srgbClr val="002060"/>
                </a:solidFill>
                <a:latin typeface="楷体" panose="02010609060101010101" pitchFamily="49" charset="-122"/>
                <a:ea typeface="楷体" panose="02010609060101010101" pitchFamily="49" charset="-122"/>
                <a:sym typeface="JBold" pitchFamily="2" charset="-127"/>
              </a:rPr>
              <a:t>实现洁净工厂生产</a:t>
            </a:r>
            <a:endParaRPr lang="zh-CN" altLang="en-US" sz="1400" dirty="0">
              <a:solidFill>
                <a:srgbClr val="002060"/>
              </a:solidFill>
              <a:latin typeface="楷体" panose="02010609060101010101" pitchFamily="49" charset="-122"/>
              <a:ea typeface="Modern H Medium" pitchFamily="2" charset="-127"/>
              <a:sym typeface="JBold" pitchFamily="2" charset="-127"/>
            </a:endParaRPr>
          </a:p>
        </p:txBody>
      </p:sp>
      <p:sp>
        <p:nvSpPr>
          <p:cNvPr id="26633" name="오각형 81"/>
          <p:cNvSpPr/>
          <p:nvPr/>
        </p:nvSpPr>
        <p:spPr>
          <a:xfrm>
            <a:off x="1620520" y="906145"/>
            <a:ext cx="5923280" cy="898525"/>
          </a:xfrm>
          <a:prstGeom prst="homePlate">
            <a:avLst>
              <a:gd name="adj" fmla="val 17920"/>
            </a:avLst>
          </a:prstGeom>
          <a:solidFill>
            <a:schemeClr val="bg1"/>
          </a:solidFill>
          <a:ln w="9525" cap="flat" cmpd="sng">
            <a:solidFill>
              <a:srgbClr val="A5A5A5"/>
            </a:solidFill>
            <a:prstDash val="solid"/>
            <a:bevel/>
            <a:headEnd type="none" w="med" len="med"/>
            <a:tailEnd type="none" w="med" len="med"/>
          </a:ln>
        </p:spPr>
        <p:txBody>
          <a:bodyPr anchor="ctr" anchorCtr="0"/>
          <a:p>
            <a:pPr marL="182880" indent="-182880" latinLnBrk="1">
              <a:lnSpc>
                <a:spcPts val="1800"/>
              </a:lnSpc>
              <a:buFont typeface="Wingdings" panose="05000000000000000000" pitchFamily="2" charset="2"/>
              <a:buChar char="§"/>
            </a:pPr>
            <a:r>
              <a:rPr lang="zh-CN" altLang="en-US" sz="1300" dirty="0">
                <a:solidFill>
                  <a:srgbClr val="000000"/>
                </a:solidFill>
                <a:latin typeface="楷体" panose="02010609060101010101" pitchFamily="49" charset="-122"/>
                <a:ea typeface="楷体" panose="02010609060101010101" pitchFamily="49" charset="-122"/>
                <a:sym typeface="JBold" pitchFamily="2" charset="-127"/>
              </a:rPr>
              <a:t>开动率</a:t>
            </a:r>
            <a:r>
              <a:rPr lang="en-US" altLang="zh-CN" sz="1300" dirty="0">
                <a:solidFill>
                  <a:srgbClr val="000000"/>
                </a:solidFill>
                <a:latin typeface="楷体" panose="02010609060101010101" pitchFamily="49" charset="-122"/>
                <a:ea typeface="楷体" panose="02010609060101010101" pitchFamily="49" charset="-122"/>
                <a:sym typeface="JBold" pitchFamily="2" charset="-127"/>
              </a:rPr>
              <a:t>:</a:t>
            </a:r>
            <a:r>
              <a:rPr lang="zh-CN" altLang="en-US" sz="1300" dirty="0">
                <a:solidFill>
                  <a:srgbClr val="000000"/>
                </a:solidFill>
                <a:latin typeface="楷体" panose="02010609060101010101" pitchFamily="49" charset="-122"/>
                <a:ea typeface="楷体" panose="02010609060101010101" pitchFamily="49" charset="-122"/>
                <a:sym typeface="JBold" pitchFamily="2" charset="-127"/>
              </a:rPr>
              <a:t> </a:t>
            </a:r>
            <a:r>
              <a:rPr lang="en-US" altLang="zh-CN" sz="1300" dirty="0">
                <a:solidFill>
                  <a:srgbClr val="000000"/>
                </a:solidFill>
                <a:latin typeface="楷体" panose="02010609060101010101" pitchFamily="49" charset="-122"/>
                <a:ea typeface="楷体" panose="02010609060101010101" pitchFamily="49" charset="-122"/>
                <a:sym typeface="JBold" pitchFamily="2" charset="-127"/>
              </a:rPr>
              <a:t>99%, </a:t>
            </a:r>
            <a:r>
              <a:rPr lang="zh-CN" altLang="en-US" sz="1300" dirty="0">
                <a:solidFill>
                  <a:srgbClr val="000000"/>
                </a:solidFill>
                <a:latin typeface="楷体" panose="02010609060101010101" pitchFamily="49" charset="-122"/>
                <a:ea typeface="楷体" panose="02010609060101010101" pitchFamily="49" charset="-122"/>
                <a:sym typeface="JBold" pitchFamily="2" charset="-127"/>
              </a:rPr>
              <a:t>编组效率</a:t>
            </a:r>
            <a:r>
              <a:rPr lang="en-US" altLang="zh-CN" sz="1300" dirty="0">
                <a:solidFill>
                  <a:srgbClr val="000000"/>
                </a:solidFill>
                <a:latin typeface="楷体" panose="02010609060101010101" pitchFamily="49" charset="-122"/>
                <a:ea typeface="楷体" panose="02010609060101010101" pitchFamily="49" charset="-122"/>
                <a:sym typeface="JBold" pitchFamily="2" charset="-127"/>
              </a:rPr>
              <a:t>: </a:t>
            </a:r>
            <a:r>
              <a:rPr lang="en-US" sz="1300" dirty="0">
                <a:solidFill>
                  <a:srgbClr val="000000"/>
                </a:solidFill>
                <a:latin typeface="楷体" panose="02010609060101010101" pitchFamily="49" charset="-122"/>
                <a:ea typeface="楷体" panose="02010609060101010101" pitchFamily="49" charset="-122"/>
                <a:sym typeface="JBold" pitchFamily="2" charset="-127"/>
              </a:rPr>
              <a:t>85</a:t>
            </a:r>
            <a:r>
              <a:rPr lang="en-US" altLang="zh-CN" sz="1300" dirty="0">
                <a:solidFill>
                  <a:srgbClr val="000000"/>
                </a:solidFill>
                <a:latin typeface="楷体" panose="02010609060101010101" pitchFamily="49" charset="-122"/>
                <a:ea typeface="楷体" panose="02010609060101010101" pitchFamily="49" charset="-122"/>
                <a:sym typeface="JBold" pitchFamily="2" charset="-127"/>
              </a:rPr>
              <a:t>%</a:t>
            </a:r>
            <a:r>
              <a:rPr lang="zh-CN" altLang="en-US" sz="1300" dirty="0">
                <a:solidFill>
                  <a:srgbClr val="000000"/>
                </a:solidFill>
                <a:latin typeface="楷体" panose="02010609060101010101" pitchFamily="49" charset="-122"/>
                <a:ea typeface="楷体" panose="02010609060101010101" pitchFamily="49" charset="-122"/>
                <a:sym typeface="JBold" pitchFamily="2" charset="-127"/>
              </a:rPr>
              <a:t>                  </a:t>
            </a:r>
            <a:endParaRPr lang="en-US" altLang="zh-CN" sz="1300" dirty="0">
              <a:solidFill>
                <a:srgbClr val="000000"/>
              </a:solidFill>
              <a:latin typeface="楷体" panose="02010609060101010101" pitchFamily="49" charset="-122"/>
              <a:ea typeface="楷体" panose="02010609060101010101" pitchFamily="49" charset="-122"/>
              <a:sym typeface="JBold" pitchFamily="2" charset="-127"/>
            </a:endParaRPr>
          </a:p>
          <a:p>
            <a:pPr marL="182880" indent="-182880" latinLnBrk="1">
              <a:lnSpc>
                <a:spcPts val="1800"/>
              </a:lnSpc>
              <a:buFont typeface="Wingdings" panose="05000000000000000000" pitchFamily="2" charset="2"/>
              <a:buChar char="§"/>
            </a:pPr>
            <a:r>
              <a:rPr lang="zh-CN" altLang="en-US" sz="1300" dirty="0">
                <a:solidFill>
                  <a:srgbClr val="000000"/>
                </a:solidFill>
                <a:latin typeface="楷体" panose="02010609060101010101" pitchFamily="49" charset="-122"/>
                <a:ea typeface="楷体" panose="02010609060101010101" pitchFamily="49" charset="-122"/>
                <a:sym typeface="JBold" pitchFamily="2" charset="-127"/>
              </a:rPr>
              <a:t>电装 全数检查</a:t>
            </a:r>
            <a:r>
              <a:rPr lang="en-US" altLang="zh-CN" sz="1300" dirty="0">
                <a:solidFill>
                  <a:srgbClr val="000000"/>
                </a:solidFill>
                <a:latin typeface="楷体" panose="02010609060101010101" pitchFamily="49" charset="-122"/>
                <a:ea typeface="楷体" panose="02010609060101010101" pitchFamily="49" charset="-122"/>
                <a:sym typeface="JBold" pitchFamily="2" charset="-127"/>
              </a:rPr>
              <a:t>&amp;</a:t>
            </a:r>
            <a:r>
              <a:rPr lang="zh-CN" altLang="en-US" sz="1300" dirty="0">
                <a:solidFill>
                  <a:srgbClr val="000000"/>
                </a:solidFill>
                <a:latin typeface="楷体" panose="02010609060101010101" pitchFamily="49" charset="-122"/>
                <a:ea typeface="楷体" panose="02010609060101010101" pitchFamily="49" charset="-122"/>
                <a:sym typeface="JBold" pitchFamily="2" charset="-127"/>
              </a:rPr>
              <a:t> 全面防呆设计</a:t>
            </a:r>
            <a:r>
              <a:rPr lang="zh-CN" altLang="en-US" sz="1300" dirty="0">
                <a:solidFill>
                  <a:srgbClr val="000000"/>
                </a:solidFill>
                <a:latin typeface="楷体" panose="02010609060101010101" pitchFamily="49" charset="-122"/>
                <a:ea typeface="楷体" panose="02010609060101010101" pitchFamily="49" charset="-122"/>
                <a:sym typeface="JBold" pitchFamily="2" charset="-127"/>
              </a:rPr>
              <a:t> </a:t>
            </a:r>
            <a:endParaRPr lang="en-US" altLang="zh-CN" sz="1300" dirty="0">
              <a:solidFill>
                <a:srgbClr val="000000"/>
              </a:solidFill>
              <a:latin typeface="楷体" panose="02010609060101010101" pitchFamily="49" charset="-122"/>
              <a:ea typeface="楷体" panose="02010609060101010101" pitchFamily="49" charset="-122"/>
              <a:sym typeface="JBold" pitchFamily="2" charset="-127"/>
            </a:endParaRPr>
          </a:p>
          <a:p>
            <a:pPr marL="182880" indent="-182880" latinLnBrk="1">
              <a:lnSpc>
                <a:spcPts val="1800"/>
              </a:lnSpc>
              <a:buFont typeface="Wingdings" panose="05000000000000000000" pitchFamily="2" charset="2"/>
              <a:buChar char="§"/>
            </a:pPr>
            <a:r>
              <a:rPr lang="zh-CN" altLang="en-US" sz="1300" dirty="0">
                <a:solidFill>
                  <a:srgbClr val="000000"/>
                </a:solidFill>
                <a:latin typeface="楷体" panose="02010609060101010101" pitchFamily="49" charset="-122"/>
                <a:ea typeface="楷体" panose="02010609060101010101" pitchFamily="49" charset="-122"/>
                <a:sym typeface="JBold" pitchFamily="2" charset="-127"/>
              </a:rPr>
              <a:t>发泡 </a:t>
            </a:r>
            <a:r>
              <a:rPr lang="zh-CN" sz="1300" dirty="0">
                <a:solidFill>
                  <a:srgbClr val="000000"/>
                </a:solidFill>
                <a:latin typeface="楷体" panose="02010609060101010101" pitchFamily="49" charset="-122"/>
                <a:ea typeface="楷体" panose="02010609060101010101" pitchFamily="49" charset="-122"/>
                <a:sym typeface="JBold" pitchFamily="2" charset="-127"/>
              </a:rPr>
              <a:t>序列缓冲</a:t>
            </a:r>
            <a:r>
              <a:rPr lang="en-US" altLang="zh-CN" sz="1300" dirty="0">
                <a:solidFill>
                  <a:srgbClr val="000000"/>
                </a:solidFill>
                <a:latin typeface="楷体" panose="02010609060101010101" pitchFamily="49" charset="-122"/>
                <a:ea typeface="楷体" panose="02010609060101010101" pitchFamily="49" charset="-122"/>
                <a:sym typeface="JBold" pitchFamily="2" charset="-127"/>
              </a:rPr>
              <a:t>, </a:t>
            </a:r>
            <a:r>
              <a:rPr lang="zh-CN" altLang="en-US" sz="1300" dirty="0">
                <a:solidFill>
                  <a:srgbClr val="000000"/>
                </a:solidFill>
                <a:latin typeface="楷体" panose="02010609060101010101" pitchFamily="49" charset="-122"/>
                <a:ea typeface="楷体" panose="02010609060101010101" pitchFamily="49" charset="-122"/>
                <a:sym typeface="JBold" pitchFamily="2" charset="-127"/>
              </a:rPr>
              <a:t>使用光华荣昌标准设备   </a:t>
            </a:r>
            <a:endParaRPr lang="zh-CN" altLang="en-US" dirty="0">
              <a:latin typeface="Arial" panose="020B0604020202020204" pitchFamily="34" charset="0"/>
            </a:endParaRPr>
          </a:p>
        </p:txBody>
      </p:sp>
      <p:sp>
        <p:nvSpPr>
          <p:cNvPr id="26634" name="모서리가 둥근 직사각형 87"/>
          <p:cNvSpPr/>
          <p:nvPr/>
        </p:nvSpPr>
        <p:spPr>
          <a:xfrm>
            <a:off x="6481763" y="4054475"/>
            <a:ext cx="1655762" cy="338138"/>
          </a:xfrm>
          <a:prstGeom prst="roundRect">
            <a:avLst>
              <a:gd name="adj" fmla="val 16667"/>
            </a:avLst>
          </a:prstGeom>
          <a:solidFill>
            <a:srgbClr val="F2F2F2"/>
          </a:solidFill>
          <a:ln w="9525" cap="flat" cmpd="sng">
            <a:solidFill>
              <a:srgbClr val="7F7F7F"/>
            </a:solidFill>
            <a:prstDash val="solid"/>
            <a:headEnd type="none" w="med" len="med"/>
            <a:tailEnd type="none" w="med" len="med"/>
          </a:ln>
        </p:spPr>
        <p:txBody>
          <a:bodyPr wrap="none" anchor="ctr" anchorCtr="0"/>
          <a:p>
            <a:pPr algn="ctr" latinLnBrk="1"/>
            <a:r>
              <a:rPr lang="zh-CN" altLang="en-US" sz="1300" dirty="0">
                <a:solidFill>
                  <a:srgbClr val="000000"/>
                </a:solidFill>
                <a:latin typeface="楷体" panose="02010609060101010101" pitchFamily="49" charset="-122"/>
                <a:ea typeface="楷体" panose="02010609060101010101" pitchFamily="49" charset="-122"/>
                <a:sym typeface="JBold" pitchFamily="2" charset="-127"/>
              </a:rPr>
              <a:t>生产准备</a:t>
            </a:r>
            <a:r>
              <a:rPr lang="zh-CN" altLang="en-US" sz="1400" dirty="0">
                <a:solidFill>
                  <a:srgbClr val="000000"/>
                </a:solidFill>
                <a:latin typeface="楷体" panose="02010609060101010101" pitchFamily="49" charset="-122"/>
                <a:ea typeface="Modern H Bold" pitchFamily="2" charset="-127"/>
                <a:sym typeface="楷体" panose="02010609060101010101" pitchFamily="49" charset="-122"/>
              </a:rPr>
              <a:t> </a:t>
            </a:r>
            <a:r>
              <a:rPr lang="zh-CN" altLang="en-US" sz="1300" dirty="0">
                <a:solidFill>
                  <a:srgbClr val="000000"/>
                </a:solidFill>
                <a:latin typeface="楷体" panose="02010609060101010101" pitchFamily="49" charset="-122"/>
                <a:ea typeface="楷体" panose="02010609060101010101" pitchFamily="49" charset="-122"/>
                <a:sym typeface="JBold" pitchFamily="2" charset="-127"/>
              </a:rPr>
              <a:t>推进日程</a:t>
            </a:r>
            <a:endParaRPr lang="zh-CN" altLang="en-US" dirty="0">
              <a:latin typeface="Arial" panose="020B0604020202020204" pitchFamily="34" charset="0"/>
            </a:endParaRPr>
          </a:p>
        </p:txBody>
      </p:sp>
      <p:graphicFrame>
        <p:nvGraphicFramePr>
          <p:cNvPr id="27659" name="表格 27658"/>
          <p:cNvGraphicFramePr/>
          <p:nvPr>
            <p:custDataLst>
              <p:tags r:id="rId1"/>
            </p:custDataLst>
          </p:nvPr>
        </p:nvGraphicFramePr>
        <p:xfrm>
          <a:off x="1573530" y="5311775"/>
          <a:ext cx="4773295" cy="1131570"/>
        </p:xfrm>
        <a:graphic>
          <a:graphicData uri="http://schemas.openxmlformats.org/drawingml/2006/table">
            <a:tbl>
              <a:tblPr/>
              <a:tblGrid>
                <a:gridCol w="240665"/>
                <a:gridCol w="1344930"/>
                <a:gridCol w="1194435"/>
                <a:gridCol w="1993265"/>
              </a:tblGrid>
              <a:tr h="233680">
                <a:tc gridSpan="2">
                  <a:txBody>
                    <a:bodyPr/>
                    <a:p>
                      <a:pPr marL="0" lvl="0" indent="0" algn="ctr" eaLnBrk="1" latinLnBrk="1" hangingPunct="1">
                        <a:spcBef>
                          <a:spcPct val="0"/>
                        </a:spcBef>
                        <a:buFont typeface="Arial" panose="020B0604020202020204" pitchFamily="34" charset="0"/>
                        <a:buNone/>
                      </a:pPr>
                      <a:r>
                        <a:rPr lang="zh-CN" altLang="en-US" sz="1300">
                          <a:solidFill>
                            <a:srgbClr val="000000"/>
                          </a:solidFill>
                          <a:latin typeface="楷体" panose="02010609060101010101" pitchFamily="49" charset="-122"/>
                          <a:ea typeface="楷体" panose="02010609060101010101" pitchFamily="49" charset="-122"/>
                          <a:sym typeface="JBold" pitchFamily="2" charset="-127"/>
                        </a:rPr>
                        <a:t>区分</a:t>
                      </a:r>
                      <a:endParaRPr lang="zh-CN" altLang="en-US" sz="1300">
                        <a:solidFill>
                          <a:srgbClr val="000000"/>
                        </a:solidFill>
                        <a:latin typeface="楷体" panose="02010609060101010101" pitchFamily="49" charset="-122"/>
                        <a:ea typeface="楷体" panose="02010609060101010101" pitchFamily="49" charset="-122"/>
                        <a:sym typeface="JBold" pitchFamily="2" charset="-127"/>
                      </a:endParaRPr>
                    </a:p>
                  </a:txBody>
                  <a:tcPr marL="19499" marR="19499" marT="18012" marB="18012" anchor="ctr">
                    <a:lnL w="6350" cap="flat" cmpd="sng">
                      <a:solidFill>
                        <a:srgbClr val="7F7F7F"/>
                      </a:solidFill>
                      <a:prstDash val="solid"/>
                      <a:bevel/>
                      <a:headEnd type="none" w="med" len="med"/>
                      <a:tailEnd type="none" w="med" len="med"/>
                    </a:lnL>
                    <a:lnR w="6350" cap="flat" cmpd="sng">
                      <a:solidFill>
                        <a:srgbClr val="7F7F7F"/>
                      </a:solidFill>
                      <a:prstDash val="solid"/>
                      <a:bevel/>
                      <a:headEnd type="none" w="med" len="med"/>
                      <a:tailEnd type="none" w="med" len="med"/>
                    </a:lnR>
                    <a:lnT w="6350" cap="flat" cmpd="sng">
                      <a:solidFill>
                        <a:srgbClr val="7F7F7F"/>
                      </a:solidFill>
                      <a:prstDash val="solid"/>
                      <a:bevel/>
                      <a:headEnd type="none" w="med" len="med"/>
                      <a:tailEnd type="none" w="med" len="med"/>
                    </a:lnT>
                    <a:lnB w="6350" cap="flat" cmpd="sng">
                      <a:solidFill>
                        <a:srgbClr val="7F7F7F"/>
                      </a:solidFill>
                      <a:prstDash val="solid"/>
                      <a:bevel/>
                      <a:headEnd type="none" w="med" len="med"/>
                      <a:tailEnd type="none" w="med" len="med"/>
                    </a:lnB>
                    <a:lnTlToBr>
                      <a:noFill/>
                    </a:lnTlToBr>
                    <a:lnBlToTr>
                      <a:noFill/>
                    </a:lnBlToTr>
                    <a:solidFill>
                      <a:srgbClr val="DAE5F1">
                        <a:alpha val="59999"/>
                      </a:srgbClr>
                    </a:solidFill>
                  </a:tcPr>
                </a:tc>
                <a:tc hMerge="1">
                  <a:tcPr>
                    <a:lnR w="6350" cap="flat" cmpd="sng">
                      <a:solidFill>
                        <a:srgbClr val="7F7F7F"/>
                      </a:solidFill>
                      <a:prstDash val="solid"/>
                      <a:bevel/>
                      <a:headEnd type="none" w="med" len="med"/>
                      <a:tailEnd type="none" w="med" len="med"/>
                    </a:lnR>
                    <a:lnT w="6350" cap="flat" cmpd="sng">
                      <a:solidFill>
                        <a:srgbClr val="7F7F7F"/>
                      </a:solidFill>
                      <a:prstDash val="solid"/>
                      <a:bevel/>
                      <a:headEnd type="none" w="med" len="med"/>
                      <a:tailEnd type="none" w="med" len="med"/>
                    </a:lnT>
                    <a:lnB w="6350" cap="flat" cmpd="sng">
                      <a:solidFill>
                        <a:srgbClr val="7F7F7F"/>
                      </a:solidFill>
                      <a:prstDash val="solid"/>
                      <a:bevel/>
                      <a:headEnd type="none" w="med" len="med"/>
                      <a:tailEnd type="none" w="med" len="med"/>
                    </a:lnB>
                  </a:tcPr>
                </a:tc>
                <a:tc>
                  <a:txBody>
                    <a:bodyPr/>
                    <a:p>
                      <a:pPr marL="0" lvl="0" indent="0" algn="ctr" eaLnBrk="1" latinLnBrk="1" hangingPunct="1">
                        <a:spcBef>
                          <a:spcPct val="0"/>
                        </a:spcBef>
                        <a:buFont typeface="Arial" panose="020B0604020202020204" pitchFamily="34" charset="0"/>
                        <a:buNone/>
                      </a:pPr>
                      <a:r>
                        <a:rPr lang="zh-CN" altLang="en-US" sz="1300" dirty="0">
                          <a:solidFill>
                            <a:srgbClr val="000000"/>
                          </a:solidFill>
                          <a:latin typeface="楷体" panose="02010609060101010101" pitchFamily="49" charset="-122"/>
                          <a:ea typeface="楷体" panose="02010609060101010101" pitchFamily="49" charset="-122"/>
                          <a:sym typeface="JBold" pitchFamily="2" charset="-127"/>
                        </a:rPr>
                        <a:t>人员</a:t>
                      </a:r>
                      <a:endParaRPr lang="zh-CN" altLang="en-US" sz="1300" dirty="0">
                        <a:solidFill>
                          <a:srgbClr val="000000"/>
                        </a:solidFill>
                        <a:latin typeface="楷体" panose="02010609060101010101" pitchFamily="49" charset="-122"/>
                        <a:ea typeface="楷体" panose="02010609060101010101" pitchFamily="49" charset="-122"/>
                        <a:sym typeface="JBold" pitchFamily="2" charset="-127"/>
                      </a:endParaRPr>
                    </a:p>
                  </a:txBody>
                  <a:tcPr marL="19499" marR="19499" marT="18012" marB="18012" anchor="ctr">
                    <a:lnL w="6350" cap="flat" cmpd="sng">
                      <a:solidFill>
                        <a:srgbClr val="7F7F7F"/>
                      </a:solidFill>
                      <a:prstDash val="solid"/>
                      <a:bevel/>
                      <a:headEnd type="none" w="med" len="med"/>
                      <a:tailEnd type="none" w="med" len="med"/>
                    </a:lnL>
                    <a:lnR w="6350" cap="flat" cmpd="sng">
                      <a:solidFill>
                        <a:srgbClr val="7F7F7F"/>
                      </a:solidFill>
                      <a:prstDash val="solid"/>
                      <a:bevel/>
                      <a:headEnd type="none" w="med" len="med"/>
                      <a:tailEnd type="none" w="med" len="med"/>
                    </a:lnR>
                    <a:lnT w="6350" cap="flat" cmpd="sng">
                      <a:solidFill>
                        <a:srgbClr val="7F7F7F"/>
                      </a:solidFill>
                      <a:prstDash val="solid"/>
                      <a:bevel/>
                      <a:headEnd type="none" w="med" len="med"/>
                      <a:tailEnd type="none" w="med" len="med"/>
                    </a:lnT>
                    <a:lnB w="6350" cap="flat" cmpd="sng">
                      <a:solidFill>
                        <a:srgbClr val="7F7F7F"/>
                      </a:solidFill>
                      <a:prstDash val="solid"/>
                      <a:bevel/>
                      <a:headEnd type="none" w="med" len="med"/>
                      <a:tailEnd type="none" w="med" len="med"/>
                    </a:lnB>
                    <a:lnTlToBr>
                      <a:noFill/>
                    </a:lnTlToBr>
                    <a:lnBlToTr>
                      <a:noFill/>
                    </a:lnBlToTr>
                    <a:solidFill>
                      <a:srgbClr val="DAE5F1">
                        <a:alpha val="59999"/>
                      </a:srgbClr>
                    </a:solidFill>
                  </a:tcPr>
                </a:tc>
                <a:tc>
                  <a:txBody>
                    <a:bodyPr/>
                    <a:p>
                      <a:pPr marL="0" lvl="0" indent="0" algn="ctr" eaLnBrk="1" latinLnBrk="1" hangingPunct="1">
                        <a:spcBef>
                          <a:spcPct val="0"/>
                        </a:spcBef>
                        <a:buFont typeface="Arial" panose="020B0604020202020204" pitchFamily="34" charset="0"/>
                        <a:buNone/>
                      </a:pPr>
                      <a:r>
                        <a:rPr lang="zh-CN" altLang="en-US" sz="1300">
                          <a:solidFill>
                            <a:srgbClr val="000000"/>
                          </a:solidFill>
                          <a:latin typeface="楷体" panose="02010609060101010101" pitchFamily="49" charset="-122"/>
                          <a:ea typeface="楷体" panose="02010609060101010101" pitchFamily="49" charset="-122"/>
                          <a:sym typeface="JBold" pitchFamily="2" charset="-127"/>
                        </a:rPr>
                        <a:t>备注</a:t>
                      </a:r>
                      <a:endParaRPr lang="zh-CN" altLang="en-US" sz="1300">
                        <a:solidFill>
                          <a:srgbClr val="000000"/>
                        </a:solidFill>
                        <a:latin typeface="楷体" panose="02010609060101010101" pitchFamily="49" charset="-122"/>
                        <a:ea typeface="楷体" panose="02010609060101010101" pitchFamily="49" charset="-122"/>
                        <a:sym typeface="JBold" pitchFamily="2" charset="-127"/>
                      </a:endParaRPr>
                    </a:p>
                  </a:txBody>
                  <a:tcPr marL="19499" marR="19499" marT="18012" marB="18012" anchor="ctr">
                    <a:lnL w="6350" cap="flat" cmpd="sng">
                      <a:solidFill>
                        <a:srgbClr val="7F7F7F"/>
                      </a:solidFill>
                      <a:prstDash val="solid"/>
                      <a:bevel/>
                      <a:headEnd type="none" w="med" len="med"/>
                      <a:tailEnd type="none" w="med" len="med"/>
                    </a:lnL>
                    <a:lnR w="6350" cap="flat" cmpd="sng">
                      <a:solidFill>
                        <a:srgbClr val="7F7F7F"/>
                      </a:solidFill>
                      <a:prstDash val="solid"/>
                      <a:bevel/>
                      <a:headEnd type="none" w="med" len="med"/>
                      <a:tailEnd type="none" w="med" len="med"/>
                    </a:lnR>
                    <a:lnT w="6350" cap="flat" cmpd="sng">
                      <a:solidFill>
                        <a:srgbClr val="7F7F7F"/>
                      </a:solidFill>
                      <a:prstDash val="solid"/>
                      <a:bevel/>
                      <a:headEnd type="none" w="med" len="med"/>
                      <a:tailEnd type="none" w="med" len="med"/>
                    </a:lnT>
                    <a:lnB w="6350" cap="flat" cmpd="sng">
                      <a:solidFill>
                        <a:srgbClr val="7F7F7F"/>
                      </a:solidFill>
                      <a:prstDash val="solid"/>
                      <a:bevel/>
                      <a:headEnd type="none" w="med" len="med"/>
                      <a:tailEnd type="none" w="med" len="med"/>
                    </a:lnB>
                    <a:lnTlToBr>
                      <a:noFill/>
                    </a:lnTlToBr>
                    <a:lnBlToTr>
                      <a:noFill/>
                    </a:lnBlToTr>
                    <a:solidFill>
                      <a:srgbClr val="DAE5F1">
                        <a:alpha val="59999"/>
                      </a:srgbClr>
                    </a:solidFill>
                  </a:tcPr>
                </a:tc>
              </a:tr>
              <a:tr h="309880">
                <a:tc>
                  <a:txBody>
                    <a:bodyPr/>
                    <a:p>
                      <a:pPr marL="0" lvl="0" indent="0">
                        <a:spcBef>
                          <a:spcPct val="0"/>
                        </a:spcBef>
                        <a:buFont typeface="Arial" panose="020B0604020202020204" pitchFamily="34" charset="0"/>
                        <a:buNone/>
                      </a:pPr>
                      <a:endParaRPr sz="1800">
                        <a:solidFill>
                          <a:srgbClr val="000000"/>
                        </a:solidFill>
                        <a:latin typeface="Malgun Gothic" panose="020B0503020000020004" pitchFamily="34" charset="-127"/>
                        <a:ea typeface="Malgun Gothic" panose="020B0503020000020004" pitchFamily="34" charset="-127"/>
                        <a:sym typeface="Malgun Gothic" panose="020B0503020000020004" pitchFamily="34" charset="-127"/>
                      </a:endParaRPr>
                    </a:p>
                  </a:txBody>
                  <a:tcPr marL="19499" marR="19499" marT="18012" marB="18012" anchor="ctr">
                    <a:lnL w="6350" cap="flat" cmpd="sng">
                      <a:solidFill>
                        <a:srgbClr val="7F7F7F"/>
                      </a:solidFill>
                      <a:prstDash val="solid"/>
                      <a:bevel/>
                      <a:headEnd type="none" w="med" len="med"/>
                      <a:tailEnd type="none" w="med" len="med"/>
                    </a:lnL>
                    <a:lnR w="12700" cap="flat" cmpd="sng">
                      <a:solidFill>
                        <a:srgbClr val="BFBFBF"/>
                      </a:solidFill>
                      <a:prstDash val="solid"/>
                      <a:bevel/>
                      <a:headEnd type="none" w="med" len="med"/>
                      <a:tailEnd type="none" w="med" len="med"/>
                    </a:lnR>
                    <a:lnT w="6350" cap="flat" cmpd="sng">
                      <a:solidFill>
                        <a:srgbClr val="7F7F7F"/>
                      </a:solidFill>
                      <a:prstDash val="solid"/>
                      <a:bevel/>
                      <a:headEnd type="none" w="med" len="med"/>
                      <a:tailEnd type="none" w="med" len="med"/>
                    </a:lnT>
                    <a:lnB cap="flat">
                      <a:noFill/>
                    </a:lnB>
                    <a:lnTlToBr>
                      <a:noFill/>
                    </a:lnTlToBr>
                    <a:lnBlToTr>
                      <a:noFill/>
                    </a:lnBlToTr>
                    <a:solidFill>
                      <a:schemeClr val="bg1">
                        <a:alpha val="100000"/>
                      </a:schemeClr>
                    </a:solidFill>
                  </a:tcPr>
                </a:tc>
                <a:tc>
                  <a:txBody>
                    <a:bodyPr/>
                    <a:p>
                      <a:pPr marL="0" lvl="0" indent="0" algn="ctr" latinLnBrk="1">
                        <a:spcBef>
                          <a:spcPct val="0"/>
                        </a:spcBef>
                        <a:buFont typeface="Arial" panose="020B0604020202020204" pitchFamily="34" charset="0"/>
                        <a:buNone/>
                      </a:pPr>
                      <a:r>
                        <a:rPr lang="zh-CN" altLang="en-US" sz="1000" dirty="0">
                          <a:solidFill>
                            <a:schemeClr val="tx1"/>
                          </a:solidFill>
                          <a:latin typeface="楷体" panose="02010609060101010101" pitchFamily="49" charset="-122"/>
                          <a:ea typeface="楷体" panose="02010609060101010101" pitchFamily="49" charset="-122"/>
                          <a:sym typeface="Malgun Gothic" panose="020B0503020000020004" pitchFamily="34" charset="-127"/>
                        </a:rPr>
                        <a:t>直接</a:t>
                      </a:r>
                      <a:r>
                        <a:rPr lang="en-US" altLang="x-none" sz="1000" dirty="0">
                          <a:solidFill>
                            <a:schemeClr val="tx1"/>
                          </a:solidFill>
                          <a:latin typeface="楷体" panose="02010609060101010101" pitchFamily="49" charset="-122"/>
                          <a:ea typeface="楷体" panose="02010609060101010101" pitchFamily="49" charset="-122"/>
                          <a:sym typeface="Malgun Gothic" panose="020B0503020000020004" pitchFamily="34" charset="-127"/>
                        </a:rPr>
                        <a:t> (</a:t>
                      </a:r>
                      <a:r>
                        <a:rPr lang="zh-CN" altLang="en-US" sz="1000" dirty="0">
                          <a:solidFill>
                            <a:schemeClr val="tx1"/>
                          </a:solidFill>
                          <a:latin typeface="楷体" panose="02010609060101010101" pitchFamily="49" charset="-122"/>
                          <a:ea typeface="楷体" panose="02010609060101010101" pitchFamily="49" charset="-122"/>
                          <a:sym typeface="Malgun Gothic" panose="020B0503020000020004" pitchFamily="34" charset="-127"/>
                        </a:rPr>
                        <a:t>生产</a:t>
                      </a:r>
                      <a:r>
                        <a:rPr lang="en-US" altLang="x-none" sz="1000" dirty="0">
                          <a:solidFill>
                            <a:schemeClr val="tx1"/>
                          </a:solidFill>
                          <a:latin typeface="楷体" panose="02010609060101010101" pitchFamily="49" charset="-122"/>
                          <a:ea typeface="楷体" panose="02010609060101010101" pitchFamily="49" charset="-122"/>
                          <a:sym typeface="Malgun Gothic" panose="020B0503020000020004" pitchFamily="34" charset="-127"/>
                        </a:rPr>
                        <a:t>)</a:t>
                      </a:r>
                      <a:endParaRPr lang="zh-CN" altLang="en-US" sz="1000" dirty="0">
                        <a:solidFill>
                          <a:schemeClr val="tx1"/>
                        </a:solidFill>
                        <a:latin typeface="楷体" panose="02010609060101010101" pitchFamily="49" charset="-122"/>
                        <a:ea typeface="楷体" panose="02010609060101010101" pitchFamily="49" charset="-122"/>
                        <a:sym typeface="Malgun Gothic" panose="020B0503020000020004" pitchFamily="34" charset="-127"/>
                      </a:endParaRPr>
                    </a:p>
                  </a:txBody>
                  <a:tcPr marL="19499" marR="19499" marT="18012" marB="18012" anchor="ctr">
                    <a:lnL w="12700" cap="flat" cmpd="sng">
                      <a:solidFill>
                        <a:srgbClr val="BFBFBF"/>
                      </a:solidFill>
                      <a:prstDash val="solid"/>
                      <a:bevel/>
                      <a:headEnd type="none" w="med" len="med"/>
                      <a:tailEnd type="none" w="med" len="med"/>
                    </a:lnL>
                    <a:lnR w="6350" cap="flat" cmpd="sng">
                      <a:solidFill>
                        <a:srgbClr val="7F7F7F"/>
                      </a:solidFill>
                      <a:prstDash val="solid"/>
                      <a:bevel/>
                      <a:headEnd type="none" w="med" len="med"/>
                      <a:tailEnd type="none" w="med" len="med"/>
                    </a:lnR>
                    <a:lnT w="6350" cap="flat" cmpd="sng">
                      <a:solidFill>
                        <a:srgbClr val="7F7F7F"/>
                      </a:solidFill>
                      <a:prstDash val="solid"/>
                      <a:bevel/>
                      <a:headEnd type="none" w="med" len="med"/>
                      <a:tailEnd type="none" w="med" len="med"/>
                    </a:lnT>
                    <a:lnB cap="flat">
                      <a:noFill/>
                    </a:lnB>
                    <a:lnTlToBr>
                      <a:noFill/>
                    </a:lnTlToBr>
                    <a:lnBlToTr>
                      <a:noFill/>
                    </a:lnBlToTr>
                    <a:solidFill>
                      <a:schemeClr val="bg1">
                        <a:alpha val="100000"/>
                      </a:schemeClr>
                    </a:solidFill>
                  </a:tcPr>
                </a:tc>
                <a:tc>
                  <a:txBody>
                    <a:bodyPr/>
                    <a:p>
                      <a:pPr marL="0" lvl="0" indent="0" algn="r" latinLnBrk="1">
                        <a:spcBef>
                          <a:spcPct val="0"/>
                        </a:spcBef>
                        <a:buFont typeface="Arial" panose="020B0604020202020204" pitchFamily="34" charset="0"/>
                        <a:buNone/>
                      </a:pPr>
                      <a:r>
                        <a:rPr lang="en-US" altLang="x-none" sz="1000" dirty="0">
                          <a:solidFill>
                            <a:schemeClr val="tx1"/>
                          </a:solidFill>
                          <a:latin typeface="楷体" panose="02010609060101010101" pitchFamily="49" charset="-122"/>
                          <a:ea typeface="楷体" panose="02010609060101010101" pitchFamily="49" charset="-122"/>
                          <a:sym typeface="Malgun Gothic" panose="020B0503020000020004" pitchFamily="34" charset="-127"/>
                        </a:rPr>
                        <a:t>52</a:t>
                      </a:r>
                      <a:r>
                        <a:rPr lang="zh-CN" altLang="en-US" sz="1000" dirty="0">
                          <a:solidFill>
                            <a:schemeClr val="tx1"/>
                          </a:solidFill>
                          <a:latin typeface="楷体" panose="02010609060101010101" pitchFamily="49" charset="-122"/>
                          <a:ea typeface="楷体" panose="02010609060101010101" pitchFamily="49" charset="-122"/>
                          <a:sym typeface="Malgun Gothic" panose="020B0503020000020004" pitchFamily="34" charset="-127"/>
                        </a:rPr>
                        <a:t>名</a:t>
                      </a:r>
                      <a:endParaRPr lang="zh-CN" altLang="en-US" sz="1000" dirty="0">
                        <a:solidFill>
                          <a:schemeClr val="tx1"/>
                        </a:solidFill>
                        <a:latin typeface="楷体" panose="02010609060101010101" pitchFamily="49" charset="-122"/>
                        <a:ea typeface="楷体" panose="02010609060101010101" pitchFamily="49" charset="-122"/>
                        <a:sym typeface="Malgun Gothic" panose="020B0503020000020004" pitchFamily="34" charset="-127"/>
                      </a:endParaRPr>
                    </a:p>
                  </a:txBody>
                  <a:tcPr marL="19499" marR="78000" marT="18012" marB="18012" anchor="ctr">
                    <a:lnL w="6350" cap="flat" cmpd="sng">
                      <a:solidFill>
                        <a:srgbClr val="7F7F7F"/>
                      </a:solidFill>
                      <a:prstDash val="solid"/>
                      <a:bevel/>
                      <a:headEnd type="none" w="med" len="med"/>
                      <a:tailEnd type="none" w="med" len="med"/>
                    </a:lnL>
                    <a:lnR w="6350" cap="flat" cmpd="sng">
                      <a:solidFill>
                        <a:srgbClr val="7F7F7F"/>
                      </a:solidFill>
                      <a:prstDash val="solid"/>
                      <a:bevel/>
                      <a:headEnd type="none" w="med" len="med"/>
                      <a:tailEnd type="none" w="med" len="med"/>
                    </a:lnR>
                    <a:lnT w="6350" cap="flat" cmpd="sng">
                      <a:solidFill>
                        <a:srgbClr val="7F7F7F"/>
                      </a:solidFill>
                      <a:prstDash val="solid"/>
                      <a:bevel/>
                      <a:headEnd type="none" w="med" len="med"/>
                      <a:tailEnd type="none" w="med" len="med"/>
                    </a:lnT>
                    <a:lnB cap="flat">
                      <a:noFill/>
                    </a:lnB>
                    <a:lnTlToBr>
                      <a:noFill/>
                    </a:lnTlToBr>
                    <a:lnBlToTr>
                      <a:noFill/>
                    </a:lnBlToTr>
                    <a:noFill/>
                  </a:tcPr>
                </a:tc>
                <a:tc>
                  <a:txBody>
                    <a:bodyPr/>
                    <a:p>
                      <a:pPr marL="0" lvl="0" indent="0" algn="l" eaLnBrk="1" fontAlgn="base" latinLnBrk="1" hangingPunct="1">
                        <a:spcBef>
                          <a:spcPct val="0"/>
                        </a:spcBef>
                        <a:spcAft>
                          <a:spcPct val="0"/>
                        </a:spcAft>
                        <a:buFont typeface="Arial" panose="020B0604020202020204" pitchFamily="34" charset="0"/>
                        <a:buNone/>
                      </a:pPr>
                      <a:r>
                        <a:rPr lang="zh-CN" altLang="en-US" sz="1000" dirty="0">
                          <a:solidFill>
                            <a:schemeClr val="tx1"/>
                          </a:solidFill>
                          <a:latin typeface="楷体" panose="02010609060101010101" pitchFamily="49" charset="-122"/>
                          <a:ea typeface="楷体" panose="02010609060101010101" pitchFamily="49" charset="-122"/>
                          <a:sym typeface="Malgun Gothic" panose="020B0503020000020004" pitchFamily="34" charset="-127"/>
                        </a:rPr>
                        <a:t>组装 </a:t>
                      </a:r>
                      <a:r>
                        <a:rPr lang="en-US" altLang="x-none" sz="1000" dirty="0">
                          <a:solidFill>
                            <a:schemeClr val="tx1"/>
                          </a:solidFill>
                          <a:latin typeface="楷体" panose="02010609060101010101" pitchFamily="49" charset="-122"/>
                          <a:ea typeface="楷体" panose="02010609060101010101" pitchFamily="49" charset="-122"/>
                          <a:sym typeface="Malgun Gothic" panose="020B0503020000020004" pitchFamily="34" charset="-127"/>
                        </a:rPr>
                        <a:t>(31), </a:t>
                      </a:r>
                      <a:r>
                        <a:rPr lang="zh-CN" altLang="en-US" sz="1000" dirty="0">
                          <a:solidFill>
                            <a:schemeClr val="tx1"/>
                          </a:solidFill>
                          <a:latin typeface="楷体" panose="02010609060101010101" pitchFamily="49" charset="-122"/>
                          <a:ea typeface="楷体" panose="02010609060101010101" pitchFamily="49" charset="-122"/>
                          <a:sym typeface="Malgun Gothic" panose="020B0503020000020004" pitchFamily="34" charset="-127"/>
                        </a:rPr>
                        <a:t>发泡 </a:t>
                      </a:r>
                      <a:r>
                        <a:rPr lang="en-US" altLang="x-none" sz="1000" dirty="0">
                          <a:solidFill>
                            <a:schemeClr val="tx1"/>
                          </a:solidFill>
                          <a:latin typeface="楷体" panose="02010609060101010101" pitchFamily="49" charset="-122"/>
                          <a:ea typeface="楷体" panose="02010609060101010101" pitchFamily="49" charset="-122"/>
                          <a:sym typeface="Malgun Gothic" panose="020B0503020000020004" pitchFamily="34" charset="-127"/>
                        </a:rPr>
                        <a:t>(21)</a:t>
                      </a:r>
                      <a:endParaRPr lang="zh-CN" altLang="en-US" sz="1000" dirty="0">
                        <a:solidFill>
                          <a:schemeClr val="tx1"/>
                        </a:solidFill>
                        <a:latin typeface="楷体" panose="02010609060101010101" pitchFamily="49" charset="-122"/>
                        <a:ea typeface="楷体" panose="02010609060101010101" pitchFamily="49" charset="-122"/>
                        <a:sym typeface="Malgun Gothic" panose="020B0503020000020004" pitchFamily="34" charset="-127"/>
                      </a:endParaRPr>
                    </a:p>
                  </a:txBody>
                  <a:tcPr marL="72001" marR="19499" marT="18012" marB="18012" anchor="ctr">
                    <a:lnL w="6350" cap="flat" cmpd="sng">
                      <a:solidFill>
                        <a:srgbClr val="7F7F7F"/>
                      </a:solidFill>
                      <a:prstDash val="solid"/>
                      <a:bevel/>
                      <a:headEnd type="none" w="med" len="med"/>
                      <a:tailEnd type="none" w="med" len="med"/>
                    </a:lnL>
                    <a:lnR w="6350" cap="flat" cmpd="sng">
                      <a:solidFill>
                        <a:srgbClr val="7F7F7F"/>
                      </a:solidFill>
                      <a:prstDash val="solid"/>
                      <a:bevel/>
                      <a:headEnd type="none" w="med" len="med"/>
                      <a:tailEnd type="none" w="med" len="med"/>
                    </a:lnR>
                    <a:lnT w="6350" cap="flat" cmpd="sng">
                      <a:solidFill>
                        <a:srgbClr val="7F7F7F"/>
                      </a:solidFill>
                      <a:prstDash val="solid"/>
                      <a:bevel/>
                      <a:headEnd type="none" w="med" len="med"/>
                      <a:tailEnd type="none" w="med" len="med"/>
                    </a:lnT>
                    <a:lnB cap="flat">
                      <a:noFill/>
                    </a:lnB>
                    <a:lnTlToBr>
                      <a:noFill/>
                    </a:lnTlToBr>
                    <a:lnBlToTr>
                      <a:noFill/>
                    </a:lnBlToTr>
                    <a:noFill/>
                  </a:tcPr>
                </a:tc>
              </a:tr>
              <a:tr h="309880">
                <a:tc>
                  <a:txBody>
                    <a:bodyPr/>
                    <a:p>
                      <a:pPr marL="0" lvl="0" indent="0">
                        <a:spcBef>
                          <a:spcPct val="0"/>
                        </a:spcBef>
                        <a:buFont typeface="Arial" panose="020B0604020202020204" pitchFamily="34" charset="0"/>
                        <a:buNone/>
                      </a:pPr>
                      <a:endParaRPr sz="1800">
                        <a:solidFill>
                          <a:srgbClr val="000000"/>
                        </a:solidFill>
                        <a:latin typeface="Malgun Gothic" panose="020B0503020000020004" pitchFamily="34" charset="-127"/>
                        <a:ea typeface="Malgun Gothic" panose="020B0503020000020004" pitchFamily="34" charset="-127"/>
                        <a:sym typeface="Malgun Gothic" panose="020B0503020000020004" pitchFamily="34" charset="-127"/>
                      </a:endParaRPr>
                    </a:p>
                  </a:txBody>
                  <a:tcPr marL="19499" marR="19499" marT="18012" marB="18012" anchor="ctr">
                    <a:lnL w="6350" cap="flat" cmpd="sng">
                      <a:solidFill>
                        <a:srgbClr val="7F7F7F"/>
                      </a:solidFill>
                      <a:prstDash val="solid"/>
                      <a:bevel/>
                      <a:headEnd type="none" w="med" len="med"/>
                      <a:tailEnd type="none" w="med" len="med"/>
                    </a:lnL>
                    <a:lnR w="12700" cap="flat" cmpd="sng">
                      <a:solidFill>
                        <a:srgbClr val="BFBFBF"/>
                      </a:solidFill>
                      <a:prstDash val="solid"/>
                      <a:bevel/>
                      <a:headEnd type="none" w="med" len="med"/>
                      <a:tailEnd type="none" w="med" len="med"/>
                    </a:lnR>
                    <a:lnT cap="flat">
                      <a:noFill/>
                    </a:lnT>
                    <a:lnB cap="flat">
                      <a:noFill/>
                    </a:lnB>
                    <a:lnTlToBr>
                      <a:noFill/>
                    </a:lnTlToBr>
                    <a:lnBlToTr>
                      <a:noFill/>
                    </a:lnBlToTr>
                    <a:solidFill>
                      <a:schemeClr val="bg1">
                        <a:alpha val="100000"/>
                      </a:schemeClr>
                    </a:solidFill>
                  </a:tcPr>
                </a:tc>
                <a:tc>
                  <a:txBody>
                    <a:bodyPr/>
                    <a:p>
                      <a:pPr marL="0" lvl="0" indent="0" algn="ctr" latinLnBrk="1">
                        <a:spcBef>
                          <a:spcPct val="0"/>
                        </a:spcBef>
                        <a:buFont typeface="Arial" panose="020B0604020202020204" pitchFamily="34" charset="0"/>
                        <a:buNone/>
                      </a:pPr>
                      <a:r>
                        <a:rPr lang="zh-CN" altLang="en-US" sz="1000" dirty="0">
                          <a:solidFill>
                            <a:schemeClr val="tx1"/>
                          </a:solidFill>
                          <a:latin typeface="楷体" panose="02010609060101010101" pitchFamily="49" charset="-122"/>
                          <a:ea typeface="楷体" panose="02010609060101010101" pitchFamily="49" charset="-122"/>
                          <a:sym typeface="Malgun Gothic" panose="020B0503020000020004" pitchFamily="34" charset="-127"/>
                        </a:rPr>
                        <a:t>间接 </a:t>
                      </a:r>
                      <a:r>
                        <a:rPr lang="en-US" altLang="x-none" sz="1000" dirty="0">
                          <a:solidFill>
                            <a:schemeClr val="tx1"/>
                          </a:solidFill>
                          <a:latin typeface="楷体" panose="02010609060101010101" pitchFamily="49" charset="-122"/>
                          <a:ea typeface="楷体" panose="02010609060101010101" pitchFamily="49" charset="-122"/>
                          <a:sym typeface="Malgun Gothic" panose="020B0503020000020004" pitchFamily="34" charset="-127"/>
                        </a:rPr>
                        <a:t>(</a:t>
                      </a:r>
                      <a:r>
                        <a:rPr lang="zh-CN" altLang="en-US" sz="1000" dirty="0">
                          <a:solidFill>
                            <a:schemeClr val="tx1"/>
                          </a:solidFill>
                          <a:latin typeface="楷体" panose="02010609060101010101" pitchFamily="49" charset="-122"/>
                          <a:ea typeface="楷体" panose="02010609060101010101" pitchFamily="49" charset="-122"/>
                          <a:sym typeface="Malgun Gothic" panose="020B0503020000020004" pitchFamily="34" charset="-127"/>
                        </a:rPr>
                        <a:t>生管</a:t>
                      </a:r>
                      <a:r>
                        <a:rPr lang="en-US" altLang="x-none" sz="1000" dirty="0">
                          <a:solidFill>
                            <a:schemeClr val="tx1"/>
                          </a:solidFill>
                          <a:latin typeface="楷体" panose="02010609060101010101" pitchFamily="49" charset="-122"/>
                          <a:ea typeface="楷体" panose="02010609060101010101" pitchFamily="49" charset="-122"/>
                          <a:sym typeface="Malgun Gothic" panose="020B0503020000020004" pitchFamily="34" charset="-127"/>
                        </a:rPr>
                        <a:t>,</a:t>
                      </a:r>
                      <a:r>
                        <a:rPr lang="zh-CN" altLang="en-US" sz="1000" dirty="0">
                          <a:solidFill>
                            <a:schemeClr val="tx1"/>
                          </a:solidFill>
                          <a:latin typeface="楷体" panose="02010609060101010101" pitchFamily="49" charset="-122"/>
                          <a:ea typeface="楷体" panose="02010609060101010101" pitchFamily="49" charset="-122"/>
                          <a:sym typeface="Malgun Gothic" panose="020B0503020000020004" pitchFamily="34" charset="-127"/>
                        </a:rPr>
                        <a:t>质量</a:t>
                      </a:r>
                      <a:r>
                        <a:rPr lang="en-US" altLang="x-none" sz="1000" dirty="0">
                          <a:solidFill>
                            <a:schemeClr val="tx1"/>
                          </a:solidFill>
                          <a:latin typeface="楷体" panose="02010609060101010101" pitchFamily="49" charset="-122"/>
                          <a:ea typeface="楷体" panose="02010609060101010101" pitchFamily="49" charset="-122"/>
                          <a:sym typeface="Malgun Gothic" panose="020B0503020000020004" pitchFamily="34" charset="-127"/>
                        </a:rPr>
                        <a:t>,</a:t>
                      </a:r>
                      <a:r>
                        <a:rPr lang="zh-CN" altLang="en-US" sz="1000" dirty="0">
                          <a:solidFill>
                            <a:schemeClr val="tx1"/>
                          </a:solidFill>
                          <a:latin typeface="楷体" panose="02010609060101010101" pitchFamily="49" charset="-122"/>
                          <a:ea typeface="楷体" panose="02010609060101010101" pitchFamily="49" charset="-122"/>
                          <a:sym typeface="Malgun Gothic" panose="020B0503020000020004" pitchFamily="34" charset="-127"/>
                        </a:rPr>
                        <a:t>维护</a:t>
                      </a:r>
                      <a:r>
                        <a:rPr lang="en-US" altLang="x-none" sz="1000" dirty="0">
                          <a:solidFill>
                            <a:schemeClr val="tx1"/>
                          </a:solidFill>
                          <a:latin typeface="楷体" panose="02010609060101010101" pitchFamily="49" charset="-122"/>
                          <a:ea typeface="楷体" panose="02010609060101010101" pitchFamily="49" charset="-122"/>
                          <a:sym typeface="Malgun Gothic" panose="020B0503020000020004" pitchFamily="34" charset="-127"/>
                        </a:rPr>
                        <a:t>)</a:t>
                      </a:r>
                      <a:endParaRPr lang="zh-CN" altLang="en-US" sz="1000" dirty="0">
                        <a:solidFill>
                          <a:schemeClr val="tx1"/>
                        </a:solidFill>
                        <a:latin typeface="楷体" panose="02010609060101010101" pitchFamily="49" charset="-122"/>
                        <a:ea typeface="楷体" panose="02010609060101010101" pitchFamily="49" charset="-122"/>
                        <a:sym typeface="Malgun Gothic" panose="020B0503020000020004" pitchFamily="34" charset="-127"/>
                      </a:endParaRPr>
                    </a:p>
                  </a:txBody>
                  <a:tcPr marL="19499" marR="19499" marT="18012" marB="18012" anchor="ctr">
                    <a:lnL w="12700" cap="flat" cmpd="sng">
                      <a:solidFill>
                        <a:srgbClr val="BFBFBF"/>
                      </a:solidFill>
                      <a:prstDash val="solid"/>
                      <a:bevel/>
                      <a:headEnd type="none" w="med" len="med"/>
                      <a:tailEnd type="none" w="med" len="med"/>
                    </a:lnL>
                    <a:lnR w="6350" cap="flat" cmpd="sng">
                      <a:solidFill>
                        <a:srgbClr val="7F7F7F"/>
                      </a:solidFill>
                      <a:prstDash val="solid"/>
                      <a:bevel/>
                      <a:headEnd type="none" w="med" len="med"/>
                      <a:tailEnd type="none" w="med" len="med"/>
                    </a:lnR>
                    <a:lnT cap="flat">
                      <a:noFill/>
                    </a:lnT>
                    <a:lnB w="12700" cap="flat">
                      <a:solidFill>
                        <a:schemeClr val="bg1">
                          <a:lumMod val="85000"/>
                        </a:schemeClr>
                      </a:solidFill>
                      <a:prstDash val="solid"/>
                    </a:lnB>
                    <a:lnTlToBr>
                      <a:noFill/>
                    </a:lnTlToBr>
                    <a:lnBlToTr>
                      <a:noFill/>
                    </a:lnBlToTr>
                    <a:solidFill>
                      <a:schemeClr val="bg1">
                        <a:alpha val="100000"/>
                      </a:schemeClr>
                    </a:solidFill>
                  </a:tcPr>
                </a:tc>
                <a:tc>
                  <a:txBody>
                    <a:bodyPr/>
                    <a:p>
                      <a:pPr marL="0" lvl="0" indent="0" algn="r" latinLnBrk="1">
                        <a:spcBef>
                          <a:spcPct val="0"/>
                        </a:spcBef>
                        <a:buFont typeface="Arial" panose="020B0604020202020204" pitchFamily="34" charset="0"/>
                        <a:buNone/>
                      </a:pPr>
                      <a:r>
                        <a:rPr lang="en-US" altLang="x-none" sz="1000" dirty="0">
                          <a:solidFill>
                            <a:schemeClr val="tx1"/>
                          </a:solidFill>
                          <a:latin typeface="楷体" panose="02010609060101010101" pitchFamily="49" charset="-122"/>
                          <a:ea typeface="楷体" panose="02010609060101010101" pitchFamily="49" charset="-122"/>
                          <a:sym typeface="Malgun Gothic" panose="020B0503020000020004" pitchFamily="34" charset="-127"/>
                        </a:rPr>
                        <a:t>18</a:t>
                      </a:r>
                      <a:r>
                        <a:rPr lang="zh-CN" altLang="en-US" sz="1000" dirty="0">
                          <a:solidFill>
                            <a:schemeClr val="tx1"/>
                          </a:solidFill>
                          <a:latin typeface="楷体" panose="02010609060101010101" pitchFamily="49" charset="-122"/>
                          <a:ea typeface="楷体" panose="02010609060101010101" pitchFamily="49" charset="-122"/>
                          <a:sym typeface="Malgun Gothic" panose="020B0503020000020004" pitchFamily="34" charset="-127"/>
                        </a:rPr>
                        <a:t>名</a:t>
                      </a:r>
                      <a:endParaRPr lang="zh-CN" altLang="en-US" sz="1000" dirty="0">
                        <a:solidFill>
                          <a:schemeClr val="tx1"/>
                        </a:solidFill>
                        <a:latin typeface="楷体" panose="02010609060101010101" pitchFamily="49" charset="-122"/>
                        <a:ea typeface="楷体" panose="02010609060101010101" pitchFamily="49" charset="-122"/>
                        <a:sym typeface="Malgun Gothic" panose="020B0503020000020004" pitchFamily="34" charset="-127"/>
                      </a:endParaRPr>
                    </a:p>
                  </a:txBody>
                  <a:tcPr marL="19499" marR="78000" marT="18012" marB="18012" anchor="ctr">
                    <a:lnL w="6350" cap="flat" cmpd="sng">
                      <a:solidFill>
                        <a:srgbClr val="7F7F7F"/>
                      </a:solidFill>
                      <a:prstDash val="solid"/>
                      <a:bevel/>
                      <a:headEnd type="none" w="med" len="med"/>
                      <a:tailEnd type="none" w="med" len="med"/>
                    </a:lnL>
                    <a:lnR w="6350" cap="flat" cmpd="sng">
                      <a:solidFill>
                        <a:srgbClr val="7F7F7F"/>
                      </a:solidFill>
                      <a:prstDash val="solid"/>
                      <a:bevel/>
                      <a:headEnd type="none" w="med" len="med"/>
                      <a:tailEnd type="none" w="med" len="med"/>
                    </a:lnR>
                    <a:lnT cap="flat">
                      <a:noFill/>
                    </a:lnT>
                    <a:lnB w="12700" cap="flat" cmpd="sng">
                      <a:solidFill>
                        <a:srgbClr val="BFBFBF"/>
                      </a:solidFill>
                      <a:prstDash val="solid"/>
                      <a:bevel/>
                      <a:headEnd type="none" w="med" len="med"/>
                      <a:tailEnd type="none" w="med" len="med"/>
                    </a:lnB>
                    <a:lnTlToBr>
                      <a:noFill/>
                    </a:lnTlToBr>
                    <a:lnBlToTr>
                      <a:noFill/>
                    </a:lnBlToTr>
                    <a:noFill/>
                  </a:tcPr>
                </a:tc>
                <a:tc>
                  <a:txBody>
                    <a:bodyPr/>
                    <a:p>
                      <a:pPr marL="0" lvl="0" indent="0" algn="l" eaLnBrk="1" fontAlgn="base" latinLnBrk="1" hangingPunct="1">
                        <a:spcBef>
                          <a:spcPct val="0"/>
                        </a:spcBef>
                        <a:spcAft>
                          <a:spcPct val="0"/>
                        </a:spcAft>
                        <a:buFont typeface="Arial" panose="020B0604020202020204" pitchFamily="34" charset="0"/>
                        <a:buNone/>
                      </a:pPr>
                      <a:r>
                        <a:rPr lang="zh-CN" altLang="en-US" sz="1000" dirty="0">
                          <a:solidFill>
                            <a:schemeClr val="tx1"/>
                          </a:solidFill>
                          <a:latin typeface="楷体" panose="02010609060101010101" pitchFamily="49" charset="-122"/>
                          <a:ea typeface="楷体" panose="02010609060101010101" pitchFamily="49" charset="-122"/>
                          <a:sym typeface="Malgun Gothic" panose="020B0503020000020004" pitchFamily="34" charset="-127"/>
                        </a:rPr>
                        <a:t>生管 </a:t>
                      </a:r>
                      <a:r>
                        <a:rPr lang="en-US" altLang="zh-CN" sz="1000" dirty="0">
                          <a:solidFill>
                            <a:schemeClr val="tx1"/>
                          </a:solidFill>
                          <a:latin typeface="楷体" panose="02010609060101010101" pitchFamily="49" charset="-122"/>
                          <a:ea typeface="楷体" panose="02010609060101010101" pitchFamily="49" charset="-122"/>
                          <a:sym typeface="Malgun Gothic" panose="020B0503020000020004" pitchFamily="34" charset="-127"/>
                        </a:rPr>
                        <a:t>8</a:t>
                      </a:r>
                      <a:r>
                        <a:rPr lang="en-US" altLang="x-none" sz="1000" dirty="0">
                          <a:solidFill>
                            <a:schemeClr val="tx1"/>
                          </a:solidFill>
                          <a:latin typeface="楷体" panose="02010609060101010101" pitchFamily="49" charset="-122"/>
                          <a:ea typeface="楷体" panose="02010609060101010101" pitchFamily="49" charset="-122"/>
                          <a:sym typeface="Malgun Gothic" panose="020B0503020000020004" pitchFamily="34" charset="-127"/>
                        </a:rPr>
                        <a:t> </a:t>
                      </a:r>
                      <a:r>
                        <a:rPr lang="en-US" altLang="x-none" sz="1000" dirty="0">
                          <a:solidFill>
                            <a:schemeClr val="tx1"/>
                          </a:solidFill>
                          <a:latin typeface="楷体" panose="02010609060101010101" pitchFamily="49" charset="-122"/>
                          <a:ea typeface="楷体" panose="02010609060101010101" pitchFamily="49" charset="-122"/>
                          <a:sym typeface="Malgun Gothic" panose="020B0503020000020004" pitchFamily="34" charset="-127"/>
                        </a:rPr>
                        <a:t> </a:t>
                      </a:r>
                      <a:r>
                        <a:rPr lang="zh-CN" altLang="en-US" sz="1000" dirty="0">
                          <a:solidFill>
                            <a:schemeClr val="tx1"/>
                          </a:solidFill>
                          <a:latin typeface="楷体" panose="02010609060101010101" pitchFamily="49" charset="-122"/>
                          <a:ea typeface="楷体" panose="02010609060101010101" pitchFamily="49" charset="-122"/>
                          <a:sym typeface="Malgun Gothic" panose="020B0503020000020004" pitchFamily="34" charset="-127"/>
                        </a:rPr>
                        <a:t>维护 </a:t>
                      </a:r>
                      <a:r>
                        <a:rPr lang="en-US" altLang="x-none" sz="1000" dirty="0">
                          <a:solidFill>
                            <a:schemeClr val="tx1"/>
                          </a:solidFill>
                          <a:latin typeface="楷体" panose="02010609060101010101" pitchFamily="49" charset="-122"/>
                          <a:ea typeface="楷体" panose="02010609060101010101" pitchFamily="49" charset="-122"/>
                          <a:sym typeface="Malgun Gothic" panose="020B0503020000020004" pitchFamily="34" charset="-127"/>
                        </a:rPr>
                        <a:t>4</a:t>
                      </a:r>
                      <a:r>
                        <a:rPr lang="en-US" altLang="x-none" sz="1000" dirty="0">
                          <a:solidFill>
                            <a:schemeClr val="tx1"/>
                          </a:solidFill>
                          <a:latin typeface="楷体" panose="02010609060101010101" pitchFamily="49" charset="-122"/>
                          <a:ea typeface="楷体" panose="02010609060101010101" pitchFamily="49" charset="-122"/>
                          <a:sym typeface="Malgun Gothic" panose="020B0503020000020004" pitchFamily="34" charset="-127"/>
                        </a:rPr>
                        <a:t> </a:t>
                      </a:r>
                      <a:r>
                        <a:rPr lang="zh-CN" altLang="en-US" sz="1000" dirty="0">
                          <a:solidFill>
                            <a:schemeClr val="tx1"/>
                          </a:solidFill>
                          <a:latin typeface="楷体" panose="02010609060101010101" pitchFamily="49" charset="-122"/>
                          <a:ea typeface="楷体" panose="02010609060101010101" pitchFamily="49" charset="-122"/>
                          <a:sym typeface="Malgun Gothic" panose="020B0503020000020004" pitchFamily="34" charset="-127"/>
                        </a:rPr>
                        <a:t>质量</a:t>
                      </a:r>
                      <a:r>
                        <a:rPr lang="en-US" altLang="zh-CN" sz="1000" dirty="0">
                          <a:solidFill>
                            <a:schemeClr val="tx1"/>
                          </a:solidFill>
                          <a:latin typeface="楷体" panose="02010609060101010101" pitchFamily="49" charset="-122"/>
                          <a:ea typeface="楷体" panose="02010609060101010101" pitchFamily="49" charset="-122"/>
                          <a:sym typeface="Malgun Gothic" panose="020B0503020000020004" pitchFamily="34" charset="-127"/>
                        </a:rPr>
                        <a:t>6</a:t>
                      </a:r>
                      <a:endParaRPr lang="en-US" altLang="zh-CN" sz="1000" dirty="0">
                        <a:solidFill>
                          <a:schemeClr val="tx1"/>
                        </a:solidFill>
                        <a:latin typeface="楷体" panose="02010609060101010101" pitchFamily="49" charset="-122"/>
                        <a:ea typeface="楷体" panose="02010609060101010101" pitchFamily="49" charset="-122"/>
                        <a:sym typeface="Malgun Gothic" panose="020B0503020000020004" pitchFamily="34" charset="-127"/>
                      </a:endParaRPr>
                    </a:p>
                  </a:txBody>
                  <a:tcPr marL="72001" marR="19499" marT="18012" marB="18012" anchor="ctr">
                    <a:lnL w="6350" cap="flat" cmpd="sng">
                      <a:solidFill>
                        <a:srgbClr val="7F7F7F"/>
                      </a:solidFill>
                      <a:prstDash val="solid"/>
                      <a:bevel/>
                      <a:headEnd type="none" w="med" len="med"/>
                      <a:tailEnd type="none" w="med" len="med"/>
                    </a:lnL>
                    <a:lnR w="6350" cap="flat" cmpd="sng">
                      <a:solidFill>
                        <a:srgbClr val="7F7F7F"/>
                      </a:solidFill>
                      <a:prstDash val="solid"/>
                      <a:bevel/>
                      <a:headEnd type="none" w="med" len="med"/>
                      <a:tailEnd type="none" w="med" len="med"/>
                    </a:lnR>
                    <a:lnT cap="flat">
                      <a:noFill/>
                    </a:lnT>
                    <a:lnB w="12700" cap="flat" cmpd="sng">
                      <a:solidFill>
                        <a:srgbClr val="BFBFBF"/>
                      </a:solidFill>
                      <a:prstDash val="solid"/>
                      <a:bevel/>
                      <a:headEnd type="none" w="med" len="med"/>
                      <a:tailEnd type="none" w="med" len="med"/>
                    </a:lnB>
                    <a:lnTlToBr>
                      <a:noFill/>
                    </a:lnTlToBr>
                    <a:lnBlToTr>
                      <a:noFill/>
                    </a:lnBlToTr>
                    <a:noFill/>
                  </a:tcPr>
                </a:tc>
              </a:tr>
              <a:tr h="278130">
                <a:tc gridSpan="2">
                  <a:txBody>
                    <a:bodyPr/>
                    <a:p>
                      <a:pPr marL="0" lvl="0" indent="0" algn="ctr" latinLnBrk="1">
                        <a:spcBef>
                          <a:spcPct val="0"/>
                        </a:spcBef>
                        <a:buFont typeface="Arial" panose="020B0604020202020204" pitchFamily="34" charset="0"/>
                        <a:buNone/>
                      </a:pPr>
                      <a:r>
                        <a:rPr lang="zh-CN" altLang="en-US" sz="1300">
                          <a:solidFill>
                            <a:srgbClr val="000000"/>
                          </a:solidFill>
                          <a:latin typeface="楷体" panose="02010609060101010101" pitchFamily="49" charset="-122"/>
                          <a:ea typeface="楷体" panose="02010609060101010101" pitchFamily="49" charset="-122"/>
                          <a:sym typeface="JBold" pitchFamily="2" charset="-127"/>
                        </a:rPr>
                        <a:t>合计</a:t>
                      </a:r>
                      <a:endParaRPr lang="zh-CN" altLang="en-US" sz="1300">
                        <a:solidFill>
                          <a:srgbClr val="000000"/>
                        </a:solidFill>
                        <a:latin typeface="楷体" panose="02010609060101010101" pitchFamily="49" charset="-122"/>
                        <a:ea typeface="楷体" panose="02010609060101010101" pitchFamily="49" charset="-122"/>
                        <a:sym typeface="JBold" pitchFamily="2" charset="-127"/>
                      </a:endParaRPr>
                    </a:p>
                  </a:txBody>
                  <a:tcPr marL="19499" marR="19499" marT="18012" marB="18012" anchor="ctr">
                    <a:lnL w="6350" cap="flat" cmpd="sng">
                      <a:solidFill>
                        <a:srgbClr val="7F7F7F"/>
                      </a:solidFill>
                      <a:prstDash val="solid"/>
                      <a:bevel/>
                      <a:headEnd type="none" w="med" len="med"/>
                      <a:tailEnd type="none" w="med" len="med"/>
                    </a:lnL>
                    <a:lnR w="6350" cap="flat" cmpd="sng">
                      <a:solidFill>
                        <a:srgbClr val="7F7F7F"/>
                      </a:solidFill>
                      <a:prstDash val="solid"/>
                      <a:bevel/>
                      <a:headEnd type="none" w="med" len="med"/>
                      <a:tailEnd type="none" w="med" len="med"/>
                    </a:lnR>
                    <a:lnT cap="flat">
                      <a:noFill/>
                    </a:lnT>
                    <a:lnB w="6350" cap="flat" cmpd="sng">
                      <a:solidFill>
                        <a:srgbClr val="7F7F7F"/>
                      </a:solidFill>
                      <a:prstDash val="solid"/>
                      <a:bevel/>
                      <a:headEnd type="none" w="med" len="med"/>
                      <a:tailEnd type="none" w="med" len="med"/>
                    </a:lnB>
                    <a:lnTlToBr>
                      <a:noFill/>
                    </a:lnTlToBr>
                    <a:lnBlToTr>
                      <a:noFill/>
                    </a:lnBlToTr>
                    <a:solidFill>
                      <a:schemeClr val="bg1">
                        <a:alpha val="100000"/>
                      </a:schemeClr>
                    </a:solidFill>
                  </a:tcPr>
                </a:tc>
                <a:tc hMerge="1">
                  <a:tcPr>
                    <a:lnR w="6350" cap="flat" cmpd="sng">
                      <a:solidFill>
                        <a:srgbClr val="7F7F7F"/>
                      </a:solidFill>
                      <a:prstDash val="solid"/>
                      <a:bevel/>
                      <a:headEnd type="none" w="med" len="med"/>
                      <a:tailEnd type="none" w="med" len="med"/>
                    </a:lnR>
                    <a:lnT w="12700" cap="flat">
                      <a:solidFill>
                        <a:schemeClr val="bg1">
                          <a:lumMod val="85000"/>
                        </a:schemeClr>
                      </a:solidFill>
                      <a:prstDash val="solid"/>
                    </a:lnT>
                    <a:lnB w="6350" cap="flat" cmpd="sng">
                      <a:solidFill>
                        <a:srgbClr val="7F7F7F"/>
                      </a:solidFill>
                      <a:prstDash val="solid"/>
                      <a:bevel/>
                      <a:headEnd type="none" w="med" len="med"/>
                      <a:tailEnd type="none" w="med" len="med"/>
                    </a:lnB>
                  </a:tcPr>
                </a:tc>
                <a:tc>
                  <a:txBody>
                    <a:bodyPr/>
                    <a:p>
                      <a:pPr marL="0" lvl="0" indent="0" algn="r" latinLnBrk="1">
                        <a:spcBef>
                          <a:spcPct val="0"/>
                        </a:spcBef>
                        <a:buFont typeface="Arial" panose="020B0604020202020204" pitchFamily="34" charset="0"/>
                        <a:buNone/>
                      </a:pPr>
                      <a:r>
                        <a:rPr lang="en-US" altLang="x-none" sz="1300" dirty="0">
                          <a:solidFill>
                            <a:srgbClr val="000000"/>
                          </a:solidFill>
                          <a:latin typeface="楷体" panose="02010609060101010101" pitchFamily="49" charset="-122"/>
                          <a:ea typeface="楷体" panose="02010609060101010101" pitchFamily="49" charset="-122"/>
                          <a:sym typeface="JBold" pitchFamily="2" charset="-127"/>
                        </a:rPr>
                        <a:t>70 </a:t>
                      </a:r>
                      <a:r>
                        <a:rPr lang="zh-CN" altLang="en-US" sz="1300" dirty="0">
                          <a:solidFill>
                            <a:srgbClr val="000000"/>
                          </a:solidFill>
                          <a:latin typeface="楷体" panose="02010609060101010101" pitchFamily="49" charset="-122"/>
                          <a:ea typeface="楷体" panose="02010609060101010101" pitchFamily="49" charset="-122"/>
                          <a:sym typeface="JBold" pitchFamily="2" charset="-127"/>
                        </a:rPr>
                        <a:t>名</a:t>
                      </a:r>
                      <a:endParaRPr lang="zh-CN" altLang="en-US" sz="1300" dirty="0">
                        <a:solidFill>
                          <a:srgbClr val="000000"/>
                        </a:solidFill>
                        <a:latin typeface="楷体" panose="02010609060101010101" pitchFamily="49" charset="-122"/>
                        <a:ea typeface="楷体" panose="02010609060101010101" pitchFamily="49" charset="-122"/>
                        <a:sym typeface="JBold" pitchFamily="2" charset="-127"/>
                      </a:endParaRPr>
                    </a:p>
                  </a:txBody>
                  <a:tcPr marL="19499" marR="78000" marT="18012" marB="18012" anchor="ctr">
                    <a:lnL w="6350" cap="flat" cmpd="sng">
                      <a:solidFill>
                        <a:srgbClr val="7F7F7F"/>
                      </a:solidFill>
                      <a:prstDash val="solid"/>
                      <a:bevel/>
                      <a:headEnd type="none" w="med" len="med"/>
                      <a:tailEnd type="none" w="med" len="med"/>
                    </a:lnL>
                    <a:lnR w="6350" cap="flat" cmpd="sng">
                      <a:solidFill>
                        <a:srgbClr val="7F7F7F"/>
                      </a:solidFill>
                      <a:prstDash val="solid"/>
                      <a:bevel/>
                      <a:headEnd type="none" w="med" len="med"/>
                      <a:tailEnd type="none" w="med" len="med"/>
                    </a:lnR>
                    <a:lnT w="12700" cap="flat" cmpd="sng">
                      <a:solidFill>
                        <a:srgbClr val="BFBFBF"/>
                      </a:solidFill>
                      <a:prstDash val="solid"/>
                      <a:bevel/>
                      <a:headEnd type="none" w="med" len="med"/>
                      <a:tailEnd type="none" w="med" len="med"/>
                    </a:lnT>
                    <a:lnB w="6350" cap="flat" cmpd="sng">
                      <a:solidFill>
                        <a:srgbClr val="7F7F7F"/>
                      </a:solidFill>
                      <a:prstDash val="solid"/>
                      <a:bevel/>
                      <a:headEnd type="none" w="med" len="med"/>
                      <a:tailEnd type="none" w="med" len="med"/>
                    </a:lnB>
                    <a:lnTlToBr>
                      <a:noFill/>
                    </a:lnTlToBr>
                    <a:lnBlToTr>
                      <a:noFill/>
                    </a:lnBlToTr>
                    <a:noFill/>
                  </a:tcPr>
                </a:tc>
                <a:tc>
                  <a:txBody>
                    <a:bodyPr/>
                    <a:p>
                      <a:pPr marL="0" lvl="0" indent="0" algn="l" eaLnBrk="1" fontAlgn="base" latinLnBrk="1" hangingPunct="1">
                        <a:spcBef>
                          <a:spcPct val="0"/>
                        </a:spcBef>
                        <a:spcAft>
                          <a:spcPct val="0"/>
                        </a:spcAft>
                        <a:buFont typeface="Arial" panose="020B0604020202020204" pitchFamily="34" charset="0"/>
                        <a:buNone/>
                      </a:pPr>
                      <a:r>
                        <a:rPr lang="zh-CN" sz="900" b="1" baseline="0">
                          <a:solidFill>
                            <a:srgbClr val="000000"/>
                          </a:solidFill>
                          <a:latin typeface="华文楷体" panose="02010600040101010101" charset="-122"/>
                          <a:ea typeface="华文楷体" panose="02010600040101010101" charset="-122"/>
                          <a:sym typeface="Malgun Gothic" panose="020B0503020000020004" pitchFamily="34" charset="-127"/>
                        </a:rPr>
                        <a:t>不含管理职（</a:t>
                      </a:r>
                      <a:r>
                        <a:rPr lang="en-US" altLang="zh-CN" sz="900" b="1" baseline="0">
                          <a:solidFill>
                            <a:srgbClr val="000000"/>
                          </a:solidFill>
                          <a:latin typeface="华文楷体" panose="02010600040101010101" charset="-122"/>
                          <a:ea typeface="华文楷体" panose="02010600040101010101" charset="-122"/>
                          <a:sym typeface="Malgun Gothic" panose="020B0503020000020004" pitchFamily="34" charset="-127"/>
                        </a:rPr>
                        <a:t>24</a:t>
                      </a:r>
                      <a:r>
                        <a:rPr lang="zh-CN" altLang="en-US" sz="900" b="1" baseline="0">
                          <a:solidFill>
                            <a:srgbClr val="000000"/>
                          </a:solidFill>
                          <a:latin typeface="华文楷体" panose="02010600040101010101" charset="-122"/>
                          <a:ea typeface="华文楷体" panose="02010600040101010101" charset="-122"/>
                          <a:sym typeface="Malgun Gothic" panose="020B0503020000020004" pitchFamily="34" charset="-127"/>
                        </a:rPr>
                        <a:t>人</a:t>
                      </a:r>
                      <a:r>
                        <a:rPr lang="zh-CN" sz="900" b="1" baseline="0">
                          <a:solidFill>
                            <a:srgbClr val="000000"/>
                          </a:solidFill>
                          <a:latin typeface="华文楷体" panose="02010600040101010101" charset="-122"/>
                          <a:ea typeface="华文楷体" panose="02010600040101010101" charset="-122"/>
                          <a:sym typeface="Malgun Gothic" panose="020B0503020000020004" pitchFamily="34" charset="-127"/>
                        </a:rPr>
                        <a:t>）</a:t>
                      </a:r>
                      <a:endParaRPr lang="zh-CN" sz="900" b="1" baseline="0">
                        <a:solidFill>
                          <a:srgbClr val="000000"/>
                        </a:solidFill>
                        <a:latin typeface="华文楷体" panose="02010600040101010101" charset="-122"/>
                        <a:ea typeface="华文楷体" panose="02010600040101010101" charset="-122"/>
                        <a:sym typeface="Malgun Gothic" panose="020B0503020000020004" pitchFamily="34" charset="-127"/>
                      </a:endParaRPr>
                    </a:p>
                  </a:txBody>
                  <a:tcPr marL="72001" marR="19499" marT="18012" marB="18012" anchor="ctr">
                    <a:lnL w="6350" cap="flat" cmpd="sng">
                      <a:solidFill>
                        <a:srgbClr val="7F7F7F"/>
                      </a:solidFill>
                      <a:prstDash val="solid"/>
                      <a:bevel/>
                      <a:headEnd type="none" w="med" len="med"/>
                      <a:tailEnd type="none" w="med" len="med"/>
                    </a:lnL>
                    <a:lnR w="6350" cap="flat" cmpd="sng">
                      <a:solidFill>
                        <a:srgbClr val="7F7F7F"/>
                      </a:solidFill>
                      <a:prstDash val="solid"/>
                      <a:bevel/>
                      <a:headEnd type="none" w="med" len="med"/>
                      <a:tailEnd type="none" w="med" len="med"/>
                    </a:lnR>
                    <a:lnT w="12700" cap="flat" cmpd="sng">
                      <a:solidFill>
                        <a:srgbClr val="BFBFBF"/>
                      </a:solidFill>
                      <a:prstDash val="solid"/>
                      <a:bevel/>
                      <a:headEnd type="none" w="med" len="med"/>
                      <a:tailEnd type="none" w="med" len="med"/>
                    </a:lnT>
                    <a:lnB w="6350" cap="flat" cmpd="sng">
                      <a:solidFill>
                        <a:srgbClr val="7F7F7F"/>
                      </a:solidFill>
                      <a:prstDash val="solid"/>
                      <a:bevel/>
                      <a:headEnd type="none" w="med" len="med"/>
                      <a:tailEnd type="none" w="med" len="med"/>
                    </a:lnB>
                    <a:lnTlToBr>
                      <a:noFill/>
                    </a:lnTlToBr>
                    <a:lnBlToTr>
                      <a:noFill/>
                    </a:lnBlToTr>
                    <a:noFill/>
                  </a:tcPr>
                </a:tc>
              </a:tr>
            </a:tbl>
          </a:graphicData>
        </a:graphic>
      </p:graphicFrame>
      <p:graphicFrame>
        <p:nvGraphicFramePr>
          <p:cNvPr id="27685" name="表格 27684"/>
          <p:cNvGraphicFramePr/>
          <p:nvPr>
            <p:custDataLst>
              <p:tags r:id="rId2"/>
            </p:custDataLst>
          </p:nvPr>
        </p:nvGraphicFramePr>
        <p:xfrm>
          <a:off x="1573530" y="3254375"/>
          <a:ext cx="4773295" cy="1915160"/>
        </p:xfrm>
        <a:graphic>
          <a:graphicData uri="http://schemas.openxmlformats.org/drawingml/2006/table">
            <a:tbl>
              <a:tblPr/>
              <a:tblGrid>
                <a:gridCol w="240665"/>
                <a:gridCol w="1344930"/>
                <a:gridCol w="1194435"/>
                <a:gridCol w="1993265"/>
              </a:tblGrid>
              <a:tr h="233680">
                <a:tc gridSpan="2">
                  <a:txBody>
                    <a:bodyPr/>
                    <a:p>
                      <a:pPr marL="0" lvl="0" indent="0" algn="ctr" eaLnBrk="1" latinLnBrk="1" hangingPunct="1">
                        <a:spcBef>
                          <a:spcPct val="0"/>
                        </a:spcBef>
                        <a:buFont typeface="Arial" panose="020B0604020202020204" pitchFamily="34" charset="0"/>
                        <a:buNone/>
                      </a:pPr>
                      <a:r>
                        <a:rPr lang="zh-CN" altLang="en-US" sz="1300">
                          <a:solidFill>
                            <a:srgbClr val="000000"/>
                          </a:solidFill>
                          <a:latin typeface="楷体" panose="02010609060101010101" pitchFamily="49" charset="-122"/>
                          <a:ea typeface="楷体" panose="02010609060101010101" pitchFamily="49" charset="-122"/>
                          <a:sym typeface="JBold" pitchFamily="2" charset="-127"/>
                        </a:rPr>
                        <a:t>区分</a:t>
                      </a:r>
                      <a:endParaRPr lang="zh-CN" altLang="en-US" sz="1300">
                        <a:solidFill>
                          <a:srgbClr val="000000"/>
                        </a:solidFill>
                        <a:latin typeface="楷体" panose="02010609060101010101" pitchFamily="49" charset="-122"/>
                        <a:ea typeface="楷体" panose="02010609060101010101" pitchFamily="49" charset="-122"/>
                        <a:sym typeface="JBold" pitchFamily="2" charset="-127"/>
                      </a:endParaRPr>
                    </a:p>
                  </a:txBody>
                  <a:tcPr marL="19499" marR="19499" marT="18011" marB="18011" anchor="ctr">
                    <a:lnL w="6350" cap="flat" cmpd="sng">
                      <a:solidFill>
                        <a:srgbClr val="7F7F7F"/>
                      </a:solidFill>
                      <a:prstDash val="solid"/>
                      <a:bevel/>
                      <a:headEnd type="none" w="med" len="med"/>
                      <a:tailEnd type="none" w="med" len="med"/>
                    </a:lnL>
                    <a:lnR w="6350" cap="flat" cmpd="sng">
                      <a:solidFill>
                        <a:srgbClr val="7F7F7F"/>
                      </a:solidFill>
                      <a:prstDash val="solid"/>
                      <a:bevel/>
                      <a:headEnd type="none" w="med" len="med"/>
                      <a:tailEnd type="none" w="med" len="med"/>
                    </a:lnR>
                    <a:lnT w="6350" cap="flat" cmpd="sng">
                      <a:solidFill>
                        <a:srgbClr val="7F7F7F"/>
                      </a:solidFill>
                      <a:prstDash val="solid"/>
                      <a:bevel/>
                      <a:headEnd type="none" w="med" len="med"/>
                      <a:tailEnd type="none" w="med" len="med"/>
                    </a:lnT>
                    <a:lnB w="6350" cap="flat" cmpd="sng">
                      <a:solidFill>
                        <a:srgbClr val="7F7F7F"/>
                      </a:solidFill>
                      <a:prstDash val="solid"/>
                      <a:bevel/>
                      <a:headEnd type="none" w="med" len="med"/>
                      <a:tailEnd type="none" w="med" len="med"/>
                    </a:lnB>
                    <a:lnTlToBr>
                      <a:noFill/>
                    </a:lnTlToBr>
                    <a:lnBlToTr>
                      <a:noFill/>
                    </a:lnBlToTr>
                    <a:solidFill>
                      <a:srgbClr val="DAE5F1">
                        <a:alpha val="59999"/>
                      </a:srgbClr>
                    </a:solidFill>
                  </a:tcPr>
                </a:tc>
                <a:tc hMerge="1">
                  <a:tcPr>
                    <a:lnR w="6350" cap="flat" cmpd="sng">
                      <a:solidFill>
                        <a:srgbClr val="7F7F7F"/>
                      </a:solidFill>
                      <a:prstDash val="solid"/>
                      <a:bevel/>
                      <a:headEnd type="none" w="med" len="med"/>
                      <a:tailEnd type="none" w="med" len="med"/>
                    </a:lnR>
                    <a:lnT w="6350" cap="flat" cmpd="sng">
                      <a:solidFill>
                        <a:srgbClr val="7F7F7F"/>
                      </a:solidFill>
                      <a:prstDash val="solid"/>
                      <a:bevel/>
                      <a:headEnd type="none" w="med" len="med"/>
                      <a:tailEnd type="none" w="med" len="med"/>
                    </a:lnT>
                    <a:lnB w="6350" cap="flat" cmpd="sng">
                      <a:solidFill>
                        <a:srgbClr val="7F7F7F"/>
                      </a:solidFill>
                      <a:prstDash val="solid"/>
                      <a:bevel/>
                      <a:headEnd type="none" w="med" len="med"/>
                      <a:tailEnd type="none" w="med" len="med"/>
                    </a:lnB>
                  </a:tcPr>
                </a:tc>
                <a:tc>
                  <a:txBody>
                    <a:bodyPr/>
                    <a:p>
                      <a:pPr marL="0" lvl="0" indent="0" algn="ctr" eaLnBrk="1" latinLnBrk="1" hangingPunct="1">
                        <a:spcBef>
                          <a:spcPct val="0"/>
                        </a:spcBef>
                        <a:buFont typeface="Arial" panose="020B0604020202020204" pitchFamily="34" charset="0"/>
                        <a:buNone/>
                      </a:pPr>
                      <a:r>
                        <a:rPr lang="zh-CN" altLang="en-US" sz="1300">
                          <a:solidFill>
                            <a:srgbClr val="000000"/>
                          </a:solidFill>
                          <a:latin typeface="楷体" panose="02010609060101010101" pitchFamily="49" charset="-122"/>
                          <a:ea typeface="楷体" panose="02010609060101010101" pitchFamily="49" charset="-122"/>
                          <a:sym typeface="JBold" pitchFamily="2" charset="-127"/>
                        </a:rPr>
                        <a:t>投资</a:t>
                      </a:r>
                      <a:endParaRPr lang="zh-CN" altLang="en-US" sz="1300">
                        <a:solidFill>
                          <a:srgbClr val="000000"/>
                        </a:solidFill>
                        <a:latin typeface="楷体" panose="02010609060101010101" pitchFamily="49" charset="-122"/>
                        <a:ea typeface="楷体" panose="02010609060101010101" pitchFamily="49" charset="-122"/>
                        <a:sym typeface="JBold" pitchFamily="2" charset="-127"/>
                      </a:endParaRPr>
                    </a:p>
                  </a:txBody>
                  <a:tcPr marL="19499" marR="19499" marT="18011" marB="18011" anchor="ctr">
                    <a:lnL w="6350" cap="flat" cmpd="sng">
                      <a:solidFill>
                        <a:srgbClr val="7F7F7F"/>
                      </a:solidFill>
                      <a:prstDash val="solid"/>
                      <a:bevel/>
                      <a:headEnd type="none" w="med" len="med"/>
                      <a:tailEnd type="none" w="med" len="med"/>
                    </a:lnL>
                    <a:lnR w="6350" cap="flat" cmpd="sng">
                      <a:solidFill>
                        <a:srgbClr val="7F7F7F"/>
                      </a:solidFill>
                      <a:prstDash val="solid"/>
                      <a:bevel/>
                      <a:headEnd type="none" w="med" len="med"/>
                      <a:tailEnd type="none" w="med" len="med"/>
                    </a:lnR>
                    <a:lnT w="6350" cap="flat" cmpd="sng">
                      <a:solidFill>
                        <a:srgbClr val="7F7F7F"/>
                      </a:solidFill>
                      <a:prstDash val="solid"/>
                      <a:bevel/>
                      <a:headEnd type="none" w="med" len="med"/>
                      <a:tailEnd type="none" w="med" len="med"/>
                    </a:lnT>
                    <a:lnB w="6350" cap="flat" cmpd="sng">
                      <a:solidFill>
                        <a:srgbClr val="7F7F7F"/>
                      </a:solidFill>
                      <a:prstDash val="solid"/>
                      <a:bevel/>
                      <a:headEnd type="none" w="med" len="med"/>
                      <a:tailEnd type="none" w="med" len="med"/>
                    </a:lnB>
                    <a:lnTlToBr>
                      <a:noFill/>
                    </a:lnTlToBr>
                    <a:lnBlToTr>
                      <a:noFill/>
                    </a:lnBlToTr>
                    <a:solidFill>
                      <a:srgbClr val="DAE5F1">
                        <a:alpha val="59999"/>
                      </a:srgbClr>
                    </a:solidFill>
                  </a:tcPr>
                </a:tc>
                <a:tc>
                  <a:txBody>
                    <a:bodyPr/>
                    <a:p>
                      <a:pPr marL="0" lvl="0" indent="0" algn="ctr" eaLnBrk="1" latinLnBrk="1" hangingPunct="1">
                        <a:spcBef>
                          <a:spcPct val="0"/>
                        </a:spcBef>
                        <a:buFont typeface="Arial" panose="020B0604020202020204" pitchFamily="34" charset="0"/>
                        <a:buNone/>
                      </a:pPr>
                      <a:r>
                        <a:rPr lang="zh-CN" altLang="en-US" sz="1300">
                          <a:solidFill>
                            <a:srgbClr val="000000"/>
                          </a:solidFill>
                          <a:latin typeface="楷体" panose="02010609060101010101" pitchFamily="49" charset="-122"/>
                          <a:ea typeface="楷体" panose="02010609060101010101" pitchFamily="49" charset="-122"/>
                          <a:sym typeface="JBold" pitchFamily="2" charset="-127"/>
                        </a:rPr>
                        <a:t>备注</a:t>
                      </a:r>
                      <a:endParaRPr lang="zh-CN" altLang="en-US" sz="1300">
                        <a:solidFill>
                          <a:srgbClr val="000000"/>
                        </a:solidFill>
                        <a:latin typeface="楷体" panose="02010609060101010101" pitchFamily="49" charset="-122"/>
                        <a:ea typeface="楷体" panose="02010609060101010101" pitchFamily="49" charset="-122"/>
                        <a:sym typeface="JBold" pitchFamily="2" charset="-127"/>
                      </a:endParaRPr>
                    </a:p>
                  </a:txBody>
                  <a:tcPr marL="19499" marR="19499" marT="18011" marB="18011" anchor="ctr">
                    <a:lnL w="6350" cap="flat" cmpd="sng">
                      <a:solidFill>
                        <a:srgbClr val="7F7F7F"/>
                      </a:solidFill>
                      <a:prstDash val="solid"/>
                      <a:bevel/>
                      <a:headEnd type="none" w="med" len="med"/>
                      <a:tailEnd type="none" w="med" len="med"/>
                    </a:lnL>
                    <a:lnR w="6350" cap="flat" cmpd="sng">
                      <a:solidFill>
                        <a:srgbClr val="7F7F7F"/>
                      </a:solidFill>
                      <a:prstDash val="solid"/>
                      <a:bevel/>
                      <a:headEnd type="none" w="med" len="med"/>
                      <a:tailEnd type="none" w="med" len="med"/>
                    </a:lnR>
                    <a:lnT w="6350" cap="flat" cmpd="sng">
                      <a:solidFill>
                        <a:srgbClr val="7F7F7F"/>
                      </a:solidFill>
                      <a:prstDash val="solid"/>
                      <a:bevel/>
                      <a:headEnd type="none" w="med" len="med"/>
                      <a:tailEnd type="none" w="med" len="med"/>
                    </a:lnT>
                    <a:lnB w="6350" cap="flat" cmpd="sng">
                      <a:solidFill>
                        <a:srgbClr val="7F7F7F"/>
                      </a:solidFill>
                      <a:prstDash val="solid"/>
                      <a:bevel/>
                      <a:headEnd type="none" w="med" len="med"/>
                      <a:tailEnd type="none" w="med" len="med"/>
                    </a:lnB>
                    <a:lnTlToBr>
                      <a:noFill/>
                    </a:lnTlToBr>
                    <a:lnBlToTr>
                      <a:noFill/>
                    </a:lnBlToTr>
                    <a:solidFill>
                      <a:srgbClr val="DAE5F1">
                        <a:alpha val="59999"/>
                      </a:srgbClr>
                    </a:solidFill>
                  </a:tcPr>
                </a:tc>
              </a:tr>
              <a:tr h="417195">
                <a:tc>
                  <a:txBody>
                    <a:bodyPr/>
                    <a:p>
                      <a:pPr marL="0" lvl="0" indent="0" algn="ctr" eaLnBrk="1" fontAlgn="base" latinLnBrk="1" hangingPunct="1">
                        <a:spcBef>
                          <a:spcPct val="0"/>
                        </a:spcBef>
                        <a:spcAft>
                          <a:spcPct val="0"/>
                        </a:spcAft>
                        <a:buFont typeface="Arial" panose="020B0604020202020204" pitchFamily="34" charset="0"/>
                        <a:buNone/>
                      </a:pPr>
                      <a:endParaRPr sz="1200" b="1" i="1" baseline="0">
                        <a:solidFill>
                          <a:schemeClr val="tx1"/>
                        </a:solidFill>
                        <a:latin typeface="현대하모니 M" pitchFamily="2" charset="-127"/>
                        <a:ea typeface="현대하모니 M" pitchFamily="2" charset="-127"/>
                        <a:sym typeface="현대하모니 M" pitchFamily="2" charset="-127"/>
                      </a:endParaRPr>
                    </a:p>
                  </a:txBody>
                  <a:tcPr marL="19499" marR="19499" marT="18011" marB="18011" anchor="ctr">
                    <a:lnL w="6350" cap="flat" cmpd="sng">
                      <a:solidFill>
                        <a:srgbClr val="7F7F7F"/>
                      </a:solidFill>
                      <a:prstDash val="solid"/>
                      <a:bevel/>
                      <a:headEnd type="none" w="med" len="med"/>
                      <a:tailEnd type="none" w="med" len="med"/>
                    </a:lnL>
                    <a:lnR w="12700" cap="flat" cmpd="sng">
                      <a:solidFill>
                        <a:srgbClr val="BFBFBF"/>
                      </a:solidFill>
                      <a:prstDash val="solid"/>
                      <a:bevel/>
                      <a:headEnd type="none" w="med" len="med"/>
                      <a:tailEnd type="none" w="med" len="med"/>
                    </a:lnR>
                    <a:lnT w="6350" cap="flat" cmpd="sng">
                      <a:solidFill>
                        <a:srgbClr val="7F7F7F"/>
                      </a:solidFill>
                      <a:prstDash val="solid"/>
                      <a:bevel/>
                      <a:headEnd type="none" w="med" len="med"/>
                      <a:tailEnd type="none" w="med" len="med"/>
                    </a:lnT>
                    <a:lnB cap="flat">
                      <a:noFill/>
                    </a:lnB>
                    <a:lnTlToBr>
                      <a:noFill/>
                    </a:lnTlToBr>
                    <a:lnBlToTr>
                      <a:noFill/>
                    </a:lnBlToTr>
                    <a:solidFill>
                      <a:schemeClr val="bg1">
                        <a:alpha val="100000"/>
                      </a:schemeClr>
                    </a:solidFill>
                  </a:tcPr>
                </a:tc>
                <a:tc>
                  <a:txBody>
                    <a:bodyPr/>
                    <a:p>
                      <a:pPr marL="0" lvl="0" indent="0" algn="ctr" eaLnBrk="1" fontAlgn="base" latinLnBrk="1" hangingPunct="1">
                        <a:spcBef>
                          <a:spcPct val="0"/>
                        </a:spcBef>
                        <a:spcAft>
                          <a:spcPct val="0"/>
                        </a:spcAft>
                        <a:buFont typeface="Arial" panose="020B0604020202020204" pitchFamily="34" charset="0"/>
                        <a:buNone/>
                      </a:pPr>
                      <a:r>
                        <a:rPr lang="zh-CN" altLang="en-US" sz="1000">
                          <a:solidFill>
                            <a:schemeClr val="tx1"/>
                          </a:solidFill>
                          <a:latin typeface="楷体" panose="02010609060101010101" pitchFamily="49" charset="-122"/>
                          <a:ea typeface="楷体" panose="02010609060101010101" pitchFamily="49" charset="-122"/>
                          <a:sym typeface="Malgun Gothic" panose="020B0503020000020004" pitchFamily="34" charset="-127"/>
                        </a:rPr>
                        <a:t>组装生产线</a:t>
                      </a:r>
                      <a:endParaRPr lang="zh-CN" altLang="en-US"/>
                    </a:p>
                  </a:txBody>
                  <a:tcPr marL="19499" marR="19499" marT="18011" marB="18011" anchor="ctr">
                    <a:lnL w="12700" cap="flat" cmpd="sng">
                      <a:solidFill>
                        <a:srgbClr val="BFBFBF"/>
                      </a:solidFill>
                      <a:prstDash val="solid"/>
                      <a:bevel/>
                      <a:headEnd type="none" w="med" len="med"/>
                      <a:tailEnd type="none" w="med" len="med"/>
                    </a:lnL>
                    <a:lnR w="6350" cap="flat" cmpd="sng">
                      <a:solidFill>
                        <a:srgbClr val="7F7F7F"/>
                      </a:solidFill>
                      <a:prstDash val="solid"/>
                      <a:bevel/>
                      <a:headEnd type="none" w="med" len="med"/>
                      <a:tailEnd type="none" w="med" len="med"/>
                    </a:lnR>
                    <a:lnT w="6350" cap="flat" cmpd="sng">
                      <a:solidFill>
                        <a:srgbClr val="7F7F7F"/>
                      </a:solidFill>
                      <a:prstDash val="solid"/>
                      <a:bevel/>
                      <a:headEnd type="none" w="med" len="med"/>
                      <a:tailEnd type="none" w="med" len="med"/>
                    </a:lnT>
                    <a:lnB cap="flat">
                      <a:noFill/>
                    </a:lnB>
                    <a:lnTlToBr>
                      <a:noFill/>
                    </a:lnTlToBr>
                    <a:lnBlToTr>
                      <a:noFill/>
                    </a:lnBlToTr>
                    <a:solidFill>
                      <a:schemeClr val="bg1">
                        <a:alpha val="100000"/>
                      </a:schemeClr>
                    </a:solidFill>
                  </a:tcPr>
                </a:tc>
                <a:tc>
                  <a:txBody>
                    <a:bodyPr/>
                    <a:p>
                      <a:pPr marL="0" lvl="0" indent="0" algn="r" eaLnBrk="1" latinLnBrk="1" hangingPunct="1">
                        <a:spcBef>
                          <a:spcPct val="0"/>
                        </a:spcBef>
                        <a:buFont typeface="Arial" panose="020B0604020202020204" pitchFamily="34" charset="0"/>
                        <a:buNone/>
                      </a:pPr>
                      <a:r>
                        <a:rPr lang="en-US" sz="1000" dirty="0">
                          <a:solidFill>
                            <a:schemeClr val="tx1"/>
                          </a:solidFill>
                          <a:latin typeface="楷体" panose="02010609060101010101" pitchFamily="49" charset="-122"/>
                          <a:ea typeface="楷体" panose="02010609060101010101" pitchFamily="49" charset="-122"/>
                          <a:sym typeface="Malgun Gothic" panose="020B0503020000020004" pitchFamily="34" charset="-127"/>
                        </a:rPr>
                        <a:t>534.8</a:t>
                      </a:r>
                      <a:r>
                        <a:rPr lang="zh-CN" altLang="en-US" sz="1000" dirty="0">
                          <a:solidFill>
                            <a:schemeClr val="tx1"/>
                          </a:solidFill>
                          <a:latin typeface="楷体" panose="02010609060101010101" pitchFamily="49" charset="-122"/>
                          <a:ea typeface="楷体" panose="02010609060101010101" pitchFamily="49" charset="-122"/>
                          <a:sym typeface="Malgun Gothic" panose="020B0503020000020004" pitchFamily="34" charset="-127"/>
                        </a:rPr>
                        <a:t>万</a:t>
                      </a:r>
                      <a:r>
                        <a:rPr lang="en-US" altLang="x-none" sz="1000" dirty="0">
                          <a:solidFill>
                            <a:schemeClr val="tx1"/>
                          </a:solidFill>
                          <a:latin typeface="楷体" panose="02010609060101010101" pitchFamily="49" charset="-122"/>
                          <a:ea typeface="楷体" panose="02010609060101010101" pitchFamily="49" charset="-122"/>
                          <a:sym typeface="Malgun Gothic" panose="020B0503020000020004" pitchFamily="34" charset="-127"/>
                        </a:rPr>
                        <a:t>RMB</a:t>
                      </a:r>
                      <a:endParaRPr lang="zh-CN" altLang="en-US" sz="1000" dirty="0">
                        <a:solidFill>
                          <a:schemeClr val="tx1"/>
                        </a:solidFill>
                        <a:latin typeface="楷体" panose="02010609060101010101" pitchFamily="49" charset="-122"/>
                        <a:ea typeface="楷体" panose="02010609060101010101" pitchFamily="49" charset="-122"/>
                        <a:sym typeface="Malgun Gothic" panose="020B0503020000020004" pitchFamily="34" charset="-127"/>
                      </a:endParaRPr>
                    </a:p>
                  </a:txBody>
                  <a:tcPr marL="19499" marR="78000" marT="18011" marB="18011" anchor="ctr">
                    <a:lnL w="6350" cap="flat" cmpd="sng">
                      <a:solidFill>
                        <a:srgbClr val="7F7F7F"/>
                      </a:solidFill>
                      <a:prstDash val="solid"/>
                      <a:bevel/>
                      <a:headEnd type="none" w="med" len="med"/>
                      <a:tailEnd type="none" w="med" len="med"/>
                    </a:lnL>
                    <a:lnR w="6350" cap="flat" cmpd="sng">
                      <a:solidFill>
                        <a:srgbClr val="7F7F7F"/>
                      </a:solidFill>
                      <a:prstDash val="solid"/>
                      <a:bevel/>
                      <a:headEnd type="none" w="med" len="med"/>
                      <a:tailEnd type="none" w="med" len="med"/>
                    </a:lnR>
                    <a:lnT w="6350" cap="flat" cmpd="sng">
                      <a:solidFill>
                        <a:srgbClr val="7F7F7F"/>
                      </a:solidFill>
                      <a:prstDash val="solid"/>
                      <a:bevel/>
                      <a:headEnd type="none" w="med" len="med"/>
                      <a:tailEnd type="none" w="med" len="med"/>
                    </a:lnT>
                    <a:lnB cap="flat">
                      <a:noFill/>
                    </a:lnB>
                    <a:lnTlToBr>
                      <a:noFill/>
                    </a:lnTlToBr>
                    <a:lnBlToTr>
                      <a:noFill/>
                    </a:lnBlToTr>
                    <a:noFill/>
                  </a:tcPr>
                </a:tc>
                <a:tc>
                  <a:txBody>
                    <a:bodyPr/>
                    <a:p>
                      <a:pPr marL="0" lvl="0" indent="0" algn="l" eaLnBrk="1" fontAlgn="base" latinLnBrk="1" hangingPunct="1">
                        <a:spcBef>
                          <a:spcPct val="0"/>
                        </a:spcBef>
                        <a:spcAft>
                          <a:spcPct val="0"/>
                        </a:spcAft>
                        <a:buFont typeface="Arial" panose="020B0604020202020204" pitchFamily="34" charset="0"/>
                        <a:buNone/>
                      </a:pPr>
                      <a:r>
                        <a:rPr lang="zh-CN" altLang="en-US" sz="1000" dirty="0">
                          <a:solidFill>
                            <a:schemeClr val="tx1"/>
                          </a:solidFill>
                          <a:latin typeface="楷体" panose="02010609060101010101" pitchFamily="49" charset="-122"/>
                          <a:ea typeface="楷体" panose="02010609060101010101" pitchFamily="49" charset="-122"/>
                          <a:sym typeface="Malgun Gothic" panose="020B0503020000020004" pitchFamily="34" charset="-127"/>
                        </a:rPr>
                        <a:t>检查设备</a:t>
                      </a:r>
                      <a:r>
                        <a:rPr lang="en-US" altLang="x-none" sz="1000" dirty="0">
                          <a:solidFill>
                            <a:schemeClr val="tx1"/>
                          </a:solidFill>
                          <a:latin typeface="楷体" panose="02010609060101010101" pitchFamily="49" charset="-122"/>
                          <a:ea typeface="楷体" panose="02010609060101010101" pitchFamily="49" charset="-122"/>
                          <a:sym typeface="Malgun Gothic" panose="020B0503020000020004" pitchFamily="34" charset="-127"/>
                        </a:rPr>
                        <a:t>/</a:t>
                      </a:r>
                      <a:r>
                        <a:rPr lang="zh-CN" altLang="en-US" sz="1000" dirty="0">
                          <a:solidFill>
                            <a:schemeClr val="tx1"/>
                          </a:solidFill>
                          <a:latin typeface="楷体" panose="02010609060101010101" pitchFamily="49" charset="-122"/>
                          <a:ea typeface="楷体" panose="02010609060101010101" pitchFamily="49" charset="-122"/>
                          <a:sym typeface="Malgun Gothic" panose="020B0503020000020004" pitchFamily="34" charset="-127"/>
                        </a:rPr>
                        <a:t>工具、</a:t>
                      </a:r>
                      <a:r>
                        <a:rPr lang="en-US" altLang="zh-CN" sz="1000" dirty="0">
                          <a:solidFill>
                            <a:schemeClr val="tx1"/>
                          </a:solidFill>
                          <a:latin typeface="楷体" panose="02010609060101010101" pitchFamily="49" charset="-122"/>
                          <a:ea typeface="楷体" panose="02010609060101010101" pitchFamily="49" charset="-122"/>
                          <a:sym typeface="Malgun Gothic" panose="020B0503020000020004" pitchFamily="34" charset="-127"/>
                        </a:rPr>
                        <a:t>MES</a:t>
                      </a:r>
                      <a:r>
                        <a:rPr lang="zh-CN" altLang="en-US" sz="1000" dirty="0">
                          <a:solidFill>
                            <a:schemeClr val="tx1"/>
                          </a:solidFill>
                          <a:latin typeface="楷体" panose="02010609060101010101" pitchFamily="49" charset="-122"/>
                          <a:ea typeface="楷体" panose="02010609060101010101" pitchFamily="49" charset="-122"/>
                          <a:sym typeface="Malgun Gothic" panose="020B0503020000020004" pitchFamily="34" charset="-127"/>
                        </a:rPr>
                        <a:t>系统包含</a:t>
                      </a:r>
                      <a:endParaRPr lang="zh-CN" altLang="en-US" sz="1000" dirty="0">
                        <a:solidFill>
                          <a:schemeClr val="tx1"/>
                        </a:solidFill>
                        <a:latin typeface="楷体" panose="02010609060101010101" pitchFamily="49" charset="-122"/>
                        <a:ea typeface="楷体" panose="02010609060101010101" pitchFamily="49" charset="-122"/>
                        <a:sym typeface="Malgun Gothic" panose="020B0503020000020004" pitchFamily="34" charset="-127"/>
                      </a:endParaRPr>
                    </a:p>
                  </a:txBody>
                  <a:tcPr marL="72001" marR="19499" marT="18011" marB="18011" anchor="ctr">
                    <a:lnL w="6350" cap="flat" cmpd="sng">
                      <a:solidFill>
                        <a:srgbClr val="7F7F7F"/>
                      </a:solidFill>
                      <a:prstDash val="solid"/>
                      <a:bevel/>
                      <a:headEnd type="none" w="med" len="med"/>
                      <a:tailEnd type="none" w="med" len="med"/>
                    </a:lnL>
                    <a:lnR w="6350" cap="flat" cmpd="sng">
                      <a:solidFill>
                        <a:srgbClr val="7F7F7F"/>
                      </a:solidFill>
                      <a:prstDash val="solid"/>
                      <a:bevel/>
                      <a:headEnd type="none" w="med" len="med"/>
                      <a:tailEnd type="none" w="med" len="med"/>
                    </a:lnR>
                    <a:lnT w="6350" cap="flat" cmpd="sng">
                      <a:solidFill>
                        <a:srgbClr val="7F7F7F"/>
                      </a:solidFill>
                      <a:prstDash val="solid"/>
                      <a:bevel/>
                      <a:headEnd type="none" w="med" len="med"/>
                      <a:tailEnd type="none" w="med" len="med"/>
                    </a:lnT>
                    <a:lnB cap="flat">
                      <a:noFill/>
                    </a:lnB>
                    <a:lnTlToBr>
                      <a:noFill/>
                    </a:lnTlToBr>
                    <a:lnBlToTr>
                      <a:noFill/>
                    </a:lnBlToTr>
                    <a:noFill/>
                  </a:tcPr>
                </a:tc>
              </a:tr>
              <a:tr h="417195">
                <a:tc>
                  <a:txBody>
                    <a:bodyPr/>
                    <a:p>
                      <a:pPr marL="0" lvl="0" indent="0" algn="ctr" eaLnBrk="1" fontAlgn="base" latinLnBrk="1" hangingPunct="1">
                        <a:spcBef>
                          <a:spcPct val="0"/>
                        </a:spcBef>
                        <a:spcAft>
                          <a:spcPct val="0"/>
                        </a:spcAft>
                        <a:buFont typeface="Arial" panose="020B0604020202020204" pitchFamily="34" charset="0"/>
                        <a:buNone/>
                      </a:pPr>
                      <a:endParaRPr sz="1200" b="1" i="1" baseline="0">
                        <a:solidFill>
                          <a:schemeClr val="tx1"/>
                        </a:solidFill>
                        <a:latin typeface="현대하모니 M" pitchFamily="2" charset="-127"/>
                        <a:ea typeface="현대하모니 M" pitchFamily="2" charset="-127"/>
                        <a:sym typeface="현대하모니 M" pitchFamily="2" charset="-127"/>
                      </a:endParaRPr>
                    </a:p>
                  </a:txBody>
                  <a:tcPr marL="19499" marR="19499" marT="18011" marB="18011" anchor="ctr">
                    <a:lnL w="6350" cap="flat" cmpd="sng">
                      <a:solidFill>
                        <a:srgbClr val="7F7F7F"/>
                      </a:solidFill>
                      <a:prstDash val="solid"/>
                      <a:bevel/>
                      <a:headEnd type="none" w="med" len="med"/>
                      <a:tailEnd type="none" w="med" len="med"/>
                    </a:lnL>
                    <a:lnR w="12700" cap="flat" cmpd="sng">
                      <a:solidFill>
                        <a:srgbClr val="BFBFBF"/>
                      </a:solidFill>
                      <a:prstDash val="solid"/>
                      <a:bevel/>
                      <a:headEnd type="none" w="med" len="med"/>
                      <a:tailEnd type="none" w="med" len="med"/>
                    </a:lnR>
                    <a:lnT cap="flat">
                      <a:noFill/>
                    </a:lnT>
                    <a:lnB cap="flat">
                      <a:noFill/>
                    </a:lnB>
                    <a:lnTlToBr>
                      <a:noFill/>
                    </a:lnTlToBr>
                    <a:lnBlToTr>
                      <a:noFill/>
                    </a:lnBlToTr>
                    <a:solidFill>
                      <a:schemeClr val="bg1">
                        <a:alpha val="100000"/>
                      </a:schemeClr>
                    </a:solidFill>
                  </a:tcPr>
                </a:tc>
                <a:tc>
                  <a:txBody>
                    <a:bodyPr/>
                    <a:p>
                      <a:pPr marL="0" lvl="0" indent="0" algn="ctr" eaLnBrk="1" fontAlgn="ctr" latinLnBrk="1" hangingPunct="1">
                        <a:spcBef>
                          <a:spcPct val="0"/>
                        </a:spcBef>
                        <a:buFont typeface="Arial" panose="020B0604020202020204" pitchFamily="34" charset="0"/>
                        <a:buNone/>
                      </a:pPr>
                      <a:r>
                        <a:rPr lang="zh-CN" altLang="en-US" sz="1000" dirty="0">
                          <a:solidFill>
                            <a:schemeClr val="tx1"/>
                          </a:solidFill>
                          <a:latin typeface="楷体" panose="02010609060101010101" pitchFamily="49" charset="-122"/>
                          <a:ea typeface="楷体" panose="02010609060101010101" pitchFamily="49" charset="-122"/>
                          <a:sym typeface="宋体" panose="02010600030101010101" pitchFamily="2" charset="-122"/>
                        </a:rPr>
                        <a:t>序列缓冲</a:t>
                      </a:r>
                      <a:endParaRPr lang="zh-CN" altLang="en-US" sz="1000" dirty="0">
                        <a:solidFill>
                          <a:schemeClr val="tx1"/>
                        </a:solidFill>
                        <a:latin typeface="楷体" panose="02010609060101010101" pitchFamily="49" charset="-122"/>
                        <a:ea typeface="楷体" panose="02010609060101010101" pitchFamily="49" charset="-122"/>
                        <a:sym typeface="Malgun Gothic" panose="020B0503020000020004" pitchFamily="34" charset="-127"/>
                      </a:endParaRPr>
                    </a:p>
                  </a:txBody>
                  <a:tcPr marL="9525" marR="9525" marT="9525" marB="0" anchor="ctr">
                    <a:lnL w="12700" cap="flat" cmpd="sng">
                      <a:solidFill>
                        <a:srgbClr val="BFBFBF"/>
                      </a:solidFill>
                      <a:prstDash val="solid"/>
                      <a:bevel/>
                      <a:headEnd type="none" w="med" len="med"/>
                      <a:tailEnd type="none" w="med" len="med"/>
                    </a:lnL>
                    <a:lnR w="6350" cap="flat" cmpd="sng">
                      <a:solidFill>
                        <a:srgbClr val="7F7F7F"/>
                      </a:solidFill>
                      <a:prstDash val="solid"/>
                      <a:bevel/>
                      <a:headEnd type="none" w="med" len="med"/>
                      <a:tailEnd type="none" w="med" len="med"/>
                    </a:lnR>
                    <a:lnT cap="flat">
                      <a:noFill/>
                    </a:lnT>
                    <a:lnB cap="flat">
                      <a:noFill/>
                    </a:lnB>
                    <a:lnTlToBr>
                      <a:noFill/>
                    </a:lnTlToBr>
                    <a:lnBlToTr>
                      <a:noFill/>
                    </a:lnBlToTr>
                    <a:noFill/>
                  </a:tcPr>
                </a:tc>
                <a:tc>
                  <a:txBody>
                    <a:bodyPr/>
                    <a:p>
                      <a:pPr marL="0" lvl="0" indent="0" algn="r" eaLnBrk="1" latinLnBrk="1" hangingPunct="1">
                        <a:spcBef>
                          <a:spcPct val="0"/>
                        </a:spcBef>
                        <a:buFont typeface="Arial" panose="020B0604020202020204" pitchFamily="34" charset="0"/>
                        <a:buNone/>
                      </a:pPr>
                      <a:r>
                        <a:rPr lang="en-US" sz="1000" dirty="0">
                          <a:solidFill>
                            <a:schemeClr val="tx1"/>
                          </a:solidFill>
                          <a:latin typeface="楷体" panose="02010609060101010101" pitchFamily="49" charset="-122"/>
                          <a:ea typeface="楷体" panose="02010609060101010101" pitchFamily="49" charset="-122"/>
                          <a:sym typeface="Malgun Gothic" panose="020B0503020000020004" pitchFamily="34" charset="-127"/>
                        </a:rPr>
                        <a:t>285.5</a:t>
                      </a:r>
                      <a:r>
                        <a:rPr lang="zh-CN" altLang="en-US" sz="1000" dirty="0">
                          <a:solidFill>
                            <a:schemeClr val="tx1"/>
                          </a:solidFill>
                          <a:latin typeface="楷体" panose="02010609060101010101" pitchFamily="49" charset="-122"/>
                          <a:ea typeface="楷体" panose="02010609060101010101" pitchFamily="49" charset="-122"/>
                          <a:sym typeface="Malgun Gothic" panose="020B0503020000020004" pitchFamily="34" charset="-127"/>
                        </a:rPr>
                        <a:t>万</a:t>
                      </a:r>
                      <a:r>
                        <a:rPr lang="en-US" altLang="x-none" sz="1000" dirty="0">
                          <a:solidFill>
                            <a:schemeClr val="tx1"/>
                          </a:solidFill>
                          <a:latin typeface="楷体" panose="02010609060101010101" pitchFamily="49" charset="-122"/>
                          <a:ea typeface="楷体" panose="02010609060101010101" pitchFamily="49" charset="-122"/>
                          <a:sym typeface="Malgun Gothic" panose="020B0503020000020004" pitchFamily="34" charset="-127"/>
                        </a:rPr>
                        <a:t>RMB</a:t>
                      </a:r>
                      <a:endParaRPr lang="zh-CN" altLang="en-US" sz="1000" dirty="0">
                        <a:solidFill>
                          <a:schemeClr val="tx1"/>
                        </a:solidFill>
                        <a:latin typeface="楷体" panose="02010609060101010101" pitchFamily="49" charset="-122"/>
                        <a:ea typeface="楷体" panose="02010609060101010101" pitchFamily="49" charset="-122"/>
                        <a:sym typeface="Malgun Gothic" panose="020B0503020000020004" pitchFamily="34" charset="-127"/>
                      </a:endParaRPr>
                    </a:p>
                  </a:txBody>
                  <a:tcPr marL="17999" marR="72000" marT="18011" marB="18011" anchor="ctr">
                    <a:lnL w="6350" cap="flat" cmpd="sng">
                      <a:solidFill>
                        <a:srgbClr val="7F7F7F"/>
                      </a:solidFill>
                      <a:prstDash val="solid"/>
                      <a:bevel/>
                      <a:headEnd type="none" w="med" len="med"/>
                      <a:tailEnd type="none" w="med" len="med"/>
                    </a:lnL>
                    <a:lnR w="6350" cap="flat" cmpd="sng">
                      <a:solidFill>
                        <a:srgbClr val="7F7F7F"/>
                      </a:solidFill>
                      <a:prstDash val="solid"/>
                      <a:bevel/>
                      <a:headEnd type="none" w="med" len="med"/>
                      <a:tailEnd type="none" w="med" len="med"/>
                    </a:lnR>
                    <a:lnT cap="flat">
                      <a:noFill/>
                    </a:lnT>
                    <a:lnB cap="flat">
                      <a:noFill/>
                    </a:lnB>
                    <a:lnTlToBr>
                      <a:noFill/>
                    </a:lnTlToBr>
                    <a:lnBlToTr>
                      <a:noFill/>
                    </a:lnBlToTr>
                    <a:noFill/>
                  </a:tcPr>
                </a:tc>
                <a:tc>
                  <a:txBody>
                    <a:bodyPr/>
                    <a:p>
                      <a:pPr marL="0" lvl="0" indent="0" algn="l" eaLnBrk="1" fontAlgn="base" latinLnBrk="1" hangingPunct="1">
                        <a:spcBef>
                          <a:spcPct val="0"/>
                        </a:spcBef>
                        <a:spcAft>
                          <a:spcPct val="0"/>
                        </a:spcAft>
                        <a:buFont typeface="Arial" panose="020B0604020202020204" pitchFamily="34" charset="0"/>
                        <a:buNone/>
                      </a:pPr>
                      <a:r>
                        <a:rPr lang="zh-CN" altLang="en-US" sz="1000" dirty="0">
                          <a:solidFill>
                            <a:schemeClr val="tx1"/>
                          </a:solidFill>
                          <a:latin typeface="楷体" panose="02010609060101010101" pitchFamily="49" charset="-122"/>
                          <a:ea typeface="楷体" panose="02010609060101010101" pitchFamily="49" charset="-122"/>
                          <a:sym typeface="Malgun Gothic" panose="020B0503020000020004" pitchFamily="34" charset="-127"/>
                        </a:rPr>
                        <a:t>高位货架</a:t>
                      </a:r>
                      <a:r>
                        <a:rPr lang="en-US" altLang="zh-CN" sz="1000" dirty="0">
                          <a:solidFill>
                            <a:schemeClr val="tx1"/>
                          </a:solidFill>
                          <a:latin typeface="楷体" panose="02010609060101010101" pitchFamily="49" charset="-122"/>
                          <a:ea typeface="楷体" panose="02010609060101010101" pitchFamily="49" charset="-122"/>
                          <a:sym typeface="Malgun Gothic" panose="020B0503020000020004" pitchFamily="34" charset="-127"/>
                        </a:rPr>
                        <a:t>210</a:t>
                      </a:r>
                      <a:r>
                        <a:rPr lang="zh-CN" altLang="en-US" sz="1000" dirty="0">
                          <a:solidFill>
                            <a:schemeClr val="tx1"/>
                          </a:solidFill>
                          <a:latin typeface="楷体" panose="02010609060101010101" pitchFamily="49" charset="-122"/>
                          <a:ea typeface="楷体" panose="02010609060101010101" pitchFamily="49" charset="-122"/>
                          <a:sym typeface="Malgun Gothic" panose="020B0503020000020004" pitchFamily="34" charset="-127"/>
                        </a:rPr>
                        <a:t>库位</a:t>
                      </a:r>
                      <a:r>
                        <a:rPr lang="en-US" altLang="x-none" sz="1000" dirty="0">
                          <a:solidFill>
                            <a:schemeClr val="tx1"/>
                          </a:solidFill>
                          <a:latin typeface="楷体" panose="02010609060101010101" pitchFamily="49" charset="-122"/>
                          <a:ea typeface="楷体" panose="02010609060101010101" pitchFamily="49" charset="-122"/>
                          <a:sym typeface="Malgun Gothic" panose="020B0503020000020004" pitchFamily="34" charset="-127"/>
                        </a:rPr>
                        <a:t> (</a:t>
                      </a:r>
                      <a:r>
                        <a:rPr lang="en-US" sz="1000" dirty="0">
                          <a:solidFill>
                            <a:schemeClr val="tx1"/>
                          </a:solidFill>
                          <a:latin typeface="楷体" panose="02010609060101010101" pitchFamily="49" charset="-122"/>
                          <a:ea typeface="楷体" panose="02010609060101010101" pitchFamily="49" charset="-122"/>
                          <a:sym typeface="Malgun Gothic" panose="020B0503020000020004" pitchFamily="34" charset="-127"/>
                        </a:rPr>
                        <a:t>7</a:t>
                      </a:r>
                      <a:r>
                        <a:rPr lang="zh-CN" altLang="en-US" sz="1000" dirty="0">
                          <a:solidFill>
                            <a:schemeClr val="tx1"/>
                          </a:solidFill>
                          <a:latin typeface="楷体" panose="02010609060101010101" pitchFamily="49" charset="-122"/>
                          <a:ea typeface="楷体" panose="02010609060101010101" pitchFamily="49" charset="-122"/>
                          <a:sym typeface="Malgun Gothic" panose="020B0503020000020004" pitchFamily="34" charset="-127"/>
                        </a:rPr>
                        <a:t>天产量</a:t>
                      </a:r>
                      <a:r>
                        <a:rPr lang="en-US" altLang="x-none" sz="1000" dirty="0">
                          <a:solidFill>
                            <a:schemeClr val="tx1"/>
                          </a:solidFill>
                          <a:latin typeface="楷体" panose="02010609060101010101" pitchFamily="49" charset="-122"/>
                          <a:ea typeface="楷体" panose="02010609060101010101" pitchFamily="49" charset="-122"/>
                          <a:sym typeface="Malgun Gothic" panose="020B0503020000020004" pitchFamily="34" charset="-127"/>
                        </a:rPr>
                        <a:t>)</a:t>
                      </a:r>
                      <a:endParaRPr lang="zh-CN" altLang="en-US" sz="1000" dirty="0">
                        <a:solidFill>
                          <a:schemeClr val="tx1"/>
                        </a:solidFill>
                        <a:latin typeface="楷体" panose="02010609060101010101" pitchFamily="49" charset="-122"/>
                        <a:ea typeface="楷体" panose="02010609060101010101" pitchFamily="49" charset="-122"/>
                        <a:sym typeface="Malgun Gothic" panose="020B0503020000020004" pitchFamily="34" charset="-127"/>
                      </a:endParaRPr>
                    </a:p>
                  </a:txBody>
                  <a:tcPr marL="66462" marR="17999" marT="18011" marB="18011" anchor="ctr">
                    <a:lnL w="6350" cap="flat" cmpd="sng">
                      <a:solidFill>
                        <a:srgbClr val="7F7F7F"/>
                      </a:solidFill>
                      <a:prstDash val="solid"/>
                      <a:bevel/>
                      <a:headEnd type="none" w="med" len="med"/>
                      <a:tailEnd type="none" w="med" len="med"/>
                    </a:lnL>
                    <a:lnR w="6350" cap="flat" cmpd="sng">
                      <a:solidFill>
                        <a:srgbClr val="7F7F7F"/>
                      </a:solidFill>
                      <a:prstDash val="solid"/>
                      <a:bevel/>
                      <a:headEnd type="none" w="med" len="med"/>
                      <a:tailEnd type="none" w="med" len="med"/>
                    </a:lnR>
                    <a:lnT cap="flat">
                      <a:noFill/>
                    </a:lnT>
                    <a:lnB cap="flat">
                      <a:noFill/>
                    </a:lnB>
                    <a:lnTlToBr>
                      <a:noFill/>
                    </a:lnTlToBr>
                    <a:lnBlToTr>
                      <a:noFill/>
                    </a:lnBlToTr>
                    <a:noFill/>
                  </a:tcPr>
                </a:tc>
              </a:tr>
              <a:tr h="417195">
                <a:tc>
                  <a:txBody>
                    <a:bodyPr/>
                    <a:p>
                      <a:pPr marL="0" lvl="0" indent="0" algn="ctr" eaLnBrk="1" fontAlgn="base" latinLnBrk="1" hangingPunct="1">
                        <a:spcBef>
                          <a:spcPct val="0"/>
                        </a:spcBef>
                        <a:spcAft>
                          <a:spcPct val="0"/>
                        </a:spcAft>
                        <a:buFont typeface="Arial" panose="020B0604020202020204" pitchFamily="34" charset="0"/>
                        <a:buNone/>
                      </a:pPr>
                      <a:endParaRPr sz="1200" b="1" i="1" baseline="0">
                        <a:solidFill>
                          <a:schemeClr val="tx1"/>
                        </a:solidFill>
                        <a:latin typeface="현대하모니 M" pitchFamily="2" charset="-127"/>
                        <a:ea typeface="현대하모니 M" pitchFamily="2" charset="-127"/>
                        <a:sym typeface="현대하모니 M" pitchFamily="2" charset="-127"/>
                      </a:endParaRPr>
                    </a:p>
                  </a:txBody>
                  <a:tcPr marL="19499" marR="19499" marT="18011" marB="18011" anchor="ctr">
                    <a:lnL w="6350" cap="flat" cmpd="sng">
                      <a:solidFill>
                        <a:srgbClr val="7F7F7F"/>
                      </a:solidFill>
                      <a:prstDash val="solid"/>
                      <a:bevel/>
                      <a:headEnd type="none" w="med" len="med"/>
                      <a:tailEnd type="none" w="med" len="med"/>
                    </a:lnL>
                    <a:lnR w="12700" cap="flat" cmpd="sng">
                      <a:solidFill>
                        <a:srgbClr val="BFBFBF"/>
                      </a:solidFill>
                      <a:prstDash val="solid"/>
                      <a:bevel/>
                      <a:headEnd type="none" w="med" len="med"/>
                      <a:tailEnd type="none" w="med" len="med"/>
                    </a:lnR>
                    <a:lnT cap="flat">
                      <a:noFill/>
                    </a:lnT>
                    <a:lnB cap="flat">
                      <a:noFill/>
                    </a:lnB>
                    <a:lnTlToBr>
                      <a:noFill/>
                    </a:lnTlToBr>
                    <a:lnBlToTr>
                      <a:noFill/>
                    </a:lnBlToTr>
                    <a:solidFill>
                      <a:schemeClr val="bg1">
                        <a:alpha val="100000"/>
                      </a:schemeClr>
                    </a:solidFill>
                  </a:tcPr>
                </a:tc>
                <a:tc>
                  <a:txBody>
                    <a:bodyPr/>
                    <a:p>
                      <a:pPr marL="0" lvl="0" indent="0" algn="ctr" eaLnBrk="1" fontAlgn="ctr" latinLnBrk="1" hangingPunct="1">
                        <a:spcBef>
                          <a:spcPct val="0"/>
                        </a:spcBef>
                        <a:buFont typeface="Arial" panose="020B0604020202020204" pitchFamily="34" charset="0"/>
                        <a:buNone/>
                      </a:pPr>
                      <a:r>
                        <a:rPr lang="zh-CN" altLang="en-US" sz="1000">
                          <a:solidFill>
                            <a:schemeClr val="tx1"/>
                          </a:solidFill>
                          <a:latin typeface="楷体" panose="02010609060101010101" pitchFamily="49" charset="-122"/>
                          <a:ea typeface="楷体" panose="02010609060101010101" pitchFamily="49" charset="-122"/>
                          <a:sym typeface="Malgun Gothic" panose="020B0503020000020004" pitchFamily="34" charset="-127"/>
                        </a:rPr>
                        <a:t>发泡</a:t>
                      </a:r>
                      <a:endParaRPr lang="zh-CN" altLang="en-US" sz="1000">
                        <a:solidFill>
                          <a:schemeClr val="tx1"/>
                        </a:solidFill>
                        <a:latin typeface="楷体" panose="02010609060101010101" pitchFamily="49" charset="-122"/>
                        <a:ea typeface="楷体" panose="02010609060101010101" pitchFamily="49" charset="-122"/>
                        <a:sym typeface="Malgun Gothic" panose="020B0503020000020004" pitchFamily="34" charset="-127"/>
                      </a:endParaRPr>
                    </a:p>
                  </a:txBody>
                  <a:tcPr marL="10319" marR="10319" marT="9525" marB="0" anchor="ctr">
                    <a:lnL w="12700" cap="flat" cmpd="sng">
                      <a:solidFill>
                        <a:srgbClr val="BFBFBF"/>
                      </a:solidFill>
                      <a:prstDash val="solid"/>
                      <a:bevel/>
                      <a:headEnd type="none" w="med" len="med"/>
                      <a:tailEnd type="none" w="med" len="med"/>
                    </a:lnL>
                    <a:lnR w="6350" cap="flat" cmpd="sng">
                      <a:solidFill>
                        <a:srgbClr val="7F7F7F"/>
                      </a:solidFill>
                      <a:prstDash val="solid"/>
                      <a:bevel/>
                      <a:headEnd type="none" w="med" len="med"/>
                      <a:tailEnd type="none" w="med" len="med"/>
                    </a:lnR>
                    <a:lnT cap="flat">
                      <a:noFill/>
                    </a:lnT>
                    <a:lnB w="12700" cap="flat">
                      <a:solidFill>
                        <a:schemeClr val="bg1">
                          <a:lumMod val="85000"/>
                        </a:schemeClr>
                      </a:solidFill>
                      <a:prstDash val="solid"/>
                    </a:lnB>
                    <a:lnTlToBr>
                      <a:noFill/>
                    </a:lnTlToBr>
                    <a:lnBlToTr>
                      <a:noFill/>
                    </a:lnBlToTr>
                    <a:noFill/>
                  </a:tcPr>
                </a:tc>
                <a:tc>
                  <a:txBody>
                    <a:bodyPr/>
                    <a:p>
                      <a:pPr marL="0" lvl="0" indent="0" algn="r" eaLnBrk="1" latinLnBrk="1" hangingPunct="1">
                        <a:spcBef>
                          <a:spcPct val="0"/>
                        </a:spcBef>
                        <a:buFont typeface="Arial" panose="020B0604020202020204" pitchFamily="34" charset="0"/>
                        <a:buNone/>
                      </a:pPr>
                      <a:r>
                        <a:rPr lang="en-US" sz="1000" dirty="0">
                          <a:solidFill>
                            <a:schemeClr val="tx1"/>
                          </a:solidFill>
                          <a:latin typeface="楷体" panose="02010609060101010101" pitchFamily="49" charset="-122"/>
                          <a:ea typeface="楷体" panose="02010609060101010101" pitchFamily="49" charset="-122"/>
                          <a:sym typeface="Malgun Gothic" panose="020B0503020000020004" pitchFamily="34" charset="-127"/>
                        </a:rPr>
                        <a:t>2030.24</a:t>
                      </a:r>
                      <a:r>
                        <a:rPr lang="zh-CN" altLang="en-US" sz="1000" dirty="0">
                          <a:solidFill>
                            <a:schemeClr val="tx1"/>
                          </a:solidFill>
                          <a:latin typeface="楷体" panose="02010609060101010101" pitchFamily="49" charset="-122"/>
                          <a:ea typeface="楷体" panose="02010609060101010101" pitchFamily="49" charset="-122"/>
                          <a:sym typeface="Malgun Gothic" panose="020B0503020000020004" pitchFamily="34" charset="-127"/>
                        </a:rPr>
                        <a:t>万</a:t>
                      </a:r>
                      <a:r>
                        <a:rPr lang="en-US" altLang="x-none" sz="1000" dirty="0">
                          <a:solidFill>
                            <a:schemeClr val="tx1"/>
                          </a:solidFill>
                          <a:latin typeface="楷体" panose="02010609060101010101" pitchFamily="49" charset="-122"/>
                          <a:ea typeface="楷体" panose="02010609060101010101" pitchFamily="49" charset="-122"/>
                          <a:sym typeface="Malgun Gothic" panose="020B0503020000020004" pitchFamily="34" charset="-127"/>
                        </a:rPr>
                        <a:t>RMB</a:t>
                      </a:r>
                      <a:endParaRPr lang="zh-CN" altLang="en-US" sz="1000" dirty="0">
                        <a:solidFill>
                          <a:schemeClr val="tx1"/>
                        </a:solidFill>
                        <a:latin typeface="楷体" panose="02010609060101010101" pitchFamily="49" charset="-122"/>
                        <a:ea typeface="楷体" panose="02010609060101010101" pitchFamily="49" charset="-122"/>
                        <a:sym typeface="Malgun Gothic" panose="020B0503020000020004" pitchFamily="34" charset="-127"/>
                      </a:endParaRPr>
                    </a:p>
                  </a:txBody>
                  <a:tcPr marL="19499" marR="78000" marT="18011" marB="18011" anchor="ctr">
                    <a:lnL w="6350" cap="flat" cmpd="sng">
                      <a:solidFill>
                        <a:srgbClr val="7F7F7F"/>
                      </a:solidFill>
                      <a:prstDash val="solid"/>
                      <a:bevel/>
                      <a:headEnd type="none" w="med" len="med"/>
                      <a:tailEnd type="none" w="med" len="med"/>
                    </a:lnL>
                    <a:lnR w="6350" cap="flat" cmpd="sng">
                      <a:solidFill>
                        <a:srgbClr val="7F7F7F"/>
                      </a:solidFill>
                      <a:prstDash val="solid"/>
                      <a:bevel/>
                      <a:headEnd type="none" w="med" len="med"/>
                      <a:tailEnd type="none" w="med" len="med"/>
                    </a:lnR>
                    <a:lnT cap="flat">
                      <a:noFill/>
                    </a:lnT>
                    <a:lnB w="12700" cap="flat" cmpd="sng">
                      <a:solidFill>
                        <a:srgbClr val="BFBFBF"/>
                      </a:solidFill>
                      <a:prstDash val="solid"/>
                      <a:bevel/>
                      <a:headEnd type="none" w="med" len="med"/>
                      <a:tailEnd type="none" w="med" len="med"/>
                    </a:lnB>
                    <a:lnTlToBr>
                      <a:noFill/>
                    </a:lnTlToBr>
                    <a:lnBlToTr>
                      <a:noFill/>
                    </a:lnBlToTr>
                    <a:noFill/>
                  </a:tcPr>
                </a:tc>
                <a:tc>
                  <a:txBody>
                    <a:bodyPr/>
                    <a:p>
                      <a:pPr marL="0" lvl="0" indent="0" algn="l" eaLnBrk="1" fontAlgn="base" latinLnBrk="1" hangingPunct="1">
                        <a:spcBef>
                          <a:spcPct val="0"/>
                        </a:spcBef>
                        <a:spcAft>
                          <a:spcPct val="0"/>
                        </a:spcAft>
                        <a:buFont typeface="Arial" panose="020B0604020202020204" pitchFamily="34" charset="0"/>
                        <a:buNone/>
                      </a:pPr>
                      <a:r>
                        <a:rPr lang="en-US" altLang="x-none" sz="1000" dirty="0">
                          <a:solidFill>
                            <a:schemeClr val="tx1"/>
                          </a:solidFill>
                          <a:latin typeface="楷体" panose="02010609060101010101" pitchFamily="49" charset="-122"/>
                          <a:ea typeface="楷体" panose="02010609060101010101" pitchFamily="49" charset="-122"/>
                          <a:sym typeface="Malgun Gothic" panose="020B0503020000020004" pitchFamily="34" charset="-127"/>
                        </a:rPr>
                        <a:t>32</a:t>
                      </a:r>
                      <a:r>
                        <a:rPr lang="zh-CN" altLang="en-US" sz="1000" dirty="0">
                          <a:solidFill>
                            <a:schemeClr val="tx1"/>
                          </a:solidFill>
                          <a:latin typeface="楷体" panose="02010609060101010101" pitchFamily="49" charset="-122"/>
                          <a:ea typeface="楷体" panose="02010609060101010101" pitchFamily="49" charset="-122"/>
                          <a:sym typeface="Malgun Gothic" panose="020B0503020000020004" pitchFamily="34" charset="-127"/>
                        </a:rPr>
                        <a:t>工位</a:t>
                      </a:r>
                      <a:r>
                        <a:rPr lang="en-US" altLang="x-none" sz="1000" dirty="0">
                          <a:solidFill>
                            <a:schemeClr val="tx1"/>
                          </a:solidFill>
                          <a:latin typeface="楷体" panose="02010609060101010101" pitchFamily="49" charset="-122"/>
                          <a:ea typeface="楷体" panose="02010609060101010101" pitchFamily="49" charset="-122"/>
                          <a:sym typeface="Malgun Gothic" panose="020B0503020000020004" pitchFamily="34" charset="-127"/>
                        </a:rPr>
                        <a:t>, </a:t>
                      </a:r>
                      <a:r>
                        <a:rPr lang="zh-CN" sz="1000" dirty="0">
                          <a:solidFill>
                            <a:schemeClr val="tx1"/>
                          </a:solidFill>
                          <a:latin typeface="楷体" panose="02010609060101010101" pitchFamily="49" charset="-122"/>
                          <a:ea typeface="楷体" panose="02010609060101010101" pitchFamily="49" charset="-122"/>
                          <a:sym typeface="Malgun Gothic" panose="020B0503020000020004" pitchFamily="34" charset="-127"/>
                        </a:rPr>
                        <a:t>双机器人浇筑</a:t>
                      </a:r>
                      <a:endParaRPr lang="zh-CN" sz="1000" dirty="0">
                        <a:solidFill>
                          <a:schemeClr val="tx1"/>
                        </a:solidFill>
                        <a:latin typeface="楷体" panose="02010609060101010101" pitchFamily="49" charset="-122"/>
                        <a:ea typeface="楷体" panose="02010609060101010101" pitchFamily="49" charset="-122"/>
                        <a:sym typeface="Malgun Gothic" panose="020B0503020000020004" pitchFamily="34" charset="-127"/>
                      </a:endParaRPr>
                    </a:p>
                  </a:txBody>
                  <a:tcPr marL="72001" marR="19499" marT="18011" marB="18011" anchor="ctr">
                    <a:lnL w="6350" cap="flat" cmpd="sng">
                      <a:solidFill>
                        <a:srgbClr val="7F7F7F"/>
                      </a:solidFill>
                      <a:prstDash val="solid"/>
                      <a:bevel/>
                      <a:headEnd type="none" w="med" len="med"/>
                      <a:tailEnd type="none" w="med" len="med"/>
                    </a:lnL>
                    <a:lnR w="6350" cap="flat" cmpd="sng">
                      <a:solidFill>
                        <a:srgbClr val="7F7F7F"/>
                      </a:solidFill>
                      <a:prstDash val="solid"/>
                      <a:bevel/>
                      <a:headEnd type="none" w="med" len="med"/>
                      <a:tailEnd type="none" w="med" len="med"/>
                    </a:lnR>
                    <a:lnT cap="flat">
                      <a:noFill/>
                    </a:lnT>
                    <a:lnB w="12700" cap="flat" cmpd="sng">
                      <a:solidFill>
                        <a:srgbClr val="BFBFBF"/>
                      </a:solidFill>
                      <a:prstDash val="solid"/>
                      <a:bevel/>
                      <a:headEnd type="none" w="med" len="med"/>
                      <a:tailEnd type="none" w="med" len="med"/>
                    </a:lnB>
                    <a:lnTlToBr>
                      <a:noFill/>
                    </a:lnTlToBr>
                    <a:lnBlToTr>
                      <a:noFill/>
                    </a:lnBlToTr>
                    <a:noFill/>
                  </a:tcPr>
                </a:tc>
              </a:tr>
              <a:tr h="429895">
                <a:tc gridSpan="2">
                  <a:txBody>
                    <a:bodyPr/>
                    <a:p>
                      <a:pPr marL="0" lvl="0" indent="0" algn="ctr" latinLnBrk="1">
                        <a:spcBef>
                          <a:spcPct val="0"/>
                        </a:spcBef>
                        <a:buFont typeface="Arial" panose="020B0604020202020204" pitchFamily="34" charset="0"/>
                        <a:buNone/>
                      </a:pPr>
                      <a:r>
                        <a:rPr lang="zh-CN" altLang="en-US" sz="1300">
                          <a:solidFill>
                            <a:srgbClr val="000000"/>
                          </a:solidFill>
                          <a:latin typeface="楷体" panose="02010609060101010101" pitchFamily="49" charset="-122"/>
                          <a:ea typeface="楷体" panose="02010609060101010101" pitchFamily="49" charset="-122"/>
                          <a:sym typeface="JBold" pitchFamily="2" charset="-127"/>
                        </a:rPr>
                        <a:t>合计</a:t>
                      </a:r>
                      <a:endParaRPr lang="zh-CN" altLang="en-US" sz="1300">
                        <a:solidFill>
                          <a:srgbClr val="000000"/>
                        </a:solidFill>
                        <a:latin typeface="楷体" panose="02010609060101010101" pitchFamily="49" charset="-122"/>
                        <a:ea typeface="楷体" panose="02010609060101010101" pitchFamily="49" charset="-122"/>
                        <a:sym typeface="JBold" pitchFamily="2" charset="-127"/>
                      </a:endParaRPr>
                    </a:p>
                  </a:txBody>
                  <a:tcPr marL="19499" marR="19499" marT="18011" marB="18011" anchor="ctr">
                    <a:lnL w="6350" cap="flat" cmpd="sng">
                      <a:solidFill>
                        <a:srgbClr val="7F7F7F"/>
                      </a:solidFill>
                      <a:prstDash val="solid"/>
                      <a:bevel/>
                      <a:headEnd type="none" w="med" len="med"/>
                      <a:tailEnd type="none" w="med" len="med"/>
                    </a:lnL>
                    <a:lnR w="6350" cap="flat" cmpd="sng">
                      <a:solidFill>
                        <a:srgbClr val="7F7F7F"/>
                      </a:solidFill>
                      <a:prstDash val="solid"/>
                      <a:bevel/>
                      <a:headEnd type="none" w="med" len="med"/>
                      <a:tailEnd type="none" w="med" len="med"/>
                    </a:lnR>
                    <a:lnT cap="flat">
                      <a:noFill/>
                    </a:lnT>
                    <a:lnB w="6350" cap="flat" cmpd="sng">
                      <a:solidFill>
                        <a:srgbClr val="7F7F7F"/>
                      </a:solidFill>
                      <a:prstDash val="solid"/>
                      <a:bevel/>
                      <a:headEnd type="none" w="med" len="med"/>
                      <a:tailEnd type="none" w="med" len="med"/>
                    </a:lnB>
                    <a:lnTlToBr>
                      <a:noFill/>
                    </a:lnTlToBr>
                    <a:lnBlToTr>
                      <a:noFill/>
                    </a:lnBlToTr>
                    <a:solidFill>
                      <a:schemeClr val="bg1">
                        <a:alpha val="100000"/>
                      </a:schemeClr>
                    </a:solidFill>
                  </a:tcPr>
                </a:tc>
                <a:tc hMerge="1">
                  <a:tcPr>
                    <a:lnR w="6350" cap="flat" cmpd="sng">
                      <a:solidFill>
                        <a:srgbClr val="7F7F7F"/>
                      </a:solidFill>
                      <a:prstDash val="solid"/>
                      <a:bevel/>
                      <a:headEnd type="none" w="med" len="med"/>
                      <a:tailEnd type="none" w="med" len="med"/>
                    </a:lnR>
                    <a:lnT w="12700" cap="flat">
                      <a:solidFill>
                        <a:schemeClr val="bg1">
                          <a:lumMod val="85000"/>
                        </a:schemeClr>
                      </a:solidFill>
                      <a:prstDash val="solid"/>
                    </a:lnT>
                    <a:lnB w="6350" cap="flat" cmpd="sng">
                      <a:solidFill>
                        <a:srgbClr val="7F7F7F"/>
                      </a:solidFill>
                      <a:prstDash val="solid"/>
                      <a:bevel/>
                      <a:headEnd type="none" w="med" len="med"/>
                      <a:tailEnd type="none" w="med" len="med"/>
                    </a:lnB>
                  </a:tcPr>
                </a:tc>
                <a:tc>
                  <a:txBody>
                    <a:bodyPr/>
                    <a:p>
                      <a:pPr marL="0" lvl="0" indent="0" algn="r" latinLnBrk="1">
                        <a:spcBef>
                          <a:spcPct val="0"/>
                        </a:spcBef>
                        <a:buFont typeface="Arial" panose="020B0604020202020204" pitchFamily="34" charset="0"/>
                        <a:buNone/>
                      </a:pPr>
                      <a:r>
                        <a:rPr lang="en-US" sz="1300" dirty="0">
                          <a:solidFill>
                            <a:srgbClr val="000000"/>
                          </a:solidFill>
                          <a:latin typeface="楷体" panose="02010609060101010101" pitchFamily="49" charset="-122"/>
                          <a:ea typeface="楷体" panose="02010609060101010101" pitchFamily="49" charset="-122"/>
                          <a:sym typeface="JBold" pitchFamily="2" charset="-127"/>
                        </a:rPr>
                        <a:t>2850.54</a:t>
                      </a:r>
                      <a:r>
                        <a:rPr lang="zh-CN" altLang="en-US" sz="1300" dirty="0">
                          <a:solidFill>
                            <a:srgbClr val="000000"/>
                          </a:solidFill>
                          <a:latin typeface="楷体" panose="02010609060101010101" pitchFamily="49" charset="-122"/>
                          <a:ea typeface="楷体" panose="02010609060101010101" pitchFamily="49" charset="-122"/>
                          <a:sym typeface="JBold" pitchFamily="2" charset="-127"/>
                        </a:rPr>
                        <a:t>万</a:t>
                      </a:r>
                      <a:r>
                        <a:rPr lang="en-US" altLang="x-none" sz="1300" dirty="0">
                          <a:solidFill>
                            <a:srgbClr val="000000"/>
                          </a:solidFill>
                          <a:latin typeface="楷体" panose="02010609060101010101" pitchFamily="49" charset="-122"/>
                          <a:ea typeface="楷体" panose="02010609060101010101" pitchFamily="49" charset="-122"/>
                          <a:sym typeface="JBold" pitchFamily="2" charset="-127"/>
                        </a:rPr>
                        <a:t>RMB</a:t>
                      </a:r>
                      <a:endParaRPr lang="zh-CN" altLang="en-US" sz="1300" dirty="0">
                        <a:solidFill>
                          <a:srgbClr val="000000"/>
                        </a:solidFill>
                        <a:latin typeface="楷体" panose="02010609060101010101" pitchFamily="49" charset="-122"/>
                        <a:ea typeface="楷体" panose="02010609060101010101" pitchFamily="49" charset="-122"/>
                        <a:sym typeface="JBold" pitchFamily="2" charset="-127"/>
                      </a:endParaRPr>
                    </a:p>
                  </a:txBody>
                  <a:tcPr marL="19499" marR="78000" marT="18011" marB="18011" anchor="ctr">
                    <a:lnL w="6350" cap="flat" cmpd="sng">
                      <a:solidFill>
                        <a:srgbClr val="7F7F7F"/>
                      </a:solidFill>
                      <a:prstDash val="solid"/>
                      <a:bevel/>
                      <a:headEnd type="none" w="med" len="med"/>
                      <a:tailEnd type="none" w="med" len="med"/>
                    </a:lnL>
                    <a:lnR w="6350" cap="flat" cmpd="sng">
                      <a:solidFill>
                        <a:srgbClr val="7F7F7F"/>
                      </a:solidFill>
                      <a:prstDash val="solid"/>
                      <a:bevel/>
                      <a:headEnd type="none" w="med" len="med"/>
                      <a:tailEnd type="none" w="med" len="med"/>
                    </a:lnR>
                    <a:lnT w="12700" cap="flat" cmpd="sng">
                      <a:solidFill>
                        <a:srgbClr val="BFBFBF"/>
                      </a:solidFill>
                      <a:prstDash val="solid"/>
                      <a:bevel/>
                      <a:headEnd type="none" w="med" len="med"/>
                      <a:tailEnd type="none" w="med" len="med"/>
                    </a:lnT>
                    <a:lnB w="6350" cap="flat" cmpd="sng">
                      <a:solidFill>
                        <a:srgbClr val="7F7F7F"/>
                      </a:solidFill>
                      <a:prstDash val="solid"/>
                      <a:bevel/>
                      <a:headEnd type="none" w="med" len="med"/>
                      <a:tailEnd type="none" w="med" len="med"/>
                    </a:lnB>
                    <a:lnTlToBr>
                      <a:noFill/>
                    </a:lnTlToBr>
                    <a:lnBlToTr>
                      <a:noFill/>
                    </a:lnBlToTr>
                    <a:noFill/>
                  </a:tcPr>
                </a:tc>
                <a:tc>
                  <a:txBody>
                    <a:bodyPr/>
                    <a:p>
                      <a:pPr marL="0" lvl="0" indent="0" algn="l" eaLnBrk="1" fontAlgn="base" latinLnBrk="1" hangingPunct="1">
                        <a:spcBef>
                          <a:spcPct val="0"/>
                        </a:spcBef>
                        <a:spcAft>
                          <a:spcPct val="0"/>
                        </a:spcAft>
                        <a:buFont typeface="Arial" panose="020B0604020202020204" pitchFamily="34" charset="0"/>
                        <a:buNone/>
                      </a:pPr>
                      <a:endParaRPr sz="1300">
                        <a:solidFill>
                          <a:srgbClr val="000000"/>
                        </a:solidFill>
                        <a:latin typeface="楷体" panose="02010609060101010101" pitchFamily="49" charset="-122"/>
                        <a:ea typeface="楷体" panose="02010609060101010101" pitchFamily="49" charset="-122"/>
                        <a:sym typeface="JBold" pitchFamily="2" charset="-127"/>
                      </a:endParaRPr>
                    </a:p>
                  </a:txBody>
                  <a:tcPr marL="72001" marR="19499" marT="18011" marB="18011" anchor="ctr">
                    <a:lnL w="6350" cap="flat" cmpd="sng">
                      <a:solidFill>
                        <a:srgbClr val="7F7F7F"/>
                      </a:solidFill>
                      <a:prstDash val="solid"/>
                      <a:bevel/>
                      <a:headEnd type="none" w="med" len="med"/>
                      <a:tailEnd type="none" w="med" len="med"/>
                    </a:lnL>
                    <a:lnR w="6350" cap="flat" cmpd="sng">
                      <a:solidFill>
                        <a:srgbClr val="7F7F7F"/>
                      </a:solidFill>
                      <a:prstDash val="solid"/>
                      <a:bevel/>
                      <a:headEnd type="none" w="med" len="med"/>
                      <a:tailEnd type="none" w="med" len="med"/>
                    </a:lnR>
                    <a:lnT w="12700" cap="flat" cmpd="sng">
                      <a:solidFill>
                        <a:srgbClr val="BFBFBF"/>
                      </a:solidFill>
                      <a:prstDash val="solid"/>
                      <a:bevel/>
                      <a:headEnd type="none" w="med" len="med"/>
                      <a:tailEnd type="none" w="med" len="med"/>
                    </a:lnT>
                    <a:lnB w="6350" cap="flat" cmpd="sng">
                      <a:solidFill>
                        <a:srgbClr val="7F7F7F"/>
                      </a:solidFill>
                      <a:prstDash val="solid"/>
                      <a:bevel/>
                      <a:headEnd type="none" w="med" len="med"/>
                      <a:tailEnd type="none" w="med" len="med"/>
                    </a:lnB>
                    <a:lnTlToBr>
                      <a:noFill/>
                    </a:lnTlToBr>
                    <a:lnBlToTr>
                      <a:noFill/>
                    </a:lnBlToTr>
                    <a:noFill/>
                  </a:tcPr>
                </a:tc>
              </a:tr>
            </a:tbl>
          </a:graphicData>
        </a:graphic>
      </p:graphicFrame>
      <p:graphicFrame>
        <p:nvGraphicFramePr>
          <p:cNvPr id="27716" name="表格 27715"/>
          <p:cNvGraphicFramePr/>
          <p:nvPr>
            <p:custDataLst>
              <p:tags r:id="rId3"/>
            </p:custDataLst>
          </p:nvPr>
        </p:nvGraphicFramePr>
        <p:xfrm>
          <a:off x="1572895" y="1925955"/>
          <a:ext cx="4773930" cy="1184910"/>
        </p:xfrm>
        <a:graphic>
          <a:graphicData uri="http://schemas.openxmlformats.org/drawingml/2006/table">
            <a:tbl>
              <a:tblPr/>
              <a:tblGrid>
                <a:gridCol w="240665"/>
                <a:gridCol w="1344930"/>
                <a:gridCol w="1195070"/>
                <a:gridCol w="1993265"/>
              </a:tblGrid>
              <a:tr h="233680">
                <a:tc gridSpan="2">
                  <a:txBody>
                    <a:bodyPr/>
                    <a:p>
                      <a:pPr marL="0" lvl="0" indent="0" algn="ctr" latinLnBrk="1">
                        <a:spcBef>
                          <a:spcPct val="0"/>
                        </a:spcBef>
                        <a:buFont typeface="Arial" panose="020B0604020202020204" pitchFamily="34" charset="0"/>
                        <a:buNone/>
                      </a:pPr>
                      <a:r>
                        <a:rPr lang="zh-CN" altLang="en-US" sz="1300">
                          <a:solidFill>
                            <a:srgbClr val="000000"/>
                          </a:solidFill>
                          <a:latin typeface="楷体" panose="02010609060101010101" pitchFamily="49" charset="-122"/>
                          <a:ea typeface="楷体" panose="02010609060101010101" pitchFamily="49" charset="-122"/>
                          <a:sym typeface="JBold" pitchFamily="2" charset="-127"/>
                        </a:rPr>
                        <a:t>区分</a:t>
                      </a:r>
                      <a:endParaRPr lang="zh-CN" altLang="en-US" sz="1300">
                        <a:solidFill>
                          <a:srgbClr val="000000"/>
                        </a:solidFill>
                        <a:latin typeface="楷体" panose="02010609060101010101" pitchFamily="49" charset="-122"/>
                        <a:ea typeface="楷体" panose="02010609060101010101" pitchFamily="49" charset="-122"/>
                        <a:sym typeface="JBold" pitchFamily="2" charset="-127"/>
                      </a:endParaRPr>
                    </a:p>
                  </a:txBody>
                  <a:tcPr marL="19499" marR="19499" marT="18007" marB="18007" anchor="ctr">
                    <a:lnL w="6350" cap="flat" cmpd="sng">
                      <a:solidFill>
                        <a:srgbClr val="7F7F7F"/>
                      </a:solidFill>
                      <a:prstDash val="solid"/>
                      <a:bevel/>
                      <a:headEnd type="none" w="med" len="med"/>
                      <a:tailEnd type="none" w="med" len="med"/>
                    </a:lnL>
                    <a:lnR w="6350" cap="flat" cmpd="sng">
                      <a:solidFill>
                        <a:srgbClr val="7F7F7F"/>
                      </a:solidFill>
                      <a:prstDash val="solid"/>
                      <a:bevel/>
                      <a:headEnd type="none" w="med" len="med"/>
                      <a:tailEnd type="none" w="med" len="med"/>
                    </a:lnR>
                    <a:lnT w="6350" cap="flat" cmpd="sng">
                      <a:solidFill>
                        <a:srgbClr val="7F7F7F"/>
                      </a:solidFill>
                      <a:prstDash val="solid"/>
                      <a:bevel/>
                      <a:headEnd type="none" w="med" len="med"/>
                      <a:tailEnd type="none" w="med" len="med"/>
                    </a:lnT>
                    <a:lnB w="6350" cap="flat" cmpd="sng">
                      <a:solidFill>
                        <a:srgbClr val="7F7F7F"/>
                      </a:solidFill>
                      <a:prstDash val="solid"/>
                      <a:bevel/>
                      <a:headEnd type="none" w="med" len="med"/>
                      <a:tailEnd type="none" w="med" len="med"/>
                    </a:lnB>
                    <a:lnTlToBr>
                      <a:noFill/>
                    </a:lnTlToBr>
                    <a:lnBlToTr>
                      <a:noFill/>
                    </a:lnBlToTr>
                    <a:solidFill>
                      <a:srgbClr val="DAE5F1">
                        <a:alpha val="59999"/>
                      </a:srgbClr>
                    </a:solidFill>
                  </a:tcPr>
                </a:tc>
                <a:tc hMerge="1">
                  <a:tcPr>
                    <a:lnR w="6350" cap="flat" cmpd="sng">
                      <a:solidFill>
                        <a:srgbClr val="7F7F7F"/>
                      </a:solidFill>
                      <a:prstDash val="solid"/>
                      <a:bevel/>
                      <a:headEnd type="none" w="med" len="med"/>
                      <a:tailEnd type="none" w="med" len="med"/>
                    </a:lnR>
                    <a:lnT w="6350" cap="flat" cmpd="sng">
                      <a:solidFill>
                        <a:srgbClr val="7F7F7F"/>
                      </a:solidFill>
                      <a:prstDash val="solid"/>
                      <a:bevel/>
                      <a:headEnd type="none" w="med" len="med"/>
                      <a:tailEnd type="none" w="med" len="med"/>
                    </a:lnT>
                    <a:lnB w="6350" cap="flat" cmpd="sng">
                      <a:solidFill>
                        <a:srgbClr val="7F7F7F"/>
                      </a:solidFill>
                      <a:prstDash val="solid"/>
                      <a:bevel/>
                      <a:headEnd type="none" w="med" len="med"/>
                      <a:tailEnd type="none" w="med" len="med"/>
                    </a:lnB>
                  </a:tcPr>
                </a:tc>
                <a:tc>
                  <a:txBody>
                    <a:bodyPr/>
                    <a:p>
                      <a:pPr marL="0" lvl="0" indent="0" algn="ctr" latinLnBrk="1">
                        <a:spcBef>
                          <a:spcPct val="0"/>
                        </a:spcBef>
                        <a:buFont typeface="Arial" panose="020B0604020202020204" pitchFamily="34" charset="0"/>
                        <a:buNone/>
                      </a:pPr>
                      <a:r>
                        <a:rPr lang="zh-CN" altLang="en-US" sz="1300">
                          <a:solidFill>
                            <a:srgbClr val="000000"/>
                          </a:solidFill>
                          <a:latin typeface="楷体" panose="02010609060101010101" pitchFamily="49" charset="-122"/>
                          <a:ea typeface="楷体" panose="02010609060101010101" pitchFamily="49" charset="-122"/>
                          <a:sym typeface="JBold" pitchFamily="2" charset="-127"/>
                        </a:rPr>
                        <a:t>面积</a:t>
                      </a:r>
                      <a:endParaRPr lang="zh-CN" altLang="en-US" sz="1300">
                        <a:solidFill>
                          <a:srgbClr val="000000"/>
                        </a:solidFill>
                        <a:latin typeface="楷体" panose="02010609060101010101" pitchFamily="49" charset="-122"/>
                        <a:ea typeface="楷体" panose="02010609060101010101" pitchFamily="49" charset="-122"/>
                        <a:sym typeface="JBold" pitchFamily="2" charset="-127"/>
                      </a:endParaRPr>
                    </a:p>
                  </a:txBody>
                  <a:tcPr marL="19499" marR="19499" marT="18007" marB="18007" anchor="ctr">
                    <a:lnL w="6350" cap="flat" cmpd="sng">
                      <a:solidFill>
                        <a:srgbClr val="7F7F7F"/>
                      </a:solidFill>
                      <a:prstDash val="solid"/>
                      <a:bevel/>
                      <a:headEnd type="none" w="med" len="med"/>
                      <a:tailEnd type="none" w="med" len="med"/>
                    </a:lnL>
                    <a:lnR w="6350" cap="flat" cmpd="sng">
                      <a:solidFill>
                        <a:srgbClr val="7F7F7F"/>
                      </a:solidFill>
                      <a:prstDash val="solid"/>
                      <a:bevel/>
                      <a:headEnd type="none" w="med" len="med"/>
                      <a:tailEnd type="none" w="med" len="med"/>
                    </a:lnR>
                    <a:lnT w="6350" cap="flat" cmpd="sng">
                      <a:solidFill>
                        <a:srgbClr val="7F7F7F"/>
                      </a:solidFill>
                      <a:prstDash val="solid"/>
                      <a:bevel/>
                      <a:headEnd type="none" w="med" len="med"/>
                      <a:tailEnd type="none" w="med" len="med"/>
                    </a:lnT>
                    <a:lnB w="6350" cap="flat" cmpd="sng">
                      <a:solidFill>
                        <a:srgbClr val="7F7F7F"/>
                      </a:solidFill>
                      <a:prstDash val="solid"/>
                      <a:bevel/>
                      <a:headEnd type="none" w="med" len="med"/>
                      <a:tailEnd type="none" w="med" len="med"/>
                    </a:lnB>
                    <a:lnTlToBr>
                      <a:noFill/>
                    </a:lnTlToBr>
                    <a:lnBlToTr>
                      <a:noFill/>
                    </a:lnBlToTr>
                    <a:solidFill>
                      <a:srgbClr val="DAE5F1">
                        <a:alpha val="59999"/>
                      </a:srgbClr>
                    </a:solidFill>
                  </a:tcPr>
                </a:tc>
                <a:tc>
                  <a:txBody>
                    <a:bodyPr/>
                    <a:p>
                      <a:pPr marL="0" lvl="0" indent="0" algn="ctr" latinLnBrk="1">
                        <a:spcBef>
                          <a:spcPct val="0"/>
                        </a:spcBef>
                        <a:buFont typeface="Arial" panose="020B0604020202020204" pitchFamily="34" charset="0"/>
                        <a:buNone/>
                      </a:pPr>
                      <a:r>
                        <a:rPr lang="zh-CN" altLang="en-US" sz="1300">
                          <a:solidFill>
                            <a:srgbClr val="000000"/>
                          </a:solidFill>
                          <a:latin typeface="楷体" panose="02010609060101010101" pitchFamily="49" charset="-122"/>
                          <a:ea typeface="楷体" panose="02010609060101010101" pitchFamily="49" charset="-122"/>
                          <a:sym typeface="JBold" pitchFamily="2" charset="-127"/>
                        </a:rPr>
                        <a:t>备注</a:t>
                      </a:r>
                      <a:endParaRPr lang="zh-CN" altLang="en-US" sz="1300">
                        <a:solidFill>
                          <a:srgbClr val="000000"/>
                        </a:solidFill>
                        <a:latin typeface="楷体" panose="02010609060101010101" pitchFamily="49" charset="-122"/>
                        <a:ea typeface="楷体" panose="02010609060101010101" pitchFamily="49" charset="-122"/>
                        <a:sym typeface="JBold" pitchFamily="2" charset="-127"/>
                      </a:endParaRPr>
                    </a:p>
                  </a:txBody>
                  <a:tcPr marL="19499" marR="19499" marT="18007" marB="18007" anchor="ctr">
                    <a:lnL w="6350" cap="flat" cmpd="sng">
                      <a:solidFill>
                        <a:srgbClr val="7F7F7F"/>
                      </a:solidFill>
                      <a:prstDash val="solid"/>
                      <a:bevel/>
                      <a:headEnd type="none" w="med" len="med"/>
                      <a:tailEnd type="none" w="med" len="med"/>
                    </a:lnL>
                    <a:lnR w="6350" cap="flat" cmpd="sng">
                      <a:solidFill>
                        <a:srgbClr val="7F7F7F"/>
                      </a:solidFill>
                      <a:prstDash val="solid"/>
                      <a:bevel/>
                      <a:headEnd type="none" w="med" len="med"/>
                      <a:tailEnd type="none" w="med" len="med"/>
                    </a:lnR>
                    <a:lnT w="6350" cap="flat" cmpd="sng">
                      <a:solidFill>
                        <a:srgbClr val="7F7F7F"/>
                      </a:solidFill>
                      <a:prstDash val="solid"/>
                      <a:bevel/>
                      <a:headEnd type="none" w="med" len="med"/>
                      <a:tailEnd type="none" w="med" len="med"/>
                    </a:lnT>
                    <a:lnB w="6350" cap="flat" cmpd="sng">
                      <a:solidFill>
                        <a:srgbClr val="7F7F7F"/>
                      </a:solidFill>
                      <a:prstDash val="solid"/>
                      <a:bevel/>
                      <a:headEnd type="none" w="med" len="med"/>
                      <a:tailEnd type="none" w="med" len="med"/>
                    </a:lnB>
                    <a:lnTlToBr>
                      <a:noFill/>
                    </a:lnTlToBr>
                    <a:lnBlToTr>
                      <a:noFill/>
                    </a:lnBlToTr>
                    <a:solidFill>
                      <a:srgbClr val="DAE5F1">
                        <a:alpha val="59999"/>
                      </a:srgbClr>
                    </a:solidFill>
                  </a:tcPr>
                </a:tc>
              </a:tr>
              <a:tr h="320040">
                <a:tc>
                  <a:txBody>
                    <a:bodyPr/>
                    <a:p>
                      <a:pPr marL="0" lvl="0" indent="0" algn="ctr" latinLnBrk="1">
                        <a:spcBef>
                          <a:spcPct val="0"/>
                        </a:spcBef>
                        <a:buFont typeface="Arial" panose="020B0604020202020204" pitchFamily="34" charset="0"/>
                        <a:buNone/>
                      </a:pPr>
                      <a:endParaRPr sz="1100">
                        <a:solidFill>
                          <a:srgbClr val="000000"/>
                        </a:solidFill>
                        <a:latin typeface="楷体" panose="02010609060101010101" pitchFamily="49" charset="-122"/>
                        <a:ea typeface="현대하모니 M" pitchFamily="2" charset="-127"/>
                        <a:sym typeface="楷体" panose="02010609060101010101" pitchFamily="49" charset="-122"/>
                      </a:endParaRPr>
                    </a:p>
                  </a:txBody>
                  <a:tcPr marL="19499" marR="19499" marT="18007" marB="18007" anchor="ctr">
                    <a:lnL w="6350" cap="flat" cmpd="sng">
                      <a:solidFill>
                        <a:srgbClr val="7F7F7F"/>
                      </a:solidFill>
                      <a:prstDash val="solid"/>
                      <a:bevel/>
                      <a:headEnd type="none" w="med" len="med"/>
                      <a:tailEnd type="none" w="med" len="med"/>
                    </a:lnL>
                    <a:lnR w="12700" cap="flat" cmpd="sng">
                      <a:solidFill>
                        <a:srgbClr val="BFBFBF"/>
                      </a:solidFill>
                      <a:prstDash val="solid"/>
                      <a:bevel/>
                      <a:headEnd type="none" w="med" len="med"/>
                      <a:tailEnd type="none" w="med" len="med"/>
                    </a:lnR>
                    <a:lnT w="6350" cap="flat" cmpd="sng">
                      <a:solidFill>
                        <a:srgbClr val="7F7F7F"/>
                      </a:solidFill>
                      <a:prstDash val="solid"/>
                      <a:bevel/>
                      <a:headEnd type="none" w="med" len="med"/>
                      <a:tailEnd type="none" w="med" len="med"/>
                    </a:lnT>
                    <a:lnB cap="flat">
                      <a:noFill/>
                    </a:lnB>
                    <a:lnTlToBr>
                      <a:noFill/>
                    </a:lnTlToBr>
                    <a:lnBlToTr>
                      <a:noFill/>
                    </a:lnBlToTr>
                    <a:noFill/>
                  </a:tcPr>
                </a:tc>
                <a:tc>
                  <a:txBody>
                    <a:bodyPr/>
                    <a:p>
                      <a:pPr marL="0" lvl="0" indent="0" algn="ctr" latinLnBrk="1">
                        <a:spcBef>
                          <a:spcPct val="0"/>
                        </a:spcBef>
                        <a:buFont typeface="Arial" panose="020B0604020202020204" pitchFamily="34" charset="0"/>
                        <a:buNone/>
                      </a:pPr>
                      <a:r>
                        <a:rPr lang="zh-CN" altLang="en-US" sz="1000">
                          <a:solidFill>
                            <a:schemeClr val="tx1"/>
                          </a:solidFill>
                          <a:latin typeface="楷体" panose="02010609060101010101" pitchFamily="49" charset="-122"/>
                          <a:ea typeface="楷体" panose="02010609060101010101" pitchFamily="49" charset="-122"/>
                          <a:sym typeface="Malgun Gothic" panose="020B0503020000020004" pitchFamily="34" charset="-127"/>
                        </a:rPr>
                        <a:t>工厂栋</a:t>
                      </a:r>
                      <a:endParaRPr lang="zh-CN" altLang="en-US" sz="1000">
                        <a:solidFill>
                          <a:schemeClr val="tx1"/>
                        </a:solidFill>
                        <a:latin typeface="楷体" panose="02010609060101010101" pitchFamily="49" charset="-122"/>
                        <a:ea typeface="楷体" panose="02010609060101010101" pitchFamily="49" charset="-122"/>
                        <a:sym typeface="Malgun Gothic" panose="020B0503020000020004" pitchFamily="34" charset="-127"/>
                      </a:endParaRPr>
                    </a:p>
                  </a:txBody>
                  <a:tcPr marL="19499" marR="19499" marT="18007" marB="18007" anchor="ctr">
                    <a:lnL w="12700" cap="flat" cmpd="sng">
                      <a:solidFill>
                        <a:srgbClr val="BFBFBF"/>
                      </a:solidFill>
                      <a:prstDash val="solid"/>
                      <a:bevel/>
                      <a:headEnd type="none" w="med" len="med"/>
                      <a:tailEnd type="none" w="med" len="med"/>
                    </a:lnL>
                    <a:lnR w="6350" cap="flat" cmpd="sng">
                      <a:solidFill>
                        <a:srgbClr val="7F7F7F"/>
                      </a:solidFill>
                      <a:prstDash val="solid"/>
                      <a:bevel/>
                      <a:headEnd type="none" w="med" len="med"/>
                      <a:tailEnd type="none" w="med" len="med"/>
                    </a:lnR>
                    <a:lnT w="6350" cap="flat" cmpd="sng">
                      <a:solidFill>
                        <a:srgbClr val="7F7F7F"/>
                      </a:solidFill>
                      <a:prstDash val="solid"/>
                      <a:bevel/>
                      <a:headEnd type="none" w="med" len="med"/>
                      <a:tailEnd type="none" w="med" len="med"/>
                    </a:lnT>
                    <a:lnB cap="flat">
                      <a:noFill/>
                    </a:lnB>
                    <a:lnTlToBr>
                      <a:noFill/>
                    </a:lnTlToBr>
                    <a:lnBlToTr>
                      <a:noFill/>
                    </a:lnBlToTr>
                    <a:noFill/>
                  </a:tcPr>
                </a:tc>
                <a:tc>
                  <a:txBody>
                    <a:bodyPr/>
                    <a:p>
                      <a:pPr marL="0" lvl="0" indent="0" algn="r" latinLnBrk="1">
                        <a:spcBef>
                          <a:spcPct val="0"/>
                        </a:spcBef>
                        <a:buFont typeface="Arial" panose="020B0604020202020204" pitchFamily="34" charset="0"/>
                        <a:buNone/>
                      </a:pPr>
                      <a:r>
                        <a:rPr lang="en-US" altLang="x-none" sz="1000" dirty="0">
                          <a:solidFill>
                            <a:schemeClr val="tx1"/>
                          </a:solidFill>
                          <a:latin typeface="楷体" panose="02010609060101010101" pitchFamily="49" charset="-122"/>
                          <a:ea typeface="楷体" panose="02010609060101010101" pitchFamily="49" charset="-122"/>
                          <a:sym typeface="Malgun Gothic" panose="020B0503020000020004" pitchFamily="34" charset="-127"/>
                        </a:rPr>
                        <a:t>5846 </a:t>
                      </a:r>
                      <a:r>
                        <a:rPr lang="zh-CN" altLang="en-US" sz="1000" dirty="0">
                          <a:solidFill>
                            <a:schemeClr val="tx1"/>
                          </a:solidFill>
                          <a:latin typeface="楷体" panose="02010609060101010101" pitchFamily="49" charset="-122"/>
                          <a:ea typeface="楷体" panose="02010609060101010101" pitchFamily="49" charset="-122"/>
                          <a:sym typeface="Malgun Gothic" panose="020B0503020000020004" pitchFamily="34" charset="-127"/>
                        </a:rPr>
                        <a:t>㎡</a:t>
                      </a:r>
                      <a:endParaRPr lang="zh-CN" altLang="en-US" sz="1000" dirty="0">
                        <a:solidFill>
                          <a:schemeClr val="tx1"/>
                        </a:solidFill>
                        <a:latin typeface="楷体" panose="02010609060101010101" pitchFamily="49" charset="-122"/>
                        <a:ea typeface="楷体" panose="02010609060101010101" pitchFamily="49" charset="-122"/>
                        <a:sym typeface="Malgun Gothic" panose="020B0503020000020004" pitchFamily="34" charset="-127"/>
                      </a:endParaRPr>
                    </a:p>
                  </a:txBody>
                  <a:tcPr marL="19499" marR="78000" marT="18007" marB="18007" anchor="ctr">
                    <a:lnL w="6350" cap="flat" cmpd="sng">
                      <a:solidFill>
                        <a:srgbClr val="7F7F7F"/>
                      </a:solidFill>
                      <a:prstDash val="solid"/>
                      <a:bevel/>
                      <a:headEnd type="none" w="med" len="med"/>
                      <a:tailEnd type="none" w="med" len="med"/>
                    </a:lnL>
                    <a:lnR w="6350" cap="flat" cmpd="sng">
                      <a:solidFill>
                        <a:srgbClr val="7F7F7F"/>
                      </a:solidFill>
                      <a:prstDash val="solid"/>
                      <a:bevel/>
                      <a:headEnd type="none" w="med" len="med"/>
                      <a:tailEnd type="none" w="med" len="med"/>
                    </a:lnR>
                    <a:lnT w="6350" cap="flat" cmpd="sng">
                      <a:solidFill>
                        <a:srgbClr val="7F7F7F"/>
                      </a:solidFill>
                      <a:prstDash val="solid"/>
                      <a:bevel/>
                      <a:headEnd type="none" w="med" len="med"/>
                      <a:tailEnd type="none" w="med" len="med"/>
                    </a:lnT>
                    <a:lnB cap="flat">
                      <a:noFill/>
                    </a:lnB>
                    <a:lnTlToBr>
                      <a:noFill/>
                    </a:lnTlToBr>
                    <a:lnBlToTr>
                      <a:noFill/>
                    </a:lnBlToTr>
                    <a:noFill/>
                  </a:tcPr>
                </a:tc>
                <a:tc>
                  <a:txBody>
                    <a:bodyPr/>
                    <a:p>
                      <a:pPr marL="0" lvl="0" indent="0" algn="l" latinLnBrk="1">
                        <a:spcBef>
                          <a:spcPct val="0"/>
                        </a:spcBef>
                        <a:buFont typeface="Arial" panose="020B0604020202020204" pitchFamily="34" charset="0"/>
                        <a:buNone/>
                      </a:pPr>
                      <a:r>
                        <a:rPr lang="zh-CN" altLang="en-US" sz="1000" dirty="0">
                          <a:solidFill>
                            <a:schemeClr val="tx1"/>
                          </a:solidFill>
                          <a:latin typeface="楷体" panose="02010609060101010101" pitchFamily="49" charset="-122"/>
                          <a:ea typeface="楷体" panose="02010609060101010101" pitchFamily="49" charset="-122"/>
                          <a:sym typeface="Malgun Gothic" panose="020B0503020000020004" pitchFamily="34" charset="-127"/>
                        </a:rPr>
                        <a:t>组装</a:t>
                      </a:r>
                      <a:r>
                        <a:rPr lang="en-US" altLang="x-none" sz="1000" dirty="0">
                          <a:solidFill>
                            <a:schemeClr val="tx1"/>
                          </a:solidFill>
                          <a:latin typeface="楷体" panose="02010609060101010101" pitchFamily="49" charset="-122"/>
                          <a:ea typeface="楷体" panose="02010609060101010101" pitchFamily="49" charset="-122"/>
                          <a:sym typeface="Malgun Gothic" panose="020B0503020000020004" pitchFamily="34" charset="-127"/>
                        </a:rPr>
                        <a:t>(362</a:t>
                      </a:r>
                      <a:r>
                        <a:rPr lang="zh-CN" altLang="en-US" sz="1000" dirty="0">
                          <a:solidFill>
                            <a:schemeClr val="tx1"/>
                          </a:solidFill>
                          <a:latin typeface="楷体" panose="02010609060101010101" pitchFamily="49" charset="-122"/>
                          <a:ea typeface="楷体" panose="02010609060101010101" pitchFamily="49" charset="-122"/>
                          <a:sym typeface="Malgun Gothic" panose="020B0503020000020004" pitchFamily="34" charset="-127"/>
                        </a:rPr>
                        <a:t>㎡</a:t>
                      </a:r>
                      <a:r>
                        <a:rPr lang="en-US" altLang="x-none" sz="1000" dirty="0">
                          <a:solidFill>
                            <a:schemeClr val="tx1"/>
                          </a:solidFill>
                          <a:latin typeface="楷体" panose="02010609060101010101" pitchFamily="49" charset="-122"/>
                          <a:ea typeface="楷体" panose="02010609060101010101" pitchFamily="49" charset="-122"/>
                          <a:sym typeface="Malgun Gothic" panose="020B0503020000020004" pitchFamily="34" charset="-127"/>
                        </a:rPr>
                        <a:t>),</a:t>
                      </a:r>
                      <a:r>
                        <a:rPr lang="zh-CN" altLang="en-US" sz="1000" dirty="0">
                          <a:solidFill>
                            <a:schemeClr val="tx1"/>
                          </a:solidFill>
                          <a:latin typeface="楷体" panose="02010609060101010101" pitchFamily="49" charset="-122"/>
                          <a:ea typeface="楷体" panose="02010609060101010101" pitchFamily="49" charset="-122"/>
                          <a:sym typeface="Malgun Gothic" panose="020B0503020000020004" pitchFamily="34" charset="-127"/>
                        </a:rPr>
                        <a:t>发泡</a:t>
                      </a:r>
                      <a:r>
                        <a:rPr lang="en-US" altLang="x-none" sz="1000" dirty="0">
                          <a:solidFill>
                            <a:schemeClr val="tx1"/>
                          </a:solidFill>
                          <a:latin typeface="楷体" panose="02010609060101010101" pitchFamily="49" charset="-122"/>
                          <a:ea typeface="楷体" panose="02010609060101010101" pitchFamily="49" charset="-122"/>
                          <a:sym typeface="Malgun Gothic" panose="020B0503020000020004" pitchFamily="34" charset="-127"/>
                        </a:rPr>
                        <a:t>(1452</a:t>
                      </a:r>
                      <a:r>
                        <a:rPr lang="zh-CN" altLang="en-US" sz="1000" dirty="0">
                          <a:solidFill>
                            <a:schemeClr val="tx1"/>
                          </a:solidFill>
                          <a:latin typeface="楷体" panose="02010609060101010101" pitchFamily="49" charset="-122"/>
                          <a:ea typeface="楷体" panose="02010609060101010101" pitchFamily="49" charset="-122"/>
                          <a:sym typeface="Malgun Gothic" panose="020B0503020000020004" pitchFamily="34" charset="-127"/>
                        </a:rPr>
                        <a:t>㎡</a:t>
                      </a:r>
                      <a:r>
                        <a:rPr lang="en-US" altLang="x-none" sz="1000" dirty="0">
                          <a:solidFill>
                            <a:schemeClr val="tx1"/>
                          </a:solidFill>
                          <a:latin typeface="楷体" panose="02010609060101010101" pitchFamily="49" charset="-122"/>
                          <a:ea typeface="楷体" panose="02010609060101010101" pitchFamily="49" charset="-122"/>
                          <a:sym typeface="Malgun Gothic" panose="020B0503020000020004" pitchFamily="34" charset="-127"/>
                        </a:rPr>
                        <a:t>)</a:t>
                      </a:r>
                      <a:endParaRPr lang="zh-CN" altLang="en-US" sz="1000" dirty="0">
                        <a:solidFill>
                          <a:schemeClr val="tx1"/>
                        </a:solidFill>
                        <a:latin typeface="楷体" panose="02010609060101010101" pitchFamily="49" charset="-122"/>
                        <a:ea typeface="楷体" panose="02010609060101010101" pitchFamily="49" charset="-122"/>
                        <a:sym typeface="Malgun Gothic" panose="020B0503020000020004" pitchFamily="34" charset="-127"/>
                      </a:endParaRPr>
                    </a:p>
                  </a:txBody>
                  <a:tcPr marL="72001" marR="19499" marT="18007" marB="18007" anchor="ctr">
                    <a:lnL w="6350" cap="flat" cmpd="sng">
                      <a:solidFill>
                        <a:srgbClr val="7F7F7F"/>
                      </a:solidFill>
                      <a:prstDash val="solid"/>
                      <a:bevel/>
                      <a:headEnd type="none" w="med" len="med"/>
                      <a:tailEnd type="none" w="med" len="med"/>
                    </a:lnL>
                    <a:lnR w="6350" cap="flat" cmpd="sng">
                      <a:solidFill>
                        <a:srgbClr val="7F7F7F"/>
                      </a:solidFill>
                      <a:prstDash val="solid"/>
                      <a:bevel/>
                      <a:headEnd type="none" w="med" len="med"/>
                      <a:tailEnd type="none" w="med" len="med"/>
                    </a:lnR>
                    <a:lnT w="6350" cap="flat" cmpd="sng">
                      <a:solidFill>
                        <a:srgbClr val="7F7F7F"/>
                      </a:solidFill>
                      <a:prstDash val="solid"/>
                      <a:bevel/>
                      <a:headEnd type="none" w="med" len="med"/>
                      <a:tailEnd type="none" w="med" len="med"/>
                    </a:lnT>
                    <a:lnB cap="flat">
                      <a:noFill/>
                    </a:lnB>
                    <a:lnTlToBr>
                      <a:noFill/>
                    </a:lnTlToBr>
                    <a:lnBlToTr>
                      <a:noFill/>
                    </a:lnBlToTr>
                    <a:noFill/>
                  </a:tcPr>
                </a:tc>
              </a:tr>
              <a:tr h="300990">
                <a:tc>
                  <a:txBody>
                    <a:bodyPr/>
                    <a:p>
                      <a:pPr marL="0" lvl="0" indent="0" algn="ctr" latinLnBrk="1">
                        <a:spcBef>
                          <a:spcPct val="0"/>
                        </a:spcBef>
                        <a:buFont typeface="Arial" panose="020B0604020202020204" pitchFamily="34" charset="0"/>
                        <a:buNone/>
                      </a:pPr>
                      <a:endParaRPr sz="1100">
                        <a:solidFill>
                          <a:srgbClr val="000000"/>
                        </a:solidFill>
                        <a:latin typeface="楷体" panose="02010609060101010101" pitchFamily="49" charset="-122"/>
                        <a:ea typeface="현대하모니 M" pitchFamily="2" charset="-127"/>
                        <a:sym typeface="楷体" panose="02010609060101010101" pitchFamily="49" charset="-122"/>
                      </a:endParaRPr>
                    </a:p>
                  </a:txBody>
                  <a:tcPr marL="19499" marR="19499" marT="18007" marB="18007" anchor="ctr">
                    <a:lnL w="6350" cap="flat" cmpd="sng">
                      <a:solidFill>
                        <a:srgbClr val="7F7F7F"/>
                      </a:solidFill>
                      <a:prstDash val="solid"/>
                      <a:bevel/>
                      <a:headEnd type="none" w="med" len="med"/>
                      <a:tailEnd type="none" w="med" len="med"/>
                    </a:lnL>
                    <a:lnR w="12700" cap="flat" cmpd="sng">
                      <a:solidFill>
                        <a:srgbClr val="BFBFBF"/>
                      </a:solidFill>
                      <a:prstDash val="solid"/>
                      <a:bevel/>
                      <a:headEnd type="none" w="med" len="med"/>
                      <a:tailEnd type="none" w="med" len="med"/>
                    </a:lnR>
                    <a:lnT cap="flat">
                      <a:noFill/>
                    </a:lnT>
                    <a:lnB cap="flat">
                      <a:noFill/>
                    </a:lnB>
                    <a:lnTlToBr>
                      <a:noFill/>
                    </a:lnTlToBr>
                    <a:lnBlToTr>
                      <a:noFill/>
                    </a:lnBlToTr>
                    <a:noFill/>
                  </a:tcPr>
                </a:tc>
                <a:tc>
                  <a:txBody>
                    <a:bodyPr/>
                    <a:p>
                      <a:pPr marL="0" lvl="0" indent="0" algn="ctr" latinLnBrk="1">
                        <a:spcBef>
                          <a:spcPct val="0"/>
                        </a:spcBef>
                        <a:buFont typeface="Arial" panose="020B0604020202020204" pitchFamily="34" charset="0"/>
                        <a:buNone/>
                      </a:pPr>
                      <a:r>
                        <a:rPr lang="zh-CN" altLang="en-US" sz="1000" dirty="0">
                          <a:solidFill>
                            <a:schemeClr val="tx1"/>
                          </a:solidFill>
                          <a:latin typeface="楷体" panose="02010609060101010101" pitchFamily="49" charset="-122"/>
                          <a:ea typeface="楷体" panose="02010609060101010101" pitchFamily="49" charset="-122"/>
                          <a:sym typeface="Malgun Gothic" panose="020B0503020000020004" pitchFamily="34" charset="-127"/>
                        </a:rPr>
                        <a:t>办公</a:t>
                      </a:r>
                      <a:r>
                        <a:rPr lang="en-US" altLang="x-none" sz="1000" dirty="0">
                          <a:solidFill>
                            <a:schemeClr val="tx1"/>
                          </a:solidFill>
                          <a:latin typeface="楷体" panose="02010609060101010101" pitchFamily="49" charset="-122"/>
                          <a:ea typeface="楷体" panose="02010609060101010101" pitchFamily="49" charset="-122"/>
                          <a:sym typeface="Malgun Gothic" panose="020B0503020000020004" pitchFamily="34" charset="-127"/>
                        </a:rPr>
                        <a:t>/</a:t>
                      </a:r>
                      <a:r>
                        <a:rPr lang="zh-CN" altLang="en-US" sz="1000" dirty="0">
                          <a:solidFill>
                            <a:schemeClr val="tx1"/>
                          </a:solidFill>
                          <a:latin typeface="楷体" panose="02010609060101010101" pitchFamily="49" charset="-122"/>
                          <a:ea typeface="楷体" panose="02010609060101010101" pitchFamily="49" charset="-122"/>
                          <a:sym typeface="Malgun Gothic" panose="020B0503020000020004" pitchFamily="34" charset="-127"/>
                        </a:rPr>
                        <a:t>辅助设备栋</a:t>
                      </a:r>
                      <a:endParaRPr lang="zh-CN" altLang="en-US" sz="1000" dirty="0">
                        <a:solidFill>
                          <a:schemeClr val="tx1"/>
                        </a:solidFill>
                        <a:latin typeface="楷体" panose="02010609060101010101" pitchFamily="49" charset="-122"/>
                        <a:ea typeface="楷体" panose="02010609060101010101" pitchFamily="49" charset="-122"/>
                        <a:sym typeface="Malgun Gothic" panose="020B0503020000020004" pitchFamily="34" charset="-127"/>
                      </a:endParaRPr>
                    </a:p>
                  </a:txBody>
                  <a:tcPr marL="19499" marR="19499" marT="18007" marB="18007" anchor="ctr">
                    <a:lnL w="12700" cap="flat" cmpd="sng">
                      <a:solidFill>
                        <a:srgbClr val="BFBFBF"/>
                      </a:solidFill>
                      <a:prstDash val="solid"/>
                      <a:bevel/>
                      <a:headEnd type="none" w="med" len="med"/>
                      <a:tailEnd type="none" w="med" len="med"/>
                    </a:lnL>
                    <a:lnR w="6350" cap="flat" cmpd="sng">
                      <a:solidFill>
                        <a:srgbClr val="7F7F7F"/>
                      </a:solidFill>
                      <a:prstDash val="solid"/>
                      <a:bevel/>
                      <a:headEnd type="none" w="med" len="med"/>
                      <a:tailEnd type="none" w="med" len="med"/>
                    </a:lnR>
                    <a:lnT cap="flat">
                      <a:noFill/>
                    </a:lnT>
                    <a:lnB w="12700" cap="flat">
                      <a:solidFill>
                        <a:schemeClr val="bg1">
                          <a:lumMod val="85000"/>
                        </a:schemeClr>
                      </a:solidFill>
                      <a:prstDash val="solid"/>
                    </a:lnB>
                    <a:lnTlToBr>
                      <a:noFill/>
                    </a:lnTlToBr>
                    <a:lnBlToTr>
                      <a:noFill/>
                    </a:lnBlToTr>
                    <a:noFill/>
                  </a:tcPr>
                </a:tc>
                <a:tc>
                  <a:txBody>
                    <a:bodyPr/>
                    <a:p>
                      <a:pPr marL="0" lvl="0" indent="0" algn="r" latinLnBrk="1">
                        <a:spcBef>
                          <a:spcPct val="0"/>
                        </a:spcBef>
                        <a:buFont typeface="Arial" panose="020B0604020202020204" pitchFamily="34" charset="0"/>
                        <a:buNone/>
                      </a:pPr>
                      <a:r>
                        <a:rPr lang="en-US" altLang="x-none" sz="1000" dirty="0">
                          <a:solidFill>
                            <a:schemeClr val="tx1"/>
                          </a:solidFill>
                          <a:latin typeface="楷体" panose="02010609060101010101" pitchFamily="49" charset="-122"/>
                          <a:ea typeface="楷体" panose="02010609060101010101" pitchFamily="49" charset="-122"/>
                          <a:sym typeface="Malgun Gothic" panose="020B0503020000020004" pitchFamily="34" charset="-127"/>
                        </a:rPr>
                        <a:t>150 </a:t>
                      </a:r>
                      <a:r>
                        <a:rPr lang="zh-CN" altLang="en-US" sz="1000" dirty="0">
                          <a:latin typeface="楷体" panose="02010609060101010101" pitchFamily="49" charset="-122"/>
                          <a:ea typeface="楷体" panose="02010609060101010101" pitchFamily="49" charset="-122"/>
                          <a:sym typeface="Malgun Gothic" panose="020B0503020000020004" pitchFamily="34" charset="-127"/>
                        </a:rPr>
                        <a:t>㎡</a:t>
                      </a:r>
                      <a:endParaRPr lang="zh-CN" altLang="en-US" sz="1000" dirty="0">
                        <a:solidFill>
                          <a:schemeClr val="tx1"/>
                        </a:solidFill>
                        <a:latin typeface="楷体" panose="02010609060101010101" pitchFamily="49" charset="-122"/>
                        <a:ea typeface="楷体" panose="02010609060101010101" pitchFamily="49" charset="-122"/>
                        <a:sym typeface="Malgun Gothic" panose="020B0503020000020004" pitchFamily="34" charset="-127"/>
                      </a:endParaRPr>
                    </a:p>
                  </a:txBody>
                  <a:tcPr marL="19499" marR="78000" marT="18007" marB="18007" anchor="ctr">
                    <a:lnL w="6350" cap="flat" cmpd="sng">
                      <a:solidFill>
                        <a:srgbClr val="7F7F7F"/>
                      </a:solidFill>
                      <a:prstDash val="solid"/>
                      <a:bevel/>
                      <a:headEnd type="none" w="med" len="med"/>
                      <a:tailEnd type="none" w="med" len="med"/>
                    </a:lnL>
                    <a:lnR w="6350" cap="flat" cmpd="sng">
                      <a:solidFill>
                        <a:srgbClr val="7F7F7F"/>
                      </a:solidFill>
                      <a:prstDash val="solid"/>
                      <a:bevel/>
                      <a:headEnd type="none" w="med" len="med"/>
                      <a:tailEnd type="none" w="med" len="med"/>
                    </a:lnR>
                    <a:lnT cap="flat">
                      <a:noFill/>
                    </a:lnT>
                    <a:lnB w="12700" cap="flat" cmpd="sng">
                      <a:solidFill>
                        <a:srgbClr val="BFBFBF"/>
                      </a:solidFill>
                      <a:prstDash val="solid"/>
                      <a:bevel/>
                      <a:headEnd type="none" w="med" len="med"/>
                      <a:tailEnd type="none" w="med" len="med"/>
                    </a:lnB>
                    <a:lnTlToBr>
                      <a:noFill/>
                    </a:lnTlToBr>
                    <a:lnBlToTr>
                      <a:noFill/>
                    </a:lnBlToTr>
                    <a:noFill/>
                  </a:tcPr>
                </a:tc>
                <a:tc>
                  <a:txBody>
                    <a:bodyPr/>
                    <a:p>
                      <a:pPr marL="0" lvl="0" indent="0" algn="l" latinLnBrk="1">
                        <a:spcBef>
                          <a:spcPct val="0"/>
                        </a:spcBef>
                        <a:buFont typeface="Arial" panose="020B0604020202020204" pitchFamily="34" charset="0"/>
                        <a:buNone/>
                      </a:pPr>
                      <a:r>
                        <a:rPr lang="zh-CN" altLang="en-US" sz="1000" dirty="0">
                          <a:solidFill>
                            <a:schemeClr val="tx1"/>
                          </a:solidFill>
                          <a:latin typeface="楷体" panose="02010609060101010101" pitchFamily="49" charset="-122"/>
                          <a:ea typeface="楷体" panose="02010609060101010101" pitchFamily="49" charset="-122"/>
                          <a:sym typeface="Malgun Gothic" panose="020B0503020000020004" pitchFamily="34" charset="-127"/>
                        </a:rPr>
                        <a:t>办公栋</a:t>
                      </a:r>
                      <a:r>
                        <a:rPr lang="en-US" altLang="x-none" sz="1000" dirty="0">
                          <a:solidFill>
                            <a:schemeClr val="tx1"/>
                          </a:solidFill>
                          <a:latin typeface="楷体" panose="02010609060101010101" pitchFamily="49" charset="-122"/>
                          <a:ea typeface="楷体" panose="02010609060101010101" pitchFamily="49" charset="-122"/>
                          <a:sym typeface="Malgun Gothic" panose="020B0503020000020004" pitchFamily="34" charset="-127"/>
                        </a:rPr>
                        <a:t>(</a:t>
                      </a:r>
                      <a:r>
                        <a:rPr lang="zh-CN" altLang="en-US" sz="1000" dirty="0">
                          <a:solidFill>
                            <a:schemeClr val="tx1"/>
                          </a:solidFill>
                          <a:latin typeface="楷体" panose="02010609060101010101" pitchFamily="49" charset="-122"/>
                          <a:ea typeface="楷体" panose="02010609060101010101" pitchFamily="49" charset="-122"/>
                          <a:sym typeface="宋体" panose="02010600030101010101" pitchFamily="2" charset="-122"/>
                        </a:rPr>
                        <a:t>共三层</a:t>
                      </a:r>
                      <a:r>
                        <a:rPr lang="en-US" altLang="x-none" sz="1000" dirty="0">
                          <a:solidFill>
                            <a:schemeClr val="tx1"/>
                          </a:solidFill>
                          <a:latin typeface="楷体" panose="02010609060101010101" pitchFamily="49" charset="-122"/>
                          <a:ea typeface="楷体" panose="02010609060101010101" pitchFamily="49" charset="-122"/>
                          <a:sym typeface="Malgun Gothic" panose="020B0503020000020004" pitchFamily="34" charset="-127"/>
                        </a:rPr>
                        <a:t>)</a:t>
                      </a:r>
                      <a:endParaRPr lang="zh-CN" altLang="en-US" sz="1000" dirty="0">
                        <a:solidFill>
                          <a:schemeClr val="tx1"/>
                        </a:solidFill>
                        <a:latin typeface="楷体" panose="02010609060101010101" pitchFamily="49" charset="-122"/>
                        <a:ea typeface="楷体" panose="02010609060101010101" pitchFamily="49" charset="-122"/>
                        <a:sym typeface="Malgun Gothic" panose="020B0503020000020004" pitchFamily="34" charset="-127"/>
                      </a:endParaRPr>
                    </a:p>
                  </a:txBody>
                  <a:tcPr marL="72001" marR="19499" marT="18007" marB="18007" anchor="ctr">
                    <a:lnL w="6350" cap="flat" cmpd="sng">
                      <a:solidFill>
                        <a:srgbClr val="7F7F7F"/>
                      </a:solidFill>
                      <a:prstDash val="solid"/>
                      <a:bevel/>
                      <a:headEnd type="none" w="med" len="med"/>
                      <a:tailEnd type="none" w="med" len="med"/>
                    </a:lnL>
                    <a:lnR w="6350" cap="flat" cmpd="sng">
                      <a:solidFill>
                        <a:srgbClr val="7F7F7F"/>
                      </a:solidFill>
                      <a:prstDash val="solid"/>
                      <a:bevel/>
                      <a:headEnd type="none" w="med" len="med"/>
                      <a:tailEnd type="none" w="med" len="med"/>
                    </a:lnR>
                    <a:lnT cap="flat">
                      <a:noFill/>
                    </a:lnT>
                    <a:lnB w="12700" cap="flat" cmpd="sng">
                      <a:solidFill>
                        <a:srgbClr val="BFBFBF"/>
                      </a:solidFill>
                      <a:prstDash val="solid"/>
                      <a:bevel/>
                      <a:headEnd type="none" w="med" len="med"/>
                      <a:tailEnd type="none" w="med" len="med"/>
                    </a:lnB>
                    <a:lnTlToBr>
                      <a:noFill/>
                    </a:lnTlToBr>
                    <a:lnBlToTr>
                      <a:noFill/>
                    </a:lnBlToTr>
                    <a:noFill/>
                  </a:tcPr>
                </a:tc>
              </a:tr>
              <a:tr h="330200">
                <a:tc gridSpan="2">
                  <a:txBody>
                    <a:bodyPr/>
                    <a:p>
                      <a:pPr marL="0" lvl="0" indent="0" algn="ctr" latinLnBrk="1">
                        <a:spcBef>
                          <a:spcPct val="0"/>
                        </a:spcBef>
                        <a:buFont typeface="Arial" panose="020B0604020202020204" pitchFamily="34" charset="0"/>
                        <a:buNone/>
                      </a:pPr>
                      <a:r>
                        <a:rPr lang="zh-CN" altLang="en-US" sz="1300">
                          <a:solidFill>
                            <a:srgbClr val="000000"/>
                          </a:solidFill>
                          <a:latin typeface="楷体" panose="02010609060101010101" pitchFamily="49" charset="-122"/>
                          <a:ea typeface="楷体" panose="02010609060101010101" pitchFamily="49" charset="-122"/>
                          <a:sym typeface="JBold" pitchFamily="2" charset="-127"/>
                        </a:rPr>
                        <a:t>合计</a:t>
                      </a:r>
                      <a:endParaRPr lang="zh-CN" altLang="en-US" sz="1300">
                        <a:solidFill>
                          <a:srgbClr val="000000"/>
                        </a:solidFill>
                        <a:latin typeface="楷体" panose="02010609060101010101" pitchFamily="49" charset="-122"/>
                        <a:ea typeface="楷体" panose="02010609060101010101" pitchFamily="49" charset="-122"/>
                        <a:sym typeface="JBold" pitchFamily="2" charset="-127"/>
                      </a:endParaRPr>
                    </a:p>
                  </a:txBody>
                  <a:tcPr marL="19499" marR="19499" marT="18007" marB="18007" anchor="ctr">
                    <a:lnL w="6350" cap="flat" cmpd="sng">
                      <a:solidFill>
                        <a:srgbClr val="7F7F7F"/>
                      </a:solidFill>
                      <a:prstDash val="solid"/>
                      <a:bevel/>
                      <a:headEnd type="none" w="med" len="med"/>
                      <a:tailEnd type="none" w="med" len="med"/>
                    </a:lnL>
                    <a:lnR w="6350" cap="flat" cmpd="sng">
                      <a:solidFill>
                        <a:srgbClr val="7F7F7F"/>
                      </a:solidFill>
                      <a:prstDash val="solid"/>
                      <a:bevel/>
                      <a:headEnd type="none" w="med" len="med"/>
                      <a:tailEnd type="none" w="med" len="med"/>
                    </a:lnR>
                    <a:lnT cap="flat">
                      <a:noFill/>
                    </a:lnT>
                    <a:lnB w="6350" cap="flat" cmpd="sng">
                      <a:solidFill>
                        <a:srgbClr val="7F7F7F"/>
                      </a:solidFill>
                      <a:prstDash val="solid"/>
                      <a:bevel/>
                      <a:headEnd type="none" w="med" len="med"/>
                      <a:tailEnd type="none" w="med" len="med"/>
                    </a:lnB>
                    <a:lnTlToBr>
                      <a:noFill/>
                    </a:lnTlToBr>
                    <a:lnBlToTr>
                      <a:noFill/>
                    </a:lnBlToTr>
                    <a:noFill/>
                  </a:tcPr>
                </a:tc>
                <a:tc hMerge="1">
                  <a:tcPr>
                    <a:lnR w="6350" cap="flat" cmpd="sng">
                      <a:solidFill>
                        <a:srgbClr val="7F7F7F"/>
                      </a:solidFill>
                      <a:prstDash val="solid"/>
                      <a:bevel/>
                      <a:headEnd type="none" w="med" len="med"/>
                      <a:tailEnd type="none" w="med" len="med"/>
                    </a:lnR>
                    <a:lnT w="12700" cap="flat">
                      <a:solidFill>
                        <a:schemeClr val="bg1">
                          <a:lumMod val="85000"/>
                        </a:schemeClr>
                      </a:solidFill>
                      <a:prstDash val="solid"/>
                    </a:lnT>
                    <a:lnB w="6350" cap="flat" cmpd="sng">
                      <a:solidFill>
                        <a:srgbClr val="7F7F7F"/>
                      </a:solidFill>
                      <a:prstDash val="solid"/>
                      <a:bevel/>
                      <a:headEnd type="none" w="med" len="med"/>
                      <a:tailEnd type="none" w="med" len="med"/>
                    </a:lnB>
                  </a:tcPr>
                </a:tc>
                <a:tc>
                  <a:txBody>
                    <a:bodyPr/>
                    <a:p>
                      <a:pPr marL="0" lvl="0" indent="0" algn="r" latinLnBrk="1">
                        <a:spcBef>
                          <a:spcPct val="0"/>
                        </a:spcBef>
                        <a:buFont typeface="Arial" panose="020B0604020202020204" pitchFamily="34" charset="0"/>
                        <a:buNone/>
                      </a:pPr>
                      <a:r>
                        <a:rPr lang="en-US" altLang="x-none" sz="1300" dirty="0">
                          <a:solidFill>
                            <a:srgbClr val="000000"/>
                          </a:solidFill>
                          <a:latin typeface="楷体" panose="02010609060101010101" pitchFamily="49" charset="-122"/>
                          <a:ea typeface="楷体" panose="02010609060101010101" pitchFamily="49" charset="-122"/>
                          <a:sym typeface="JBold" pitchFamily="2" charset="-127"/>
                        </a:rPr>
                        <a:t>5996 </a:t>
                      </a:r>
                      <a:r>
                        <a:rPr lang="zh-CN" altLang="en-US" sz="1300" dirty="0">
                          <a:solidFill>
                            <a:srgbClr val="000000"/>
                          </a:solidFill>
                          <a:latin typeface="楷体" panose="02010609060101010101" pitchFamily="49" charset="-122"/>
                          <a:ea typeface="楷体" panose="02010609060101010101" pitchFamily="49" charset="-122"/>
                          <a:sym typeface="JBold" pitchFamily="2" charset="-127"/>
                        </a:rPr>
                        <a:t>㎡</a:t>
                      </a:r>
                      <a:endParaRPr lang="zh-CN" altLang="en-US" sz="1300" dirty="0">
                        <a:solidFill>
                          <a:srgbClr val="000000"/>
                        </a:solidFill>
                        <a:latin typeface="楷体" panose="02010609060101010101" pitchFamily="49" charset="-122"/>
                        <a:ea typeface="楷体" panose="02010609060101010101" pitchFamily="49" charset="-122"/>
                        <a:sym typeface="JBold" pitchFamily="2" charset="-127"/>
                      </a:endParaRPr>
                    </a:p>
                  </a:txBody>
                  <a:tcPr marL="19499" marR="78000" marT="18007" marB="18007" anchor="ctr">
                    <a:lnL w="6350" cap="flat" cmpd="sng">
                      <a:solidFill>
                        <a:srgbClr val="7F7F7F"/>
                      </a:solidFill>
                      <a:prstDash val="solid"/>
                      <a:bevel/>
                      <a:headEnd type="none" w="med" len="med"/>
                      <a:tailEnd type="none" w="med" len="med"/>
                    </a:lnL>
                    <a:lnR w="6350" cap="flat" cmpd="sng">
                      <a:solidFill>
                        <a:srgbClr val="7F7F7F"/>
                      </a:solidFill>
                      <a:prstDash val="solid"/>
                      <a:bevel/>
                      <a:headEnd type="none" w="med" len="med"/>
                      <a:tailEnd type="none" w="med" len="med"/>
                    </a:lnR>
                    <a:lnT w="12700" cap="flat" cmpd="sng">
                      <a:solidFill>
                        <a:srgbClr val="BFBFBF"/>
                      </a:solidFill>
                      <a:prstDash val="solid"/>
                      <a:bevel/>
                      <a:headEnd type="none" w="med" len="med"/>
                      <a:tailEnd type="none" w="med" len="med"/>
                    </a:lnT>
                    <a:lnB w="6350" cap="flat" cmpd="sng">
                      <a:solidFill>
                        <a:srgbClr val="7F7F7F"/>
                      </a:solidFill>
                      <a:prstDash val="solid"/>
                      <a:bevel/>
                      <a:headEnd type="none" w="med" len="med"/>
                      <a:tailEnd type="none" w="med" len="med"/>
                    </a:lnB>
                    <a:lnTlToBr>
                      <a:noFill/>
                    </a:lnTlToBr>
                    <a:lnBlToTr>
                      <a:noFill/>
                    </a:lnBlToTr>
                    <a:noFill/>
                  </a:tcPr>
                </a:tc>
                <a:tc>
                  <a:txBody>
                    <a:bodyPr/>
                    <a:p>
                      <a:pPr marL="0" lvl="0" indent="0" algn="l" eaLnBrk="1" fontAlgn="base" latinLnBrk="1" hangingPunct="1">
                        <a:spcBef>
                          <a:spcPct val="0"/>
                        </a:spcBef>
                        <a:spcAft>
                          <a:spcPct val="0"/>
                        </a:spcAft>
                        <a:buFont typeface="Arial" panose="020B0604020202020204" pitchFamily="34" charset="0"/>
                        <a:buNone/>
                      </a:pPr>
                      <a:r>
                        <a:rPr lang="en-US" altLang="x-none" sz="1000" dirty="0">
                          <a:solidFill>
                            <a:schemeClr val="tx1"/>
                          </a:solidFill>
                          <a:latin typeface="楷体" panose="02010609060101010101" pitchFamily="49" charset="-122"/>
                          <a:ea typeface="楷体" panose="02010609060101010101" pitchFamily="49" charset="-122"/>
                          <a:sym typeface="Malgun Gothic" panose="020B0503020000020004" pitchFamily="34" charset="-127"/>
                        </a:rPr>
                        <a:t>※</a:t>
                      </a:r>
                      <a:r>
                        <a:rPr lang="zh-CN" sz="1000" dirty="0">
                          <a:solidFill>
                            <a:schemeClr val="tx1"/>
                          </a:solidFill>
                          <a:latin typeface="楷体" panose="02010609060101010101" pitchFamily="49" charset="-122"/>
                          <a:ea typeface="楷体" panose="02010609060101010101" pitchFamily="49" charset="-122"/>
                          <a:sym typeface="Malgun Gothic" panose="020B0503020000020004" pitchFamily="34" charset="-127"/>
                        </a:rPr>
                        <a:t>其余设置资材存储</a:t>
                      </a:r>
                      <a:endParaRPr lang="zh-CN" dirty="0"/>
                    </a:p>
                  </a:txBody>
                  <a:tcPr marL="72001" marR="19499" marT="18007" marB="18007" anchor="ctr">
                    <a:lnL w="6350" cap="flat" cmpd="sng">
                      <a:solidFill>
                        <a:srgbClr val="7F7F7F"/>
                      </a:solidFill>
                      <a:prstDash val="solid"/>
                      <a:bevel/>
                      <a:headEnd type="none" w="med" len="med"/>
                      <a:tailEnd type="none" w="med" len="med"/>
                    </a:lnL>
                    <a:lnR w="6350" cap="flat" cmpd="sng">
                      <a:solidFill>
                        <a:srgbClr val="7F7F7F"/>
                      </a:solidFill>
                      <a:prstDash val="solid"/>
                      <a:bevel/>
                      <a:headEnd type="none" w="med" len="med"/>
                      <a:tailEnd type="none" w="med" len="med"/>
                    </a:lnR>
                    <a:lnT w="12700" cap="flat" cmpd="sng">
                      <a:solidFill>
                        <a:srgbClr val="BFBFBF"/>
                      </a:solidFill>
                      <a:prstDash val="solid"/>
                      <a:bevel/>
                      <a:headEnd type="none" w="med" len="med"/>
                      <a:tailEnd type="none" w="med" len="med"/>
                    </a:lnT>
                    <a:lnB w="6350" cap="flat" cmpd="sng">
                      <a:solidFill>
                        <a:srgbClr val="7F7F7F"/>
                      </a:solidFill>
                      <a:prstDash val="solid"/>
                      <a:bevel/>
                      <a:headEnd type="none" w="med" len="med"/>
                      <a:tailEnd type="none" w="med" len="med"/>
                    </a:lnB>
                    <a:lnTlToBr>
                      <a:noFill/>
                    </a:lnTlToBr>
                    <a:lnBlToTr>
                      <a:noFill/>
                    </a:lnBlToTr>
                    <a:noFill/>
                  </a:tcPr>
                </a:tc>
              </a:tr>
            </a:tbl>
          </a:graphicData>
        </a:graphic>
      </p:graphicFrame>
      <p:sp>
        <p:nvSpPr>
          <p:cNvPr id="26711" name="모서리가 둥근 직사각형 72"/>
          <p:cNvSpPr/>
          <p:nvPr/>
        </p:nvSpPr>
        <p:spPr>
          <a:xfrm>
            <a:off x="6481763" y="1916113"/>
            <a:ext cx="1655762" cy="338137"/>
          </a:xfrm>
          <a:prstGeom prst="roundRect">
            <a:avLst>
              <a:gd name="adj" fmla="val 16667"/>
            </a:avLst>
          </a:prstGeom>
          <a:solidFill>
            <a:srgbClr val="F2F2F2"/>
          </a:solidFill>
          <a:ln w="9525" cap="flat" cmpd="sng">
            <a:solidFill>
              <a:srgbClr val="7F7F7F"/>
            </a:solidFill>
            <a:prstDash val="solid"/>
            <a:headEnd type="none" w="med" len="med"/>
            <a:tailEnd type="none" w="med" len="med"/>
          </a:ln>
        </p:spPr>
        <p:txBody>
          <a:bodyPr wrap="none" anchor="ctr" anchorCtr="0"/>
          <a:p>
            <a:pPr algn="ctr" latinLnBrk="1"/>
            <a:r>
              <a:rPr lang="zh-CN" altLang="en-US" sz="1300" dirty="0">
                <a:solidFill>
                  <a:srgbClr val="000000"/>
                </a:solidFill>
                <a:latin typeface="楷体" panose="02010609060101010101" pitchFamily="49" charset="-122"/>
                <a:ea typeface="楷体" panose="02010609060101010101" pitchFamily="49" charset="-122"/>
                <a:sym typeface="JBold" pitchFamily="2" charset="-127"/>
              </a:rPr>
              <a:t>生产性目标标准</a:t>
            </a:r>
            <a:endParaRPr lang="zh-CN" altLang="en-US" dirty="0">
              <a:latin typeface="Arial" panose="020B0604020202020204" pitchFamily="34" charset="0"/>
            </a:endParaRPr>
          </a:p>
        </p:txBody>
      </p:sp>
      <p:graphicFrame>
        <p:nvGraphicFramePr>
          <p:cNvPr id="27743" name="表格 27742"/>
          <p:cNvGraphicFramePr/>
          <p:nvPr>
            <p:custDataLst>
              <p:tags r:id="rId4"/>
            </p:custDataLst>
          </p:nvPr>
        </p:nvGraphicFramePr>
        <p:xfrm>
          <a:off x="6482080" y="2303780"/>
          <a:ext cx="5384800" cy="1657985"/>
        </p:xfrm>
        <a:graphic>
          <a:graphicData uri="http://schemas.openxmlformats.org/drawingml/2006/table">
            <a:tbl>
              <a:tblPr/>
              <a:tblGrid>
                <a:gridCol w="1147445"/>
                <a:gridCol w="847725"/>
                <a:gridCol w="847090"/>
                <a:gridCol w="847725"/>
                <a:gridCol w="847090"/>
                <a:gridCol w="847725"/>
              </a:tblGrid>
              <a:tr h="431800">
                <a:tc>
                  <a:txBody>
                    <a:bodyPr/>
                    <a:p>
                      <a:pPr marL="0" lvl="0" indent="0" algn="ctr" eaLnBrk="1" fontAlgn="base" latinLnBrk="1" hangingPunct="1">
                        <a:spcBef>
                          <a:spcPct val="0"/>
                        </a:spcBef>
                        <a:spcAft>
                          <a:spcPct val="0"/>
                        </a:spcAft>
                        <a:buClr>
                          <a:schemeClr val="accent1"/>
                        </a:buClr>
                        <a:buFont typeface="Wingdings" panose="05000000000000000000" pitchFamily="2" charset="2"/>
                        <a:buNone/>
                      </a:pPr>
                      <a:r>
                        <a:rPr lang="zh-CN" altLang="en-US" sz="1300">
                          <a:solidFill>
                            <a:srgbClr val="000000"/>
                          </a:solidFill>
                          <a:latin typeface="楷体" panose="02010609060101010101" pitchFamily="49" charset="-122"/>
                          <a:ea typeface="楷体" panose="02010609060101010101" pitchFamily="49" charset="-122"/>
                          <a:sym typeface="JBold" pitchFamily="2" charset="-127"/>
                        </a:rPr>
                        <a:t>区分</a:t>
                      </a:r>
                      <a:endParaRPr lang="zh-CN" altLang="en-US"/>
                    </a:p>
                  </a:txBody>
                  <a:tcPr marL="18001" marR="18001" marT="18002" marB="18002" anchor="ctr">
                    <a:lnL w="12700" cap="flat" cmpd="sng">
                      <a:solidFill>
                        <a:schemeClr val="bg1">
                          <a:lumMod val="75000"/>
                        </a:schemeClr>
                      </a:solidFill>
                      <a:prstDash val="solid"/>
                      <a:bevel/>
                      <a:headEnd type="none" w="med" len="med"/>
                      <a:tailEnd type="none" w="med" len="med"/>
                    </a:lnL>
                    <a:lnR w="12700" cap="flat" cmpd="sng">
                      <a:solidFill>
                        <a:schemeClr val="bg1">
                          <a:lumMod val="75000"/>
                        </a:schemeClr>
                      </a:solidFill>
                      <a:prstDash val="solid"/>
                      <a:bevel/>
                      <a:headEnd type="none" w="med" len="med"/>
                      <a:tailEnd type="none" w="med" len="med"/>
                    </a:lnR>
                    <a:lnT w="12700" cap="flat" cmpd="sng">
                      <a:solidFill>
                        <a:schemeClr val="bg1">
                          <a:lumMod val="75000"/>
                        </a:schemeClr>
                      </a:solidFill>
                      <a:prstDash val="solid"/>
                      <a:bevel/>
                      <a:headEnd type="none" w="med" len="med"/>
                      <a:tailEnd type="none" w="med" len="med"/>
                    </a:lnT>
                    <a:lnB w="12700" cap="flat" cmpd="sng">
                      <a:solidFill>
                        <a:schemeClr val="bg1">
                          <a:lumMod val="75000"/>
                        </a:schemeClr>
                      </a:solidFill>
                      <a:prstDash val="solid"/>
                      <a:bevel/>
                      <a:headEnd type="none" w="med" len="med"/>
                      <a:tailEnd type="none" w="med" len="med"/>
                    </a:lnB>
                    <a:lnTlToBr>
                      <a:noFill/>
                    </a:lnTlToBr>
                    <a:lnBlToTr>
                      <a:noFill/>
                    </a:lnBlToTr>
                    <a:solidFill>
                      <a:srgbClr val="DAE5F1">
                        <a:alpha val="59999"/>
                      </a:srgbClr>
                    </a:solidFill>
                  </a:tcPr>
                </a:tc>
                <a:tc>
                  <a:txBody>
                    <a:bodyPr/>
                    <a:p>
                      <a:pPr marL="0" lvl="0" indent="0" algn="ctr" eaLnBrk="1" fontAlgn="base" latinLnBrk="1" hangingPunct="1">
                        <a:spcBef>
                          <a:spcPct val="0"/>
                        </a:spcBef>
                        <a:spcAft>
                          <a:spcPct val="0"/>
                        </a:spcAft>
                        <a:buClr>
                          <a:schemeClr val="accent1"/>
                        </a:buClr>
                        <a:buFont typeface="Wingdings" panose="05000000000000000000" pitchFamily="2" charset="2"/>
                        <a:buNone/>
                      </a:pPr>
                      <a:r>
                        <a:rPr lang="en-US" altLang="x-none" sz="1300" dirty="0">
                          <a:solidFill>
                            <a:srgbClr val="000000"/>
                          </a:solidFill>
                          <a:latin typeface="楷体" panose="02010609060101010101" pitchFamily="49" charset="-122"/>
                          <a:ea typeface="楷体" panose="02010609060101010101" pitchFamily="49" charset="-122"/>
                          <a:sym typeface="JBold" pitchFamily="2" charset="-127"/>
                        </a:rPr>
                        <a:t>UPH</a:t>
                      </a:r>
                      <a:endParaRPr lang="zh-CN" altLang="en-US" sz="1300" dirty="0">
                        <a:solidFill>
                          <a:srgbClr val="000000"/>
                        </a:solidFill>
                        <a:latin typeface="楷体" panose="02010609060101010101" pitchFamily="49" charset="-122"/>
                        <a:ea typeface="楷体" panose="02010609060101010101" pitchFamily="49" charset="-122"/>
                        <a:sym typeface="JBold" pitchFamily="2" charset="-127"/>
                      </a:endParaRPr>
                    </a:p>
                  </a:txBody>
                  <a:tcPr marL="18001" marR="18001" marT="18002" marB="18002" anchor="ctr">
                    <a:lnL w="12700" cap="flat" cmpd="sng">
                      <a:solidFill>
                        <a:schemeClr val="bg1">
                          <a:lumMod val="75000"/>
                        </a:schemeClr>
                      </a:solidFill>
                      <a:prstDash val="solid"/>
                      <a:bevel/>
                      <a:headEnd type="none" w="med" len="med"/>
                      <a:tailEnd type="none" w="med" len="med"/>
                    </a:lnL>
                    <a:lnR w="12700" cap="flat" cmpd="sng">
                      <a:solidFill>
                        <a:schemeClr val="bg1">
                          <a:lumMod val="75000"/>
                        </a:schemeClr>
                      </a:solidFill>
                      <a:prstDash val="solid"/>
                      <a:bevel/>
                      <a:headEnd type="none" w="med" len="med"/>
                      <a:tailEnd type="none" w="med" len="med"/>
                    </a:lnR>
                    <a:lnT w="12700" cap="flat" cmpd="sng">
                      <a:solidFill>
                        <a:schemeClr val="bg1">
                          <a:lumMod val="75000"/>
                        </a:schemeClr>
                      </a:solidFill>
                      <a:prstDash val="solid"/>
                      <a:bevel/>
                      <a:headEnd type="none" w="med" len="med"/>
                      <a:tailEnd type="none" w="med" len="med"/>
                    </a:lnT>
                    <a:lnB w="12700" cap="flat" cmpd="sng">
                      <a:solidFill>
                        <a:schemeClr val="bg1">
                          <a:lumMod val="75000"/>
                        </a:schemeClr>
                      </a:solidFill>
                      <a:prstDash val="solid"/>
                      <a:bevel/>
                      <a:headEnd type="none" w="med" len="med"/>
                      <a:tailEnd type="none" w="med" len="med"/>
                    </a:lnB>
                    <a:lnTlToBr>
                      <a:noFill/>
                    </a:lnTlToBr>
                    <a:lnBlToTr>
                      <a:noFill/>
                    </a:lnBlToTr>
                    <a:solidFill>
                      <a:srgbClr val="DAE5F1">
                        <a:alpha val="59999"/>
                      </a:srgbClr>
                    </a:solidFill>
                  </a:tcPr>
                </a:tc>
                <a:tc>
                  <a:txBody>
                    <a:bodyPr/>
                    <a:p>
                      <a:pPr marL="0" lvl="0" indent="0" algn="ctr" eaLnBrk="1" fontAlgn="base" latinLnBrk="1" hangingPunct="1">
                        <a:spcBef>
                          <a:spcPct val="0"/>
                        </a:spcBef>
                        <a:spcAft>
                          <a:spcPct val="0"/>
                        </a:spcAft>
                        <a:buClr>
                          <a:schemeClr val="accent1"/>
                        </a:buClr>
                        <a:buFont typeface="Wingdings" panose="05000000000000000000" pitchFamily="2" charset="2"/>
                        <a:buNone/>
                      </a:pPr>
                      <a:r>
                        <a:rPr lang="zh-CN" altLang="en-US" sz="1300">
                          <a:solidFill>
                            <a:srgbClr val="000000"/>
                          </a:solidFill>
                          <a:latin typeface="楷体" panose="02010609060101010101" pitchFamily="49" charset="-122"/>
                          <a:ea typeface="楷体" panose="02010609060101010101" pitchFamily="49" charset="-122"/>
                          <a:sym typeface="JBold" pitchFamily="2" charset="-127"/>
                        </a:rPr>
                        <a:t>开动率</a:t>
                      </a:r>
                      <a:endParaRPr lang="zh-CN" altLang="en-US" sz="1300">
                        <a:solidFill>
                          <a:srgbClr val="000000"/>
                        </a:solidFill>
                        <a:latin typeface="楷体" panose="02010609060101010101" pitchFamily="49" charset="-122"/>
                        <a:ea typeface="楷体" panose="02010609060101010101" pitchFamily="49" charset="-122"/>
                        <a:sym typeface="JBold" pitchFamily="2" charset="-127"/>
                      </a:endParaRPr>
                    </a:p>
                  </a:txBody>
                  <a:tcPr marL="18001" marR="18001" marT="18002" marB="18002" anchor="ctr">
                    <a:lnL w="12700" cap="flat" cmpd="sng">
                      <a:solidFill>
                        <a:schemeClr val="bg1">
                          <a:lumMod val="75000"/>
                        </a:schemeClr>
                      </a:solidFill>
                      <a:prstDash val="solid"/>
                      <a:bevel/>
                      <a:headEnd type="none" w="med" len="med"/>
                      <a:tailEnd type="none" w="med" len="med"/>
                    </a:lnL>
                    <a:lnR w="12700" cap="flat" cmpd="sng">
                      <a:solidFill>
                        <a:schemeClr val="bg1">
                          <a:lumMod val="75000"/>
                        </a:schemeClr>
                      </a:solidFill>
                      <a:prstDash val="solid"/>
                      <a:bevel/>
                      <a:headEnd type="none" w="med" len="med"/>
                      <a:tailEnd type="none" w="med" len="med"/>
                    </a:lnR>
                    <a:lnT w="12700" cap="flat" cmpd="sng">
                      <a:solidFill>
                        <a:schemeClr val="bg1">
                          <a:lumMod val="75000"/>
                        </a:schemeClr>
                      </a:solidFill>
                      <a:prstDash val="solid"/>
                      <a:bevel/>
                      <a:headEnd type="none" w="med" len="med"/>
                      <a:tailEnd type="none" w="med" len="med"/>
                    </a:lnT>
                    <a:lnB w="12700" cap="flat" cmpd="sng">
                      <a:solidFill>
                        <a:schemeClr val="bg1">
                          <a:lumMod val="75000"/>
                        </a:schemeClr>
                      </a:solidFill>
                      <a:prstDash val="solid"/>
                      <a:bevel/>
                      <a:headEnd type="none" w="med" len="med"/>
                      <a:tailEnd type="none" w="med" len="med"/>
                    </a:lnB>
                    <a:lnTlToBr>
                      <a:noFill/>
                    </a:lnTlToBr>
                    <a:lnBlToTr>
                      <a:noFill/>
                    </a:lnBlToTr>
                    <a:solidFill>
                      <a:srgbClr val="DAE5F1">
                        <a:alpha val="59999"/>
                      </a:srgbClr>
                    </a:solidFill>
                  </a:tcPr>
                </a:tc>
                <a:tc>
                  <a:txBody>
                    <a:bodyPr/>
                    <a:p>
                      <a:pPr marL="0" lvl="0" indent="0" algn="ctr" eaLnBrk="1" fontAlgn="base" latinLnBrk="1" hangingPunct="1">
                        <a:spcBef>
                          <a:spcPct val="0"/>
                        </a:spcBef>
                        <a:spcAft>
                          <a:spcPct val="0"/>
                        </a:spcAft>
                        <a:buClr>
                          <a:schemeClr val="accent1"/>
                        </a:buClr>
                        <a:buFont typeface="Wingdings" panose="05000000000000000000" pitchFamily="2" charset="2"/>
                        <a:buNone/>
                      </a:pPr>
                      <a:r>
                        <a:rPr lang="zh-CN" altLang="en-US" sz="1300" dirty="0">
                          <a:solidFill>
                            <a:srgbClr val="000000"/>
                          </a:solidFill>
                          <a:latin typeface="楷体" panose="02010609060101010101" pitchFamily="49" charset="-122"/>
                          <a:ea typeface="楷体" panose="02010609060101010101" pitchFamily="49" charset="-122"/>
                          <a:sym typeface="JBold" pitchFamily="2" charset="-127"/>
                        </a:rPr>
                        <a:t>编组</a:t>
                      </a:r>
                      <a:endParaRPr lang="en-US" altLang="x-none" sz="1300" dirty="0">
                        <a:solidFill>
                          <a:srgbClr val="000000"/>
                        </a:solidFill>
                        <a:latin typeface="楷体" panose="02010609060101010101" pitchFamily="49" charset="-122"/>
                        <a:ea typeface="楷体" panose="02010609060101010101" pitchFamily="49" charset="-122"/>
                        <a:sym typeface="JBold" pitchFamily="2" charset="-127"/>
                      </a:endParaRPr>
                    </a:p>
                    <a:p>
                      <a:pPr marL="0" lvl="0" indent="0" algn="ctr" eaLnBrk="1" fontAlgn="base" latinLnBrk="1" hangingPunct="1">
                        <a:spcBef>
                          <a:spcPct val="0"/>
                        </a:spcBef>
                        <a:spcAft>
                          <a:spcPct val="0"/>
                        </a:spcAft>
                        <a:buClr>
                          <a:schemeClr val="accent1"/>
                        </a:buClr>
                        <a:buFont typeface="Wingdings" panose="05000000000000000000" pitchFamily="2" charset="2"/>
                        <a:buNone/>
                      </a:pPr>
                      <a:r>
                        <a:rPr lang="zh-CN" altLang="en-US" sz="1300" dirty="0">
                          <a:solidFill>
                            <a:srgbClr val="000000"/>
                          </a:solidFill>
                          <a:latin typeface="楷体" panose="02010609060101010101" pitchFamily="49" charset="-122"/>
                          <a:ea typeface="楷体" panose="02010609060101010101" pitchFamily="49" charset="-122"/>
                          <a:sym typeface="JBold" pitchFamily="2" charset="-127"/>
                        </a:rPr>
                        <a:t>效率</a:t>
                      </a:r>
                      <a:endParaRPr lang="zh-CN" altLang="en-US" dirty="0"/>
                    </a:p>
                  </a:txBody>
                  <a:tcPr marL="18001" marR="18001" marT="18002" marB="18002" anchor="ctr">
                    <a:lnL w="12700" cap="flat" cmpd="sng">
                      <a:solidFill>
                        <a:schemeClr val="bg1">
                          <a:lumMod val="75000"/>
                        </a:schemeClr>
                      </a:solidFill>
                      <a:prstDash val="solid"/>
                      <a:bevel/>
                      <a:headEnd type="none" w="med" len="med"/>
                      <a:tailEnd type="none" w="med" len="med"/>
                    </a:lnL>
                    <a:lnR w="12700" cap="flat" cmpd="sng">
                      <a:solidFill>
                        <a:schemeClr val="bg1">
                          <a:lumMod val="75000"/>
                        </a:schemeClr>
                      </a:solidFill>
                      <a:prstDash val="solid"/>
                      <a:bevel/>
                      <a:headEnd type="none" w="med" len="med"/>
                      <a:tailEnd type="none" w="med" len="med"/>
                    </a:lnR>
                    <a:lnT w="12700" cap="flat" cmpd="sng">
                      <a:solidFill>
                        <a:schemeClr val="bg1">
                          <a:lumMod val="75000"/>
                        </a:schemeClr>
                      </a:solidFill>
                      <a:prstDash val="solid"/>
                      <a:bevel/>
                      <a:headEnd type="none" w="med" len="med"/>
                      <a:tailEnd type="none" w="med" len="med"/>
                    </a:lnT>
                    <a:lnB w="12700" cap="flat" cmpd="sng">
                      <a:solidFill>
                        <a:schemeClr val="bg1">
                          <a:lumMod val="75000"/>
                        </a:schemeClr>
                      </a:solidFill>
                      <a:prstDash val="solid"/>
                      <a:bevel/>
                      <a:headEnd type="none" w="med" len="med"/>
                      <a:tailEnd type="none" w="med" len="med"/>
                    </a:lnB>
                    <a:lnTlToBr>
                      <a:noFill/>
                    </a:lnTlToBr>
                    <a:lnBlToTr>
                      <a:noFill/>
                    </a:lnBlToTr>
                    <a:solidFill>
                      <a:srgbClr val="DAE5F1">
                        <a:alpha val="59999"/>
                      </a:srgbClr>
                    </a:solidFill>
                  </a:tcPr>
                </a:tc>
                <a:tc>
                  <a:txBody>
                    <a:bodyPr/>
                    <a:p>
                      <a:pPr marL="0" lvl="0" indent="0" algn="ctr" eaLnBrk="1" fontAlgn="base" latinLnBrk="1" hangingPunct="1">
                        <a:spcBef>
                          <a:spcPct val="0"/>
                        </a:spcBef>
                        <a:spcAft>
                          <a:spcPct val="0"/>
                        </a:spcAft>
                        <a:buClr>
                          <a:schemeClr val="accent1"/>
                        </a:buClr>
                        <a:buFont typeface="Wingdings" panose="05000000000000000000" pitchFamily="2" charset="2"/>
                        <a:buNone/>
                      </a:pPr>
                      <a:r>
                        <a:rPr lang="en-US" altLang="x-none" sz="1300" dirty="0">
                          <a:solidFill>
                            <a:srgbClr val="000000"/>
                          </a:solidFill>
                          <a:latin typeface="楷体" panose="02010609060101010101" pitchFamily="49" charset="-122"/>
                          <a:ea typeface="楷体" panose="02010609060101010101" pitchFamily="49" charset="-122"/>
                          <a:sym typeface="JBold" pitchFamily="2" charset="-127"/>
                        </a:rPr>
                        <a:t>HPS</a:t>
                      </a:r>
                      <a:endParaRPr lang="zh-CN" altLang="en-US" sz="1300" dirty="0">
                        <a:solidFill>
                          <a:srgbClr val="000000"/>
                        </a:solidFill>
                        <a:latin typeface="楷体" panose="02010609060101010101" pitchFamily="49" charset="-122"/>
                        <a:ea typeface="楷体" panose="02010609060101010101" pitchFamily="49" charset="-122"/>
                        <a:sym typeface="JBold" pitchFamily="2" charset="-127"/>
                      </a:endParaRPr>
                    </a:p>
                  </a:txBody>
                  <a:tcPr marL="18001" marR="18001" marT="18002" marB="18002" anchor="ctr">
                    <a:lnL w="12700" cap="flat" cmpd="sng">
                      <a:solidFill>
                        <a:schemeClr val="bg1">
                          <a:lumMod val="75000"/>
                        </a:schemeClr>
                      </a:solidFill>
                      <a:prstDash val="solid"/>
                      <a:bevel/>
                      <a:headEnd type="none" w="med" len="med"/>
                      <a:tailEnd type="none" w="med" len="med"/>
                    </a:lnL>
                    <a:lnR w="12700" cap="flat" cmpd="sng">
                      <a:solidFill>
                        <a:schemeClr val="bg1">
                          <a:lumMod val="75000"/>
                        </a:schemeClr>
                      </a:solidFill>
                      <a:prstDash val="solid"/>
                      <a:bevel/>
                      <a:headEnd type="none" w="med" len="med"/>
                      <a:tailEnd type="none" w="med" len="med"/>
                    </a:lnR>
                    <a:lnT w="12700" cap="flat" cmpd="sng">
                      <a:solidFill>
                        <a:schemeClr val="bg1">
                          <a:lumMod val="75000"/>
                        </a:schemeClr>
                      </a:solidFill>
                      <a:prstDash val="solid"/>
                      <a:bevel/>
                      <a:headEnd type="none" w="med" len="med"/>
                      <a:tailEnd type="none" w="med" len="med"/>
                    </a:lnT>
                    <a:lnB w="12700" cap="flat" cmpd="sng">
                      <a:solidFill>
                        <a:schemeClr val="bg1">
                          <a:lumMod val="75000"/>
                        </a:schemeClr>
                      </a:solidFill>
                      <a:prstDash val="solid"/>
                      <a:bevel/>
                      <a:headEnd type="none" w="med" len="med"/>
                      <a:tailEnd type="none" w="med" len="med"/>
                    </a:lnB>
                    <a:lnTlToBr>
                      <a:noFill/>
                    </a:lnTlToBr>
                    <a:lnBlToTr>
                      <a:noFill/>
                    </a:lnBlToTr>
                    <a:solidFill>
                      <a:srgbClr val="DAE5F1">
                        <a:alpha val="59999"/>
                      </a:srgbClr>
                    </a:solidFill>
                  </a:tcPr>
                </a:tc>
                <a:tc>
                  <a:txBody>
                    <a:bodyPr/>
                    <a:p>
                      <a:pPr marL="0" lvl="0" indent="0" algn="ctr" eaLnBrk="1" fontAlgn="base" latinLnBrk="1" hangingPunct="1">
                        <a:spcBef>
                          <a:spcPct val="0"/>
                        </a:spcBef>
                        <a:spcAft>
                          <a:spcPct val="0"/>
                        </a:spcAft>
                        <a:buClr>
                          <a:schemeClr val="accent1"/>
                        </a:buClr>
                        <a:buFont typeface="Wingdings" panose="05000000000000000000" pitchFamily="2" charset="2"/>
                        <a:buNone/>
                      </a:pPr>
                      <a:r>
                        <a:rPr lang="zh-CN" altLang="en-US" sz="1300">
                          <a:solidFill>
                            <a:srgbClr val="000000"/>
                          </a:solidFill>
                          <a:latin typeface="楷体" panose="02010609060101010101" pitchFamily="49" charset="-122"/>
                          <a:ea typeface="楷体" panose="02010609060101010101" pitchFamily="49" charset="-122"/>
                          <a:sym typeface="JBold" pitchFamily="2" charset="-127"/>
                        </a:rPr>
                        <a:t>备注</a:t>
                      </a:r>
                      <a:endParaRPr lang="zh-CN" altLang="en-US" sz="1300">
                        <a:solidFill>
                          <a:srgbClr val="000000"/>
                        </a:solidFill>
                        <a:latin typeface="楷体" panose="02010609060101010101" pitchFamily="49" charset="-122"/>
                        <a:ea typeface="楷体" panose="02010609060101010101" pitchFamily="49" charset="-122"/>
                        <a:sym typeface="JBold" pitchFamily="2" charset="-127"/>
                      </a:endParaRPr>
                    </a:p>
                  </a:txBody>
                  <a:tcPr marL="18001" marR="18001" marT="18002" marB="18002" anchor="ctr">
                    <a:lnL w="12700" cap="flat" cmpd="sng">
                      <a:solidFill>
                        <a:schemeClr val="bg1">
                          <a:lumMod val="75000"/>
                        </a:schemeClr>
                      </a:solidFill>
                      <a:prstDash val="solid"/>
                      <a:bevel/>
                      <a:headEnd type="none" w="med" len="med"/>
                      <a:tailEnd type="none" w="med" len="med"/>
                    </a:lnL>
                    <a:lnR w="12700" cap="flat" cmpd="sng">
                      <a:solidFill>
                        <a:schemeClr val="bg1">
                          <a:lumMod val="75000"/>
                        </a:schemeClr>
                      </a:solidFill>
                      <a:prstDash val="solid"/>
                      <a:bevel/>
                      <a:headEnd type="none" w="med" len="med"/>
                      <a:tailEnd type="none" w="med" len="med"/>
                    </a:lnR>
                    <a:lnT w="12700" cap="flat" cmpd="sng">
                      <a:solidFill>
                        <a:schemeClr val="bg1">
                          <a:lumMod val="75000"/>
                        </a:schemeClr>
                      </a:solidFill>
                      <a:prstDash val="solid"/>
                      <a:bevel/>
                      <a:headEnd type="none" w="med" len="med"/>
                      <a:tailEnd type="none" w="med" len="med"/>
                    </a:lnT>
                    <a:lnB w="12700" cap="flat" cmpd="sng">
                      <a:solidFill>
                        <a:schemeClr val="bg1">
                          <a:lumMod val="75000"/>
                        </a:schemeClr>
                      </a:solidFill>
                      <a:prstDash val="solid"/>
                      <a:bevel/>
                      <a:headEnd type="none" w="med" len="med"/>
                      <a:tailEnd type="none" w="med" len="med"/>
                    </a:lnB>
                    <a:lnTlToBr>
                      <a:noFill/>
                    </a:lnTlToBr>
                    <a:lnBlToTr>
                      <a:noFill/>
                    </a:lnBlToTr>
                    <a:solidFill>
                      <a:srgbClr val="DAE5F1">
                        <a:alpha val="59999"/>
                      </a:srgbClr>
                    </a:solidFill>
                  </a:tcPr>
                </a:tc>
              </a:tr>
              <a:tr h="438150">
                <a:tc>
                  <a:txBody>
                    <a:bodyPr/>
                    <a:p>
                      <a:pPr marL="0" lvl="0" indent="0" algn="ctr" eaLnBrk="1" fontAlgn="base" latinLnBrk="1" hangingPunct="1">
                        <a:lnSpc>
                          <a:spcPct val="104000"/>
                        </a:lnSpc>
                        <a:spcBef>
                          <a:spcPct val="20000"/>
                        </a:spcBef>
                        <a:spcAft>
                          <a:spcPct val="0"/>
                        </a:spcAft>
                        <a:buClr>
                          <a:schemeClr val="accent1"/>
                        </a:buClr>
                        <a:buFont typeface="Wingdings" panose="05000000000000000000" pitchFamily="2" charset="2"/>
                        <a:buNone/>
                      </a:pPr>
                      <a:r>
                        <a:rPr lang="zh-CN" altLang="en-US" sz="1000" dirty="0">
                          <a:solidFill>
                            <a:schemeClr val="tx1"/>
                          </a:solidFill>
                          <a:latin typeface="楷体" panose="02010609060101010101" pitchFamily="49" charset="-122"/>
                          <a:ea typeface="楷体" panose="02010609060101010101" pitchFamily="49" charset="-122"/>
                          <a:sym typeface="Malgun Gothic" panose="020B0503020000020004" pitchFamily="34" charset="-127"/>
                        </a:rPr>
                        <a:t>斯洛伐克工厂</a:t>
                      </a:r>
                      <a:endParaRPr lang="en-US" altLang="x-none" sz="1000" dirty="0">
                        <a:solidFill>
                          <a:schemeClr val="tx1"/>
                        </a:solidFill>
                        <a:latin typeface="楷体" panose="02010609060101010101" pitchFamily="49" charset="-122"/>
                        <a:ea typeface="楷体" panose="02010609060101010101" pitchFamily="49" charset="-122"/>
                        <a:sym typeface="Malgun Gothic" panose="020B0503020000020004" pitchFamily="34" charset="-127"/>
                      </a:endParaRPr>
                    </a:p>
                    <a:p>
                      <a:pPr marL="0" lvl="0" indent="0" algn="ctr" eaLnBrk="1" fontAlgn="base" latinLnBrk="1" hangingPunct="1">
                        <a:lnSpc>
                          <a:spcPct val="104000"/>
                        </a:lnSpc>
                        <a:spcBef>
                          <a:spcPct val="20000"/>
                        </a:spcBef>
                        <a:spcAft>
                          <a:spcPct val="0"/>
                        </a:spcAft>
                        <a:buClr>
                          <a:schemeClr val="accent1"/>
                        </a:buClr>
                        <a:buFont typeface="Wingdings" panose="05000000000000000000" pitchFamily="2" charset="2"/>
                        <a:buNone/>
                      </a:pPr>
                      <a:r>
                        <a:rPr lang="en-US" altLang="x-none" sz="1000" dirty="0">
                          <a:solidFill>
                            <a:schemeClr val="tx1"/>
                          </a:solidFill>
                          <a:latin typeface="楷体" panose="02010609060101010101" pitchFamily="49" charset="-122"/>
                          <a:ea typeface="楷体" panose="02010609060101010101" pitchFamily="49" charset="-122"/>
                          <a:sym typeface="Malgun Gothic" panose="020B0503020000020004" pitchFamily="34" charset="-127"/>
                        </a:rPr>
                        <a:t>(</a:t>
                      </a:r>
                      <a:r>
                        <a:rPr lang="zh-CN" sz="1000" dirty="0">
                          <a:solidFill>
                            <a:schemeClr val="tx1"/>
                          </a:solidFill>
                          <a:latin typeface="楷体" panose="02010609060101010101" pitchFamily="49" charset="-122"/>
                          <a:ea typeface="楷体" panose="02010609060101010101" pitchFamily="49" charset="-122"/>
                          <a:sym typeface="Malgun Gothic" panose="020B0503020000020004" pitchFamily="34" charset="-127"/>
                        </a:rPr>
                        <a:t>重卡座椅</a:t>
                      </a:r>
                      <a:r>
                        <a:rPr lang="en-US" altLang="x-none" sz="1000" dirty="0">
                          <a:solidFill>
                            <a:schemeClr val="tx1"/>
                          </a:solidFill>
                          <a:latin typeface="楷体" panose="02010609060101010101" pitchFamily="49" charset="-122"/>
                          <a:ea typeface="楷体" panose="02010609060101010101" pitchFamily="49" charset="-122"/>
                          <a:sym typeface="Malgun Gothic" panose="020B0503020000020004" pitchFamily="34" charset="-127"/>
                        </a:rPr>
                        <a:t>) </a:t>
                      </a:r>
                      <a:endParaRPr lang="zh-CN" altLang="en-US" dirty="0"/>
                    </a:p>
                  </a:txBody>
                  <a:tcPr marL="18001" marR="18001" marT="18002" marB="18002" anchor="ctr">
                    <a:lnL w="12700" cap="flat" cmpd="sng">
                      <a:solidFill>
                        <a:schemeClr val="bg1">
                          <a:lumMod val="75000"/>
                        </a:schemeClr>
                      </a:solidFill>
                      <a:prstDash val="solid"/>
                      <a:bevel/>
                      <a:headEnd type="none" w="med" len="med"/>
                      <a:tailEnd type="none" w="med" len="med"/>
                    </a:lnL>
                    <a:lnR w="12700" cap="flat" cmpd="sng">
                      <a:solidFill>
                        <a:schemeClr val="bg1">
                          <a:lumMod val="75000"/>
                        </a:schemeClr>
                      </a:solidFill>
                      <a:prstDash val="solid"/>
                      <a:bevel/>
                      <a:headEnd type="none" w="med" len="med"/>
                      <a:tailEnd type="none" w="med" len="med"/>
                    </a:lnR>
                    <a:lnT w="12700" cap="flat" cmpd="sng">
                      <a:solidFill>
                        <a:schemeClr val="bg1">
                          <a:lumMod val="75000"/>
                        </a:schemeClr>
                      </a:solidFill>
                      <a:prstDash val="solid"/>
                      <a:bevel/>
                      <a:headEnd type="none" w="med" len="med"/>
                      <a:tailEnd type="none" w="med" len="med"/>
                    </a:lnT>
                    <a:lnB w="12700" cap="flat" cmpd="sng">
                      <a:solidFill>
                        <a:schemeClr val="bg1">
                          <a:lumMod val="75000"/>
                        </a:schemeClr>
                      </a:solidFill>
                      <a:prstDash val="solid"/>
                      <a:bevel/>
                      <a:headEnd type="none" w="med" len="med"/>
                      <a:tailEnd type="none" w="med" len="med"/>
                    </a:lnB>
                    <a:lnTlToBr>
                      <a:noFill/>
                    </a:lnTlToBr>
                    <a:lnBlToTr>
                      <a:noFill/>
                    </a:lnBlToTr>
                    <a:noFill/>
                  </a:tcPr>
                </a:tc>
                <a:tc>
                  <a:txBody>
                    <a:bodyPr/>
                    <a:p>
                      <a:pPr marL="0" lvl="0" indent="0" algn="ctr" eaLnBrk="1" fontAlgn="base" latinLnBrk="1" hangingPunct="1">
                        <a:lnSpc>
                          <a:spcPct val="104000"/>
                        </a:lnSpc>
                        <a:spcBef>
                          <a:spcPct val="20000"/>
                        </a:spcBef>
                        <a:spcAft>
                          <a:spcPct val="0"/>
                        </a:spcAft>
                        <a:buClr>
                          <a:schemeClr val="accent1"/>
                        </a:buClr>
                        <a:buFont typeface="Wingdings" panose="05000000000000000000" pitchFamily="2" charset="2"/>
                        <a:buNone/>
                      </a:pPr>
                      <a:r>
                        <a:rPr lang="en-US" sz="1000" dirty="0">
                          <a:solidFill>
                            <a:schemeClr val="tx1"/>
                          </a:solidFill>
                          <a:latin typeface="楷体" panose="02010609060101010101" pitchFamily="49" charset="-122"/>
                          <a:ea typeface="楷体" panose="02010609060101010101" pitchFamily="49" charset="-122"/>
                          <a:sym typeface="Malgun Gothic" panose="020B0503020000020004" pitchFamily="34" charset="-127"/>
                        </a:rPr>
                        <a:t>26UPH</a:t>
                      </a:r>
                      <a:endParaRPr lang="en-US" sz="1000" dirty="0">
                        <a:solidFill>
                          <a:schemeClr val="tx1"/>
                        </a:solidFill>
                        <a:latin typeface="楷体" panose="02010609060101010101" pitchFamily="49" charset="-122"/>
                        <a:ea typeface="楷体" panose="02010609060101010101" pitchFamily="49" charset="-122"/>
                        <a:sym typeface="Malgun Gothic" panose="020B0503020000020004" pitchFamily="34" charset="-127"/>
                      </a:endParaRPr>
                    </a:p>
                    <a:p>
                      <a:pPr marL="0" lvl="0" indent="0" algn="ctr" eaLnBrk="1" fontAlgn="base" latinLnBrk="1" hangingPunct="1">
                        <a:lnSpc>
                          <a:spcPct val="104000"/>
                        </a:lnSpc>
                        <a:spcBef>
                          <a:spcPct val="20000"/>
                        </a:spcBef>
                        <a:spcAft>
                          <a:spcPct val="0"/>
                        </a:spcAft>
                        <a:buClr>
                          <a:schemeClr val="accent1"/>
                        </a:buClr>
                        <a:buFont typeface="Wingdings" panose="05000000000000000000" pitchFamily="2" charset="2"/>
                        <a:buNone/>
                      </a:pPr>
                      <a:r>
                        <a:rPr lang="en-US" altLang="x-none" sz="1000" dirty="0">
                          <a:solidFill>
                            <a:schemeClr val="tx1"/>
                          </a:solidFill>
                          <a:latin typeface="楷体" panose="02010609060101010101" pitchFamily="49" charset="-122"/>
                          <a:ea typeface="楷体" panose="02010609060101010101" pitchFamily="49" charset="-122"/>
                          <a:sym typeface="Malgun Gothic" panose="020B0503020000020004" pitchFamily="34" charset="-127"/>
                        </a:rPr>
                        <a:t>(CAPA: 30)</a:t>
                      </a:r>
                      <a:endParaRPr lang="zh-CN" altLang="en-US" dirty="0"/>
                    </a:p>
                  </a:txBody>
                  <a:tcPr marL="18001" marR="18001" marT="18002" marB="18002" anchor="ctr">
                    <a:lnL w="12700" cap="flat" cmpd="sng">
                      <a:solidFill>
                        <a:schemeClr val="bg1">
                          <a:lumMod val="75000"/>
                        </a:schemeClr>
                      </a:solidFill>
                      <a:prstDash val="solid"/>
                      <a:bevel/>
                      <a:headEnd type="none" w="med" len="med"/>
                      <a:tailEnd type="none" w="med" len="med"/>
                    </a:lnL>
                    <a:lnR w="12700" cap="flat" cmpd="sng">
                      <a:solidFill>
                        <a:schemeClr val="bg1">
                          <a:lumMod val="75000"/>
                        </a:schemeClr>
                      </a:solidFill>
                      <a:prstDash val="solid"/>
                      <a:bevel/>
                      <a:headEnd type="none" w="med" len="med"/>
                      <a:tailEnd type="none" w="med" len="med"/>
                    </a:lnR>
                    <a:lnT w="12700" cap="flat" cmpd="sng">
                      <a:solidFill>
                        <a:schemeClr val="bg1">
                          <a:lumMod val="75000"/>
                        </a:schemeClr>
                      </a:solidFill>
                      <a:prstDash val="solid"/>
                      <a:bevel/>
                      <a:headEnd type="none" w="med" len="med"/>
                      <a:tailEnd type="none" w="med" len="med"/>
                    </a:lnT>
                    <a:lnB w="12700" cap="flat" cmpd="sng">
                      <a:solidFill>
                        <a:schemeClr val="bg1">
                          <a:lumMod val="75000"/>
                        </a:schemeClr>
                      </a:solidFill>
                      <a:prstDash val="solid"/>
                      <a:bevel/>
                      <a:headEnd type="none" w="med" len="med"/>
                      <a:tailEnd type="none" w="med" len="med"/>
                    </a:lnB>
                    <a:lnTlToBr>
                      <a:noFill/>
                    </a:lnTlToBr>
                    <a:lnBlToTr>
                      <a:noFill/>
                    </a:lnBlToTr>
                    <a:noFill/>
                  </a:tcPr>
                </a:tc>
                <a:tc>
                  <a:txBody>
                    <a:bodyPr/>
                    <a:p>
                      <a:pPr marL="0" lvl="0" indent="0" algn="ctr" eaLnBrk="1" fontAlgn="base" latinLnBrk="1" hangingPunct="1">
                        <a:lnSpc>
                          <a:spcPct val="104000"/>
                        </a:lnSpc>
                        <a:spcBef>
                          <a:spcPct val="20000"/>
                        </a:spcBef>
                        <a:spcAft>
                          <a:spcPct val="0"/>
                        </a:spcAft>
                        <a:buClr>
                          <a:schemeClr val="accent1"/>
                        </a:buClr>
                        <a:buFont typeface="Wingdings" panose="05000000000000000000" pitchFamily="2" charset="2"/>
                        <a:buNone/>
                      </a:pPr>
                      <a:r>
                        <a:rPr lang="en-US" altLang="x-none" sz="1000" dirty="0">
                          <a:solidFill>
                            <a:schemeClr val="tx1"/>
                          </a:solidFill>
                          <a:latin typeface="楷体" panose="02010609060101010101" pitchFamily="49" charset="-122"/>
                          <a:ea typeface="楷体" panose="02010609060101010101" pitchFamily="49" charset="-122"/>
                          <a:sym typeface="Malgun Gothic" panose="020B0503020000020004" pitchFamily="34" charset="-127"/>
                        </a:rPr>
                        <a:t>99%</a:t>
                      </a:r>
                      <a:endParaRPr lang="zh-CN" altLang="en-US" dirty="0"/>
                    </a:p>
                  </a:txBody>
                  <a:tcPr marL="18001" marR="18001" marT="18002" marB="18002" anchor="ctr">
                    <a:lnL w="12700" cap="flat" cmpd="sng">
                      <a:solidFill>
                        <a:schemeClr val="bg1">
                          <a:lumMod val="75000"/>
                        </a:schemeClr>
                      </a:solidFill>
                      <a:prstDash val="solid"/>
                      <a:bevel/>
                      <a:headEnd type="none" w="med" len="med"/>
                      <a:tailEnd type="none" w="med" len="med"/>
                    </a:lnL>
                    <a:lnR w="12700" cap="flat" cmpd="sng">
                      <a:solidFill>
                        <a:schemeClr val="bg1">
                          <a:lumMod val="75000"/>
                        </a:schemeClr>
                      </a:solidFill>
                      <a:prstDash val="solid"/>
                      <a:bevel/>
                      <a:headEnd type="none" w="med" len="med"/>
                      <a:tailEnd type="none" w="med" len="med"/>
                    </a:lnR>
                    <a:lnT w="12700" cap="flat" cmpd="sng">
                      <a:solidFill>
                        <a:schemeClr val="bg1">
                          <a:lumMod val="75000"/>
                        </a:schemeClr>
                      </a:solidFill>
                      <a:prstDash val="solid"/>
                      <a:bevel/>
                      <a:headEnd type="none" w="med" len="med"/>
                      <a:tailEnd type="none" w="med" len="med"/>
                    </a:lnT>
                    <a:lnB w="12700" cap="flat" cmpd="sng">
                      <a:solidFill>
                        <a:schemeClr val="bg1">
                          <a:lumMod val="75000"/>
                        </a:schemeClr>
                      </a:solidFill>
                      <a:prstDash val="solid"/>
                      <a:bevel/>
                      <a:headEnd type="none" w="med" len="med"/>
                      <a:tailEnd type="none" w="med" len="med"/>
                    </a:lnB>
                    <a:lnTlToBr>
                      <a:noFill/>
                    </a:lnTlToBr>
                    <a:lnBlToTr>
                      <a:noFill/>
                    </a:lnBlToTr>
                    <a:noFill/>
                  </a:tcPr>
                </a:tc>
                <a:tc>
                  <a:txBody>
                    <a:bodyPr/>
                    <a:p>
                      <a:pPr marL="0" lvl="0" indent="0" algn="ctr" eaLnBrk="1" fontAlgn="base" latinLnBrk="1" hangingPunct="1">
                        <a:lnSpc>
                          <a:spcPct val="104000"/>
                        </a:lnSpc>
                        <a:spcBef>
                          <a:spcPct val="20000"/>
                        </a:spcBef>
                        <a:spcAft>
                          <a:spcPct val="0"/>
                        </a:spcAft>
                        <a:buClr>
                          <a:schemeClr val="accent1"/>
                        </a:buClr>
                        <a:buFont typeface="Wingdings" panose="05000000000000000000" pitchFamily="2" charset="2"/>
                        <a:buNone/>
                      </a:pPr>
                      <a:r>
                        <a:rPr lang="en-US" altLang="x-none" sz="1000" dirty="0">
                          <a:solidFill>
                            <a:schemeClr val="tx1"/>
                          </a:solidFill>
                          <a:latin typeface="楷体" panose="02010609060101010101" pitchFamily="49" charset="-122"/>
                          <a:ea typeface="楷体" panose="02010609060101010101" pitchFamily="49" charset="-122"/>
                          <a:sym typeface="Malgun Gothic" panose="020B0503020000020004" pitchFamily="34" charset="-127"/>
                        </a:rPr>
                        <a:t>85%</a:t>
                      </a:r>
                      <a:endParaRPr lang="zh-CN" altLang="en-US" dirty="0"/>
                    </a:p>
                  </a:txBody>
                  <a:tcPr marL="18001" marR="18001" marT="18002" marB="18002" anchor="ctr">
                    <a:lnL w="12700" cap="flat" cmpd="sng">
                      <a:solidFill>
                        <a:schemeClr val="bg1">
                          <a:lumMod val="75000"/>
                        </a:schemeClr>
                      </a:solidFill>
                      <a:prstDash val="solid"/>
                      <a:bevel/>
                      <a:headEnd type="none" w="med" len="med"/>
                      <a:tailEnd type="none" w="med" len="med"/>
                    </a:lnL>
                    <a:lnR w="12700" cap="flat" cmpd="sng">
                      <a:solidFill>
                        <a:schemeClr val="bg1">
                          <a:lumMod val="75000"/>
                        </a:schemeClr>
                      </a:solidFill>
                      <a:prstDash val="solid"/>
                      <a:bevel/>
                      <a:headEnd type="none" w="med" len="med"/>
                      <a:tailEnd type="none" w="med" len="med"/>
                    </a:lnR>
                    <a:lnT w="12700" cap="flat" cmpd="sng">
                      <a:solidFill>
                        <a:schemeClr val="bg1">
                          <a:lumMod val="75000"/>
                        </a:schemeClr>
                      </a:solidFill>
                      <a:prstDash val="solid"/>
                      <a:bevel/>
                      <a:headEnd type="none" w="med" len="med"/>
                      <a:tailEnd type="none" w="med" len="med"/>
                    </a:lnT>
                    <a:lnB w="12700" cap="flat" cmpd="sng">
                      <a:solidFill>
                        <a:schemeClr val="bg1">
                          <a:lumMod val="75000"/>
                        </a:schemeClr>
                      </a:solidFill>
                      <a:prstDash val="solid"/>
                      <a:bevel/>
                      <a:headEnd type="none" w="med" len="med"/>
                      <a:tailEnd type="none" w="med" len="med"/>
                    </a:lnB>
                    <a:lnTlToBr>
                      <a:noFill/>
                    </a:lnTlToBr>
                    <a:lnBlToTr>
                      <a:noFill/>
                    </a:lnBlToTr>
                    <a:noFill/>
                  </a:tcPr>
                </a:tc>
                <a:tc>
                  <a:txBody>
                    <a:bodyPr/>
                    <a:p>
                      <a:pPr marL="0" lvl="0" indent="0" algn="ctr" eaLnBrk="1" fontAlgn="base" latinLnBrk="1" hangingPunct="1">
                        <a:lnSpc>
                          <a:spcPct val="104000"/>
                        </a:lnSpc>
                        <a:spcBef>
                          <a:spcPct val="20000"/>
                        </a:spcBef>
                        <a:spcAft>
                          <a:spcPct val="0"/>
                        </a:spcAft>
                        <a:buClr>
                          <a:schemeClr val="accent1"/>
                        </a:buClr>
                        <a:buFont typeface="Wingdings" panose="05000000000000000000" pitchFamily="2" charset="2"/>
                        <a:buNone/>
                      </a:pPr>
                      <a:r>
                        <a:rPr lang="en-US" altLang="x-none" sz="1000" dirty="0">
                          <a:solidFill>
                            <a:schemeClr val="tx1"/>
                          </a:solidFill>
                          <a:latin typeface="楷体" panose="02010609060101010101" pitchFamily="49" charset="-122"/>
                          <a:ea typeface="楷体" panose="02010609060101010101" pitchFamily="49" charset="-122"/>
                          <a:sym typeface="Malgun Gothic" panose="020B0503020000020004" pitchFamily="34" charset="-127"/>
                        </a:rPr>
                        <a:t>2.17</a:t>
                      </a:r>
                      <a:endParaRPr lang="zh-CN" altLang="en-US" dirty="0"/>
                    </a:p>
                  </a:txBody>
                  <a:tcPr marL="18001" marR="18001" marT="18002" marB="18002" anchor="ctr">
                    <a:lnL w="12700" cap="flat" cmpd="sng">
                      <a:solidFill>
                        <a:schemeClr val="bg1">
                          <a:lumMod val="75000"/>
                        </a:schemeClr>
                      </a:solidFill>
                      <a:prstDash val="solid"/>
                      <a:bevel/>
                      <a:headEnd type="none" w="med" len="med"/>
                      <a:tailEnd type="none" w="med" len="med"/>
                    </a:lnL>
                    <a:lnR w="12700" cap="flat" cmpd="sng">
                      <a:solidFill>
                        <a:schemeClr val="bg1">
                          <a:lumMod val="75000"/>
                        </a:schemeClr>
                      </a:solidFill>
                      <a:prstDash val="solid"/>
                      <a:bevel/>
                      <a:headEnd type="none" w="med" len="med"/>
                      <a:tailEnd type="none" w="med" len="med"/>
                    </a:lnR>
                    <a:lnT w="12700" cap="flat" cmpd="sng">
                      <a:solidFill>
                        <a:schemeClr val="bg1">
                          <a:lumMod val="75000"/>
                        </a:schemeClr>
                      </a:solidFill>
                      <a:prstDash val="solid"/>
                      <a:bevel/>
                      <a:headEnd type="none" w="med" len="med"/>
                      <a:tailEnd type="none" w="med" len="med"/>
                    </a:lnT>
                    <a:lnB w="12700" cap="flat" cmpd="sng">
                      <a:solidFill>
                        <a:schemeClr val="bg1">
                          <a:lumMod val="75000"/>
                        </a:schemeClr>
                      </a:solidFill>
                      <a:prstDash val="solid"/>
                      <a:bevel/>
                      <a:headEnd type="none" w="med" len="med"/>
                      <a:tailEnd type="none" w="med" len="med"/>
                    </a:lnB>
                    <a:lnTlToBr>
                      <a:noFill/>
                    </a:lnTlToBr>
                    <a:lnBlToTr>
                      <a:noFill/>
                    </a:lnBlToTr>
                    <a:noFill/>
                  </a:tcPr>
                </a:tc>
                <a:tc>
                  <a:txBody>
                    <a:bodyPr/>
                    <a:p>
                      <a:pPr marL="0" lvl="0" indent="0" algn="ctr" eaLnBrk="1" fontAlgn="base" latinLnBrk="1" hangingPunct="1">
                        <a:lnSpc>
                          <a:spcPct val="104000"/>
                        </a:lnSpc>
                        <a:spcBef>
                          <a:spcPct val="20000"/>
                        </a:spcBef>
                        <a:spcAft>
                          <a:spcPct val="0"/>
                        </a:spcAft>
                        <a:buClr>
                          <a:schemeClr val="accent1"/>
                        </a:buClr>
                        <a:buFont typeface="Wingdings" panose="05000000000000000000" pitchFamily="2" charset="2"/>
                        <a:buNone/>
                      </a:pPr>
                      <a:r>
                        <a:rPr lang="zh-CN" altLang="en-US" sz="1000" dirty="0">
                          <a:solidFill>
                            <a:schemeClr val="tx1"/>
                          </a:solidFill>
                          <a:latin typeface="楷体" panose="02010609060101010101" pitchFamily="49" charset="-122"/>
                          <a:ea typeface="楷体" panose="02010609060101010101" pitchFamily="49" charset="-122"/>
                          <a:sym typeface="Malgun Gothic" panose="020B0503020000020004" pitchFamily="34" charset="-127"/>
                        </a:rPr>
                        <a:t>组装</a:t>
                      </a:r>
                      <a:r>
                        <a:rPr lang="en-US" altLang="x-none" sz="1000" dirty="0">
                          <a:solidFill>
                            <a:schemeClr val="tx1"/>
                          </a:solidFill>
                          <a:latin typeface="楷体" panose="02010609060101010101" pitchFamily="49" charset="-122"/>
                          <a:ea typeface="楷体" panose="02010609060101010101" pitchFamily="49" charset="-122"/>
                          <a:sym typeface="Malgun Gothic" panose="020B0503020000020004" pitchFamily="34" charset="-127"/>
                        </a:rPr>
                        <a:t>/</a:t>
                      </a:r>
                      <a:r>
                        <a:rPr lang="zh-CN" altLang="en-US" sz="1000" dirty="0">
                          <a:solidFill>
                            <a:schemeClr val="tx1"/>
                          </a:solidFill>
                          <a:latin typeface="楷体" panose="02010609060101010101" pitchFamily="49" charset="-122"/>
                          <a:ea typeface="楷体" panose="02010609060101010101" pitchFamily="49" charset="-122"/>
                          <a:sym typeface="Malgun Gothic" panose="020B0503020000020004" pitchFamily="34" charset="-127"/>
                        </a:rPr>
                        <a:t>发泡</a:t>
                      </a:r>
                      <a:endParaRPr lang="en-US" altLang="x-none" sz="1000" dirty="0">
                        <a:solidFill>
                          <a:schemeClr val="tx1"/>
                        </a:solidFill>
                        <a:latin typeface="楷体" panose="02010609060101010101" pitchFamily="49" charset="-122"/>
                        <a:ea typeface="楷体" panose="02010609060101010101" pitchFamily="49" charset="-122"/>
                        <a:sym typeface="Malgun Gothic" panose="020B0503020000020004" pitchFamily="34" charset="-127"/>
                      </a:endParaRPr>
                    </a:p>
                  </a:txBody>
                  <a:tcPr marL="18001" marR="18001" marT="18002" marB="18002" anchor="ctr">
                    <a:lnL w="12700" cap="flat" cmpd="sng">
                      <a:solidFill>
                        <a:schemeClr val="bg1">
                          <a:lumMod val="75000"/>
                        </a:schemeClr>
                      </a:solidFill>
                      <a:prstDash val="solid"/>
                      <a:bevel/>
                      <a:headEnd type="none" w="med" len="med"/>
                      <a:tailEnd type="none" w="med" len="med"/>
                    </a:lnL>
                    <a:lnR w="12700" cap="flat" cmpd="sng">
                      <a:solidFill>
                        <a:schemeClr val="bg1">
                          <a:lumMod val="75000"/>
                        </a:schemeClr>
                      </a:solidFill>
                      <a:prstDash val="solid"/>
                      <a:bevel/>
                      <a:headEnd type="none" w="med" len="med"/>
                      <a:tailEnd type="none" w="med" len="med"/>
                    </a:lnR>
                    <a:lnT w="12700" cap="flat" cmpd="sng">
                      <a:solidFill>
                        <a:schemeClr val="bg1">
                          <a:lumMod val="75000"/>
                        </a:schemeClr>
                      </a:solidFill>
                      <a:prstDash val="solid"/>
                      <a:bevel/>
                      <a:headEnd type="none" w="med" len="med"/>
                      <a:tailEnd type="none" w="med" len="med"/>
                    </a:lnT>
                    <a:lnB w="12700" cap="flat" cmpd="sng">
                      <a:solidFill>
                        <a:schemeClr val="bg1">
                          <a:lumMod val="75000"/>
                        </a:schemeClr>
                      </a:solidFill>
                      <a:prstDash val="solid"/>
                      <a:bevel/>
                      <a:headEnd type="none" w="med" len="med"/>
                      <a:tailEnd type="none" w="med" len="med"/>
                    </a:lnB>
                    <a:lnTlToBr>
                      <a:noFill/>
                    </a:lnTlToBr>
                    <a:lnBlToTr>
                      <a:noFill/>
                    </a:lnBlToTr>
                    <a:noFill/>
                  </a:tcPr>
                </a:tc>
              </a:tr>
              <a:tr h="394335">
                <a:tc>
                  <a:txBody>
                    <a:bodyPr/>
                    <a:p>
                      <a:pPr marL="0" lvl="0" indent="0" algn="ctr" eaLnBrk="1" fontAlgn="base" latinLnBrk="1" hangingPunct="1">
                        <a:lnSpc>
                          <a:spcPct val="104000"/>
                        </a:lnSpc>
                        <a:spcBef>
                          <a:spcPct val="20000"/>
                        </a:spcBef>
                        <a:spcAft>
                          <a:spcPct val="0"/>
                        </a:spcAft>
                        <a:buClr>
                          <a:schemeClr val="accent1"/>
                        </a:buClr>
                        <a:buFont typeface="Wingdings" panose="05000000000000000000" pitchFamily="2" charset="2"/>
                        <a:buNone/>
                      </a:pPr>
                      <a:r>
                        <a:rPr lang="zh-CN" sz="1000" dirty="0">
                          <a:solidFill>
                            <a:schemeClr val="tx1"/>
                          </a:solidFill>
                          <a:latin typeface="楷体" panose="02010609060101010101" pitchFamily="49" charset="-122"/>
                          <a:ea typeface="楷体" panose="02010609060101010101" pitchFamily="49" charset="-122"/>
                          <a:sym typeface="Malgun Gothic" panose="020B0503020000020004" pitchFamily="34" charset="-127"/>
                        </a:rPr>
                        <a:t>河北</a:t>
                      </a:r>
                      <a:endParaRPr lang="zh-CN" sz="1000" dirty="0">
                        <a:solidFill>
                          <a:schemeClr val="tx1"/>
                        </a:solidFill>
                        <a:latin typeface="楷体" panose="02010609060101010101" pitchFamily="49" charset="-122"/>
                        <a:ea typeface="楷体" panose="02010609060101010101" pitchFamily="49" charset="-122"/>
                        <a:sym typeface="Malgun Gothic" panose="020B0503020000020004" pitchFamily="34" charset="-127"/>
                      </a:endParaRPr>
                    </a:p>
                    <a:p>
                      <a:pPr marL="0" lvl="0" indent="0" algn="ctr" eaLnBrk="1" fontAlgn="base" latinLnBrk="1" hangingPunct="1">
                        <a:lnSpc>
                          <a:spcPct val="104000"/>
                        </a:lnSpc>
                        <a:spcBef>
                          <a:spcPct val="20000"/>
                        </a:spcBef>
                        <a:spcAft>
                          <a:spcPct val="0"/>
                        </a:spcAft>
                        <a:buClr>
                          <a:schemeClr val="accent1"/>
                        </a:buClr>
                        <a:buFont typeface="Wingdings" panose="05000000000000000000" pitchFamily="2" charset="2"/>
                        <a:buNone/>
                      </a:pPr>
                      <a:r>
                        <a:rPr lang="en-US" altLang="x-none" sz="1000" dirty="0">
                          <a:solidFill>
                            <a:schemeClr val="tx1"/>
                          </a:solidFill>
                          <a:latin typeface="楷体" panose="02010609060101010101" pitchFamily="49" charset="-122"/>
                          <a:ea typeface="楷体" panose="02010609060101010101" pitchFamily="49" charset="-122"/>
                          <a:sym typeface="Malgun Gothic" panose="020B0503020000020004" pitchFamily="34" charset="-127"/>
                        </a:rPr>
                        <a:t>(H6)</a:t>
                      </a:r>
                      <a:endParaRPr lang="zh-CN" altLang="en-US" dirty="0"/>
                    </a:p>
                  </a:txBody>
                  <a:tcPr marL="18001" marR="18001" marT="18002" marB="18002" anchor="ctr">
                    <a:lnL w="12700" cap="flat" cmpd="sng">
                      <a:solidFill>
                        <a:schemeClr val="bg1">
                          <a:lumMod val="75000"/>
                        </a:schemeClr>
                      </a:solidFill>
                      <a:prstDash val="solid"/>
                      <a:bevel/>
                      <a:headEnd type="none" w="med" len="med"/>
                      <a:tailEnd type="none" w="med" len="med"/>
                    </a:lnL>
                    <a:lnR w="12700" cap="flat" cmpd="sng">
                      <a:solidFill>
                        <a:schemeClr val="bg1">
                          <a:lumMod val="75000"/>
                        </a:schemeClr>
                      </a:solidFill>
                      <a:prstDash val="solid"/>
                      <a:bevel/>
                      <a:headEnd type="none" w="med" len="med"/>
                      <a:tailEnd type="none" w="med" len="med"/>
                    </a:lnR>
                    <a:lnT w="12700" cap="flat" cmpd="sng">
                      <a:solidFill>
                        <a:schemeClr val="bg1">
                          <a:lumMod val="75000"/>
                        </a:schemeClr>
                      </a:solidFill>
                      <a:prstDash val="solid"/>
                      <a:bevel/>
                      <a:headEnd type="none" w="med" len="med"/>
                      <a:tailEnd type="none" w="med" len="med"/>
                    </a:lnT>
                    <a:lnB w="12700" cap="flat" cmpd="sng">
                      <a:solidFill>
                        <a:schemeClr val="bg1">
                          <a:lumMod val="75000"/>
                        </a:schemeClr>
                      </a:solidFill>
                      <a:prstDash val="solid"/>
                      <a:bevel/>
                      <a:headEnd type="none" w="med" len="med"/>
                      <a:tailEnd type="none" w="med" len="med"/>
                    </a:lnB>
                    <a:lnTlToBr>
                      <a:noFill/>
                    </a:lnTlToBr>
                    <a:lnBlToTr>
                      <a:noFill/>
                    </a:lnBlToTr>
                    <a:noFill/>
                  </a:tcPr>
                </a:tc>
                <a:tc>
                  <a:txBody>
                    <a:bodyPr/>
                    <a:p>
                      <a:pPr marL="0" lvl="0" indent="0" algn="ctr" eaLnBrk="1" fontAlgn="base" latinLnBrk="1" hangingPunct="1">
                        <a:lnSpc>
                          <a:spcPct val="104000"/>
                        </a:lnSpc>
                        <a:spcBef>
                          <a:spcPct val="20000"/>
                        </a:spcBef>
                        <a:spcAft>
                          <a:spcPct val="0"/>
                        </a:spcAft>
                        <a:buClr>
                          <a:schemeClr val="accent1"/>
                        </a:buClr>
                        <a:buFont typeface="Wingdings" panose="05000000000000000000" pitchFamily="2" charset="2"/>
                        <a:buNone/>
                      </a:pPr>
                      <a:r>
                        <a:rPr lang="en-US" altLang="x-none" sz="1000" dirty="0">
                          <a:solidFill>
                            <a:schemeClr val="tx1"/>
                          </a:solidFill>
                          <a:latin typeface="楷体" panose="02010609060101010101" pitchFamily="49" charset="-122"/>
                          <a:ea typeface="楷体" panose="02010609060101010101" pitchFamily="49" charset="-122"/>
                          <a:sym typeface="Malgun Gothic" panose="020B0503020000020004" pitchFamily="34" charset="-127"/>
                        </a:rPr>
                        <a:t>10</a:t>
                      </a:r>
                      <a:endParaRPr lang="zh-CN" altLang="en-US" dirty="0"/>
                    </a:p>
                  </a:txBody>
                  <a:tcPr marL="18001" marR="18001" marT="18002" marB="18002" anchor="ctr">
                    <a:lnL w="12700" cap="flat" cmpd="sng">
                      <a:solidFill>
                        <a:schemeClr val="bg1">
                          <a:lumMod val="75000"/>
                        </a:schemeClr>
                      </a:solidFill>
                      <a:prstDash val="solid"/>
                      <a:bevel/>
                      <a:headEnd type="none" w="med" len="med"/>
                      <a:tailEnd type="none" w="med" len="med"/>
                    </a:lnL>
                    <a:lnR w="12700" cap="flat" cmpd="sng">
                      <a:solidFill>
                        <a:schemeClr val="bg1">
                          <a:lumMod val="75000"/>
                        </a:schemeClr>
                      </a:solidFill>
                      <a:prstDash val="solid"/>
                      <a:bevel/>
                      <a:headEnd type="none" w="med" len="med"/>
                      <a:tailEnd type="none" w="med" len="med"/>
                    </a:lnR>
                    <a:lnT w="12700" cap="flat" cmpd="sng">
                      <a:solidFill>
                        <a:schemeClr val="bg1">
                          <a:lumMod val="75000"/>
                        </a:schemeClr>
                      </a:solidFill>
                      <a:prstDash val="solid"/>
                      <a:bevel/>
                      <a:headEnd type="none" w="med" len="med"/>
                      <a:tailEnd type="none" w="med" len="med"/>
                    </a:lnT>
                    <a:lnB w="12700" cap="flat" cmpd="sng">
                      <a:solidFill>
                        <a:schemeClr val="bg1">
                          <a:lumMod val="75000"/>
                        </a:schemeClr>
                      </a:solidFill>
                      <a:prstDash val="solid"/>
                      <a:bevel/>
                      <a:headEnd type="none" w="med" len="med"/>
                      <a:tailEnd type="none" w="med" len="med"/>
                    </a:lnB>
                    <a:lnTlToBr>
                      <a:noFill/>
                    </a:lnTlToBr>
                    <a:lnBlToTr>
                      <a:noFill/>
                    </a:lnBlToTr>
                    <a:noFill/>
                  </a:tcPr>
                </a:tc>
                <a:tc>
                  <a:txBody>
                    <a:bodyPr/>
                    <a:p>
                      <a:pPr marL="0" lvl="0" indent="0" algn="ctr" eaLnBrk="1" fontAlgn="base" latinLnBrk="1" hangingPunct="1">
                        <a:lnSpc>
                          <a:spcPct val="104000"/>
                        </a:lnSpc>
                        <a:spcBef>
                          <a:spcPct val="20000"/>
                        </a:spcBef>
                        <a:spcAft>
                          <a:spcPct val="0"/>
                        </a:spcAft>
                        <a:buClr>
                          <a:schemeClr val="accent1"/>
                        </a:buClr>
                        <a:buFont typeface="Wingdings" panose="05000000000000000000" pitchFamily="2" charset="2"/>
                        <a:buNone/>
                      </a:pPr>
                      <a:r>
                        <a:rPr lang="en-US" altLang="x-none" sz="1000" dirty="0">
                          <a:solidFill>
                            <a:schemeClr val="tx1"/>
                          </a:solidFill>
                          <a:latin typeface="楷体" panose="02010609060101010101" pitchFamily="49" charset="-122"/>
                          <a:ea typeface="楷体" panose="02010609060101010101" pitchFamily="49" charset="-122"/>
                          <a:sym typeface="Malgun Gothic" panose="020B0503020000020004" pitchFamily="34" charset="-127"/>
                        </a:rPr>
                        <a:t>90%</a:t>
                      </a:r>
                      <a:endParaRPr lang="zh-CN" altLang="en-US" dirty="0"/>
                    </a:p>
                  </a:txBody>
                  <a:tcPr marL="18001" marR="18001" marT="18002" marB="18002" anchor="ctr">
                    <a:lnL w="12700" cap="flat" cmpd="sng">
                      <a:solidFill>
                        <a:schemeClr val="bg1">
                          <a:lumMod val="75000"/>
                        </a:schemeClr>
                      </a:solidFill>
                      <a:prstDash val="solid"/>
                      <a:bevel/>
                      <a:headEnd type="none" w="med" len="med"/>
                      <a:tailEnd type="none" w="med" len="med"/>
                    </a:lnL>
                    <a:lnR w="12700" cap="flat" cmpd="sng">
                      <a:solidFill>
                        <a:schemeClr val="bg1">
                          <a:lumMod val="75000"/>
                        </a:schemeClr>
                      </a:solidFill>
                      <a:prstDash val="solid"/>
                      <a:bevel/>
                      <a:headEnd type="none" w="med" len="med"/>
                      <a:tailEnd type="none" w="med" len="med"/>
                    </a:lnR>
                    <a:lnT w="12700" cap="flat" cmpd="sng">
                      <a:solidFill>
                        <a:schemeClr val="bg1">
                          <a:lumMod val="75000"/>
                        </a:schemeClr>
                      </a:solidFill>
                      <a:prstDash val="solid"/>
                      <a:bevel/>
                      <a:headEnd type="none" w="med" len="med"/>
                      <a:tailEnd type="none" w="med" len="med"/>
                    </a:lnT>
                    <a:lnB w="12700" cap="flat" cmpd="sng">
                      <a:solidFill>
                        <a:schemeClr val="bg1">
                          <a:lumMod val="75000"/>
                        </a:schemeClr>
                      </a:solidFill>
                      <a:prstDash val="solid"/>
                      <a:bevel/>
                      <a:headEnd type="none" w="med" len="med"/>
                      <a:tailEnd type="none" w="med" len="med"/>
                    </a:lnB>
                    <a:lnTlToBr>
                      <a:noFill/>
                    </a:lnTlToBr>
                    <a:lnBlToTr>
                      <a:noFill/>
                    </a:lnBlToTr>
                    <a:noFill/>
                  </a:tcPr>
                </a:tc>
                <a:tc>
                  <a:txBody>
                    <a:bodyPr/>
                    <a:p>
                      <a:pPr marL="0" lvl="0" indent="0" algn="ctr" eaLnBrk="1" fontAlgn="base" latinLnBrk="1" hangingPunct="1">
                        <a:lnSpc>
                          <a:spcPct val="104000"/>
                        </a:lnSpc>
                        <a:spcBef>
                          <a:spcPct val="20000"/>
                        </a:spcBef>
                        <a:spcAft>
                          <a:spcPct val="0"/>
                        </a:spcAft>
                        <a:buClr>
                          <a:schemeClr val="accent1"/>
                        </a:buClr>
                        <a:buFont typeface="Wingdings" panose="05000000000000000000" pitchFamily="2" charset="2"/>
                        <a:buNone/>
                      </a:pPr>
                      <a:r>
                        <a:rPr lang="en-US" altLang="x-none" sz="1000" dirty="0">
                          <a:solidFill>
                            <a:schemeClr val="tx1"/>
                          </a:solidFill>
                          <a:latin typeface="楷体" panose="02010609060101010101" pitchFamily="49" charset="-122"/>
                          <a:ea typeface="楷体" panose="02010609060101010101" pitchFamily="49" charset="-122"/>
                          <a:sym typeface="Malgun Gothic" panose="020B0503020000020004" pitchFamily="34" charset="-127"/>
                        </a:rPr>
                        <a:t>85%</a:t>
                      </a:r>
                      <a:endParaRPr lang="zh-CN" altLang="en-US" dirty="0"/>
                    </a:p>
                  </a:txBody>
                  <a:tcPr marL="18001" marR="18001" marT="18002" marB="18002" anchor="ctr">
                    <a:lnL w="12700" cap="flat" cmpd="sng">
                      <a:solidFill>
                        <a:schemeClr val="bg1">
                          <a:lumMod val="75000"/>
                        </a:schemeClr>
                      </a:solidFill>
                      <a:prstDash val="solid"/>
                      <a:bevel/>
                      <a:headEnd type="none" w="med" len="med"/>
                      <a:tailEnd type="none" w="med" len="med"/>
                    </a:lnL>
                    <a:lnR w="12700" cap="flat" cmpd="sng">
                      <a:solidFill>
                        <a:schemeClr val="bg1">
                          <a:lumMod val="75000"/>
                        </a:schemeClr>
                      </a:solidFill>
                      <a:prstDash val="solid"/>
                      <a:bevel/>
                      <a:headEnd type="none" w="med" len="med"/>
                      <a:tailEnd type="none" w="med" len="med"/>
                    </a:lnR>
                    <a:lnT w="12700" cap="flat" cmpd="sng">
                      <a:solidFill>
                        <a:schemeClr val="bg1">
                          <a:lumMod val="75000"/>
                        </a:schemeClr>
                      </a:solidFill>
                      <a:prstDash val="solid"/>
                      <a:bevel/>
                      <a:headEnd type="none" w="med" len="med"/>
                      <a:tailEnd type="none" w="med" len="med"/>
                    </a:lnT>
                    <a:lnB w="12700" cap="flat" cmpd="sng">
                      <a:solidFill>
                        <a:schemeClr val="bg1">
                          <a:lumMod val="75000"/>
                        </a:schemeClr>
                      </a:solidFill>
                      <a:prstDash val="solid"/>
                      <a:bevel/>
                      <a:headEnd type="none" w="med" len="med"/>
                      <a:tailEnd type="none" w="med" len="med"/>
                    </a:lnB>
                    <a:lnTlToBr>
                      <a:noFill/>
                    </a:lnTlToBr>
                    <a:lnBlToTr>
                      <a:noFill/>
                    </a:lnBlToTr>
                    <a:noFill/>
                  </a:tcPr>
                </a:tc>
                <a:tc>
                  <a:txBody>
                    <a:bodyPr/>
                    <a:p>
                      <a:pPr marL="0" lvl="0" indent="0" algn="ctr" eaLnBrk="1" fontAlgn="base" latinLnBrk="1" hangingPunct="1">
                        <a:lnSpc>
                          <a:spcPct val="104000"/>
                        </a:lnSpc>
                        <a:spcBef>
                          <a:spcPct val="20000"/>
                        </a:spcBef>
                        <a:spcAft>
                          <a:spcPct val="0"/>
                        </a:spcAft>
                        <a:buClr>
                          <a:schemeClr val="accent1"/>
                        </a:buClr>
                        <a:buFont typeface="Wingdings" panose="05000000000000000000" pitchFamily="2" charset="2"/>
                        <a:buNone/>
                      </a:pPr>
                      <a:r>
                        <a:rPr lang="en-US" altLang="x-none" sz="1000" dirty="0">
                          <a:solidFill>
                            <a:schemeClr val="tx1"/>
                          </a:solidFill>
                          <a:latin typeface="楷体" panose="02010609060101010101" pitchFamily="49" charset="-122"/>
                          <a:ea typeface="楷体" panose="02010609060101010101" pitchFamily="49" charset="-122"/>
                          <a:sym typeface="Malgun Gothic" panose="020B0503020000020004" pitchFamily="34" charset="-127"/>
                        </a:rPr>
                        <a:t>2.22</a:t>
                      </a:r>
                      <a:endParaRPr lang="zh-CN" altLang="en-US" dirty="0"/>
                    </a:p>
                  </a:txBody>
                  <a:tcPr marL="18001" marR="18001" marT="18002" marB="18002" anchor="ctr">
                    <a:lnL w="12700" cap="flat" cmpd="sng">
                      <a:solidFill>
                        <a:schemeClr val="bg1">
                          <a:lumMod val="75000"/>
                        </a:schemeClr>
                      </a:solidFill>
                      <a:prstDash val="solid"/>
                      <a:bevel/>
                      <a:headEnd type="none" w="med" len="med"/>
                      <a:tailEnd type="none" w="med" len="med"/>
                    </a:lnL>
                    <a:lnR w="12700" cap="flat" cmpd="sng">
                      <a:solidFill>
                        <a:schemeClr val="bg1">
                          <a:lumMod val="75000"/>
                        </a:schemeClr>
                      </a:solidFill>
                      <a:prstDash val="solid"/>
                      <a:bevel/>
                      <a:headEnd type="none" w="med" len="med"/>
                      <a:tailEnd type="none" w="med" len="med"/>
                    </a:lnR>
                    <a:lnT w="12700" cap="flat" cmpd="sng">
                      <a:solidFill>
                        <a:schemeClr val="bg1">
                          <a:lumMod val="75000"/>
                        </a:schemeClr>
                      </a:solidFill>
                      <a:prstDash val="solid"/>
                      <a:bevel/>
                      <a:headEnd type="none" w="med" len="med"/>
                      <a:tailEnd type="none" w="med" len="med"/>
                    </a:lnT>
                    <a:lnB w="12700" cap="flat" cmpd="sng">
                      <a:solidFill>
                        <a:schemeClr val="bg1">
                          <a:lumMod val="75000"/>
                        </a:schemeClr>
                      </a:solidFill>
                      <a:prstDash val="solid"/>
                      <a:bevel/>
                      <a:headEnd type="none" w="med" len="med"/>
                      <a:tailEnd type="none" w="med" len="med"/>
                    </a:lnB>
                    <a:lnTlToBr>
                      <a:noFill/>
                    </a:lnTlToBr>
                    <a:lnBlToTr>
                      <a:noFill/>
                    </a:lnBlToTr>
                    <a:noFill/>
                  </a:tcPr>
                </a:tc>
                <a:tc>
                  <a:txBody>
                    <a:bodyPr/>
                    <a:p>
                      <a:pPr marL="0" lvl="0" indent="0" algn="ctr" eaLnBrk="1" fontAlgn="base" latinLnBrk="1" hangingPunct="1">
                        <a:lnSpc>
                          <a:spcPct val="104000"/>
                        </a:lnSpc>
                        <a:spcBef>
                          <a:spcPct val="20000"/>
                        </a:spcBef>
                        <a:spcAft>
                          <a:spcPct val="0"/>
                        </a:spcAft>
                        <a:buClr>
                          <a:schemeClr val="accent1"/>
                        </a:buClr>
                        <a:buFont typeface="Wingdings" panose="05000000000000000000" pitchFamily="2" charset="2"/>
                        <a:buNone/>
                      </a:pPr>
                      <a:r>
                        <a:rPr lang="zh-CN" altLang="en-US" sz="1000" dirty="0">
                          <a:solidFill>
                            <a:schemeClr val="tx1"/>
                          </a:solidFill>
                          <a:latin typeface="楷体" panose="02010609060101010101" pitchFamily="49" charset="-122"/>
                          <a:ea typeface="楷体" panose="02010609060101010101" pitchFamily="49" charset="-122"/>
                          <a:sym typeface="Malgun Gothic" panose="020B0503020000020004" pitchFamily="34" charset="-127"/>
                        </a:rPr>
                        <a:t>组装</a:t>
                      </a:r>
                      <a:r>
                        <a:rPr lang="en-US" altLang="x-none" sz="1000" dirty="0">
                          <a:solidFill>
                            <a:schemeClr val="tx1"/>
                          </a:solidFill>
                          <a:latin typeface="楷体" panose="02010609060101010101" pitchFamily="49" charset="-122"/>
                          <a:ea typeface="楷体" panose="02010609060101010101" pitchFamily="49" charset="-122"/>
                          <a:sym typeface="Malgun Gothic" panose="020B0503020000020004" pitchFamily="34" charset="-127"/>
                        </a:rPr>
                        <a:t>/</a:t>
                      </a:r>
                      <a:r>
                        <a:rPr lang="zh-CN" altLang="en-US" sz="1000" dirty="0">
                          <a:solidFill>
                            <a:schemeClr val="tx1"/>
                          </a:solidFill>
                          <a:latin typeface="楷体" panose="02010609060101010101" pitchFamily="49" charset="-122"/>
                          <a:ea typeface="楷体" panose="02010609060101010101" pitchFamily="49" charset="-122"/>
                          <a:sym typeface="Malgun Gothic" panose="020B0503020000020004" pitchFamily="34" charset="-127"/>
                        </a:rPr>
                        <a:t>发泡</a:t>
                      </a:r>
                      <a:endParaRPr lang="en-US" altLang="x-none" sz="1000" dirty="0">
                        <a:solidFill>
                          <a:schemeClr val="tx1"/>
                        </a:solidFill>
                        <a:latin typeface="楷体" panose="02010609060101010101" pitchFamily="49" charset="-122"/>
                        <a:ea typeface="楷体" panose="02010609060101010101" pitchFamily="49" charset="-122"/>
                        <a:sym typeface="Malgun Gothic" panose="020B0503020000020004" pitchFamily="34" charset="-127"/>
                      </a:endParaRPr>
                    </a:p>
                  </a:txBody>
                  <a:tcPr marL="18001" marR="18001" marT="18002" marB="18002" anchor="ctr">
                    <a:lnL w="12700" cap="flat" cmpd="sng">
                      <a:solidFill>
                        <a:schemeClr val="bg1">
                          <a:lumMod val="75000"/>
                        </a:schemeClr>
                      </a:solidFill>
                      <a:prstDash val="solid"/>
                      <a:bevel/>
                      <a:headEnd type="none" w="med" len="med"/>
                      <a:tailEnd type="none" w="med" len="med"/>
                    </a:lnL>
                    <a:lnR w="12700" cap="flat" cmpd="sng">
                      <a:solidFill>
                        <a:schemeClr val="bg1">
                          <a:lumMod val="75000"/>
                        </a:schemeClr>
                      </a:solidFill>
                      <a:prstDash val="solid"/>
                      <a:bevel/>
                      <a:headEnd type="none" w="med" len="med"/>
                      <a:tailEnd type="none" w="med" len="med"/>
                    </a:lnR>
                    <a:lnT w="12700" cap="flat" cmpd="sng">
                      <a:solidFill>
                        <a:schemeClr val="bg1">
                          <a:lumMod val="75000"/>
                        </a:schemeClr>
                      </a:solidFill>
                      <a:prstDash val="solid"/>
                      <a:bevel/>
                      <a:headEnd type="none" w="med" len="med"/>
                      <a:tailEnd type="none" w="med" len="med"/>
                    </a:lnT>
                    <a:lnB w="12700" cap="flat" cmpd="sng">
                      <a:solidFill>
                        <a:schemeClr val="bg1">
                          <a:lumMod val="75000"/>
                        </a:schemeClr>
                      </a:solidFill>
                      <a:prstDash val="solid"/>
                      <a:bevel/>
                      <a:headEnd type="none" w="med" len="med"/>
                      <a:tailEnd type="none" w="med" len="med"/>
                    </a:lnB>
                    <a:lnTlToBr>
                      <a:noFill/>
                    </a:lnTlToBr>
                    <a:lnBlToTr>
                      <a:noFill/>
                    </a:lnBlToTr>
                    <a:noFill/>
                  </a:tcPr>
                </a:tc>
              </a:tr>
              <a:tr h="393700">
                <a:tc>
                  <a:txBody>
                    <a:bodyPr/>
                    <a:p>
                      <a:pPr marL="0" lvl="0" indent="0" algn="ctr" eaLnBrk="1" fontAlgn="base" latinLnBrk="1" hangingPunct="1">
                        <a:lnSpc>
                          <a:spcPct val="104000"/>
                        </a:lnSpc>
                        <a:spcBef>
                          <a:spcPct val="20000"/>
                        </a:spcBef>
                        <a:spcAft>
                          <a:spcPct val="0"/>
                        </a:spcAft>
                        <a:buClr>
                          <a:schemeClr val="accent1"/>
                        </a:buClr>
                        <a:buFont typeface="Wingdings" panose="05000000000000000000" pitchFamily="2" charset="2"/>
                        <a:buNone/>
                      </a:pPr>
                      <a:r>
                        <a:rPr lang="zh-CN" altLang="en-US" sz="1000" dirty="0">
                          <a:solidFill>
                            <a:schemeClr val="tx1"/>
                          </a:solidFill>
                          <a:latin typeface="楷体" panose="02010609060101010101" pitchFamily="49" charset="-122"/>
                          <a:ea typeface="楷体" panose="02010609060101010101" pitchFamily="49" charset="-122"/>
                          <a:sym typeface="Malgun Gothic" panose="020B0503020000020004" pitchFamily="34" charset="-127"/>
                        </a:rPr>
                        <a:t>西安</a:t>
                      </a:r>
                      <a:endParaRPr lang="zh-CN" altLang="en-US" sz="1000" dirty="0">
                        <a:solidFill>
                          <a:schemeClr val="tx1"/>
                        </a:solidFill>
                        <a:latin typeface="楷体" panose="02010609060101010101" pitchFamily="49" charset="-122"/>
                        <a:ea typeface="楷体" panose="02010609060101010101" pitchFamily="49" charset="-122"/>
                        <a:sym typeface="Malgun Gothic" panose="020B0503020000020004" pitchFamily="34" charset="-127"/>
                      </a:endParaRPr>
                    </a:p>
                    <a:p>
                      <a:pPr marL="0" lvl="0" indent="0" algn="ctr" eaLnBrk="1" fontAlgn="base" latinLnBrk="1" hangingPunct="1">
                        <a:lnSpc>
                          <a:spcPct val="104000"/>
                        </a:lnSpc>
                        <a:spcBef>
                          <a:spcPct val="20000"/>
                        </a:spcBef>
                        <a:spcAft>
                          <a:spcPct val="0"/>
                        </a:spcAft>
                        <a:buClr>
                          <a:schemeClr val="accent1"/>
                        </a:buClr>
                        <a:buFont typeface="Wingdings" panose="05000000000000000000" pitchFamily="2" charset="2"/>
                        <a:buNone/>
                      </a:pPr>
                      <a:r>
                        <a:rPr lang="en-US" altLang="x-none" sz="1000" dirty="0">
                          <a:solidFill>
                            <a:schemeClr val="tx1"/>
                          </a:solidFill>
                          <a:latin typeface="楷体" panose="02010609060101010101" pitchFamily="49" charset="-122"/>
                          <a:ea typeface="楷体" panose="02010609060101010101" pitchFamily="49" charset="-122"/>
                          <a:sym typeface="Malgun Gothic" panose="020B0503020000020004" pitchFamily="34" charset="-127"/>
                        </a:rPr>
                        <a:t>(X5000)</a:t>
                      </a:r>
                      <a:endParaRPr lang="zh-CN" altLang="en-US" dirty="0"/>
                    </a:p>
                  </a:txBody>
                  <a:tcPr marL="18001" marR="18001" marT="18002" marB="18002" anchor="ctr">
                    <a:lnL w="12700" cap="flat" cmpd="sng">
                      <a:solidFill>
                        <a:schemeClr val="bg1">
                          <a:lumMod val="75000"/>
                        </a:schemeClr>
                      </a:solidFill>
                      <a:prstDash val="solid"/>
                      <a:bevel/>
                      <a:headEnd type="none" w="med" len="med"/>
                      <a:tailEnd type="none" w="med" len="med"/>
                    </a:lnL>
                    <a:lnR w="12700" cap="flat" cmpd="sng">
                      <a:solidFill>
                        <a:schemeClr val="bg1">
                          <a:lumMod val="75000"/>
                        </a:schemeClr>
                      </a:solidFill>
                      <a:prstDash val="solid"/>
                      <a:bevel/>
                      <a:headEnd type="none" w="med" len="med"/>
                      <a:tailEnd type="none" w="med" len="med"/>
                    </a:lnR>
                    <a:lnT w="12700" cap="flat" cmpd="sng">
                      <a:solidFill>
                        <a:schemeClr val="bg1">
                          <a:lumMod val="75000"/>
                        </a:schemeClr>
                      </a:solidFill>
                      <a:prstDash val="solid"/>
                      <a:bevel/>
                      <a:headEnd type="none" w="med" len="med"/>
                      <a:tailEnd type="none" w="med" len="med"/>
                    </a:lnT>
                    <a:lnB w="12700" cap="flat" cmpd="sng">
                      <a:solidFill>
                        <a:schemeClr val="bg1">
                          <a:lumMod val="75000"/>
                        </a:schemeClr>
                      </a:solidFill>
                      <a:prstDash val="solid"/>
                      <a:bevel/>
                      <a:headEnd type="none" w="med" len="med"/>
                      <a:tailEnd type="none" w="med" len="med"/>
                    </a:lnB>
                    <a:lnTlToBr>
                      <a:noFill/>
                    </a:lnTlToBr>
                    <a:lnBlToTr>
                      <a:noFill/>
                    </a:lnBlToTr>
                    <a:noFill/>
                  </a:tcPr>
                </a:tc>
                <a:tc>
                  <a:txBody>
                    <a:bodyPr/>
                    <a:p>
                      <a:pPr marL="0" lvl="0" indent="0" algn="ctr" eaLnBrk="1" fontAlgn="base" latinLnBrk="1" hangingPunct="1">
                        <a:lnSpc>
                          <a:spcPct val="104000"/>
                        </a:lnSpc>
                        <a:spcBef>
                          <a:spcPct val="20000"/>
                        </a:spcBef>
                        <a:spcAft>
                          <a:spcPct val="0"/>
                        </a:spcAft>
                        <a:buClr>
                          <a:schemeClr val="accent1"/>
                        </a:buClr>
                        <a:buFont typeface="Wingdings" panose="05000000000000000000" pitchFamily="2" charset="2"/>
                        <a:buNone/>
                      </a:pPr>
                      <a:r>
                        <a:rPr lang="en-US" altLang="x-none" sz="1000" dirty="0">
                          <a:solidFill>
                            <a:schemeClr val="tx1"/>
                          </a:solidFill>
                          <a:latin typeface="楷体" panose="02010609060101010101" pitchFamily="49" charset="-122"/>
                          <a:ea typeface="楷体" panose="02010609060101010101" pitchFamily="49" charset="-122"/>
                          <a:sym typeface="Malgun Gothic" panose="020B0503020000020004" pitchFamily="34" charset="-127"/>
                        </a:rPr>
                        <a:t>20</a:t>
                      </a:r>
                      <a:endParaRPr lang="zh-CN" altLang="en-US" dirty="0"/>
                    </a:p>
                  </a:txBody>
                  <a:tcPr marL="18001" marR="18001" marT="18002" marB="18002" anchor="ctr">
                    <a:lnL w="12700" cap="flat" cmpd="sng">
                      <a:solidFill>
                        <a:schemeClr val="bg1">
                          <a:lumMod val="75000"/>
                        </a:schemeClr>
                      </a:solidFill>
                      <a:prstDash val="solid"/>
                      <a:bevel/>
                      <a:headEnd type="none" w="med" len="med"/>
                      <a:tailEnd type="none" w="med" len="med"/>
                    </a:lnL>
                    <a:lnR w="12700" cap="flat" cmpd="sng">
                      <a:solidFill>
                        <a:schemeClr val="bg1">
                          <a:lumMod val="75000"/>
                        </a:schemeClr>
                      </a:solidFill>
                      <a:prstDash val="solid"/>
                      <a:bevel/>
                      <a:headEnd type="none" w="med" len="med"/>
                      <a:tailEnd type="none" w="med" len="med"/>
                    </a:lnR>
                    <a:lnT w="12700" cap="flat" cmpd="sng">
                      <a:solidFill>
                        <a:schemeClr val="bg1">
                          <a:lumMod val="75000"/>
                        </a:schemeClr>
                      </a:solidFill>
                      <a:prstDash val="solid"/>
                      <a:bevel/>
                      <a:headEnd type="none" w="med" len="med"/>
                      <a:tailEnd type="none" w="med" len="med"/>
                    </a:lnT>
                    <a:lnB w="12700" cap="flat" cmpd="sng">
                      <a:solidFill>
                        <a:schemeClr val="bg1">
                          <a:lumMod val="75000"/>
                        </a:schemeClr>
                      </a:solidFill>
                      <a:prstDash val="solid"/>
                      <a:bevel/>
                      <a:headEnd type="none" w="med" len="med"/>
                      <a:tailEnd type="none" w="med" len="med"/>
                    </a:lnB>
                    <a:lnTlToBr>
                      <a:noFill/>
                    </a:lnTlToBr>
                    <a:lnBlToTr>
                      <a:noFill/>
                    </a:lnBlToTr>
                    <a:noFill/>
                  </a:tcPr>
                </a:tc>
                <a:tc>
                  <a:txBody>
                    <a:bodyPr/>
                    <a:p>
                      <a:pPr marL="0" lvl="0" indent="0" algn="ctr" eaLnBrk="1" fontAlgn="base" latinLnBrk="1" hangingPunct="1">
                        <a:lnSpc>
                          <a:spcPct val="104000"/>
                        </a:lnSpc>
                        <a:spcBef>
                          <a:spcPct val="20000"/>
                        </a:spcBef>
                        <a:spcAft>
                          <a:spcPct val="0"/>
                        </a:spcAft>
                        <a:buClr>
                          <a:schemeClr val="accent1"/>
                        </a:buClr>
                        <a:buFont typeface="Wingdings" panose="05000000000000000000" pitchFamily="2" charset="2"/>
                        <a:buNone/>
                      </a:pPr>
                      <a:r>
                        <a:rPr lang="en-US" altLang="x-none" sz="1000" dirty="0">
                          <a:solidFill>
                            <a:schemeClr val="tx1"/>
                          </a:solidFill>
                          <a:latin typeface="楷体" panose="02010609060101010101" pitchFamily="49" charset="-122"/>
                          <a:ea typeface="楷体" panose="02010609060101010101" pitchFamily="49" charset="-122"/>
                          <a:sym typeface="Malgun Gothic" panose="020B0503020000020004" pitchFamily="34" charset="-127"/>
                        </a:rPr>
                        <a:t>99%</a:t>
                      </a:r>
                      <a:endParaRPr lang="zh-CN" altLang="en-US" dirty="0"/>
                    </a:p>
                  </a:txBody>
                  <a:tcPr marL="18001" marR="18001" marT="18002" marB="18002" anchor="ctr">
                    <a:lnL w="12700" cap="flat" cmpd="sng">
                      <a:solidFill>
                        <a:schemeClr val="bg1">
                          <a:lumMod val="75000"/>
                        </a:schemeClr>
                      </a:solidFill>
                      <a:prstDash val="solid"/>
                      <a:bevel/>
                      <a:headEnd type="none" w="med" len="med"/>
                      <a:tailEnd type="none" w="med" len="med"/>
                    </a:lnL>
                    <a:lnR w="12700" cap="flat" cmpd="sng">
                      <a:solidFill>
                        <a:schemeClr val="bg1">
                          <a:lumMod val="75000"/>
                        </a:schemeClr>
                      </a:solidFill>
                      <a:prstDash val="solid"/>
                      <a:bevel/>
                      <a:headEnd type="none" w="med" len="med"/>
                      <a:tailEnd type="none" w="med" len="med"/>
                    </a:lnR>
                    <a:lnT w="12700" cap="flat" cmpd="sng">
                      <a:solidFill>
                        <a:schemeClr val="bg1">
                          <a:lumMod val="75000"/>
                        </a:schemeClr>
                      </a:solidFill>
                      <a:prstDash val="solid"/>
                      <a:bevel/>
                      <a:headEnd type="none" w="med" len="med"/>
                      <a:tailEnd type="none" w="med" len="med"/>
                    </a:lnT>
                    <a:lnB w="12700" cap="flat" cmpd="sng">
                      <a:solidFill>
                        <a:schemeClr val="bg1">
                          <a:lumMod val="75000"/>
                        </a:schemeClr>
                      </a:solidFill>
                      <a:prstDash val="solid"/>
                      <a:bevel/>
                      <a:headEnd type="none" w="med" len="med"/>
                      <a:tailEnd type="none" w="med" len="med"/>
                    </a:lnB>
                    <a:lnTlToBr>
                      <a:noFill/>
                    </a:lnTlToBr>
                    <a:lnBlToTr>
                      <a:noFill/>
                    </a:lnBlToTr>
                    <a:noFill/>
                  </a:tcPr>
                </a:tc>
                <a:tc>
                  <a:txBody>
                    <a:bodyPr/>
                    <a:p>
                      <a:pPr marL="0" lvl="0" indent="0" algn="ctr" eaLnBrk="1" fontAlgn="base" latinLnBrk="1" hangingPunct="1">
                        <a:lnSpc>
                          <a:spcPct val="104000"/>
                        </a:lnSpc>
                        <a:spcBef>
                          <a:spcPct val="20000"/>
                        </a:spcBef>
                        <a:spcAft>
                          <a:spcPct val="0"/>
                        </a:spcAft>
                        <a:buClr>
                          <a:schemeClr val="accent1"/>
                        </a:buClr>
                        <a:buFont typeface="Wingdings" panose="05000000000000000000" pitchFamily="2" charset="2"/>
                        <a:buNone/>
                      </a:pPr>
                      <a:r>
                        <a:rPr lang="en-US" altLang="x-none" sz="1000" dirty="0">
                          <a:solidFill>
                            <a:schemeClr val="tx1"/>
                          </a:solidFill>
                          <a:latin typeface="楷体" panose="02010609060101010101" pitchFamily="49" charset="-122"/>
                          <a:ea typeface="楷体" panose="02010609060101010101" pitchFamily="49" charset="-122"/>
                          <a:sym typeface="Malgun Gothic" panose="020B0503020000020004" pitchFamily="34" charset="-127"/>
                        </a:rPr>
                        <a:t>89%</a:t>
                      </a:r>
                      <a:endParaRPr lang="zh-CN" altLang="en-US" dirty="0"/>
                    </a:p>
                  </a:txBody>
                  <a:tcPr marL="18001" marR="18001" marT="18002" marB="18002" anchor="ctr">
                    <a:lnL w="12700" cap="flat" cmpd="sng">
                      <a:solidFill>
                        <a:schemeClr val="bg1">
                          <a:lumMod val="75000"/>
                        </a:schemeClr>
                      </a:solidFill>
                      <a:prstDash val="solid"/>
                      <a:bevel/>
                      <a:headEnd type="none" w="med" len="med"/>
                      <a:tailEnd type="none" w="med" len="med"/>
                    </a:lnL>
                    <a:lnR w="12700" cap="flat" cmpd="sng">
                      <a:solidFill>
                        <a:schemeClr val="bg1">
                          <a:lumMod val="75000"/>
                        </a:schemeClr>
                      </a:solidFill>
                      <a:prstDash val="solid"/>
                      <a:bevel/>
                      <a:headEnd type="none" w="med" len="med"/>
                      <a:tailEnd type="none" w="med" len="med"/>
                    </a:lnR>
                    <a:lnT w="12700" cap="flat" cmpd="sng">
                      <a:solidFill>
                        <a:schemeClr val="bg1">
                          <a:lumMod val="75000"/>
                        </a:schemeClr>
                      </a:solidFill>
                      <a:prstDash val="solid"/>
                      <a:bevel/>
                      <a:headEnd type="none" w="med" len="med"/>
                      <a:tailEnd type="none" w="med" len="med"/>
                    </a:lnT>
                    <a:lnB w="12700" cap="flat" cmpd="sng">
                      <a:solidFill>
                        <a:schemeClr val="bg1">
                          <a:lumMod val="75000"/>
                        </a:schemeClr>
                      </a:solidFill>
                      <a:prstDash val="solid"/>
                      <a:bevel/>
                      <a:headEnd type="none" w="med" len="med"/>
                      <a:tailEnd type="none" w="med" len="med"/>
                    </a:lnB>
                    <a:lnTlToBr>
                      <a:noFill/>
                    </a:lnTlToBr>
                    <a:lnBlToTr>
                      <a:noFill/>
                    </a:lnBlToTr>
                    <a:noFill/>
                  </a:tcPr>
                </a:tc>
                <a:tc>
                  <a:txBody>
                    <a:bodyPr/>
                    <a:p>
                      <a:pPr marL="0" lvl="0" indent="0" algn="ctr" eaLnBrk="1" fontAlgn="base" latinLnBrk="1" hangingPunct="1">
                        <a:lnSpc>
                          <a:spcPct val="104000"/>
                        </a:lnSpc>
                        <a:spcBef>
                          <a:spcPct val="20000"/>
                        </a:spcBef>
                        <a:spcAft>
                          <a:spcPct val="0"/>
                        </a:spcAft>
                        <a:buClr>
                          <a:schemeClr val="accent1"/>
                        </a:buClr>
                        <a:buFont typeface="Wingdings" panose="05000000000000000000" pitchFamily="2" charset="2"/>
                        <a:buNone/>
                      </a:pPr>
                      <a:r>
                        <a:rPr lang="en-US" altLang="x-none" sz="1000" dirty="0">
                          <a:solidFill>
                            <a:schemeClr val="tx1"/>
                          </a:solidFill>
                          <a:latin typeface="楷体" panose="02010609060101010101" pitchFamily="49" charset="-122"/>
                          <a:ea typeface="楷体" panose="02010609060101010101" pitchFamily="49" charset="-122"/>
                          <a:sym typeface="Malgun Gothic" panose="020B0503020000020004" pitchFamily="34" charset="-127"/>
                        </a:rPr>
                        <a:t>1.57</a:t>
                      </a:r>
                      <a:endParaRPr lang="zh-CN" altLang="en-US" dirty="0"/>
                    </a:p>
                  </a:txBody>
                  <a:tcPr marL="18001" marR="18001" marT="18002" marB="18002" anchor="ctr">
                    <a:lnL w="12700" cap="flat" cmpd="sng">
                      <a:solidFill>
                        <a:schemeClr val="bg1">
                          <a:lumMod val="75000"/>
                        </a:schemeClr>
                      </a:solidFill>
                      <a:prstDash val="solid"/>
                      <a:bevel/>
                      <a:headEnd type="none" w="med" len="med"/>
                      <a:tailEnd type="none" w="med" len="med"/>
                    </a:lnL>
                    <a:lnR w="12700" cap="flat" cmpd="sng">
                      <a:solidFill>
                        <a:schemeClr val="bg1">
                          <a:lumMod val="75000"/>
                        </a:schemeClr>
                      </a:solidFill>
                      <a:prstDash val="solid"/>
                      <a:bevel/>
                      <a:headEnd type="none" w="med" len="med"/>
                      <a:tailEnd type="none" w="med" len="med"/>
                    </a:lnR>
                    <a:lnT w="12700" cap="flat" cmpd="sng">
                      <a:solidFill>
                        <a:schemeClr val="bg1">
                          <a:lumMod val="75000"/>
                        </a:schemeClr>
                      </a:solidFill>
                      <a:prstDash val="solid"/>
                      <a:bevel/>
                      <a:headEnd type="none" w="med" len="med"/>
                      <a:tailEnd type="none" w="med" len="med"/>
                    </a:lnT>
                    <a:lnB w="12700" cap="flat" cmpd="sng">
                      <a:solidFill>
                        <a:schemeClr val="bg1">
                          <a:lumMod val="75000"/>
                        </a:schemeClr>
                      </a:solidFill>
                      <a:prstDash val="solid"/>
                      <a:bevel/>
                      <a:headEnd type="none" w="med" len="med"/>
                      <a:tailEnd type="none" w="med" len="med"/>
                    </a:lnB>
                    <a:lnTlToBr>
                      <a:noFill/>
                    </a:lnTlToBr>
                    <a:lnBlToTr>
                      <a:noFill/>
                    </a:lnBlToTr>
                    <a:noFill/>
                  </a:tcPr>
                </a:tc>
                <a:tc>
                  <a:txBody>
                    <a:bodyPr/>
                    <a:p>
                      <a:pPr marL="0" lvl="0" indent="0" algn="ctr" eaLnBrk="1" fontAlgn="base" latinLnBrk="1" hangingPunct="1">
                        <a:lnSpc>
                          <a:spcPct val="104000"/>
                        </a:lnSpc>
                        <a:spcBef>
                          <a:spcPct val="20000"/>
                        </a:spcBef>
                        <a:spcAft>
                          <a:spcPct val="0"/>
                        </a:spcAft>
                        <a:buClr>
                          <a:schemeClr val="accent1"/>
                        </a:buClr>
                        <a:buFont typeface="Wingdings" panose="05000000000000000000" pitchFamily="2" charset="2"/>
                        <a:buNone/>
                      </a:pPr>
                      <a:r>
                        <a:rPr lang="zh-CN" altLang="en-US" sz="1000" dirty="0">
                          <a:latin typeface="楷体" panose="02010609060101010101" pitchFamily="49" charset="-122"/>
                          <a:ea typeface="楷体" panose="02010609060101010101" pitchFamily="49" charset="-122"/>
                          <a:sym typeface="Malgun Gothic" panose="020B0503020000020004" pitchFamily="34" charset="-127"/>
                        </a:rPr>
                        <a:t>组装</a:t>
                      </a:r>
                      <a:r>
                        <a:rPr lang="en-US" altLang="x-none" sz="1000" dirty="0">
                          <a:latin typeface="楷体" panose="02010609060101010101" pitchFamily="49" charset="-122"/>
                          <a:ea typeface="楷体" panose="02010609060101010101" pitchFamily="49" charset="-122"/>
                          <a:sym typeface="Malgun Gothic" panose="020B0503020000020004" pitchFamily="34" charset="-127"/>
                        </a:rPr>
                        <a:t>/</a:t>
                      </a:r>
                      <a:r>
                        <a:rPr lang="zh-CN" altLang="en-US" sz="1000" dirty="0">
                          <a:latin typeface="楷体" panose="02010609060101010101" pitchFamily="49" charset="-122"/>
                          <a:ea typeface="楷体" panose="02010609060101010101" pitchFamily="49" charset="-122"/>
                          <a:sym typeface="Malgun Gothic" panose="020B0503020000020004" pitchFamily="34" charset="-127"/>
                        </a:rPr>
                        <a:t>发泡</a:t>
                      </a:r>
                      <a:endParaRPr lang="zh-CN" altLang="en-US" dirty="0"/>
                    </a:p>
                  </a:txBody>
                  <a:tcPr marL="18001" marR="18001" marT="18002" marB="18002" anchor="ctr">
                    <a:lnL w="12700" cap="flat" cmpd="sng">
                      <a:solidFill>
                        <a:schemeClr val="bg1">
                          <a:lumMod val="75000"/>
                        </a:schemeClr>
                      </a:solidFill>
                      <a:prstDash val="solid"/>
                      <a:bevel/>
                      <a:headEnd type="none" w="med" len="med"/>
                      <a:tailEnd type="none" w="med" len="med"/>
                    </a:lnL>
                    <a:lnR w="12700" cap="flat" cmpd="sng">
                      <a:solidFill>
                        <a:schemeClr val="bg1">
                          <a:lumMod val="75000"/>
                        </a:schemeClr>
                      </a:solidFill>
                      <a:prstDash val="solid"/>
                      <a:bevel/>
                      <a:headEnd type="none" w="med" len="med"/>
                      <a:tailEnd type="none" w="med" len="med"/>
                    </a:lnR>
                    <a:lnT w="12700" cap="flat" cmpd="sng">
                      <a:solidFill>
                        <a:schemeClr val="bg1">
                          <a:lumMod val="75000"/>
                        </a:schemeClr>
                      </a:solidFill>
                      <a:prstDash val="solid"/>
                      <a:bevel/>
                      <a:headEnd type="none" w="med" len="med"/>
                      <a:tailEnd type="none" w="med" len="med"/>
                    </a:lnT>
                    <a:lnB w="12700" cap="flat" cmpd="sng">
                      <a:solidFill>
                        <a:schemeClr val="bg1">
                          <a:lumMod val="75000"/>
                        </a:schemeClr>
                      </a:solidFill>
                      <a:prstDash val="solid"/>
                      <a:bevel/>
                      <a:headEnd type="none" w="med" len="med"/>
                      <a:tailEnd type="none" w="med" len="med"/>
                    </a:lnB>
                    <a:lnTlToBr>
                      <a:noFill/>
                    </a:lnTlToBr>
                    <a:lnBlToTr>
                      <a:noFill/>
                    </a:lnBlToTr>
                    <a:noFill/>
                  </a:tcPr>
                </a:tc>
              </a:tr>
            </a:tbl>
          </a:graphicData>
        </a:graphic>
      </p:graphicFrame>
      <p:graphicFrame>
        <p:nvGraphicFramePr>
          <p:cNvPr id="27784" name="表格 27783"/>
          <p:cNvGraphicFramePr/>
          <p:nvPr>
            <p:custDataLst>
              <p:tags r:id="rId5"/>
            </p:custDataLst>
          </p:nvPr>
        </p:nvGraphicFramePr>
        <p:xfrm>
          <a:off x="6482080" y="4498340"/>
          <a:ext cx="5385435" cy="1944370"/>
        </p:xfrm>
        <a:graphic>
          <a:graphicData uri="http://schemas.openxmlformats.org/drawingml/2006/table">
            <a:tbl>
              <a:tblPr/>
              <a:tblGrid>
                <a:gridCol w="5385435"/>
              </a:tblGrid>
              <a:tr h="1944370">
                <a:tc>
                  <a:txBody>
                    <a:bodyPr/>
                    <a:p>
                      <a:pPr marL="0" lvl="0" indent="0" algn="ctr" eaLnBrk="1" fontAlgn="base" latinLnBrk="1" hangingPunct="1">
                        <a:spcBef>
                          <a:spcPct val="0"/>
                        </a:spcBef>
                        <a:spcAft>
                          <a:spcPct val="0"/>
                        </a:spcAft>
                        <a:buClr>
                          <a:schemeClr val="accent1"/>
                        </a:buClr>
                        <a:buFont typeface="Wingdings" panose="05000000000000000000" pitchFamily="2" charset="2"/>
                        <a:buNone/>
                      </a:pPr>
                      <a:endParaRPr sz="1200" b="1" i="1" baseline="0">
                        <a:solidFill>
                          <a:srgbClr val="000000"/>
                        </a:solidFill>
                        <a:latin typeface="현대하모니 M" pitchFamily="2" charset="-127"/>
                        <a:ea typeface="현대하모니 M" pitchFamily="2" charset="-127"/>
                        <a:sym typeface="현대하모니 M" pitchFamily="2" charset="-127"/>
                      </a:endParaRPr>
                    </a:p>
                  </a:txBody>
                  <a:tcPr marL="18001" marR="18001" marT="18002" marB="18002" anchor="ctr">
                    <a:lnL w="6350" cap="flat" cmpd="sng">
                      <a:solidFill>
                        <a:srgbClr val="7F7F7F"/>
                      </a:solidFill>
                      <a:prstDash val="solid"/>
                      <a:bevel/>
                      <a:headEnd type="none" w="med" len="med"/>
                      <a:tailEnd type="none" w="med" len="med"/>
                    </a:lnL>
                    <a:lnR w="6350" cap="flat" cmpd="sng">
                      <a:solidFill>
                        <a:srgbClr val="7F7F7F"/>
                      </a:solidFill>
                      <a:prstDash val="solid"/>
                      <a:bevel/>
                      <a:headEnd type="none" w="med" len="med"/>
                      <a:tailEnd type="none" w="med" len="med"/>
                    </a:lnR>
                    <a:lnT w="6350" cap="flat" cmpd="sng">
                      <a:solidFill>
                        <a:srgbClr val="7F7F7F"/>
                      </a:solidFill>
                      <a:prstDash val="solid"/>
                      <a:bevel/>
                      <a:headEnd type="none" w="med" len="med"/>
                      <a:tailEnd type="none" w="med" len="med"/>
                    </a:lnT>
                    <a:lnB w="6350" cap="flat" cmpd="sng">
                      <a:solidFill>
                        <a:srgbClr val="7F7F7F"/>
                      </a:solidFill>
                      <a:prstDash val="solid"/>
                      <a:bevel/>
                      <a:headEnd type="none" w="med" len="med"/>
                      <a:tailEnd type="none" w="med" len="med"/>
                    </a:lnB>
                    <a:lnTlToBr>
                      <a:noFill/>
                    </a:lnTlToBr>
                    <a:lnBlToTr>
                      <a:noFill/>
                    </a:lnBlToTr>
                    <a:solidFill>
                      <a:schemeClr val="bg1">
                        <a:alpha val="100000"/>
                      </a:schemeClr>
                    </a:solidFill>
                  </a:tcPr>
                </a:tc>
              </a:tr>
            </a:tbl>
          </a:graphicData>
        </a:graphic>
      </p:graphicFrame>
      <p:sp>
        <p:nvSpPr>
          <p:cNvPr id="26759" name="직선 연결선 78"/>
          <p:cNvSpPr/>
          <p:nvPr/>
        </p:nvSpPr>
        <p:spPr>
          <a:xfrm>
            <a:off x="7787005" y="4899660"/>
            <a:ext cx="2700338" cy="0"/>
          </a:xfrm>
          <a:prstGeom prst="line">
            <a:avLst/>
          </a:prstGeom>
          <a:ln w="9525" cap="flat" cmpd="sng">
            <a:solidFill>
              <a:srgbClr val="7F7F7F"/>
            </a:solidFill>
            <a:prstDash val="solid"/>
            <a:bevel/>
            <a:headEnd type="none" w="med" len="med"/>
            <a:tailEnd type="none" w="med" len="med"/>
          </a:ln>
        </p:spPr>
      </p:sp>
      <p:sp>
        <p:nvSpPr>
          <p:cNvPr id="26760" name="타원 118"/>
          <p:cNvSpPr/>
          <p:nvPr/>
        </p:nvSpPr>
        <p:spPr>
          <a:xfrm>
            <a:off x="9347518" y="4845685"/>
            <a:ext cx="107950" cy="107950"/>
          </a:xfrm>
          <a:prstGeom prst="ellipse">
            <a:avLst/>
          </a:prstGeom>
          <a:solidFill>
            <a:schemeClr val="bg1"/>
          </a:solidFill>
          <a:ln w="9525" cap="flat" cmpd="sng">
            <a:solidFill>
              <a:srgbClr val="7F7F7F"/>
            </a:solidFill>
            <a:prstDash val="solid"/>
            <a:bevel/>
            <a:headEnd type="none" w="med" len="med"/>
            <a:tailEnd type="none" w="med" len="med"/>
          </a:ln>
        </p:spPr>
        <p:txBody>
          <a:bodyPr/>
          <a:p>
            <a:pPr algn="ctr" latinLnBrk="1">
              <a:spcBef>
                <a:spcPct val="50000"/>
              </a:spcBef>
            </a:pPr>
            <a:endParaRPr lang="zh-CN" altLang="zh-CN" sz="700" dirty="0">
              <a:solidFill>
                <a:srgbClr val="000000"/>
              </a:solidFill>
              <a:latin typeface="楷体" panose="02010609060101010101" pitchFamily="49" charset="-122"/>
              <a:ea typeface="Modern H Medium" pitchFamily="2" charset="-127"/>
              <a:sym typeface="楷体" panose="02010609060101010101" pitchFamily="49" charset="-122"/>
            </a:endParaRPr>
          </a:p>
        </p:txBody>
      </p:sp>
      <p:sp>
        <p:nvSpPr>
          <p:cNvPr id="26761" name="타원 120"/>
          <p:cNvSpPr/>
          <p:nvPr/>
        </p:nvSpPr>
        <p:spPr>
          <a:xfrm>
            <a:off x="10084118" y="4845685"/>
            <a:ext cx="107950" cy="107950"/>
          </a:xfrm>
          <a:prstGeom prst="ellipse">
            <a:avLst/>
          </a:prstGeom>
          <a:solidFill>
            <a:schemeClr val="bg1"/>
          </a:solidFill>
          <a:ln w="9525" cap="flat" cmpd="sng">
            <a:solidFill>
              <a:srgbClr val="7F7F7F"/>
            </a:solidFill>
            <a:prstDash val="solid"/>
            <a:bevel/>
            <a:headEnd type="none" w="med" len="med"/>
            <a:tailEnd type="none" w="med" len="med"/>
          </a:ln>
        </p:spPr>
        <p:txBody>
          <a:bodyPr/>
          <a:p>
            <a:pPr algn="ctr" latinLnBrk="1">
              <a:spcBef>
                <a:spcPct val="50000"/>
              </a:spcBef>
            </a:pPr>
            <a:endParaRPr lang="zh-CN" altLang="zh-CN" sz="700" dirty="0">
              <a:solidFill>
                <a:srgbClr val="000000"/>
              </a:solidFill>
              <a:latin typeface="楷体" panose="02010609060101010101" pitchFamily="49" charset="-122"/>
              <a:ea typeface="Modern H Medium" pitchFamily="2" charset="-127"/>
              <a:sym typeface="楷体" panose="02010609060101010101" pitchFamily="49" charset="-122"/>
            </a:endParaRPr>
          </a:p>
        </p:txBody>
      </p:sp>
      <p:sp>
        <p:nvSpPr>
          <p:cNvPr id="26762" name="오른쪽 화살표 121"/>
          <p:cNvSpPr/>
          <p:nvPr/>
        </p:nvSpPr>
        <p:spPr>
          <a:xfrm>
            <a:off x="10431780" y="4777423"/>
            <a:ext cx="288925" cy="246062"/>
          </a:xfrm>
          <a:prstGeom prst="rightArrow">
            <a:avLst>
              <a:gd name="adj1" fmla="val 50000"/>
              <a:gd name="adj2" fmla="val 49908"/>
            </a:avLst>
          </a:prstGeom>
          <a:solidFill>
            <a:schemeClr val="bg1"/>
          </a:solidFill>
          <a:ln w="9525" cap="flat" cmpd="sng">
            <a:solidFill>
              <a:srgbClr val="7F7F7F"/>
            </a:solidFill>
            <a:prstDash val="solid"/>
            <a:bevel/>
            <a:headEnd type="none" w="med" len="med"/>
            <a:tailEnd type="none" w="med" len="med"/>
          </a:ln>
        </p:spPr>
        <p:txBody>
          <a:bodyPr/>
          <a:p>
            <a:pPr algn="ctr" latinLnBrk="1">
              <a:spcBef>
                <a:spcPct val="50000"/>
              </a:spcBef>
            </a:pPr>
            <a:endParaRPr lang="zh-CN" altLang="zh-CN" sz="700" dirty="0">
              <a:solidFill>
                <a:srgbClr val="000000"/>
              </a:solidFill>
              <a:latin typeface="楷体" panose="02010609060101010101" pitchFamily="49" charset="-122"/>
              <a:ea typeface="Modern H Medium" pitchFamily="2" charset="-127"/>
              <a:sym typeface="楷体" panose="02010609060101010101" pitchFamily="49" charset="-122"/>
            </a:endParaRPr>
          </a:p>
        </p:txBody>
      </p:sp>
      <p:sp>
        <p:nvSpPr>
          <p:cNvPr id="26763" name="Text Box 253"/>
          <p:cNvSpPr/>
          <p:nvPr/>
        </p:nvSpPr>
        <p:spPr>
          <a:xfrm>
            <a:off x="7866380" y="5013960"/>
            <a:ext cx="519113" cy="122555"/>
          </a:xfrm>
          <a:prstGeom prst="rect">
            <a:avLst/>
          </a:prstGeom>
          <a:noFill/>
          <a:ln w="9525">
            <a:noFill/>
          </a:ln>
        </p:spPr>
        <p:txBody>
          <a:bodyPr lIns="0" tIns="0" rIns="0" bIns="0">
            <a:spAutoFit/>
          </a:bodyPr>
          <a:p>
            <a:pPr algn="ctr" latinLnBrk="1"/>
            <a:r>
              <a:rPr lang="en-US" altLang="zh-CN" sz="800" dirty="0">
                <a:solidFill>
                  <a:srgbClr val="000000"/>
                </a:solidFill>
                <a:latin typeface="楷体" panose="02010609060101010101" pitchFamily="49" charset="-122"/>
                <a:ea typeface="楷体" panose="02010609060101010101" pitchFamily="49" charset="-122"/>
                <a:sym typeface="楷体" panose="02010609060101010101" pitchFamily="49" charset="-122"/>
              </a:rPr>
              <a:t>‘25.1/1</a:t>
            </a:r>
            <a:endParaRPr lang="en-US" altLang="zh-CN" sz="800"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p:txBody>
      </p:sp>
      <p:sp>
        <p:nvSpPr>
          <p:cNvPr id="26764" name="Text Box 253"/>
          <p:cNvSpPr/>
          <p:nvPr/>
        </p:nvSpPr>
        <p:spPr>
          <a:xfrm>
            <a:off x="9131618" y="5013960"/>
            <a:ext cx="498475" cy="122555"/>
          </a:xfrm>
          <a:prstGeom prst="rect">
            <a:avLst/>
          </a:prstGeom>
          <a:noFill/>
          <a:ln w="9525">
            <a:noFill/>
          </a:ln>
        </p:spPr>
        <p:txBody>
          <a:bodyPr lIns="0" tIns="0" rIns="0" bIns="0">
            <a:spAutoFit/>
          </a:bodyPr>
          <a:p>
            <a:pPr algn="ctr" latinLnBrk="1"/>
            <a:r>
              <a:rPr lang="en-US" altLang="zh-CN" sz="800" dirty="0">
                <a:solidFill>
                  <a:srgbClr val="000000"/>
                </a:solidFill>
                <a:latin typeface="楷体" panose="02010609060101010101" pitchFamily="49" charset="-122"/>
                <a:ea typeface="楷体" panose="02010609060101010101" pitchFamily="49" charset="-122"/>
                <a:sym typeface="楷体" panose="02010609060101010101" pitchFamily="49" charset="-122"/>
              </a:rPr>
              <a:t>4/15</a:t>
            </a:r>
            <a:endParaRPr lang="en-US" altLang="zh-CN" sz="800"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p:txBody>
      </p:sp>
      <p:sp>
        <p:nvSpPr>
          <p:cNvPr id="26765" name="Text Box 253"/>
          <p:cNvSpPr/>
          <p:nvPr/>
        </p:nvSpPr>
        <p:spPr>
          <a:xfrm>
            <a:off x="9907905" y="5013960"/>
            <a:ext cx="498475" cy="122555"/>
          </a:xfrm>
          <a:prstGeom prst="rect">
            <a:avLst/>
          </a:prstGeom>
          <a:noFill/>
          <a:ln w="9525">
            <a:noFill/>
          </a:ln>
        </p:spPr>
        <p:txBody>
          <a:bodyPr lIns="0" tIns="0" rIns="0" bIns="0">
            <a:spAutoFit/>
          </a:bodyPr>
          <a:p>
            <a:pPr algn="ctr" latinLnBrk="1"/>
            <a:r>
              <a:rPr lang="en-US" altLang="zh-CN" sz="800" dirty="0">
                <a:solidFill>
                  <a:srgbClr val="000000"/>
                </a:solidFill>
                <a:latin typeface="楷体" panose="02010609060101010101" pitchFamily="49" charset="-122"/>
                <a:ea typeface="楷体" panose="02010609060101010101" pitchFamily="49" charset="-122"/>
                <a:sym typeface="楷体" panose="02010609060101010101" pitchFamily="49" charset="-122"/>
              </a:rPr>
              <a:t>‘16.7/1</a:t>
            </a:r>
            <a:endParaRPr lang="en-US" altLang="zh-CN" sz="800"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p:txBody>
      </p:sp>
      <p:sp>
        <p:nvSpPr>
          <p:cNvPr id="26766" name="Text Box 253"/>
          <p:cNvSpPr/>
          <p:nvPr/>
        </p:nvSpPr>
        <p:spPr>
          <a:xfrm>
            <a:off x="10228580" y="5013960"/>
            <a:ext cx="681038" cy="122555"/>
          </a:xfrm>
          <a:prstGeom prst="rect">
            <a:avLst/>
          </a:prstGeom>
          <a:noFill/>
          <a:ln w="9525">
            <a:noFill/>
          </a:ln>
        </p:spPr>
        <p:txBody>
          <a:bodyPr lIns="0" tIns="0" rIns="0" bIns="0">
            <a:spAutoFit/>
          </a:bodyPr>
          <a:p>
            <a:pPr algn="ctr" latinLnBrk="1"/>
            <a:r>
              <a:rPr lang="en-US" altLang="zh-CN" sz="800" dirty="0">
                <a:solidFill>
                  <a:srgbClr val="000000"/>
                </a:solidFill>
                <a:latin typeface="楷体" panose="02010609060101010101" pitchFamily="49" charset="-122"/>
                <a:ea typeface="楷体" panose="02010609060101010101" pitchFamily="49" charset="-122"/>
                <a:sym typeface="楷体" panose="02010609060101010101" pitchFamily="49" charset="-122"/>
              </a:rPr>
              <a:t>7/30</a:t>
            </a:r>
            <a:endParaRPr lang="en-US" altLang="zh-CN" sz="800"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p:txBody>
      </p:sp>
      <p:sp>
        <p:nvSpPr>
          <p:cNvPr id="26767" name="Text Box 253"/>
          <p:cNvSpPr/>
          <p:nvPr/>
        </p:nvSpPr>
        <p:spPr>
          <a:xfrm>
            <a:off x="7888605" y="4640898"/>
            <a:ext cx="438150" cy="138430"/>
          </a:xfrm>
          <a:prstGeom prst="rect">
            <a:avLst/>
          </a:prstGeom>
          <a:noFill/>
          <a:ln w="9525">
            <a:noFill/>
          </a:ln>
        </p:spPr>
        <p:txBody>
          <a:bodyPr lIns="0" tIns="0" rIns="0" bIns="0">
            <a:spAutoFit/>
          </a:bodyPr>
          <a:p>
            <a:pPr algn="ctr" latinLnBrk="1"/>
            <a:r>
              <a:rPr lang="zh-CN" altLang="en-US" sz="900" dirty="0">
                <a:latin typeface="楷体" panose="02010609060101010101" pitchFamily="49" charset="-122"/>
                <a:ea typeface="楷体" panose="02010609060101010101" pitchFamily="49" charset="-122"/>
                <a:sym typeface="楷体" panose="02010609060101010101" pitchFamily="49" charset="-122"/>
              </a:rPr>
              <a:t>开工</a:t>
            </a:r>
            <a:endParaRPr lang="en-US" altLang="zh-CN" sz="900" dirty="0">
              <a:latin typeface="楷体" panose="02010609060101010101" pitchFamily="49" charset="-122"/>
              <a:ea typeface="楷体" panose="02010609060101010101" pitchFamily="49" charset="-122"/>
              <a:sym typeface="楷体" panose="02010609060101010101" pitchFamily="49" charset="-122"/>
            </a:endParaRPr>
          </a:p>
        </p:txBody>
      </p:sp>
      <p:sp>
        <p:nvSpPr>
          <p:cNvPr id="26768" name="Text Box 253"/>
          <p:cNvSpPr/>
          <p:nvPr/>
        </p:nvSpPr>
        <p:spPr>
          <a:xfrm>
            <a:off x="8637905" y="4639310"/>
            <a:ext cx="438150" cy="276860"/>
          </a:xfrm>
          <a:prstGeom prst="rect">
            <a:avLst/>
          </a:prstGeom>
          <a:noFill/>
          <a:ln w="9525">
            <a:noFill/>
          </a:ln>
        </p:spPr>
        <p:txBody>
          <a:bodyPr lIns="0" tIns="0" rIns="0" bIns="0">
            <a:spAutoFit/>
          </a:bodyPr>
          <a:p>
            <a:pPr algn="ctr" latinLnBrk="1"/>
            <a:r>
              <a:rPr lang="zh-CN" altLang="en-US" sz="900" dirty="0">
                <a:latin typeface="楷体" panose="02010609060101010101" pitchFamily="49" charset="-122"/>
                <a:ea typeface="楷体" panose="02010609060101010101" pitchFamily="49" charset="-122"/>
                <a:sym typeface="楷体" panose="02010609060101010101" pitchFamily="49" charset="-122"/>
              </a:rPr>
              <a:t>工厂建设</a:t>
            </a:r>
            <a:endParaRPr lang="en-US" altLang="zh-CN" sz="900" dirty="0">
              <a:latin typeface="楷体" panose="02010609060101010101" pitchFamily="49" charset="-122"/>
              <a:ea typeface="楷体" panose="02010609060101010101" pitchFamily="49" charset="-122"/>
              <a:sym typeface="楷体" panose="02010609060101010101" pitchFamily="49" charset="-122"/>
            </a:endParaRPr>
          </a:p>
        </p:txBody>
      </p:sp>
      <p:sp>
        <p:nvSpPr>
          <p:cNvPr id="26769" name="Text Box 253"/>
          <p:cNvSpPr/>
          <p:nvPr/>
        </p:nvSpPr>
        <p:spPr>
          <a:xfrm>
            <a:off x="9520555" y="4639310"/>
            <a:ext cx="438150" cy="276860"/>
          </a:xfrm>
          <a:prstGeom prst="rect">
            <a:avLst/>
          </a:prstGeom>
          <a:noFill/>
          <a:ln w="9525">
            <a:noFill/>
          </a:ln>
        </p:spPr>
        <p:txBody>
          <a:bodyPr lIns="0" tIns="0" rIns="0" bIns="0">
            <a:spAutoFit/>
          </a:bodyPr>
          <a:p>
            <a:pPr algn="ctr" latinLnBrk="1"/>
            <a:r>
              <a:rPr lang="zh-CN" altLang="en-US" sz="900" dirty="0">
                <a:latin typeface="楷体" panose="02010609060101010101" pitchFamily="49" charset="-122"/>
                <a:ea typeface="楷体" panose="02010609060101010101" pitchFamily="49" charset="-122"/>
                <a:sym typeface="楷体" panose="02010609060101010101" pitchFamily="49" charset="-122"/>
              </a:rPr>
              <a:t>设备安装</a:t>
            </a:r>
            <a:endParaRPr lang="en-US" altLang="zh-CN" sz="900" dirty="0">
              <a:latin typeface="楷体" panose="02010609060101010101" pitchFamily="49" charset="-122"/>
              <a:ea typeface="楷体" panose="02010609060101010101" pitchFamily="49" charset="-122"/>
              <a:sym typeface="楷体" panose="02010609060101010101" pitchFamily="49" charset="-122"/>
            </a:endParaRPr>
          </a:p>
        </p:txBody>
      </p:sp>
      <p:sp>
        <p:nvSpPr>
          <p:cNvPr id="26770" name="Text Box 253"/>
          <p:cNvSpPr/>
          <p:nvPr/>
        </p:nvSpPr>
        <p:spPr>
          <a:xfrm>
            <a:off x="9936480" y="4639310"/>
            <a:ext cx="438150" cy="122555"/>
          </a:xfrm>
          <a:prstGeom prst="rect">
            <a:avLst/>
          </a:prstGeom>
          <a:noFill/>
          <a:ln w="9525">
            <a:noFill/>
          </a:ln>
        </p:spPr>
        <p:txBody>
          <a:bodyPr lIns="0" tIns="0" rIns="0" bIns="0">
            <a:spAutoFit/>
          </a:bodyPr>
          <a:p>
            <a:pPr algn="ctr" latinLnBrk="1"/>
            <a:r>
              <a:rPr lang="en-US" altLang="zh-CN" sz="800" dirty="0">
                <a:solidFill>
                  <a:srgbClr val="000000"/>
                </a:solidFill>
                <a:latin typeface="楷体" panose="02010609060101010101" pitchFamily="49" charset="-122"/>
                <a:ea typeface="楷体" panose="02010609060101010101" pitchFamily="49" charset="-122"/>
                <a:sym typeface="楷体" panose="02010609060101010101" pitchFamily="49" charset="-122"/>
              </a:rPr>
              <a:t>LP2</a:t>
            </a:r>
            <a:endParaRPr lang="en-US" altLang="zh-CN" sz="800"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p:txBody>
      </p:sp>
      <p:sp>
        <p:nvSpPr>
          <p:cNvPr id="26771" name="Text Box 253"/>
          <p:cNvSpPr/>
          <p:nvPr/>
        </p:nvSpPr>
        <p:spPr>
          <a:xfrm>
            <a:off x="10373043" y="4639310"/>
            <a:ext cx="438150" cy="138430"/>
          </a:xfrm>
          <a:prstGeom prst="rect">
            <a:avLst/>
          </a:prstGeom>
          <a:noFill/>
          <a:ln w="9525">
            <a:noFill/>
          </a:ln>
        </p:spPr>
        <p:txBody>
          <a:bodyPr lIns="0" tIns="0" rIns="0" bIns="0">
            <a:spAutoFit/>
          </a:bodyPr>
          <a:p>
            <a:pPr algn="ctr" latinLnBrk="1"/>
            <a:r>
              <a:rPr lang="en-US" altLang="zh-CN" sz="800" dirty="0">
                <a:solidFill>
                  <a:srgbClr val="000000"/>
                </a:solidFill>
                <a:latin typeface="楷体" panose="02010609060101010101" pitchFamily="49" charset="-122"/>
                <a:ea typeface="楷体" panose="02010609060101010101" pitchFamily="49" charset="-122"/>
                <a:sym typeface="楷体" panose="02010609060101010101" pitchFamily="49" charset="-122"/>
              </a:rPr>
              <a:t>H6</a:t>
            </a:r>
            <a:r>
              <a:rPr lang="zh-CN" altLang="en-US" sz="900" dirty="0">
                <a:latin typeface="楷体" panose="02010609060101010101" pitchFamily="49" charset="-122"/>
                <a:ea typeface="楷体" panose="02010609060101010101" pitchFamily="49" charset="-122"/>
                <a:sym typeface="楷体" panose="02010609060101010101" pitchFamily="49" charset="-122"/>
              </a:rPr>
              <a:t>量产</a:t>
            </a:r>
            <a:endParaRPr lang="en-US" altLang="zh-CN" sz="900" dirty="0">
              <a:latin typeface="楷体" panose="02010609060101010101" pitchFamily="49" charset="-122"/>
              <a:ea typeface="楷体" panose="02010609060101010101" pitchFamily="49" charset="-122"/>
              <a:sym typeface="楷体" panose="02010609060101010101" pitchFamily="49" charset="-122"/>
            </a:endParaRPr>
          </a:p>
        </p:txBody>
      </p:sp>
      <p:sp>
        <p:nvSpPr>
          <p:cNvPr id="26772" name="직선 연결선 137"/>
          <p:cNvSpPr/>
          <p:nvPr/>
        </p:nvSpPr>
        <p:spPr>
          <a:xfrm>
            <a:off x="7390130" y="5510848"/>
            <a:ext cx="2406650" cy="1587"/>
          </a:xfrm>
          <a:prstGeom prst="line">
            <a:avLst/>
          </a:prstGeom>
          <a:ln w="9525" cap="flat" cmpd="sng">
            <a:solidFill>
              <a:srgbClr val="7F7F7F"/>
            </a:solidFill>
            <a:prstDash val="solid"/>
            <a:bevel/>
            <a:headEnd type="none" w="med" len="med"/>
            <a:tailEnd type="none" w="med" len="med"/>
          </a:ln>
        </p:spPr>
      </p:sp>
      <p:sp>
        <p:nvSpPr>
          <p:cNvPr id="26773" name="타원 138"/>
          <p:cNvSpPr/>
          <p:nvPr/>
        </p:nvSpPr>
        <p:spPr>
          <a:xfrm>
            <a:off x="8139430" y="5458460"/>
            <a:ext cx="107950" cy="107950"/>
          </a:xfrm>
          <a:prstGeom prst="ellipse">
            <a:avLst/>
          </a:prstGeom>
          <a:solidFill>
            <a:schemeClr val="bg1"/>
          </a:solidFill>
          <a:ln w="9525" cap="flat" cmpd="sng">
            <a:solidFill>
              <a:srgbClr val="7F7F7F"/>
            </a:solidFill>
            <a:prstDash val="solid"/>
            <a:bevel/>
            <a:headEnd type="none" w="med" len="med"/>
            <a:tailEnd type="none" w="med" len="med"/>
          </a:ln>
        </p:spPr>
        <p:txBody>
          <a:bodyPr/>
          <a:p>
            <a:pPr algn="ctr" latinLnBrk="1">
              <a:spcBef>
                <a:spcPct val="50000"/>
              </a:spcBef>
            </a:pPr>
            <a:endParaRPr lang="zh-CN" altLang="zh-CN" sz="700" dirty="0">
              <a:solidFill>
                <a:srgbClr val="000000"/>
              </a:solidFill>
              <a:latin typeface="楷体" panose="02010609060101010101" pitchFamily="49" charset="-122"/>
              <a:ea typeface="Modern H Medium" pitchFamily="2" charset="-127"/>
              <a:sym typeface="楷体" panose="02010609060101010101" pitchFamily="49" charset="-122"/>
            </a:endParaRPr>
          </a:p>
        </p:txBody>
      </p:sp>
      <p:sp>
        <p:nvSpPr>
          <p:cNvPr id="26774" name="타원 139"/>
          <p:cNvSpPr/>
          <p:nvPr/>
        </p:nvSpPr>
        <p:spPr>
          <a:xfrm>
            <a:off x="9364980" y="5458460"/>
            <a:ext cx="107950" cy="107950"/>
          </a:xfrm>
          <a:prstGeom prst="ellipse">
            <a:avLst/>
          </a:prstGeom>
          <a:solidFill>
            <a:schemeClr val="bg1"/>
          </a:solidFill>
          <a:ln w="9525" cap="flat" cmpd="sng">
            <a:solidFill>
              <a:srgbClr val="7F7F7F"/>
            </a:solidFill>
            <a:prstDash val="solid"/>
            <a:bevel/>
            <a:headEnd type="none" w="med" len="med"/>
            <a:tailEnd type="none" w="med" len="med"/>
          </a:ln>
        </p:spPr>
        <p:txBody>
          <a:bodyPr/>
          <a:p>
            <a:pPr algn="ctr" latinLnBrk="1">
              <a:spcBef>
                <a:spcPct val="50000"/>
              </a:spcBef>
            </a:pPr>
            <a:endParaRPr lang="zh-CN" altLang="zh-CN" sz="700" dirty="0">
              <a:solidFill>
                <a:srgbClr val="000000"/>
              </a:solidFill>
              <a:latin typeface="楷体" panose="02010609060101010101" pitchFamily="49" charset="-122"/>
              <a:ea typeface="Modern H Medium" pitchFamily="2" charset="-127"/>
              <a:sym typeface="楷体" panose="02010609060101010101" pitchFamily="49" charset="-122"/>
            </a:endParaRPr>
          </a:p>
        </p:txBody>
      </p:sp>
      <p:sp>
        <p:nvSpPr>
          <p:cNvPr id="26775" name="타원 140"/>
          <p:cNvSpPr/>
          <p:nvPr/>
        </p:nvSpPr>
        <p:spPr>
          <a:xfrm>
            <a:off x="9796780" y="5458460"/>
            <a:ext cx="107950" cy="107950"/>
          </a:xfrm>
          <a:prstGeom prst="ellipse">
            <a:avLst/>
          </a:prstGeom>
          <a:solidFill>
            <a:schemeClr val="bg1"/>
          </a:solidFill>
          <a:ln w="9525" cap="flat" cmpd="sng">
            <a:solidFill>
              <a:srgbClr val="7F7F7F"/>
            </a:solidFill>
            <a:prstDash val="solid"/>
            <a:bevel/>
            <a:headEnd type="none" w="med" len="med"/>
            <a:tailEnd type="none" w="med" len="med"/>
          </a:ln>
        </p:spPr>
        <p:txBody>
          <a:bodyPr/>
          <a:p>
            <a:pPr algn="ctr" latinLnBrk="1">
              <a:spcBef>
                <a:spcPct val="50000"/>
              </a:spcBef>
            </a:pPr>
            <a:endParaRPr lang="zh-CN" altLang="zh-CN" sz="700" dirty="0">
              <a:solidFill>
                <a:srgbClr val="000000"/>
              </a:solidFill>
              <a:latin typeface="楷体" panose="02010609060101010101" pitchFamily="49" charset="-122"/>
              <a:ea typeface="Modern H Medium" pitchFamily="2" charset="-127"/>
              <a:sym typeface="楷体" panose="02010609060101010101" pitchFamily="49" charset="-122"/>
            </a:endParaRPr>
          </a:p>
        </p:txBody>
      </p:sp>
      <p:sp>
        <p:nvSpPr>
          <p:cNvPr id="26776" name="Text Box 253"/>
          <p:cNvSpPr/>
          <p:nvPr/>
        </p:nvSpPr>
        <p:spPr>
          <a:xfrm>
            <a:off x="7882255" y="5594985"/>
            <a:ext cx="498475" cy="245745"/>
          </a:xfrm>
          <a:prstGeom prst="rect">
            <a:avLst/>
          </a:prstGeom>
          <a:noFill/>
          <a:ln w="9525">
            <a:noFill/>
          </a:ln>
        </p:spPr>
        <p:txBody>
          <a:bodyPr lIns="0" tIns="0" rIns="0" bIns="0">
            <a:spAutoFit/>
          </a:bodyPr>
          <a:p>
            <a:pPr algn="ctr" latinLnBrk="1"/>
            <a:r>
              <a:rPr lang="en-US" altLang="zh-CN" sz="800" dirty="0">
                <a:solidFill>
                  <a:srgbClr val="000000"/>
                </a:solidFill>
                <a:latin typeface="楷体" panose="02010609060101010101" pitchFamily="49" charset="-122"/>
                <a:ea typeface="楷体" panose="02010609060101010101" pitchFamily="49" charset="-122"/>
                <a:sym typeface="楷体" panose="02010609060101010101" pitchFamily="49" charset="-122"/>
              </a:rPr>
              <a:t>’24.10/15</a:t>
            </a:r>
            <a:endParaRPr lang="en-US" altLang="zh-CN" sz="800"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p:txBody>
      </p:sp>
      <p:sp>
        <p:nvSpPr>
          <p:cNvPr id="26777" name="Text Box 253"/>
          <p:cNvSpPr/>
          <p:nvPr/>
        </p:nvSpPr>
        <p:spPr>
          <a:xfrm>
            <a:off x="9604693" y="5594985"/>
            <a:ext cx="498475" cy="122555"/>
          </a:xfrm>
          <a:prstGeom prst="rect">
            <a:avLst/>
          </a:prstGeom>
          <a:noFill/>
          <a:ln w="9525">
            <a:noFill/>
          </a:ln>
        </p:spPr>
        <p:txBody>
          <a:bodyPr lIns="0" tIns="0" rIns="0" bIns="0">
            <a:spAutoFit/>
          </a:bodyPr>
          <a:p>
            <a:pPr algn="ctr" latinLnBrk="1"/>
            <a:r>
              <a:rPr lang="en-US" altLang="zh-CN" sz="800" dirty="0">
                <a:solidFill>
                  <a:srgbClr val="000000"/>
                </a:solidFill>
                <a:latin typeface="楷体" panose="02010609060101010101" pitchFamily="49" charset="-122"/>
                <a:ea typeface="楷体" panose="02010609060101010101" pitchFamily="49" charset="-122"/>
                <a:sym typeface="楷体" panose="02010609060101010101" pitchFamily="49" charset="-122"/>
              </a:rPr>
              <a:t>6/15</a:t>
            </a:r>
            <a:endParaRPr lang="en-US" altLang="zh-CN" sz="800"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p:txBody>
      </p:sp>
      <p:sp>
        <p:nvSpPr>
          <p:cNvPr id="26778" name="Text Box 253"/>
          <p:cNvSpPr/>
          <p:nvPr/>
        </p:nvSpPr>
        <p:spPr>
          <a:xfrm>
            <a:off x="9436418" y="5337810"/>
            <a:ext cx="439737" cy="276860"/>
          </a:xfrm>
          <a:prstGeom prst="rect">
            <a:avLst/>
          </a:prstGeom>
          <a:noFill/>
          <a:ln w="9525">
            <a:noFill/>
          </a:ln>
        </p:spPr>
        <p:txBody>
          <a:bodyPr lIns="0" tIns="0" rIns="0" bIns="0">
            <a:spAutoFit/>
          </a:bodyPr>
          <a:p>
            <a:pPr algn="ctr" latinLnBrk="1"/>
            <a:r>
              <a:rPr lang="zh-CN" altLang="en-US" sz="900" dirty="0">
                <a:latin typeface="楷体" panose="02010609060101010101" pitchFamily="49" charset="-122"/>
                <a:ea typeface="楷体" panose="02010609060101010101" pitchFamily="49" charset="-122"/>
                <a:sym typeface="楷体" panose="02010609060101010101" pitchFamily="49" charset="-122"/>
              </a:rPr>
              <a:t>设备安装</a:t>
            </a:r>
            <a:endParaRPr lang="en-US" altLang="zh-CN" sz="900" dirty="0">
              <a:latin typeface="楷体" panose="02010609060101010101" pitchFamily="49" charset="-122"/>
              <a:ea typeface="楷体" panose="02010609060101010101" pitchFamily="49" charset="-122"/>
              <a:sym typeface="楷体" panose="02010609060101010101" pitchFamily="49" charset="-122"/>
            </a:endParaRPr>
          </a:p>
        </p:txBody>
      </p:sp>
      <p:sp>
        <p:nvSpPr>
          <p:cNvPr id="26779" name="Text Box 253"/>
          <p:cNvSpPr/>
          <p:nvPr/>
        </p:nvSpPr>
        <p:spPr>
          <a:xfrm>
            <a:off x="8139430" y="5337810"/>
            <a:ext cx="439738" cy="138430"/>
          </a:xfrm>
          <a:prstGeom prst="rect">
            <a:avLst/>
          </a:prstGeom>
          <a:noFill/>
          <a:ln w="9525">
            <a:noFill/>
          </a:ln>
        </p:spPr>
        <p:txBody>
          <a:bodyPr lIns="0" tIns="0" rIns="0" bIns="0">
            <a:spAutoFit/>
          </a:bodyPr>
          <a:p>
            <a:pPr algn="ctr" latinLnBrk="1"/>
            <a:r>
              <a:rPr lang="zh-CN" altLang="en-US" sz="900" dirty="0">
                <a:latin typeface="楷体" panose="02010609060101010101" pitchFamily="49" charset="-122"/>
                <a:ea typeface="楷体" panose="02010609060101010101" pitchFamily="49" charset="-122"/>
                <a:sym typeface="楷体" panose="02010609060101010101" pitchFamily="49" charset="-122"/>
              </a:rPr>
              <a:t>发订单</a:t>
            </a:r>
            <a:endParaRPr lang="en-US" altLang="zh-CN" sz="900" dirty="0">
              <a:latin typeface="楷体" panose="02010609060101010101" pitchFamily="49" charset="-122"/>
              <a:ea typeface="楷体" panose="02010609060101010101" pitchFamily="49" charset="-122"/>
              <a:sym typeface="楷体" panose="02010609060101010101" pitchFamily="49" charset="-122"/>
            </a:endParaRPr>
          </a:p>
        </p:txBody>
      </p:sp>
      <p:sp>
        <p:nvSpPr>
          <p:cNvPr id="26780" name="타원 146"/>
          <p:cNvSpPr/>
          <p:nvPr/>
        </p:nvSpPr>
        <p:spPr>
          <a:xfrm>
            <a:off x="8423593" y="5458460"/>
            <a:ext cx="107950" cy="107950"/>
          </a:xfrm>
          <a:prstGeom prst="ellipse">
            <a:avLst/>
          </a:prstGeom>
          <a:solidFill>
            <a:schemeClr val="bg1"/>
          </a:solidFill>
          <a:ln w="9525" cap="flat" cmpd="sng">
            <a:solidFill>
              <a:srgbClr val="7F7F7F"/>
            </a:solidFill>
            <a:prstDash val="solid"/>
            <a:bevel/>
            <a:headEnd type="none" w="med" len="med"/>
            <a:tailEnd type="none" w="med" len="med"/>
          </a:ln>
        </p:spPr>
        <p:txBody>
          <a:bodyPr/>
          <a:p>
            <a:pPr algn="ctr" latinLnBrk="1">
              <a:spcBef>
                <a:spcPct val="50000"/>
              </a:spcBef>
            </a:pPr>
            <a:endParaRPr lang="zh-CN" altLang="zh-CN" sz="700" dirty="0">
              <a:solidFill>
                <a:srgbClr val="000000"/>
              </a:solidFill>
              <a:latin typeface="楷体" panose="02010609060101010101" pitchFamily="49" charset="-122"/>
              <a:ea typeface="Modern H Medium" pitchFamily="2" charset="-127"/>
              <a:sym typeface="楷体" panose="02010609060101010101" pitchFamily="49" charset="-122"/>
            </a:endParaRPr>
          </a:p>
        </p:txBody>
      </p:sp>
      <p:sp>
        <p:nvSpPr>
          <p:cNvPr id="26781" name="Text Box 253"/>
          <p:cNvSpPr/>
          <p:nvPr/>
        </p:nvSpPr>
        <p:spPr>
          <a:xfrm>
            <a:off x="8239443" y="5594985"/>
            <a:ext cx="568325" cy="122555"/>
          </a:xfrm>
          <a:prstGeom prst="rect">
            <a:avLst/>
          </a:prstGeom>
          <a:noFill/>
          <a:ln w="9525">
            <a:noFill/>
          </a:ln>
        </p:spPr>
        <p:txBody>
          <a:bodyPr lIns="0" tIns="0" rIns="0" bIns="0">
            <a:spAutoFit/>
          </a:bodyPr>
          <a:p>
            <a:pPr algn="ctr" latinLnBrk="1"/>
            <a:r>
              <a:rPr lang="en-US" altLang="zh-CN" sz="800" dirty="0">
                <a:solidFill>
                  <a:srgbClr val="000000"/>
                </a:solidFill>
                <a:latin typeface="楷体" panose="02010609060101010101" pitchFamily="49" charset="-122"/>
                <a:ea typeface="楷体" panose="02010609060101010101" pitchFamily="49" charset="-122"/>
                <a:sym typeface="楷体" panose="02010609060101010101" pitchFamily="49" charset="-122"/>
              </a:rPr>
              <a:t>12/15</a:t>
            </a:r>
            <a:endParaRPr lang="en-US" altLang="zh-CN" sz="800"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p:txBody>
      </p:sp>
      <p:sp>
        <p:nvSpPr>
          <p:cNvPr id="26782" name="Text Box 253"/>
          <p:cNvSpPr/>
          <p:nvPr/>
        </p:nvSpPr>
        <p:spPr>
          <a:xfrm>
            <a:off x="8499793" y="5337810"/>
            <a:ext cx="877887" cy="138430"/>
          </a:xfrm>
          <a:prstGeom prst="rect">
            <a:avLst/>
          </a:prstGeom>
          <a:noFill/>
          <a:ln w="9525">
            <a:noFill/>
          </a:ln>
        </p:spPr>
        <p:txBody>
          <a:bodyPr lIns="0" tIns="0" rIns="0" bIns="0">
            <a:spAutoFit/>
          </a:bodyPr>
          <a:p>
            <a:pPr algn="ctr" latinLnBrk="1"/>
            <a:r>
              <a:rPr lang="zh-CN" altLang="en-US" sz="900" dirty="0">
                <a:latin typeface="楷体" panose="02010609060101010101" pitchFamily="49" charset="-122"/>
                <a:ea typeface="楷体" panose="02010609060101010101" pitchFamily="49" charset="-122"/>
                <a:sym typeface="楷体" panose="02010609060101010101" pitchFamily="49" charset="-122"/>
              </a:rPr>
              <a:t>设备制造</a:t>
            </a:r>
            <a:r>
              <a:rPr lang="zh-CN" altLang="en-US" sz="800" dirty="0">
                <a:solidFill>
                  <a:srgbClr val="000000"/>
                </a:solidFill>
                <a:latin typeface="楷体" panose="02010609060101010101" pitchFamily="49" charset="-122"/>
                <a:ea typeface="Modern H Medium" pitchFamily="2" charset="-127"/>
                <a:sym typeface="楷体" panose="02010609060101010101" pitchFamily="49" charset="-122"/>
              </a:rPr>
              <a:t> </a:t>
            </a:r>
            <a:endParaRPr lang="en-US" altLang="zh-CN" sz="800"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p:txBody>
      </p:sp>
      <p:sp>
        <p:nvSpPr>
          <p:cNvPr id="26783" name="Text Box 253"/>
          <p:cNvSpPr/>
          <p:nvPr/>
        </p:nvSpPr>
        <p:spPr>
          <a:xfrm>
            <a:off x="10222230" y="5590223"/>
            <a:ext cx="438150" cy="138430"/>
          </a:xfrm>
          <a:prstGeom prst="rect">
            <a:avLst/>
          </a:prstGeom>
          <a:noFill/>
          <a:ln w="9525">
            <a:noFill/>
          </a:ln>
        </p:spPr>
        <p:txBody>
          <a:bodyPr lIns="0" tIns="0" rIns="0" bIns="0">
            <a:spAutoFit/>
          </a:bodyPr>
          <a:p>
            <a:pPr algn="ctr" latinLnBrk="1"/>
            <a:r>
              <a:rPr lang="en-US" altLang="zh-CN" sz="800" dirty="0">
                <a:solidFill>
                  <a:srgbClr val="000000"/>
                </a:solidFill>
                <a:latin typeface="楷体" panose="02010609060101010101" pitchFamily="49" charset="-122"/>
                <a:ea typeface="楷体" panose="02010609060101010101" pitchFamily="49" charset="-122"/>
                <a:sym typeface="楷体" panose="02010609060101010101" pitchFamily="49" charset="-122"/>
              </a:rPr>
              <a:t>T/O</a:t>
            </a:r>
            <a:r>
              <a:rPr lang="zh-CN" altLang="en-US" sz="900" dirty="0">
                <a:latin typeface="楷体" panose="02010609060101010101" pitchFamily="49" charset="-122"/>
                <a:ea typeface="楷体" panose="02010609060101010101" pitchFamily="49" charset="-122"/>
                <a:sym typeface="楷体" panose="02010609060101010101" pitchFamily="49" charset="-122"/>
              </a:rPr>
              <a:t>完成</a:t>
            </a:r>
            <a:endParaRPr lang="en-US" altLang="zh-CN" sz="900" dirty="0">
              <a:latin typeface="楷体" panose="02010609060101010101" pitchFamily="49" charset="-122"/>
              <a:ea typeface="楷体" panose="02010609060101010101" pitchFamily="49" charset="-122"/>
              <a:sym typeface="楷体" panose="02010609060101010101" pitchFamily="49" charset="-122"/>
            </a:endParaRPr>
          </a:p>
        </p:txBody>
      </p:sp>
      <p:cxnSp>
        <p:nvCxnSpPr>
          <p:cNvPr id="26784" name="꺾인 연결선 151"/>
          <p:cNvCxnSpPr/>
          <p:nvPr/>
        </p:nvCxnSpPr>
        <p:spPr>
          <a:xfrm flipV="1">
            <a:off x="9912668" y="5512435"/>
            <a:ext cx="238125" cy="561975"/>
          </a:xfrm>
          <a:prstGeom prst="bentConnector2">
            <a:avLst/>
          </a:prstGeom>
          <a:ln w="9525" cap="flat" cmpd="sng">
            <a:solidFill>
              <a:srgbClr val="7F7F7F"/>
            </a:solidFill>
            <a:prstDash val="solid"/>
            <a:bevel/>
            <a:headEnd type="none" w="med" len="med"/>
            <a:tailEnd type="none" w="med" len="med"/>
          </a:ln>
        </p:spPr>
      </p:cxnSp>
      <p:cxnSp>
        <p:nvCxnSpPr>
          <p:cNvPr id="26785" name="꺾인 연결선 152"/>
          <p:cNvCxnSpPr>
            <a:stCxn id="26775" idx="6"/>
            <a:endCxn id="26766" idx="2"/>
          </p:cNvCxnSpPr>
          <p:nvPr/>
        </p:nvCxnSpPr>
        <p:spPr>
          <a:xfrm flipV="1">
            <a:off x="9904730" y="5136515"/>
            <a:ext cx="664845" cy="375920"/>
          </a:xfrm>
          <a:prstGeom prst="bentConnector2">
            <a:avLst/>
          </a:prstGeom>
          <a:ln w="9525" cap="flat" cmpd="sng">
            <a:solidFill>
              <a:srgbClr val="7F7F7F"/>
            </a:solidFill>
            <a:prstDash val="solid"/>
            <a:bevel/>
            <a:headEnd type="none" w="med" len="med"/>
            <a:tailEnd type="triangle" w="med" len="med"/>
          </a:ln>
        </p:spPr>
      </p:cxnSp>
      <p:sp>
        <p:nvSpPr>
          <p:cNvPr id="26786" name="Text Box 253"/>
          <p:cNvSpPr/>
          <p:nvPr/>
        </p:nvSpPr>
        <p:spPr>
          <a:xfrm>
            <a:off x="7618730" y="5345748"/>
            <a:ext cx="482600" cy="138430"/>
          </a:xfrm>
          <a:prstGeom prst="rect">
            <a:avLst/>
          </a:prstGeom>
          <a:noFill/>
          <a:ln w="9525">
            <a:noFill/>
          </a:ln>
        </p:spPr>
        <p:txBody>
          <a:bodyPr lIns="0" tIns="0" rIns="0" bIns="0">
            <a:spAutoFit/>
          </a:bodyPr>
          <a:p>
            <a:pPr algn="ctr" latinLnBrk="1"/>
            <a:r>
              <a:rPr lang="zh-CN" altLang="en-US" sz="900" dirty="0">
                <a:latin typeface="楷体" panose="02010609060101010101" pitchFamily="49" charset="-122"/>
                <a:ea typeface="楷体" panose="02010609060101010101" pitchFamily="49" charset="-122"/>
                <a:sym typeface="楷体" panose="02010609060101010101" pitchFamily="49" charset="-122"/>
              </a:rPr>
              <a:t>式样讨论</a:t>
            </a:r>
            <a:endParaRPr lang="en-US" altLang="zh-CN" sz="900" dirty="0">
              <a:latin typeface="楷体" panose="02010609060101010101" pitchFamily="49" charset="-122"/>
              <a:ea typeface="楷体" panose="02010609060101010101" pitchFamily="49" charset="-122"/>
              <a:sym typeface="楷体" panose="02010609060101010101" pitchFamily="49" charset="-122"/>
            </a:endParaRPr>
          </a:p>
        </p:txBody>
      </p:sp>
      <p:sp>
        <p:nvSpPr>
          <p:cNvPr id="26787" name="Oval 252"/>
          <p:cNvSpPr/>
          <p:nvPr/>
        </p:nvSpPr>
        <p:spPr>
          <a:xfrm rot="10800000">
            <a:off x="8041005" y="4848860"/>
            <a:ext cx="155575" cy="155575"/>
          </a:xfrm>
          <a:prstGeom prst="triangle">
            <a:avLst>
              <a:gd name="adj" fmla="val 50000"/>
            </a:avLst>
          </a:prstGeom>
          <a:solidFill>
            <a:schemeClr val="bg1"/>
          </a:solidFill>
          <a:ln w="19050" cap="flat" cmpd="sng">
            <a:solidFill>
              <a:srgbClr val="BFBFBF"/>
            </a:solidFill>
            <a:prstDash val="solid"/>
            <a:bevel/>
            <a:headEnd type="none" w="med" len="med"/>
            <a:tailEnd type="none" w="med" len="med"/>
          </a:ln>
        </p:spPr>
        <p:txBody>
          <a:bodyPr anchor="ctr" anchorCtr="0"/>
          <a:p>
            <a:pPr algn="ctr" latinLnBrk="1"/>
            <a:endParaRPr lang="zh-CN" altLang="zh-CN" sz="1400" dirty="0">
              <a:solidFill>
                <a:srgbClr val="FFFFFF"/>
              </a:solidFill>
              <a:latin typeface="楷体" panose="02010609060101010101" pitchFamily="49" charset="-122"/>
              <a:sym typeface="楷体" panose="02010609060101010101" pitchFamily="49" charset="-122"/>
            </a:endParaRPr>
          </a:p>
        </p:txBody>
      </p:sp>
      <p:sp>
        <p:nvSpPr>
          <p:cNvPr id="26788" name="Text Box 253"/>
          <p:cNvSpPr/>
          <p:nvPr/>
        </p:nvSpPr>
        <p:spPr>
          <a:xfrm>
            <a:off x="9176068" y="5594985"/>
            <a:ext cx="498475" cy="122555"/>
          </a:xfrm>
          <a:prstGeom prst="rect">
            <a:avLst/>
          </a:prstGeom>
          <a:noFill/>
          <a:ln w="9525">
            <a:noFill/>
          </a:ln>
        </p:spPr>
        <p:txBody>
          <a:bodyPr lIns="0" tIns="0" rIns="0" bIns="0">
            <a:spAutoFit/>
          </a:bodyPr>
          <a:p>
            <a:pPr algn="ctr" latinLnBrk="1"/>
            <a:r>
              <a:rPr lang="en-US" altLang="zh-CN" sz="800" dirty="0">
                <a:solidFill>
                  <a:srgbClr val="000000"/>
                </a:solidFill>
                <a:latin typeface="楷体" panose="02010609060101010101" pitchFamily="49" charset="-122"/>
                <a:ea typeface="楷体" panose="02010609060101010101" pitchFamily="49" charset="-122"/>
                <a:sym typeface="楷体" panose="02010609060101010101" pitchFamily="49" charset="-122"/>
              </a:rPr>
              <a:t>4/15</a:t>
            </a:r>
            <a:endParaRPr lang="en-US" altLang="zh-CN" sz="800"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p:txBody>
      </p:sp>
      <p:grpSp>
        <p:nvGrpSpPr>
          <p:cNvPr id="26789" name="그룹 156"/>
          <p:cNvGrpSpPr/>
          <p:nvPr/>
        </p:nvGrpSpPr>
        <p:grpSpPr>
          <a:xfrm>
            <a:off x="7778750" y="4591685"/>
            <a:ext cx="311110" cy="1754188"/>
            <a:chOff x="0" y="0"/>
            <a:chExt cx="309793" cy="1754982"/>
          </a:xfrm>
        </p:grpSpPr>
        <p:grpSp>
          <p:nvGrpSpPr>
            <p:cNvPr id="26805" name="그룹 158"/>
            <p:cNvGrpSpPr/>
            <p:nvPr/>
          </p:nvGrpSpPr>
          <p:grpSpPr>
            <a:xfrm>
              <a:off x="0" y="0"/>
              <a:ext cx="309793" cy="309205"/>
              <a:chOff x="0" y="0"/>
              <a:chExt cx="309793" cy="309205"/>
            </a:xfrm>
          </p:grpSpPr>
          <p:sp>
            <p:nvSpPr>
              <p:cNvPr id="26807" name="이등변 삼각형 160"/>
              <p:cNvSpPr/>
              <p:nvPr/>
            </p:nvSpPr>
            <p:spPr>
              <a:xfrm rot="10800000">
                <a:off x="4498" y="46020"/>
                <a:ext cx="305295" cy="263185"/>
              </a:xfrm>
              <a:prstGeom prst="triangle">
                <a:avLst>
                  <a:gd name="adj" fmla="val 50000"/>
                </a:avLst>
              </a:prstGeom>
              <a:solidFill>
                <a:srgbClr val="FFFF00"/>
              </a:solidFill>
              <a:ln w="25400" cap="flat" cmpd="sng">
                <a:solidFill>
                  <a:srgbClr val="0033CC"/>
                </a:solidFill>
                <a:prstDash val="solid"/>
                <a:bevel/>
                <a:headEnd type="none" w="med" len="med"/>
                <a:tailEnd type="none" w="med" len="med"/>
              </a:ln>
            </p:spPr>
            <p:txBody>
              <a:bodyPr anchor="ctr" anchorCtr="0"/>
              <a:p>
                <a:pPr algn="ctr" latinLnBrk="1"/>
                <a:endParaRPr lang="zh-CN" altLang="zh-CN" sz="1600" dirty="0">
                  <a:solidFill>
                    <a:srgbClr val="FFFFFF"/>
                  </a:solidFill>
                  <a:latin typeface="楷体" panose="02010609060101010101" pitchFamily="49" charset="-122"/>
                  <a:sym typeface="楷体" panose="02010609060101010101" pitchFamily="49" charset="-122"/>
                </a:endParaRPr>
              </a:p>
            </p:txBody>
          </p:sp>
          <p:sp>
            <p:nvSpPr>
              <p:cNvPr id="26808" name="TextBox 161"/>
              <p:cNvSpPr/>
              <p:nvPr/>
            </p:nvSpPr>
            <p:spPr>
              <a:xfrm>
                <a:off x="0" y="0"/>
                <a:ext cx="308569" cy="245221"/>
              </a:xfrm>
              <a:prstGeom prst="rect">
                <a:avLst/>
              </a:prstGeom>
              <a:noFill/>
              <a:ln w="9525">
                <a:noFill/>
              </a:ln>
            </p:spPr>
            <p:txBody>
              <a:bodyPr wrap="none">
                <a:spAutoFit/>
              </a:bodyPr>
              <a:p>
                <a:pPr latinLnBrk="1"/>
                <a:r>
                  <a:rPr lang="zh-CN" altLang="en-US" sz="1000" dirty="0">
                    <a:solidFill>
                      <a:srgbClr val="0033CC"/>
                    </a:solidFill>
                    <a:latin typeface="楷体" panose="02010609060101010101" pitchFamily="49" charset="-122"/>
                    <a:ea typeface="Modern H Bold" pitchFamily="2" charset="-127"/>
                    <a:sym typeface="楷体" panose="02010609060101010101" pitchFamily="49" charset="-122"/>
                  </a:rPr>
                  <a:t>現</a:t>
                </a:r>
                <a:endParaRPr lang="zh-CN" altLang="en-US" sz="1000" dirty="0">
                  <a:solidFill>
                    <a:srgbClr val="0033CC"/>
                  </a:solidFill>
                  <a:latin typeface="楷体" panose="02010609060101010101" pitchFamily="49" charset="-122"/>
                  <a:ea typeface="Modern H Bold" pitchFamily="2" charset="-127"/>
                  <a:sym typeface="楷体" panose="02010609060101010101" pitchFamily="49" charset="-122"/>
                </a:endParaRPr>
              </a:p>
            </p:txBody>
          </p:sp>
        </p:grpSp>
        <p:sp>
          <p:nvSpPr>
            <p:cNvPr id="26806" name="직선 연결선 159"/>
            <p:cNvSpPr/>
            <p:nvPr/>
          </p:nvSpPr>
          <p:spPr>
            <a:xfrm>
              <a:off x="158829" y="314982"/>
              <a:ext cx="1" cy="1440000"/>
            </a:xfrm>
            <a:prstGeom prst="line">
              <a:avLst/>
            </a:prstGeom>
            <a:ln w="25400" cap="flat" cmpd="sng">
              <a:solidFill>
                <a:srgbClr val="0033CC"/>
              </a:solidFill>
              <a:prstDash val="sysDot"/>
              <a:bevel/>
              <a:headEnd type="none" w="med" len="med"/>
              <a:tailEnd type="none" w="med" len="med"/>
            </a:ln>
          </p:spPr>
        </p:sp>
      </p:grpSp>
      <p:sp>
        <p:nvSpPr>
          <p:cNvPr id="26790" name="직선 연결선 162"/>
          <p:cNvSpPr/>
          <p:nvPr/>
        </p:nvSpPr>
        <p:spPr>
          <a:xfrm>
            <a:off x="7390130" y="6074410"/>
            <a:ext cx="2447925" cy="0"/>
          </a:xfrm>
          <a:prstGeom prst="line">
            <a:avLst/>
          </a:prstGeom>
          <a:ln w="9525" cap="flat" cmpd="sng">
            <a:solidFill>
              <a:srgbClr val="7F7F7F"/>
            </a:solidFill>
            <a:prstDash val="solid"/>
            <a:bevel/>
            <a:headEnd type="none" w="med" len="med"/>
            <a:tailEnd type="none" w="med" len="med"/>
          </a:ln>
        </p:spPr>
      </p:sp>
      <p:sp>
        <p:nvSpPr>
          <p:cNvPr id="26791" name="Text Box 253"/>
          <p:cNvSpPr/>
          <p:nvPr/>
        </p:nvSpPr>
        <p:spPr>
          <a:xfrm>
            <a:off x="6969443" y="5434648"/>
            <a:ext cx="439737" cy="138430"/>
          </a:xfrm>
          <a:prstGeom prst="rect">
            <a:avLst/>
          </a:prstGeom>
          <a:solidFill>
            <a:srgbClr val="D8D8D8"/>
          </a:solidFill>
          <a:ln w="9525">
            <a:noFill/>
          </a:ln>
        </p:spPr>
        <p:txBody>
          <a:bodyPr lIns="0" tIns="0" rIns="0" bIns="0">
            <a:spAutoFit/>
          </a:bodyPr>
          <a:p>
            <a:pPr algn="ctr" latinLnBrk="1"/>
            <a:r>
              <a:rPr lang="zh-CN" altLang="en-US" sz="900" dirty="0">
                <a:latin typeface="楷体" panose="02010609060101010101" pitchFamily="49" charset="-122"/>
                <a:ea typeface="楷体" panose="02010609060101010101" pitchFamily="49" charset="-122"/>
                <a:sym typeface="楷体" panose="02010609060101010101" pitchFamily="49" charset="-122"/>
              </a:rPr>
              <a:t>组装</a:t>
            </a:r>
            <a:endParaRPr lang="en-US" altLang="zh-CN" sz="900" dirty="0">
              <a:latin typeface="楷体" panose="02010609060101010101" pitchFamily="49" charset="-122"/>
              <a:ea typeface="楷体" panose="02010609060101010101" pitchFamily="49" charset="-122"/>
              <a:sym typeface="楷体" panose="02010609060101010101" pitchFamily="49" charset="-122"/>
            </a:endParaRPr>
          </a:p>
        </p:txBody>
      </p:sp>
      <p:sp>
        <p:nvSpPr>
          <p:cNvPr id="26792" name="Text Box 253"/>
          <p:cNvSpPr/>
          <p:nvPr/>
        </p:nvSpPr>
        <p:spPr>
          <a:xfrm>
            <a:off x="6969443" y="6007735"/>
            <a:ext cx="439737" cy="138430"/>
          </a:xfrm>
          <a:prstGeom prst="rect">
            <a:avLst/>
          </a:prstGeom>
          <a:solidFill>
            <a:srgbClr val="D8D8D8"/>
          </a:solidFill>
          <a:ln w="9525">
            <a:noFill/>
          </a:ln>
        </p:spPr>
        <p:txBody>
          <a:bodyPr lIns="0" tIns="0" rIns="0" bIns="0">
            <a:spAutoFit/>
          </a:bodyPr>
          <a:p>
            <a:pPr algn="ctr" latinLnBrk="1"/>
            <a:r>
              <a:rPr lang="zh-CN" altLang="en-US" sz="900" dirty="0">
                <a:latin typeface="楷体" panose="02010609060101010101" pitchFamily="49" charset="-122"/>
                <a:ea typeface="楷体" panose="02010609060101010101" pitchFamily="49" charset="-122"/>
                <a:sym typeface="楷体" panose="02010609060101010101" pitchFamily="49" charset="-122"/>
              </a:rPr>
              <a:t>发泡</a:t>
            </a:r>
            <a:endParaRPr lang="en-US" altLang="zh-CN" sz="900" dirty="0">
              <a:latin typeface="楷体" panose="02010609060101010101" pitchFamily="49" charset="-122"/>
              <a:ea typeface="楷体" panose="02010609060101010101" pitchFamily="49" charset="-122"/>
              <a:sym typeface="楷体" panose="02010609060101010101" pitchFamily="49" charset="-122"/>
            </a:endParaRPr>
          </a:p>
        </p:txBody>
      </p:sp>
      <p:sp>
        <p:nvSpPr>
          <p:cNvPr id="26793" name="타원 165"/>
          <p:cNvSpPr/>
          <p:nvPr/>
        </p:nvSpPr>
        <p:spPr>
          <a:xfrm>
            <a:off x="9804718" y="6020435"/>
            <a:ext cx="107950" cy="107950"/>
          </a:xfrm>
          <a:prstGeom prst="ellipse">
            <a:avLst/>
          </a:prstGeom>
          <a:solidFill>
            <a:schemeClr val="bg1"/>
          </a:solidFill>
          <a:ln w="9525" cap="flat" cmpd="sng">
            <a:solidFill>
              <a:srgbClr val="7F7F7F"/>
            </a:solidFill>
            <a:prstDash val="solid"/>
            <a:bevel/>
            <a:headEnd type="none" w="med" len="med"/>
            <a:tailEnd type="none" w="med" len="med"/>
          </a:ln>
        </p:spPr>
        <p:txBody>
          <a:bodyPr/>
          <a:p>
            <a:pPr algn="ctr" latinLnBrk="1">
              <a:spcBef>
                <a:spcPct val="50000"/>
              </a:spcBef>
            </a:pPr>
            <a:endParaRPr lang="zh-CN" altLang="zh-CN" sz="700" dirty="0">
              <a:solidFill>
                <a:srgbClr val="000000"/>
              </a:solidFill>
              <a:latin typeface="楷体" panose="02010609060101010101" pitchFamily="49" charset="-122"/>
              <a:ea typeface="Modern H Medium" pitchFamily="2" charset="-127"/>
              <a:sym typeface="楷体" panose="02010609060101010101" pitchFamily="49" charset="-122"/>
            </a:endParaRPr>
          </a:p>
        </p:txBody>
      </p:sp>
      <p:sp>
        <p:nvSpPr>
          <p:cNvPr id="26794" name="Text Box 253"/>
          <p:cNvSpPr/>
          <p:nvPr/>
        </p:nvSpPr>
        <p:spPr>
          <a:xfrm>
            <a:off x="7818755" y="5896610"/>
            <a:ext cx="330200" cy="276860"/>
          </a:xfrm>
          <a:prstGeom prst="rect">
            <a:avLst/>
          </a:prstGeom>
          <a:noFill/>
          <a:ln w="9525">
            <a:noFill/>
          </a:ln>
        </p:spPr>
        <p:txBody>
          <a:bodyPr lIns="0" tIns="0" rIns="0" bIns="0">
            <a:spAutoFit/>
          </a:bodyPr>
          <a:p>
            <a:pPr algn="ctr" latinLnBrk="1"/>
            <a:r>
              <a:rPr lang="zh-CN" altLang="en-US" sz="900" dirty="0">
                <a:latin typeface="楷体" panose="02010609060101010101" pitchFamily="49" charset="-122"/>
                <a:ea typeface="楷体" panose="02010609060101010101" pitchFamily="49" charset="-122"/>
                <a:sym typeface="楷体" panose="02010609060101010101" pitchFamily="49" charset="-122"/>
              </a:rPr>
              <a:t>发订单</a:t>
            </a:r>
            <a:endParaRPr lang="en-US" altLang="zh-CN" sz="900" dirty="0">
              <a:latin typeface="楷体" panose="02010609060101010101" pitchFamily="49" charset="-122"/>
              <a:ea typeface="楷体" panose="02010609060101010101" pitchFamily="49" charset="-122"/>
              <a:sym typeface="楷体" panose="02010609060101010101" pitchFamily="49" charset="-122"/>
            </a:endParaRPr>
          </a:p>
        </p:txBody>
      </p:sp>
      <p:sp>
        <p:nvSpPr>
          <p:cNvPr id="26795" name="타원 168"/>
          <p:cNvSpPr/>
          <p:nvPr/>
        </p:nvSpPr>
        <p:spPr>
          <a:xfrm>
            <a:off x="7763193" y="6020435"/>
            <a:ext cx="107950" cy="107950"/>
          </a:xfrm>
          <a:prstGeom prst="ellipse">
            <a:avLst/>
          </a:prstGeom>
          <a:solidFill>
            <a:schemeClr val="bg1"/>
          </a:solidFill>
          <a:ln w="9525" cap="flat" cmpd="sng">
            <a:solidFill>
              <a:srgbClr val="7F7F7F"/>
            </a:solidFill>
            <a:prstDash val="solid"/>
            <a:bevel/>
            <a:headEnd type="none" w="med" len="med"/>
            <a:tailEnd type="none" w="med" len="med"/>
          </a:ln>
        </p:spPr>
        <p:txBody>
          <a:bodyPr/>
          <a:p>
            <a:pPr algn="ctr" latinLnBrk="1">
              <a:spcBef>
                <a:spcPct val="50000"/>
              </a:spcBef>
            </a:pPr>
            <a:endParaRPr lang="zh-CN" altLang="zh-CN" sz="700" dirty="0">
              <a:solidFill>
                <a:srgbClr val="000000"/>
              </a:solidFill>
              <a:latin typeface="楷体" panose="02010609060101010101" pitchFamily="49" charset="-122"/>
              <a:ea typeface="Modern H Medium" pitchFamily="2" charset="-127"/>
              <a:sym typeface="楷体" panose="02010609060101010101" pitchFamily="49" charset="-122"/>
            </a:endParaRPr>
          </a:p>
        </p:txBody>
      </p:sp>
      <p:sp>
        <p:nvSpPr>
          <p:cNvPr id="26796" name="Text Box 253"/>
          <p:cNvSpPr/>
          <p:nvPr/>
        </p:nvSpPr>
        <p:spPr>
          <a:xfrm>
            <a:off x="7645718" y="6158548"/>
            <a:ext cx="320675" cy="122555"/>
          </a:xfrm>
          <a:prstGeom prst="rect">
            <a:avLst/>
          </a:prstGeom>
          <a:noFill/>
          <a:ln w="9525">
            <a:noFill/>
          </a:ln>
        </p:spPr>
        <p:txBody>
          <a:bodyPr lIns="0" tIns="0" rIns="0" bIns="0">
            <a:spAutoFit/>
          </a:bodyPr>
          <a:p>
            <a:pPr algn="ctr" latinLnBrk="1"/>
            <a:r>
              <a:rPr lang="en-US" altLang="zh-CN" sz="800" dirty="0">
                <a:solidFill>
                  <a:srgbClr val="000000"/>
                </a:solidFill>
                <a:latin typeface="楷体" panose="02010609060101010101" pitchFamily="49" charset="-122"/>
                <a:ea typeface="楷体" panose="02010609060101010101" pitchFamily="49" charset="-122"/>
                <a:sym typeface="楷体" panose="02010609060101010101" pitchFamily="49" charset="-122"/>
              </a:rPr>
              <a:t>10/1</a:t>
            </a:r>
            <a:endParaRPr lang="en-US" altLang="zh-CN" sz="800"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p:txBody>
      </p:sp>
      <p:sp>
        <p:nvSpPr>
          <p:cNvPr id="26797" name="Text Box 253"/>
          <p:cNvSpPr/>
          <p:nvPr/>
        </p:nvSpPr>
        <p:spPr>
          <a:xfrm>
            <a:off x="8329930" y="5887085"/>
            <a:ext cx="877888" cy="138430"/>
          </a:xfrm>
          <a:prstGeom prst="rect">
            <a:avLst/>
          </a:prstGeom>
          <a:noFill/>
          <a:ln w="9525">
            <a:noFill/>
          </a:ln>
        </p:spPr>
        <p:txBody>
          <a:bodyPr lIns="0" tIns="0" rIns="0" bIns="0">
            <a:spAutoFit/>
          </a:bodyPr>
          <a:p>
            <a:pPr algn="ctr" latinLnBrk="1"/>
            <a:r>
              <a:rPr lang="zh-CN" altLang="en-US" sz="900" dirty="0">
                <a:latin typeface="楷体" panose="02010609060101010101" pitchFamily="49" charset="-122"/>
                <a:ea typeface="楷体" panose="02010609060101010101" pitchFamily="49" charset="-122"/>
                <a:sym typeface="楷体" panose="02010609060101010101" pitchFamily="49" charset="-122"/>
              </a:rPr>
              <a:t>设备制造</a:t>
            </a:r>
            <a:r>
              <a:rPr lang="zh-CN" altLang="en-US" sz="800" dirty="0">
                <a:solidFill>
                  <a:srgbClr val="000000"/>
                </a:solidFill>
                <a:latin typeface="楷体" panose="02010609060101010101" pitchFamily="49" charset="-122"/>
                <a:ea typeface="Modern H Medium" pitchFamily="2" charset="-127"/>
                <a:sym typeface="楷体" panose="02010609060101010101" pitchFamily="49" charset="-122"/>
              </a:rPr>
              <a:t> </a:t>
            </a:r>
            <a:endParaRPr lang="en-US" altLang="zh-CN" sz="800"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p:txBody>
      </p:sp>
      <p:sp>
        <p:nvSpPr>
          <p:cNvPr id="26798" name="Text Box 253"/>
          <p:cNvSpPr/>
          <p:nvPr/>
        </p:nvSpPr>
        <p:spPr>
          <a:xfrm>
            <a:off x="7390130" y="5895023"/>
            <a:ext cx="482600" cy="138430"/>
          </a:xfrm>
          <a:prstGeom prst="rect">
            <a:avLst/>
          </a:prstGeom>
          <a:noFill/>
          <a:ln w="9525">
            <a:noFill/>
          </a:ln>
        </p:spPr>
        <p:txBody>
          <a:bodyPr lIns="0" tIns="0" rIns="0" bIns="0">
            <a:spAutoFit/>
          </a:bodyPr>
          <a:p>
            <a:pPr algn="ctr" latinLnBrk="1"/>
            <a:r>
              <a:rPr lang="zh-CN" altLang="en-US" sz="900" dirty="0">
                <a:latin typeface="楷体" panose="02010609060101010101" pitchFamily="49" charset="-122"/>
                <a:ea typeface="楷体" panose="02010609060101010101" pitchFamily="49" charset="-122"/>
                <a:sym typeface="楷体" panose="02010609060101010101" pitchFamily="49" charset="-122"/>
              </a:rPr>
              <a:t>式样讨论</a:t>
            </a:r>
            <a:endParaRPr lang="en-US" altLang="zh-CN" sz="900" dirty="0">
              <a:latin typeface="楷体" panose="02010609060101010101" pitchFamily="49" charset="-122"/>
              <a:ea typeface="楷体" panose="02010609060101010101" pitchFamily="49" charset="-122"/>
              <a:sym typeface="楷体" panose="02010609060101010101" pitchFamily="49" charset="-122"/>
            </a:endParaRPr>
          </a:p>
        </p:txBody>
      </p:sp>
      <p:sp>
        <p:nvSpPr>
          <p:cNvPr id="26799" name="타원 172"/>
          <p:cNvSpPr/>
          <p:nvPr/>
        </p:nvSpPr>
        <p:spPr>
          <a:xfrm>
            <a:off x="9377680" y="6022023"/>
            <a:ext cx="107950" cy="107950"/>
          </a:xfrm>
          <a:prstGeom prst="ellipse">
            <a:avLst/>
          </a:prstGeom>
          <a:solidFill>
            <a:schemeClr val="bg1"/>
          </a:solidFill>
          <a:ln w="9525" cap="flat" cmpd="sng">
            <a:solidFill>
              <a:srgbClr val="7F7F7F"/>
            </a:solidFill>
            <a:prstDash val="solid"/>
            <a:bevel/>
            <a:headEnd type="none" w="med" len="med"/>
            <a:tailEnd type="none" w="med" len="med"/>
          </a:ln>
        </p:spPr>
        <p:txBody>
          <a:bodyPr/>
          <a:p>
            <a:pPr algn="ctr" latinLnBrk="1">
              <a:spcBef>
                <a:spcPct val="50000"/>
              </a:spcBef>
            </a:pPr>
            <a:endParaRPr lang="zh-CN" altLang="zh-CN" sz="700" dirty="0">
              <a:solidFill>
                <a:srgbClr val="000000"/>
              </a:solidFill>
              <a:latin typeface="楷体" panose="02010609060101010101" pitchFamily="49" charset="-122"/>
              <a:ea typeface="Modern H Medium" pitchFamily="2" charset="-127"/>
              <a:sym typeface="楷体" panose="02010609060101010101" pitchFamily="49" charset="-122"/>
            </a:endParaRPr>
          </a:p>
        </p:txBody>
      </p:sp>
      <p:sp>
        <p:nvSpPr>
          <p:cNvPr id="26800" name="타원 175"/>
          <p:cNvSpPr/>
          <p:nvPr/>
        </p:nvSpPr>
        <p:spPr>
          <a:xfrm>
            <a:off x="8031480" y="6018848"/>
            <a:ext cx="107950" cy="107950"/>
          </a:xfrm>
          <a:prstGeom prst="ellipse">
            <a:avLst/>
          </a:prstGeom>
          <a:solidFill>
            <a:schemeClr val="bg1"/>
          </a:solidFill>
          <a:ln w="9525" cap="flat" cmpd="sng">
            <a:solidFill>
              <a:srgbClr val="7F7F7F"/>
            </a:solidFill>
            <a:prstDash val="solid"/>
            <a:bevel/>
            <a:headEnd type="none" w="med" len="med"/>
            <a:tailEnd type="none" w="med" len="med"/>
          </a:ln>
        </p:spPr>
        <p:txBody>
          <a:bodyPr/>
          <a:p>
            <a:pPr algn="ctr" latinLnBrk="1">
              <a:spcBef>
                <a:spcPct val="50000"/>
              </a:spcBef>
            </a:pPr>
            <a:endParaRPr lang="zh-CN" altLang="zh-CN" sz="700" dirty="0">
              <a:solidFill>
                <a:srgbClr val="000000"/>
              </a:solidFill>
              <a:latin typeface="楷体" panose="02010609060101010101" pitchFamily="49" charset="-122"/>
              <a:ea typeface="Modern H Medium" pitchFamily="2" charset="-127"/>
              <a:sym typeface="楷体" panose="02010609060101010101" pitchFamily="49" charset="-122"/>
            </a:endParaRPr>
          </a:p>
        </p:txBody>
      </p:sp>
      <p:sp>
        <p:nvSpPr>
          <p:cNvPr id="26801" name="Text Box 253"/>
          <p:cNvSpPr/>
          <p:nvPr/>
        </p:nvSpPr>
        <p:spPr>
          <a:xfrm>
            <a:off x="7821930" y="6156960"/>
            <a:ext cx="568325" cy="122555"/>
          </a:xfrm>
          <a:prstGeom prst="rect">
            <a:avLst/>
          </a:prstGeom>
          <a:noFill/>
          <a:ln w="9525">
            <a:noFill/>
          </a:ln>
        </p:spPr>
        <p:txBody>
          <a:bodyPr lIns="0" tIns="0" rIns="0" bIns="0">
            <a:spAutoFit/>
          </a:bodyPr>
          <a:p>
            <a:pPr algn="ctr" latinLnBrk="1"/>
            <a:r>
              <a:rPr lang="en-US" altLang="zh-CN" sz="800" dirty="0">
                <a:solidFill>
                  <a:srgbClr val="000000"/>
                </a:solidFill>
                <a:latin typeface="楷体" panose="02010609060101010101" pitchFamily="49" charset="-122"/>
                <a:ea typeface="楷体" panose="02010609060101010101" pitchFamily="49" charset="-122"/>
                <a:sym typeface="楷体" panose="02010609060101010101" pitchFamily="49" charset="-122"/>
              </a:rPr>
              <a:t>11/30</a:t>
            </a:r>
            <a:endParaRPr lang="en-US" altLang="zh-CN" sz="800"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p:txBody>
      </p:sp>
      <p:sp>
        <p:nvSpPr>
          <p:cNvPr id="26802" name="Text Box 253"/>
          <p:cNvSpPr/>
          <p:nvPr/>
        </p:nvSpPr>
        <p:spPr>
          <a:xfrm>
            <a:off x="9604693" y="6139498"/>
            <a:ext cx="498475" cy="122555"/>
          </a:xfrm>
          <a:prstGeom prst="rect">
            <a:avLst/>
          </a:prstGeom>
          <a:noFill/>
          <a:ln w="9525">
            <a:noFill/>
          </a:ln>
        </p:spPr>
        <p:txBody>
          <a:bodyPr lIns="0" tIns="0" rIns="0" bIns="0">
            <a:spAutoFit/>
          </a:bodyPr>
          <a:p>
            <a:pPr algn="ctr" latinLnBrk="1"/>
            <a:r>
              <a:rPr lang="en-US" altLang="zh-CN" sz="800" dirty="0">
                <a:solidFill>
                  <a:srgbClr val="000000"/>
                </a:solidFill>
                <a:latin typeface="楷体" panose="02010609060101010101" pitchFamily="49" charset="-122"/>
                <a:ea typeface="楷体" panose="02010609060101010101" pitchFamily="49" charset="-122"/>
                <a:sym typeface="楷体" panose="02010609060101010101" pitchFamily="49" charset="-122"/>
              </a:rPr>
              <a:t>.6/15</a:t>
            </a:r>
            <a:endParaRPr lang="en-US" altLang="zh-CN" sz="800"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p:txBody>
      </p:sp>
      <p:sp>
        <p:nvSpPr>
          <p:cNvPr id="26803" name="Text Box 253"/>
          <p:cNvSpPr/>
          <p:nvPr/>
        </p:nvSpPr>
        <p:spPr>
          <a:xfrm>
            <a:off x="9436418" y="5880735"/>
            <a:ext cx="439737" cy="276860"/>
          </a:xfrm>
          <a:prstGeom prst="rect">
            <a:avLst/>
          </a:prstGeom>
          <a:noFill/>
          <a:ln w="9525">
            <a:noFill/>
          </a:ln>
        </p:spPr>
        <p:txBody>
          <a:bodyPr lIns="0" tIns="0" rIns="0" bIns="0">
            <a:spAutoFit/>
          </a:bodyPr>
          <a:p>
            <a:pPr algn="ctr" latinLnBrk="1"/>
            <a:r>
              <a:rPr lang="zh-CN" altLang="en-US" sz="900" dirty="0">
                <a:latin typeface="楷体" panose="02010609060101010101" pitchFamily="49" charset="-122"/>
                <a:ea typeface="楷体" panose="02010609060101010101" pitchFamily="49" charset="-122"/>
                <a:sym typeface="楷体" panose="02010609060101010101" pitchFamily="49" charset="-122"/>
              </a:rPr>
              <a:t>设备安装</a:t>
            </a:r>
            <a:endParaRPr lang="en-US" altLang="zh-CN" sz="900" dirty="0">
              <a:latin typeface="楷体" panose="02010609060101010101" pitchFamily="49" charset="-122"/>
              <a:ea typeface="楷体" panose="02010609060101010101" pitchFamily="49" charset="-122"/>
              <a:sym typeface="楷体" panose="02010609060101010101" pitchFamily="49" charset="-122"/>
            </a:endParaRPr>
          </a:p>
        </p:txBody>
      </p:sp>
      <p:sp>
        <p:nvSpPr>
          <p:cNvPr id="26804" name="Text Box 253"/>
          <p:cNvSpPr/>
          <p:nvPr/>
        </p:nvSpPr>
        <p:spPr>
          <a:xfrm>
            <a:off x="9176068" y="6139498"/>
            <a:ext cx="498475" cy="122555"/>
          </a:xfrm>
          <a:prstGeom prst="rect">
            <a:avLst/>
          </a:prstGeom>
          <a:noFill/>
          <a:ln w="9525">
            <a:noFill/>
          </a:ln>
        </p:spPr>
        <p:txBody>
          <a:bodyPr lIns="0" tIns="0" rIns="0" bIns="0">
            <a:spAutoFit/>
          </a:bodyPr>
          <a:p>
            <a:pPr algn="ctr" latinLnBrk="1"/>
            <a:r>
              <a:rPr lang="en-US" altLang="zh-CN" sz="800" dirty="0">
                <a:solidFill>
                  <a:srgbClr val="000000"/>
                </a:solidFill>
                <a:latin typeface="楷体" panose="02010609060101010101" pitchFamily="49" charset="-122"/>
                <a:ea typeface="楷体" panose="02010609060101010101" pitchFamily="49" charset="-122"/>
                <a:sym typeface="楷体" panose="02010609060101010101" pitchFamily="49" charset="-122"/>
              </a:rPr>
              <a:t>4/15</a:t>
            </a:r>
            <a:endParaRPr lang="en-US" altLang="zh-CN" sz="800"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오각형 47"/>
          <p:cNvSpPr/>
          <p:nvPr/>
        </p:nvSpPr>
        <p:spPr>
          <a:xfrm>
            <a:off x="548640" y="934085"/>
            <a:ext cx="2038350" cy="896938"/>
          </a:xfrm>
          <a:prstGeom prst="homePlate">
            <a:avLst>
              <a:gd name="adj" fmla="val 28575"/>
            </a:avLst>
          </a:prstGeom>
          <a:solidFill>
            <a:srgbClr val="3F3F3F"/>
          </a:solidFill>
          <a:ln w="9525" cap="flat" cmpd="sng">
            <a:solidFill>
              <a:srgbClr val="7F7F7F"/>
            </a:solidFill>
            <a:prstDash val="solid"/>
            <a:bevel/>
            <a:headEnd type="none" w="med" len="med"/>
            <a:tailEnd type="none" w="med" len="med"/>
          </a:ln>
        </p:spPr>
        <p:txBody>
          <a:bodyPr lIns="0" tIns="0" rIns="0" bIns="0" anchor="ctr" anchorCtr="0"/>
          <a:p>
            <a:pPr algn="ctr" latinLnBrk="1"/>
            <a:endParaRPr lang="zh-CN" altLang="zh-CN" sz="1600" b="1" dirty="0">
              <a:solidFill>
                <a:srgbClr val="FFFFFF"/>
              </a:solidFill>
              <a:latin typeface="楷体" panose="02010609060101010101" pitchFamily="49" charset="-122"/>
              <a:ea typeface="현대하모니 M" pitchFamily="2" charset="-127"/>
              <a:sym typeface="楷体" panose="02010609060101010101" pitchFamily="49" charset="-122"/>
            </a:endParaRPr>
          </a:p>
        </p:txBody>
      </p:sp>
      <p:graphicFrame>
        <p:nvGraphicFramePr>
          <p:cNvPr id="18437" name="表格 18436"/>
          <p:cNvGraphicFramePr/>
          <p:nvPr>
            <p:custDataLst>
              <p:tags r:id="rId1"/>
            </p:custDataLst>
          </p:nvPr>
        </p:nvGraphicFramePr>
        <p:xfrm>
          <a:off x="554990" y="1263650"/>
          <a:ext cx="11239500" cy="4968875"/>
        </p:xfrm>
        <a:graphic>
          <a:graphicData uri="http://schemas.openxmlformats.org/drawingml/2006/table">
            <a:tbl>
              <a:tblPr/>
              <a:tblGrid>
                <a:gridCol w="11239500"/>
              </a:tblGrid>
              <a:tr h="4968875">
                <a:tc>
                  <a:txBody>
                    <a:bodyPr/>
                    <a:p>
                      <a:pPr marL="0" lvl="0" indent="0" algn="ctr" latinLnBrk="1">
                        <a:spcBef>
                          <a:spcPct val="0"/>
                        </a:spcBef>
                        <a:buFont typeface="Arial" panose="020B0604020202020204" pitchFamily="34" charset="0"/>
                        <a:buNone/>
                      </a:pPr>
                      <a:endParaRPr sz="1100" b="1" i="1" baseline="0">
                        <a:solidFill>
                          <a:srgbClr val="000000"/>
                        </a:solidFill>
                        <a:latin typeface="楷体" panose="02010609060101010101" pitchFamily="49" charset="-122"/>
                        <a:ea typeface="楷体" panose="02010609060101010101" pitchFamily="49" charset="-122"/>
                        <a:sym typeface="Malgun Gothic" panose="020B0503020000020004" pitchFamily="34" charset="-127"/>
                      </a:endParaRPr>
                    </a:p>
                  </a:txBody>
                  <a:tcPr marL="19497" marR="19497" marT="18002" marB="18002" anchor="ctr">
                    <a:lnL w="12700" cap="flat" cmpd="sng">
                      <a:solidFill>
                        <a:srgbClr val="7F7F7F"/>
                      </a:solidFill>
                      <a:prstDash val="solid"/>
                      <a:bevel/>
                      <a:headEnd type="none" w="med" len="med"/>
                      <a:tailEnd type="none" w="med" len="med"/>
                    </a:lnL>
                    <a:lnR w="12700" cap="flat" cmpd="sng">
                      <a:solidFill>
                        <a:srgbClr val="7F7F7F"/>
                      </a:solidFill>
                      <a:prstDash val="solid"/>
                      <a:bevel/>
                      <a:headEnd type="none" w="med" len="med"/>
                      <a:tailEnd type="none" w="med" len="med"/>
                    </a:lnR>
                    <a:lnT w="12700" cap="flat" cmpd="sng">
                      <a:solidFill>
                        <a:srgbClr val="7F7F7F"/>
                      </a:solidFill>
                      <a:prstDash val="solid"/>
                      <a:bevel/>
                      <a:headEnd type="none" w="med" len="med"/>
                      <a:tailEnd type="none" w="med" len="med"/>
                    </a:lnT>
                    <a:lnB w="12700" cap="flat" cmpd="sng">
                      <a:solidFill>
                        <a:srgbClr val="7F7F7F"/>
                      </a:solidFill>
                      <a:prstDash val="solid"/>
                      <a:bevel/>
                      <a:headEnd type="none" w="med" len="med"/>
                      <a:tailEnd type="none" w="med" len="med"/>
                    </a:lnB>
                    <a:lnTlToBr>
                      <a:noFill/>
                    </a:lnTlToBr>
                    <a:lnBlToTr>
                      <a:noFill/>
                    </a:lnBlToTr>
                    <a:solidFill>
                      <a:schemeClr val="bg1">
                        <a:alpha val="100000"/>
                      </a:schemeClr>
                    </a:solidFill>
                  </a:tcPr>
                </a:tc>
              </a:tr>
            </a:tbl>
          </a:graphicData>
        </a:graphic>
      </p:graphicFrame>
      <p:pic>
        <p:nvPicPr>
          <p:cNvPr id="4" name="图片 3"/>
          <p:cNvPicPr>
            <a:picLocks noChangeAspect="1"/>
          </p:cNvPicPr>
          <p:nvPr/>
        </p:nvPicPr>
        <p:blipFill>
          <a:blip r:embed="rId2"/>
          <a:srcRect l="8273" b="2023"/>
          <a:stretch>
            <a:fillRect/>
          </a:stretch>
        </p:blipFill>
        <p:spPr>
          <a:xfrm>
            <a:off x="911225" y="1412875"/>
            <a:ext cx="7230110" cy="4657090"/>
          </a:xfrm>
          <a:prstGeom prst="rect">
            <a:avLst/>
          </a:prstGeom>
        </p:spPr>
      </p:pic>
      <p:sp>
        <p:nvSpPr>
          <p:cNvPr id="10" name="TextBox 13"/>
          <p:cNvSpPr txBox="1"/>
          <p:nvPr/>
        </p:nvSpPr>
        <p:spPr>
          <a:xfrm>
            <a:off x="911225" y="252730"/>
            <a:ext cx="9049385" cy="460375"/>
          </a:xfrm>
          <a:prstGeom prst="rect">
            <a:avLst/>
          </a:prstGeom>
          <a:noFill/>
        </p:spPr>
        <p:txBody>
          <a:bodyPr wrap="square" rtlCol="0">
            <a:spAutoFit/>
            <a:scene3d>
              <a:camera prst="orthographicFront"/>
              <a:lightRig rig="threePt" dir="t"/>
            </a:scene3d>
            <a:sp3d contourW="12700"/>
          </a:bodyPr>
          <a:lstStyle>
            <a:defPPr>
              <a:defRPr lang="en-US"/>
            </a:defPPr>
            <a:lvl1pPr>
              <a:defRPr b="1" spc="282">
                <a:solidFill>
                  <a:schemeClr val="tx1">
                    <a:lumMod val="50000"/>
                    <a:lumOff val="50000"/>
                  </a:schemeClr>
                </a:solidFill>
                <a:latin typeface="微软雅黑" panose="020B0503020204020204" pitchFamily="34" charset="-122"/>
                <a:ea typeface="微软雅黑" panose="020B0503020204020204" pitchFamily="34" charset="-122"/>
              </a:defRPr>
            </a:lvl1pPr>
          </a:lstStyle>
          <a:p>
            <a:r>
              <a:rPr lang="en-US" altLang="zh-CN" sz="2400" dirty="0">
                <a:solidFill>
                  <a:srgbClr val="000000"/>
                </a:solidFill>
                <a:latin typeface="Calibri" panose="020F0502020204030204" charset="0"/>
                <a:ea typeface="Modern H Bold" pitchFamily="2" charset="-127"/>
                <a:sym typeface="楷体" panose="02010609060101010101" pitchFamily="49" charset="-122"/>
              </a:rPr>
              <a:t>②</a:t>
            </a:r>
            <a:r>
              <a:rPr lang="en-US" altLang="zh-CN" sz="2400" dirty="0">
                <a:solidFill>
                  <a:srgbClr val="000000"/>
                </a:solidFill>
                <a:latin typeface="楷体" panose="02010609060101010101" pitchFamily="49" charset="-122"/>
                <a:ea typeface="Modern H Bold" pitchFamily="2" charset="-127"/>
                <a:sym typeface="楷体" panose="02010609060101010101" pitchFamily="49" charset="-122"/>
              </a:rPr>
              <a:t> </a:t>
            </a:r>
            <a:r>
              <a:rPr lang="zh-CN" altLang="en-US" sz="2400" dirty="0">
                <a:solidFill>
                  <a:srgbClr val="000000"/>
                </a:solidFill>
                <a:latin typeface="楷体" panose="02010609060101010101" pitchFamily="49" charset="-122"/>
                <a:ea typeface="楷体" panose="02010609060101010101" pitchFamily="49" charset="-122"/>
                <a:sym typeface="楷体" panose="02010609060101010101" pitchFamily="49" charset="-122"/>
              </a:rPr>
              <a:t>工厂平面图</a:t>
            </a:r>
            <a:endParaRPr lang="en-US" altLang="zh-CN" sz="2400" dirty="0">
              <a:solidFill>
                <a:schemeClr val="tx1"/>
              </a:solidFill>
              <a:latin typeface="+mj-ea"/>
              <a:ea typeface="+mj-ea"/>
            </a:endParaRPr>
          </a:p>
        </p:txBody>
      </p:sp>
      <p:sp>
        <p:nvSpPr>
          <p:cNvPr id="17412" name="TextBox 48"/>
          <p:cNvSpPr/>
          <p:nvPr/>
        </p:nvSpPr>
        <p:spPr>
          <a:xfrm>
            <a:off x="418465" y="934720"/>
            <a:ext cx="2127250" cy="306705"/>
          </a:xfrm>
          <a:prstGeom prst="rect">
            <a:avLst/>
          </a:prstGeom>
          <a:noFill/>
          <a:ln w="9525">
            <a:noFill/>
          </a:ln>
        </p:spPr>
        <p:txBody>
          <a:bodyPr anchor="ctr" anchorCtr="0">
            <a:spAutoFit/>
          </a:bodyPr>
          <a:p>
            <a:pPr algn="ctr" latinLnBrk="1"/>
            <a:r>
              <a:rPr lang="zh-CN" altLang="en-US" sz="1400" b="1" dirty="0">
                <a:solidFill>
                  <a:srgbClr val="FFFFFF"/>
                </a:solidFill>
                <a:latin typeface="楷体" panose="02010609060101010101" pitchFamily="49" charset="-122"/>
                <a:ea typeface="Modern H Bold" pitchFamily="2" charset="-127"/>
                <a:sym typeface="楷体" panose="02010609060101010101" pitchFamily="49" charset="-122"/>
              </a:rPr>
              <a:t>工厂 </a:t>
            </a:r>
            <a:r>
              <a:rPr lang="en-US" altLang="zh-CN" sz="1400" b="1" dirty="0">
                <a:solidFill>
                  <a:srgbClr val="FFFFFF"/>
                </a:solidFill>
                <a:latin typeface="楷体" panose="02010609060101010101" pitchFamily="49" charset="-122"/>
                <a:ea typeface="楷体" panose="02010609060101010101" pitchFamily="49" charset="-122"/>
                <a:sym typeface="楷体" panose="02010609060101010101" pitchFamily="49" charset="-122"/>
              </a:rPr>
              <a:t>LAY-OUT</a:t>
            </a:r>
            <a:endParaRPr lang="zh-CN" altLang="en-US" sz="1400" b="1" dirty="0">
              <a:solidFill>
                <a:srgbClr val="FFFFFF"/>
              </a:solidFill>
              <a:latin typeface="楷体" panose="02010609060101010101" pitchFamily="49" charset="-122"/>
              <a:ea typeface="Modern H Bold" pitchFamily="2" charset="-127"/>
              <a:sym typeface="楷体" panose="02010609060101010101" pitchFamily="49" charset="-122"/>
            </a:endParaRPr>
          </a:p>
        </p:txBody>
      </p:sp>
      <p:graphicFrame>
        <p:nvGraphicFramePr>
          <p:cNvPr id="18478" name="表格 18477"/>
          <p:cNvGraphicFramePr/>
          <p:nvPr>
            <p:custDataLst>
              <p:tags r:id="rId3"/>
            </p:custDataLst>
          </p:nvPr>
        </p:nvGraphicFramePr>
        <p:xfrm>
          <a:off x="8256270" y="1341755"/>
          <a:ext cx="3350895" cy="4682490"/>
        </p:xfrm>
        <a:graphic>
          <a:graphicData uri="http://schemas.openxmlformats.org/drawingml/2006/table">
            <a:tbl>
              <a:tblPr/>
              <a:tblGrid>
                <a:gridCol w="3350895"/>
              </a:tblGrid>
              <a:tr h="4360545">
                <a:tc>
                  <a:txBody>
                    <a:bodyPr/>
                    <a:p>
                      <a:pPr marL="0" lvl="0" indent="0" algn="l" eaLnBrk="1" fontAlgn="base" latinLnBrk="1" hangingPunct="1">
                        <a:lnSpc>
                          <a:spcPct val="104000"/>
                        </a:lnSpc>
                        <a:spcBef>
                          <a:spcPct val="20000"/>
                        </a:spcBef>
                        <a:spcAft>
                          <a:spcPct val="0"/>
                        </a:spcAft>
                        <a:buClr>
                          <a:schemeClr val="accent1"/>
                        </a:buClr>
                        <a:buFont typeface="Wingdings" panose="05000000000000000000" pitchFamily="2" charset="2"/>
                        <a:buNone/>
                      </a:pPr>
                      <a:endParaRPr lang="zh-CN" altLang="en-US" sz="1400" b="1" i="1" baseline="0"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a:p>
                      <a:pPr marL="0" lvl="0" indent="0" algn="l" eaLnBrk="1" fontAlgn="base" latinLnBrk="1" hangingPunct="1">
                        <a:lnSpc>
                          <a:spcPct val="104000"/>
                        </a:lnSpc>
                        <a:spcBef>
                          <a:spcPct val="20000"/>
                        </a:spcBef>
                        <a:spcAft>
                          <a:spcPct val="0"/>
                        </a:spcAft>
                        <a:buClr>
                          <a:schemeClr val="accent1"/>
                        </a:buClr>
                        <a:buFont typeface="Wingdings" panose="05000000000000000000" pitchFamily="2" charset="2"/>
                        <a:buNone/>
                      </a:pPr>
                      <a:r>
                        <a:rPr lang="en-US" altLang="x-none" sz="1300" b="1" i="1" baseline="0" dirty="0">
                          <a:solidFill>
                            <a:srgbClr val="000000"/>
                          </a:solidFill>
                          <a:latin typeface="楷体" panose="02010609060101010101" pitchFamily="49" charset="-122"/>
                          <a:ea typeface="楷体" panose="02010609060101010101" pitchFamily="49" charset="-122"/>
                          <a:sym typeface="楷体" panose="02010609060101010101" pitchFamily="49" charset="-122"/>
                        </a:rPr>
                        <a:t>■ </a:t>
                      </a:r>
                      <a:r>
                        <a:rPr lang="zh-CN" altLang="en-US" sz="1300" b="1" i="1" baseline="0" dirty="0">
                          <a:solidFill>
                            <a:srgbClr val="000000"/>
                          </a:solidFill>
                          <a:latin typeface="楷体" panose="02010609060101010101" pitchFamily="49" charset="-122"/>
                          <a:ea typeface="楷体" panose="02010609060101010101" pitchFamily="49" charset="-122"/>
                          <a:sym typeface="Malgun Gothic" panose="020B0503020000020004" pitchFamily="34" charset="-127"/>
                        </a:rPr>
                        <a:t>土</a:t>
                      </a:r>
                      <a:r>
                        <a:rPr lang="zh-CN" altLang="en-US" sz="1300" b="1" baseline="0" dirty="0">
                          <a:solidFill>
                            <a:srgbClr val="000000"/>
                          </a:solidFill>
                          <a:latin typeface="楷体" panose="02010609060101010101" pitchFamily="49" charset="-122"/>
                          <a:ea typeface="楷体" panose="02010609060101010101" pitchFamily="49" charset="-122"/>
                          <a:sym typeface="Malgun Gothic" panose="020B0503020000020004" pitchFamily="34" charset="-127"/>
                        </a:rPr>
                        <a:t>地面积 </a:t>
                      </a:r>
                      <a:r>
                        <a:rPr lang="en-US" altLang="x-none" sz="1300" b="1" baseline="0" dirty="0">
                          <a:solidFill>
                            <a:srgbClr val="000000"/>
                          </a:solidFill>
                          <a:latin typeface="楷体" panose="02010609060101010101" pitchFamily="49" charset="-122"/>
                          <a:ea typeface="楷体" panose="02010609060101010101" pitchFamily="49" charset="-122"/>
                          <a:sym typeface="Malgun Gothic" panose="020B0503020000020004" pitchFamily="34" charset="-127"/>
                        </a:rPr>
                        <a:t>:  </a:t>
                      </a:r>
                      <a:r>
                        <a:rPr lang="zh-CN" altLang="en-US" sz="1300" b="1" baseline="0" dirty="0">
                          <a:solidFill>
                            <a:srgbClr val="000000"/>
                          </a:solidFill>
                          <a:latin typeface="楷体" panose="02010609060101010101" pitchFamily="49" charset="-122"/>
                          <a:ea typeface="楷体" panose="02010609060101010101" pitchFamily="49" charset="-122"/>
                          <a:sym typeface="Malgun Gothic" panose="020B0503020000020004" pitchFamily="34" charset="-127"/>
                        </a:rPr>
                        <a:t>厂房租赁</a:t>
                      </a:r>
                      <a:r>
                        <a:rPr lang="en-US" altLang="x-none" sz="1100" b="1" baseline="0" dirty="0">
                          <a:solidFill>
                            <a:srgbClr val="000000"/>
                          </a:solidFill>
                          <a:latin typeface="楷体" panose="02010609060101010101" pitchFamily="49" charset="-122"/>
                          <a:ea typeface="楷体" panose="02010609060101010101" pitchFamily="49" charset="-122"/>
                          <a:sym typeface="Malgun Gothic" panose="020B0503020000020004" pitchFamily="34" charset="-127"/>
                        </a:rPr>
                        <a:t>                </a:t>
                      </a:r>
                      <a:endParaRPr lang="zh-CN" altLang="en-US" sz="1100" b="1" baseline="0" dirty="0">
                        <a:solidFill>
                          <a:srgbClr val="000000"/>
                        </a:solidFill>
                        <a:latin typeface="楷体" panose="02010609060101010101" pitchFamily="49" charset="-122"/>
                        <a:ea typeface="楷体" panose="02010609060101010101" pitchFamily="49" charset="-122"/>
                        <a:sym typeface="Malgun Gothic" panose="020B0503020000020004" pitchFamily="34" charset="-127"/>
                      </a:endParaRPr>
                    </a:p>
                    <a:p>
                      <a:pPr marL="0" lvl="0" indent="0" algn="l" eaLnBrk="1" fontAlgn="base" latinLnBrk="1" hangingPunct="1">
                        <a:lnSpc>
                          <a:spcPct val="104000"/>
                        </a:lnSpc>
                        <a:spcBef>
                          <a:spcPct val="20000"/>
                        </a:spcBef>
                        <a:spcAft>
                          <a:spcPct val="0"/>
                        </a:spcAft>
                        <a:buClr>
                          <a:schemeClr val="accent1"/>
                        </a:buClr>
                        <a:buFont typeface="Wingdings" panose="05000000000000000000" pitchFamily="2" charset="2"/>
                        <a:buNone/>
                      </a:pPr>
                      <a:r>
                        <a:rPr lang="en-US" altLang="x-none" sz="1100" b="1" baseline="0" dirty="0">
                          <a:solidFill>
                            <a:srgbClr val="000000"/>
                          </a:solidFill>
                          <a:latin typeface="楷体" panose="02010609060101010101" pitchFamily="49" charset="-122"/>
                          <a:ea typeface="楷体" panose="02010609060101010101" pitchFamily="49" charset="-122"/>
                          <a:sym typeface="Malgun Gothic" panose="020B0503020000020004" pitchFamily="34" charset="-127"/>
                        </a:rPr>
                        <a:t>   </a:t>
                      </a:r>
                      <a:endParaRPr lang="en-US" altLang="x-none" sz="1100" b="1" baseline="0" dirty="0">
                        <a:solidFill>
                          <a:srgbClr val="000000"/>
                        </a:solidFill>
                        <a:latin typeface="楷体" panose="02010609060101010101" pitchFamily="49" charset="-122"/>
                        <a:ea typeface="楷体" panose="02010609060101010101" pitchFamily="49" charset="-122"/>
                        <a:sym typeface="Malgun Gothic" panose="020B0503020000020004" pitchFamily="34" charset="-127"/>
                      </a:endParaRPr>
                    </a:p>
                    <a:p>
                      <a:pPr marL="0" lvl="0" indent="0" algn="l" eaLnBrk="1" fontAlgn="base" latinLnBrk="1" hangingPunct="1">
                        <a:lnSpc>
                          <a:spcPct val="104000"/>
                        </a:lnSpc>
                        <a:spcBef>
                          <a:spcPct val="20000"/>
                        </a:spcBef>
                        <a:spcAft>
                          <a:spcPct val="0"/>
                        </a:spcAft>
                        <a:buClr>
                          <a:schemeClr val="accent1"/>
                        </a:buClr>
                        <a:buFont typeface="Wingdings" panose="05000000000000000000" pitchFamily="2" charset="2"/>
                        <a:buNone/>
                      </a:pPr>
                      <a:endParaRPr lang="zh-CN" altLang="en-US" sz="1400" b="1" baseline="0"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a:p>
                      <a:pPr marL="0" lvl="0" indent="0" algn="l" eaLnBrk="1" fontAlgn="base" latinLnBrk="1" hangingPunct="1">
                        <a:lnSpc>
                          <a:spcPct val="104000"/>
                        </a:lnSpc>
                        <a:spcBef>
                          <a:spcPct val="20000"/>
                        </a:spcBef>
                        <a:spcAft>
                          <a:spcPct val="0"/>
                        </a:spcAft>
                        <a:buClr>
                          <a:schemeClr val="accent1"/>
                        </a:buClr>
                        <a:buFont typeface="Wingdings" panose="05000000000000000000" pitchFamily="2" charset="2"/>
                        <a:buNone/>
                      </a:pPr>
                      <a:r>
                        <a:rPr lang="en-US" altLang="x-none" sz="1300" b="1" baseline="0" dirty="0">
                          <a:solidFill>
                            <a:srgbClr val="000000"/>
                          </a:solidFill>
                          <a:latin typeface="楷体" panose="02010609060101010101" pitchFamily="49" charset="-122"/>
                          <a:ea typeface="楷体" panose="02010609060101010101" pitchFamily="49" charset="-122"/>
                          <a:sym typeface="Malgun Gothic" panose="020B0503020000020004" pitchFamily="34" charset="-127"/>
                        </a:rPr>
                        <a:t>■ </a:t>
                      </a:r>
                      <a:r>
                        <a:rPr lang="zh-CN" altLang="en-US" sz="1300" b="1" baseline="0" dirty="0">
                          <a:solidFill>
                            <a:srgbClr val="000000"/>
                          </a:solidFill>
                          <a:latin typeface="楷体" panose="02010609060101010101" pitchFamily="49" charset="-122"/>
                          <a:ea typeface="楷体" panose="02010609060101010101" pitchFamily="49" charset="-122"/>
                          <a:sym typeface="Malgun Gothic" panose="020B0503020000020004" pitchFamily="34" charset="-127"/>
                        </a:rPr>
                        <a:t>建筑物面积 </a:t>
                      </a:r>
                      <a:r>
                        <a:rPr lang="en-US" altLang="x-none" sz="1300" b="1" baseline="0" dirty="0">
                          <a:solidFill>
                            <a:srgbClr val="000000"/>
                          </a:solidFill>
                          <a:latin typeface="楷体" panose="02010609060101010101" pitchFamily="49" charset="-122"/>
                          <a:ea typeface="楷体" panose="02010609060101010101" pitchFamily="49" charset="-122"/>
                          <a:sym typeface="Malgun Gothic" panose="020B0503020000020004" pitchFamily="34" charset="-127"/>
                        </a:rPr>
                        <a:t>:  </a:t>
                      </a:r>
                      <a:r>
                        <a:rPr lang="zh-CN" altLang="en-US" sz="1300" b="1" baseline="0" dirty="0">
                          <a:solidFill>
                            <a:srgbClr val="000000"/>
                          </a:solidFill>
                          <a:latin typeface="楷体" panose="02010609060101010101" pitchFamily="49" charset="-122"/>
                          <a:ea typeface="楷体" panose="02010609060101010101" pitchFamily="49" charset="-122"/>
                          <a:sym typeface="Malgun Gothic" panose="020B0503020000020004" pitchFamily="34" charset="-127"/>
                        </a:rPr>
                        <a:t>租赁约</a:t>
                      </a:r>
                      <a:r>
                        <a:rPr lang="en-US" altLang="zh-CN" sz="1300" b="1" baseline="0" dirty="0">
                          <a:solidFill>
                            <a:srgbClr val="000000"/>
                          </a:solidFill>
                          <a:latin typeface="楷体" panose="02010609060101010101" pitchFamily="49" charset="-122"/>
                          <a:ea typeface="楷体" panose="02010609060101010101" pitchFamily="49" charset="-122"/>
                          <a:sym typeface="Malgun Gothic" panose="020B0503020000020004" pitchFamily="34" charset="-127"/>
                        </a:rPr>
                        <a:t>6000 </a:t>
                      </a:r>
                      <a:r>
                        <a:rPr lang="zh-CN" sz="1300" b="1" baseline="0" dirty="0">
                          <a:solidFill>
                            <a:srgbClr val="000000"/>
                          </a:solidFill>
                          <a:latin typeface="楷体" panose="02010609060101010101" pitchFamily="49" charset="-122"/>
                          <a:ea typeface="楷体" panose="02010609060101010101" pitchFamily="49" charset="-122"/>
                          <a:sym typeface="Malgun Gothic" panose="020B0503020000020004" pitchFamily="34" charset="-127"/>
                        </a:rPr>
                        <a:t>㎡</a:t>
                      </a:r>
                      <a:r>
                        <a:rPr lang="en-US" altLang="x-none" sz="1100" b="1" baseline="0" dirty="0">
                          <a:solidFill>
                            <a:srgbClr val="000000"/>
                          </a:solidFill>
                          <a:latin typeface="楷体" panose="02010609060101010101" pitchFamily="49" charset="-122"/>
                          <a:ea typeface="楷体" panose="02010609060101010101" pitchFamily="49" charset="-122"/>
                          <a:sym typeface="Malgun Gothic" panose="020B0503020000020004" pitchFamily="34" charset="-127"/>
                        </a:rPr>
                        <a:t>  </a:t>
                      </a:r>
                      <a:endParaRPr lang="en-US" altLang="x-none" sz="1100" b="1" baseline="0" dirty="0">
                        <a:solidFill>
                          <a:srgbClr val="000000"/>
                        </a:solidFill>
                        <a:latin typeface="楷体" panose="02010609060101010101" pitchFamily="49" charset="-122"/>
                        <a:ea typeface="楷体" panose="02010609060101010101" pitchFamily="49" charset="-122"/>
                        <a:sym typeface="Malgun Gothic" panose="020B0503020000020004" pitchFamily="34" charset="-127"/>
                      </a:endParaRPr>
                    </a:p>
                    <a:p>
                      <a:pPr marL="0" lvl="0" indent="0" algn="l" eaLnBrk="1" fontAlgn="base" latinLnBrk="1" hangingPunct="1">
                        <a:lnSpc>
                          <a:spcPct val="104000"/>
                        </a:lnSpc>
                        <a:spcBef>
                          <a:spcPct val="20000"/>
                        </a:spcBef>
                        <a:spcAft>
                          <a:spcPct val="0"/>
                        </a:spcAft>
                        <a:buClr>
                          <a:schemeClr val="accent1"/>
                        </a:buClr>
                        <a:buFont typeface="Wingdings" panose="05000000000000000000" pitchFamily="2" charset="2"/>
                        <a:buNone/>
                      </a:pPr>
                      <a:r>
                        <a:rPr lang="en-US" altLang="x-none" sz="1100" b="1" baseline="0" dirty="0">
                          <a:solidFill>
                            <a:srgbClr val="000000"/>
                          </a:solidFill>
                          <a:latin typeface="楷体" panose="02010609060101010101" pitchFamily="49" charset="-122"/>
                          <a:ea typeface="楷体" panose="02010609060101010101" pitchFamily="49" charset="-122"/>
                          <a:sym typeface="Malgun Gothic" panose="020B0503020000020004" pitchFamily="34" charset="-127"/>
                        </a:rPr>
                        <a:t>     - </a:t>
                      </a:r>
                      <a:r>
                        <a:rPr lang="zh-CN" altLang="en-US" sz="1100" b="1" baseline="0" dirty="0">
                          <a:solidFill>
                            <a:srgbClr val="000000"/>
                          </a:solidFill>
                          <a:latin typeface="楷体" panose="02010609060101010101" pitchFamily="49" charset="-122"/>
                          <a:ea typeface="楷体" panose="02010609060101010101" pitchFamily="49" charset="-122"/>
                          <a:sym typeface="Malgun Gothic" panose="020B0503020000020004" pitchFamily="34" charset="-127"/>
                        </a:rPr>
                        <a:t>工厂栋</a:t>
                      </a:r>
                      <a:r>
                        <a:rPr lang="en-US" altLang="x-none" sz="1100" b="1" baseline="0" dirty="0">
                          <a:solidFill>
                            <a:srgbClr val="000000"/>
                          </a:solidFill>
                          <a:latin typeface="楷体" panose="02010609060101010101" pitchFamily="49" charset="-122"/>
                          <a:ea typeface="楷体" panose="02010609060101010101" pitchFamily="49" charset="-122"/>
                          <a:sym typeface="Malgun Gothic" panose="020B0503020000020004" pitchFamily="34" charset="-127"/>
                        </a:rPr>
                        <a:t>:  </a:t>
                      </a:r>
                      <a:r>
                        <a:rPr lang="zh-CN" altLang="en-US" sz="1100" b="1" baseline="0" dirty="0">
                          <a:solidFill>
                            <a:srgbClr val="000000"/>
                          </a:solidFill>
                          <a:latin typeface="楷体" panose="02010609060101010101" pitchFamily="49" charset="-122"/>
                          <a:ea typeface="楷体" panose="02010609060101010101" pitchFamily="49" charset="-122"/>
                          <a:sym typeface="Malgun Gothic" panose="020B0503020000020004" pitchFamily="34" charset="-127"/>
                        </a:rPr>
                        <a:t>约</a:t>
                      </a:r>
                      <a:r>
                        <a:rPr lang="en-US" altLang="zh-CN" sz="1100" b="1" baseline="0" dirty="0">
                          <a:solidFill>
                            <a:srgbClr val="000000"/>
                          </a:solidFill>
                          <a:latin typeface="楷体" panose="02010609060101010101" pitchFamily="49" charset="-122"/>
                          <a:ea typeface="楷体" panose="02010609060101010101" pitchFamily="49" charset="-122"/>
                          <a:sym typeface="Malgun Gothic" panose="020B0503020000020004" pitchFamily="34" charset="-127"/>
                        </a:rPr>
                        <a:t>5800</a:t>
                      </a:r>
                      <a:r>
                        <a:rPr lang="en-US" altLang="x-none" sz="1100" b="1" baseline="0" dirty="0">
                          <a:solidFill>
                            <a:srgbClr val="000000"/>
                          </a:solidFill>
                          <a:latin typeface="楷体" panose="02010609060101010101" pitchFamily="49" charset="-122"/>
                          <a:ea typeface="楷体" panose="02010609060101010101" pitchFamily="49" charset="-122"/>
                          <a:sym typeface="Malgun Gothic" panose="020B0503020000020004" pitchFamily="34" charset="-127"/>
                        </a:rPr>
                        <a:t> </a:t>
                      </a:r>
                      <a:r>
                        <a:rPr lang="zh-CN" sz="1100" b="1" baseline="0" dirty="0">
                          <a:solidFill>
                            <a:srgbClr val="000000"/>
                          </a:solidFill>
                          <a:latin typeface="楷体" panose="02010609060101010101" pitchFamily="49" charset="-122"/>
                          <a:ea typeface="楷体" panose="02010609060101010101" pitchFamily="49" charset="-122"/>
                          <a:sym typeface="Malgun Gothic" panose="020B0503020000020004" pitchFamily="34" charset="-127"/>
                        </a:rPr>
                        <a:t>㎡</a:t>
                      </a:r>
                      <a:endParaRPr lang="zh-CN" sz="1100" b="1" baseline="0" dirty="0">
                        <a:solidFill>
                          <a:srgbClr val="000000"/>
                        </a:solidFill>
                        <a:latin typeface="楷体" panose="02010609060101010101" pitchFamily="49" charset="-122"/>
                        <a:ea typeface="楷体" panose="02010609060101010101" pitchFamily="49" charset="-122"/>
                        <a:sym typeface="Malgun Gothic" panose="020B0503020000020004" pitchFamily="34" charset="-127"/>
                      </a:endParaRPr>
                    </a:p>
                    <a:p>
                      <a:pPr marL="0" lvl="0" indent="0" algn="l" eaLnBrk="1" fontAlgn="base" latinLnBrk="1" hangingPunct="1">
                        <a:lnSpc>
                          <a:spcPct val="104000"/>
                        </a:lnSpc>
                        <a:spcBef>
                          <a:spcPct val="20000"/>
                        </a:spcBef>
                        <a:spcAft>
                          <a:spcPct val="0"/>
                        </a:spcAft>
                        <a:buClr>
                          <a:schemeClr val="accent1"/>
                        </a:buClr>
                        <a:buFont typeface="Wingdings" panose="05000000000000000000" pitchFamily="2" charset="2"/>
                        <a:buNone/>
                      </a:pPr>
                      <a:r>
                        <a:rPr lang="en-US" altLang="x-none" sz="1100" b="1" baseline="0" dirty="0">
                          <a:solidFill>
                            <a:srgbClr val="000000"/>
                          </a:solidFill>
                          <a:latin typeface="楷体" panose="02010609060101010101" pitchFamily="49" charset="-122"/>
                          <a:ea typeface="楷体" panose="02010609060101010101" pitchFamily="49" charset="-122"/>
                          <a:sym typeface="Malgun Gothic" panose="020B0503020000020004" pitchFamily="34" charset="-127"/>
                        </a:rPr>
                        <a:t>     - </a:t>
                      </a:r>
                      <a:r>
                        <a:rPr lang="zh-CN" altLang="en-US" sz="1100" b="1" baseline="0" dirty="0">
                          <a:solidFill>
                            <a:srgbClr val="000000"/>
                          </a:solidFill>
                          <a:latin typeface="楷体" panose="02010609060101010101" pitchFamily="49" charset="-122"/>
                          <a:ea typeface="楷体" panose="02010609060101010101" pitchFamily="49" charset="-122"/>
                          <a:sym typeface="Malgun Gothic" panose="020B0503020000020004" pitchFamily="34" charset="-127"/>
                        </a:rPr>
                        <a:t>办公栋</a:t>
                      </a:r>
                      <a:r>
                        <a:rPr lang="en-US" altLang="x-none" sz="1100" b="1" baseline="0" dirty="0">
                          <a:solidFill>
                            <a:srgbClr val="000000"/>
                          </a:solidFill>
                          <a:latin typeface="楷体" panose="02010609060101010101" pitchFamily="49" charset="-122"/>
                          <a:ea typeface="楷体" panose="02010609060101010101" pitchFamily="49" charset="-122"/>
                          <a:sym typeface="Malgun Gothic" panose="020B0503020000020004" pitchFamily="34" charset="-127"/>
                        </a:rPr>
                        <a:t>:  </a:t>
                      </a:r>
                      <a:r>
                        <a:rPr lang="zh-CN" altLang="en-US" sz="1100" b="1" baseline="0" dirty="0">
                          <a:solidFill>
                            <a:srgbClr val="000000"/>
                          </a:solidFill>
                          <a:latin typeface="楷体" panose="02010609060101010101" pitchFamily="49" charset="-122"/>
                          <a:ea typeface="楷体" panose="02010609060101010101" pitchFamily="49" charset="-122"/>
                          <a:sym typeface="Malgun Gothic" panose="020B0503020000020004" pitchFamily="34" charset="-127"/>
                        </a:rPr>
                        <a:t>约</a:t>
                      </a:r>
                      <a:r>
                        <a:rPr lang="en-US" altLang="zh-CN" sz="1100" b="1" baseline="0" dirty="0">
                          <a:solidFill>
                            <a:srgbClr val="000000"/>
                          </a:solidFill>
                          <a:latin typeface="楷体" panose="02010609060101010101" pitchFamily="49" charset="-122"/>
                          <a:ea typeface="楷体" panose="02010609060101010101" pitchFamily="49" charset="-122"/>
                          <a:sym typeface="Malgun Gothic" panose="020B0503020000020004" pitchFamily="34" charset="-127"/>
                        </a:rPr>
                        <a:t>150 </a:t>
                      </a:r>
                      <a:r>
                        <a:rPr lang="zh-CN" altLang="en-US" sz="1100" b="1" baseline="0" dirty="0">
                          <a:solidFill>
                            <a:srgbClr val="000000"/>
                          </a:solidFill>
                          <a:latin typeface="楷体" panose="02010609060101010101" pitchFamily="49" charset="-122"/>
                          <a:ea typeface="楷体" panose="02010609060101010101" pitchFamily="49" charset="-122"/>
                          <a:sym typeface="Malgun Gothic" panose="020B0503020000020004" pitchFamily="34" charset="-127"/>
                        </a:rPr>
                        <a:t>㎡</a:t>
                      </a:r>
                      <a:endParaRPr lang="en-US" altLang="x-none" sz="1100" b="1" baseline="0" dirty="0">
                        <a:solidFill>
                          <a:srgbClr val="000000"/>
                        </a:solidFill>
                        <a:latin typeface="楷体" panose="02010609060101010101" pitchFamily="49" charset="-122"/>
                        <a:ea typeface="楷体" panose="02010609060101010101" pitchFamily="49" charset="-122"/>
                        <a:sym typeface="Malgun Gothic" panose="020B0503020000020004" pitchFamily="34" charset="-127"/>
                      </a:endParaRPr>
                    </a:p>
                    <a:p>
                      <a:pPr marL="0" lvl="0" indent="0" algn="l" eaLnBrk="1" fontAlgn="base" latinLnBrk="1" hangingPunct="1">
                        <a:spcBef>
                          <a:spcPct val="20000"/>
                        </a:spcBef>
                        <a:spcAft>
                          <a:spcPct val="0"/>
                        </a:spcAft>
                        <a:buClr>
                          <a:schemeClr val="accent1"/>
                        </a:buClr>
                        <a:buFont typeface="Wingdings" panose="05000000000000000000" pitchFamily="2" charset="2"/>
                        <a:buNone/>
                      </a:pPr>
                      <a:r>
                        <a:rPr lang="en-US" altLang="x-none" sz="1100" b="1" baseline="0" dirty="0">
                          <a:solidFill>
                            <a:srgbClr val="000000"/>
                          </a:solidFill>
                          <a:latin typeface="楷体" panose="02010609060101010101" pitchFamily="49" charset="-122"/>
                          <a:ea typeface="楷体" panose="02010609060101010101" pitchFamily="49" charset="-122"/>
                          <a:sym typeface="楷体" panose="02010609060101010101" pitchFamily="49" charset="-122"/>
                        </a:rPr>
                        <a:t>   </a:t>
                      </a:r>
                      <a:endParaRPr lang="zh-CN" altLang="en-US" sz="1100" b="1" baseline="0"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a:p>
                      <a:pPr marL="0" lvl="0" indent="0" algn="l" eaLnBrk="1" fontAlgn="base" latinLnBrk="1" hangingPunct="1">
                        <a:spcBef>
                          <a:spcPct val="20000"/>
                        </a:spcBef>
                        <a:spcAft>
                          <a:spcPct val="0"/>
                        </a:spcAft>
                        <a:buClr>
                          <a:schemeClr val="accent1"/>
                        </a:buClr>
                        <a:buFont typeface="Wingdings" panose="05000000000000000000" pitchFamily="2" charset="2"/>
                        <a:buNone/>
                      </a:pPr>
                      <a:r>
                        <a:rPr lang="en-US" altLang="x-none" sz="1100" b="1" baseline="0" dirty="0">
                          <a:solidFill>
                            <a:srgbClr val="000000"/>
                          </a:solidFill>
                          <a:latin typeface="楷体" panose="02010609060101010101" pitchFamily="49" charset="-122"/>
                          <a:ea typeface="楷体" panose="02010609060101010101" pitchFamily="49" charset="-122"/>
                          <a:sym typeface="Malgun Gothic" panose="020B0503020000020004" pitchFamily="34" charset="-127"/>
                        </a:rPr>
                        <a:t>  ※ </a:t>
                      </a:r>
                      <a:r>
                        <a:rPr lang="zh-CN" altLang="en-US" sz="1100" b="1" baseline="0" dirty="0">
                          <a:solidFill>
                            <a:srgbClr val="000000"/>
                          </a:solidFill>
                          <a:latin typeface="楷体" panose="02010609060101010101" pitchFamily="49" charset="-122"/>
                          <a:ea typeface="楷体" panose="02010609060101010101" pitchFamily="49" charset="-122"/>
                          <a:sym typeface="宋体" panose="02010600030101010101" pitchFamily="2" charset="-122"/>
                        </a:rPr>
                        <a:t>未包含</a:t>
                      </a:r>
                      <a:r>
                        <a:rPr lang="zh-CN" altLang="en-US" sz="1100" b="1" baseline="0" dirty="0">
                          <a:solidFill>
                            <a:srgbClr val="000000"/>
                          </a:solidFill>
                          <a:latin typeface="楷体" panose="02010609060101010101" pitchFamily="49" charset="-122"/>
                          <a:ea typeface="楷体" panose="02010609060101010101" pitchFamily="49" charset="-122"/>
                          <a:sym typeface="Malgun Gothic" panose="020B0503020000020004" pitchFamily="34" charset="-127"/>
                        </a:rPr>
                        <a:t>停车场及其他区域</a:t>
                      </a:r>
                      <a:endParaRPr lang="en-US" altLang="x-none" sz="1100" b="1" baseline="0" dirty="0">
                        <a:solidFill>
                          <a:srgbClr val="000000"/>
                        </a:solidFill>
                        <a:latin typeface="楷体" panose="02010609060101010101" pitchFamily="49" charset="-122"/>
                        <a:ea typeface="楷体" panose="02010609060101010101" pitchFamily="49" charset="-122"/>
                        <a:sym typeface="Malgun Gothic" panose="020B0503020000020004" pitchFamily="34" charset="-127"/>
                      </a:endParaRPr>
                    </a:p>
                    <a:p>
                      <a:pPr marL="0" lvl="0" indent="0" algn="l" eaLnBrk="1" fontAlgn="base" latinLnBrk="1" hangingPunct="1">
                        <a:spcBef>
                          <a:spcPct val="20000"/>
                        </a:spcBef>
                        <a:spcAft>
                          <a:spcPct val="0"/>
                        </a:spcAft>
                        <a:buClr>
                          <a:schemeClr val="accent1"/>
                        </a:buClr>
                        <a:buFont typeface="Wingdings" panose="05000000000000000000" pitchFamily="2" charset="2"/>
                        <a:buNone/>
                      </a:pPr>
                      <a:r>
                        <a:rPr lang="en-US" altLang="x-none" sz="1100" b="1" baseline="0" dirty="0">
                          <a:solidFill>
                            <a:srgbClr val="000000"/>
                          </a:solidFill>
                          <a:latin typeface="楷体" panose="02010609060101010101" pitchFamily="49" charset="-122"/>
                          <a:ea typeface="楷体" panose="02010609060101010101" pitchFamily="49" charset="-122"/>
                          <a:sym typeface="Malgun Gothic" panose="020B0503020000020004" pitchFamily="34" charset="-127"/>
                        </a:rPr>
                        <a:t>  </a:t>
                      </a:r>
                      <a:endParaRPr lang="zh-CN" altLang="en-US" sz="1100" b="1" baseline="0" dirty="0">
                        <a:solidFill>
                          <a:srgbClr val="000000"/>
                        </a:solidFill>
                        <a:latin typeface="楷体" panose="02010609060101010101" pitchFamily="49" charset="-122"/>
                        <a:ea typeface="楷体" panose="02010609060101010101" pitchFamily="49" charset="-122"/>
                        <a:sym typeface="Malgun Gothic" panose="020B0503020000020004" pitchFamily="34" charset="-127"/>
                      </a:endParaRPr>
                    </a:p>
                    <a:p>
                      <a:pPr marL="0" lvl="0" indent="0" algn="l" eaLnBrk="1" fontAlgn="base" latinLnBrk="1" hangingPunct="1">
                        <a:spcBef>
                          <a:spcPct val="20000"/>
                        </a:spcBef>
                        <a:spcAft>
                          <a:spcPct val="0"/>
                        </a:spcAft>
                        <a:buClr>
                          <a:schemeClr val="accent1"/>
                        </a:buClr>
                        <a:buFont typeface="Wingdings" panose="05000000000000000000" pitchFamily="2" charset="2"/>
                        <a:buNone/>
                      </a:pPr>
                      <a:endParaRPr lang="zh-CN" altLang="en-US" sz="1100" b="1" baseline="0"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a:p>
                      <a:pPr marL="0" lvl="0" indent="0" algn="l" eaLnBrk="1" fontAlgn="base" latinLnBrk="1" hangingPunct="1">
                        <a:spcBef>
                          <a:spcPct val="20000"/>
                        </a:spcBef>
                        <a:spcAft>
                          <a:spcPct val="0"/>
                        </a:spcAft>
                        <a:buClr>
                          <a:schemeClr val="accent1"/>
                        </a:buClr>
                        <a:buFont typeface="Wingdings" panose="05000000000000000000" pitchFamily="2" charset="2"/>
                        <a:buNone/>
                      </a:pPr>
                      <a:r>
                        <a:rPr lang="en-US" altLang="x-none" sz="1100" b="1" baseline="0" dirty="0">
                          <a:solidFill>
                            <a:srgbClr val="000000"/>
                          </a:solidFill>
                          <a:latin typeface="楷体" panose="02010609060101010101" pitchFamily="49" charset="-122"/>
                          <a:ea typeface="楷体" panose="02010609060101010101" pitchFamily="49" charset="-122"/>
                          <a:sym typeface="楷体" panose="02010609060101010101" pitchFamily="49" charset="-122"/>
                        </a:rPr>
                        <a:t> </a:t>
                      </a:r>
                      <a:endParaRPr lang="zh-CN" altLang="en-US" sz="1100" b="1" baseline="0"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a:p>
                      <a:pPr marL="0" lvl="0" indent="0" algn="l" eaLnBrk="1" fontAlgn="base" latinLnBrk="1" hangingPunct="1">
                        <a:lnSpc>
                          <a:spcPct val="104000"/>
                        </a:lnSpc>
                        <a:spcBef>
                          <a:spcPct val="20000"/>
                        </a:spcBef>
                        <a:spcAft>
                          <a:spcPct val="0"/>
                        </a:spcAft>
                        <a:buClr>
                          <a:schemeClr val="accent1"/>
                        </a:buClr>
                        <a:buFont typeface="Wingdings" panose="05000000000000000000" pitchFamily="2" charset="2"/>
                        <a:buNone/>
                      </a:pPr>
                      <a:endParaRPr lang="zh-CN" altLang="en-US" sz="1200" b="1" baseline="0"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a:p>
                      <a:pPr marL="0" lvl="0" indent="0" algn="l" eaLnBrk="1" fontAlgn="base" latinLnBrk="1" hangingPunct="1">
                        <a:lnSpc>
                          <a:spcPct val="104000"/>
                        </a:lnSpc>
                        <a:spcBef>
                          <a:spcPct val="20000"/>
                        </a:spcBef>
                        <a:spcAft>
                          <a:spcPct val="0"/>
                        </a:spcAft>
                        <a:buClr>
                          <a:srgbClr val="4F81BD"/>
                        </a:buClr>
                        <a:buFont typeface="Wingdings" panose="05000000000000000000" pitchFamily="2" charset="2"/>
                        <a:buNone/>
                      </a:pPr>
                      <a:r>
                        <a:rPr lang="en-US" altLang="x-none" sz="1300" b="1" baseline="0" dirty="0">
                          <a:solidFill>
                            <a:srgbClr val="000000"/>
                          </a:solidFill>
                          <a:latin typeface="楷体" panose="02010609060101010101" pitchFamily="49" charset="-122"/>
                          <a:ea typeface="楷体" panose="02010609060101010101" pitchFamily="49" charset="-122"/>
                          <a:sym typeface="Malgun Gothic" panose="020B0503020000020004" pitchFamily="34" charset="-127"/>
                        </a:rPr>
                        <a:t>■ </a:t>
                      </a:r>
                      <a:r>
                        <a:rPr lang="zh-CN" altLang="en-US" sz="1300" b="1" baseline="0" dirty="0">
                          <a:solidFill>
                            <a:srgbClr val="000000"/>
                          </a:solidFill>
                          <a:latin typeface="楷体" panose="02010609060101010101" pitchFamily="49" charset="-122"/>
                          <a:ea typeface="楷体" panose="02010609060101010101" pitchFamily="49" charset="-122"/>
                          <a:sym typeface="Malgun Gothic" panose="020B0503020000020004" pitchFamily="34" charset="-127"/>
                        </a:rPr>
                        <a:t>主要生产设备</a:t>
                      </a:r>
                      <a:endParaRPr lang="zh-CN" altLang="en-US" sz="1300" b="1" baseline="0" dirty="0">
                        <a:solidFill>
                          <a:srgbClr val="000000"/>
                        </a:solidFill>
                        <a:latin typeface="楷体" panose="02010609060101010101" pitchFamily="49" charset="-122"/>
                        <a:ea typeface="楷体" panose="02010609060101010101" pitchFamily="49" charset="-122"/>
                        <a:sym typeface="Malgun Gothic" panose="020B0503020000020004" pitchFamily="34" charset="-127"/>
                      </a:endParaRPr>
                    </a:p>
                    <a:p>
                      <a:pPr marL="0" lvl="0" indent="0" algn="l" eaLnBrk="1" fontAlgn="base" latinLnBrk="1" hangingPunct="1">
                        <a:spcBef>
                          <a:spcPct val="20000"/>
                        </a:spcBef>
                        <a:spcAft>
                          <a:spcPct val="0"/>
                        </a:spcAft>
                        <a:buClr>
                          <a:srgbClr val="4F81BD"/>
                        </a:buClr>
                        <a:buFont typeface="Wingdings" panose="05000000000000000000" pitchFamily="2" charset="2"/>
                        <a:buNone/>
                      </a:pPr>
                      <a:r>
                        <a:rPr lang="zh-CN" altLang="en-US" sz="1100" b="1" baseline="0" dirty="0">
                          <a:solidFill>
                            <a:srgbClr val="000000"/>
                          </a:solidFill>
                          <a:latin typeface="楷体" panose="02010609060101010101" pitchFamily="49" charset="-122"/>
                          <a:ea typeface="楷体" panose="02010609060101010101" pitchFamily="49" charset="-122"/>
                          <a:sym typeface="Malgun Gothic" panose="020B0503020000020004" pitchFamily="34" charset="-127"/>
                        </a:rPr>
                        <a:t> </a:t>
                      </a:r>
                      <a:r>
                        <a:rPr lang="en-US" altLang="zh-CN" sz="1100" b="1" baseline="0" dirty="0">
                          <a:solidFill>
                            <a:srgbClr val="000000"/>
                          </a:solidFill>
                          <a:latin typeface="楷体" panose="02010609060101010101" pitchFamily="49" charset="-122"/>
                          <a:ea typeface="楷体" panose="02010609060101010101" pitchFamily="49" charset="-122"/>
                          <a:sym typeface="Malgun Gothic" panose="020B0503020000020004" pitchFamily="34" charset="-127"/>
                        </a:rPr>
                        <a:t> </a:t>
                      </a:r>
                      <a:r>
                        <a:rPr lang="zh-CN" altLang="en-US" sz="1100" b="1" baseline="0" dirty="0">
                          <a:solidFill>
                            <a:srgbClr val="000000"/>
                          </a:solidFill>
                          <a:latin typeface="楷体" panose="02010609060101010101" pitchFamily="49" charset="-122"/>
                          <a:ea typeface="楷体" panose="02010609060101010101" pitchFamily="49" charset="-122"/>
                          <a:sym typeface="Malgun Gothic" panose="020B0503020000020004" pitchFamily="34" charset="-127"/>
                        </a:rPr>
                        <a:t> </a:t>
                      </a:r>
                      <a:r>
                        <a:rPr lang="en-US" altLang="x-none" sz="1100" b="1" dirty="0">
                          <a:solidFill>
                            <a:srgbClr val="000000"/>
                          </a:solidFill>
                          <a:latin typeface="楷体" panose="02010609060101010101" pitchFamily="49" charset="-122"/>
                          <a:ea typeface="楷体" panose="02010609060101010101" pitchFamily="49" charset="-122"/>
                          <a:sym typeface="Malgun Gothic" panose="020B0503020000020004" pitchFamily="34" charset="-127"/>
                        </a:rPr>
                        <a:t>1</a:t>
                      </a:r>
                      <a:r>
                        <a:rPr lang="en-US" altLang="x-none" sz="1100" b="1" dirty="0">
                          <a:solidFill>
                            <a:srgbClr val="000000"/>
                          </a:solidFill>
                          <a:latin typeface="楷体" panose="02010609060101010101" pitchFamily="49" charset="-122"/>
                          <a:ea typeface="楷体" panose="02010609060101010101" pitchFamily="49" charset="-122"/>
                          <a:sym typeface="Malgun Gothic" panose="020B0503020000020004" pitchFamily="34" charset="-127"/>
                        </a:rPr>
                        <a:t>) </a:t>
                      </a:r>
                      <a:r>
                        <a:rPr lang="zh-CN" altLang="en-US" sz="1100" b="1" dirty="0">
                          <a:solidFill>
                            <a:srgbClr val="000000"/>
                          </a:solidFill>
                          <a:latin typeface="楷体" panose="02010609060101010101" pitchFamily="49" charset="-122"/>
                          <a:ea typeface="楷体" panose="02010609060101010101" pitchFamily="49" charset="-122"/>
                          <a:sym typeface="Malgun Gothic" panose="020B0503020000020004" pitchFamily="34" charset="-127"/>
                        </a:rPr>
                        <a:t>原料存储：自动上料系统</a:t>
                      </a:r>
                      <a:endParaRPr lang="zh-CN" altLang="en-US" sz="1100" b="1" baseline="0" dirty="0">
                        <a:solidFill>
                          <a:srgbClr val="000000"/>
                        </a:solidFill>
                        <a:latin typeface="楷体" panose="02010609060101010101" pitchFamily="49" charset="-122"/>
                        <a:ea typeface="楷体" panose="02010609060101010101" pitchFamily="49" charset="-122"/>
                        <a:sym typeface="Malgun Gothic" panose="020B0503020000020004" pitchFamily="34" charset="-127"/>
                      </a:endParaRPr>
                    </a:p>
                    <a:p>
                      <a:pPr marL="0" lvl="0" indent="0" algn="l" eaLnBrk="1" fontAlgn="base" latinLnBrk="1" hangingPunct="1">
                        <a:spcBef>
                          <a:spcPct val="20000"/>
                        </a:spcBef>
                        <a:spcAft>
                          <a:spcPct val="0"/>
                        </a:spcAft>
                        <a:buClr>
                          <a:srgbClr val="4F81BD"/>
                        </a:buClr>
                        <a:buFont typeface="Wingdings" panose="05000000000000000000" pitchFamily="2" charset="2"/>
                        <a:buNone/>
                      </a:pPr>
                      <a:r>
                        <a:rPr lang="en-US" altLang="zh-CN" sz="1100" b="1" baseline="0" dirty="0">
                          <a:solidFill>
                            <a:srgbClr val="000000"/>
                          </a:solidFill>
                          <a:latin typeface="楷体" panose="02010609060101010101" pitchFamily="49" charset="-122"/>
                          <a:ea typeface="楷体" panose="02010609060101010101" pitchFamily="49" charset="-122"/>
                          <a:sym typeface="Malgun Gothic" panose="020B0503020000020004" pitchFamily="34" charset="-127"/>
                        </a:rPr>
                        <a:t>  </a:t>
                      </a:r>
                      <a:r>
                        <a:rPr lang="zh-CN" altLang="en-US" sz="1100" b="1" baseline="0" dirty="0">
                          <a:solidFill>
                            <a:srgbClr val="000000"/>
                          </a:solidFill>
                          <a:latin typeface="楷体" panose="02010609060101010101" pitchFamily="49" charset="-122"/>
                          <a:ea typeface="楷体" panose="02010609060101010101" pitchFamily="49" charset="-122"/>
                          <a:sym typeface="Malgun Gothic" panose="020B0503020000020004" pitchFamily="34" charset="-127"/>
                        </a:rPr>
                        <a:t> </a:t>
                      </a:r>
                      <a:r>
                        <a:rPr lang="en-US" altLang="x-none" sz="1100" b="1" baseline="0" dirty="0">
                          <a:solidFill>
                            <a:srgbClr val="000000"/>
                          </a:solidFill>
                          <a:latin typeface="楷体" panose="02010609060101010101" pitchFamily="49" charset="-122"/>
                          <a:ea typeface="楷体" panose="02010609060101010101" pitchFamily="49" charset="-122"/>
                          <a:sym typeface="Malgun Gothic" panose="020B0503020000020004" pitchFamily="34" charset="-127"/>
                        </a:rPr>
                        <a:t>2</a:t>
                      </a:r>
                      <a:r>
                        <a:rPr lang="en-US" altLang="x-none" sz="1100" b="1" baseline="0" dirty="0">
                          <a:solidFill>
                            <a:srgbClr val="000000"/>
                          </a:solidFill>
                          <a:latin typeface="楷体" panose="02010609060101010101" pitchFamily="49" charset="-122"/>
                          <a:ea typeface="楷体" panose="02010609060101010101" pitchFamily="49" charset="-122"/>
                          <a:sym typeface="Malgun Gothic" panose="020B0503020000020004" pitchFamily="34" charset="-127"/>
                        </a:rPr>
                        <a:t>) </a:t>
                      </a:r>
                      <a:r>
                        <a:rPr lang="zh-CN" altLang="en-US" sz="1100" b="1" baseline="0" dirty="0">
                          <a:solidFill>
                            <a:srgbClr val="000000"/>
                          </a:solidFill>
                          <a:latin typeface="楷体" panose="02010609060101010101" pitchFamily="49" charset="-122"/>
                          <a:ea typeface="楷体" panose="02010609060101010101" pitchFamily="49" charset="-122"/>
                          <a:sym typeface="Malgun Gothic" panose="020B0503020000020004" pitchFamily="34" charset="-127"/>
                        </a:rPr>
                        <a:t>组装生产线 </a:t>
                      </a:r>
                      <a:r>
                        <a:rPr lang="en-US" altLang="x-none" sz="1100" b="1" baseline="0" dirty="0">
                          <a:solidFill>
                            <a:srgbClr val="000000"/>
                          </a:solidFill>
                          <a:latin typeface="楷体" panose="02010609060101010101" pitchFamily="49" charset="-122"/>
                          <a:ea typeface="楷体" panose="02010609060101010101" pitchFamily="49" charset="-122"/>
                          <a:sym typeface="Malgun Gothic" panose="020B0503020000020004" pitchFamily="34" charset="-127"/>
                        </a:rPr>
                        <a:t>:  </a:t>
                      </a:r>
                      <a:r>
                        <a:rPr lang="zh-CN" altLang="en-US" sz="1100" b="1" baseline="0" dirty="0">
                          <a:solidFill>
                            <a:srgbClr val="000000"/>
                          </a:solidFill>
                          <a:latin typeface="楷体" panose="02010609060101010101" pitchFamily="49" charset="-122"/>
                          <a:ea typeface="楷体" panose="02010609060101010101" pitchFamily="49" charset="-122"/>
                          <a:sym typeface="Malgun Gothic" panose="020B0503020000020004" pitchFamily="34" charset="-127"/>
                        </a:rPr>
                        <a:t>主线</a:t>
                      </a:r>
                      <a:r>
                        <a:rPr lang="en-US" altLang="zh-CN" sz="1100" b="1" baseline="0" dirty="0">
                          <a:solidFill>
                            <a:srgbClr val="000000"/>
                          </a:solidFill>
                          <a:latin typeface="楷体" panose="02010609060101010101" pitchFamily="49" charset="-122"/>
                          <a:ea typeface="楷体" panose="02010609060101010101" pitchFamily="49" charset="-122"/>
                          <a:sym typeface="Malgun Gothic" panose="020B0503020000020004" pitchFamily="34" charset="-127"/>
                        </a:rPr>
                        <a:t>29</a:t>
                      </a:r>
                      <a:r>
                        <a:rPr lang="zh-CN" altLang="en-US" sz="1100" b="1" baseline="0" dirty="0">
                          <a:solidFill>
                            <a:srgbClr val="000000"/>
                          </a:solidFill>
                          <a:latin typeface="楷体" panose="02010609060101010101" pitchFamily="49" charset="-122"/>
                          <a:ea typeface="楷体" panose="02010609060101010101" pitchFamily="49" charset="-122"/>
                          <a:sym typeface="Malgun Gothic" panose="020B0503020000020004" pitchFamily="34" charset="-127"/>
                        </a:rPr>
                        <a:t>工位，总长</a:t>
                      </a:r>
                      <a:r>
                        <a:rPr lang="en-US" altLang="zh-CN" sz="1100" b="1" baseline="0" dirty="0">
                          <a:solidFill>
                            <a:srgbClr val="000000"/>
                          </a:solidFill>
                          <a:latin typeface="楷体" panose="02010609060101010101" pitchFamily="49" charset="-122"/>
                          <a:ea typeface="楷体" panose="02010609060101010101" pitchFamily="49" charset="-122"/>
                          <a:sym typeface="Malgun Gothic" panose="020B0503020000020004" pitchFamily="34" charset="-127"/>
                        </a:rPr>
                        <a:t>34.5M</a:t>
                      </a:r>
                      <a:endParaRPr lang="en-US" altLang="x-none" sz="1100" b="1" baseline="0" dirty="0">
                        <a:solidFill>
                          <a:srgbClr val="000000"/>
                        </a:solidFill>
                        <a:latin typeface="楷体" panose="02010609060101010101" pitchFamily="49" charset="-122"/>
                        <a:ea typeface="楷体" panose="02010609060101010101" pitchFamily="49" charset="-122"/>
                        <a:sym typeface="Malgun Gothic" panose="020B0503020000020004" pitchFamily="34" charset="-127"/>
                      </a:endParaRPr>
                    </a:p>
                    <a:p>
                      <a:pPr marL="0" lvl="0" indent="0" algn="l" eaLnBrk="1" fontAlgn="base" latinLnBrk="1" hangingPunct="1">
                        <a:spcBef>
                          <a:spcPct val="20000"/>
                        </a:spcBef>
                        <a:spcAft>
                          <a:spcPct val="0"/>
                        </a:spcAft>
                        <a:buClr>
                          <a:srgbClr val="4F81BD"/>
                        </a:buClr>
                        <a:buFont typeface="Wingdings" panose="05000000000000000000" pitchFamily="2" charset="2"/>
                        <a:buNone/>
                      </a:pPr>
                      <a:r>
                        <a:rPr lang="en-US" altLang="x-none" sz="1100" b="1" baseline="0" dirty="0">
                          <a:solidFill>
                            <a:srgbClr val="000000"/>
                          </a:solidFill>
                          <a:latin typeface="楷体" panose="02010609060101010101" pitchFamily="49" charset="-122"/>
                          <a:ea typeface="楷体" panose="02010609060101010101" pitchFamily="49" charset="-122"/>
                          <a:sym typeface="Malgun Gothic" panose="020B0503020000020004" pitchFamily="34" charset="-127"/>
                        </a:rPr>
                        <a:t>  </a:t>
                      </a:r>
                      <a:r>
                        <a:rPr lang="zh-CN" altLang="en-US" sz="1100" b="1" baseline="0" dirty="0">
                          <a:solidFill>
                            <a:srgbClr val="000000"/>
                          </a:solidFill>
                          <a:latin typeface="楷体" panose="02010609060101010101" pitchFamily="49" charset="-122"/>
                          <a:ea typeface="楷体" panose="02010609060101010101" pitchFamily="49" charset="-122"/>
                          <a:sym typeface="Malgun Gothic" panose="020B0503020000020004" pitchFamily="34" charset="-127"/>
                        </a:rPr>
                        <a:t> </a:t>
                      </a:r>
                      <a:r>
                        <a:rPr lang="en-US" altLang="x-none" sz="1100" b="1" baseline="0" dirty="0">
                          <a:solidFill>
                            <a:srgbClr val="000000"/>
                          </a:solidFill>
                          <a:latin typeface="楷体" panose="02010609060101010101" pitchFamily="49" charset="-122"/>
                          <a:ea typeface="楷体" panose="02010609060101010101" pitchFamily="49" charset="-122"/>
                          <a:sym typeface="Malgun Gothic" panose="020B0503020000020004" pitchFamily="34" charset="-127"/>
                        </a:rPr>
                        <a:t>3</a:t>
                      </a:r>
                      <a:r>
                        <a:rPr lang="en-US" altLang="x-none" sz="1100" b="1" baseline="0" dirty="0">
                          <a:solidFill>
                            <a:srgbClr val="000000"/>
                          </a:solidFill>
                          <a:latin typeface="楷体" panose="02010609060101010101" pitchFamily="49" charset="-122"/>
                          <a:ea typeface="楷体" panose="02010609060101010101" pitchFamily="49" charset="-122"/>
                          <a:sym typeface="Malgun Gothic" panose="020B0503020000020004" pitchFamily="34" charset="-127"/>
                        </a:rPr>
                        <a:t>) </a:t>
                      </a:r>
                      <a:r>
                        <a:rPr lang="zh-CN" altLang="en-US" sz="1100" b="1" baseline="0" dirty="0">
                          <a:solidFill>
                            <a:srgbClr val="000000"/>
                          </a:solidFill>
                          <a:latin typeface="楷体" panose="02010609060101010101" pitchFamily="49" charset="-122"/>
                          <a:ea typeface="楷体" panose="02010609060101010101" pitchFamily="49" charset="-122"/>
                          <a:sym typeface="Malgun Gothic" panose="020B0503020000020004" pitchFamily="34" charset="-127"/>
                        </a:rPr>
                        <a:t>发泡 </a:t>
                      </a:r>
                      <a:r>
                        <a:rPr lang="en-US" altLang="x-none" sz="1100" b="1" baseline="0" dirty="0">
                          <a:solidFill>
                            <a:srgbClr val="000000"/>
                          </a:solidFill>
                          <a:latin typeface="楷体" panose="02010609060101010101" pitchFamily="49" charset="-122"/>
                          <a:ea typeface="楷体" panose="02010609060101010101" pitchFamily="49" charset="-122"/>
                          <a:sym typeface="Malgun Gothic" panose="020B0503020000020004" pitchFamily="34" charset="-127"/>
                        </a:rPr>
                        <a:t>:  32</a:t>
                      </a:r>
                      <a:r>
                        <a:rPr lang="zh-CN" altLang="en-US" sz="1100" b="1" baseline="0" dirty="0">
                          <a:solidFill>
                            <a:srgbClr val="000000"/>
                          </a:solidFill>
                          <a:latin typeface="楷体" panose="02010609060101010101" pitchFamily="49" charset="-122"/>
                          <a:ea typeface="楷体" panose="02010609060101010101" pitchFamily="49" charset="-122"/>
                          <a:sym typeface="Malgun Gothic" panose="020B0503020000020004" pitchFamily="34" charset="-127"/>
                        </a:rPr>
                        <a:t>工位</a:t>
                      </a:r>
                      <a:endParaRPr lang="zh-CN" altLang="en-US" sz="1100" b="1" baseline="0" dirty="0">
                        <a:solidFill>
                          <a:srgbClr val="000000"/>
                        </a:solidFill>
                        <a:latin typeface="楷体" panose="02010609060101010101" pitchFamily="49" charset="-122"/>
                        <a:ea typeface="楷体" panose="02010609060101010101" pitchFamily="49" charset="-122"/>
                        <a:sym typeface="Malgun Gothic" panose="020B0503020000020004" pitchFamily="34" charset="-127"/>
                      </a:endParaRPr>
                    </a:p>
                    <a:p>
                      <a:pPr marL="0" lvl="0" indent="0" algn="l" eaLnBrk="1" fontAlgn="base" latinLnBrk="1" hangingPunct="1">
                        <a:spcBef>
                          <a:spcPct val="20000"/>
                        </a:spcBef>
                        <a:spcAft>
                          <a:spcPct val="0"/>
                        </a:spcAft>
                        <a:buClr>
                          <a:srgbClr val="4F81BD"/>
                        </a:buClr>
                        <a:buFont typeface="Wingdings" panose="05000000000000000000" pitchFamily="2" charset="2"/>
                        <a:buNone/>
                      </a:pPr>
                      <a:r>
                        <a:rPr lang="en-US" altLang="x-none" sz="1100" b="1" baseline="0" dirty="0">
                          <a:solidFill>
                            <a:srgbClr val="000000"/>
                          </a:solidFill>
                          <a:latin typeface="楷体" panose="02010609060101010101" pitchFamily="49" charset="-122"/>
                          <a:ea typeface="楷体" panose="02010609060101010101" pitchFamily="49" charset="-122"/>
                          <a:sym typeface="Malgun Gothic" panose="020B0503020000020004" pitchFamily="34" charset="-127"/>
                        </a:rPr>
                        <a:t>   </a:t>
                      </a:r>
                      <a:r>
                        <a:rPr lang="en-US" altLang="x-none" sz="1100" b="1" dirty="0">
                          <a:solidFill>
                            <a:srgbClr val="000000"/>
                          </a:solidFill>
                          <a:latin typeface="楷体" panose="02010609060101010101" pitchFamily="49" charset="-122"/>
                          <a:ea typeface="楷体" panose="02010609060101010101" pitchFamily="49" charset="-122"/>
                          <a:sym typeface="Malgun Gothic" panose="020B0503020000020004" pitchFamily="34" charset="-127"/>
                        </a:rPr>
                        <a:t>4</a:t>
                      </a:r>
                      <a:r>
                        <a:rPr lang="en-US" altLang="x-none" sz="1100" b="1" dirty="0">
                          <a:solidFill>
                            <a:srgbClr val="000000"/>
                          </a:solidFill>
                          <a:latin typeface="楷体" panose="02010609060101010101" pitchFamily="49" charset="-122"/>
                          <a:ea typeface="楷体" panose="02010609060101010101" pitchFamily="49" charset="-122"/>
                          <a:sym typeface="Malgun Gothic" panose="020B0503020000020004" pitchFamily="34" charset="-127"/>
                        </a:rPr>
                        <a:t>) </a:t>
                      </a:r>
                      <a:r>
                        <a:rPr lang="zh-CN" altLang="en-US" sz="1100" b="1" dirty="0">
                          <a:solidFill>
                            <a:srgbClr val="000000"/>
                          </a:solidFill>
                          <a:latin typeface="楷体" panose="02010609060101010101" pitchFamily="49" charset="-122"/>
                          <a:ea typeface="楷体" panose="02010609060101010101" pitchFamily="49" charset="-122"/>
                          <a:sym typeface="Malgun Gothic" panose="020B0503020000020004" pitchFamily="34" charset="-127"/>
                        </a:rPr>
                        <a:t>资材存储：高架库</a:t>
                      </a:r>
                      <a:endParaRPr lang="en-US" altLang="x-none" sz="1100" b="1" baseline="0" dirty="0">
                        <a:solidFill>
                          <a:srgbClr val="000000"/>
                        </a:solidFill>
                        <a:latin typeface="楷体" panose="02010609060101010101" pitchFamily="49" charset="-122"/>
                        <a:ea typeface="楷体" panose="02010609060101010101" pitchFamily="49" charset="-122"/>
                        <a:sym typeface="Malgun Gothic" panose="020B0503020000020004" pitchFamily="34" charset="-127"/>
                      </a:endParaRPr>
                    </a:p>
                    <a:p>
                      <a:pPr marL="0" lvl="0" indent="0" algn="l" eaLnBrk="1" fontAlgn="base" latinLnBrk="1" hangingPunct="1">
                        <a:spcBef>
                          <a:spcPct val="20000"/>
                        </a:spcBef>
                        <a:spcAft>
                          <a:spcPct val="0"/>
                        </a:spcAft>
                        <a:buClr>
                          <a:srgbClr val="4F81BD"/>
                        </a:buClr>
                        <a:buFont typeface="Wingdings" panose="05000000000000000000" pitchFamily="2" charset="2"/>
                        <a:buNone/>
                      </a:pPr>
                      <a:endParaRPr lang="en-US" altLang="x-none" sz="1100" b="1" baseline="0" dirty="0">
                        <a:solidFill>
                          <a:srgbClr val="000000"/>
                        </a:solidFill>
                        <a:latin typeface="楷体" panose="02010609060101010101" pitchFamily="49" charset="-122"/>
                        <a:ea typeface="楷体" panose="02010609060101010101" pitchFamily="49" charset="-122"/>
                        <a:sym typeface="Malgun Gothic" panose="020B0503020000020004" pitchFamily="34" charset="-127"/>
                      </a:endParaRPr>
                    </a:p>
                  </a:txBody>
                  <a:tcPr>
                    <a:lnL cap="flat">
                      <a:noFill/>
                    </a:lnL>
                    <a:lnR cap="flat">
                      <a:noFill/>
                    </a:lnR>
                    <a:lnT cap="flat">
                      <a:noFill/>
                    </a:lnT>
                    <a:lnB cap="flat">
                      <a:noFill/>
                    </a:lnB>
                    <a:lnTlToBr>
                      <a:noFill/>
                    </a:lnTlToBr>
                    <a:lnBlToTr>
                      <a:noFill/>
                    </a:lnBlToTr>
                    <a:noFill/>
                  </a:tcPr>
                </a:tc>
              </a:tr>
              <a:tr h="321945">
                <a:tc>
                  <a:txBody>
                    <a:bodyPr/>
                    <a:p>
                      <a:pPr marL="0" lvl="0" indent="0" algn="l" eaLnBrk="1" fontAlgn="base" latinLnBrk="1" hangingPunct="1">
                        <a:spcBef>
                          <a:spcPct val="20000"/>
                        </a:spcBef>
                        <a:spcAft>
                          <a:spcPct val="0"/>
                        </a:spcAft>
                        <a:buClr>
                          <a:srgbClr val="4F81BD"/>
                        </a:buClr>
                        <a:buFont typeface="Wingdings" panose="05000000000000000000" pitchFamily="2" charset="2"/>
                        <a:buNone/>
                      </a:pPr>
                      <a:endParaRPr sz="1100" b="1" i="1" baseline="0">
                        <a:solidFill>
                          <a:srgbClr val="000000"/>
                        </a:solidFill>
                        <a:latin typeface="楷体" panose="02010609060101010101" pitchFamily="49" charset="-122"/>
                        <a:ea typeface="楷体" panose="02010609060101010101" pitchFamily="49" charset="-122"/>
                        <a:sym typeface="Malgun Gothic" panose="020B0503020000020004" pitchFamily="34" charset="-127"/>
                      </a:endParaRPr>
                    </a:p>
                  </a:txBody>
                  <a:tcPr>
                    <a:lnL cap="flat">
                      <a:noFill/>
                    </a:lnL>
                    <a:lnR cap="flat">
                      <a:noFill/>
                    </a:lnR>
                    <a:lnT cap="flat">
                      <a:noFill/>
                    </a:lnT>
                    <a:lnB cap="flat">
                      <a:noFill/>
                    </a:lnB>
                    <a:lnTlToBr>
                      <a:noFill/>
                    </a:lnTlToBr>
                    <a:lnBlToTr>
                      <a:noFill/>
                    </a:lnBlToTr>
                    <a:noFill/>
                  </a:tcPr>
                </a:tc>
              </a:tr>
            </a:tbl>
          </a:graphicData>
        </a:graphic>
      </p:graphicFrame>
      <p:pic>
        <p:nvPicPr>
          <p:cNvPr id="19" name="图片 18"/>
          <p:cNvPicPr>
            <a:picLocks noChangeAspect="1"/>
          </p:cNvPicPr>
          <p:nvPr/>
        </p:nvPicPr>
        <p:blipFill>
          <a:blip r:embed="rId4"/>
          <a:stretch>
            <a:fillRect/>
          </a:stretch>
        </p:blipFill>
        <p:spPr>
          <a:xfrm>
            <a:off x="695960" y="1470660"/>
            <a:ext cx="646430" cy="760730"/>
          </a:xfrm>
          <a:prstGeom prst="rect">
            <a:avLst/>
          </a:prstGeom>
        </p:spPr>
      </p:pic>
      <p:sp>
        <p:nvSpPr>
          <p:cNvPr id="2" name="矩形 1"/>
          <p:cNvSpPr/>
          <p:nvPr/>
        </p:nvSpPr>
        <p:spPr>
          <a:xfrm>
            <a:off x="6024245" y="1916430"/>
            <a:ext cx="1440180" cy="4104640"/>
          </a:xfrm>
          <a:prstGeom prst="rect">
            <a:avLst/>
          </a:prstGeom>
          <a:solidFill>
            <a:srgbClr val="C4BD97">
              <a:alpha val="40000"/>
            </a:srgb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5" name="矩形 4"/>
          <p:cNvSpPr/>
          <p:nvPr/>
        </p:nvSpPr>
        <p:spPr>
          <a:xfrm>
            <a:off x="2698750" y="2694305"/>
            <a:ext cx="3107690" cy="734060"/>
          </a:xfrm>
          <a:prstGeom prst="rect">
            <a:avLst/>
          </a:prstGeom>
          <a:solidFill>
            <a:srgbClr val="92D050">
              <a:alpha val="50000"/>
            </a:srgb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6" name="矩形 5"/>
          <p:cNvSpPr/>
          <p:nvPr/>
        </p:nvSpPr>
        <p:spPr>
          <a:xfrm>
            <a:off x="2698750" y="4725035"/>
            <a:ext cx="3251835" cy="1296035"/>
          </a:xfrm>
          <a:prstGeom prst="rect">
            <a:avLst/>
          </a:prstGeom>
          <a:solidFill>
            <a:srgbClr val="0070C0">
              <a:alpha val="50000"/>
            </a:srgb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7" name="矩形 6"/>
          <p:cNvSpPr/>
          <p:nvPr/>
        </p:nvSpPr>
        <p:spPr>
          <a:xfrm>
            <a:off x="1657350" y="1916430"/>
            <a:ext cx="2179320" cy="566420"/>
          </a:xfrm>
          <a:prstGeom prst="rect">
            <a:avLst/>
          </a:prstGeom>
          <a:solidFill>
            <a:srgbClr val="7030A0">
              <a:alpha val="40000"/>
            </a:srgb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cxnSp>
        <p:nvCxnSpPr>
          <p:cNvPr id="8" name="直接箭头连接符 7"/>
          <p:cNvCxnSpPr/>
          <p:nvPr/>
        </p:nvCxnSpPr>
        <p:spPr>
          <a:xfrm>
            <a:off x="3836670" y="2199640"/>
            <a:ext cx="4851400" cy="652780"/>
          </a:xfrm>
          <a:prstGeom prst="straightConnector1">
            <a:avLst/>
          </a:prstGeom>
          <a:ln w="31750" cap="rnd">
            <a:solidFill>
              <a:schemeClr val="accent1"/>
            </a:solidFill>
            <a:prstDash val="sysDot"/>
            <a:round/>
            <a:tailEnd type="arrow" w="med" len="med"/>
          </a:ln>
        </p:spPr>
        <p:style>
          <a:lnRef idx="0">
            <a:srgbClr val="FFFFFF"/>
          </a:lnRef>
          <a:fillRef idx="0">
            <a:srgbClr val="FFFFFF"/>
          </a:fillRef>
          <a:effectRef idx="0">
            <a:srgbClr val="FFFFFF"/>
          </a:effectRef>
          <a:fontRef idx="minor">
            <a:schemeClr val="tx1"/>
          </a:fontRef>
        </p:style>
      </p:cxnSp>
      <p:cxnSp>
        <p:nvCxnSpPr>
          <p:cNvPr id="9" name="直接箭头连接符 8"/>
          <p:cNvCxnSpPr/>
          <p:nvPr/>
        </p:nvCxnSpPr>
        <p:spPr>
          <a:xfrm>
            <a:off x="5808345" y="3068955"/>
            <a:ext cx="2736215" cy="1656080"/>
          </a:xfrm>
          <a:prstGeom prst="straightConnector1">
            <a:avLst/>
          </a:prstGeom>
          <a:ln w="31750" cap="rnd">
            <a:solidFill>
              <a:schemeClr val="accent1"/>
            </a:solidFill>
            <a:prstDash val="sysDot"/>
            <a:round/>
            <a:tailEnd type="arrow" w="med" len="med"/>
          </a:ln>
        </p:spPr>
        <p:style>
          <a:lnRef idx="0">
            <a:srgbClr val="FFFFFF"/>
          </a:lnRef>
          <a:fillRef idx="0">
            <a:srgbClr val="FFFFFF"/>
          </a:fillRef>
          <a:effectRef idx="0">
            <a:srgbClr val="FFFFFF"/>
          </a:effectRef>
          <a:fontRef idx="minor">
            <a:schemeClr val="tx1"/>
          </a:fontRef>
        </p:style>
      </p:cxnSp>
      <p:cxnSp>
        <p:nvCxnSpPr>
          <p:cNvPr id="11" name="直接箭头连接符 10"/>
          <p:cNvCxnSpPr/>
          <p:nvPr/>
        </p:nvCxnSpPr>
        <p:spPr>
          <a:xfrm>
            <a:off x="7247890" y="4436745"/>
            <a:ext cx="1296670" cy="504190"/>
          </a:xfrm>
          <a:prstGeom prst="straightConnector1">
            <a:avLst/>
          </a:prstGeom>
          <a:ln w="31750" cap="rnd">
            <a:solidFill>
              <a:schemeClr val="accent1"/>
            </a:solidFill>
            <a:prstDash val="sysDot"/>
            <a:round/>
            <a:tailEnd type="arrow" w="med" len="med"/>
          </a:ln>
        </p:spPr>
        <p:style>
          <a:lnRef idx="0">
            <a:srgbClr val="FFFFFF"/>
          </a:lnRef>
          <a:fillRef idx="0">
            <a:srgbClr val="FFFFFF"/>
          </a:fillRef>
          <a:effectRef idx="0">
            <a:srgbClr val="FFFFFF"/>
          </a:effectRef>
          <a:fontRef idx="minor">
            <a:schemeClr val="tx1"/>
          </a:fontRef>
        </p:style>
      </p:cxnSp>
      <p:cxnSp>
        <p:nvCxnSpPr>
          <p:cNvPr id="12" name="直接箭头连接符 11"/>
          <p:cNvCxnSpPr/>
          <p:nvPr/>
        </p:nvCxnSpPr>
        <p:spPr>
          <a:xfrm>
            <a:off x="7104380" y="2708910"/>
            <a:ext cx="1440180" cy="1799590"/>
          </a:xfrm>
          <a:prstGeom prst="straightConnector1">
            <a:avLst/>
          </a:prstGeom>
          <a:ln w="31750" cap="rnd">
            <a:solidFill>
              <a:schemeClr val="accent1"/>
            </a:solidFill>
            <a:prstDash val="sysDot"/>
            <a:round/>
            <a:tailEnd type="arrow" w="med" len="med"/>
          </a:ln>
        </p:spPr>
        <p:style>
          <a:lnRef idx="0">
            <a:srgbClr val="FFFFFF"/>
          </a:lnRef>
          <a:fillRef idx="0">
            <a:srgbClr val="FFFFFF"/>
          </a:fillRef>
          <a:effectRef idx="0">
            <a:srgbClr val="FFFFFF"/>
          </a:effectRef>
          <a:fontRef idx="minor">
            <a:schemeClr val="tx1"/>
          </a:fontRef>
        </p:style>
      </p:cxnSp>
      <p:cxnSp>
        <p:nvCxnSpPr>
          <p:cNvPr id="13" name="直接箭头连接符 12"/>
          <p:cNvCxnSpPr/>
          <p:nvPr/>
        </p:nvCxnSpPr>
        <p:spPr>
          <a:xfrm flipV="1">
            <a:off x="5735955" y="5156835"/>
            <a:ext cx="2808605" cy="288290"/>
          </a:xfrm>
          <a:prstGeom prst="straightConnector1">
            <a:avLst/>
          </a:prstGeom>
          <a:ln w="31750" cap="rnd">
            <a:solidFill>
              <a:schemeClr val="accent1"/>
            </a:solidFill>
            <a:prstDash val="sysDot"/>
            <a:round/>
            <a:tailEnd type="arrow" w="med" len="med"/>
          </a:ln>
        </p:spPr>
        <p:style>
          <a:lnRef idx="0">
            <a:srgbClr val="FFFFFF"/>
          </a:lnRef>
          <a:fillRef idx="0">
            <a:srgbClr val="FFFFFF"/>
          </a:fillRef>
          <a:effectRef idx="0">
            <a:srgbClr val="FFFFFF"/>
          </a:effectRef>
          <a:fontRef idx="minor">
            <a:schemeClr val="tx1"/>
          </a:fontRef>
        </p:style>
      </p:cxn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1">
            <a:clrChange>
              <a:clrFrom>
                <a:srgbClr val="FFFFFF">
                  <a:alpha val="100000"/>
                </a:srgbClr>
              </a:clrFrom>
              <a:clrTo>
                <a:srgbClr val="FFFFFF">
                  <a:alpha val="100000"/>
                  <a:alpha val="0"/>
                </a:srgbClr>
              </a:clrTo>
            </a:clrChange>
          </a:blip>
          <a:stretch>
            <a:fillRect/>
          </a:stretch>
        </p:blipFill>
        <p:spPr>
          <a:xfrm>
            <a:off x="263525" y="3115945"/>
            <a:ext cx="11638915" cy="3272790"/>
          </a:xfrm>
          <a:prstGeom prst="rect">
            <a:avLst/>
          </a:prstGeom>
        </p:spPr>
      </p:pic>
      <p:graphicFrame>
        <p:nvGraphicFramePr>
          <p:cNvPr id="30732" name="表格 30731"/>
          <p:cNvGraphicFramePr/>
          <p:nvPr>
            <p:custDataLst>
              <p:tags r:id="rId2"/>
            </p:custDataLst>
          </p:nvPr>
        </p:nvGraphicFramePr>
        <p:xfrm>
          <a:off x="207645" y="1260475"/>
          <a:ext cx="11770360" cy="5062855"/>
        </p:xfrm>
        <a:graphic>
          <a:graphicData uri="http://schemas.openxmlformats.org/drawingml/2006/table">
            <a:tbl>
              <a:tblPr/>
              <a:tblGrid>
                <a:gridCol w="11770360"/>
              </a:tblGrid>
              <a:tr h="5062855">
                <a:tc>
                  <a:txBody>
                    <a:bodyPr/>
                    <a:p>
                      <a:pPr marL="0" lvl="0" indent="0" algn="l" eaLnBrk="1" fontAlgn="base" latinLnBrk="1" hangingPunct="1">
                        <a:spcBef>
                          <a:spcPct val="20000"/>
                        </a:spcBef>
                        <a:spcAft>
                          <a:spcPct val="0"/>
                        </a:spcAft>
                        <a:buFont typeface="Arial" panose="020B0604020202020204" pitchFamily="34" charset="0"/>
                        <a:buNone/>
                      </a:pPr>
                      <a:endParaRPr sz="1200" b="1" i="1" baseline="0">
                        <a:solidFill>
                          <a:schemeClr val="tx1"/>
                        </a:solidFill>
                        <a:latin typeface="현대하모니 M" pitchFamily="2" charset="-127"/>
                        <a:ea typeface="현대하모니 M" pitchFamily="2" charset="-127"/>
                        <a:sym typeface="현대하모니 M" pitchFamily="2" charset="-127"/>
                      </a:endParaRPr>
                    </a:p>
                  </a:txBody>
                  <a:tcPr marL="0" marR="0" marT="0" marB="0" anchor="ctr" anchorCtr="1">
                    <a:lnL w="12700" cap="flat" cmpd="sng">
                      <a:solidFill>
                        <a:srgbClr val="7F7F7F"/>
                      </a:solidFill>
                      <a:prstDash val="solid"/>
                      <a:bevel/>
                      <a:headEnd type="none" w="med" len="med"/>
                      <a:tailEnd type="none" w="med" len="med"/>
                    </a:lnL>
                    <a:lnR w="12700" cap="flat" cmpd="sng">
                      <a:solidFill>
                        <a:srgbClr val="7F7F7F"/>
                      </a:solidFill>
                      <a:prstDash val="solid"/>
                      <a:bevel/>
                      <a:headEnd type="none" w="med" len="med"/>
                      <a:tailEnd type="none" w="med" len="med"/>
                    </a:lnR>
                    <a:lnT w="12700" cap="flat" cmpd="sng">
                      <a:solidFill>
                        <a:srgbClr val="7F7F7F"/>
                      </a:solidFill>
                      <a:prstDash val="solid"/>
                      <a:bevel/>
                      <a:headEnd type="none" w="med" len="med"/>
                      <a:tailEnd type="none" w="med" len="med"/>
                    </a:lnT>
                    <a:lnB w="12700" cap="flat" cmpd="sng">
                      <a:solidFill>
                        <a:srgbClr val="7F7F7F"/>
                      </a:solidFill>
                      <a:prstDash val="solid"/>
                      <a:bevel/>
                      <a:headEnd type="none" w="med" len="med"/>
                      <a:tailEnd type="none" w="med" len="med"/>
                    </a:lnB>
                    <a:lnTlToBr>
                      <a:noFill/>
                    </a:lnTlToBr>
                    <a:lnBlToTr>
                      <a:noFill/>
                    </a:lnBlToTr>
                    <a:noFill/>
                  </a:tcPr>
                </a:tc>
              </a:tr>
            </a:tbl>
          </a:graphicData>
        </a:graphic>
      </p:graphicFrame>
      <p:graphicFrame>
        <p:nvGraphicFramePr>
          <p:cNvPr id="8" name="表格 7"/>
          <p:cNvGraphicFramePr/>
          <p:nvPr>
            <p:custDataLst>
              <p:tags r:id="rId3"/>
            </p:custDataLst>
          </p:nvPr>
        </p:nvGraphicFramePr>
        <p:xfrm>
          <a:off x="6616065" y="1409065"/>
          <a:ext cx="1250315" cy="1443990"/>
        </p:xfrm>
        <a:graphic>
          <a:graphicData uri="http://schemas.openxmlformats.org/drawingml/2006/table">
            <a:tbl>
              <a:tblPr/>
              <a:tblGrid>
                <a:gridCol w="1250315"/>
              </a:tblGrid>
              <a:tr h="325120">
                <a:tc>
                  <a:txBody>
                    <a:bodyPr/>
                    <a:p>
                      <a:pPr marL="0" lvl="0" indent="0" algn="ctr" eaLnBrk="1" fontAlgn="base" latinLnBrk="1" hangingPunct="1">
                        <a:spcBef>
                          <a:spcPct val="20000"/>
                        </a:spcBef>
                        <a:spcAft>
                          <a:spcPct val="0"/>
                        </a:spcAft>
                        <a:buFont typeface="Arial" panose="020B0604020202020204" pitchFamily="34" charset="0"/>
                        <a:buNone/>
                      </a:pPr>
                      <a:r>
                        <a:rPr lang="en-US" altLang="zh-CN" sz="1000" b="1">
                          <a:solidFill>
                            <a:srgbClr val="000000"/>
                          </a:solidFill>
                          <a:latin typeface="楷体" panose="02010609060101010101" pitchFamily="49" charset="-122"/>
                          <a:ea typeface="楷体" panose="02010609060101010101" pitchFamily="49" charset="-122"/>
                          <a:sym typeface="Malgun Gothic" panose="020B0503020000020004" pitchFamily="34" charset="-127"/>
                        </a:rPr>
                        <a:t>5.</a:t>
                      </a:r>
                      <a:r>
                        <a:rPr lang="zh-CN" altLang="en-US" sz="1000" b="1">
                          <a:solidFill>
                            <a:srgbClr val="000000"/>
                          </a:solidFill>
                          <a:latin typeface="楷体" panose="02010609060101010101" pitchFamily="49" charset="-122"/>
                          <a:ea typeface="楷体" panose="02010609060101010101" pitchFamily="49" charset="-122"/>
                          <a:sym typeface="Malgun Gothic" panose="020B0503020000020004" pitchFamily="34" charset="-127"/>
                        </a:rPr>
                        <a:t>熨烫设备</a:t>
                      </a:r>
                      <a:endParaRPr lang="zh-CN" altLang="en-US" sz="1000" b="1">
                        <a:solidFill>
                          <a:srgbClr val="000000"/>
                        </a:solidFill>
                        <a:latin typeface="楷体" panose="02010609060101010101" pitchFamily="49" charset="-122"/>
                        <a:ea typeface="楷体" panose="02010609060101010101" pitchFamily="49" charset="-122"/>
                        <a:sym typeface="Malgun Gothic" panose="020B0503020000020004" pitchFamily="34" charset="-127"/>
                      </a:endParaRPr>
                    </a:p>
                  </a:txBody>
                  <a:tcPr marL="18000" marR="18000" marT="18000" marB="18000" anchor="ctr">
                    <a:lnL w="12700" cap="flat" cmpd="sng">
                      <a:solidFill>
                        <a:srgbClr val="7F7F7F"/>
                      </a:solidFill>
                      <a:prstDash val="solid"/>
                      <a:bevel/>
                      <a:headEnd type="none" w="med" len="med"/>
                      <a:tailEnd type="none" w="med" len="med"/>
                    </a:lnL>
                    <a:lnR w="12700" cap="flat" cmpd="sng">
                      <a:solidFill>
                        <a:srgbClr val="7F7F7F"/>
                      </a:solidFill>
                      <a:prstDash val="solid"/>
                      <a:bevel/>
                      <a:headEnd type="none" w="med" len="med"/>
                      <a:tailEnd type="none" w="med" len="med"/>
                    </a:lnR>
                    <a:lnT w="12700" cap="flat" cmpd="sng">
                      <a:solidFill>
                        <a:srgbClr val="7F7F7F"/>
                      </a:solidFill>
                      <a:prstDash val="solid"/>
                      <a:bevel/>
                      <a:headEnd type="none" w="med" len="med"/>
                      <a:tailEnd type="none" w="med" len="med"/>
                    </a:lnT>
                    <a:lnB w="12700" cap="flat" cmpd="sng">
                      <a:solidFill>
                        <a:srgbClr val="7F7F7F"/>
                      </a:solidFill>
                      <a:prstDash val="solid"/>
                      <a:bevel/>
                      <a:headEnd type="none" w="med" len="med"/>
                      <a:tailEnd type="none" w="med" len="med"/>
                    </a:lnB>
                    <a:lnTlToBr>
                      <a:noFill/>
                    </a:lnTlToBr>
                    <a:lnBlToTr>
                      <a:noFill/>
                    </a:lnBlToTr>
                    <a:noFill/>
                  </a:tcPr>
                </a:tc>
              </a:tr>
              <a:tr h="1118870">
                <a:tc>
                  <a:txBody>
                    <a:bodyPr/>
                    <a:p>
                      <a:pPr marL="0" lvl="0" indent="0" algn="ctr" eaLnBrk="1" fontAlgn="base" latinLnBrk="1" hangingPunct="1">
                        <a:spcBef>
                          <a:spcPct val="50000"/>
                        </a:spcBef>
                        <a:spcAft>
                          <a:spcPct val="0"/>
                        </a:spcAft>
                        <a:buFont typeface="Arial" panose="020B0604020202020204" pitchFamily="34" charset="0"/>
                        <a:buNone/>
                      </a:pPr>
                      <a:endParaRPr sz="1200" b="1">
                        <a:solidFill>
                          <a:srgbClr val="000000"/>
                        </a:solidFill>
                        <a:latin typeface="楷体" panose="02010609060101010101" pitchFamily="49" charset="-122"/>
                        <a:ea typeface="楷体" panose="02010609060101010101" pitchFamily="49" charset="-122"/>
                        <a:sym typeface="Malgun Gothic" panose="020B0503020000020004" pitchFamily="34" charset="-127"/>
                      </a:endParaRPr>
                    </a:p>
                  </a:txBody>
                  <a:tcPr marL="18000" marR="18000" marT="18000" marB="18000" anchor="ctr">
                    <a:lnL w="12700" cap="flat" cmpd="sng">
                      <a:solidFill>
                        <a:srgbClr val="7F7F7F"/>
                      </a:solidFill>
                      <a:prstDash val="solid"/>
                      <a:bevel/>
                      <a:headEnd type="none" w="med" len="med"/>
                      <a:tailEnd type="none" w="med" len="med"/>
                    </a:lnL>
                    <a:lnR w="12700" cap="flat" cmpd="sng">
                      <a:solidFill>
                        <a:srgbClr val="7F7F7F"/>
                      </a:solidFill>
                      <a:prstDash val="solid"/>
                      <a:bevel/>
                      <a:headEnd type="none" w="med" len="med"/>
                      <a:tailEnd type="none" w="med" len="med"/>
                    </a:lnR>
                    <a:lnT w="12700" cap="flat" cmpd="sng">
                      <a:solidFill>
                        <a:srgbClr val="7F7F7F"/>
                      </a:solidFill>
                      <a:prstDash val="solid"/>
                      <a:bevel/>
                      <a:headEnd type="none" w="med" len="med"/>
                      <a:tailEnd type="none" w="med" len="med"/>
                    </a:lnT>
                    <a:lnB w="12700" cap="flat" cmpd="sng">
                      <a:solidFill>
                        <a:srgbClr val="7F7F7F"/>
                      </a:solidFill>
                      <a:prstDash val="solid"/>
                      <a:bevel/>
                      <a:headEnd type="none" w="med" len="med"/>
                      <a:tailEnd type="none" w="med" len="med"/>
                    </a:lnB>
                    <a:lnTlToBr>
                      <a:noFill/>
                    </a:lnTlToBr>
                    <a:lnBlToTr>
                      <a:noFill/>
                    </a:lnBlToTr>
                    <a:noFill/>
                  </a:tcPr>
                </a:tc>
              </a:tr>
            </a:tbl>
          </a:graphicData>
        </a:graphic>
      </p:graphicFrame>
      <p:graphicFrame>
        <p:nvGraphicFramePr>
          <p:cNvPr id="5" name="表格 4"/>
          <p:cNvGraphicFramePr/>
          <p:nvPr>
            <p:custDataLst>
              <p:tags r:id="rId4"/>
            </p:custDataLst>
          </p:nvPr>
        </p:nvGraphicFramePr>
        <p:xfrm>
          <a:off x="5270500" y="1409065"/>
          <a:ext cx="1250315" cy="1443990"/>
        </p:xfrm>
        <a:graphic>
          <a:graphicData uri="http://schemas.openxmlformats.org/drawingml/2006/table">
            <a:tbl>
              <a:tblPr/>
              <a:tblGrid>
                <a:gridCol w="1250315"/>
              </a:tblGrid>
              <a:tr h="325120">
                <a:tc>
                  <a:txBody>
                    <a:bodyPr/>
                    <a:p>
                      <a:pPr marL="0" lvl="0" indent="0" algn="ctr" eaLnBrk="1" fontAlgn="base" latinLnBrk="1" hangingPunct="1">
                        <a:spcBef>
                          <a:spcPct val="20000"/>
                        </a:spcBef>
                        <a:spcAft>
                          <a:spcPct val="0"/>
                        </a:spcAft>
                        <a:buFont typeface="Arial" panose="020B0604020202020204" pitchFamily="34" charset="0"/>
                        <a:buNone/>
                      </a:pPr>
                      <a:r>
                        <a:rPr lang="en-US" altLang="zh-CN" sz="1000" b="1">
                          <a:solidFill>
                            <a:srgbClr val="000000"/>
                          </a:solidFill>
                          <a:latin typeface="楷体" panose="02010609060101010101" pitchFamily="49" charset="-122"/>
                          <a:ea typeface="楷体" panose="02010609060101010101" pitchFamily="49" charset="-122"/>
                          <a:sym typeface="Malgun Gothic" panose="020B0503020000020004" pitchFamily="34" charset="-127"/>
                        </a:rPr>
                        <a:t>4.</a:t>
                      </a:r>
                      <a:r>
                        <a:rPr lang="zh-CN" altLang="en-US" sz="1000" b="1">
                          <a:solidFill>
                            <a:srgbClr val="000000"/>
                          </a:solidFill>
                          <a:latin typeface="楷体" panose="02010609060101010101" pitchFamily="49" charset="-122"/>
                          <a:ea typeface="楷体" panose="02010609060101010101" pitchFamily="49" charset="-122"/>
                          <a:sym typeface="Malgun Gothic" panose="020B0503020000020004" pitchFamily="34" charset="-127"/>
                        </a:rPr>
                        <a:t>电动定扭工具</a:t>
                      </a:r>
                      <a:endParaRPr lang="zh-CN" altLang="en-US" sz="1000" b="1">
                        <a:solidFill>
                          <a:srgbClr val="000000"/>
                        </a:solidFill>
                        <a:latin typeface="楷体" panose="02010609060101010101" pitchFamily="49" charset="-122"/>
                        <a:ea typeface="楷体" panose="02010609060101010101" pitchFamily="49" charset="-122"/>
                        <a:sym typeface="Malgun Gothic" panose="020B0503020000020004" pitchFamily="34" charset="-127"/>
                      </a:endParaRPr>
                    </a:p>
                  </a:txBody>
                  <a:tcPr marL="18000" marR="18000" marT="18000" marB="18000" anchor="ctr">
                    <a:lnL w="12700" cap="flat" cmpd="sng">
                      <a:solidFill>
                        <a:srgbClr val="7F7F7F"/>
                      </a:solidFill>
                      <a:prstDash val="solid"/>
                      <a:bevel/>
                      <a:headEnd type="none" w="med" len="med"/>
                      <a:tailEnd type="none" w="med" len="med"/>
                    </a:lnL>
                    <a:lnR w="12700" cap="flat" cmpd="sng">
                      <a:solidFill>
                        <a:srgbClr val="7F7F7F"/>
                      </a:solidFill>
                      <a:prstDash val="solid"/>
                      <a:bevel/>
                      <a:headEnd type="none" w="med" len="med"/>
                      <a:tailEnd type="none" w="med" len="med"/>
                    </a:lnR>
                    <a:lnT w="12700" cap="flat" cmpd="sng">
                      <a:solidFill>
                        <a:srgbClr val="7F7F7F"/>
                      </a:solidFill>
                      <a:prstDash val="solid"/>
                      <a:bevel/>
                      <a:headEnd type="none" w="med" len="med"/>
                      <a:tailEnd type="none" w="med" len="med"/>
                    </a:lnT>
                    <a:lnB w="12700" cap="flat" cmpd="sng">
                      <a:solidFill>
                        <a:srgbClr val="7F7F7F"/>
                      </a:solidFill>
                      <a:prstDash val="solid"/>
                      <a:bevel/>
                      <a:headEnd type="none" w="med" len="med"/>
                      <a:tailEnd type="none" w="med" len="med"/>
                    </a:lnB>
                    <a:lnTlToBr>
                      <a:noFill/>
                    </a:lnTlToBr>
                    <a:lnBlToTr>
                      <a:noFill/>
                    </a:lnBlToTr>
                    <a:noFill/>
                  </a:tcPr>
                </a:tc>
              </a:tr>
              <a:tr h="1118870">
                <a:tc>
                  <a:txBody>
                    <a:bodyPr/>
                    <a:p>
                      <a:pPr marL="0" lvl="0" indent="0" algn="ctr" eaLnBrk="1" fontAlgn="base" latinLnBrk="1" hangingPunct="1">
                        <a:spcBef>
                          <a:spcPct val="50000"/>
                        </a:spcBef>
                        <a:spcAft>
                          <a:spcPct val="0"/>
                        </a:spcAft>
                        <a:buFont typeface="Arial" panose="020B0604020202020204" pitchFamily="34" charset="0"/>
                        <a:buNone/>
                      </a:pPr>
                      <a:endParaRPr sz="1200" b="1">
                        <a:solidFill>
                          <a:srgbClr val="000000"/>
                        </a:solidFill>
                        <a:latin typeface="楷体" panose="02010609060101010101" pitchFamily="49" charset="-122"/>
                        <a:ea typeface="楷体" panose="02010609060101010101" pitchFamily="49" charset="-122"/>
                        <a:sym typeface="Malgun Gothic" panose="020B0503020000020004" pitchFamily="34" charset="-127"/>
                      </a:endParaRPr>
                    </a:p>
                  </a:txBody>
                  <a:tcPr marL="18000" marR="18000" marT="18000" marB="18000" anchor="ctr">
                    <a:lnL w="12700" cap="flat" cmpd="sng">
                      <a:solidFill>
                        <a:srgbClr val="7F7F7F"/>
                      </a:solidFill>
                      <a:prstDash val="solid"/>
                      <a:bevel/>
                      <a:headEnd type="none" w="med" len="med"/>
                      <a:tailEnd type="none" w="med" len="med"/>
                    </a:lnL>
                    <a:lnR w="12700" cap="flat" cmpd="sng">
                      <a:solidFill>
                        <a:srgbClr val="7F7F7F"/>
                      </a:solidFill>
                      <a:prstDash val="solid"/>
                      <a:bevel/>
                      <a:headEnd type="none" w="med" len="med"/>
                      <a:tailEnd type="none" w="med" len="med"/>
                    </a:lnR>
                    <a:lnT w="12700" cap="flat" cmpd="sng">
                      <a:solidFill>
                        <a:srgbClr val="7F7F7F"/>
                      </a:solidFill>
                      <a:prstDash val="solid"/>
                      <a:bevel/>
                      <a:headEnd type="none" w="med" len="med"/>
                      <a:tailEnd type="none" w="med" len="med"/>
                    </a:lnT>
                    <a:lnB w="12700" cap="flat" cmpd="sng">
                      <a:solidFill>
                        <a:srgbClr val="7F7F7F"/>
                      </a:solidFill>
                      <a:prstDash val="solid"/>
                      <a:bevel/>
                      <a:headEnd type="none" w="med" len="med"/>
                      <a:tailEnd type="none" w="med" len="med"/>
                    </a:lnB>
                    <a:lnTlToBr>
                      <a:noFill/>
                    </a:lnTlToBr>
                    <a:lnBlToTr>
                      <a:noFill/>
                    </a:lnBlToTr>
                    <a:noFill/>
                  </a:tcPr>
                </a:tc>
              </a:tr>
            </a:tbl>
          </a:graphicData>
        </a:graphic>
      </p:graphicFrame>
      <p:sp>
        <p:nvSpPr>
          <p:cNvPr id="10" name="TextBox 13"/>
          <p:cNvSpPr txBox="1"/>
          <p:nvPr/>
        </p:nvSpPr>
        <p:spPr>
          <a:xfrm>
            <a:off x="911225" y="252730"/>
            <a:ext cx="4824730" cy="460375"/>
          </a:xfrm>
          <a:prstGeom prst="rect">
            <a:avLst/>
          </a:prstGeom>
          <a:noFill/>
        </p:spPr>
        <p:txBody>
          <a:bodyPr wrap="square" rtlCol="0">
            <a:spAutoFit/>
            <a:scene3d>
              <a:camera prst="orthographicFront"/>
              <a:lightRig rig="threePt" dir="t"/>
            </a:scene3d>
            <a:sp3d contourW="12700"/>
          </a:bodyPr>
          <a:lstStyle>
            <a:defPPr>
              <a:defRPr lang="en-US"/>
            </a:defPPr>
            <a:lvl1pPr>
              <a:defRPr b="1" spc="282">
                <a:solidFill>
                  <a:schemeClr val="tx1">
                    <a:lumMod val="50000"/>
                    <a:lumOff val="50000"/>
                  </a:schemeClr>
                </a:solidFill>
                <a:latin typeface="微软雅黑" panose="020B0503020204020204" pitchFamily="34" charset="-122"/>
                <a:ea typeface="微软雅黑" panose="020B0503020204020204" pitchFamily="34" charset="-122"/>
              </a:defRPr>
            </a:lvl1pPr>
          </a:lstStyle>
          <a:p>
            <a:pPr latinLnBrk="1"/>
            <a:r>
              <a:rPr lang="zh-CN" altLang="en-US" sz="2400" dirty="0">
                <a:solidFill>
                  <a:srgbClr val="000000"/>
                </a:solidFill>
                <a:latin typeface="Calibri" panose="020F0502020204030204" charset="0"/>
                <a:ea typeface="华文楷体" panose="02010600040101010101" charset="-122"/>
                <a:sym typeface="楷体" panose="02010609060101010101" pitchFamily="49" charset="-122"/>
              </a:rPr>
              <a:t>③</a:t>
            </a:r>
            <a:r>
              <a:rPr lang="en-US" altLang="zh-CN" sz="2400" dirty="0">
                <a:solidFill>
                  <a:srgbClr val="000000"/>
                </a:solidFill>
                <a:latin typeface="楷体" panose="02010609060101010101" pitchFamily="49" charset="-122"/>
                <a:ea typeface="Modern H Bold" pitchFamily="2" charset="-127"/>
                <a:sym typeface="楷体" panose="02010609060101010101" pitchFamily="49" charset="-122"/>
              </a:rPr>
              <a:t> </a:t>
            </a:r>
            <a:r>
              <a:rPr lang="zh-CN" altLang="en-US" sz="2400" dirty="0">
                <a:solidFill>
                  <a:srgbClr val="000000"/>
                </a:solidFill>
                <a:latin typeface="楷体" panose="02010609060101010101" pitchFamily="49" charset="-122"/>
                <a:ea typeface="楷体" panose="02010609060101010101" pitchFamily="49" charset="-122"/>
                <a:sym typeface="楷体" panose="02010609060101010101" pitchFamily="49" charset="-122"/>
              </a:rPr>
              <a:t>组装生产线运营方案</a:t>
            </a:r>
            <a:endParaRPr lang="en-US" altLang="zh-CN" sz="2400" dirty="0">
              <a:solidFill>
                <a:schemeClr val="tx1"/>
              </a:solidFill>
              <a:latin typeface="+mj-ea"/>
              <a:ea typeface="+mj-ea"/>
            </a:endParaRPr>
          </a:p>
        </p:txBody>
      </p:sp>
      <p:sp>
        <p:nvSpPr>
          <p:cNvPr id="17412" name="TextBox 48"/>
          <p:cNvSpPr/>
          <p:nvPr/>
        </p:nvSpPr>
        <p:spPr>
          <a:xfrm>
            <a:off x="418465" y="934720"/>
            <a:ext cx="2127250" cy="306705"/>
          </a:xfrm>
          <a:prstGeom prst="rect">
            <a:avLst/>
          </a:prstGeom>
          <a:noFill/>
          <a:ln w="9525">
            <a:noFill/>
          </a:ln>
        </p:spPr>
        <p:txBody>
          <a:bodyPr anchor="ctr" anchorCtr="0">
            <a:spAutoFit/>
          </a:bodyPr>
          <a:p>
            <a:pPr algn="ctr" latinLnBrk="1"/>
            <a:r>
              <a:rPr lang="zh-CN" altLang="en-US" sz="1400" b="1" dirty="0">
                <a:solidFill>
                  <a:srgbClr val="FFFFFF"/>
                </a:solidFill>
                <a:latin typeface="楷体" panose="02010609060101010101" pitchFamily="49" charset="-122"/>
                <a:ea typeface="Modern H Bold" pitchFamily="2" charset="-127"/>
                <a:sym typeface="楷体" panose="02010609060101010101" pitchFamily="49" charset="-122"/>
              </a:rPr>
              <a:t>工厂 </a:t>
            </a:r>
            <a:r>
              <a:rPr lang="en-US" altLang="zh-CN" sz="1400" b="1" dirty="0">
                <a:solidFill>
                  <a:srgbClr val="FFFFFF"/>
                </a:solidFill>
                <a:latin typeface="楷体" panose="02010609060101010101" pitchFamily="49" charset="-122"/>
                <a:ea typeface="楷体" panose="02010609060101010101" pitchFamily="49" charset="-122"/>
                <a:sym typeface="楷体" panose="02010609060101010101" pitchFamily="49" charset="-122"/>
              </a:rPr>
              <a:t>LAY-OUT</a:t>
            </a:r>
            <a:endParaRPr lang="zh-CN" altLang="en-US" sz="1400" b="1" dirty="0">
              <a:solidFill>
                <a:srgbClr val="FFFFFF"/>
              </a:solidFill>
              <a:latin typeface="楷体" panose="02010609060101010101" pitchFamily="49" charset="-122"/>
              <a:ea typeface="Modern H Bold" pitchFamily="2" charset="-127"/>
              <a:sym typeface="楷体" panose="02010609060101010101" pitchFamily="49" charset="-122"/>
            </a:endParaRPr>
          </a:p>
        </p:txBody>
      </p:sp>
      <p:sp>
        <p:nvSpPr>
          <p:cNvPr id="29723" name="TextBox 2"/>
          <p:cNvSpPr/>
          <p:nvPr/>
        </p:nvSpPr>
        <p:spPr>
          <a:xfrm>
            <a:off x="191770" y="908685"/>
            <a:ext cx="4275138" cy="306705"/>
          </a:xfrm>
          <a:prstGeom prst="rect">
            <a:avLst/>
          </a:prstGeom>
          <a:noFill/>
          <a:ln w="9525">
            <a:noFill/>
          </a:ln>
        </p:spPr>
        <p:txBody>
          <a:bodyPr anchor="ctr" anchorCtr="0">
            <a:spAutoFit/>
          </a:bodyPr>
          <a:p>
            <a:pPr latinLnBrk="1"/>
            <a:r>
              <a:rPr lang="zh-CN" altLang="en-US" sz="1400" dirty="0">
                <a:solidFill>
                  <a:srgbClr val="000000"/>
                </a:solidFill>
                <a:latin typeface="楷体" panose="02010609060101010101" pitchFamily="49" charset="-122"/>
                <a:ea typeface="楷体" panose="02010609060101010101" pitchFamily="49" charset="-122"/>
                <a:sym typeface="楷体" panose="02010609060101010101" pitchFamily="49" charset="-122"/>
              </a:rPr>
              <a:t>●座椅组装生产线主要使用设备</a:t>
            </a:r>
            <a:r>
              <a:rPr lang="en-US" altLang="zh-CN" sz="1400" dirty="0">
                <a:solidFill>
                  <a:srgbClr val="000000"/>
                </a:solidFill>
                <a:latin typeface="楷体" panose="02010609060101010101" pitchFamily="49" charset="-122"/>
                <a:ea typeface="楷体" panose="02010609060101010101" pitchFamily="49" charset="-122"/>
                <a:sym typeface="楷体" panose="02010609060101010101" pitchFamily="49" charset="-122"/>
              </a:rPr>
              <a:t>-MES</a:t>
            </a:r>
            <a:r>
              <a:rPr lang="zh-CN" altLang="en-US" sz="1400" dirty="0">
                <a:solidFill>
                  <a:srgbClr val="000000"/>
                </a:solidFill>
                <a:latin typeface="楷体" panose="02010609060101010101" pitchFamily="49" charset="-122"/>
                <a:ea typeface="楷体" panose="02010609060101010101" pitchFamily="49" charset="-122"/>
                <a:sym typeface="楷体" panose="02010609060101010101" pitchFamily="49" charset="-122"/>
              </a:rPr>
              <a:t>系统控制</a:t>
            </a:r>
            <a:endParaRPr lang="zh-CN" altLang="en-US" sz="1400"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p:txBody>
      </p:sp>
      <p:graphicFrame>
        <p:nvGraphicFramePr>
          <p:cNvPr id="30804" name="表格 30803"/>
          <p:cNvGraphicFramePr/>
          <p:nvPr>
            <p:custDataLst>
              <p:tags r:id="rId5"/>
            </p:custDataLst>
          </p:nvPr>
        </p:nvGraphicFramePr>
        <p:xfrm>
          <a:off x="288290" y="1412240"/>
          <a:ext cx="1552575" cy="1423035"/>
        </p:xfrm>
        <a:graphic>
          <a:graphicData uri="http://schemas.openxmlformats.org/drawingml/2006/table">
            <a:tbl>
              <a:tblPr/>
              <a:tblGrid>
                <a:gridCol w="1552575"/>
              </a:tblGrid>
              <a:tr h="308610">
                <a:tc>
                  <a:txBody>
                    <a:bodyPr/>
                    <a:p>
                      <a:pPr marL="0" lvl="0" indent="0" algn="ctr" eaLnBrk="1" fontAlgn="base" latinLnBrk="1" hangingPunct="1">
                        <a:spcBef>
                          <a:spcPct val="50000"/>
                        </a:spcBef>
                        <a:spcAft>
                          <a:spcPct val="0"/>
                        </a:spcAft>
                        <a:buFont typeface="Arial" panose="020B0604020202020204" pitchFamily="34" charset="0"/>
                        <a:buNone/>
                      </a:pPr>
                      <a:r>
                        <a:rPr lang="en-US" altLang="zh-CN" sz="1000" b="1">
                          <a:solidFill>
                            <a:srgbClr val="000000"/>
                          </a:solidFill>
                          <a:latin typeface="楷体" panose="02010609060101010101" pitchFamily="49" charset="-122"/>
                          <a:ea typeface="楷体" panose="02010609060101010101" pitchFamily="49" charset="-122"/>
                          <a:sym typeface="Malgun Gothic" panose="020B0503020000020004" pitchFamily="34" charset="-127"/>
                        </a:rPr>
                        <a:t>1.</a:t>
                      </a:r>
                      <a:r>
                        <a:rPr lang="zh-CN" altLang="en-US" sz="1000" b="1">
                          <a:solidFill>
                            <a:srgbClr val="000000"/>
                          </a:solidFill>
                          <a:latin typeface="楷体" panose="02010609060101010101" pitchFamily="49" charset="-122"/>
                          <a:ea typeface="楷体" panose="02010609060101010101" pitchFamily="49" charset="-122"/>
                          <a:sym typeface="Malgun Gothic" panose="020B0503020000020004" pitchFamily="34" charset="-127"/>
                        </a:rPr>
                        <a:t>蒙皮加热台</a:t>
                      </a:r>
                      <a:endParaRPr lang="zh-CN" altLang="en-US" sz="1000" b="1">
                        <a:solidFill>
                          <a:srgbClr val="000000"/>
                        </a:solidFill>
                        <a:latin typeface="楷体" panose="02010609060101010101" pitchFamily="49" charset="-122"/>
                        <a:ea typeface="楷体" panose="02010609060101010101" pitchFamily="49" charset="-122"/>
                        <a:sym typeface="Malgun Gothic" panose="020B0503020000020004" pitchFamily="34" charset="-127"/>
                      </a:endParaRPr>
                    </a:p>
                  </a:txBody>
                  <a:tcPr marL="18000" marR="18000" marT="18000" marB="18000" anchor="ctr">
                    <a:lnL w="12700" cap="flat" cmpd="sng">
                      <a:solidFill>
                        <a:srgbClr val="7F7F7F"/>
                      </a:solidFill>
                      <a:prstDash val="solid"/>
                      <a:bevel/>
                      <a:headEnd type="none" w="med" len="med"/>
                      <a:tailEnd type="none" w="med" len="med"/>
                    </a:lnL>
                    <a:lnR w="12700" cap="flat" cmpd="sng">
                      <a:solidFill>
                        <a:srgbClr val="7F7F7F"/>
                      </a:solidFill>
                      <a:prstDash val="solid"/>
                      <a:bevel/>
                      <a:headEnd type="none" w="med" len="med"/>
                      <a:tailEnd type="none" w="med" len="med"/>
                    </a:lnR>
                    <a:lnT w="12700" cap="flat" cmpd="sng">
                      <a:solidFill>
                        <a:srgbClr val="7F7F7F"/>
                      </a:solidFill>
                      <a:prstDash val="solid"/>
                      <a:bevel/>
                      <a:headEnd type="none" w="med" len="med"/>
                      <a:tailEnd type="none" w="med" len="med"/>
                    </a:lnT>
                    <a:lnB w="12700" cap="flat" cmpd="sng">
                      <a:solidFill>
                        <a:srgbClr val="7F7F7F"/>
                      </a:solidFill>
                      <a:prstDash val="solid"/>
                      <a:bevel/>
                      <a:headEnd type="none" w="med" len="med"/>
                      <a:tailEnd type="none" w="med" len="med"/>
                    </a:lnB>
                    <a:lnTlToBr>
                      <a:noFill/>
                    </a:lnTlToBr>
                    <a:lnBlToTr>
                      <a:noFill/>
                    </a:lnBlToTr>
                    <a:noFill/>
                  </a:tcPr>
                </a:tc>
              </a:tr>
              <a:tr h="1114425">
                <a:tc>
                  <a:txBody>
                    <a:bodyPr/>
                    <a:p>
                      <a:pPr marL="0" lvl="0" indent="0" algn="l" eaLnBrk="1" fontAlgn="base" latinLnBrk="1" hangingPunct="1">
                        <a:spcBef>
                          <a:spcPct val="20000"/>
                        </a:spcBef>
                        <a:spcAft>
                          <a:spcPct val="0"/>
                        </a:spcAft>
                        <a:buFont typeface="Arial" panose="020B0604020202020204" pitchFamily="34" charset="0"/>
                        <a:buNone/>
                      </a:pPr>
                      <a:endParaRPr sz="800" b="1" i="1" baseline="0">
                        <a:solidFill>
                          <a:schemeClr val="tx1"/>
                        </a:solidFill>
                        <a:latin typeface="Modern H Medium" pitchFamily="2" charset="-127"/>
                        <a:ea typeface="Modern H Medium" pitchFamily="2" charset="-127"/>
                        <a:sym typeface="Modern H Medium" pitchFamily="2" charset="-127"/>
                      </a:endParaRPr>
                    </a:p>
                  </a:txBody>
                  <a:tcPr marL="18000" marR="18000" marT="18000" marB="18000" anchor="ctr">
                    <a:lnL w="12700" cap="flat" cmpd="sng">
                      <a:solidFill>
                        <a:srgbClr val="7F7F7F"/>
                      </a:solidFill>
                      <a:prstDash val="solid"/>
                      <a:bevel/>
                      <a:headEnd type="none" w="med" len="med"/>
                      <a:tailEnd type="none" w="med" len="med"/>
                    </a:lnL>
                    <a:lnR w="12700" cap="flat" cmpd="sng">
                      <a:solidFill>
                        <a:srgbClr val="7F7F7F"/>
                      </a:solidFill>
                      <a:prstDash val="solid"/>
                      <a:bevel/>
                      <a:headEnd type="none" w="med" len="med"/>
                      <a:tailEnd type="none" w="med" len="med"/>
                    </a:lnR>
                    <a:lnT w="12700" cap="flat" cmpd="sng">
                      <a:solidFill>
                        <a:srgbClr val="7F7F7F"/>
                      </a:solidFill>
                      <a:prstDash val="solid"/>
                      <a:bevel/>
                      <a:headEnd type="none" w="med" len="med"/>
                      <a:tailEnd type="none" w="med" len="med"/>
                    </a:lnT>
                    <a:lnB w="12700" cap="flat" cmpd="sng">
                      <a:solidFill>
                        <a:srgbClr val="7F7F7F"/>
                      </a:solidFill>
                      <a:prstDash val="solid"/>
                      <a:bevel/>
                      <a:headEnd type="none" w="med" len="med"/>
                      <a:tailEnd type="none" w="med" len="med"/>
                    </a:lnB>
                    <a:lnTlToBr>
                      <a:noFill/>
                    </a:lnTlToBr>
                    <a:lnBlToTr>
                      <a:noFill/>
                    </a:lnBlToTr>
                    <a:noFill/>
                  </a:tcPr>
                </a:tc>
              </a:tr>
            </a:tbl>
          </a:graphicData>
        </a:graphic>
      </p:graphicFrame>
      <p:pic>
        <p:nvPicPr>
          <p:cNvPr id="29815" name="Picture 27" descr="SN153733"/>
          <p:cNvPicPr>
            <a:picLocks noChangeAspect="1"/>
          </p:cNvPicPr>
          <p:nvPr/>
        </p:nvPicPr>
        <p:blipFill>
          <a:blip r:embed="rId6"/>
          <a:stretch>
            <a:fillRect/>
          </a:stretch>
        </p:blipFill>
        <p:spPr>
          <a:xfrm>
            <a:off x="345440" y="1772285"/>
            <a:ext cx="1438275" cy="995045"/>
          </a:xfrm>
          <a:prstGeom prst="rect">
            <a:avLst/>
          </a:prstGeom>
          <a:noFill/>
          <a:ln w="9525">
            <a:noFill/>
          </a:ln>
        </p:spPr>
      </p:pic>
      <p:graphicFrame>
        <p:nvGraphicFramePr>
          <p:cNvPr id="30861" name="表格 30860"/>
          <p:cNvGraphicFramePr/>
          <p:nvPr>
            <p:custDataLst>
              <p:tags r:id="rId7"/>
            </p:custDataLst>
          </p:nvPr>
        </p:nvGraphicFramePr>
        <p:xfrm>
          <a:off x="1903095" y="1416685"/>
          <a:ext cx="1829435" cy="1418590"/>
        </p:xfrm>
        <a:graphic>
          <a:graphicData uri="http://schemas.openxmlformats.org/drawingml/2006/table">
            <a:tbl>
              <a:tblPr/>
              <a:tblGrid>
                <a:gridCol w="1829435"/>
              </a:tblGrid>
              <a:tr h="306705">
                <a:tc>
                  <a:txBody>
                    <a:bodyPr/>
                    <a:p>
                      <a:pPr marL="0" lvl="0" indent="0" algn="ctr" eaLnBrk="1" fontAlgn="base" latinLnBrk="1" hangingPunct="1">
                        <a:spcBef>
                          <a:spcPct val="50000"/>
                        </a:spcBef>
                        <a:spcAft>
                          <a:spcPct val="0"/>
                        </a:spcAft>
                        <a:buFont typeface="Arial" panose="020B0604020202020204" pitchFamily="34" charset="0"/>
                        <a:buNone/>
                      </a:pPr>
                      <a:r>
                        <a:rPr lang="en-US" altLang="zh-CN" sz="1000" b="1" dirty="0">
                          <a:solidFill>
                            <a:srgbClr val="000000"/>
                          </a:solidFill>
                          <a:latin typeface="楷体" panose="02010609060101010101" pitchFamily="49" charset="-122"/>
                          <a:ea typeface="楷体" panose="02010609060101010101" pitchFamily="49" charset="-122"/>
                          <a:sym typeface="Malgun Gothic" panose="020B0503020000020004" pitchFamily="34" charset="-127"/>
                        </a:rPr>
                        <a:t>2.</a:t>
                      </a:r>
                      <a:r>
                        <a:rPr lang="zh-CN" altLang="en-US" sz="1000" b="1" dirty="0">
                          <a:solidFill>
                            <a:srgbClr val="000000"/>
                          </a:solidFill>
                          <a:latin typeface="楷体" panose="02010609060101010101" pitchFamily="49" charset="-122"/>
                          <a:ea typeface="楷体" panose="02010609060101010101" pitchFamily="49" charset="-122"/>
                          <a:sym typeface="Malgun Gothic" panose="020B0503020000020004" pitchFamily="34" charset="-127"/>
                        </a:rPr>
                        <a:t>靠背生产线</a:t>
                      </a:r>
                      <a:r>
                        <a:rPr lang="en-US" altLang="x-none" sz="1000" b="1" dirty="0">
                          <a:solidFill>
                            <a:srgbClr val="000000"/>
                          </a:solidFill>
                          <a:latin typeface="楷体" panose="02010609060101010101" pitchFamily="49" charset="-122"/>
                          <a:ea typeface="楷体" panose="02010609060101010101" pitchFamily="49" charset="-122"/>
                          <a:sym typeface="Malgun Gothic" panose="020B0503020000020004" pitchFamily="34" charset="-127"/>
                        </a:rPr>
                        <a:t>/</a:t>
                      </a:r>
                      <a:r>
                        <a:rPr lang="zh-CN" altLang="en-US" sz="1000" b="1" dirty="0">
                          <a:solidFill>
                            <a:srgbClr val="000000"/>
                          </a:solidFill>
                          <a:latin typeface="楷体" panose="02010609060101010101" pitchFamily="49" charset="-122"/>
                          <a:ea typeface="楷体" panose="02010609060101010101" pitchFamily="49" charset="-122"/>
                          <a:sym typeface="Malgun Gothic" panose="020B0503020000020004" pitchFamily="34" charset="-127"/>
                        </a:rPr>
                        <a:t>悬挂夹具</a:t>
                      </a:r>
                      <a:endParaRPr lang="zh-CN" altLang="en-US" sz="1000" b="1" dirty="0">
                        <a:solidFill>
                          <a:srgbClr val="000000"/>
                        </a:solidFill>
                        <a:latin typeface="楷体" panose="02010609060101010101" pitchFamily="49" charset="-122"/>
                        <a:ea typeface="楷体" panose="02010609060101010101" pitchFamily="49" charset="-122"/>
                        <a:sym typeface="Malgun Gothic" panose="020B0503020000020004" pitchFamily="34" charset="-127"/>
                      </a:endParaRPr>
                    </a:p>
                  </a:txBody>
                  <a:tcPr marL="18000" marR="18000" marT="18000" marB="18000" anchor="ctr">
                    <a:lnL w="12700" cap="flat" cmpd="sng">
                      <a:solidFill>
                        <a:srgbClr val="7F7F7F"/>
                      </a:solidFill>
                      <a:prstDash val="solid"/>
                      <a:bevel/>
                      <a:headEnd type="none" w="med" len="med"/>
                      <a:tailEnd type="none" w="med" len="med"/>
                    </a:lnL>
                    <a:lnR w="12700" cap="flat" cmpd="sng">
                      <a:solidFill>
                        <a:srgbClr val="7F7F7F"/>
                      </a:solidFill>
                      <a:prstDash val="solid"/>
                      <a:bevel/>
                      <a:headEnd type="none" w="med" len="med"/>
                      <a:tailEnd type="none" w="med" len="med"/>
                    </a:lnR>
                    <a:lnT w="12700" cap="flat" cmpd="sng">
                      <a:solidFill>
                        <a:srgbClr val="7F7F7F"/>
                      </a:solidFill>
                      <a:prstDash val="solid"/>
                      <a:bevel/>
                      <a:headEnd type="none" w="med" len="med"/>
                      <a:tailEnd type="none" w="med" len="med"/>
                    </a:lnT>
                    <a:lnB w="12700" cap="flat" cmpd="sng">
                      <a:solidFill>
                        <a:srgbClr val="7F7F7F"/>
                      </a:solidFill>
                      <a:prstDash val="solid"/>
                      <a:bevel/>
                      <a:headEnd type="none" w="med" len="med"/>
                      <a:tailEnd type="none" w="med" len="med"/>
                    </a:lnB>
                    <a:lnTlToBr>
                      <a:noFill/>
                    </a:lnTlToBr>
                    <a:lnBlToTr>
                      <a:noFill/>
                    </a:lnBlToTr>
                    <a:noFill/>
                  </a:tcPr>
                </a:tc>
              </a:tr>
              <a:tr h="1111885">
                <a:tc>
                  <a:txBody>
                    <a:bodyPr/>
                    <a:p>
                      <a:pPr marL="0" lvl="0" indent="0" algn="ctr" eaLnBrk="1" fontAlgn="base" latinLnBrk="1" hangingPunct="1">
                        <a:spcBef>
                          <a:spcPct val="50000"/>
                        </a:spcBef>
                        <a:spcAft>
                          <a:spcPct val="0"/>
                        </a:spcAft>
                        <a:buFont typeface="Arial" panose="020B0604020202020204" pitchFamily="34" charset="0"/>
                        <a:buNone/>
                      </a:pPr>
                      <a:endParaRPr sz="1000" b="1">
                        <a:solidFill>
                          <a:srgbClr val="000000"/>
                        </a:solidFill>
                        <a:latin typeface="楷体" panose="02010609060101010101" pitchFamily="49" charset="-122"/>
                        <a:ea typeface="楷体" panose="02010609060101010101" pitchFamily="49" charset="-122"/>
                        <a:sym typeface="Malgun Gothic" panose="020B0503020000020004" pitchFamily="34" charset="-127"/>
                      </a:endParaRPr>
                    </a:p>
                  </a:txBody>
                  <a:tcPr marL="18000" marR="18000" marT="18000" marB="18000" anchor="ctr">
                    <a:lnL w="12700" cap="flat" cmpd="sng">
                      <a:solidFill>
                        <a:srgbClr val="7F7F7F"/>
                      </a:solidFill>
                      <a:prstDash val="solid"/>
                      <a:bevel/>
                      <a:headEnd type="none" w="med" len="med"/>
                      <a:tailEnd type="none" w="med" len="med"/>
                    </a:lnL>
                    <a:lnR w="12700" cap="flat" cmpd="sng">
                      <a:solidFill>
                        <a:srgbClr val="7F7F7F"/>
                      </a:solidFill>
                      <a:prstDash val="solid"/>
                      <a:bevel/>
                      <a:headEnd type="none" w="med" len="med"/>
                      <a:tailEnd type="none" w="med" len="med"/>
                    </a:lnR>
                    <a:lnT w="12700" cap="flat" cmpd="sng">
                      <a:solidFill>
                        <a:srgbClr val="7F7F7F"/>
                      </a:solidFill>
                      <a:prstDash val="solid"/>
                      <a:bevel/>
                      <a:headEnd type="none" w="med" len="med"/>
                      <a:tailEnd type="none" w="med" len="med"/>
                    </a:lnT>
                    <a:lnB w="12700" cap="flat" cmpd="sng">
                      <a:solidFill>
                        <a:srgbClr val="7F7F7F"/>
                      </a:solidFill>
                      <a:prstDash val="solid"/>
                      <a:bevel/>
                      <a:headEnd type="none" w="med" len="med"/>
                      <a:tailEnd type="none" w="med" len="med"/>
                    </a:lnB>
                    <a:lnTlToBr>
                      <a:noFill/>
                    </a:lnTlToBr>
                    <a:lnBlToTr>
                      <a:noFill/>
                    </a:lnBlToTr>
                    <a:noFill/>
                  </a:tcPr>
                </a:tc>
              </a:tr>
            </a:tbl>
          </a:graphicData>
        </a:graphic>
      </p:graphicFrame>
      <p:pic>
        <p:nvPicPr>
          <p:cNvPr id="29840" name="Picture 2" descr="C:\Documents and Settings\admin\바탕 화면\출장사진\20130719_145320.jpg"/>
          <p:cNvPicPr>
            <a:picLocks noChangeAspect="1"/>
          </p:cNvPicPr>
          <p:nvPr/>
        </p:nvPicPr>
        <p:blipFill>
          <a:blip r:embed="rId8"/>
          <a:stretch>
            <a:fillRect/>
          </a:stretch>
        </p:blipFill>
        <p:spPr>
          <a:xfrm>
            <a:off x="1957070" y="1868805"/>
            <a:ext cx="970280" cy="876300"/>
          </a:xfrm>
          <a:prstGeom prst="rect">
            <a:avLst/>
          </a:prstGeom>
          <a:noFill/>
          <a:ln w="9525">
            <a:noFill/>
          </a:ln>
        </p:spPr>
      </p:pic>
      <p:pic>
        <p:nvPicPr>
          <p:cNvPr id="29841" name="Picture 3" descr="C:\Users\admin\Desktop\백프레임 행거\20141112_205155.jpg"/>
          <p:cNvPicPr>
            <a:picLocks noChangeAspect="1"/>
          </p:cNvPicPr>
          <p:nvPr/>
        </p:nvPicPr>
        <p:blipFill>
          <a:blip r:embed="rId9"/>
          <a:srcRect l="14171" b="54610"/>
          <a:stretch>
            <a:fillRect/>
          </a:stretch>
        </p:blipFill>
        <p:spPr>
          <a:xfrm>
            <a:off x="2991485" y="1962150"/>
            <a:ext cx="636905" cy="782955"/>
          </a:xfrm>
          <a:prstGeom prst="rect">
            <a:avLst/>
          </a:prstGeom>
          <a:noFill/>
          <a:ln w="19050">
            <a:noFill/>
          </a:ln>
        </p:spPr>
      </p:pic>
      <p:graphicFrame>
        <p:nvGraphicFramePr>
          <p:cNvPr id="30871" name="表格 30870"/>
          <p:cNvGraphicFramePr/>
          <p:nvPr>
            <p:custDataLst>
              <p:tags r:id="rId10"/>
            </p:custDataLst>
          </p:nvPr>
        </p:nvGraphicFramePr>
        <p:xfrm>
          <a:off x="3804285" y="1409065"/>
          <a:ext cx="1403350" cy="1436370"/>
        </p:xfrm>
        <a:graphic>
          <a:graphicData uri="http://schemas.openxmlformats.org/drawingml/2006/table">
            <a:tbl>
              <a:tblPr/>
              <a:tblGrid>
                <a:gridCol w="358775"/>
                <a:gridCol w="1044575"/>
              </a:tblGrid>
              <a:tr h="323215">
                <a:tc>
                  <a:txBody>
                    <a:bodyPr/>
                    <a:p>
                      <a:pPr marL="0" lvl="0" indent="0" algn="ctr" eaLnBrk="1" fontAlgn="base" latinLnBrk="1" hangingPunct="1">
                        <a:spcBef>
                          <a:spcPct val="20000"/>
                        </a:spcBef>
                        <a:spcAft>
                          <a:spcPct val="0"/>
                        </a:spcAft>
                        <a:buFont typeface="Arial" panose="020B0604020202020204" pitchFamily="34" charset="0"/>
                        <a:buNone/>
                      </a:pPr>
                      <a:r>
                        <a:rPr lang="zh-CN" altLang="en-US" sz="1100" b="1" i="1" baseline="0" dirty="0">
                          <a:solidFill>
                            <a:schemeClr val="bg1"/>
                          </a:solidFill>
                          <a:latin typeface="Modern H Medium" pitchFamily="2" charset="-127"/>
                          <a:ea typeface="Modern H Medium" pitchFamily="2" charset="-127"/>
                          <a:sym typeface="Modern H Medium" pitchFamily="2" charset="-127"/>
                        </a:rPr>
                        <a:t>关键  </a:t>
                      </a:r>
                      <a:endParaRPr lang="en-US" altLang="x-none" sz="1100" b="1" i="1" baseline="0" dirty="0">
                        <a:solidFill>
                          <a:schemeClr val="bg1"/>
                        </a:solidFill>
                        <a:latin typeface="Modern H Medium" pitchFamily="2" charset="-127"/>
                        <a:ea typeface="Modern H Medium" pitchFamily="2" charset="-127"/>
                        <a:sym typeface="Modern H Medium" pitchFamily="2" charset="-127"/>
                      </a:endParaRPr>
                    </a:p>
                  </a:txBody>
                  <a:tcPr marL="18000" marR="18000" marT="18000" marB="18000" anchor="ctr">
                    <a:lnL w="12700" cap="flat" cmpd="sng">
                      <a:solidFill>
                        <a:srgbClr val="7F7F7F"/>
                      </a:solidFill>
                      <a:prstDash val="solid"/>
                      <a:bevel/>
                      <a:headEnd type="none" w="med" len="med"/>
                      <a:tailEnd type="none" w="med" len="med"/>
                    </a:lnL>
                    <a:lnR w="12700" cap="flat" cmpd="sng">
                      <a:solidFill>
                        <a:srgbClr val="7F7F7F"/>
                      </a:solidFill>
                      <a:prstDash val="solid"/>
                      <a:bevel/>
                      <a:headEnd type="none" w="med" len="med"/>
                      <a:tailEnd type="none" w="med" len="med"/>
                    </a:lnR>
                    <a:lnT w="12700" cap="flat" cmpd="sng">
                      <a:solidFill>
                        <a:srgbClr val="7F7F7F"/>
                      </a:solidFill>
                      <a:prstDash val="solid"/>
                      <a:bevel/>
                      <a:headEnd type="none" w="med" len="med"/>
                      <a:tailEnd type="none" w="med" len="med"/>
                    </a:lnT>
                    <a:lnB w="12700" cap="flat" cmpd="sng">
                      <a:solidFill>
                        <a:srgbClr val="7F7F7F"/>
                      </a:solidFill>
                      <a:prstDash val="solid"/>
                      <a:bevel/>
                      <a:headEnd type="none" w="med" len="med"/>
                      <a:tailEnd type="none" w="med" len="med"/>
                    </a:lnB>
                    <a:lnTlToBr>
                      <a:noFill/>
                    </a:lnTlToBr>
                    <a:lnBlToTr>
                      <a:noFill/>
                    </a:lnBlToTr>
                    <a:solidFill>
                      <a:srgbClr val="003B83">
                        <a:alpha val="100000"/>
                      </a:srgbClr>
                    </a:solidFill>
                  </a:tcPr>
                </a:tc>
                <a:tc>
                  <a:txBody>
                    <a:bodyPr/>
                    <a:p>
                      <a:pPr marL="0" lvl="0" indent="0" algn="ctr" eaLnBrk="1" fontAlgn="base" latinLnBrk="1" hangingPunct="1">
                        <a:spcBef>
                          <a:spcPct val="50000"/>
                        </a:spcBef>
                        <a:spcAft>
                          <a:spcPct val="0"/>
                        </a:spcAft>
                        <a:buFont typeface="Arial" panose="020B0604020202020204" pitchFamily="34" charset="0"/>
                        <a:buNone/>
                      </a:pPr>
                      <a:r>
                        <a:rPr lang="en-US" altLang="zh-CN" sz="1200" b="1">
                          <a:solidFill>
                            <a:srgbClr val="000000"/>
                          </a:solidFill>
                          <a:latin typeface="楷体" panose="02010609060101010101" pitchFamily="49" charset="-122"/>
                          <a:ea typeface="楷体" panose="02010609060101010101" pitchFamily="49" charset="-122"/>
                          <a:sym typeface="Malgun Gothic" panose="020B0503020000020004" pitchFamily="34" charset="-127"/>
                        </a:rPr>
                        <a:t>3.</a:t>
                      </a:r>
                      <a:r>
                        <a:rPr lang="zh-CN" altLang="en-US" sz="1000" b="1">
                          <a:solidFill>
                            <a:srgbClr val="000000"/>
                          </a:solidFill>
                          <a:latin typeface="楷体" panose="02010609060101010101" pitchFamily="49" charset="-122"/>
                          <a:ea typeface="楷体" panose="02010609060101010101" pitchFamily="49" charset="-122"/>
                          <a:sym typeface="Malgun Gothic" panose="020B0503020000020004" pitchFamily="34" charset="-127"/>
                        </a:rPr>
                        <a:t>系统工具</a:t>
                      </a:r>
                      <a:endParaRPr lang="zh-CN" altLang="en-US" sz="1200" b="1">
                        <a:solidFill>
                          <a:srgbClr val="000000"/>
                        </a:solidFill>
                        <a:latin typeface="楷体" panose="02010609060101010101" pitchFamily="49" charset="-122"/>
                        <a:ea typeface="楷体" panose="02010609060101010101" pitchFamily="49" charset="-122"/>
                        <a:sym typeface="Malgun Gothic" panose="020B0503020000020004" pitchFamily="34" charset="-127"/>
                      </a:endParaRPr>
                    </a:p>
                  </a:txBody>
                  <a:tcPr marL="18000" marR="18000" marT="18000" marB="18000" anchor="ctr">
                    <a:lnL w="12700" cap="flat" cmpd="sng">
                      <a:solidFill>
                        <a:srgbClr val="7F7F7F"/>
                      </a:solidFill>
                      <a:prstDash val="solid"/>
                      <a:bevel/>
                      <a:headEnd type="none" w="med" len="med"/>
                      <a:tailEnd type="none" w="med" len="med"/>
                    </a:lnL>
                    <a:lnR w="12700" cap="flat" cmpd="sng">
                      <a:solidFill>
                        <a:srgbClr val="7F7F7F"/>
                      </a:solidFill>
                      <a:prstDash val="solid"/>
                      <a:bevel/>
                      <a:headEnd type="none" w="med" len="med"/>
                      <a:tailEnd type="none" w="med" len="med"/>
                    </a:lnR>
                    <a:lnT w="12700" cap="flat" cmpd="sng">
                      <a:solidFill>
                        <a:srgbClr val="7F7F7F"/>
                      </a:solidFill>
                      <a:prstDash val="solid"/>
                      <a:bevel/>
                      <a:headEnd type="none" w="med" len="med"/>
                      <a:tailEnd type="none" w="med" len="med"/>
                    </a:lnT>
                    <a:lnB w="12700" cap="flat" cmpd="sng">
                      <a:solidFill>
                        <a:srgbClr val="7F7F7F"/>
                      </a:solidFill>
                      <a:prstDash val="solid"/>
                      <a:bevel/>
                      <a:headEnd type="none" w="med" len="med"/>
                      <a:tailEnd type="none" w="med" len="med"/>
                    </a:lnB>
                    <a:lnTlToBr>
                      <a:noFill/>
                    </a:lnTlToBr>
                    <a:lnBlToTr>
                      <a:noFill/>
                    </a:lnBlToTr>
                    <a:noFill/>
                  </a:tcPr>
                </a:tc>
              </a:tr>
              <a:tr h="1113155">
                <a:tc gridSpan="2">
                  <a:txBody>
                    <a:bodyPr/>
                    <a:p>
                      <a:pPr marL="0" lvl="0" indent="0" algn="ctr" eaLnBrk="1" fontAlgn="base" latinLnBrk="1" hangingPunct="1">
                        <a:spcBef>
                          <a:spcPct val="50000"/>
                        </a:spcBef>
                        <a:spcAft>
                          <a:spcPct val="0"/>
                        </a:spcAft>
                        <a:buFont typeface="Arial" panose="020B0604020202020204" pitchFamily="34" charset="0"/>
                        <a:buNone/>
                      </a:pPr>
                      <a:endParaRPr sz="1200" b="1">
                        <a:solidFill>
                          <a:srgbClr val="000000"/>
                        </a:solidFill>
                        <a:latin typeface="楷体" panose="02010609060101010101" pitchFamily="49" charset="-122"/>
                        <a:ea typeface="楷体" panose="02010609060101010101" pitchFamily="49" charset="-122"/>
                        <a:sym typeface="Malgun Gothic" panose="020B0503020000020004" pitchFamily="34" charset="-127"/>
                      </a:endParaRPr>
                    </a:p>
                  </a:txBody>
                  <a:tcPr marL="18000" marR="18000" marT="18000" marB="18000" anchor="ctr">
                    <a:lnL w="12700" cap="flat" cmpd="sng">
                      <a:solidFill>
                        <a:srgbClr val="7F7F7F"/>
                      </a:solidFill>
                      <a:prstDash val="solid"/>
                      <a:bevel/>
                      <a:headEnd type="none" w="med" len="med"/>
                      <a:tailEnd type="none" w="med" len="med"/>
                    </a:lnL>
                    <a:lnR w="12700" cap="flat" cmpd="sng">
                      <a:solidFill>
                        <a:srgbClr val="7F7F7F"/>
                      </a:solidFill>
                      <a:prstDash val="solid"/>
                      <a:bevel/>
                      <a:headEnd type="none" w="med" len="med"/>
                      <a:tailEnd type="none" w="med" len="med"/>
                    </a:lnR>
                    <a:lnT w="12700" cap="flat" cmpd="sng">
                      <a:solidFill>
                        <a:srgbClr val="7F7F7F"/>
                      </a:solidFill>
                      <a:prstDash val="solid"/>
                      <a:bevel/>
                      <a:headEnd type="none" w="med" len="med"/>
                      <a:tailEnd type="none" w="med" len="med"/>
                    </a:lnT>
                    <a:lnB w="12700" cap="flat" cmpd="sng">
                      <a:solidFill>
                        <a:srgbClr val="7F7F7F"/>
                      </a:solidFill>
                      <a:prstDash val="solid"/>
                      <a:bevel/>
                      <a:headEnd type="none" w="med" len="med"/>
                      <a:tailEnd type="none" w="med" len="med"/>
                    </a:lnB>
                    <a:lnTlToBr>
                      <a:noFill/>
                    </a:lnTlToBr>
                    <a:lnBlToTr>
                      <a:noFill/>
                    </a:lnBlToTr>
                    <a:noFill/>
                  </a:tcPr>
                </a:tc>
                <a:tc hMerge="1">
                  <a:tcPr>
                    <a:lnR w="12700" cap="flat" cmpd="sng">
                      <a:solidFill>
                        <a:srgbClr val="7F7F7F"/>
                      </a:solidFill>
                      <a:prstDash val="solid"/>
                      <a:bevel/>
                      <a:headEnd type="none" w="med" len="med"/>
                      <a:tailEnd type="none" w="med" len="med"/>
                    </a:lnR>
                    <a:lnT w="12700" cap="flat" cmpd="sng">
                      <a:solidFill>
                        <a:srgbClr val="7F7F7F"/>
                      </a:solidFill>
                      <a:prstDash val="solid"/>
                      <a:bevel/>
                      <a:headEnd type="none" w="med" len="med"/>
                      <a:tailEnd type="none" w="med" len="med"/>
                    </a:lnT>
                    <a:lnB w="12700" cap="flat" cmpd="sng">
                      <a:solidFill>
                        <a:srgbClr val="7F7F7F"/>
                      </a:solidFill>
                      <a:prstDash val="solid"/>
                      <a:bevel/>
                      <a:headEnd type="none" w="med" len="med"/>
                      <a:tailEnd type="none" w="med" len="med"/>
                    </a:lnB>
                  </a:tcPr>
                </a:tc>
              </a:tr>
            </a:tbl>
          </a:graphicData>
        </a:graphic>
      </p:graphicFrame>
      <p:pic>
        <p:nvPicPr>
          <p:cNvPr id="29852" name="Picture 6"/>
          <p:cNvPicPr>
            <a:picLocks noChangeAspect="1"/>
          </p:cNvPicPr>
          <p:nvPr/>
        </p:nvPicPr>
        <p:blipFill>
          <a:blip r:embed="rId11"/>
          <a:srcRect l="22081" t="7881" r="28836" b="10770"/>
          <a:stretch>
            <a:fillRect/>
          </a:stretch>
        </p:blipFill>
        <p:spPr>
          <a:xfrm>
            <a:off x="4512310" y="1762760"/>
            <a:ext cx="602615" cy="1004570"/>
          </a:xfrm>
          <a:prstGeom prst="rect">
            <a:avLst/>
          </a:prstGeom>
          <a:noFill/>
          <a:ln w="9525">
            <a:noFill/>
          </a:ln>
        </p:spPr>
      </p:pic>
      <p:pic>
        <p:nvPicPr>
          <p:cNvPr id="29853" name="Picture 2" descr="E:\업무\출장_벤치마킹\타사자료_사진자료\DK리어\툴DK리어3.jpg"/>
          <p:cNvPicPr>
            <a:picLocks noChangeAspect="1"/>
          </p:cNvPicPr>
          <p:nvPr/>
        </p:nvPicPr>
        <p:blipFill>
          <a:blip r:embed="rId12"/>
          <a:srcRect l="8777" t="9070" r="7355" b="18837"/>
          <a:stretch>
            <a:fillRect/>
          </a:stretch>
        </p:blipFill>
        <p:spPr>
          <a:xfrm>
            <a:off x="3863975" y="1772285"/>
            <a:ext cx="607695" cy="994410"/>
          </a:xfrm>
          <a:prstGeom prst="rect">
            <a:avLst/>
          </a:prstGeom>
          <a:noFill/>
          <a:ln w="9525">
            <a:noFill/>
          </a:ln>
        </p:spPr>
      </p:pic>
      <p:pic>
        <p:nvPicPr>
          <p:cNvPr id="29857" name="개체 8"/>
          <p:cNvPicPr/>
          <p:nvPr/>
        </p:nvPicPr>
        <p:blipFill>
          <a:blip r:embed="rId13"/>
          <a:stretch>
            <a:fillRect/>
          </a:stretch>
        </p:blipFill>
        <p:spPr>
          <a:xfrm>
            <a:off x="4289425" y="5400675"/>
            <a:ext cx="107950" cy="107950"/>
          </a:xfrm>
          <a:prstGeom prst="rect">
            <a:avLst/>
          </a:prstGeom>
          <a:noFill/>
          <a:ln w="9525" cap="flat" cmpd="sng">
            <a:solidFill>
              <a:srgbClr val="C0C0C0"/>
            </a:solidFill>
            <a:prstDash val="solid"/>
            <a:miter/>
            <a:headEnd type="none" w="med" len="med"/>
            <a:tailEnd type="none" w="med" len="med"/>
          </a:ln>
        </p:spPr>
      </p:pic>
      <p:sp>
        <p:nvSpPr>
          <p:cNvPr id="29872" name="타원 100"/>
          <p:cNvSpPr/>
          <p:nvPr/>
        </p:nvSpPr>
        <p:spPr>
          <a:xfrm>
            <a:off x="9985375" y="4437063"/>
            <a:ext cx="250825" cy="252412"/>
          </a:xfrm>
          <a:prstGeom prst="ellipse">
            <a:avLst/>
          </a:prstGeom>
          <a:solidFill>
            <a:schemeClr val="bg1"/>
          </a:solidFill>
          <a:ln w="9525" cap="flat" cmpd="sng">
            <a:solidFill>
              <a:srgbClr val="000000"/>
            </a:solidFill>
            <a:prstDash val="solid"/>
            <a:bevel/>
            <a:headEnd type="none" w="med" len="med"/>
            <a:tailEnd type="none" w="med" len="med"/>
          </a:ln>
        </p:spPr>
        <p:txBody>
          <a:bodyPr lIns="0" tIns="0" rIns="0" bIns="0" anchor="ctr" anchorCtr="0"/>
          <a:p>
            <a:pPr algn="ctr" latinLnBrk="1">
              <a:spcBef>
                <a:spcPct val="50000"/>
              </a:spcBef>
            </a:pPr>
            <a:r>
              <a:rPr lang="en-US" altLang="zh-CN" sz="1200" b="1" dirty="0">
                <a:solidFill>
                  <a:srgbClr val="000000"/>
                </a:solidFill>
                <a:latin typeface="楷体" panose="02010609060101010101" pitchFamily="49" charset="-122"/>
                <a:ea typeface="楷体" panose="02010609060101010101" pitchFamily="49" charset="-122"/>
                <a:sym typeface="楷体" panose="02010609060101010101" pitchFamily="49" charset="-122"/>
              </a:rPr>
              <a:t>11</a:t>
            </a:r>
            <a:endParaRPr lang="zh-CN" altLang="en-US" sz="1200" b="1" dirty="0">
              <a:solidFill>
                <a:srgbClr val="000000"/>
              </a:solidFill>
              <a:latin typeface="楷体" panose="02010609060101010101" pitchFamily="49" charset="-122"/>
              <a:ea typeface="Modern H Medium" pitchFamily="2" charset="-127"/>
              <a:sym typeface="楷体" panose="02010609060101010101" pitchFamily="49" charset="-122"/>
            </a:endParaRPr>
          </a:p>
        </p:txBody>
      </p:sp>
      <p:sp>
        <p:nvSpPr>
          <p:cNvPr id="29876" name="AutoShape 52"/>
          <p:cNvSpPr/>
          <p:nvPr/>
        </p:nvSpPr>
        <p:spPr>
          <a:xfrm>
            <a:off x="7103745" y="5419725"/>
            <a:ext cx="466725" cy="88900"/>
          </a:xfrm>
          <a:prstGeom prst="rightArrow">
            <a:avLst>
              <a:gd name="adj1" fmla="val 50000"/>
              <a:gd name="adj2" fmla="val 176701"/>
            </a:avLst>
          </a:prstGeom>
          <a:solidFill>
            <a:srgbClr val="0000FF"/>
          </a:solidFill>
          <a:ln w="12700" cap="flat" cmpd="sng">
            <a:solidFill>
              <a:srgbClr val="0000FF"/>
            </a:solidFill>
            <a:prstDash val="solid"/>
            <a:miter/>
            <a:headEnd type="none" w="med" len="med"/>
            <a:tailEnd type="none" w="med" len="med"/>
          </a:ln>
        </p:spPr>
        <p:txBody>
          <a:bodyPr wrap="none" anchor="ctr" anchorCtr="0"/>
          <a:p>
            <a:pPr latinLnBrk="1"/>
            <a:endParaRPr lang="zh-CN" altLang="zh-CN" sz="1400" dirty="0">
              <a:solidFill>
                <a:srgbClr val="000000"/>
              </a:solidFill>
              <a:latin typeface="楷体" panose="02010609060101010101" pitchFamily="49" charset="-122"/>
              <a:ea typeface="Gulim" pitchFamily="34" charset="-127"/>
              <a:sym typeface="楷体" panose="02010609060101010101" pitchFamily="49" charset="-122"/>
            </a:endParaRPr>
          </a:p>
        </p:txBody>
      </p:sp>
      <p:sp>
        <p:nvSpPr>
          <p:cNvPr id="29880" name="椭圆 111"/>
          <p:cNvSpPr/>
          <p:nvPr/>
        </p:nvSpPr>
        <p:spPr>
          <a:xfrm>
            <a:off x="8777605" y="4354195"/>
            <a:ext cx="360363" cy="360363"/>
          </a:xfrm>
          <a:prstGeom prst="ellipse">
            <a:avLst/>
          </a:prstGeom>
          <a:solidFill>
            <a:srgbClr val="FF0000"/>
          </a:solidFill>
          <a:ln w="25400" cap="flat" cmpd="sng">
            <a:solidFill>
              <a:srgbClr val="395E8A"/>
            </a:solidFill>
            <a:prstDash val="solid"/>
            <a:bevel/>
            <a:headEnd type="none" w="med" len="med"/>
            <a:tailEnd type="none" w="med" len="med"/>
          </a:ln>
        </p:spPr>
        <p:txBody>
          <a:bodyPr anchor="ctr" anchorCtr="0"/>
          <a:p>
            <a:pPr algn="ctr" latinLnBrk="1"/>
            <a:r>
              <a:rPr lang="en-US" altLang="zh-CN" b="1" dirty="0">
                <a:solidFill>
                  <a:srgbClr val="FFFFFF"/>
                </a:solidFill>
                <a:latin typeface="微软雅黑" panose="020B0503020204020204" pitchFamily="34" charset="-122"/>
                <a:ea typeface="微软雅黑" panose="020B0503020204020204" pitchFamily="34" charset="-122"/>
                <a:sym typeface="微软雅黑" panose="020B0503020204020204" pitchFamily="34" charset="-122"/>
              </a:rPr>
              <a:t>3</a:t>
            </a:r>
            <a:endParaRPr lang="zh-CN" altLang="en-US" b="1" dirty="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9887" name="椭圆 121"/>
          <p:cNvSpPr/>
          <p:nvPr/>
        </p:nvSpPr>
        <p:spPr>
          <a:xfrm>
            <a:off x="4326890" y="3572193"/>
            <a:ext cx="358775" cy="360362"/>
          </a:xfrm>
          <a:prstGeom prst="ellipse">
            <a:avLst/>
          </a:prstGeom>
          <a:ln>
            <a:headEnd type="none" w="med" len="med"/>
            <a:tailEnd type="none" w="med" len="med"/>
          </a:ln>
        </p:spPr>
        <p:style>
          <a:lnRef idx="0">
            <a:srgbClr val="FFFFFF"/>
          </a:lnRef>
          <a:fillRef idx="1">
            <a:schemeClr val="accent1"/>
          </a:fillRef>
          <a:effectRef idx="0">
            <a:srgbClr val="FFFFFF"/>
          </a:effectRef>
          <a:fontRef idx="minor">
            <a:schemeClr val="lt1"/>
          </a:fontRef>
        </p:style>
        <p:txBody>
          <a:bodyPr anchor="ctr" anchorCtr="0"/>
          <a:p>
            <a:pPr algn="ctr" latinLnBrk="1"/>
            <a:r>
              <a:rPr lang="en-US" altLang="zh-CN" b="1" dirty="0">
                <a:solidFill>
                  <a:srgbClr val="FFFFFF"/>
                </a:solidFill>
                <a:latin typeface="微软雅黑" panose="020B0503020204020204" pitchFamily="34" charset="-122"/>
                <a:ea typeface="微软雅黑" panose="020B0503020204020204" pitchFamily="34" charset="-122"/>
                <a:sym typeface="微软雅黑" panose="020B0503020204020204" pitchFamily="34" charset="-122"/>
              </a:rPr>
              <a:t>5</a:t>
            </a:r>
            <a:endParaRPr lang="zh-CN" altLang="en-US" b="1" dirty="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pic>
        <p:nvPicPr>
          <p:cNvPr id="7" name="图片 6"/>
          <p:cNvPicPr>
            <a:picLocks noChangeAspect="1"/>
          </p:cNvPicPr>
          <p:nvPr/>
        </p:nvPicPr>
        <p:blipFill>
          <a:blip r:embed="rId14"/>
          <a:stretch>
            <a:fillRect/>
          </a:stretch>
        </p:blipFill>
        <p:spPr>
          <a:xfrm>
            <a:off x="5431155" y="1762760"/>
            <a:ext cx="929005" cy="1030605"/>
          </a:xfrm>
          <a:prstGeom prst="rect">
            <a:avLst/>
          </a:prstGeom>
        </p:spPr>
      </p:pic>
      <p:pic>
        <p:nvPicPr>
          <p:cNvPr id="11" name="Picture 259"/>
          <p:cNvPicPr>
            <a:picLocks noChangeAspect="1"/>
          </p:cNvPicPr>
          <p:nvPr/>
        </p:nvPicPr>
        <p:blipFill>
          <a:blip r:embed="rId15"/>
          <a:srcRect l="33487" t="21973" r="54805" b="47168"/>
          <a:stretch>
            <a:fillRect/>
          </a:stretch>
        </p:blipFill>
        <p:spPr>
          <a:xfrm>
            <a:off x="6662420" y="1916430"/>
            <a:ext cx="369888" cy="712788"/>
          </a:xfrm>
          <a:prstGeom prst="rect">
            <a:avLst/>
          </a:prstGeom>
          <a:noFill/>
          <a:ln w="9525">
            <a:noFill/>
          </a:ln>
        </p:spPr>
      </p:pic>
      <p:pic>
        <p:nvPicPr>
          <p:cNvPr id="12" name="Picture 260" descr="SDC12228"/>
          <p:cNvPicPr>
            <a:picLocks noChangeAspect="1"/>
          </p:cNvPicPr>
          <p:nvPr/>
        </p:nvPicPr>
        <p:blipFill>
          <a:blip r:embed="rId16"/>
          <a:stretch>
            <a:fillRect/>
          </a:stretch>
        </p:blipFill>
        <p:spPr>
          <a:xfrm>
            <a:off x="7121525" y="1868805"/>
            <a:ext cx="655955" cy="832485"/>
          </a:xfrm>
          <a:prstGeom prst="rect">
            <a:avLst/>
          </a:prstGeom>
          <a:noFill/>
          <a:ln w="9525">
            <a:noFill/>
          </a:ln>
        </p:spPr>
      </p:pic>
      <p:graphicFrame>
        <p:nvGraphicFramePr>
          <p:cNvPr id="16" name="表格 15"/>
          <p:cNvGraphicFramePr/>
          <p:nvPr>
            <p:custDataLst>
              <p:tags r:id="rId17"/>
            </p:custDataLst>
          </p:nvPr>
        </p:nvGraphicFramePr>
        <p:xfrm>
          <a:off x="7967980" y="1410335"/>
          <a:ext cx="1235710" cy="1437640"/>
        </p:xfrm>
        <a:graphic>
          <a:graphicData uri="http://schemas.openxmlformats.org/drawingml/2006/table">
            <a:tbl>
              <a:tblPr/>
              <a:tblGrid>
                <a:gridCol w="316230"/>
                <a:gridCol w="919480"/>
              </a:tblGrid>
              <a:tr h="323215">
                <a:tc>
                  <a:txBody>
                    <a:bodyPr/>
                    <a:p>
                      <a:pPr marL="0" lvl="0" indent="0" algn="ctr" eaLnBrk="1" fontAlgn="base" latinLnBrk="1" hangingPunct="1">
                        <a:spcBef>
                          <a:spcPct val="20000"/>
                        </a:spcBef>
                        <a:spcAft>
                          <a:spcPct val="0"/>
                        </a:spcAft>
                        <a:buFont typeface="Arial" panose="020B0604020202020204" pitchFamily="34" charset="0"/>
                        <a:buNone/>
                      </a:pPr>
                      <a:r>
                        <a:rPr lang="zh-CN" altLang="en-US" sz="1100" b="1" i="1" baseline="0" dirty="0">
                          <a:solidFill>
                            <a:schemeClr val="bg1"/>
                          </a:solidFill>
                          <a:latin typeface="Modern H Medium" pitchFamily="2" charset="-127"/>
                          <a:ea typeface="Modern H Medium" pitchFamily="2" charset="-127"/>
                          <a:sym typeface="Modern H Medium" pitchFamily="2" charset="-127"/>
                        </a:rPr>
                        <a:t>关键  </a:t>
                      </a:r>
                      <a:endParaRPr lang="en-US" altLang="x-none" sz="1100" b="1" i="1" baseline="0" dirty="0">
                        <a:solidFill>
                          <a:schemeClr val="bg1"/>
                        </a:solidFill>
                        <a:latin typeface="Modern H Medium" pitchFamily="2" charset="-127"/>
                        <a:ea typeface="Modern H Medium" pitchFamily="2" charset="-127"/>
                        <a:sym typeface="Modern H Medium" pitchFamily="2" charset="-127"/>
                      </a:endParaRPr>
                    </a:p>
                  </a:txBody>
                  <a:tcPr marL="18000" marR="18000" marT="18000" marB="18000" anchor="ctr">
                    <a:lnL w="12700" cap="flat" cmpd="sng">
                      <a:solidFill>
                        <a:srgbClr val="7F7F7F"/>
                      </a:solidFill>
                      <a:prstDash val="solid"/>
                      <a:bevel/>
                      <a:headEnd type="none" w="med" len="med"/>
                      <a:tailEnd type="none" w="med" len="med"/>
                    </a:lnL>
                    <a:lnR w="12700" cap="flat" cmpd="sng">
                      <a:solidFill>
                        <a:srgbClr val="7F7F7F"/>
                      </a:solidFill>
                      <a:prstDash val="solid"/>
                      <a:bevel/>
                      <a:headEnd type="none" w="med" len="med"/>
                      <a:tailEnd type="none" w="med" len="med"/>
                    </a:lnR>
                    <a:lnT w="12700" cap="flat" cmpd="sng">
                      <a:solidFill>
                        <a:srgbClr val="7F7F7F"/>
                      </a:solidFill>
                      <a:prstDash val="solid"/>
                      <a:bevel/>
                      <a:headEnd type="none" w="med" len="med"/>
                      <a:tailEnd type="none" w="med" len="med"/>
                    </a:lnT>
                    <a:lnB w="12700" cap="flat" cmpd="sng">
                      <a:solidFill>
                        <a:srgbClr val="7F7F7F"/>
                      </a:solidFill>
                      <a:prstDash val="solid"/>
                      <a:bevel/>
                      <a:headEnd type="none" w="med" len="med"/>
                      <a:tailEnd type="none" w="med" len="med"/>
                    </a:lnB>
                    <a:lnTlToBr>
                      <a:noFill/>
                    </a:lnTlToBr>
                    <a:lnBlToTr>
                      <a:noFill/>
                    </a:lnBlToTr>
                    <a:solidFill>
                      <a:srgbClr val="003B83">
                        <a:alpha val="100000"/>
                      </a:srgbClr>
                    </a:solidFill>
                  </a:tcPr>
                </a:tc>
                <a:tc>
                  <a:txBody>
                    <a:bodyPr/>
                    <a:p>
                      <a:pPr marL="0" lvl="0" indent="0" algn="ctr" eaLnBrk="1" fontAlgn="base" latinLnBrk="1" hangingPunct="1">
                        <a:spcBef>
                          <a:spcPct val="50000"/>
                        </a:spcBef>
                        <a:spcAft>
                          <a:spcPct val="0"/>
                        </a:spcAft>
                        <a:buFont typeface="Arial" panose="020B0604020202020204" pitchFamily="34" charset="0"/>
                        <a:buNone/>
                      </a:pPr>
                      <a:r>
                        <a:rPr lang="en-US" altLang="zh-CN" sz="1200" b="1">
                          <a:solidFill>
                            <a:srgbClr val="000000"/>
                          </a:solidFill>
                          <a:latin typeface="楷体" panose="02010609060101010101" pitchFamily="49" charset="-122"/>
                          <a:ea typeface="楷体" panose="02010609060101010101" pitchFamily="49" charset="-122"/>
                          <a:sym typeface="Malgun Gothic" panose="020B0503020000020004" pitchFamily="34" charset="-127"/>
                        </a:rPr>
                        <a:t>6.</a:t>
                      </a:r>
                      <a:r>
                        <a:rPr lang="zh-CN" altLang="en-US" sz="1000" b="1">
                          <a:solidFill>
                            <a:srgbClr val="000000"/>
                          </a:solidFill>
                          <a:latin typeface="楷体" panose="02010609060101010101" pitchFamily="49" charset="-122"/>
                          <a:ea typeface="楷体" panose="02010609060101010101" pitchFamily="49" charset="-122"/>
                          <a:sym typeface="Malgun Gothic" panose="020B0503020000020004" pitchFamily="34" charset="-127"/>
                        </a:rPr>
                        <a:t>滑道检查</a:t>
                      </a:r>
                      <a:endParaRPr lang="zh-CN" altLang="en-US" sz="1200" b="1">
                        <a:solidFill>
                          <a:srgbClr val="000000"/>
                        </a:solidFill>
                        <a:latin typeface="楷体" panose="02010609060101010101" pitchFamily="49" charset="-122"/>
                        <a:ea typeface="楷体" panose="02010609060101010101" pitchFamily="49" charset="-122"/>
                        <a:sym typeface="Malgun Gothic" panose="020B0503020000020004" pitchFamily="34" charset="-127"/>
                      </a:endParaRPr>
                    </a:p>
                  </a:txBody>
                  <a:tcPr marL="18000" marR="18000" marT="18000" marB="18000" anchor="ctr">
                    <a:lnL w="12700" cap="flat" cmpd="sng">
                      <a:solidFill>
                        <a:srgbClr val="7F7F7F"/>
                      </a:solidFill>
                      <a:prstDash val="solid"/>
                      <a:bevel/>
                      <a:headEnd type="none" w="med" len="med"/>
                      <a:tailEnd type="none" w="med" len="med"/>
                    </a:lnL>
                    <a:lnR w="12700" cap="flat" cmpd="sng">
                      <a:solidFill>
                        <a:srgbClr val="7F7F7F"/>
                      </a:solidFill>
                      <a:prstDash val="solid"/>
                      <a:bevel/>
                      <a:headEnd type="none" w="med" len="med"/>
                      <a:tailEnd type="none" w="med" len="med"/>
                    </a:lnR>
                    <a:lnT w="12700" cap="flat" cmpd="sng">
                      <a:solidFill>
                        <a:srgbClr val="7F7F7F"/>
                      </a:solidFill>
                      <a:prstDash val="solid"/>
                      <a:bevel/>
                      <a:headEnd type="none" w="med" len="med"/>
                      <a:tailEnd type="none" w="med" len="med"/>
                    </a:lnT>
                    <a:lnB w="12700" cap="flat" cmpd="sng">
                      <a:solidFill>
                        <a:srgbClr val="7F7F7F"/>
                      </a:solidFill>
                      <a:prstDash val="solid"/>
                      <a:bevel/>
                      <a:headEnd type="none" w="med" len="med"/>
                      <a:tailEnd type="none" w="med" len="med"/>
                    </a:lnB>
                    <a:lnTlToBr>
                      <a:noFill/>
                    </a:lnTlToBr>
                    <a:lnBlToTr>
                      <a:noFill/>
                    </a:lnBlToTr>
                    <a:noFill/>
                  </a:tcPr>
                </a:tc>
              </a:tr>
              <a:tr h="1114425">
                <a:tc gridSpan="2">
                  <a:txBody>
                    <a:bodyPr/>
                    <a:p>
                      <a:pPr marL="0" lvl="0" indent="0" algn="ctr" eaLnBrk="1" fontAlgn="base" latinLnBrk="1" hangingPunct="1">
                        <a:spcBef>
                          <a:spcPct val="50000"/>
                        </a:spcBef>
                        <a:spcAft>
                          <a:spcPct val="0"/>
                        </a:spcAft>
                        <a:buFont typeface="Arial" panose="020B0604020202020204" pitchFamily="34" charset="0"/>
                        <a:buNone/>
                      </a:pPr>
                      <a:endParaRPr sz="1200" b="1">
                        <a:solidFill>
                          <a:srgbClr val="000000"/>
                        </a:solidFill>
                        <a:latin typeface="楷体" panose="02010609060101010101" pitchFamily="49" charset="-122"/>
                        <a:ea typeface="楷体" panose="02010609060101010101" pitchFamily="49" charset="-122"/>
                        <a:sym typeface="Malgun Gothic" panose="020B0503020000020004" pitchFamily="34" charset="-127"/>
                      </a:endParaRPr>
                    </a:p>
                  </a:txBody>
                  <a:tcPr marL="18000" marR="18000" marT="18000" marB="18000" anchor="ctr">
                    <a:lnL w="12700" cap="flat" cmpd="sng">
                      <a:solidFill>
                        <a:srgbClr val="7F7F7F"/>
                      </a:solidFill>
                      <a:prstDash val="solid"/>
                      <a:bevel/>
                      <a:headEnd type="none" w="med" len="med"/>
                      <a:tailEnd type="none" w="med" len="med"/>
                    </a:lnL>
                    <a:lnR w="12700" cap="flat" cmpd="sng">
                      <a:solidFill>
                        <a:srgbClr val="7F7F7F"/>
                      </a:solidFill>
                      <a:prstDash val="solid"/>
                      <a:bevel/>
                      <a:headEnd type="none" w="med" len="med"/>
                      <a:tailEnd type="none" w="med" len="med"/>
                    </a:lnR>
                    <a:lnT w="12700" cap="flat" cmpd="sng">
                      <a:solidFill>
                        <a:srgbClr val="7F7F7F"/>
                      </a:solidFill>
                      <a:prstDash val="solid"/>
                      <a:bevel/>
                      <a:headEnd type="none" w="med" len="med"/>
                      <a:tailEnd type="none" w="med" len="med"/>
                    </a:lnT>
                    <a:lnB w="12700" cap="flat" cmpd="sng">
                      <a:solidFill>
                        <a:srgbClr val="7F7F7F"/>
                      </a:solidFill>
                      <a:prstDash val="solid"/>
                      <a:bevel/>
                      <a:headEnd type="none" w="med" len="med"/>
                      <a:tailEnd type="none" w="med" len="med"/>
                    </a:lnB>
                    <a:lnTlToBr>
                      <a:noFill/>
                    </a:lnTlToBr>
                    <a:lnBlToTr>
                      <a:noFill/>
                    </a:lnBlToTr>
                    <a:noFill/>
                  </a:tcPr>
                </a:tc>
                <a:tc hMerge="1">
                  <a:tcPr>
                    <a:lnR w="12700" cap="flat" cmpd="sng">
                      <a:solidFill>
                        <a:srgbClr val="7F7F7F"/>
                      </a:solidFill>
                      <a:prstDash val="solid"/>
                      <a:bevel/>
                      <a:headEnd type="none" w="med" len="med"/>
                      <a:tailEnd type="none" w="med" len="med"/>
                    </a:lnR>
                    <a:lnT w="12700" cap="flat" cmpd="sng">
                      <a:solidFill>
                        <a:srgbClr val="7F7F7F"/>
                      </a:solidFill>
                      <a:prstDash val="solid"/>
                      <a:bevel/>
                      <a:headEnd type="none" w="med" len="med"/>
                      <a:tailEnd type="none" w="med" len="med"/>
                    </a:lnT>
                    <a:lnB w="12700" cap="flat" cmpd="sng">
                      <a:solidFill>
                        <a:srgbClr val="7F7F7F"/>
                      </a:solidFill>
                      <a:prstDash val="solid"/>
                      <a:bevel/>
                      <a:headEnd type="none" w="med" len="med"/>
                      <a:tailEnd type="none" w="med" len="med"/>
                    </a:lnB>
                  </a:tcPr>
                </a:tc>
              </a:tr>
            </a:tbl>
          </a:graphicData>
        </a:graphic>
      </p:graphicFrame>
      <p:graphicFrame>
        <p:nvGraphicFramePr>
          <p:cNvPr id="17" name="表格 16"/>
          <p:cNvGraphicFramePr/>
          <p:nvPr>
            <p:custDataLst>
              <p:tags r:id="rId18"/>
            </p:custDataLst>
          </p:nvPr>
        </p:nvGraphicFramePr>
        <p:xfrm>
          <a:off x="9302115" y="1409065"/>
          <a:ext cx="1235710" cy="1437640"/>
        </p:xfrm>
        <a:graphic>
          <a:graphicData uri="http://schemas.openxmlformats.org/drawingml/2006/table">
            <a:tbl>
              <a:tblPr/>
              <a:tblGrid>
                <a:gridCol w="316230"/>
                <a:gridCol w="919480"/>
              </a:tblGrid>
              <a:tr h="323215">
                <a:tc>
                  <a:txBody>
                    <a:bodyPr/>
                    <a:p>
                      <a:pPr marL="0" lvl="0" indent="0" algn="ctr" eaLnBrk="1" fontAlgn="base" latinLnBrk="1" hangingPunct="1">
                        <a:spcBef>
                          <a:spcPct val="20000"/>
                        </a:spcBef>
                        <a:spcAft>
                          <a:spcPct val="0"/>
                        </a:spcAft>
                        <a:buFont typeface="Arial" panose="020B0604020202020204" pitchFamily="34" charset="0"/>
                        <a:buNone/>
                      </a:pPr>
                      <a:r>
                        <a:rPr lang="zh-CN" altLang="en-US" sz="1100" b="1" i="1" baseline="0" dirty="0">
                          <a:solidFill>
                            <a:schemeClr val="bg1"/>
                          </a:solidFill>
                          <a:latin typeface="Modern H Medium" pitchFamily="2" charset="-127"/>
                          <a:ea typeface="Modern H Medium" pitchFamily="2" charset="-127"/>
                          <a:sym typeface="Modern H Medium" pitchFamily="2" charset="-127"/>
                        </a:rPr>
                        <a:t>关键  </a:t>
                      </a:r>
                      <a:endParaRPr lang="en-US" altLang="x-none" sz="1100" b="1" i="1" baseline="0" dirty="0">
                        <a:solidFill>
                          <a:schemeClr val="bg1"/>
                        </a:solidFill>
                        <a:latin typeface="Modern H Medium" pitchFamily="2" charset="-127"/>
                        <a:ea typeface="Modern H Medium" pitchFamily="2" charset="-127"/>
                        <a:sym typeface="Modern H Medium" pitchFamily="2" charset="-127"/>
                      </a:endParaRPr>
                    </a:p>
                  </a:txBody>
                  <a:tcPr marL="18000" marR="18000" marT="18000" marB="18000" anchor="ctr">
                    <a:lnL w="12700" cap="flat" cmpd="sng">
                      <a:solidFill>
                        <a:srgbClr val="7F7F7F"/>
                      </a:solidFill>
                      <a:prstDash val="solid"/>
                      <a:bevel/>
                      <a:headEnd type="none" w="med" len="med"/>
                      <a:tailEnd type="none" w="med" len="med"/>
                    </a:lnL>
                    <a:lnR w="12700" cap="flat" cmpd="sng">
                      <a:solidFill>
                        <a:srgbClr val="7F7F7F"/>
                      </a:solidFill>
                      <a:prstDash val="solid"/>
                      <a:bevel/>
                      <a:headEnd type="none" w="med" len="med"/>
                      <a:tailEnd type="none" w="med" len="med"/>
                    </a:lnR>
                    <a:lnT w="12700" cap="flat" cmpd="sng">
                      <a:solidFill>
                        <a:srgbClr val="7F7F7F"/>
                      </a:solidFill>
                      <a:prstDash val="solid"/>
                      <a:bevel/>
                      <a:headEnd type="none" w="med" len="med"/>
                      <a:tailEnd type="none" w="med" len="med"/>
                    </a:lnT>
                    <a:lnB w="12700" cap="flat" cmpd="sng">
                      <a:solidFill>
                        <a:srgbClr val="7F7F7F"/>
                      </a:solidFill>
                      <a:prstDash val="solid"/>
                      <a:bevel/>
                      <a:headEnd type="none" w="med" len="med"/>
                      <a:tailEnd type="none" w="med" len="med"/>
                    </a:lnB>
                    <a:lnTlToBr>
                      <a:noFill/>
                    </a:lnTlToBr>
                    <a:lnBlToTr>
                      <a:noFill/>
                    </a:lnBlToTr>
                    <a:solidFill>
                      <a:srgbClr val="003B83">
                        <a:alpha val="100000"/>
                      </a:srgbClr>
                    </a:solidFill>
                  </a:tcPr>
                </a:tc>
                <a:tc>
                  <a:txBody>
                    <a:bodyPr/>
                    <a:p>
                      <a:pPr marL="0" lvl="0" indent="0" algn="ctr" eaLnBrk="1" fontAlgn="base" latinLnBrk="1" hangingPunct="1">
                        <a:spcBef>
                          <a:spcPct val="50000"/>
                        </a:spcBef>
                        <a:spcAft>
                          <a:spcPct val="0"/>
                        </a:spcAft>
                        <a:buFont typeface="Arial" panose="020B0604020202020204" pitchFamily="34" charset="0"/>
                        <a:buNone/>
                      </a:pPr>
                      <a:r>
                        <a:rPr lang="en-US" altLang="zh-CN" sz="1200" b="1">
                          <a:solidFill>
                            <a:srgbClr val="000000"/>
                          </a:solidFill>
                          <a:latin typeface="楷体" panose="02010609060101010101" pitchFamily="49" charset="-122"/>
                          <a:ea typeface="楷体" panose="02010609060101010101" pitchFamily="49" charset="-122"/>
                          <a:sym typeface="Malgun Gothic" panose="020B0503020000020004" pitchFamily="34" charset="-127"/>
                        </a:rPr>
                        <a:t>7.</a:t>
                      </a:r>
                      <a:r>
                        <a:rPr lang="zh-CN" altLang="en-US" sz="1000" b="1">
                          <a:solidFill>
                            <a:srgbClr val="000000"/>
                          </a:solidFill>
                          <a:latin typeface="楷体" panose="02010609060101010101" pitchFamily="49" charset="-122"/>
                          <a:ea typeface="楷体" panose="02010609060101010101" pitchFamily="49" charset="-122"/>
                          <a:sym typeface="Malgun Gothic" panose="020B0503020000020004" pitchFamily="34" charset="-127"/>
                        </a:rPr>
                        <a:t>气密检查</a:t>
                      </a:r>
                      <a:endParaRPr lang="zh-CN" altLang="en-US" sz="1200" b="1">
                        <a:solidFill>
                          <a:srgbClr val="000000"/>
                        </a:solidFill>
                        <a:latin typeface="楷体" panose="02010609060101010101" pitchFamily="49" charset="-122"/>
                        <a:ea typeface="楷体" panose="02010609060101010101" pitchFamily="49" charset="-122"/>
                        <a:sym typeface="Malgun Gothic" panose="020B0503020000020004" pitchFamily="34" charset="-127"/>
                      </a:endParaRPr>
                    </a:p>
                  </a:txBody>
                  <a:tcPr marL="18000" marR="18000" marT="18000" marB="18000" anchor="ctr">
                    <a:lnL w="12700" cap="flat" cmpd="sng">
                      <a:solidFill>
                        <a:srgbClr val="7F7F7F"/>
                      </a:solidFill>
                      <a:prstDash val="solid"/>
                      <a:bevel/>
                      <a:headEnd type="none" w="med" len="med"/>
                      <a:tailEnd type="none" w="med" len="med"/>
                    </a:lnL>
                    <a:lnR w="12700" cap="flat" cmpd="sng">
                      <a:solidFill>
                        <a:srgbClr val="7F7F7F"/>
                      </a:solidFill>
                      <a:prstDash val="solid"/>
                      <a:bevel/>
                      <a:headEnd type="none" w="med" len="med"/>
                      <a:tailEnd type="none" w="med" len="med"/>
                    </a:lnR>
                    <a:lnT w="12700" cap="flat" cmpd="sng">
                      <a:solidFill>
                        <a:srgbClr val="7F7F7F"/>
                      </a:solidFill>
                      <a:prstDash val="solid"/>
                      <a:bevel/>
                      <a:headEnd type="none" w="med" len="med"/>
                      <a:tailEnd type="none" w="med" len="med"/>
                    </a:lnT>
                    <a:lnB w="12700" cap="flat" cmpd="sng">
                      <a:solidFill>
                        <a:srgbClr val="7F7F7F"/>
                      </a:solidFill>
                      <a:prstDash val="solid"/>
                      <a:bevel/>
                      <a:headEnd type="none" w="med" len="med"/>
                      <a:tailEnd type="none" w="med" len="med"/>
                    </a:lnB>
                    <a:lnTlToBr>
                      <a:noFill/>
                    </a:lnTlToBr>
                    <a:lnBlToTr>
                      <a:noFill/>
                    </a:lnBlToTr>
                    <a:noFill/>
                  </a:tcPr>
                </a:tc>
              </a:tr>
              <a:tr h="1114425">
                <a:tc gridSpan="2">
                  <a:txBody>
                    <a:bodyPr/>
                    <a:p>
                      <a:pPr marL="0" lvl="0" indent="0" algn="ctr" eaLnBrk="1" fontAlgn="base" latinLnBrk="1" hangingPunct="1">
                        <a:spcBef>
                          <a:spcPct val="50000"/>
                        </a:spcBef>
                        <a:spcAft>
                          <a:spcPct val="0"/>
                        </a:spcAft>
                        <a:buFont typeface="Arial" panose="020B0604020202020204" pitchFamily="34" charset="0"/>
                        <a:buNone/>
                      </a:pPr>
                      <a:endParaRPr sz="1200" b="1">
                        <a:solidFill>
                          <a:srgbClr val="000000"/>
                        </a:solidFill>
                        <a:latin typeface="楷体" panose="02010609060101010101" pitchFamily="49" charset="-122"/>
                        <a:ea typeface="楷体" panose="02010609060101010101" pitchFamily="49" charset="-122"/>
                        <a:sym typeface="Malgun Gothic" panose="020B0503020000020004" pitchFamily="34" charset="-127"/>
                      </a:endParaRPr>
                    </a:p>
                  </a:txBody>
                  <a:tcPr marL="18000" marR="18000" marT="18000" marB="18000" anchor="ctr">
                    <a:lnL w="12700" cap="flat" cmpd="sng">
                      <a:solidFill>
                        <a:srgbClr val="7F7F7F"/>
                      </a:solidFill>
                      <a:prstDash val="solid"/>
                      <a:bevel/>
                      <a:headEnd type="none" w="med" len="med"/>
                      <a:tailEnd type="none" w="med" len="med"/>
                    </a:lnL>
                    <a:lnR w="12700" cap="flat" cmpd="sng">
                      <a:solidFill>
                        <a:srgbClr val="7F7F7F"/>
                      </a:solidFill>
                      <a:prstDash val="solid"/>
                      <a:bevel/>
                      <a:headEnd type="none" w="med" len="med"/>
                      <a:tailEnd type="none" w="med" len="med"/>
                    </a:lnR>
                    <a:lnT w="12700" cap="flat" cmpd="sng">
                      <a:solidFill>
                        <a:srgbClr val="7F7F7F"/>
                      </a:solidFill>
                      <a:prstDash val="solid"/>
                      <a:bevel/>
                      <a:headEnd type="none" w="med" len="med"/>
                      <a:tailEnd type="none" w="med" len="med"/>
                    </a:lnT>
                    <a:lnB w="12700" cap="flat" cmpd="sng">
                      <a:solidFill>
                        <a:srgbClr val="7F7F7F"/>
                      </a:solidFill>
                      <a:prstDash val="solid"/>
                      <a:bevel/>
                      <a:headEnd type="none" w="med" len="med"/>
                      <a:tailEnd type="none" w="med" len="med"/>
                    </a:lnB>
                    <a:lnTlToBr>
                      <a:noFill/>
                    </a:lnTlToBr>
                    <a:lnBlToTr>
                      <a:noFill/>
                    </a:lnBlToTr>
                    <a:noFill/>
                  </a:tcPr>
                </a:tc>
                <a:tc hMerge="1">
                  <a:tcPr>
                    <a:lnR w="12700" cap="flat" cmpd="sng">
                      <a:solidFill>
                        <a:srgbClr val="7F7F7F"/>
                      </a:solidFill>
                      <a:prstDash val="solid"/>
                      <a:bevel/>
                      <a:headEnd type="none" w="med" len="med"/>
                      <a:tailEnd type="none" w="med" len="med"/>
                    </a:lnR>
                    <a:lnT w="12700" cap="flat" cmpd="sng">
                      <a:solidFill>
                        <a:srgbClr val="7F7F7F"/>
                      </a:solidFill>
                      <a:prstDash val="solid"/>
                      <a:bevel/>
                      <a:headEnd type="none" w="med" len="med"/>
                      <a:tailEnd type="none" w="med" len="med"/>
                    </a:lnT>
                    <a:lnB w="12700" cap="flat" cmpd="sng">
                      <a:solidFill>
                        <a:srgbClr val="7F7F7F"/>
                      </a:solidFill>
                      <a:prstDash val="solid"/>
                      <a:bevel/>
                      <a:headEnd type="none" w="med" len="med"/>
                      <a:tailEnd type="none" w="med" len="med"/>
                    </a:lnB>
                  </a:tcPr>
                </a:tc>
              </a:tr>
            </a:tbl>
          </a:graphicData>
        </a:graphic>
      </p:graphicFrame>
      <p:graphicFrame>
        <p:nvGraphicFramePr>
          <p:cNvPr id="18" name="表格 17"/>
          <p:cNvGraphicFramePr/>
          <p:nvPr>
            <p:custDataLst>
              <p:tags r:id="rId19"/>
            </p:custDataLst>
          </p:nvPr>
        </p:nvGraphicFramePr>
        <p:xfrm>
          <a:off x="10631805" y="1397635"/>
          <a:ext cx="1235710" cy="1437640"/>
        </p:xfrm>
        <a:graphic>
          <a:graphicData uri="http://schemas.openxmlformats.org/drawingml/2006/table">
            <a:tbl>
              <a:tblPr/>
              <a:tblGrid>
                <a:gridCol w="316230"/>
                <a:gridCol w="919480"/>
              </a:tblGrid>
              <a:tr h="323215">
                <a:tc>
                  <a:txBody>
                    <a:bodyPr/>
                    <a:p>
                      <a:pPr marL="0" lvl="0" indent="0" algn="ctr" eaLnBrk="1" fontAlgn="base" latinLnBrk="1" hangingPunct="1">
                        <a:spcBef>
                          <a:spcPct val="20000"/>
                        </a:spcBef>
                        <a:spcAft>
                          <a:spcPct val="0"/>
                        </a:spcAft>
                        <a:buFont typeface="Arial" panose="020B0604020202020204" pitchFamily="34" charset="0"/>
                        <a:buNone/>
                      </a:pPr>
                      <a:r>
                        <a:rPr lang="zh-CN" altLang="en-US" sz="1100" b="1" i="1" baseline="0" dirty="0">
                          <a:solidFill>
                            <a:schemeClr val="bg1"/>
                          </a:solidFill>
                          <a:latin typeface="Modern H Medium" pitchFamily="2" charset="-127"/>
                          <a:ea typeface="Modern H Medium" pitchFamily="2" charset="-127"/>
                          <a:sym typeface="Modern H Medium" pitchFamily="2" charset="-127"/>
                        </a:rPr>
                        <a:t>关键  </a:t>
                      </a:r>
                      <a:endParaRPr lang="en-US" altLang="x-none" sz="1100" b="1" i="1" baseline="0" dirty="0">
                        <a:solidFill>
                          <a:schemeClr val="bg1"/>
                        </a:solidFill>
                        <a:latin typeface="Modern H Medium" pitchFamily="2" charset="-127"/>
                        <a:ea typeface="Modern H Medium" pitchFamily="2" charset="-127"/>
                        <a:sym typeface="Modern H Medium" pitchFamily="2" charset="-127"/>
                      </a:endParaRPr>
                    </a:p>
                  </a:txBody>
                  <a:tcPr marL="18000" marR="18000" marT="18000" marB="18000" anchor="ctr">
                    <a:lnL w="12700" cap="flat" cmpd="sng">
                      <a:solidFill>
                        <a:srgbClr val="7F7F7F"/>
                      </a:solidFill>
                      <a:prstDash val="solid"/>
                      <a:bevel/>
                      <a:headEnd type="none" w="med" len="med"/>
                      <a:tailEnd type="none" w="med" len="med"/>
                    </a:lnL>
                    <a:lnR w="12700" cap="flat" cmpd="sng">
                      <a:solidFill>
                        <a:srgbClr val="7F7F7F"/>
                      </a:solidFill>
                      <a:prstDash val="solid"/>
                      <a:bevel/>
                      <a:headEnd type="none" w="med" len="med"/>
                      <a:tailEnd type="none" w="med" len="med"/>
                    </a:lnR>
                    <a:lnT w="12700" cap="flat" cmpd="sng">
                      <a:solidFill>
                        <a:srgbClr val="7F7F7F"/>
                      </a:solidFill>
                      <a:prstDash val="solid"/>
                      <a:bevel/>
                      <a:headEnd type="none" w="med" len="med"/>
                      <a:tailEnd type="none" w="med" len="med"/>
                    </a:lnT>
                    <a:lnB w="12700" cap="flat" cmpd="sng">
                      <a:solidFill>
                        <a:srgbClr val="7F7F7F"/>
                      </a:solidFill>
                      <a:prstDash val="solid"/>
                      <a:bevel/>
                      <a:headEnd type="none" w="med" len="med"/>
                      <a:tailEnd type="none" w="med" len="med"/>
                    </a:lnB>
                    <a:lnTlToBr>
                      <a:noFill/>
                    </a:lnTlToBr>
                    <a:lnBlToTr>
                      <a:noFill/>
                    </a:lnBlToTr>
                    <a:solidFill>
                      <a:srgbClr val="003B83">
                        <a:alpha val="100000"/>
                      </a:srgbClr>
                    </a:solidFill>
                  </a:tcPr>
                </a:tc>
                <a:tc>
                  <a:txBody>
                    <a:bodyPr/>
                    <a:p>
                      <a:pPr marL="0" lvl="0" indent="0" algn="ctr" eaLnBrk="1" fontAlgn="base" latinLnBrk="1" hangingPunct="1">
                        <a:spcBef>
                          <a:spcPct val="50000"/>
                        </a:spcBef>
                        <a:spcAft>
                          <a:spcPct val="0"/>
                        </a:spcAft>
                        <a:buFont typeface="Arial" panose="020B0604020202020204" pitchFamily="34" charset="0"/>
                        <a:buNone/>
                      </a:pPr>
                      <a:r>
                        <a:rPr lang="en-US" altLang="zh-CN" sz="1200" b="1">
                          <a:solidFill>
                            <a:srgbClr val="000000"/>
                          </a:solidFill>
                          <a:latin typeface="楷体" panose="02010609060101010101" pitchFamily="49" charset="-122"/>
                          <a:ea typeface="楷体" panose="02010609060101010101" pitchFamily="49" charset="-122"/>
                          <a:sym typeface="Malgun Gothic" panose="020B0503020000020004" pitchFamily="34" charset="-127"/>
                        </a:rPr>
                        <a:t>8.</a:t>
                      </a:r>
                      <a:r>
                        <a:rPr lang="zh-CN" altLang="en-US" sz="1000" b="1">
                          <a:solidFill>
                            <a:srgbClr val="000000"/>
                          </a:solidFill>
                          <a:latin typeface="楷体" panose="02010609060101010101" pitchFamily="49" charset="-122"/>
                          <a:ea typeface="楷体" panose="02010609060101010101" pitchFamily="49" charset="-122"/>
                          <a:sym typeface="Malgun Gothic" panose="020B0503020000020004" pitchFamily="34" charset="-127"/>
                        </a:rPr>
                        <a:t>电检检查</a:t>
                      </a:r>
                      <a:endParaRPr lang="zh-CN" altLang="en-US" sz="1200" b="1">
                        <a:solidFill>
                          <a:srgbClr val="000000"/>
                        </a:solidFill>
                        <a:latin typeface="楷体" panose="02010609060101010101" pitchFamily="49" charset="-122"/>
                        <a:ea typeface="楷体" panose="02010609060101010101" pitchFamily="49" charset="-122"/>
                        <a:sym typeface="Malgun Gothic" panose="020B0503020000020004" pitchFamily="34" charset="-127"/>
                      </a:endParaRPr>
                    </a:p>
                  </a:txBody>
                  <a:tcPr marL="18000" marR="18000" marT="18000" marB="18000" anchor="ctr">
                    <a:lnL w="12700" cap="flat" cmpd="sng">
                      <a:solidFill>
                        <a:srgbClr val="7F7F7F"/>
                      </a:solidFill>
                      <a:prstDash val="solid"/>
                      <a:bevel/>
                      <a:headEnd type="none" w="med" len="med"/>
                      <a:tailEnd type="none" w="med" len="med"/>
                    </a:lnL>
                    <a:lnR w="12700" cap="flat" cmpd="sng">
                      <a:solidFill>
                        <a:srgbClr val="7F7F7F"/>
                      </a:solidFill>
                      <a:prstDash val="solid"/>
                      <a:bevel/>
                      <a:headEnd type="none" w="med" len="med"/>
                      <a:tailEnd type="none" w="med" len="med"/>
                    </a:lnR>
                    <a:lnT w="12700" cap="flat" cmpd="sng">
                      <a:solidFill>
                        <a:srgbClr val="7F7F7F"/>
                      </a:solidFill>
                      <a:prstDash val="solid"/>
                      <a:bevel/>
                      <a:headEnd type="none" w="med" len="med"/>
                      <a:tailEnd type="none" w="med" len="med"/>
                    </a:lnT>
                    <a:lnB w="12700" cap="flat" cmpd="sng">
                      <a:solidFill>
                        <a:srgbClr val="7F7F7F"/>
                      </a:solidFill>
                      <a:prstDash val="solid"/>
                      <a:bevel/>
                      <a:headEnd type="none" w="med" len="med"/>
                      <a:tailEnd type="none" w="med" len="med"/>
                    </a:lnB>
                    <a:lnTlToBr>
                      <a:noFill/>
                    </a:lnTlToBr>
                    <a:lnBlToTr>
                      <a:noFill/>
                    </a:lnBlToTr>
                    <a:noFill/>
                  </a:tcPr>
                </a:tc>
              </a:tr>
              <a:tr h="1114425">
                <a:tc gridSpan="2">
                  <a:txBody>
                    <a:bodyPr/>
                    <a:p>
                      <a:pPr marL="0" lvl="0" indent="0" algn="ctr" eaLnBrk="1" fontAlgn="base" latinLnBrk="1" hangingPunct="1">
                        <a:spcBef>
                          <a:spcPct val="50000"/>
                        </a:spcBef>
                        <a:spcAft>
                          <a:spcPct val="0"/>
                        </a:spcAft>
                        <a:buFont typeface="Arial" panose="020B0604020202020204" pitchFamily="34" charset="0"/>
                        <a:buNone/>
                      </a:pPr>
                      <a:endParaRPr sz="1200" b="1">
                        <a:solidFill>
                          <a:srgbClr val="000000"/>
                        </a:solidFill>
                        <a:latin typeface="楷体" panose="02010609060101010101" pitchFamily="49" charset="-122"/>
                        <a:ea typeface="楷体" panose="02010609060101010101" pitchFamily="49" charset="-122"/>
                        <a:sym typeface="Malgun Gothic" panose="020B0503020000020004" pitchFamily="34" charset="-127"/>
                      </a:endParaRPr>
                    </a:p>
                  </a:txBody>
                  <a:tcPr marL="18000" marR="18000" marT="18000" marB="18000" anchor="ctr">
                    <a:lnL w="12700" cap="flat" cmpd="sng">
                      <a:solidFill>
                        <a:srgbClr val="7F7F7F"/>
                      </a:solidFill>
                      <a:prstDash val="solid"/>
                      <a:bevel/>
                      <a:headEnd type="none" w="med" len="med"/>
                      <a:tailEnd type="none" w="med" len="med"/>
                    </a:lnL>
                    <a:lnR w="12700" cap="flat" cmpd="sng">
                      <a:solidFill>
                        <a:srgbClr val="7F7F7F"/>
                      </a:solidFill>
                      <a:prstDash val="solid"/>
                      <a:bevel/>
                      <a:headEnd type="none" w="med" len="med"/>
                      <a:tailEnd type="none" w="med" len="med"/>
                    </a:lnR>
                    <a:lnT w="12700" cap="flat" cmpd="sng">
                      <a:solidFill>
                        <a:srgbClr val="7F7F7F"/>
                      </a:solidFill>
                      <a:prstDash val="solid"/>
                      <a:bevel/>
                      <a:headEnd type="none" w="med" len="med"/>
                      <a:tailEnd type="none" w="med" len="med"/>
                    </a:lnT>
                    <a:lnB w="12700" cap="flat" cmpd="sng">
                      <a:solidFill>
                        <a:srgbClr val="7F7F7F"/>
                      </a:solidFill>
                      <a:prstDash val="solid"/>
                      <a:bevel/>
                      <a:headEnd type="none" w="med" len="med"/>
                      <a:tailEnd type="none" w="med" len="med"/>
                    </a:lnB>
                    <a:lnTlToBr>
                      <a:noFill/>
                    </a:lnTlToBr>
                    <a:lnBlToTr>
                      <a:noFill/>
                    </a:lnBlToTr>
                    <a:noFill/>
                  </a:tcPr>
                </a:tc>
                <a:tc hMerge="1">
                  <a:tcPr>
                    <a:lnR w="12700" cap="flat" cmpd="sng">
                      <a:solidFill>
                        <a:srgbClr val="7F7F7F"/>
                      </a:solidFill>
                      <a:prstDash val="solid"/>
                      <a:bevel/>
                      <a:headEnd type="none" w="med" len="med"/>
                      <a:tailEnd type="none" w="med" len="med"/>
                    </a:lnR>
                    <a:lnT w="12700" cap="flat" cmpd="sng">
                      <a:solidFill>
                        <a:srgbClr val="7F7F7F"/>
                      </a:solidFill>
                      <a:prstDash val="solid"/>
                      <a:bevel/>
                      <a:headEnd type="none" w="med" len="med"/>
                      <a:tailEnd type="none" w="med" len="med"/>
                    </a:lnT>
                    <a:lnB w="12700" cap="flat" cmpd="sng">
                      <a:solidFill>
                        <a:srgbClr val="7F7F7F"/>
                      </a:solidFill>
                      <a:prstDash val="solid"/>
                      <a:bevel/>
                      <a:headEnd type="none" w="med" len="med"/>
                      <a:tailEnd type="none" w="med" len="med"/>
                    </a:lnB>
                  </a:tcPr>
                </a:tc>
              </a:tr>
            </a:tbl>
          </a:graphicData>
        </a:graphic>
      </p:graphicFrame>
      <p:pic>
        <p:nvPicPr>
          <p:cNvPr id="20" name="Picture 158" descr="SN153736"/>
          <p:cNvPicPr>
            <a:picLocks noChangeAspect="1"/>
          </p:cNvPicPr>
          <p:nvPr/>
        </p:nvPicPr>
        <p:blipFill>
          <a:blip r:embed="rId20"/>
          <a:stretch>
            <a:fillRect/>
          </a:stretch>
        </p:blipFill>
        <p:spPr>
          <a:xfrm>
            <a:off x="8039735" y="1844675"/>
            <a:ext cx="1098550" cy="901065"/>
          </a:xfrm>
          <a:prstGeom prst="rect">
            <a:avLst/>
          </a:prstGeom>
          <a:noFill/>
          <a:ln w="9525">
            <a:noFill/>
          </a:ln>
        </p:spPr>
      </p:pic>
      <p:pic>
        <p:nvPicPr>
          <p:cNvPr id="21" name="Picture 102"/>
          <p:cNvPicPr>
            <a:picLocks noChangeAspect="1"/>
          </p:cNvPicPr>
          <p:nvPr/>
        </p:nvPicPr>
        <p:blipFill>
          <a:blip r:embed="rId21"/>
          <a:srcRect l="9081" t="15105" r="9276" b="2994"/>
          <a:stretch>
            <a:fillRect/>
          </a:stretch>
        </p:blipFill>
        <p:spPr>
          <a:xfrm>
            <a:off x="9335770" y="1790700"/>
            <a:ext cx="1125855" cy="954405"/>
          </a:xfrm>
          <a:prstGeom prst="rect">
            <a:avLst/>
          </a:prstGeom>
          <a:noFill/>
          <a:ln w="9525">
            <a:noFill/>
          </a:ln>
        </p:spPr>
      </p:pic>
      <p:pic>
        <p:nvPicPr>
          <p:cNvPr id="22" name="Picture 32"/>
          <p:cNvPicPr preferRelativeResize="0"/>
          <p:nvPr/>
        </p:nvPicPr>
        <p:blipFill>
          <a:blip r:embed="rId22"/>
          <a:srcRect b="29491"/>
          <a:stretch>
            <a:fillRect/>
          </a:stretch>
        </p:blipFill>
        <p:spPr>
          <a:xfrm>
            <a:off x="10665460" y="1790700"/>
            <a:ext cx="1141095" cy="954405"/>
          </a:xfrm>
          <a:prstGeom prst="rect">
            <a:avLst/>
          </a:prstGeom>
          <a:noFill/>
          <a:ln w="1">
            <a:noFill/>
          </a:ln>
        </p:spPr>
      </p:pic>
      <p:sp>
        <p:nvSpPr>
          <p:cNvPr id="23" name="AutoShape 52"/>
          <p:cNvSpPr/>
          <p:nvPr/>
        </p:nvSpPr>
        <p:spPr>
          <a:xfrm>
            <a:off x="8671560" y="5419725"/>
            <a:ext cx="466725" cy="88900"/>
          </a:xfrm>
          <a:prstGeom prst="rightArrow">
            <a:avLst>
              <a:gd name="adj1" fmla="val 50000"/>
              <a:gd name="adj2" fmla="val 176701"/>
            </a:avLst>
          </a:prstGeom>
          <a:solidFill>
            <a:srgbClr val="0000FF"/>
          </a:solidFill>
          <a:ln w="12700" cap="flat" cmpd="sng">
            <a:solidFill>
              <a:srgbClr val="0000FF"/>
            </a:solidFill>
            <a:prstDash val="solid"/>
            <a:miter/>
            <a:headEnd type="none" w="med" len="med"/>
            <a:tailEnd type="none" w="med" len="med"/>
          </a:ln>
        </p:spPr>
        <p:txBody>
          <a:bodyPr wrap="none" anchor="ctr" anchorCtr="0"/>
          <a:p>
            <a:pPr latinLnBrk="1"/>
            <a:endParaRPr lang="zh-CN" altLang="zh-CN" sz="1400" dirty="0">
              <a:solidFill>
                <a:srgbClr val="000000"/>
              </a:solidFill>
              <a:latin typeface="楷体" panose="02010609060101010101" pitchFamily="49" charset="-122"/>
              <a:ea typeface="Gulim" pitchFamily="34" charset="-127"/>
              <a:sym typeface="楷体" panose="02010609060101010101" pitchFamily="49" charset="-122"/>
            </a:endParaRPr>
          </a:p>
        </p:txBody>
      </p:sp>
      <p:sp>
        <p:nvSpPr>
          <p:cNvPr id="24" name="AutoShape 52"/>
          <p:cNvSpPr/>
          <p:nvPr/>
        </p:nvSpPr>
        <p:spPr>
          <a:xfrm rot="10800000">
            <a:off x="10271760" y="5311775"/>
            <a:ext cx="466725" cy="88900"/>
          </a:xfrm>
          <a:prstGeom prst="rightArrow">
            <a:avLst>
              <a:gd name="adj1" fmla="val 50000"/>
              <a:gd name="adj2" fmla="val 176701"/>
            </a:avLst>
          </a:prstGeom>
          <a:solidFill>
            <a:srgbClr val="0000FF"/>
          </a:solidFill>
          <a:ln w="12700" cap="flat" cmpd="sng">
            <a:solidFill>
              <a:srgbClr val="0000FF"/>
            </a:solidFill>
            <a:prstDash val="solid"/>
            <a:miter/>
            <a:headEnd type="none" w="med" len="med"/>
            <a:tailEnd type="none" w="med" len="med"/>
          </a:ln>
        </p:spPr>
        <p:txBody>
          <a:bodyPr wrap="none" anchor="ctr" anchorCtr="0"/>
          <a:p>
            <a:pPr latinLnBrk="1"/>
            <a:endParaRPr lang="zh-CN" altLang="zh-CN" sz="1400" dirty="0">
              <a:solidFill>
                <a:srgbClr val="000000"/>
              </a:solidFill>
              <a:latin typeface="楷体" panose="02010609060101010101" pitchFamily="49" charset="-122"/>
              <a:ea typeface="Gulim" pitchFamily="34" charset="-127"/>
              <a:sym typeface="楷体" panose="02010609060101010101" pitchFamily="49" charset="-122"/>
            </a:endParaRPr>
          </a:p>
        </p:txBody>
      </p:sp>
      <p:sp>
        <p:nvSpPr>
          <p:cNvPr id="25" name="AutoShape 52"/>
          <p:cNvSpPr/>
          <p:nvPr/>
        </p:nvSpPr>
        <p:spPr>
          <a:xfrm rot="16200000">
            <a:off x="9506585" y="4697095"/>
            <a:ext cx="466725" cy="88900"/>
          </a:xfrm>
          <a:prstGeom prst="rightArrow">
            <a:avLst>
              <a:gd name="adj1" fmla="val 50000"/>
              <a:gd name="adj2" fmla="val 176701"/>
            </a:avLst>
          </a:prstGeom>
          <a:solidFill>
            <a:srgbClr val="0000FF"/>
          </a:solidFill>
          <a:ln w="12700" cap="flat" cmpd="sng">
            <a:solidFill>
              <a:srgbClr val="0000FF"/>
            </a:solidFill>
            <a:prstDash val="solid"/>
            <a:miter/>
            <a:headEnd type="none" w="med" len="med"/>
            <a:tailEnd type="none" w="med" len="med"/>
          </a:ln>
        </p:spPr>
        <p:txBody>
          <a:bodyPr wrap="none" anchor="ctr" anchorCtr="0"/>
          <a:p>
            <a:pPr latinLnBrk="1"/>
            <a:endParaRPr lang="zh-CN" altLang="zh-CN" sz="1400" dirty="0">
              <a:solidFill>
                <a:srgbClr val="000000"/>
              </a:solidFill>
              <a:latin typeface="楷体" panose="02010609060101010101" pitchFamily="49" charset="-122"/>
              <a:ea typeface="Gulim" pitchFamily="34" charset="-127"/>
              <a:sym typeface="楷体" panose="02010609060101010101" pitchFamily="49" charset="-122"/>
            </a:endParaRPr>
          </a:p>
        </p:txBody>
      </p:sp>
      <p:sp>
        <p:nvSpPr>
          <p:cNvPr id="26" name="AutoShape 52"/>
          <p:cNvSpPr/>
          <p:nvPr/>
        </p:nvSpPr>
        <p:spPr>
          <a:xfrm rot="16200000">
            <a:off x="4754245" y="5561330"/>
            <a:ext cx="466725" cy="88900"/>
          </a:xfrm>
          <a:prstGeom prst="rightArrow">
            <a:avLst>
              <a:gd name="adj1" fmla="val 50000"/>
              <a:gd name="adj2" fmla="val 176701"/>
            </a:avLst>
          </a:prstGeom>
          <a:solidFill>
            <a:srgbClr val="0000FF"/>
          </a:solidFill>
          <a:ln w="12700" cap="flat" cmpd="sng">
            <a:solidFill>
              <a:srgbClr val="0000FF"/>
            </a:solidFill>
            <a:prstDash val="solid"/>
            <a:miter/>
            <a:headEnd type="none" w="med" len="med"/>
            <a:tailEnd type="none" w="med" len="med"/>
          </a:ln>
        </p:spPr>
        <p:txBody>
          <a:bodyPr wrap="none" anchor="ctr" anchorCtr="0"/>
          <a:p>
            <a:pPr latinLnBrk="1"/>
            <a:endParaRPr lang="zh-CN" altLang="zh-CN" sz="1400" dirty="0">
              <a:solidFill>
                <a:srgbClr val="000000"/>
              </a:solidFill>
              <a:latin typeface="楷体" panose="02010609060101010101" pitchFamily="49" charset="-122"/>
              <a:ea typeface="Gulim" pitchFamily="34" charset="-127"/>
              <a:sym typeface="楷体" panose="02010609060101010101" pitchFamily="49" charset="-122"/>
            </a:endParaRPr>
          </a:p>
        </p:txBody>
      </p:sp>
      <p:sp>
        <p:nvSpPr>
          <p:cNvPr id="27" name="AutoShape 52"/>
          <p:cNvSpPr/>
          <p:nvPr/>
        </p:nvSpPr>
        <p:spPr>
          <a:xfrm rot="16200000">
            <a:off x="4754245" y="4625975"/>
            <a:ext cx="466725" cy="88900"/>
          </a:xfrm>
          <a:prstGeom prst="rightArrow">
            <a:avLst>
              <a:gd name="adj1" fmla="val 50000"/>
              <a:gd name="adj2" fmla="val 176701"/>
            </a:avLst>
          </a:prstGeom>
          <a:solidFill>
            <a:srgbClr val="0000FF"/>
          </a:solidFill>
          <a:ln w="12700" cap="flat" cmpd="sng">
            <a:solidFill>
              <a:srgbClr val="0000FF"/>
            </a:solidFill>
            <a:prstDash val="solid"/>
            <a:miter/>
            <a:headEnd type="none" w="med" len="med"/>
            <a:tailEnd type="none" w="med" len="med"/>
          </a:ln>
        </p:spPr>
        <p:txBody>
          <a:bodyPr wrap="none" anchor="ctr" anchorCtr="0"/>
          <a:p>
            <a:pPr latinLnBrk="1"/>
            <a:endParaRPr lang="zh-CN" altLang="zh-CN" sz="1400" dirty="0">
              <a:solidFill>
                <a:srgbClr val="000000"/>
              </a:solidFill>
              <a:latin typeface="楷体" panose="02010609060101010101" pitchFamily="49" charset="-122"/>
              <a:ea typeface="Gulim" pitchFamily="34" charset="-127"/>
              <a:sym typeface="楷体" panose="02010609060101010101" pitchFamily="49" charset="-122"/>
            </a:endParaRPr>
          </a:p>
        </p:txBody>
      </p:sp>
      <p:sp>
        <p:nvSpPr>
          <p:cNvPr id="28" name="AutoShape 52"/>
          <p:cNvSpPr/>
          <p:nvPr/>
        </p:nvSpPr>
        <p:spPr>
          <a:xfrm rot="10800000">
            <a:off x="10775950" y="4076700"/>
            <a:ext cx="466725" cy="88900"/>
          </a:xfrm>
          <a:prstGeom prst="rightArrow">
            <a:avLst>
              <a:gd name="adj1" fmla="val 50000"/>
              <a:gd name="adj2" fmla="val 176701"/>
            </a:avLst>
          </a:prstGeom>
          <a:solidFill>
            <a:srgbClr val="0000FF"/>
          </a:solidFill>
          <a:ln w="12700" cap="flat" cmpd="sng">
            <a:solidFill>
              <a:srgbClr val="0000FF"/>
            </a:solidFill>
            <a:prstDash val="solid"/>
            <a:miter/>
            <a:headEnd type="none" w="med" len="med"/>
            <a:tailEnd type="none" w="med" len="med"/>
          </a:ln>
        </p:spPr>
        <p:txBody>
          <a:bodyPr wrap="none" anchor="ctr" anchorCtr="0"/>
          <a:p>
            <a:pPr latinLnBrk="1"/>
            <a:endParaRPr lang="zh-CN" altLang="zh-CN" sz="1400" dirty="0">
              <a:solidFill>
                <a:srgbClr val="000000"/>
              </a:solidFill>
              <a:latin typeface="楷体" panose="02010609060101010101" pitchFamily="49" charset="-122"/>
              <a:ea typeface="Gulim" pitchFamily="34" charset="-127"/>
              <a:sym typeface="楷体" panose="02010609060101010101" pitchFamily="49" charset="-122"/>
            </a:endParaRPr>
          </a:p>
        </p:txBody>
      </p:sp>
      <p:sp>
        <p:nvSpPr>
          <p:cNvPr id="29" name="AutoShape 52"/>
          <p:cNvSpPr/>
          <p:nvPr/>
        </p:nvSpPr>
        <p:spPr>
          <a:xfrm rot="10800000">
            <a:off x="8615680" y="4076700"/>
            <a:ext cx="466725" cy="88900"/>
          </a:xfrm>
          <a:prstGeom prst="rightArrow">
            <a:avLst>
              <a:gd name="adj1" fmla="val 50000"/>
              <a:gd name="adj2" fmla="val 176701"/>
            </a:avLst>
          </a:prstGeom>
          <a:solidFill>
            <a:srgbClr val="0000FF"/>
          </a:solidFill>
          <a:ln w="12700" cap="flat" cmpd="sng">
            <a:solidFill>
              <a:srgbClr val="0000FF"/>
            </a:solidFill>
            <a:prstDash val="solid"/>
            <a:miter/>
            <a:headEnd type="none" w="med" len="med"/>
            <a:tailEnd type="none" w="med" len="med"/>
          </a:ln>
        </p:spPr>
        <p:txBody>
          <a:bodyPr wrap="none" anchor="ctr" anchorCtr="0"/>
          <a:p>
            <a:pPr latinLnBrk="1"/>
            <a:endParaRPr lang="zh-CN" altLang="zh-CN" sz="1400" dirty="0">
              <a:solidFill>
                <a:srgbClr val="000000"/>
              </a:solidFill>
              <a:latin typeface="楷体" panose="02010609060101010101" pitchFamily="49" charset="-122"/>
              <a:ea typeface="Gulim" pitchFamily="34" charset="-127"/>
              <a:sym typeface="楷体" panose="02010609060101010101" pitchFamily="49" charset="-122"/>
            </a:endParaRPr>
          </a:p>
        </p:txBody>
      </p:sp>
      <p:sp>
        <p:nvSpPr>
          <p:cNvPr id="30" name="AutoShape 52"/>
          <p:cNvSpPr/>
          <p:nvPr/>
        </p:nvSpPr>
        <p:spPr>
          <a:xfrm rot="10800000">
            <a:off x="6239510" y="4076700"/>
            <a:ext cx="466725" cy="88900"/>
          </a:xfrm>
          <a:prstGeom prst="rightArrow">
            <a:avLst>
              <a:gd name="adj1" fmla="val 50000"/>
              <a:gd name="adj2" fmla="val 176701"/>
            </a:avLst>
          </a:prstGeom>
          <a:solidFill>
            <a:srgbClr val="0000FF"/>
          </a:solidFill>
          <a:ln w="12700" cap="flat" cmpd="sng">
            <a:solidFill>
              <a:srgbClr val="0000FF"/>
            </a:solidFill>
            <a:prstDash val="solid"/>
            <a:miter/>
            <a:headEnd type="none" w="med" len="med"/>
            <a:tailEnd type="none" w="med" len="med"/>
          </a:ln>
        </p:spPr>
        <p:txBody>
          <a:bodyPr wrap="none" anchor="ctr" anchorCtr="0"/>
          <a:p>
            <a:pPr latinLnBrk="1"/>
            <a:endParaRPr lang="zh-CN" altLang="zh-CN" sz="1400" dirty="0">
              <a:solidFill>
                <a:srgbClr val="000000"/>
              </a:solidFill>
              <a:latin typeface="楷体" panose="02010609060101010101" pitchFamily="49" charset="-122"/>
              <a:ea typeface="Gulim" pitchFamily="34" charset="-127"/>
              <a:sym typeface="楷体" panose="02010609060101010101" pitchFamily="49" charset="-122"/>
            </a:endParaRPr>
          </a:p>
        </p:txBody>
      </p:sp>
      <p:sp>
        <p:nvSpPr>
          <p:cNvPr id="31" name="AutoShape 52"/>
          <p:cNvSpPr/>
          <p:nvPr/>
        </p:nvSpPr>
        <p:spPr>
          <a:xfrm rot="10800000">
            <a:off x="4000500" y="4076700"/>
            <a:ext cx="466725" cy="88900"/>
          </a:xfrm>
          <a:prstGeom prst="rightArrow">
            <a:avLst>
              <a:gd name="adj1" fmla="val 50000"/>
              <a:gd name="adj2" fmla="val 176701"/>
            </a:avLst>
          </a:prstGeom>
          <a:solidFill>
            <a:srgbClr val="0000FF"/>
          </a:solidFill>
          <a:ln w="12700" cap="flat" cmpd="sng">
            <a:solidFill>
              <a:srgbClr val="0000FF"/>
            </a:solidFill>
            <a:prstDash val="solid"/>
            <a:miter/>
            <a:headEnd type="none" w="med" len="med"/>
            <a:tailEnd type="none" w="med" len="med"/>
          </a:ln>
        </p:spPr>
        <p:txBody>
          <a:bodyPr wrap="none" anchor="ctr" anchorCtr="0"/>
          <a:p>
            <a:pPr latinLnBrk="1"/>
            <a:endParaRPr lang="zh-CN" altLang="zh-CN" sz="1400" dirty="0">
              <a:solidFill>
                <a:srgbClr val="000000"/>
              </a:solidFill>
              <a:latin typeface="楷体" panose="02010609060101010101" pitchFamily="49" charset="-122"/>
              <a:ea typeface="Gulim" pitchFamily="34" charset="-127"/>
              <a:sym typeface="楷体" panose="02010609060101010101" pitchFamily="49" charset="-122"/>
            </a:endParaRPr>
          </a:p>
        </p:txBody>
      </p:sp>
      <p:sp>
        <p:nvSpPr>
          <p:cNvPr id="32" name="AutoShape 52"/>
          <p:cNvSpPr/>
          <p:nvPr/>
        </p:nvSpPr>
        <p:spPr>
          <a:xfrm rot="5400000">
            <a:off x="3674745" y="4625340"/>
            <a:ext cx="466725" cy="88900"/>
          </a:xfrm>
          <a:prstGeom prst="rightArrow">
            <a:avLst>
              <a:gd name="adj1" fmla="val 50000"/>
              <a:gd name="adj2" fmla="val 176701"/>
            </a:avLst>
          </a:prstGeom>
          <a:solidFill>
            <a:srgbClr val="0000FF"/>
          </a:solidFill>
          <a:ln w="12700" cap="flat" cmpd="sng">
            <a:solidFill>
              <a:srgbClr val="0000FF"/>
            </a:solidFill>
            <a:prstDash val="solid"/>
            <a:miter/>
            <a:headEnd type="none" w="med" len="med"/>
            <a:tailEnd type="none" w="med" len="med"/>
          </a:ln>
        </p:spPr>
        <p:txBody>
          <a:bodyPr wrap="none" anchor="ctr" anchorCtr="0"/>
          <a:p>
            <a:pPr latinLnBrk="1"/>
            <a:endParaRPr lang="zh-CN" altLang="zh-CN" sz="1400" dirty="0">
              <a:solidFill>
                <a:srgbClr val="000000"/>
              </a:solidFill>
              <a:latin typeface="楷体" panose="02010609060101010101" pitchFamily="49" charset="-122"/>
              <a:ea typeface="Gulim" pitchFamily="34" charset="-127"/>
              <a:sym typeface="楷体" panose="02010609060101010101" pitchFamily="49" charset="-122"/>
            </a:endParaRPr>
          </a:p>
        </p:txBody>
      </p:sp>
      <p:sp>
        <p:nvSpPr>
          <p:cNvPr id="33" name="AutoShape 52"/>
          <p:cNvSpPr/>
          <p:nvPr/>
        </p:nvSpPr>
        <p:spPr>
          <a:xfrm rot="5400000">
            <a:off x="3674110" y="5345430"/>
            <a:ext cx="466725" cy="88900"/>
          </a:xfrm>
          <a:prstGeom prst="rightArrow">
            <a:avLst>
              <a:gd name="adj1" fmla="val 50000"/>
              <a:gd name="adj2" fmla="val 176701"/>
            </a:avLst>
          </a:prstGeom>
          <a:solidFill>
            <a:srgbClr val="0000FF"/>
          </a:solidFill>
          <a:ln w="12700" cap="flat" cmpd="sng">
            <a:solidFill>
              <a:srgbClr val="0000FF"/>
            </a:solidFill>
            <a:prstDash val="solid"/>
            <a:miter/>
            <a:headEnd type="none" w="med" len="med"/>
            <a:tailEnd type="none" w="med" len="med"/>
          </a:ln>
        </p:spPr>
        <p:txBody>
          <a:bodyPr wrap="none" anchor="ctr" anchorCtr="0"/>
          <a:p>
            <a:pPr latinLnBrk="1"/>
            <a:endParaRPr lang="zh-CN" altLang="zh-CN" sz="1400" dirty="0">
              <a:solidFill>
                <a:srgbClr val="000000"/>
              </a:solidFill>
              <a:latin typeface="楷体" panose="02010609060101010101" pitchFamily="49" charset="-122"/>
              <a:ea typeface="Gulim" pitchFamily="34" charset="-127"/>
              <a:sym typeface="楷体" panose="02010609060101010101" pitchFamily="49" charset="-122"/>
            </a:endParaRPr>
          </a:p>
        </p:txBody>
      </p:sp>
      <p:sp>
        <p:nvSpPr>
          <p:cNvPr id="34" name="AutoShape 52"/>
          <p:cNvSpPr/>
          <p:nvPr/>
        </p:nvSpPr>
        <p:spPr>
          <a:xfrm rot="10800000">
            <a:off x="3143250" y="5623560"/>
            <a:ext cx="466725" cy="88900"/>
          </a:xfrm>
          <a:prstGeom prst="rightArrow">
            <a:avLst>
              <a:gd name="adj1" fmla="val 50000"/>
              <a:gd name="adj2" fmla="val 176701"/>
            </a:avLst>
          </a:prstGeom>
          <a:solidFill>
            <a:srgbClr val="0000FF"/>
          </a:solidFill>
          <a:ln w="12700" cap="flat" cmpd="sng">
            <a:solidFill>
              <a:srgbClr val="0000FF"/>
            </a:solidFill>
            <a:prstDash val="solid"/>
            <a:miter/>
            <a:headEnd type="none" w="med" len="med"/>
            <a:tailEnd type="none" w="med" len="med"/>
          </a:ln>
        </p:spPr>
        <p:txBody>
          <a:bodyPr wrap="none" anchor="ctr" anchorCtr="0"/>
          <a:p>
            <a:pPr latinLnBrk="1"/>
            <a:endParaRPr lang="zh-CN" altLang="zh-CN" sz="1400" dirty="0">
              <a:solidFill>
                <a:srgbClr val="000000"/>
              </a:solidFill>
              <a:latin typeface="楷体" panose="02010609060101010101" pitchFamily="49" charset="-122"/>
              <a:ea typeface="Gulim" pitchFamily="34" charset="-127"/>
              <a:sym typeface="楷体" panose="02010609060101010101" pitchFamily="49" charset="-122"/>
            </a:endParaRPr>
          </a:p>
        </p:txBody>
      </p:sp>
      <p:sp>
        <p:nvSpPr>
          <p:cNvPr id="35" name="AutoShape 52"/>
          <p:cNvSpPr/>
          <p:nvPr/>
        </p:nvSpPr>
        <p:spPr>
          <a:xfrm rot="16200000">
            <a:off x="2567305" y="5330825"/>
            <a:ext cx="466725" cy="88900"/>
          </a:xfrm>
          <a:prstGeom prst="rightArrow">
            <a:avLst>
              <a:gd name="adj1" fmla="val 50000"/>
              <a:gd name="adj2" fmla="val 176701"/>
            </a:avLst>
          </a:prstGeom>
          <a:solidFill>
            <a:srgbClr val="0000FF"/>
          </a:solidFill>
          <a:ln w="12700" cap="flat" cmpd="sng">
            <a:solidFill>
              <a:srgbClr val="0000FF"/>
            </a:solidFill>
            <a:prstDash val="solid"/>
            <a:miter/>
            <a:headEnd type="none" w="med" len="med"/>
            <a:tailEnd type="none" w="med" len="med"/>
          </a:ln>
        </p:spPr>
        <p:txBody>
          <a:bodyPr wrap="none" anchor="ctr" anchorCtr="0"/>
          <a:p>
            <a:pPr latinLnBrk="1"/>
            <a:endParaRPr lang="zh-CN" altLang="zh-CN" sz="1400" dirty="0">
              <a:solidFill>
                <a:srgbClr val="000000"/>
              </a:solidFill>
              <a:latin typeface="楷体" panose="02010609060101010101" pitchFamily="49" charset="-122"/>
              <a:ea typeface="Gulim" pitchFamily="34" charset="-127"/>
              <a:sym typeface="楷体" panose="02010609060101010101" pitchFamily="49" charset="-122"/>
            </a:endParaRPr>
          </a:p>
        </p:txBody>
      </p:sp>
      <p:sp>
        <p:nvSpPr>
          <p:cNvPr id="36" name="AutoShape 52"/>
          <p:cNvSpPr/>
          <p:nvPr/>
        </p:nvSpPr>
        <p:spPr>
          <a:xfrm rot="16200000">
            <a:off x="2567305" y="4625340"/>
            <a:ext cx="466725" cy="88900"/>
          </a:xfrm>
          <a:prstGeom prst="rightArrow">
            <a:avLst>
              <a:gd name="adj1" fmla="val 50000"/>
              <a:gd name="adj2" fmla="val 176701"/>
            </a:avLst>
          </a:prstGeom>
          <a:solidFill>
            <a:srgbClr val="0000FF"/>
          </a:solidFill>
          <a:ln w="12700" cap="flat" cmpd="sng">
            <a:solidFill>
              <a:srgbClr val="0000FF"/>
            </a:solidFill>
            <a:prstDash val="solid"/>
            <a:miter/>
            <a:headEnd type="none" w="med" len="med"/>
            <a:tailEnd type="none" w="med" len="med"/>
          </a:ln>
        </p:spPr>
        <p:txBody>
          <a:bodyPr wrap="none" anchor="ctr" anchorCtr="0"/>
          <a:p>
            <a:pPr latinLnBrk="1"/>
            <a:endParaRPr lang="zh-CN" altLang="zh-CN" sz="1400" dirty="0">
              <a:solidFill>
                <a:srgbClr val="000000"/>
              </a:solidFill>
              <a:latin typeface="楷体" panose="02010609060101010101" pitchFamily="49" charset="-122"/>
              <a:ea typeface="Gulim" pitchFamily="34" charset="-127"/>
              <a:sym typeface="楷体" panose="02010609060101010101" pitchFamily="49" charset="-122"/>
            </a:endParaRPr>
          </a:p>
        </p:txBody>
      </p:sp>
      <p:sp>
        <p:nvSpPr>
          <p:cNvPr id="37" name="AutoShape 52"/>
          <p:cNvSpPr/>
          <p:nvPr/>
        </p:nvSpPr>
        <p:spPr>
          <a:xfrm rot="10980000">
            <a:off x="1633855" y="4088765"/>
            <a:ext cx="466725" cy="88900"/>
          </a:xfrm>
          <a:prstGeom prst="rightArrow">
            <a:avLst>
              <a:gd name="adj1" fmla="val 50000"/>
              <a:gd name="adj2" fmla="val 176701"/>
            </a:avLst>
          </a:prstGeom>
          <a:solidFill>
            <a:srgbClr val="0000FF"/>
          </a:solidFill>
          <a:ln w="12700" cap="flat" cmpd="sng">
            <a:solidFill>
              <a:srgbClr val="0000FF"/>
            </a:solidFill>
            <a:prstDash val="solid"/>
            <a:miter/>
            <a:headEnd type="none" w="med" len="med"/>
            <a:tailEnd type="none" w="med" len="med"/>
          </a:ln>
        </p:spPr>
        <p:txBody>
          <a:bodyPr wrap="none" anchor="ctr" anchorCtr="0"/>
          <a:p>
            <a:pPr latinLnBrk="1"/>
            <a:endParaRPr lang="zh-CN" altLang="zh-CN" sz="1400" dirty="0">
              <a:solidFill>
                <a:srgbClr val="000000"/>
              </a:solidFill>
              <a:latin typeface="楷体" panose="02010609060101010101" pitchFamily="49" charset="-122"/>
              <a:ea typeface="Gulim" pitchFamily="34" charset="-127"/>
              <a:sym typeface="楷体" panose="02010609060101010101" pitchFamily="49" charset="-122"/>
            </a:endParaRPr>
          </a:p>
        </p:txBody>
      </p:sp>
      <p:sp>
        <p:nvSpPr>
          <p:cNvPr id="38" name="AutoShape 52"/>
          <p:cNvSpPr/>
          <p:nvPr/>
        </p:nvSpPr>
        <p:spPr>
          <a:xfrm rot="10980000">
            <a:off x="831215" y="4088765"/>
            <a:ext cx="466725" cy="88900"/>
          </a:xfrm>
          <a:prstGeom prst="rightArrow">
            <a:avLst>
              <a:gd name="adj1" fmla="val 50000"/>
              <a:gd name="adj2" fmla="val 176701"/>
            </a:avLst>
          </a:prstGeom>
          <a:solidFill>
            <a:srgbClr val="0000FF"/>
          </a:solidFill>
          <a:ln w="12700" cap="flat" cmpd="sng">
            <a:solidFill>
              <a:srgbClr val="0000FF"/>
            </a:solidFill>
            <a:prstDash val="solid"/>
            <a:miter/>
            <a:headEnd type="none" w="med" len="med"/>
            <a:tailEnd type="none" w="med" len="med"/>
          </a:ln>
        </p:spPr>
        <p:txBody>
          <a:bodyPr wrap="none" anchor="ctr" anchorCtr="0"/>
          <a:p>
            <a:pPr latinLnBrk="1"/>
            <a:endParaRPr lang="zh-CN" altLang="zh-CN" sz="1400" dirty="0">
              <a:solidFill>
                <a:srgbClr val="000000"/>
              </a:solidFill>
              <a:latin typeface="楷体" panose="02010609060101010101" pitchFamily="49" charset="-122"/>
              <a:ea typeface="Gulim" pitchFamily="34" charset="-127"/>
              <a:sym typeface="楷体" panose="02010609060101010101" pitchFamily="49" charset="-122"/>
            </a:endParaRPr>
          </a:p>
        </p:txBody>
      </p:sp>
      <p:sp>
        <p:nvSpPr>
          <p:cNvPr id="39" name="椭圆 111"/>
          <p:cNvSpPr/>
          <p:nvPr/>
        </p:nvSpPr>
        <p:spPr>
          <a:xfrm>
            <a:off x="8112125" y="4365625"/>
            <a:ext cx="360363" cy="360363"/>
          </a:xfrm>
          <a:prstGeom prst="ellipse">
            <a:avLst/>
          </a:prstGeom>
          <a:solidFill>
            <a:srgbClr val="FF0000"/>
          </a:solidFill>
          <a:ln w="25400" cap="flat" cmpd="sng">
            <a:solidFill>
              <a:srgbClr val="395E8A"/>
            </a:solidFill>
            <a:prstDash val="solid"/>
            <a:bevel/>
            <a:headEnd type="none" w="med" len="med"/>
            <a:tailEnd type="none" w="med" len="med"/>
          </a:ln>
        </p:spPr>
        <p:txBody>
          <a:bodyPr anchor="ctr" anchorCtr="0"/>
          <a:p>
            <a:pPr algn="ctr" latinLnBrk="1"/>
            <a:r>
              <a:rPr lang="en-US" altLang="zh-CN" b="1" dirty="0">
                <a:solidFill>
                  <a:srgbClr val="FFFFFF"/>
                </a:solidFill>
                <a:latin typeface="微软雅黑" panose="020B0503020204020204" pitchFamily="34" charset="-122"/>
                <a:ea typeface="微软雅黑" panose="020B0503020204020204" pitchFamily="34" charset="-122"/>
                <a:sym typeface="微软雅黑" panose="020B0503020204020204" pitchFamily="34" charset="-122"/>
              </a:rPr>
              <a:t>3</a:t>
            </a:r>
            <a:endParaRPr lang="zh-CN" altLang="en-US" b="1" dirty="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0" name="AutoShape 52"/>
          <p:cNvSpPr/>
          <p:nvPr/>
        </p:nvSpPr>
        <p:spPr>
          <a:xfrm rot="5400000">
            <a:off x="1832610" y="4664710"/>
            <a:ext cx="466725" cy="88900"/>
          </a:xfrm>
          <a:prstGeom prst="rightArrow">
            <a:avLst>
              <a:gd name="adj1" fmla="val 50000"/>
              <a:gd name="adj2" fmla="val 176701"/>
            </a:avLst>
          </a:prstGeom>
          <a:solidFill>
            <a:srgbClr val="0000FF"/>
          </a:solidFill>
          <a:ln w="12700" cap="flat" cmpd="sng">
            <a:solidFill>
              <a:srgbClr val="0000FF"/>
            </a:solidFill>
            <a:prstDash val="solid"/>
            <a:miter/>
            <a:headEnd type="none" w="med" len="med"/>
            <a:tailEnd type="none" w="med" len="med"/>
          </a:ln>
        </p:spPr>
        <p:txBody>
          <a:bodyPr wrap="none" anchor="ctr" anchorCtr="0"/>
          <a:p>
            <a:pPr latinLnBrk="1"/>
            <a:endParaRPr lang="zh-CN" altLang="zh-CN" sz="1400" dirty="0">
              <a:solidFill>
                <a:srgbClr val="000000"/>
              </a:solidFill>
              <a:latin typeface="楷体" panose="02010609060101010101" pitchFamily="49" charset="-122"/>
              <a:ea typeface="Gulim" pitchFamily="34" charset="-127"/>
              <a:sym typeface="楷体" panose="02010609060101010101" pitchFamily="49" charset="-122"/>
            </a:endParaRPr>
          </a:p>
        </p:txBody>
      </p:sp>
      <p:sp>
        <p:nvSpPr>
          <p:cNvPr id="41" name="AutoShape 52"/>
          <p:cNvSpPr/>
          <p:nvPr/>
        </p:nvSpPr>
        <p:spPr>
          <a:xfrm rot="5400000">
            <a:off x="1824355" y="5409565"/>
            <a:ext cx="466725" cy="88900"/>
          </a:xfrm>
          <a:prstGeom prst="rightArrow">
            <a:avLst>
              <a:gd name="adj1" fmla="val 50000"/>
              <a:gd name="adj2" fmla="val 176701"/>
            </a:avLst>
          </a:prstGeom>
          <a:solidFill>
            <a:srgbClr val="0000FF"/>
          </a:solidFill>
          <a:ln w="12700" cap="flat" cmpd="sng">
            <a:solidFill>
              <a:srgbClr val="0000FF"/>
            </a:solidFill>
            <a:prstDash val="solid"/>
            <a:miter/>
            <a:headEnd type="none" w="med" len="med"/>
            <a:tailEnd type="none" w="med" len="med"/>
          </a:ln>
        </p:spPr>
        <p:txBody>
          <a:bodyPr wrap="none" anchor="ctr" anchorCtr="0"/>
          <a:p>
            <a:pPr latinLnBrk="1"/>
            <a:endParaRPr lang="zh-CN" altLang="zh-CN" sz="1400" dirty="0">
              <a:solidFill>
                <a:srgbClr val="000000"/>
              </a:solidFill>
              <a:latin typeface="楷体" panose="02010609060101010101" pitchFamily="49" charset="-122"/>
              <a:ea typeface="Gulim" pitchFamily="34" charset="-127"/>
              <a:sym typeface="楷体" panose="02010609060101010101" pitchFamily="49" charset="-122"/>
            </a:endParaRPr>
          </a:p>
        </p:txBody>
      </p:sp>
      <p:sp>
        <p:nvSpPr>
          <p:cNvPr id="42" name="椭圆 121"/>
          <p:cNvSpPr/>
          <p:nvPr/>
        </p:nvSpPr>
        <p:spPr>
          <a:xfrm>
            <a:off x="7895590" y="5804853"/>
            <a:ext cx="358775" cy="360362"/>
          </a:xfrm>
          <a:prstGeom prst="ellipse">
            <a:avLst/>
          </a:prstGeom>
          <a:ln>
            <a:headEnd type="none" w="med" len="med"/>
            <a:tailEnd type="none" w="med" len="med"/>
          </a:ln>
        </p:spPr>
        <p:style>
          <a:lnRef idx="0">
            <a:srgbClr val="FFFFFF"/>
          </a:lnRef>
          <a:fillRef idx="1">
            <a:schemeClr val="accent1"/>
          </a:fillRef>
          <a:effectRef idx="0">
            <a:srgbClr val="FFFFFF"/>
          </a:effectRef>
          <a:fontRef idx="minor">
            <a:schemeClr val="lt1"/>
          </a:fontRef>
        </p:style>
        <p:txBody>
          <a:bodyPr anchor="ctr" anchorCtr="0"/>
          <a:p>
            <a:pPr algn="ctr" latinLnBrk="1"/>
            <a:r>
              <a:rPr lang="en-US" altLang="zh-CN" b="1" dirty="0">
                <a:solidFill>
                  <a:srgbClr val="FFFFFF"/>
                </a:solidFill>
                <a:latin typeface="微软雅黑" panose="020B0503020204020204" pitchFamily="34" charset="-122"/>
                <a:ea typeface="微软雅黑" panose="020B0503020204020204" pitchFamily="34" charset="-122"/>
                <a:sym typeface="微软雅黑" panose="020B0503020204020204" pitchFamily="34" charset="-122"/>
              </a:rPr>
              <a:t>1</a:t>
            </a:r>
            <a:endParaRPr lang="zh-CN" altLang="en-US" b="1" dirty="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3" name="椭圆 121"/>
          <p:cNvSpPr/>
          <p:nvPr/>
        </p:nvSpPr>
        <p:spPr>
          <a:xfrm>
            <a:off x="5303520" y="5508308"/>
            <a:ext cx="358775" cy="360362"/>
          </a:xfrm>
          <a:prstGeom prst="ellipse">
            <a:avLst/>
          </a:prstGeom>
          <a:ln>
            <a:headEnd type="none" w="med" len="med"/>
            <a:tailEnd type="none" w="med" len="med"/>
          </a:ln>
        </p:spPr>
        <p:style>
          <a:lnRef idx="0">
            <a:srgbClr val="FFFFFF"/>
          </a:lnRef>
          <a:fillRef idx="1">
            <a:schemeClr val="accent1"/>
          </a:fillRef>
          <a:effectRef idx="0">
            <a:srgbClr val="FFFFFF"/>
          </a:effectRef>
          <a:fontRef idx="minor">
            <a:schemeClr val="lt1"/>
          </a:fontRef>
        </p:style>
        <p:txBody>
          <a:bodyPr anchor="ctr" anchorCtr="0"/>
          <a:p>
            <a:pPr algn="ctr" latinLnBrk="1"/>
            <a:r>
              <a:rPr lang="en-US" altLang="zh-CN" b="1" dirty="0">
                <a:solidFill>
                  <a:srgbClr val="FFFFFF"/>
                </a:solidFill>
                <a:latin typeface="微软雅黑" panose="020B0503020204020204" pitchFamily="34" charset="-122"/>
                <a:ea typeface="微软雅黑" panose="020B0503020204020204" pitchFamily="34" charset="-122"/>
                <a:sym typeface="微软雅黑" panose="020B0503020204020204" pitchFamily="34" charset="-122"/>
              </a:rPr>
              <a:t>1</a:t>
            </a:r>
            <a:endParaRPr lang="zh-CN" altLang="en-US" b="1" dirty="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4" name="椭圆 121"/>
          <p:cNvSpPr/>
          <p:nvPr/>
        </p:nvSpPr>
        <p:spPr>
          <a:xfrm>
            <a:off x="10704195" y="3638868"/>
            <a:ext cx="358775" cy="360362"/>
          </a:xfrm>
          <a:prstGeom prst="ellipse">
            <a:avLst/>
          </a:prstGeom>
          <a:ln>
            <a:headEnd type="none" w="med" len="med"/>
            <a:tailEnd type="none" w="med" len="med"/>
          </a:ln>
        </p:spPr>
        <p:style>
          <a:lnRef idx="0">
            <a:srgbClr val="FFFFFF"/>
          </a:lnRef>
          <a:fillRef idx="1">
            <a:schemeClr val="accent1"/>
          </a:fillRef>
          <a:effectRef idx="0">
            <a:srgbClr val="FFFFFF"/>
          </a:effectRef>
          <a:fontRef idx="minor">
            <a:schemeClr val="lt1"/>
          </a:fontRef>
        </p:style>
        <p:txBody>
          <a:bodyPr anchor="ctr" anchorCtr="0"/>
          <a:p>
            <a:pPr algn="ctr" latinLnBrk="1"/>
            <a:r>
              <a:rPr lang="en-US" altLang="zh-CN" b="1" dirty="0">
                <a:solidFill>
                  <a:srgbClr val="FFFFFF"/>
                </a:solidFill>
                <a:latin typeface="微软雅黑" panose="020B0503020204020204" pitchFamily="34" charset="-122"/>
                <a:ea typeface="微软雅黑" panose="020B0503020204020204" pitchFamily="34" charset="-122"/>
                <a:sym typeface="微软雅黑" panose="020B0503020204020204" pitchFamily="34" charset="-122"/>
              </a:rPr>
              <a:t>2</a:t>
            </a:r>
            <a:endParaRPr lang="zh-CN" altLang="en-US" b="1" dirty="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5" name="椭圆 121"/>
          <p:cNvSpPr/>
          <p:nvPr/>
        </p:nvSpPr>
        <p:spPr>
          <a:xfrm>
            <a:off x="7507605" y="3638868"/>
            <a:ext cx="358775" cy="360362"/>
          </a:xfrm>
          <a:prstGeom prst="ellipse">
            <a:avLst/>
          </a:prstGeom>
          <a:ln>
            <a:headEnd type="none" w="med" len="med"/>
            <a:tailEnd type="none" w="med" len="med"/>
          </a:ln>
        </p:spPr>
        <p:style>
          <a:lnRef idx="0">
            <a:srgbClr val="FFFFFF"/>
          </a:lnRef>
          <a:fillRef idx="1">
            <a:schemeClr val="accent1"/>
          </a:fillRef>
          <a:effectRef idx="0">
            <a:srgbClr val="FFFFFF"/>
          </a:effectRef>
          <a:fontRef idx="minor">
            <a:schemeClr val="lt1"/>
          </a:fontRef>
        </p:style>
        <p:txBody>
          <a:bodyPr anchor="ctr" anchorCtr="0"/>
          <a:p>
            <a:pPr algn="ctr" latinLnBrk="1"/>
            <a:r>
              <a:rPr lang="en-US" altLang="zh-CN" b="1" dirty="0">
                <a:solidFill>
                  <a:srgbClr val="FFFFFF"/>
                </a:solidFill>
                <a:latin typeface="微软雅黑" panose="020B0503020204020204" pitchFamily="34" charset="-122"/>
                <a:ea typeface="微软雅黑" panose="020B0503020204020204" pitchFamily="34" charset="-122"/>
                <a:sym typeface="微软雅黑" panose="020B0503020204020204" pitchFamily="34" charset="-122"/>
              </a:rPr>
              <a:t>4</a:t>
            </a:r>
            <a:endParaRPr lang="zh-CN" altLang="en-US" b="1" dirty="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7" name="椭圆 121"/>
          <p:cNvSpPr/>
          <p:nvPr/>
        </p:nvSpPr>
        <p:spPr>
          <a:xfrm>
            <a:off x="6816090" y="3638868"/>
            <a:ext cx="358775" cy="360362"/>
          </a:xfrm>
          <a:prstGeom prst="ellipse">
            <a:avLst/>
          </a:prstGeom>
          <a:ln>
            <a:headEnd type="none" w="med" len="med"/>
            <a:tailEnd type="none" w="med" len="med"/>
          </a:ln>
        </p:spPr>
        <p:style>
          <a:lnRef idx="0">
            <a:srgbClr val="FFFFFF"/>
          </a:lnRef>
          <a:fillRef idx="1">
            <a:schemeClr val="accent1"/>
          </a:fillRef>
          <a:effectRef idx="0">
            <a:srgbClr val="FFFFFF"/>
          </a:effectRef>
          <a:fontRef idx="minor">
            <a:schemeClr val="lt1"/>
          </a:fontRef>
        </p:style>
        <p:txBody>
          <a:bodyPr anchor="ctr" anchorCtr="0"/>
          <a:p>
            <a:pPr algn="ctr" latinLnBrk="1"/>
            <a:r>
              <a:rPr lang="en-US" altLang="zh-CN" b="1" dirty="0">
                <a:solidFill>
                  <a:srgbClr val="FFFFFF"/>
                </a:solidFill>
                <a:latin typeface="微软雅黑" panose="020B0503020204020204" pitchFamily="34" charset="-122"/>
                <a:ea typeface="微软雅黑" panose="020B0503020204020204" pitchFamily="34" charset="-122"/>
                <a:sym typeface="微软雅黑" panose="020B0503020204020204" pitchFamily="34" charset="-122"/>
              </a:rPr>
              <a:t>4</a:t>
            </a:r>
            <a:endParaRPr lang="zh-CN" altLang="en-US" b="1" dirty="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8" name="椭圆 111"/>
          <p:cNvSpPr/>
          <p:nvPr/>
        </p:nvSpPr>
        <p:spPr>
          <a:xfrm>
            <a:off x="5951855" y="4292600"/>
            <a:ext cx="360363" cy="360363"/>
          </a:xfrm>
          <a:prstGeom prst="ellipse">
            <a:avLst/>
          </a:prstGeom>
          <a:solidFill>
            <a:srgbClr val="FF0000"/>
          </a:solidFill>
          <a:ln w="25400" cap="flat" cmpd="sng">
            <a:solidFill>
              <a:srgbClr val="395E8A"/>
            </a:solidFill>
            <a:prstDash val="solid"/>
            <a:bevel/>
            <a:headEnd type="none" w="med" len="med"/>
            <a:tailEnd type="none" w="med" len="med"/>
          </a:ln>
        </p:spPr>
        <p:txBody>
          <a:bodyPr anchor="ctr" anchorCtr="0"/>
          <a:p>
            <a:pPr algn="ctr" latinLnBrk="1"/>
            <a:r>
              <a:rPr lang="en-US" altLang="zh-CN" b="1" dirty="0">
                <a:solidFill>
                  <a:srgbClr val="FFFFFF"/>
                </a:solidFill>
                <a:latin typeface="微软雅黑" panose="020B0503020204020204" pitchFamily="34" charset="-122"/>
                <a:ea typeface="微软雅黑" panose="020B0503020204020204" pitchFamily="34" charset="-122"/>
                <a:sym typeface="微软雅黑" panose="020B0503020204020204" pitchFamily="34" charset="-122"/>
              </a:rPr>
              <a:t>3</a:t>
            </a:r>
            <a:endParaRPr lang="zh-CN" altLang="en-US" b="1" dirty="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9" name="椭圆 111"/>
          <p:cNvSpPr/>
          <p:nvPr/>
        </p:nvSpPr>
        <p:spPr>
          <a:xfrm>
            <a:off x="2927350" y="5262880"/>
            <a:ext cx="360363" cy="360363"/>
          </a:xfrm>
          <a:prstGeom prst="ellipse">
            <a:avLst/>
          </a:prstGeom>
          <a:solidFill>
            <a:srgbClr val="FF0000"/>
          </a:solidFill>
          <a:ln w="25400" cap="flat" cmpd="sng">
            <a:solidFill>
              <a:srgbClr val="395E8A"/>
            </a:solidFill>
            <a:prstDash val="solid"/>
            <a:bevel/>
            <a:headEnd type="none" w="med" len="med"/>
            <a:tailEnd type="none" w="med" len="med"/>
          </a:ln>
        </p:spPr>
        <p:txBody>
          <a:bodyPr anchor="ctr" anchorCtr="0"/>
          <a:p>
            <a:pPr algn="ctr" latinLnBrk="1"/>
            <a:r>
              <a:rPr lang="en-US" altLang="zh-CN" b="1" dirty="0">
                <a:solidFill>
                  <a:srgbClr val="FFFFFF"/>
                </a:solidFill>
                <a:latin typeface="微软雅黑" panose="020B0503020204020204" pitchFamily="34" charset="-122"/>
                <a:ea typeface="微软雅黑" panose="020B0503020204020204" pitchFamily="34" charset="-122"/>
                <a:sym typeface="微软雅黑" panose="020B0503020204020204" pitchFamily="34" charset="-122"/>
              </a:rPr>
              <a:t>6</a:t>
            </a:r>
            <a:endParaRPr lang="zh-CN" altLang="en-US" b="1" dirty="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0" name="椭圆 111"/>
          <p:cNvSpPr/>
          <p:nvPr/>
        </p:nvSpPr>
        <p:spPr>
          <a:xfrm>
            <a:off x="2991485" y="4868545"/>
            <a:ext cx="360363" cy="360363"/>
          </a:xfrm>
          <a:prstGeom prst="ellipse">
            <a:avLst/>
          </a:prstGeom>
          <a:solidFill>
            <a:srgbClr val="FF0000"/>
          </a:solidFill>
          <a:ln w="25400" cap="flat" cmpd="sng">
            <a:solidFill>
              <a:srgbClr val="395E8A"/>
            </a:solidFill>
            <a:prstDash val="solid"/>
            <a:bevel/>
            <a:headEnd type="none" w="med" len="med"/>
            <a:tailEnd type="none" w="med" len="med"/>
          </a:ln>
        </p:spPr>
        <p:txBody>
          <a:bodyPr anchor="ctr" anchorCtr="0"/>
          <a:p>
            <a:pPr algn="ctr" latinLnBrk="1"/>
            <a:r>
              <a:rPr lang="en-US" altLang="zh-CN" b="1" dirty="0">
                <a:solidFill>
                  <a:srgbClr val="FFFFFF"/>
                </a:solidFill>
                <a:latin typeface="微软雅黑" panose="020B0503020204020204" pitchFamily="34" charset="-122"/>
                <a:ea typeface="微软雅黑" panose="020B0503020204020204" pitchFamily="34" charset="-122"/>
                <a:sym typeface="微软雅黑" panose="020B0503020204020204" pitchFamily="34" charset="-122"/>
              </a:rPr>
              <a:t>7</a:t>
            </a:r>
            <a:endParaRPr lang="zh-CN" altLang="en-US" b="1" dirty="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1" name="椭圆 111"/>
          <p:cNvSpPr/>
          <p:nvPr/>
        </p:nvSpPr>
        <p:spPr>
          <a:xfrm>
            <a:off x="2991485" y="4476115"/>
            <a:ext cx="360363" cy="360363"/>
          </a:xfrm>
          <a:prstGeom prst="ellipse">
            <a:avLst/>
          </a:prstGeom>
          <a:solidFill>
            <a:srgbClr val="FF0000"/>
          </a:solidFill>
          <a:ln w="25400" cap="flat" cmpd="sng">
            <a:solidFill>
              <a:srgbClr val="395E8A"/>
            </a:solidFill>
            <a:prstDash val="solid"/>
            <a:bevel/>
            <a:headEnd type="none" w="med" len="med"/>
            <a:tailEnd type="none" w="med" len="med"/>
          </a:ln>
        </p:spPr>
        <p:txBody>
          <a:bodyPr anchor="ctr" anchorCtr="0"/>
          <a:p>
            <a:pPr algn="ctr" latinLnBrk="1"/>
            <a:r>
              <a:rPr lang="en-US" altLang="zh-CN" b="1" dirty="0">
                <a:solidFill>
                  <a:srgbClr val="FFFFFF"/>
                </a:solidFill>
                <a:latin typeface="微软雅黑" panose="020B0503020204020204" pitchFamily="34" charset="-122"/>
                <a:ea typeface="微软雅黑" panose="020B0503020204020204" pitchFamily="34" charset="-122"/>
                <a:sym typeface="微软雅黑" panose="020B0503020204020204" pitchFamily="34" charset="-122"/>
              </a:rPr>
              <a:t>8</a:t>
            </a:r>
            <a:endParaRPr lang="zh-CN" altLang="en-US" b="1" dirty="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13"/>
          <p:cNvSpPr txBox="1"/>
          <p:nvPr/>
        </p:nvSpPr>
        <p:spPr>
          <a:xfrm>
            <a:off x="839416" y="332656"/>
            <a:ext cx="4896544" cy="368300"/>
          </a:xfrm>
          <a:prstGeom prst="rect">
            <a:avLst/>
          </a:prstGeom>
          <a:noFill/>
        </p:spPr>
        <p:txBody>
          <a:bodyPr wrap="square" rtlCol="0">
            <a:spAutoFit/>
            <a:scene3d>
              <a:camera prst="orthographicFront"/>
              <a:lightRig rig="threePt" dir="t"/>
            </a:scene3d>
            <a:sp3d contourW="12700"/>
          </a:bodyPr>
          <a:lstStyle>
            <a:defPPr>
              <a:defRPr lang="en-US"/>
            </a:defPPr>
            <a:lvl1pPr>
              <a:defRPr b="1" spc="282">
                <a:solidFill>
                  <a:schemeClr val="tx1">
                    <a:lumMod val="50000"/>
                    <a:lumOff val="50000"/>
                  </a:schemeClr>
                </a:solidFill>
                <a:latin typeface="微软雅黑" panose="020B0503020204020204" pitchFamily="34" charset="-122"/>
                <a:ea typeface="微软雅黑" panose="020B0503020204020204" pitchFamily="34" charset="-122"/>
              </a:defRPr>
            </a:lvl1pPr>
          </a:lstStyle>
          <a:p>
            <a:pPr lvl="0" algn="l">
              <a:buClrTx/>
              <a:buSzTx/>
            </a:pPr>
            <a:r>
              <a:rPr lang="zh-CN" altLang="en-US" sz="2400" dirty="0">
                <a:solidFill>
                  <a:schemeClr val="tx1"/>
                </a:solidFill>
                <a:latin typeface="+mj-ea"/>
                <a:ea typeface="+mj-ea"/>
                <a:sym typeface="+mn-ea"/>
              </a:rPr>
              <a:t>目录</a:t>
            </a:r>
            <a:endParaRPr lang="zh-CN" altLang="en-US" sz="2400" dirty="0">
              <a:solidFill>
                <a:schemeClr val="tx1"/>
              </a:solidFill>
              <a:latin typeface="+mj-ea"/>
              <a:ea typeface="+mj-ea"/>
              <a:sym typeface="+mn-ea"/>
            </a:endParaRPr>
          </a:p>
        </p:txBody>
      </p:sp>
      <p:sp>
        <p:nvSpPr>
          <p:cNvPr id="11" name="AutoShape 292"/>
          <p:cNvSpPr>
            <a:spLocks noChangeArrowheads="1"/>
          </p:cNvSpPr>
          <p:nvPr/>
        </p:nvSpPr>
        <p:spPr bwMode="auto">
          <a:xfrm rot="10800000" flipV="1">
            <a:off x="26035" y="2365375"/>
            <a:ext cx="3403600" cy="1907540"/>
          </a:xfrm>
          <a:prstGeom prst="parallelogram">
            <a:avLst>
              <a:gd name="adj" fmla="val 0"/>
            </a:avLst>
          </a:prstGeom>
          <a:solidFill>
            <a:srgbClr val="244061"/>
          </a:solidFill>
        </p:spPr>
        <p:style>
          <a:lnRef idx="0">
            <a:srgbClr val="FFFFFF"/>
          </a:lnRef>
          <a:fillRef idx="1">
            <a:schemeClr val="accent5"/>
          </a:fillRef>
          <a:effectRef idx="0">
            <a:srgbClr val="FFFFFF"/>
          </a:effectRef>
          <a:fontRef idx="minor">
            <a:schemeClr val="lt1"/>
          </a:fontRef>
        </p:style>
        <p:txBody>
          <a:bodyPr wrap="none" anchor="ctr"/>
          <a:lstStyle/>
          <a:p>
            <a:pPr defTabSz="990600" eaLnBrk="1" fontAlgn="auto" hangingPunct="1">
              <a:spcBef>
                <a:spcPts val="0"/>
              </a:spcBef>
              <a:spcAft>
                <a:spcPts val="0"/>
              </a:spcAft>
              <a:defRPr/>
            </a:pPr>
            <a:r>
              <a:rPr lang="zh-CN" altLang="en-US" sz="6000">
                <a:solidFill>
                  <a:schemeClr val="bg1"/>
                </a:solidFill>
                <a:latin typeface="微软雅黑" panose="020B0503020204020204" pitchFamily="34" charset="-122"/>
                <a:ea typeface="微软雅黑" panose="020B0503020204020204" pitchFamily="34" charset="-122"/>
              </a:rPr>
              <a:t>目录</a:t>
            </a:r>
            <a:endParaRPr lang="en-US" altLang="zh-CN" sz="6000">
              <a:solidFill>
                <a:prstClr val="black"/>
              </a:solidFill>
              <a:latin typeface="微软雅黑" panose="020B0503020204020204" pitchFamily="34" charset="-122"/>
              <a:ea typeface="微软雅黑" panose="020B0503020204020204" pitchFamily="34" charset="-122"/>
            </a:endParaRPr>
          </a:p>
        </p:txBody>
      </p:sp>
      <p:sp>
        <p:nvSpPr>
          <p:cNvPr id="10244" name="Rectangle 672"/>
          <p:cNvSpPr/>
          <p:nvPr/>
        </p:nvSpPr>
        <p:spPr>
          <a:xfrm>
            <a:off x="4187190" y="1052513"/>
            <a:ext cx="2808288" cy="5272087"/>
          </a:xfrm>
          <a:prstGeom prst="rect">
            <a:avLst/>
          </a:prstGeom>
          <a:noFill/>
          <a:ln w="9525">
            <a:noFill/>
          </a:ln>
        </p:spPr>
        <p:txBody>
          <a:bodyPr wrap="none" anchor="ctr" anchorCtr="0"/>
          <a:p>
            <a:pPr marL="342900" indent="-257175" latinLnBrk="1">
              <a:lnSpc>
                <a:spcPct val="150000"/>
              </a:lnSpc>
              <a:buFont typeface="Arial" panose="020B0604020202020204" pitchFamily="34" charset="0"/>
              <a:buAutoNum type="arabicPeriod"/>
            </a:pPr>
            <a:r>
              <a:rPr lang="zh-CN" altLang="en-US" sz="1600" b="1" dirty="0">
                <a:solidFill>
                  <a:srgbClr val="000000"/>
                </a:solidFill>
                <a:latin typeface="楷体" panose="02010609060101010101" pitchFamily="49" charset="-122"/>
                <a:ea typeface="楷体" panose="02010609060101010101" pitchFamily="49" charset="-122"/>
                <a:sym typeface="楷体" panose="02010609060101010101" pitchFamily="49" charset="-122"/>
              </a:rPr>
              <a:t>项目推进概要</a:t>
            </a:r>
            <a:r>
              <a:rPr lang="en-US" altLang="zh-CN" sz="1600" b="1" dirty="0">
                <a:solidFill>
                  <a:srgbClr val="000000"/>
                </a:solidFill>
                <a:latin typeface="楷体" panose="02010609060101010101" pitchFamily="49" charset="-122"/>
                <a:ea typeface="楷体" panose="02010609060101010101" pitchFamily="49" charset="-122"/>
                <a:sym typeface="楷体" panose="02010609060101010101" pitchFamily="49" charset="-122"/>
              </a:rPr>
              <a:t>(</a:t>
            </a:r>
            <a:r>
              <a:rPr lang="zh-CN" altLang="en-US" sz="1600" b="1" dirty="0">
                <a:solidFill>
                  <a:srgbClr val="000000"/>
                </a:solidFill>
                <a:latin typeface="楷体" panose="02010609060101010101" pitchFamily="49" charset="-122"/>
                <a:ea typeface="楷体" panose="02010609060101010101" pitchFamily="49" charset="-122"/>
                <a:sym typeface="楷体" panose="02010609060101010101" pitchFamily="49" charset="-122"/>
              </a:rPr>
              <a:t>综合</a:t>
            </a:r>
            <a:r>
              <a:rPr lang="en-US" altLang="zh-CN" sz="1600" b="1" dirty="0">
                <a:solidFill>
                  <a:srgbClr val="000000"/>
                </a:solidFill>
                <a:latin typeface="楷体" panose="02010609060101010101" pitchFamily="49" charset="-122"/>
                <a:ea typeface="楷体" panose="02010609060101010101" pitchFamily="49" charset="-122"/>
                <a:sym typeface="楷体" panose="02010609060101010101" pitchFamily="49" charset="-122"/>
              </a:rPr>
              <a:t>)</a:t>
            </a:r>
            <a:endParaRPr lang="en-US" altLang="zh-CN" sz="1600" b="1"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a:p>
            <a:pPr marL="342900" indent="-257175" latinLnBrk="1">
              <a:lnSpc>
                <a:spcPct val="150000"/>
              </a:lnSpc>
              <a:buFont typeface="Arial" panose="020B0604020202020204" pitchFamily="34" charset="0"/>
              <a:buAutoNum type="arabicPeriod"/>
            </a:pPr>
            <a:r>
              <a:rPr lang="zh-CN" altLang="en-US" sz="1600" b="1" dirty="0">
                <a:solidFill>
                  <a:srgbClr val="000000"/>
                </a:solidFill>
                <a:latin typeface="楷体" panose="02010609060101010101" pitchFamily="49" charset="-122"/>
                <a:ea typeface="楷体" panose="02010609060101010101" pitchFamily="49" charset="-122"/>
                <a:sym typeface="楷体" panose="02010609060101010101" pitchFamily="49" charset="-122"/>
              </a:rPr>
              <a:t>项目推进目标</a:t>
            </a:r>
            <a:endParaRPr lang="en-US" altLang="zh-CN" sz="1600" b="1"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a:p>
            <a:pPr marL="342900" indent="-257175" latinLnBrk="1">
              <a:lnSpc>
                <a:spcPts val="3200"/>
              </a:lnSpc>
              <a:buFont typeface="Arial" panose="020B0604020202020204" pitchFamily="34" charset="0"/>
              <a:buAutoNum type="arabicPeriod"/>
            </a:pPr>
            <a:r>
              <a:rPr lang="zh-CN" altLang="en-US" sz="1600" b="1" dirty="0">
                <a:solidFill>
                  <a:srgbClr val="000000"/>
                </a:solidFill>
                <a:latin typeface="楷体" panose="02010609060101010101" pitchFamily="49" charset="-122"/>
                <a:ea typeface="楷体" panose="02010609060101010101" pitchFamily="49" charset="-122"/>
                <a:sym typeface="楷体" panose="02010609060101010101" pitchFamily="49" charset="-122"/>
              </a:rPr>
              <a:t>准备工作推进计划</a:t>
            </a:r>
            <a:endParaRPr lang="en-US" altLang="zh-CN" sz="1600" b="1"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a:p>
            <a:pPr marL="342900" indent="-257175" latinLnBrk="1">
              <a:lnSpc>
                <a:spcPct val="150000"/>
              </a:lnSpc>
              <a:buFont typeface="Arial" panose="020B0604020202020204" pitchFamily="34" charset="0"/>
              <a:buAutoNum type="arabicPeriod"/>
            </a:pPr>
            <a:r>
              <a:rPr lang="zh-CN" altLang="en-US" sz="1600" b="1" dirty="0">
                <a:solidFill>
                  <a:srgbClr val="000000"/>
                </a:solidFill>
                <a:latin typeface="楷体" panose="02010609060101010101" pitchFamily="49" charset="-122"/>
                <a:ea typeface="楷体" panose="02010609060101010101" pitchFamily="49" charset="-122"/>
                <a:sym typeface="楷体" panose="02010609060101010101" pitchFamily="49" charset="-122"/>
              </a:rPr>
              <a:t>项目推进日程</a:t>
            </a:r>
            <a:endParaRPr lang="en-US" altLang="zh-CN" sz="1600" b="1"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a:p>
            <a:pPr marL="342900" indent="-257175" latinLnBrk="1">
              <a:lnSpc>
                <a:spcPct val="150000"/>
              </a:lnSpc>
              <a:buFont typeface="Arial" panose="020B0604020202020204" pitchFamily="34" charset="0"/>
              <a:buAutoNum type="arabicPeriod"/>
            </a:pPr>
            <a:r>
              <a:rPr lang="zh-CN" altLang="en-US" sz="1600" b="1" dirty="0">
                <a:solidFill>
                  <a:srgbClr val="000000"/>
                </a:solidFill>
                <a:latin typeface="楷体" panose="02010609060101010101" pitchFamily="49" charset="-122"/>
                <a:ea typeface="楷体" panose="02010609060101010101" pitchFamily="49" charset="-122"/>
                <a:sym typeface="楷体" panose="02010609060101010101" pitchFamily="49" charset="-122"/>
              </a:rPr>
              <a:t>项目推进组织</a:t>
            </a:r>
            <a:endParaRPr lang="en-US" altLang="zh-CN" sz="1600" b="1"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a:p>
            <a:pPr marL="342900" indent="-257175" latinLnBrk="1">
              <a:lnSpc>
                <a:spcPct val="150000"/>
              </a:lnSpc>
              <a:buFont typeface="Arial" panose="020B0604020202020204" pitchFamily="34" charset="0"/>
              <a:buAutoNum type="arabicPeriod"/>
            </a:pPr>
            <a:r>
              <a:rPr lang="zh-CN" altLang="en-US" sz="1600" b="1" dirty="0">
                <a:solidFill>
                  <a:srgbClr val="000000"/>
                </a:solidFill>
                <a:latin typeface="楷体" panose="02010609060101010101" pitchFamily="49" charset="-122"/>
                <a:ea typeface="楷体" panose="02010609060101010101" pitchFamily="49" charset="-122"/>
                <a:sym typeface="楷体" panose="02010609060101010101" pitchFamily="49" charset="-122"/>
              </a:rPr>
              <a:t>工厂展开计划</a:t>
            </a:r>
            <a:endParaRPr lang="en-US" altLang="zh-CN" sz="1600" b="1"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a:p>
            <a:pPr marL="342900" indent="-257175" latinLnBrk="1">
              <a:lnSpc>
                <a:spcPts val="3200"/>
              </a:lnSpc>
              <a:buFont typeface="Arial" panose="020B0604020202020204" pitchFamily="34" charset="0"/>
              <a:buAutoNum type="arabicPeriod"/>
            </a:pPr>
            <a:r>
              <a:rPr lang="zh-CN" altLang="en-US" sz="1600" b="1" dirty="0">
                <a:solidFill>
                  <a:srgbClr val="000000"/>
                </a:solidFill>
                <a:latin typeface="楷体" panose="02010609060101010101" pitchFamily="49" charset="-122"/>
                <a:ea typeface="楷体" panose="02010609060101010101" pitchFamily="49" charset="-122"/>
                <a:sym typeface="楷体" panose="02010609060101010101" pitchFamily="49" charset="-122"/>
              </a:rPr>
              <a:t>工厂</a:t>
            </a:r>
            <a:r>
              <a:rPr lang="zh-CN" altLang="en-US" sz="1600" b="1" dirty="0">
                <a:solidFill>
                  <a:srgbClr val="000000"/>
                </a:solidFill>
                <a:latin typeface="楷体" panose="02010609060101010101" pitchFamily="49" charset="-122"/>
                <a:ea typeface="Modern H Medium" pitchFamily="2" charset="-127"/>
                <a:sym typeface="楷体" panose="02010609060101010101" pitchFamily="49" charset="-122"/>
              </a:rPr>
              <a:t> </a:t>
            </a:r>
            <a:r>
              <a:rPr lang="en-US" altLang="zh-CN" sz="1600" b="1" dirty="0">
                <a:solidFill>
                  <a:srgbClr val="000000"/>
                </a:solidFill>
                <a:latin typeface="楷体" panose="02010609060101010101" pitchFamily="49" charset="-122"/>
                <a:ea typeface="楷体" panose="02010609060101010101" pitchFamily="49" charset="-122"/>
                <a:sym typeface="楷体" panose="02010609060101010101" pitchFamily="49" charset="-122"/>
              </a:rPr>
              <a:t>LAY-OUT</a:t>
            </a:r>
            <a:endParaRPr lang="zh-CN" altLang="en-US" sz="1600" b="1"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a:p>
            <a:pPr marL="342900" indent="-257175" latinLnBrk="1">
              <a:lnSpc>
                <a:spcPct val="150000"/>
              </a:lnSpc>
              <a:buFont typeface="Arial" panose="020B0604020202020204" pitchFamily="34" charset="0"/>
              <a:buAutoNum type="arabicPeriod"/>
            </a:pPr>
            <a:r>
              <a:rPr lang="zh-CN" altLang="en-US" sz="1600" b="1" dirty="0">
                <a:solidFill>
                  <a:srgbClr val="000000"/>
                </a:solidFill>
                <a:latin typeface="楷体" panose="02010609060101010101" pitchFamily="49" charset="-122"/>
                <a:ea typeface="楷体" panose="02010609060101010101" pitchFamily="49" charset="-122"/>
                <a:sym typeface="楷体" panose="02010609060101010101" pitchFamily="49" charset="-122"/>
              </a:rPr>
              <a:t>生产运营计划</a:t>
            </a:r>
            <a:endParaRPr lang="en-US" altLang="zh-CN" sz="1600" b="1"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a:p>
            <a:pPr marL="342900" indent="-257175" latinLnBrk="1">
              <a:lnSpc>
                <a:spcPct val="150000"/>
              </a:lnSpc>
              <a:buFont typeface="Arial" panose="020B0604020202020204" pitchFamily="34" charset="0"/>
              <a:buAutoNum type="arabicPeriod"/>
            </a:pPr>
            <a:r>
              <a:rPr lang="zh-CN" altLang="en-US" sz="1600" b="1" dirty="0">
                <a:solidFill>
                  <a:srgbClr val="000000"/>
                </a:solidFill>
                <a:latin typeface="楷体" panose="02010609060101010101" pitchFamily="49" charset="-122"/>
                <a:ea typeface="楷体" panose="02010609060101010101" pitchFamily="49" charset="-122"/>
                <a:sym typeface="楷体" panose="02010609060101010101" pitchFamily="49" charset="-122"/>
              </a:rPr>
              <a:t>零部件寻源计划</a:t>
            </a:r>
            <a:endParaRPr lang="en-US" altLang="zh-CN" sz="1600" b="1"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a:p>
            <a:pPr marL="342900" indent="-257175" latinLnBrk="1">
              <a:lnSpc>
                <a:spcPct val="150000"/>
              </a:lnSpc>
              <a:buFont typeface="Arial" panose="020B0604020202020204" pitchFamily="34" charset="0"/>
              <a:buAutoNum type="arabicPeriod"/>
            </a:pPr>
            <a:r>
              <a:rPr lang="zh-CN" altLang="en-US" sz="1600" b="1" dirty="0">
                <a:solidFill>
                  <a:srgbClr val="000000"/>
                </a:solidFill>
                <a:latin typeface="楷体" panose="02010609060101010101" pitchFamily="49" charset="-122"/>
                <a:ea typeface="楷体" panose="02010609060101010101" pitchFamily="49" charset="-122"/>
                <a:sym typeface="楷体" panose="02010609060101010101" pitchFamily="49" charset="-122"/>
              </a:rPr>
              <a:t>质量确保计划</a:t>
            </a:r>
            <a:endParaRPr lang="en-US" altLang="zh-CN" sz="1600" b="1"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a:p>
            <a:pPr marL="342900" indent="-257175" latinLnBrk="1">
              <a:lnSpc>
                <a:spcPct val="150000"/>
              </a:lnSpc>
              <a:buFont typeface="Arial" panose="020B0604020202020204" pitchFamily="34" charset="0"/>
              <a:buAutoNum type="arabicPeriod"/>
            </a:pPr>
            <a:r>
              <a:rPr lang="zh-CN" altLang="en-US" sz="1600" b="1" dirty="0">
                <a:solidFill>
                  <a:srgbClr val="000000"/>
                </a:solidFill>
                <a:latin typeface="楷体" panose="02010609060101010101" pitchFamily="49" charset="-122"/>
                <a:ea typeface="楷体" panose="02010609060101010101" pitchFamily="49" charset="-122"/>
                <a:sym typeface="楷体" panose="02010609060101010101" pitchFamily="49" charset="-122"/>
              </a:rPr>
              <a:t>产品开发计划</a:t>
            </a:r>
            <a:endParaRPr lang="en-US" altLang="zh-CN" sz="1600" b="1"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a:p>
            <a:pPr marL="342900" indent="-257175" latinLnBrk="1">
              <a:lnSpc>
                <a:spcPts val="3200"/>
              </a:lnSpc>
              <a:buFont typeface="Arial" panose="020B0604020202020204" pitchFamily="34" charset="0"/>
              <a:buAutoNum type="arabicPeriod"/>
            </a:pPr>
            <a:r>
              <a:rPr lang="zh-CN" altLang="en-US" sz="1600" b="1" dirty="0">
                <a:solidFill>
                  <a:srgbClr val="000000"/>
                </a:solidFill>
                <a:latin typeface="楷体" panose="02010609060101010101" pitchFamily="49" charset="-122"/>
                <a:ea typeface="楷体" panose="02010609060101010101" pitchFamily="49" charset="-122"/>
                <a:sym typeface="楷体" panose="02010609060101010101" pitchFamily="49" charset="-122"/>
              </a:rPr>
              <a:t>设施投资计划</a:t>
            </a:r>
            <a:endParaRPr lang="en-US" altLang="zh-CN" sz="1600" b="1"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a:p>
            <a:pPr marL="342900" indent="-257175" latinLnBrk="1">
              <a:lnSpc>
                <a:spcPts val="3200"/>
              </a:lnSpc>
              <a:buFont typeface="Arial" panose="020B0604020202020204" pitchFamily="34" charset="0"/>
              <a:buAutoNum type="arabicPeriod"/>
            </a:pPr>
            <a:r>
              <a:rPr lang="zh-CN" altLang="en-US" sz="1600" b="1" dirty="0">
                <a:solidFill>
                  <a:srgbClr val="000000"/>
                </a:solidFill>
                <a:latin typeface="楷体" panose="02010609060101010101" pitchFamily="49" charset="-122"/>
                <a:ea typeface="楷体" panose="02010609060101010101" pitchFamily="49" charset="-122"/>
                <a:sym typeface="楷体" panose="02010609060101010101" pitchFamily="49" charset="-122"/>
              </a:rPr>
              <a:t>人员运营计划</a:t>
            </a:r>
            <a:endParaRPr lang="en-US" altLang="zh-CN" sz="1600" b="1"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p:txBody>
      </p:sp>
      <p:sp>
        <p:nvSpPr>
          <p:cNvPr id="10245" name="Rectangle 672"/>
          <p:cNvSpPr/>
          <p:nvPr/>
        </p:nvSpPr>
        <p:spPr>
          <a:xfrm>
            <a:off x="7896225" y="1916430"/>
            <a:ext cx="2592388" cy="431800"/>
          </a:xfrm>
          <a:prstGeom prst="rect">
            <a:avLst/>
          </a:prstGeom>
          <a:noFill/>
          <a:ln w="9525">
            <a:noFill/>
          </a:ln>
        </p:spPr>
        <p:txBody>
          <a:bodyPr wrap="none" anchor="ctr" anchorCtr="0"/>
          <a:p>
            <a:pPr algn="ctr" latinLnBrk="1"/>
            <a:r>
              <a:rPr lang="zh-CN" altLang="en-US" b="1" dirty="0">
                <a:solidFill>
                  <a:srgbClr val="000000"/>
                </a:solidFill>
                <a:latin typeface="楷体" panose="02010609060101010101" pitchFamily="49" charset="-122"/>
                <a:ea typeface="Modern H Medium" pitchFamily="2" charset="-127"/>
                <a:sym typeface="楷体" panose="02010609060101010101" pitchFamily="49" charset="-122"/>
              </a:rPr>
              <a:t>■</a:t>
            </a:r>
            <a:r>
              <a:rPr lang="zh-CN" altLang="en-US" b="1" dirty="0">
                <a:solidFill>
                  <a:srgbClr val="000000"/>
                </a:solidFill>
                <a:latin typeface="楷体" panose="02010609060101010101" pitchFamily="49" charset="-122"/>
                <a:ea typeface="楷体" panose="02010609060101010101" pitchFamily="49" charset="-122"/>
                <a:sym typeface="楷体" panose="02010609060101010101" pitchFamily="49" charset="-122"/>
              </a:rPr>
              <a:t>各部门推进计划</a:t>
            </a:r>
            <a:r>
              <a:rPr lang="zh-CN" altLang="en-US" b="1" dirty="0">
                <a:solidFill>
                  <a:srgbClr val="000000"/>
                </a:solidFill>
                <a:latin typeface="楷体" panose="02010609060101010101" pitchFamily="49" charset="-122"/>
                <a:ea typeface="Modern H Medium" pitchFamily="2" charset="-127"/>
                <a:sym typeface="楷体" panose="02010609060101010101" pitchFamily="49" charset="-122"/>
              </a:rPr>
              <a:t>■</a:t>
            </a:r>
            <a:endParaRPr lang="zh-CN" altLang="en-US" b="1" dirty="0">
              <a:solidFill>
                <a:srgbClr val="000000"/>
              </a:solidFill>
              <a:latin typeface="楷体" panose="02010609060101010101" pitchFamily="49" charset="-122"/>
              <a:ea typeface="Modern H Medium" pitchFamily="2" charset="-127"/>
              <a:sym typeface="楷体" panose="02010609060101010101" pitchFamily="49" charset="-122"/>
            </a:endParaRPr>
          </a:p>
        </p:txBody>
      </p:sp>
      <p:sp>
        <p:nvSpPr>
          <p:cNvPr id="10249" name="직선 연결선 16"/>
          <p:cNvSpPr/>
          <p:nvPr/>
        </p:nvSpPr>
        <p:spPr>
          <a:xfrm>
            <a:off x="7753350" y="2357755"/>
            <a:ext cx="2879725" cy="1588"/>
          </a:xfrm>
          <a:prstGeom prst="line">
            <a:avLst/>
          </a:prstGeom>
          <a:ln w="9525" cap="flat" cmpd="sng">
            <a:solidFill>
              <a:srgbClr val="A5A5A5"/>
            </a:solidFill>
            <a:prstDash val="solid"/>
            <a:bevel/>
            <a:headEnd type="none" w="med" len="med"/>
            <a:tailEnd type="none" w="med" len="med"/>
          </a:ln>
        </p:spPr>
      </p:sp>
      <p:sp>
        <p:nvSpPr>
          <p:cNvPr id="2" name="Rectangle 672"/>
          <p:cNvSpPr/>
          <p:nvPr/>
        </p:nvSpPr>
        <p:spPr>
          <a:xfrm>
            <a:off x="8039735" y="2564765"/>
            <a:ext cx="2793365" cy="3512820"/>
          </a:xfrm>
          <a:prstGeom prst="rect">
            <a:avLst/>
          </a:prstGeom>
          <a:noFill/>
          <a:ln w="9525">
            <a:noFill/>
          </a:ln>
        </p:spPr>
        <p:txBody>
          <a:bodyPr wrap="none" anchor="ctr" anchorCtr="0"/>
          <a:p>
            <a:pPr algn="l" latinLnBrk="1">
              <a:lnSpc>
                <a:spcPct val="200000"/>
              </a:lnSpc>
            </a:pPr>
            <a:r>
              <a:rPr lang="zh-CN" altLang="en-US" sz="1600" dirty="0">
                <a:solidFill>
                  <a:srgbClr val="000000"/>
                </a:solidFill>
                <a:latin typeface="华文楷体" panose="02010600040101010101" charset="-122"/>
                <a:ea typeface="华文楷体" panose="02010600040101010101" charset="-122"/>
                <a:sym typeface="楷体" panose="02010609060101010101" pitchFamily="49" charset="-122"/>
              </a:rPr>
              <a:t>①设备构筑</a:t>
            </a:r>
            <a:endParaRPr lang="zh-CN" altLang="en-US" sz="1600" dirty="0">
              <a:solidFill>
                <a:srgbClr val="000000"/>
              </a:solidFill>
              <a:latin typeface="华文楷体" panose="02010600040101010101" charset="-122"/>
              <a:ea typeface="华文楷体" panose="02010600040101010101" charset="-122"/>
              <a:sym typeface="楷体" panose="02010609060101010101" pitchFamily="49" charset="-122"/>
            </a:endParaRPr>
          </a:p>
          <a:p>
            <a:pPr algn="l" latinLnBrk="1">
              <a:lnSpc>
                <a:spcPct val="200000"/>
              </a:lnSpc>
            </a:pPr>
            <a:r>
              <a:rPr lang="zh-CN" altLang="en-US" sz="1600" dirty="0">
                <a:solidFill>
                  <a:srgbClr val="000000"/>
                </a:solidFill>
                <a:latin typeface="华文楷体" panose="02010600040101010101" charset="-122"/>
                <a:ea typeface="华文楷体" panose="02010600040101010101" charset="-122"/>
                <a:sym typeface="楷体" panose="02010609060101010101" pitchFamily="49" charset="-122"/>
              </a:rPr>
              <a:t>②</a:t>
            </a:r>
            <a:r>
              <a:rPr lang="zh-CN" sz="1600" dirty="0">
                <a:solidFill>
                  <a:srgbClr val="000000"/>
                </a:solidFill>
                <a:latin typeface="华文楷体" panose="02010600040101010101" charset="-122"/>
                <a:ea typeface="华文楷体" panose="02010600040101010101" charset="-122"/>
                <a:sym typeface="楷体" panose="02010609060101010101" pitchFamily="49" charset="-122"/>
              </a:rPr>
              <a:t>工厂平面图</a:t>
            </a:r>
            <a:endParaRPr lang="zh-CN" sz="1600" dirty="0">
              <a:solidFill>
                <a:srgbClr val="000000"/>
              </a:solidFill>
              <a:latin typeface="华文楷体" panose="02010600040101010101" charset="-122"/>
              <a:ea typeface="华文楷体" panose="02010600040101010101" charset="-122"/>
              <a:sym typeface="楷体" panose="02010609060101010101" pitchFamily="49" charset="-122"/>
            </a:endParaRPr>
          </a:p>
          <a:p>
            <a:pPr algn="l" latinLnBrk="1">
              <a:lnSpc>
                <a:spcPct val="200000"/>
              </a:lnSpc>
            </a:pPr>
            <a:r>
              <a:rPr lang="zh-CN" altLang="en-US" sz="1600" dirty="0">
                <a:solidFill>
                  <a:srgbClr val="000000"/>
                </a:solidFill>
                <a:latin typeface="华文楷体" panose="02010600040101010101" charset="-122"/>
                <a:ea typeface="华文楷体" panose="02010600040101010101" charset="-122"/>
                <a:sym typeface="楷体" panose="02010609060101010101" pitchFamily="49" charset="-122"/>
              </a:rPr>
              <a:t>③</a:t>
            </a:r>
            <a:r>
              <a:rPr lang="zh-CN" sz="1600" dirty="0">
                <a:solidFill>
                  <a:srgbClr val="000000"/>
                </a:solidFill>
                <a:latin typeface="华文楷体" panose="02010600040101010101" charset="-122"/>
                <a:ea typeface="华文楷体" panose="02010600040101010101" charset="-122"/>
                <a:sym typeface="楷体" panose="02010609060101010101" pitchFamily="49" charset="-122"/>
              </a:rPr>
              <a:t>组装生产运营方案</a:t>
            </a:r>
            <a:endParaRPr lang="zh-CN" sz="1600" dirty="0">
              <a:solidFill>
                <a:srgbClr val="000000"/>
              </a:solidFill>
              <a:latin typeface="华文楷体" panose="02010600040101010101" charset="-122"/>
              <a:ea typeface="华文楷体" panose="02010600040101010101" charset="-122"/>
              <a:sym typeface="楷体" panose="02010609060101010101" pitchFamily="49" charset="-122"/>
            </a:endParaRPr>
          </a:p>
          <a:p>
            <a:pPr algn="l" latinLnBrk="1">
              <a:lnSpc>
                <a:spcPct val="200000"/>
              </a:lnSpc>
            </a:pPr>
            <a:r>
              <a:rPr lang="zh-CN" altLang="en-US" sz="1600" dirty="0">
                <a:solidFill>
                  <a:srgbClr val="000000"/>
                </a:solidFill>
                <a:latin typeface="华文楷体" panose="02010600040101010101" charset="-122"/>
                <a:ea typeface="华文楷体" panose="02010600040101010101" charset="-122"/>
                <a:sym typeface="楷体" panose="02010609060101010101" pitchFamily="49" charset="-122"/>
              </a:rPr>
              <a:t>④</a:t>
            </a:r>
            <a:r>
              <a:rPr lang="zh-CN" sz="1600" dirty="0">
                <a:solidFill>
                  <a:srgbClr val="000000"/>
                </a:solidFill>
                <a:latin typeface="华文楷体" panose="02010600040101010101" charset="-122"/>
                <a:ea typeface="华文楷体" panose="02010600040101010101" charset="-122"/>
                <a:sym typeface="楷体" panose="02010609060101010101" pitchFamily="49" charset="-122"/>
              </a:rPr>
              <a:t>发泡生产运营方案</a:t>
            </a:r>
            <a:endParaRPr lang="zh-CN" sz="1600" dirty="0">
              <a:solidFill>
                <a:srgbClr val="000000"/>
              </a:solidFill>
              <a:latin typeface="华文楷体" panose="02010600040101010101" charset="-122"/>
              <a:ea typeface="华文楷体" panose="02010600040101010101" charset="-122"/>
              <a:sym typeface="楷体" panose="02010609060101010101" pitchFamily="49" charset="-122"/>
            </a:endParaRPr>
          </a:p>
          <a:p>
            <a:pPr algn="l" latinLnBrk="1">
              <a:lnSpc>
                <a:spcPct val="200000"/>
              </a:lnSpc>
            </a:pPr>
            <a:r>
              <a:rPr lang="zh-CN" altLang="en-US" sz="1600" dirty="0">
                <a:solidFill>
                  <a:srgbClr val="000000"/>
                </a:solidFill>
                <a:latin typeface="华文楷体" panose="02010600040101010101" charset="-122"/>
                <a:ea typeface="华文楷体" panose="02010600040101010101" charset="-122"/>
                <a:sym typeface="楷体" panose="02010609060101010101" pitchFamily="49" charset="-122"/>
              </a:rPr>
              <a:t>⑤</a:t>
            </a:r>
            <a:r>
              <a:rPr lang="zh-CN" sz="1600" dirty="0">
                <a:solidFill>
                  <a:srgbClr val="000000"/>
                </a:solidFill>
                <a:latin typeface="华文楷体" panose="02010600040101010101" charset="-122"/>
                <a:ea typeface="华文楷体" panose="02010600040101010101" charset="-122"/>
                <a:sym typeface="楷体" panose="02010609060101010101" pitchFamily="49" charset="-122"/>
              </a:rPr>
              <a:t>人员运营计划</a:t>
            </a:r>
            <a:endParaRPr lang="zh-CN" sz="1600" dirty="0">
              <a:solidFill>
                <a:srgbClr val="000000"/>
              </a:solidFill>
              <a:latin typeface="华文楷体" panose="02010600040101010101" charset="-122"/>
              <a:ea typeface="华文楷体" panose="02010600040101010101" charset="-122"/>
              <a:sym typeface="楷体" panose="02010609060101010101" pitchFamily="49" charset="-122"/>
            </a:endParaRPr>
          </a:p>
          <a:p>
            <a:pPr algn="l" latinLnBrk="1">
              <a:lnSpc>
                <a:spcPct val="200000"/>
              </a:lnSpc>
            </a:pPr>
            <a:r>
              <a:rPr lang="zh-CN" altLang="en-US" sz="1600" dirty="0">
                <a:solidFill>
                  <a:srgbClr val="000000"/>
                </a:solidFill>
                <a:latin typeface="华文楷体" panose="02010600040101010101" charset="-122"/>
                <a:ea typeface="华文楷体" panose="02010600040101010101" charset="-122"/>
                <a:sym typeface="楷体" panose="02010609060101010101" pitchFamily="49" charset="-122"/>
              </a:rPr>
              <a:t>⑥</a:t>
            </a:r>
            <a:r>
              <a:rPr lang="zh-CN" sz="1600" dirty="0">
                <a:solidFill>
                  <a:srgbClr val="000000"/>
                </a:solidFill>
                <a:latin typeface="华文楷体" panose="02010600040101010101" charset="-122"/>
                <a:ea typeface="华文楷体" panose="02010600040101010101" charset="-122"/>
                <a:sym typeface="楷体" panose="02010609060101010101" pitchFamily="49" charset="-122"/>
              </a:rPr>
              <a:t>设备投资计划</a:t>
            </a:r>
            <a:endParaRPr lang="zh-CN" sz="1600" dirty="0">
              <a:solidFill>
                <a:srgbClr val="000000"/>
              </a:solidFill>
              <a:latin typeface="华文楷体" panose="02010600040101010101" charset="-122"/>
              <a:ea typeface="华文楷体" panose="02010600040101010101" charset="-122"/>
              <a:sym typeface="楷体" panose="02010609060101010101" pitchFamily="49" charset="-122"/>
            </a:endParaRPr>
          </a:p>
          <a:p>
            <a:pPr algn="l" latinLnBrk="1">
              <a:lnSpc>
                <a:spcPct val="200000"/>
              </a:lnSpc>
            </a:pPr>
            <a:r>
              <a:rPr lang="zh-CN" altLang="en-US" sz="1600" dirty="0">
                <a:solidFill>
                  <a:srgbClr val="000000"/>
                </a:solidFill>
                <a:latin typeface="华文楷体" panose="02010600040101010101" charset="-122"/>
                <a:ea typeface="华文楷体" panose="02010600040101010101" charset="-122"/>
                <a:sym typeface="楷体" panose="02010609060101010101" pitchFamily="49" charset="-122"/>
              </a:rPr>
              <a:t>⑦</a:t>
            </a:r>
            <a:r>
              <a:rPr lang="zh-CN" sz="1600" dirty="0">
                <a:solidFill>
                  <a:srgbClr val="000000"/>
                </a:solidFill>
                <a:latin typeface="华文楷体" panose="02010600040101010101" charset="-122"/>
                <a:ea typeface="华文楷体" panose="02010600040101010101" charset="-122"/>
                <a:sym typeface="楷体" panose="02010609060101010101" pitchFamily="49" charset="-122"/>
              </a:rPr>
              <a:t>研发推进计划</a:t>
            </a:r>
            <a:endParaRPr lang="zh-CN" sz="1600" dirty="0">
              <a:solidFill>
                <a:srgbClr val="000000"/>
              </a:solidFill>
              <a:latin typeface="华文楷体" panose="02010600040101010101" charset="-122"/>
              <a:ea typeface="华文楷体" panose="02010600040101010101" charset="-122"/>
              <a:sym typeface="楷体" panose="02010609060101010101" pitchFamily="49" charset="-122"/>
            </a:endParaRPr>
          </a:p>
          <a:p>
            <a:pPr algn="l" latinLnBrk="1">
              <a:lnSpc>
                <a:spcPct val="200000"/>
              </a:lnSpc>
            </a:pPr>
            <a:r>
              <a:rPr lang="zh-CN" altLang="en-US" sz="1600" dirty="0">
                <a:solidFill>
                  <a:srgbClr val="000000"/>
                </a:solidFill>
                <a:latin typeface="华文楷体" panose="02010600040101010101" charset="-122"/>
                <a:ea typeface="华文楷体" panose="02010600040101010101" charset="-122"/>
                <a:sym typeface="楷体" panose="02010609060101010101" pitchFamily="49" charset="-122"/>
              </a:rPr>
              <a:t>⑧信息化构筑</a:t>
            </a:r>
            <a:endParaRPr lang="zh-CN" altLang="en-US" sz="1600" dirty="0">
              <a:solidFill>
                <a:srgbClr val="000000"/>
              </a:solidFill>
              <a:latin typeface="华文楷体" panose="02010600040101010101" charset="-122"/>
              <a:ea typeface="华文楷体" panose="02010600040101010101" charset="-122"/>
              <a:sym typeface="楷体" panose="02010609060101010101" pitchFamily="49" charset="-122"/>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13"/>
          <p:cNvSpPr txBox="1"/>
          <p:nvPr/>
        </p:nvSpPr>
        <p:spPr>
          <a:xfrm>
            <a:off x="911225" y="252730"/>
            <a:ext cx="5909945" cy="460375"/>
          </a:xfrm>
          <a:prstGeom prst="rect">
            <a:avLst/>
          </a:prstGeom>
          <a:noFill/>
        </p:spPr>
        <p:txBody>
          <a:bodyPr wrap="square" rtlCol="0">
            <a:spAutoFit/>
            <a:scene3d>
              <a:camera prst="orthographicFront"/>
              <a:lightRig rig="threePt" dir="t"/>
            </a:scene3d>
            <a:sp3d contourW="12700"/>
          </a:bodyPr>
          <a:lstStyle>
            <a:defPPr>
              <a:defRPr lang="en-US"/>
            </a:defPPr>
            <a:lvl1pPr>
              <a:defRPr b="1" spc="282">
                <a:solidFill>
                  <a:schemeClr val="tx1">
                    <a:lumMod val="50000"/>
                    <a:lumOff val="50000"/>
                  </a:schemeClr>
                </a:solidFill>
                <a:latin typeface="微软雅黑" panose="020B0503020204020204" pitchFamily="34" charset="-122"/>
                <a:ea typeface="微软雅黑" panose="020B0503020204020204" pitchFamily="34" charset="-122"/>
              </a:defRPr>
            </a:lvl1pPr>
          </a:lstStyle>
          <a:p>
            <a:pPr latinLnBrk="1"/>
            <a:r>
              <a:rPr lang="zh-CN" altLang="en-US" sz="2400" dirty="0">
                <a:solidFill>
                  <a:srgbClr val="000000"/>
                </a:solidFill>
                <a:latin typeface="Calibri" panose="020F0502020204030204" charset="0"/>
                <a:ea typeface="华文楷体" panose="02010600040101010101" charset="-122"/>
                <a:sym typeface="楷体" panose="02010609060101010101" pitchFamily="49" charset="-122"/>
              </a:rPr>
              <a:t>③</a:t>
            </a:r>
            <a:r>
              <a:rPr lang="en-US" altLang="zh-CN" sz="2400" dirty="0">
                <a:solidFill>
                  <a:srgbClr val="000000"/>
                </a:solidFill>
                <a:latin typeface="楷体" panose="02010609060101010101" pitchFamily="49" charset="-122"/>
                <a:ea typeface="Modern H Bold" pitchFamily="2" charset="-127"/>
                <a:sym typeface="楷体" panose="02010609060101010101" pitchFamily="49" charset="-122"/>
              </a:rPr>
              <a:t> </a:t>
            </a:r>
            <a:r>
              <a:rPr lang="zh-CN" altLang="en-US" sz="2400" dirty="0">
                <a:solidFill>
                  <a:srgbClr val="000000"/>
                </a:solidFill>
                <a:latin typeface="楷体" panose="02010609060101010101" pitchFamily="49" charset="-122"/>
                <a:ea typeface="楷体" panose="02010609060101010101" pitchFamily="49" charset="-122"/>
                <a:sym typeface="楷体" panose="02010609060101010101" pitchFamily="49" charset="-122"/>
              </a:rPr>
              <a:t>组装生产线运营方案</a:t>
            </a:r>
            <a:r>
              <a:rPr lang="en-US" altLang="zh-CN" sz="2400" dirty="0">
                <a:solidFill>
                  <a:srgbClr val="000000"/>
                </a:solidFill>
                <a:latin typeface="楷体" panose="02010609060101010101" pitchFamily="49" charset="-122"/>
                <a:ea typeface="楷体" panose="02010609060101010101" pitchFamily="49" charset="-122"/>
                <a:sym typeface="楷体" panose="02010609060101010101" pitchFamily="49" charset="-122"/>
              </a:rPr>
              <a:t>-MES</a:t>
            </a:r>
            <a:r>
              <a:rPr lang="zh-CN" altLang="en-US" sz="2400" dirty="0">
                <a:solidFill>
                  <a:srgbClr val="000000"/>
                </a:solidFill>
                <a:latin typeface="楷体" panose="02010609060101010101" pitchFamily="49" charset="-122"/>
                <a:ea typeface="楷体" panose="02010609060101010101" pitchFamily="49" charset="-122"/>
                <a:sym typeface="楷体" panose="02010609060101010101" pitchFamily="49" charset="-122"/>
              </a:rPr>
              <a:t>系统</a:t>
            </a:r>
            <a:endParaRPr lang="zh-CN" altLang="en-US" sz="2400"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p:txBody>
      </p:sp>
      <p:sp>
        <p:nvSpPr>
          <p:cNvPr id="17412" name="TextBox 48"/>
          <p:cNvSpPr/>
          <p:nvPr/>
        </p:nvSpPr>
        <p:spPr>
          <a:xfrm>
            <a:off x="418465" y="934720"/>
            <a:ext cx="2127250" cy="306705"/>
          </a:xfrm>
          <a:prstGeom prst="rect">
            <a:avLst/>
          </a:prstGeom>
          <a:noFill/>
          <a:ln w="9525">
            <a:noFill/>
          </a:ln>
        </p:spPr>
        <p:txBody>
          <a:bodyPr anchor="ctr" anchorCtr="0">
            <a:spAutoFit/>
          </a:bodyPr>
          <a:p>
            <a:pPr algn="ctr" latinLnBrk="1"/>
            <a:r>
              <a:rPr lang="zh-CN" altLang="en-US" sz="1400" b="1" dirty="0">
                <a:solidFill>
                  <a:srgbClr val="FFFFFF"/>
                </a:solidFill>
                <a:latin typeface="楷体" panose="02010609060101010101" pitchFamily="49" charset="-122"/>
                <a:ea typeface="Modern H Bold" pitchFamily="2" charset="-127"/>
                <a:sym typeface="楷体" panose="02010609060101010101" pitchFamily="49" charset="-122"/>
              </a:rPr>
              <a:t>工厂 </a:t>
            </a:r>
            <a:r>
              <a:rPr lang="en-US" altLang="zh-CN" sz="1400" b="1" dirty="0">
                <a:solidFill>
                  <a:srgbClr val="FFFFFF"/>
                </a:solidFill>
                <a:latin typeface="楷体" panose="02010609060101010101" pitchFamily="49" charset="-122"/>
                <a:ea typeface="楷体" panose="02010609060101010101" pitchFamily="49" charset="-122"/>
                <a:sym typeface="楷体" panose="02010609060101010101" pitchFamily="49" charset="-122"/>
              </a:rPr>
              <a:t>LAY-OUT</a:t>
            </a:r>
            <a:endParaRPr lang="zh-CN" altLang="en-US" sz="1400" b="1" dirty="0">
              <a:solidFill>
                <a:srgbClr val="FFFFFF"/>
              </a:solidFill>
              <a:latin typeface="楷体" panose="02010609060101010101" pitchFamily="49" charset="-122"/>
              <a:ea typeface="Modern H Bold" pitchFamily="2" charset="-127"/>
              <a:sym typeface="楷体" panose="02010609060101010101" pitchFamily="49" charset="-122"/>
            </a:endParaRPr>
          </a:p>
        </p:txBody>
      </p:sp>
      <p:sp>
        <p:nvSpPr>
          <p:cNvPr id="29723" name="TextBox 2"/>
          <p:cNvSpPr/>
          <p:nvPr/>
        </p:nvSpPr>
        <p:spPr>
          <a:xfrm>
            <a:off x="191770" y="908685"/>
            <a:ext cx="4275138" cy="306705"/>
          </a:xfrm>
          <a:prstGeom prst="rect">
            <a:avLst/>
          </a:prstGeom>
          <a:noFill/>
          <a:ln w="9525">
            <a:noFill/>
          </a:ln>
        </p:spPr>
        <p:txBody>
          <a:bodyPr anchor="ctr" anchorCtr="0">
            <a:spAutoFit/>
          </a:bodyPr>
          <a:p>
            <a:pPr latinLnBrk="1"/>
            <a:r>
              <a:rPr lang="zh-CN" altLang="en-US" sz="1400" dirty="0">
                <a:solidFill>
                  <a:srgbClr val="000000"/>
                </a:solidFill>
                <a:latin typeface="楷体" panose="02010609060101010101" pitchFamily="49" charset="-122"/>
                <a:ea typeface="楷体" panose="02010609060101010101" pitchFamily="49" charset="-122"/>
                <a:sym typeface="楷体" panose="02010609060101010101" pitchFamily="49" charset="-122"/>
              </a:rPr>
              <a:t>●座椅组装生产线主要使用设备</a:t>
            </a:r>
            <a:r>
              <a:rPr lang="en-US" altLang="zh-CN" sz="1400" dirty="0">
                <a:solidFill>
                  <a:srgbClr val="000000"/>
                </a:solidFill>
                <a:latin typeface="楷体" panose="02010609060101010101" pitchFamily="49" charset="-122"/>
                <a:ea typeface="楷体" panose="02010609060101010101" pitchFamily="49" charset="-122"/>
                <a:sym typeface="楷体" panose="02010609060101010101" pitchFamily="49" charset="-122"/>
              </a:rPr>
              <a:t>-MES</a:t>
            </a:r>
            <a:r>
              <a:rPr lang="zh-CN" altLang="en-US" sz="1400" dirty="0">
                <a:solidFill>
                  <a:srgbClr val="000000"/>
                </a:solidFill>
                <a:latin typeface="楷体" panose="02010609060101010101" pitchFamily="49" charset="-122"/>
                <a:ea typeface="楷体" panose="02010609060101010101" pitchFamily="49" charset="-122"/>
                <a:sym typeface="楷体" panose="02010609060101010101" pitchFamily="49" charset="-122"/>
              </a:rPr>
              <a:t>系统控制</a:t>
            </a:r>
            <a:endParaRPr lang="zh-CN" altLang="en-US" sz="1400"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p:txBody>
      </p:sp>
      <p:sp>
        <p:nvSpPr>
          <p:cNvPr id="2" name="TextBox 13"/>
          <p:cNvSpPr txBox="1"/>
          <p:nvPr/>
        </p:nvSpPr>
        <p:spPr>
          <a:xfrm>
            <a:off x="335915" y="1565275"/>
            <a:ext cx="3599815" cy="4657725"/>
          </a:xfrm>
          <a:prstGeom prst="rect">
            <a:avLst/>
          </a:prstGeom>
          <a:noFill/>
          <a:ln>
            <a:solidFill>
              <a:schemeClr val="bg1">
                <a:lumMod val="95000"/>
              </a:schemeClr>
            </a:solidFill>
          </a:ln>
        </p:spPr>
        <p:txBody>
          <a:bodyPr wrap="square" rtlCol="0">
            <a:noAutofit/>
            <a:scene3d>
              <a:camera prst="orthographicFront"/>
              <a:lightRig rig="threePt" dir="t"/>
            </a:scene3d>
            <a:sp3d contourW="12700"/>
          </a:bodyPr>
          <a:lstStyle>
            <a:defPPr>
              <a:defRPr lang="en-US"/>
            </a:defPPr>
            <a:lvl1pPr>
              <a:defRPr b="1" spc="282">
                <a:solidFill>
                  <a:schemeClr val="tx1">
                    <a:lumMod val="50000"/>
                    <a:lumOff val="50000"/>
                  </a:schemeClr>
                </a:solidFill>
                <a:latin typeface="微软雅黑" panose="020B0503020204020204" pitchFamily="34" charset="-122"/>
                <a:ea typeface="微软雅黑" panose="020B0503020204020204" pitchFamily="34" charset="-122"/>
              </a:defRPr>
            </a:lvl1pPr>
          </a:lstStyle>
          <a:p>
            <a:pPr>
              <a:lnSpc>
                <a:spcPct val="150000"/>
              </a:lnSpc>
            </a:pPr>
            <a:r>
              <a:rPr sz="1200" dirty="0" smtClean="0">
                <a:solidFill>
                  <a:schemeClr val="tx1"/>
                </a:solidFill>
                <a:latin typeface="华文楷体" panose="02010600040101010101" charset="-122"/>
                <a:ea typeface="华文楷体" panose="02010600040101010101" charset="-122"/>
                <a:cs typeface="华文楷体" panose="02010600040101010101" charset="-122"/>
              </a:rPr>
              <a:t>1.</a:t>
            </a:r>
            <a:r>
              <a:rPr lang="zh-CN" sz="1400" dirty="0" smtClean="0">
                <a:solidFill>
                  <a:schemeClr val="tx1"/>
                </a:solidFill>
                <a:latin typeface="华文楷体" panose="02010600040101010101" charset="-122"/>
                <a:ea typeface="华文楷体" panose="02010600040101010101" charset="-122"/>
                <a:cs typeface="华文楷体" panose="02010600040101010101" charset="-122"/>
              </a:rPr>
              <a:t>订单排产功能：</a:t>
            </a:r>
            <a:r>
              <a:rPr lang="zh-CN" sz="1200" dirty="0" smtClean="0">
                <a:solidFill>
                  <a:schemeClr val="tx1"/>
                </a:solidFill>
                <a:latin typeface="华文楷体" panose="02010600040101010101" charset="-122"/>
                <a:ea typeface="华文楷体" panose="02010600040101010101" charset="-122"/>
                <a:cs typeface="华文楷体" panose="02010600040101010101" charset="-122"/>
              </a:rPr>
              <a:t>需实现</a:t>
            </a:r>
            <a:r>
              <a:rPr lang="en-US" altLang="zh-CN" sz="1200" dirty="0" smtClean="0">
                <a:solidFill>
                  <a:schemeClr val="tx1"/>
                </a:solidFill>
                <a:latin typeface="华文楷体" panose="02010600040101010101" charset="-122"/>
                <a:ea typeface="华文楷体" panose="02010600040101010101" charset="-122"/>
                <a:cs typeface="华文楷体" panose="02010600040101010101" charset="-122"/>
              </a:rPr>
              <a:t>2</a:t>
            </a:r>
            <a:r>
              <a:rPr lang="zh-CN" altLang="en-US" sz="1200" dirty="0" smtClean="0">
                <a:solidFill>
                  <a:schemeClr val="tx1"/>
                </a:solidFill>
                <a:latin typeface="华文楷体" panose="02010600040101010101" charset="-122"/>
                <a:ea typeface="华文楷体" panose="02010600040101010101" charset="-122"/>
                <a:cs typeface="华文楷体" panose="02010600040101010101" charset="-122"/>
              </a:rPr>
              <a:t>种排产方式，</a:t>
            </a:r>
            <a:endParaRPr lang="zh-CN" altLang="en-US" sz="1200" dirty="0" smtClean="0">
              <a:solidFill>
                <a:schemeClr val="tx1"/>
              </a:solidFill>
              <a:latin typeface="华文楷体" panose="02010600040101010101" charset="-122"/>
              <a:ea typeface="华文楷体" panose="02010600040101010101" charset="-122"/>
              <a:cs typeface="华文楷体" panose="02010600040101010101" charset="-122"/>
            </a:endParaRPr>
          </a:p>
          <a:p>
            <a:pPr>
              <a:lnSpc>
                <a:spcPct val="150000"/>
              </a:lnSpc>
            </a:pPr>
            <a:r>
              <a:rPr lang="zh-CN" altLang="en-US" sz="1200" dirty="0" smtClean="0">
                <a:solidFill>
                  <a:schemeClr val="tx1"/>
                </a:solidFill>
                <a:latin typeface="华文楷体" panose="02010600040101010101" charset="-122"/>
                <a:ea typeface="华文楷体" panose="02010600040101010101" charset="-122"/>
                <a:cs typeface="华文楷体" panose="02010600040101010101" charset="-122"/>
              </a:rPr>
              <a:t> </a:t>
            </a:r>
            <a:r>
              <a:rPr lang="en-US" altLang="zh-CN" sz="1200" dirty="0" smtClean="0">
                <a:solidFill>
                  <a:schemeClr val="tx1"/>
                </a:solidFill>
                <a:latin typeface="华文楷体" panose="02010600040101010101" charset="-122"/>
                <a:ea typeface="华文楷体" panose="02010600040101010101" charset="-122"/>
                <a:cs typeface="华文楷体" panose="02010600040101010101" charset="-122"/>
              </a:rPr>
              <a:t> ①</a:t>
            </a:r>
            <a:r>
              <a:rPr lang="zh-CN" altLang="en-US" sz="1200" dirty="0" smtClean="0">
                <a:solidFill>
                  <a:schemeClr val="tx1"/>
                </a:solidFill>
                <a:latin typeface="华文楷体" panose="02010600040101010101" charset="-122"/>
                <a:ea typeface="华文楷体" panose="02010600040101010101" charset="-122"/>
                <a:cs typeface="华文楷体" panose="02010600040101010101" charset="-122"/>
              </a:rPr>
              <a:t>线体首工位排产</a:t>
            </a:r>
            <a:r>
              <a:rPr lang="en-US" altLang="zh-CN" sz="1200" dirty="0" smtClean="0">
                <a:solidFill>
                  <a:schemeClr val="tx1"/>
                </a:solidFill>
                <a:latin typeface="华文楷体" panose="02010600040101010101" charset="-122"/>
                <a:ea typeface="华文楷体" panose="02010600040101010101" charset="-122"/>
                <a:cs typeface="华文楷体" panose="02010600040101010101" charset="-122"/>
              </a:rPr>
              <a:t>  </a:t>
            </a:r>
            <a:r>
              <a:rPr lang="en-US" altLang="zh-CN" sz="1200" dirty="0" smtClean="0">
                <a:solidFill>
                  <a:schemeClr val="tx1"/>
                </a:solidFill>
                <a:latin typeface="华文楷体" panose="02010600040101010101" charset="-122"/>
                <a:ea typeface="华文楷体" panose="02010600040101010101" charset="-122"/>
                <a:cs typeface="华文楷体" panose="02010600040101010101" charset="-122"/>
                <a:sym typeface="+mn-ea"/>
              </a:rPr>
              <a:t>②</a:t>
            </a:r>
            <a:r>
              <a:rPr lang="zh-CN" altLang="en-US" sz="1200" dirty="0" smtClean="0">
                <a:solidFill>
                  <a:schemeClr val="tx1"/>
                </a:solidFill>
                <a:latin typeface="华文楷体" panose="02010600040101010101" charset="-122"/>
                <a:ea typeface="华文楷体" panose="02010600040101010101" charset="-122"/>
                <a:cs typeface="华文楷体" panose="02010600040101010101" charset="-122"/>
              </a:rPr>
              <a:t>系统排产</a:t>
            </a:r>
            <a:endParaRPr lang="zh-CN" sz="1200" dirty="0" smtClean="0">
              <a:solidFill>
                <a:schemeClr val="tx1"/>
              </a:solidFill>
              <a:latin typeface="华文楷体" panose="02010600040101010101" charset="-122"/>
              <a:ea typeface="华文楷体" panose="02010600040101010101" charset="-122"/>
              <a:cs typeface="华文楷体" panose="02010600040101010101" charset="-122"/>
            </a:endParaRPr>
          </a:p>
          <a:p>
            <a:pPr>
              <a:lnSpc>
                <a:spcPct val="150000"/>
              </a:lnSpc>
            </a:pPr>
            <a:r>
              <a:rPr lang="en-US" altLang="zh-CN" sz="1200" dirty="0" smtClean="0">
                <a:solidFill>
                  <a:schemeClr val="tx1"/>
                </a:solidFill>
                <a:latin typeface="华文楷体" panose="02010600040101010101" charset="-122"/>
                <a:ea typeface="华文楷体" panose="02010600040101010101" charset="-122"/>
                <a:cs typeface="华文楷体" panose="02010600040101010101" charset="-122"/>
              </a:rPr>
              <a:t>2.</a:t>
            </a:r>
            <a:r>
              <a:rPr lang="zh-CN" altLang="en-US" sz="1200" dirty="0" smtClean="0">
                <a:solidFill>
                  <a:schemeClr val="tx1"/>
                </a:solidFill>
                <a:latin typeface="华文楷体" panose="02010600040101010101" charset="-122"/>
                <a:ea typeface="华文楷体" panose="02010600040101010101" charset="-122"/>
                <a:cs typeface="华文楷体" panose="02010600040101010101" charset="-122"/>
              </a:rPr>
              <a:t>产品防错功能：扫码放错</a:t>
            </a:r>
            <a:endParaRPr lang="zh-CN" altLang="en-US" sz="1200" dirty="0" smtClean="0">
              <a:solidFill>
                <a:schemeClr val="tx1"/>
              </a:solidFill>
              <a:latin typeface="华文楷体" panose="02010600040101010101" charset="-122"/>
              <a:ea typeface="华文楷体" panose="02010600040101010101" charset="-122"/>
              <a:cs typeface="华文楷体" panose="02010600040101010101" charset="-122"/>
            </a:endParaRPr>
          </a:p>
          <a:p>
            <a:pPr>
              <a:lnSpc>
                <a:spcPct val="150000"/>
              </a:lnSpc>
            </a:pPr>
            <a:r>
              <a:rPr lang="en-US" altLang="zh-CN" sz="1200" dirty="0" smtClean="0">
                <a:solidFill>
                  <a:schemeClr val="tx1"/>
                </a:solidFill>
                <a:latin typeface="华文楷体" panose="02010600040101010101" charset="-122"/>
                <a:ea typeface="华文楷体" panose="02010600040101010101" charset="-122"/>
                <a:cs typeface="华文楷体" panose="02010600040101010101" charset="-122"/>
              </a:rPr>
              <a:t>3.</a:t>
            </a:r>
            <a:r>
              <a:rPr lang="zh-CN" altLang="en-US" sz="1200" dirty="0" smtClean="0">
                <a:solidFill>
                  <a:schemeClr val="tx1"/>
                </a:solidFill>
                <a:latin typeface="华文楷体" panose="02010600040101010101" charset="-122"/>
                <a:ea typeface="华文楷体" panose="02010600040101010101" charset="-122"/>
                <a:cs typeface="华文楷体" panose="02010600040101010101" charset="-122"/>
              </a:rPr>
              <a:t>产品追溯功能：通过系统数据记录，实现产品追溯及问题分析</a:t>
            </a:r>
            <a:endParaRPr lang="zh-CN" altLang="en-US" sz="1200" dirty="0" smtClean="0">
              <a:solidFill>
                <a:schemeClr val="tx1"/>
              </a:solidFill>
              <a:latin typeface="华文楷体" panose="02010600040101010101" charset="-122"/>
              <a:ea typeface="华文楷体" panose="02010600040101010101" charset="-122"/>
              <a:cs typeface="华文楷体" panose="02010600040101010101" charset="-122"/>
            </a:endParaRPr>
          </a:p>
          <a:p>
            <a:pPr>
              <a:lnSpc>
                <a:spcPct val="150000"/>
              </a:lnSpc>
            </a:pPr>
            <a:r>
              <a:rPr lang="en-US" altLang="zh-CN" sz="1200" dirty="0" smtClean="0">
                <a:solidFill>
                  <a:schemeClr val="tx1"/>
                </a:solidFill>
                <a:latin typeface="华文楷体" panose="02010600040101010101" charset="-122"/>
                <a:ea typeface="华文楷体" panose="02010600040101010101" charset="-122"/>
                <a:cs typeface="华文楷体" panose="02010600040101010101" charset="-122"/>
              </a:rPr>
              <a:t>4.</a:t>
            </a:r>
            <a:r>
              <a:rPr lang="zh-CN" altLang="en-US" sz="1200" dirty="0" smtClean="0">
                <a:solidFill>
                  <a:schemeClr val="tx1"/>
                </a:solidFill>
                <a:latin typeface="华文楷体" panose="02010600040101010101" charset="-122"/>
                <a:ea typeface="华文楷体" panose="02010600040101010101" charset="-122"/>
                <a:cs typeface="华文楷体" panose="02010600040101010101" charset="-122"/>
              </a:rPr>
              <a:t>其余功能：</a:t>
            </a:r>
            <a:endParaRPr lang="zh-CN" altLang="en-US" sz="1200" dirty="0" smtClean="0">
              <a:solidFill>
                <a:schemeClr val="tx1"/>
              </a:solidFill>
              <a:latin typeface="华文楷体" panose="02010600040101010101" charset="-122"/>
              <a:ea typeface="华文楷体" panose="02010600040101010101" charset="-122"/>
              <a:cs typeface="华文楷体" panose="02010600040101010101" charset="-122"/>
            </a:endParaRPr>
          </a:p>
          <a:p>
            <a:pPr>
              <a:lnSpc>
                <a:spcPct val="150000"/>
              </a:lnSpc>
            </a:pPr>
            <a:r>
              <a:rPr lang="zh-CN" altLang="en-US" sz="1200" dirty="0" smtClean="0">
                <a:solidFill>
                  <a:schemeClr val="tx1"/>
                </a:solidFill>
                <a:latin typeface="华文楷体" panose="02010600040101010101" charset="-122"/>
                <a:ea typeface="华文楷体" panose="02010600040101010101" charset="-122"/>
                <a:cs typeface="华文楷体" panose="02010600040101010101" charset="-122"/>
              </a:rPr>
              <a:t> </a:t>
            </a:r>
            <a:r>
              <a:rPr lang="en-US" altLang="zh-CN" sz="1200" dirty="0" smtClean="0">
                <a:solidFill>
                  <a:schemeClr val="tx1"/>
                </a:solidFill>
                <a:latin typeface="华文楷体" panose="02010600040101010101" charset="-122"/>
                <a:ea typeface="华文楷体" panose="02010600040101010101" charset="-122"/>
                <a:cs typeface="华文楷体" panose="02010600040101010101" charset="-122"/>
              </a:rPr>
              <a:t> </a:t>
            </a:r>
            <a:r>
              <a:rPr lang="en-US" altLang="zh-CN" sz="1200" dirty="0" smtClean="0">
                <a:solidFill>
                  <a:schemeClr val="tx1"/>
                </a:solidFill>
                <a:latin typeface="Calibri" panose="020F0502020204030204" charset="0"/>
                <a:ea typeface="华文楷体" panose="02010600040101010101" charset="-122"/>
                <a:cs typeface="华文楷体" panose="02010600040101010101" charset="-122"/>
              </a:rPr>
              <a:t>①</a:t>
            </a:r>
            <a:r>
              <a:rPr lang="zh-CN" altLang="en-US" sz="1200" dirty="0" smtClean="0">
                <a:solidFill>
                  <a:schemeClr val="tx1"/>
                </a:solidFill>
                <a:latin typeface="华文楷体" panose="02010600040101010101" charset="-122"/>
                <a:ea typeface="华文楷体" panose="02010600040101010101" charset="-122"/>
                <a:cs typeface="华文楷体" panose="02010600040101010101" charset="-122"/>
              </a:rPr>
              <a:t>计划管理</a:t>
            </a:r>
            <a:endParaRPr lang="zh-CN" altLang="en-US" sz="1200" dirty="0" smtClean="0">
              <a:solidFill>
                <a:schemeClr val="tx1"/>
              </a:solidFill>
              <a:latin typeface="华文楷体" panose="02010600040101010101" charset="-122"/>
              <a:ea typeface="华文楷体" panose="02010600040101010101" charset="-122"/>
              <a:cs typeface="华文楷体" panose="02010600040101010101" charset="-122"/>
            </a:endParaRPr>
          </a:p>
          <a:p>
            <a:pPr>
              <a:lnSpc>
                <a:spcPct val="150000"/>
              </a:lnSpc>
            </a:pPr>
            <a:r>
              <a:rPr lang="zh-CN" altLang="en-US" sz="1200" dirty="0" smtClean="0">
                <a:solidFill>
                  <a:schemeClr val="tx1"/>
                </a:solidFill>
                <a:latin typeface="华文楷体" panose="02010600040101010101" charset="-122"/>
                <a:ea typeface="华文楷体" panose="02010600040101010101" charset="-122"/>
                <a:cs typeface="华文楷体" panose="02010600040101010101" charset="-122"/>
              </a:rPr>
              <a:t> </a:t>
            </a:r>
            <a:r>
              <a:rPr lang="en-US" altLang="zh-CN" sz="1200" dirty="0" smtClean="0">
                <a:solidFill>
                  <a:schemeClr val="tx1"/>
                </a:solidFill>
                <a:latin typeface="华文楷体" panose="02010600040101010101" charset="-122"/>
                <a:ea typeface="华文楷体" panose="02010600040101010101" charset="-122"/>
                <a:cs typeface="华文楷体" panose="02010600040101010101" charset="-122"/>
              </a:rPr>
              <a:t> </a:t>
            </a:r>
            <a:r>
              <a:rPr lang="en-US" altLang="zh-CN" sz="1200" dirty="0" smtClean="0">
                <a:solidFill>
                  <a:schemeClr val="tx1"/>
                </a:solidFill>
                <a:latin typeface="Calibri" panose="020F0502020204030204" charset="0"/>
                <a:ea typeface="华文楷体" panose="02010600040101010101" charset="-122"/>
                <a:cs typeface="华文楷体" panose="02010600040101010101" charset="-122"/>
                <a:sym typeface="+mn-ea"/>
              </a:rPr>
              <a:t>②</a:t>
            </a:r>
            <a:r>
              <a:rPr lang="zh-CN" altLang="en-US" sz="1200" dirty="0" smtClean="0">
                <a:solidFill>
                  <a:schemeClr val="tx1"/>
                </a:solidFill>
                <a:latin typeface="华文楷体" panose="02010600040101010101" charset="-122"/>
                <a:ea typeface="华文楷体" panose="02010600040101010101" charset="-122"/>
                <a:cs typeface="华文楷体" panose="02010600040101010101" charset="-122"/>
              </a:rPr>
              <a:t>过程管理</a:t>
            </a:r>
            <a:endParaRPr lang="zh-CN" altLang="en-US" sz="1200" dirty="0" smtClean="0">
              <a:solidFill>
                <a:schemeClr val="tx1"/>
              </a:solidFill>
              <a:latin typeface="华文楷体" panose="02010600040101010101" charset="-122"/>
              <a:ea typeface="华文楷体" panose="02010600040101010101" charset="-122"/>
              <a:cs typeface="华文楷体" panose="02010600040101010101" charset="-122"/>
            </a:endParaRPr>
          </a:p>
          <a:p>
            <a:pPr>
              <a:lnSpc>
                <a:spcPct val="150000"/>
              </a:lnSpc>
            </a:pPr>
            <a:r>
              <a:rPr lang="zh-CN" altLang="en-US" sz="1200" dirty="0" smtClean="0">
                <a:solidFill>
                  <a:schemeClr val="tx1"/>
                </a:solidFill>
                <a:latin typeface="华文楷体" panose="02010600040101010101" charset="-122"/>
                <a:ea typeface="华文楷体" panose="02010600040101010101" charset="-122"/>
                <a:cs typeface="华文楷体" panose="02010600040101010101" charset="-122"/>
              </a:rPr>
              <a:t> </a:t>
            </a:r>
            <a:r>
              <a:rPr lang="en-US" altLang="zh-CN" sz="1200" dirty="0" smtClean="0">
                <a:solidFill>
                  <a:schemeClr val="tx1"/>
                </a:solidFill>
                <a:latin typeface="华文楷体" panose="02010600040101010101" charset="-122"/>
                <a:ea typeface="华文楷体" panose="02010600040101010101" charset="-122"/>
                <a:cs typeface="华文楷体" panose="02010600040101010101" charset="-122"/>
              </a:rPr>
              <a:t> </a:t>
            </a:r>
            <a:r>
              <a:rPr lang="en-US" altLang="zh-CN" sz="1200" dirty="0" smtClean="0">
                <a:solidFill>
                  <a:schemeClr val="tx1"/>
                </a:solidFill>
                <a:latin typeface="Calibri" panose="020F0502020204030204" charset="0"/>
                <a:ea typeface="华文楷体" panose="02010600040101010101" charset="-122"/>
                <a:cs typeface="华文楷体" panose="02010600040101010101" charset="-122"/>
                <a:sym typeface="+mn-ea"/>
              </a:rPr>
              <a:t>③</a:t>
            </a:r>
            <a:r>
              <a:rPr lang="zh-CN" altLang="en-US" sz="1200" dirty="0" smtClean="0">
                <a:solidFill>
                  <a:schemeClr val="tx1"/>
                </a:solidFill>
                <a:latin typeface="华文楷体" panose="02010600040101010101" charset="-122"/>
                <a:ea typeface="华文楷体" panose="02010600040101010101" charset="-122"/>
                <a:cs typeface="华文楷体" panose="02010600040101010101" charset="-122"/>
              </a:rPr>
              <a:t>质量管理</a:t>
            </a:r>
            <a:endParaRPr lang="zh-CN" altLang="en-US" sz="1200" dirty="0" smtClean="0">
              <a:solidFill>
                <a:schemeClr val="tx1"/>
              </a:solidFill>
              <a:latin typeface="华文楷体" panose="02010600040101010101" charset="-122"/>
              <a:ea typeface="华文楷体" panose="02010600040101010101" charset="-122"/>
              <a:cs typeface="华文楷体" panose="02010600040101010101" charset="-122"/>
            </a:endParaRPr>
          </a:p>
          <a:p>
            <a:pPr>
              <a:lnSpc>
                <a:spcPct val="150000"/>
              </a:lnSpc>
            </a:pPr>
            <a:r>
              <a:rPr lang="zh-CN" altLang="en-US" sz="1200" dirty="0" smtClean="0">
                <a:solidFill>
                  <a:schemeClr val="tx1"/>
                </a:solidFill>
                <a:latin typeface="华文楷体" panose="02010600040101010101" charset="-122"/>
                <a:ea typeface="华文楷体" panose="02010600040101010101" charset="-122"/>
                <a:cs typeface="华文楷体" panose="02010600040101010101" charset="-122"/>
              </a:rPr>
              <a:t> </a:t>
            </a:r>
            <a:r>
              <a:rPr lang="en-US" altLang="zh-CN" sz="1200" dirty="0" smtClean="0">
                <a:solidFill>
                  <a:schemeClr val="tx1"/>
                </a:solidFill>
                <a:latin typeface="华文楷体" panose="02010600040101010101" charset="-122"/>
                <a:ea typeface="华文楷体" panose="02010600040101010101" charset="-122"/>
                <a:cs typeface="华文楷体" panose="02010600040101010101" charset="-122"/>
              </a:rPr>
              <a:t> </a:t>
            </a:r>
            <a:r>
              <a:rPr lang="en-US" altLang="zh-CN" sz="1200" dirty="0" smtClean="0">
                <a:solidFill>
                  <a:schemeClr val="tx1"/>
                </a:solidFill>
                <a:latin typeface="楷体" panose="02010609060101010101" pitchFamily="49" charset="-122"/>
                <a:ea typeface="楷体" panose="02010609060101010101" pitchFamily="49" charset="-122"/>
                <a:cs typeface="华文楷体" panose="02010600040101010101" charset="-122"/>
                <a:sym typeface="+mn-ea"/>
              </a:rPr>
              <a:t>④</a:t>
            </a:r>
            <a:r>
              <a:rPr lang="zh-CN" altLang="en-US" sz="1200" dirty="0" smtClean="0">
                <a:solidFill>
                  <a:schemeClr val="tx1"/>
                </a:solidFill>
                <a:latin typeface="华文楷体" panose="02010600040101010101" charset="-122"/>
                <a:ea typeface="华文楷体" panose="02010600040101010101" charset="-122"/>
                <a:cs typeface="华文楷体" panose="02010600040101010101" charset="-122"/>
              </a:rPr>
              <a:t>系统管理</a:t>
            </a:r>
            <a:endParaRPr lang="zh-CN" altLang="en-US" sz="1200" dirty="0" smtClean="0">
              <a:solidFill>
                <a:schemeClr val="tx1"/>
              </a:solidFill>
              <a:latin typeface="华文楷体" panose="02010600040101010101" charset="-122"/>
              <a:ea typeface="华文楷体" panose="02010600040101010101" charset="-122"/>
              <a:cs typeface="华文楷体" panose="02010600040101010101" charset="-122"/>
            </a:endParaRPr>
          </a:p>
          <a:p>
            <a:pPr>
              <a:lnSpc>
                <a:spcPct val="150000"/>
              </a:lnSpc>
            </a:pPr>
            <a:r>
              <a:rPr lang="en-US" altLang="zh-CN" sz="1200" dirty="0" smtClean="0">
                <a:solidFill>
                  <a:schemeClr val="tx1"/>
                </a:solidFill>
                <a:latin typeface="华文楷体" panose="02010600040101010101" charset="-122"/>
                <a:ea typeface="华文楷体" panose="02010600040101010101" charset="-122"/>
                <a:cs typeface="华文楷体" panose="02010600040101010101" charset="-122"/>
              </a:rPr>
              <a:t>5.RFID</a:t>
            </a:r>
            <a:r>
              <a:rPr lang="zh-CN" altLang="en-US" sz="1200" dirty="0" smtClean="0">
                <a:solidFill>
                  <a:schemeClr val="tx1"/>
                </a:solidFill>
                <a:latin typeface="华文楷体" panose="02010600040101010101" charset="-122"/>
                <a:ea typeface="华文楷体" panose="02010600040101010101" charset="-122"/>
                <a:cs typeface="华文楷体" panose="02010600040101010101" charset="-122"/>
              </a:rPr>
              <a:t>点位控制说明：暂定</a:t>
            </a:r>
            <a:r>
              <a:rPr lang="en-US" altLang="zh-CN" sz="1200" dirty="0" smtClean="0">
                <a:solidFill>
                  <a:schemeClr val="tx1"/>
                </a:solidFill>
                <a:latin typeface="华文楷体" panose="02010600040101010101" charset="-122"/>
                <a:ea typeface="华文楷体" panose="02010600040101010101" charset="-122"/>
                <a:cs typeface="华文楷体" panose="02010600040101010101" charset="-122"/>
              </a:rPr>
              <a:t>22</a:t>
            </a:r>
            <a:r>
              <a:rPr lang="zh-CN" altLang="en-US" sz="1200" dirty="0" smtClean="0">
                <a:solidFill>
                  <a:schemeClr val="tx1"/>
                </a:solidFill>
                <a:latin typeface="华文楷体" panose="02010600040101010101" charset="-122"/>
                <a:ea typeface="华文楷体" panose="02010600040101010101" charset="-122"/>
                <a:cs typeface="华文楷体" panose="02010600040101010101" charset="-122"/>
              </a:rPr>
              <a:t>个点。</a:t>
            </a:r>
            <a:endParaRPr lang="zh-CN" altLang="en-US" sz="1200" dirty="0" smtClean="0">
              <a:solidFill>
                <a:schemeClr val="tx1"/>
              </a:solidFill>
              <a:latin typeface="华文楷体" panose="02010600040101010101" charset="-122"/>
              <a:ea typeface="华文楷体" panose="02010600040101010101" charset="-122"/>
              <a:cs typeface="华文楷体" panose="02010600040101010101" charset="-122"/>
            </a:endParaRPr>
          </a:p>
          <a:p>
            <a:pPr>
              <a:lnSpc>
                <a:spcPct val="150000"/>
              </a:lnSpc>
            </a:pPr>
            <a:r>
              <a:rPr lang="en-US" altLang="zh-CN" sz="1200" dirty="0" smtClean="0">
                <a:solidFill>
                  <a:schemeClr val="tx1"/>
                </a:solidFill>
                <a:latin typeface="华文楷体" panose="02010600040101010101" charset="-122"/>
                <a:ea typeface="华文楷体" panose="02010600040101010101" charset="-122"/>
                <a:cs typeface="华文楷体" panose="02010600040101010101" charset="-122"/>
              </a:rPr>
              <a:t>6.MES</a:t>
            </a:r>
            <a:r>
              <a:rPr lang="zh-CN" altLang="en-US" sz="1200" dirty="0" smtClean="0">
                <a:solidFill>
                  <a:schemeClr val="tx1"/>
                </a:solidFill>
                <a:latin typeface="华文楷体" panose="02010600040101010101" charset="-122"/>
                <a:ea typeface="华文楷体" panose="02010600040101010101" charset="-122"/>
                <a:cs typeface="华文楷体" panose="02010600040101010101" charset="-122"/>
              </a:rPr>
              <a:t>系统硬件说明：</a:t>
            </a:r>
            <a:endParaRPr lang="zh-CN" altLang="en-US" sz="1200" dirty="0" smtClean="0">
              <a:solidFill>
                <a:schemeClr val="tx1"/>
              </a:solidFill>
              <a:latin typeface="华文楷体" panose="02010600040101010101" charset="-122"/>
              <a:ea typeface="华文楷体" panose="02010600040101010101" charset="-122"/>
              <a:cs typeface="华文楷体" panose="02010600040101010101" charset="-122"/>
            </a:endParaRPr>
          </a:p>
          <a:p>
            <a:pPr>
              <a:lnSpc>
                <a:spcPct val="150000"/>
              </a:lnSpc>
            </a:pPr>
            <a:r>
              <a:rPr lang="zh-CN" altLang="en-US" sz="1200" dirty="0" smtClean="0">
                <a:solidFill>
                  <a:schemeClr val="tx1"/>
                </a:solidFill>
                <a:latin typeface="华文楷体" panose="02010600040101010101" charset="-122"/>
                <a:ea typeface="华文楷体" panose="02010600040101010101" charset="-122"/>
                <a:cs typeface="华文楷体" panose="02010600040101010101" charset="-122"/>
              </a:rPr>
              <a:t> </a:t>
            </a:r>
            <a:r>
              <a:rPr lang="en-US" altLang="zh-CN" sz="1200" dirty="0" smtClean="0">
                <a:solidFill>
                  <a:schemeClr val="tx1"/>
                </a:solidFill>
                <a:latin typeface="华文楷体" panose="02010600040101010101" charset="-122"/>
                <a:ea typeface="华文楷体" panose="02010600040101010101" charset="-122"/>
                <a:cs typeface="华文楷体" panose="02010600040101010101" charset="-122"/>
              </a:rPr>
              <a:t> </a:t>
            </a:r>
            <a:r>
              <a:rPr lang="zh-CN" altLang="en-US" sz="1200" dirty="0" smtClean="0">
                <a:solidFill>
                  <a:schemeClr val="tx1"/>
                </a:solidFill>
                <a:latin typeface="华文楷体" panose="02010600040101010101" charset="-122"/>
                <a:ea typeface="华文楷体" panose="02010600040101010101" charset="-122"/>
                <a:cs typeface="华文楷体" panose="02010600040101010101" charset="-122"/>
              </a:rPr>
              <a:t>研华</a:t>
            </a:r>
            <a:r>
              <a:rPr lang="zh-CN" altLang="en-US" sz="1200" dirty="0" smtClean="0">
                <a:solidFill>
                  <a:schemeClr val="tx1"/>
                </a:solidFill>
                <a:latin typeface="华文楷体" panose="02010600040101010101" charset="-122"/>
                <a:ea typeface="华文楷体" panose="02010600040101010101" charset="-122"/>
                <a:cs typeface="华文楷体" panose="02010600040101010101" charset="-122"/>
              </a:rPr>
              <a:t>工控机（屏幕</a:t>
            </a:r>
            <a:r>
              <a:rPr lang="en-US" altLang="zh-CN" sz="1200" dirty="0" smtClean="0">
                <a:solidFill>
                  <a:schemeClr val="tx1"/>
                </a:solidFill>
                <a:latin typeface="华文楷体" panose="02010600040101010101" charset="-122"/>
                <a:ea typeface="华文楷体" panose="02010600040101010101" charset="-122"/>
                <a:cs typeface="华文楷体" panose="02010600040101010101" charset="-122"/>
              </a:rPr>
              <a:t>21</a:t>
            </a:r>
            <a:r>
              <a:rPr lang="zh-CN" altLang="en-US" sz="1200" dirty="0" smtClean="0">
                <a:solidFill>
                  <a:schemeClr val="tx1"/>
                </a:solidFill>
                <a:latin typeface="华文楷体" panose="02010600040101010101" charset="-122"/>
                <a:ea typeface="华文楷体" panose="02010600040101010101" charset="-122"/>
                <a:cs typeface="华文楷体" panose="02010600040101010101" charset="-122"/>
              </a:rPr>
              <a:t>英寸），西科或巴鲁夫传感器，</a:t>
            </a:r>
            <a:endParaRPr lang="zh-CN" altLang="en-US" sz="1200" dirty="0" smtClean="0">
              <a:solidFill>
                <a:schemeClr val="tx1"/>
              </a:solidFill>
              <a:latin typeface="华文楷体" panose="02010600040101010101" charset="-122"/>
              <a:ea typeface="华文楷体" panose="02010600040101010101" charset="-122"/>
              <a:cs typeface="华文楷体" panose="02010600040101010101" charset="-122"/>
            </a:endParaRPr>
          </a:p>
          <a:p>
            <a:pPr>
              <a:lnSpc>
                <a:spcPct val="150000"/>
              </a:lnSpc>
            </a:pPr>
            <a:r>
              <a:rPr lang="en-US" altLang="zh-CN" sz="1200" dirty="0" smtClean="0">
                <a:solidFill>
                  <a:schemeClr val="tx1"/>
                </a:solidFill>
                <a:latin typeface="华文楷体" panose="02010600040101010101" charset="-122"/>
                <a:ea typeface="华文楷体" panose="02010600040101010101" charset="-122"/>
                <a:cs typeface="华文楷体" panose="02010600040101010101" charset="-122"/>
              </a:rPr>
              <a:t>6.MES</a:t>
            </a:r>
            <a:r>
              <a:rPr lang="zh-CN" altLang="en-US" sz="1200" dirty="0" smtClean="0">
                <a:solidFill>
                  <a:schemeClr val="tx1"/>
                </a:solidFill>
                <a:latin typeface="华文楷体" panose="02010600040101010101" charset="-122"/>
                <a:ea typeface="华文楷体" panose="02010600040101010101" charset="-122"/>
                <a:cs typeface="华文楷体" panose="02010600040101010101" charset="-122"/>
              </a:rPr>
              <a:t>与整车厂连接软件接口需求，</a:t>
            </a:r>
            <a:r>
              <a:rPr lang="en-US" altLang="zh-CN" sz="1200" dirty="0" smtClean="0">
                <a:solidFill>
                  <a:schemeClr val="tx1"/>
                </a:solidFill>
                <a:latin typeface="华文楷体" panose="02010600040101010101" charset="-122"/>
                <a:ea typeface="华文楷体" panose="02010600040101010101" charset="-122"/>
                <a:cs typeface="华文楷体" panose="02010600040101010101" charset="-122"/>
              </a:rPr>
              <a:t>QAD</a:t>
            </a:r>
            <a:r>
              <a:rPr lang="zh-CN" altLang="en-US" sz="1200" dirty="0" smtClean="0">
                <a:solidFill>
                  <a:schemeClr val="tx1"/>
                </a:solidFill>
                <a:latin typeface="华文楷体" panose="02010600040101010101" charset="-122"/>
                <a:ea typeface="华文楷体" panose="02010600040101010101" charset="-122"/>
                <a:cs typeface="华文楷体" panose="02010600040101010101" charset="-122"/>
              </a:rPr>
              <a:t>系统信息交互系统单独核算价格。</a:t>
            </a:r>
            <a:endParaRPr lang="zh-CN" altLang="en-US" sz="1200" dirty="0" smtClean="0">
              <a:solidFill>
                <a:schemeClr val="tx1"/>
              </a:solidFill>
              <a:latin typeface="华文楷体" panose="02010600040101010101" charset="-122"/>
              <a:ea typeface="华文楷体" panose="02010600040101010101" charset="-122"/>
              <a:cs typeface="华文楷体" panose="02010600040101010101" charset="-122"/>
            </a:endParaRPr>
          </a:p>
        </p:txBody>
      </p:sp>
      <p:sp>
        <p:nvSpPr>
          <p:cNvPr id="3" name="矩形: 圆角 1"/>
          <p:cNvSpPr/>
          <p:nvPr/>
        </p:nvSpPr>
        <p:spPr>
          <a:xfrm>
            <a:off x="335280" y="1215390"/>
            <a:ext cx="2101850" cy="299085"/>
          </a:xfrm>
          <a:prstGeom prst="roundRect">
            <a:avLst/>
          </a:prstGeom>
          <a:solidFill>
            <a:srgbClr val="3890C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p>
            <a:pPr algn="ctr">
              <a:defRPr/>
            </a:pPr>
            <a:r>
              <a:rPr lang="en-US" altLang="zh-CN" sz="1600" dirty="0"/>
              <a:t>MES</a:t>
            </a:r>
            <a:r>
              <a:rPr lang="zh-CN" altLang="en-US" sz="1600" dirty="0"/>
              <a:t>功能</a:t>
            </a:r>
            <a:endParaRPr lang="zh-CN" altLang="en-US" sz="1600" dirty="0"/>
          </a:p>
        </p:txBody>
      </p:sp>
      <p:grpSp>
        <p:nvGrpSpPr>
          <p:cNvPr id="19" name="组合 18"/>
          <p:cNvGrpSpPr/>
          <p:nvPr/>
        </p:nvGrpSpPr>
        <p:grpSpPr>
          <a:xfrm>
            <a:off x="4007485" y="1340485"/>
            <a:ext cx="7969250" cy="4881880"/>
            <a:chOff x="6311" y="2111"/>
            <a:chExt cx="12550" cy="7688"/>
          </a:xfrm>
        </p:grpSpPr>
        <p:pic>
          <p:nvPicPr>
            <p:cNvPr id="4" name="图片 3"/>
            <p:cNvPicPr>
              <a:picLocks noChangeAspect="1"/>
            </p:cNvPicPr>
            <p:nvPr/>
          </p:nvPicPr>
          <p:blipFill>
            <a:blip r:embed="rId1"/>
            <a:stretch>
              <a:fillRect/>
            </a:stretch>
          </p:blipFill>
          <p:spPr>
            <a:xfrm>
              <a:off x="6311" y="2111"/>
              <a:ext cx="12550" cy="7689"/>
            </a:xfrm>
            <a:prstGeom prst="rect">
              <a:avLst/>
            </a:prstGeom>
            <a:ln>
              <a:solidFill>
                <a:schemeClr val="bg1">
                  <a:lumMod val="75000"/>
                </a:schemeClr>
              </a:solidFill>
            </a:ln>
          </p:spPr>
        </p:pic>
        <p:sp>
          <p:nvSpPr>
            <p:cNvPr id="9" name="矩形 8"/>
            <p:cNvSpPr/>
            <p:nvPr/>
          </p:nvSpPr>
          <p:spPr>
            <a:xfrm>
              <a:off x="8126" y="2115"/>
              <a:ext cx="1630" cy="649"/>
            </a:xfrm>
            <a:prstGeom prst="rect">
              <a:avLst/>
            </a:prstGeom>
          </p:spPr>
          <p:style>
            <a:lnRef idx="0">
              <a:srgbClr val="FFFFFF"/>
            </a:lnRef>
            <a:fillRef idx="1">
              <a:schemeClr val="accent1"/>
            </a:fillRef>
            <a:effectRef idx="0">
              <a:srgbClr val="FFFFFF"/>
            </a:effectRef>
            <a:fontRef idx="minor">
              <a:schemeClr val="lt1"/>
            </a:fontRef>
          </p:style>
          <p:txBody>
            <a:bodyPr rtlCol="0" anchor="ctr"/>
            <a:p>
              <a:pPr algn="ctr"/>
              <a:r>
                <a:rPr lang="zh-CN" altLang="en-US" sz="1400">
                  <a:latin typeface="华文楷体" panose="02010600040101010101" charset="-122"/>
                  <a:ea typeface="华文楷体" panose="02010600040101010101" charset="-122"/>
                  <a:cs typeface="华文楷体" panose="02010600040101010101" charset="-122"/>
                </a:rPr>
                <a:t>客户</a:t>
              </a:r>
              <a:r>
                <a:rPr lang="en-US" altLang="zh-CN" sz="1400">
                  <a:latin typeface="华文楷体" panose="02010600040101010101" charset="-122"/>
                  <a:ea typeface="华文楷体" panose="02010600040101010101" charset="-122"/>
                  <a:cs typeface="华文楷体" panose="02010600040101010101" charset="-122"/>
                </a:rPr>
                <a:t>MES</a:t>
              </a:r>
              <a:endParaRPr lang="en-US" altLang="zh-CN" sz="1400">
                <a:latin typeface="华文楷体" panose="02010600040101010101" charset="-122"/>
                <a:ea typeface="华文楷体" panose="02010600040101010101" charset="-122"/>
                <a:cs typeface="华文楷体" panose="02010600040101010101" charset="-122"/>
              </a:endParaRPr>
            </a:p>
          </p:txBody>
        </p:sp>
        <p:sp>
          <p:nvSpPr>
            <p:cNvPr id="13" name="矩形 12"/>
            <p:cNvSpPr/>
            <p:nvPr/>
          </p:nvSpPr>
          <p:spPr>
            <a:xfrm>
              <a:off x="12489" y="2111"/>
              <a:ext cx="1630" cy="649"/>
            </a:xfrm>
            <a:prstGeom prst="rect">
              <a:avLst/>
            </a:prstGeom>
          </p:spPr>
          <p:style>
            <a:lnRef idx="0">
              <a:srgbClr val="FFFFFF"/>
            </a:lnRef>
            <a:fillRef idx="1">
              <a:schemeClr val="accent1"/>
            </a:fillRef>
            <a:effectRef idx="0">
              <a:srgbClr val="FFFFFF"/>
            </a:effectRef>
            <a:fontRef idx="minor">
              <a:schemeClr val="lt1"/>
            </a:fontRef>
          </p:style>
          <p:txBody>
            <a:bodyPr rtlCol="0" anchor="ctr"/>
            <a:p>
              <a:pPr algn="ctr"/>
              <a:r>
                <a:rPr lang="zh-CN" sz="1400">
                  <a:latin typeface="华文楷体" panose="02010600040101010101" charset="-122"/>
                  <a:ea typeface="华文楷体" panose="02010600040101010101" charset="-122"/>
                </a:rPr>
                <a:t>物流系统</a:t>
              </a:r>
              <a:endParaRPr lang="zh-CN" sz="1400">
                <a:latin typeface="华文楷体" panose="02010600040101010101" charset="-122"/>
                <a:ea typeface="华文楷体" panose="02010600040101010101" charset="-122"/>
              </a:endParaRPr>
            </a:p>
          </p:txBody>
        </p:sp>
        <p:sp>
          <p:nvSpPr>
            <p:cNvPr id="14" name="矩形 13"/>
            <p:cNvSpPr/>
            <p:nvPr/>
          </p:nvSpPr>
          <p:spPr>
            <a:xfrm>
              <a:off x="17197" y="2115"/>
              <a:ext cx="1630" cy="649"/>
            </a:xfrm>
            <a:prstGeom prst="rect">
              <a:avLst/>
            </a:prstGeom>
          </p:spPr>
          <p:style>
            <a:lnRef idx="0">
              <a:srgbClr val="FFFFFF"/>
            </a:lnRef>
            <a:fillRef idx="1">
              <a:schemeClr val="accent1"/>
            </a:fillRef>
            <a:effectRef idx="0">
              <a:srgbClr val="FFFFFF"/>
            </a:effectRef>
            <a:fontRef idx="minor">
              <a:schemeClr val="lt1"/>
            </a:fontRef>
          </p:style>
          <p:txBody>
            <a:bodyPr rtlCol="0" anchor="ctr"/>
            <a:p>
              <a:pPr algn="ctr"/>
              <a:r>
                <a:rPr lang="en-US" altLang="zh-CN" sz="1400">
                  <a:latin typeface="华文楷体" panose="02010600040101010101" charset="-122"/>
                  <a:ea typeface="华文楷体" panose="02010600040101010101" charset="-122"/>
                </a:rPr>
                <a:t>ERP</a:t>
              </a:r>
              <a:r>
                <a:rPr lang="zh-CN" altLang="en-US" sz="1400">
                  <a:latin typeface="华文楷体" panose="02010600040101010101" charset="-122"/>
                  <a:ea typeface="华文楷体" panose="02010600040101010101" charset="-122"/>
                </a:rPr>
                <a:t>系统</a:t>
              </a:r>
              <a:endParaRPr lang="zh-CN" altLang="en-US" sz="1400">
                <a:latin typeface="华文楷体" panose="02010600040101010101" charset="-122"/>
                <a:ea typeface="华文楷体" panose="02010600040101010101" charset="-122"/>
              </a:endParaRPr>
            </a:p>
          </p:txBody>
        </p:sp>
        <p:sp>
          <p:nvSpPr>
            <p:cNvPr id="15" name="矩形 14"/>
            <p:cNvSpPr/>
            <p:nvPr/>
          </p:nvSpPr>
          <p:spPr>
            <a:xfrm>
              <a:off x="8166" y="3605"/>
              <a:ext cx="1530" cy="630"/>
            </a:xfrm>
            <a:prstGeom prst="rect">
              <a:avLst/>
            </a:prstGeom>
          </p:spPr>
          <p:style>
            <a:lnRef idx="0">
              <a:srgbClr val="FFFFFF"/>
            </a:lnRef>
            <a:fillRef idx="1">
              <a:schemeClr val="accent1"/>
            </a:fillRef>
            <a:effectRef idx="0">
              <a:srgbClr val="FFFFFF"/>
            </a:effectRef>
            <a:fontRef idx="minor">
              <a:schemeClr val="lt1"/>
            </a:fontRef>
          </p:style>
          <p:txBody>
            <a:bodyPr rtlCol="0" anchor="ctr"/>
            <a:p>
              <a:pPr algn="ctr"/>
              <a:r>
                <a:rPr lang="zh-CN" sz="1400">
                  <a:latin typeface="华文楷体" panose="02010600040101010101" charset="-122"/>
                  <a:ea typeface="华文楷体" panose="02010600040101010101" charset="-122"/>
                </a:rPr>
                <a:t>发货系统</a:t>
              </a:r>
              <a:endParaRPr lang="zh-CN" sz="1400">
                <a:latin typeface="华文楷体" panose="02010600040101010101" charset="-122"/>
                <a:ea typeface="华文楷体" panose="02010600040101010101" charset="-122"/>
              </a:endParaRPr>
            </a:p>
          </p:txBody>
        </p:sp>
      </p:gr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732" name="表格 30731"/>
          <p:cNvGraphicFramePr/>
          <p:nvPr>
            <p:custDataLst>
              <p:tags r:id="rId1"/>
            </p:custDataLst>
          </p:nvPr>
        </p:nvGraphicFramePr>
        <p:xfrm>
          <a:off x="207645" y="1260475"/>
          <a:ext cx="11770360" cy="5062855"/>
        </p:xfrm>
        <a:graphic>
          <a:graphicData uri="http://schemas.openxmlformats.org/drawingml/2006/table">
            <a:tbl>
              <a:tblPr/>
              <a:tblGrid>
                <a:gridCol w="11770360"/>
              </a:tblGrid>
              <a:tr h="5062855">
                <a:tc>
                  <a:txBody>
                    <a:bodyPr/>
                    <a:p>
                      <a:pPr marL="0" lvl="0" indent="0" algn="l" eaLnBrk="1" fontAlgn="base" latinLnBrk="1" hangingPunct="1">
                        <a:spcBef>
                          <a:spcPct val="20000"/>
                        </a:spcBef>
                        <a:spcAft>
                          <a:spcPct val="0"/>
                        </a:spcAft>
                        <a:buFont typeface="Arial" panose="020B0604020202020204" pitchFamily="34" charset="0"/>
                        <a:buNone/>
                      </a:pPr>
                      <a:endParaRPr sz="1200" b="1" i="1" baseline="0">
                        <a:solidFill>
                          <a:schemeClr val="tx1"/>
                        </a:solidFill>
                        <a:latin typeface="현대하모니 M" pitchFamily="2" charset="-127"/>
                        <a:ea typeface="현대하모니 M" pitchFamily="2" charset="-127"/>
                        <a:sym typeface="현대하모니 M" pitchFamily="2" charset="-127"/>
                      </a:endParaRPr>
                    </a:p>
                  </a:txBody>
                  <a:tcPr marL="0" marR="0" marT="0" marB="0" anchor="ctr" anchorCtr="1">
                    <a:lnL w="12700" cap="flat" cmpd="sng">
                      <a:solidFill>
                        <a:srgbClr val="7F7F7F"/>
                      </a:solidFill>
                      <a:prstDash val="solid"/>
                      <a:bevel/>
                      <a:headEnd type="none" w="med" len="med"/>
                      <a:tailEnd type="none" w="med" len="med"/>
                    </a:lnL>
                    <a:lnR w="12700" cap="flat" cmpd="sng">
                      <a:solidFill>
                        <a:srgbClr val="7F7F7F"/>
                      </a:solidFill>
                      <a:prstDash val="solid"/>
                      <a:bevel/>
                      <a:headEnd type="none" w="med" len="med"/>
                      <a:tailEnd type="none" w="med" len="med"/>
                    </a:lnR>
                    <a:lnT w="12700" cap="flat" cmpd="sng">
                      <a:solidFill>
                        <a:srgbClr val="7F7F7F"/>
                      </a:solidFill>
                      <a:prstDash val="solid"/>
                      <a:bevel/>
                      <a:headEnd type="none" w="med" len="med"/>
                      <a:tailEnd type="none" w="med" len="med"/>
                    </a:lnT>
                    <a:lnB w="12700" cap="flat" cmpd="sng">
                      <a:solidFill>
                        <a:srgbClr val="7F7F7F"/>
                      </a:solidFill>
                      <a:prstDash val="solid"/>
                      <a:bevel/>
                      <a:headEnd type="none" w="med" len="med"/>
                      <a:tailEnd type="none" w="med" len="med"/>
                    </a:lnB>
                    <a:lnTlToBr>
                      <a:noFill/>
                    </a:lnTlToBr>
                    <a:lnBlToTr>
                      <a:noFill/>
                    </a:lnBlToTr>
                    <a:noFill/>
                  </a:tcPr>
                </a:tc>
              </a:tr>
            </a:tbl>
          </a:graphicData>
        </a:graphic>
      </p:graphicFrame>
      <p:pic>
        <p:nvPicPr>
          <p:cNvPr id="2" name="图片 1"/>
          <p:cNvPicPr>
            <a:picLocks noChangeAspect="1"/>
          </p:cNvPicPr>
          <p:nvPr/>
        </p:nvPicPr>
        <p:blipFill>
          <a:blip r:embed="rId2">
            <a:clrChange>
              <a:clrFrom>
                <a:srgbClr val="FFFFFF">
                  <a:alpha val="100000"/>
                </a:srgbClr>
              </a:clrFrom>
              <a:clrTo>
                <a:srgbClr val="FFFFFF">
                  <a:alpha val="100000"/>
                  <a:alpha val="0"/>
                </a:srgbClr>
              </a:clrTo>
            </a:clrChange>
          </a:blip>
          <a:srcRect t="258" r="1146"/>
          <a:stretch>
            <a:fillRect/>
          </a:stretch>
        </p:blipFill>
        <p:spPr>
          <a:xfrm rot="16200000">
            <a:off x="4490085" y="-1076007"/>
            <a:ext cx="3232785" cy="11399838"/>
          </a:xfrm>
          <a:prstGeom prst="rect">
            <a:avLst/>
          </a:prstGeom>
        </p:spPr>
      </p:pic>
      <p:graphicFrame>
        <p:nvGraphicFramePr>
          <p:cNvPr id="8" name="表格 7"/>
          <p:cNvGraphicFramePr/>
          <p:nvPr>
            <p:custDataLst>
              <p:tags r:id="rId3"/>
            </p:custDataLst>
          </p:nvPr>
        </p:nvGraphicFramePr>
        <p:xfrm>
          <a:off x="6616065" y="1409065"/>
          <a:ext cx="1250315" cy="1443990"/>
        </p:xfrm>
        <a:graphic>
          <a:graphicData uri="http://schemas.openxmlformats.org/drawingml/2006/table">
            <a:tbl>
              <a:tblPr/>
              <a:tblGrid>
                <a:gridCol w="1250315"/>
              </a:tblGrid>
              <a:tr h="325120">
                <a:tc>
                  <a:txBody>
                    <a:bodyPr/>
                    <a:p>
                      <a:pPr marL="0" lvl="0" indent="0" algn="ctr" eaLnBrk="1" fontAlgn="base" latinLnBrk="1" hangingPunct="1">
                        <a:spcBef>
                          <a:spcPct val="20000"/>
                        </a:spcBef>
                        <a:spcAft>
                          <a:spcPct val="0"/>
                        </a:spcAft>
                        <a:buFont typeface="Arial" panose="020B0604020202020204" pitchFamily="34" charset="0"/>
                        <a:buNone/>
                      </a:pPr>
                      <a:r>
                        <a:rPr lang="en-US" altLang="zh-CN" sz="1000" b="1">
                          <a:solidFill>
                            <a:srgbClr val="000000"/>
                          </a:solidFill>
                          <a:latin typeface="楷体" panose="02010609060101010101" pitchFamily="49" charset="-122"/>
                          <a:ea typeface="楷体" panose="02010609060101010101" pitchFamily="49" charset="-122"/>
                          <a:sym typeface="Malgun Gothic" panose="020B0503020000020004" pitchFamily="34" charset="-127"/>
                        </a:rPr>
                        <a:t>5.</a:t>
                      </a:r>
                      <a:r>
                        <a:rPr lang="zh-CN" altLang="en-US" sz="1000" b="1">
                          <a:solidFill>
                            <a:srgbClr val="000000"/>
                          </a:solidFill>
                          <a:latin typeface="楷体" panose="02010609060101010101" pitchFamily="49" charset="-122"/>
                          <a:ea typeface="楷体" panose="02010609060101010101" pitchFamily="49" charset="-122"/>
                          <a:sym typeface="Malgun Gothic" panose="020B0503020000020004" pitchFamily="34" charset="-127"/>
                        </a:rPr>
                        <a:t>自动供料系统</a:t>
                      </a:r>
                      <a:endParaRPr lang="zh-CN" altLang="en-US" sz="1000" b="1">
                        <a:solidFill>
                          <a:srgbClr val="000000"/>
                        </a:solidFill>
                        <a:latin typeface="楷体" panose="02010609060101010101" pitchFamily="49" charset="-122"/>
                        <a:ea typeface="楷体" panose="02010609060101010101" pitchFamily="49" charset="-122"/>
                        <a:sym typeface="Malgun Gothic" panose="020B0503020000020004" pitchFamily="34" charset="-127"/>
                      </a:endParaRPr>
                    </a:p>
                  </a:txBody>
                  <a:tcPr marL="18000" marR="18000" marT="18000" marB="18000" anchor="ctr">
                    <a:lnL w="12700" cap="flat" cmpd="sng">
                      <a:solidFill>
                        <a:srgbClr val="7F7F7F"/>
                      </a:solidFill>
                      <a:prstDash val="solid"/>
                      <a:bevel/>
                      <a:headEnd type="none" w="med" len="med"/>
                      <a:tailEnd type="none" w="med" len="med"/>
                    </a:lnL>
                    <a:lnR w="12700" cap="flat" cmpd="sng">
                      <a:solidFill>
                        <a:srgbClr val="7F7F7F"/>
                      </a:solidFill>
                      <a:prstDash val="solid"/>
                      <a:bevel/>
                      <a:headEnd type="none" w="med" len="med"/>
                      <a:tailEnd type="none" w="med" len="med"/>
                    </a:lnR>
                    <a:lnT w="12700" cap="flat" cmpd="sng">
                      <a:solidFill>
                        <a:srgbClr val="7F7F7F"/>
                      </a:solidFill>
                      <a:prstDash val="solid"/>
                      <a:bevel/>
                      <a:headEnd type="none" w="med" len="med"/>
                      <a:tailEnd type="none" w="med" len="med"/>
                    </a:lnT>
                    <a:lnB w="12700" cap="flat" cmpd="sng">
                      <a:solidFill>
                        <a:srgbClr val="7F7F7F"/>
                      </a:solidFill>
                      <a:prstDash val="solid"/>
                      <a:bevel/>
                      <a:headEnd type="none" w="med" len="med"/>
                      <a:tailEnd type="none" w="med" len="med"/>
                    </a:lnB>
                    <a:lnTlToBr>
                      <a:noFill/>
                    </a:lnTlToBr>
                    <a:lnBlToTr>
                      <a:noFill/>
                    </a:lnBlToTr>
                    <a:noFill/>
                  </a:tcPr>
                </a:tc>
              </a:tr>
              <a:tr h="1118870">
                <a:tc>
                  <a:txBody>
                    <a:bodyPr/>
                    <a:p>
                      <a:pPr marL="0" lvl="0" indent="0" algn="ctr" eaLnBrk="1" fontAlgn="base" latinLnBrk="1" hangingPunct="1">
                        <a:spcBef>
                          <a:spcPct val="50000"/>
                        </a:spcBef>
                        <a:spcAft>
                          <a:spcPct val="0"/>
                        </a:spcAft>
                        <a:buFont typeface="Arial" panose="020B0604020202020204" pitchFamily="34" charset="0"/>
                        <a:buNone/>
                      </a:pPr>
                      <a:endParaRPr sz="1200" b="1">
                        <a:solidFill>
                          <a:srgbClr val="000000"/>
                        </a:solidFill>
                        <a:latin typeface="楷体" panose="02010609060101010101" pitchFamily="49" charset="-122"/>
                        <a:ea typeface="楷体" panose="02010609060101010101" pitchFamily="49" charset="-122"/>
                        <a:sym typeface="Malgun Gothic" panose="020B0503020000020004" pitchFamily="34" charset="-127"/>
                      </a:endParaRPr>
                    </a:p>
                  </a:txBody>
                  <a:tcPr marL="18000" marR="18000" marT="18000" marB="18000" anchor="ctr">
                    <a:lnL w="12700" cap="flat" cmpd="sng">
                      <a:solidFill>
                        <a:srgbClr val="7F7F7F"/>
                      </a:solidFill>
                      <a:prstDash val="solid"/>
                      <a:bevel/>
                      <a:headEnd type="none" w="med" len="med"/>
                      <a:tailEnd type="none" w="med" len="med"/>
                    </a:lnL>
                    <a:lnR w="12700" cap="flat" cmpd="sng">
                      <a:solidFill>
                        <a:srgbClr val="7F7F7F"/>
                      </a:solidFill>
                      <a:prstDash val="solid"/>
                      <a:bevel/>
                      <a:headEnd type="none" w="med" len="med"/>
                      <a:tailEnd type="none" w="med" len="med"/>
                    </a:lnR>
                    <a:lnT w="12700" cap="flat" cmpd="sng">
                      <a:solidFill>
                        <a:srgbClr val="7F7F7F"/>
                      </a:solidFill>
                      <a:prstDash val="solid"/>
                      <a:bevel/>
                      <a:headEnd type="none" w="med" len="med"/>
                      <a:tailEnd type="none" w="med" len="med"/>
                    </a:lnT>
                    <a:lnB w="12700" cap="flat" cmpd="sng">
                      <a:solidFill>
                        <a:srgbClr val="7F7F7F"/>
                      </a:solidFill>
                      <a:prstDash val="solid"/>
                      <a:bevel/>
                      <a:headEnd type="none" w="med" len="med"/>
                      <a:tailEnd type="none" w="med" len="med"/>
                    </a:lnB>
                    <a:lnTlToBr>
                      <a:noFill/>
                    </a:lnTlToBr>
                    <a:lnBlToTr>
                      <a:noFill/>
                    </a:lnBlToTr>
                    <a:noFill/>
                  </a:tcPr>
                </a:tc>
              </a:tr>
            </a:tbl>
          </a:graphicData>
        </a:graphic>
      </p:graphicFrame>
      <p:graphicFrame>
        <p:nvGraphicFramePr>
          <p:cNvPr id="5" name="表格 4"/>
          <p:cNvGraphicFramePr/>
          <p:nvPr>
            <p:custDataLst>
              <p:tags r:id="rId4"/>
            </p:custDataLst>
          </p:nvPr>
        </p:nvGraphicFramePr>
        <p:xfrm>
          <a:off x="5270500" y="1409065"/>
          <a:ext cx="1250315" cy="1443990"/>
        </p:xfrm>
        <a:graphic>
          <a:graphicData uri="http://schemas.openxmlformats.org/drawingml/2006/table">
            <a:tbl>
              <a:tblPr/>
              <a:tblGrid>
                <a:gridCol w="1250315"/>
              </a:tblGrid>
              <a:tr h="325120">
                <a:tc>
                  <a:txBody>
                    <a:bodyPr/>
                    <a:p>
                      <a:pPr marL="0" lvl="0" indent="0" algn="ctr" eaLnBrk="1" fontAlgn="base" latinLnBrk="1" hangingPunct="1">
                        <a:spcBef>
                          <a:spcPct val="20000"/>
                        </a:spcBef>
                        <a:spcAft>
                          <a:spcPct val="0"/>
                        </a:spcAft>
                        <a:buFont typeface="Arial" panose="020B0604020202020204" pitchFamily="34" charset="0"/>
                        <a:buNone/>
                      </a:pPr>
                      <a:r>
                        <a:rPr lang="en-US" altLang="zh-CN" sz="1000" b="1">
                          <a:solidFill>
                            <a:srgbClr val="000000"/>
                          </a:solidFill>
                          <a:latin typeface="楷体" panose="02010609060101010101" pitchFamily="49" charset="-122"/>
                          <a:ea typeface="楷体" panose="02010609060101010101" pitchFamily="49" charset="-122"/>
                          <a:sym typeface="Malgun Gothic" panose="020B0503020000020004" pitchFamily="34" charset="-127"/>
                        </a:rPr>
                        <a:t>4.</a:t>
                      </a:r>
                      <a:r>
                        <a:rPr lang="zh-CN" altLang="en-US" sz="1000" b="1">
                          <a:solidFill>
                            <a:srgbClr val="000000"/>
                          </a:solidFill>
                          <a:latin typeface="楷体" panose="02010609060101010101" pitchFamily="49" charset="-122"/>
                          <a:ea typeface="楷体" panose="02010609060101010101" pitchFamily="49" charset="-122"/>
                          <a:sym typeface="Malgun Gothic" panose="020B0503020000020004" pitchFamily="34" charset="-127"/>
                        </a:rPr>
                        <a:t>修补线</a:t>
                      </a:r>
                      <a:endParaRPr lang="zh-CN" altLang="en-US" sz="1000" b="1">
                        <a:solidFill>
                          <a:srgbClr val="000000"/>
                        </a:solidFill>
                        <a:latin typeface="楷体" panose="02010609060101010101" pitchFamily="49" charset="-122"/>
                        <a:ea typeface="楷体" panose="02010609060101010101" pitchFamily="49" charset="-122"/>
                        <a:sym typeface="Malgun Gothic" panose="020B0503020000020004" pitchFamily="34" charset="-127"/>
                      </a:endParaRPr>
                    </a:p>
                  </a:txBody>
                  <a:tcPr marL="18000" marR="18000" marT="18000" marB="18000" anchor="ctr">
                    <a:lnL w="12700" cap="flat" cmpd="sng">
                      <a:solidFill>
                        <a:srgbClr val="7F7F7F"/>
                      </a:solidFill>
                      <a:prstDash val="solid"/>
                      <a:bevel/>
                      <a:headEnd type="none" w="med" len="med"/>
                      <a:tailEnd type="none" w="med" len="med"/>
                    </a:lnL>
                    <a:lnR w="12700" cap="flat" cmpd="sng">
                      <a:solidFill>
                        <a:srgbClr val="7F7F7F"/>
                      </a:solidFill>
                      <a:prstDash val="solid"/>
                      <a:bevel/>
                      <a:headEnd type="none" w="med" len="med"/>
                      <a:tailEnd type="none" w="med" len="med"/>
                    </a:lnR>
                    <a:lnT w="12700" cap="flat" cmpd="sng">
                      <a:solidFill>
                        <a:srgbClr val="7F7F7F"/>
                      </a:solidFill>
                      <a:prstDash val="solid"/>
                      <a:bevel/>
                      <a:headEnd type="none" w="med" len="med"/>
                      <a:tailEnd type="none" w="med" len="med"/>
                    </a:lnT>
                    <a:lnB w="12700" cap="flat" cmpd="sng">
                      <a:solidFill>
                        <a:srgbClr val="7F7F7F"/>
                      </a:solidFill>
                      <a:prstDash val="solid"/>
                      <a:bevel/>
                      <a:headEnd type="none" w="med" len="med"/>
                      <a:tailEnd type="none" w="med" len="med"/>
                    </a:lnB>
                    <a:lnTlToBr>
                      <a:noFill/>
                    </a:lnTlToBr>
                    <a:lnBlToTr>
                      <a:noFill/>
                    </a:lnBlToTr>
                    <a:noFill/>
                  </a:tcPr>
                </a:tc>
              </a:tr>
              <a:tr h="1118870">
                <a:tc>
                  <a:txBody>
                    <a:bodyPr/>
                    <a:p>
                      <a:pPr marL="0" lvl="0" indent="0" algn="ctr" eaLnBrk="1" fontAlgn="base" latinLnBrk="1" hangingPunct="1">
                        <a:spcBef>
                          <a:spcPct val="50000"/>
                        </a:spcBef>
                        <a:spcAft>
                          <a:spcPct val="0"/>
                        </a:spcAft>
                        <a:buFont typeface="Arial" panose="020B0604020202020204" pitchFamily="34" charset="0"/>
                        <a:buNone/>
                      </a:pPr>
                      <a:endParaRPr sz="1200" b="1">
                        <a:solidFill>
                          <a:srgbClr val="000000"/>
                        </a:solidFill>
                        <a:latin typeface="楷体" panose="02010609060101010101" pitchFamily="49" charset="-122"/>
                        <a:ea typeface="楷体" panose="02010609060101010101" pitchFamily="49" charset="-122"/>
                        <a:sym typeface="Malgun Gothic" panose="020B0503020000020004" pitchFamily="34" charset="-127"/>
                      </a:endParaRPr>
                    </a:p>
                  </a:txBody>
                  <a:tcPr marL="18000" marR="18000" marT="18000" marB="18000" anchor="ctr">
                    <a:lnL w="12700" cap="flat" cmpd="sng">
                      <a:solidFill>
                        <a:srgbClr val="7F7F7F"/>
                      </a:solidFill>
                      <a:prstDash val="solid"/>
                      <a:bevel/>
                      <a:headEnd type="none" w="med" len="med"/>
                      <a:tailEnd type="none" w="med" len="med"/>
                    </a:lnL>
                    <a:lnR w="12700" cap="flat" cmpd="sng">
                      <a:solidFill>
                        <a:srgbClr val="7F7F7F"/>
                      </a:solidFill>
                      <a:prstDash val="solid"/>
                      <a:bevel/>
                      <a:headEnd type="none" w="med" len="med"/>
                      <a:tailEnd type="none" w="med" len="med"/>
                    </a:lnR>
                    <a:lnT w="12700" cap="flat" cmpd="sng">
                      <a:solidFill>
                        <a:srgbClr val="7F7F7F"/>
                      </a:solidFill>
                      <a:prstDash val="solid"/>
                      <a:bevel/>
                      <a:headEnd type="none" w="med" len="med"/>
                      <a:tailEnd type="none" w="med" len="med"/>
                    </a:lnT>
                    <a:lnB w="12700" cap="flat" cmpd="sng">
                      <a:solidFill>
                        <a:srgbClr val="7F7F7F"/>
                      </a:solidFill>
                      <a:prstDash val="solid"/>
                      <a:bevel/>
                      <a:headEnd type="none" w="med" len="med"/>
                      <a:tailEnd type="none" w="med" len="med"/>
                    </a:lnB>
                    <a:lnTlToBr>
                      <a:noFill/>
                    </a:lnTlToBr>
                    <a:lnBlToTr>
                      <a:noFill/>
                    </a:lnBlToTr>
                    <a:noFill/>
                  </a:tcPr>
                </a:tc>
              </a:tr>
            </a:tbl>
          </a:graphicData>
        </a:graphic>
      </p:graphicFrame>
      <p:sp>
        <p:nvSpPr>
          <p:cNvPr id="10" name="TextBox 13"/>
          <p:cNvSpPr txBox="1"/>
          <p:nvPr/>
        </p:nvSpPr>
        <p:spPr>
          <a:xfrm>
            <a:off x="911225" y="252730"/>
            <a:ext cx="4824730" cy="460375"/>
          </a:xfrm>
          <a:prstGeom prst="rect">
            <a:avLst/>
          </a:prstGeom>
          <a:noFill/>
        </p:spPr>
        <p:txBody>
          <a:bodyPr wrap="square" rtlCol="0">
            <a:spAutoFit/>
            <a:scene3d>
              <a:camera prst="orthographicFront"/>
              <a:lightRig rig="threePt" dir="t"/>
            </a:scene3d>
            <a:sp3d contourW="12700"/>
          </a:bodyPr>
          <a:lstStyle>
            <a:defPPr>
              <a:defRPr lang="en-US"/>
            </a:defPPr>
            <a:lvl1pPr>
              <a:defRPr b="1" spc="282">
                <a:solidFill>
                  <a:schemeClr val="tx1">
                    <a:lumMod val="50000"/>
                    <a:lumOff val="50000"/>
                  </a:schemeClr>
                </a:solidFill>
                <a:latin typeface="微软雅黑" panose="020B0503020204020204" pitchFamily="34" charset="-122"/>
                <a:ea typeface="微软雅黑" panose="020B0503020204020204" pitchFamily="34" charset="-122"/>
              </a:defRPr>
            </a:lvl1pPr>
          </a:lstStyle>
          <a:p>
            <a:pPr latinLnBrk="1"/>
            <a:r>
              <a:rPr lang="zh-CN" altLang="en-US" sz="2400" dirty="0">
                <a:solidFill>
                  <a:srgbClr val="000000"/>
                </a:solidFill>
                <a:latin typeface="楷体" panose="02010609060101010101" pitchFamily="49" charset="-122"/>
                <a:ea typeface="楷体" panose="02010609060101010101" pitchFamily="49" charset="-122"/>
                <a:sym typeface="楷体" panose="02010609060101010101" pitchFamily="49" charset="-122"/>
              </a:rPr>
              <a:t>④</a:t>
            </a:r>
            <a:r>
              <a:rPr lang="en-US" altLang="zh-CN" sz="2400" dirty="0">
                <a:solidFill>
                  <a:srgbClr val="000000"/>
                </a:solidFill>
                <a:latin typeface="楷体" panose="02010609060101010101" pitchFamily="49" charset="-122"/>
                <a:ea typeface="Modern H Bold" pitchFamily="2" charset="-127"/>
                <a:sym typeface="楷体" panose="02010609060101010101" pitchFamily="49" charset="-122"/>
              </a:rPr>
              <a:t> </a:t>
            </a:r>
            <a:r>
              <a:rPr lang="zh-CN" altLang="en-US" sz="2400" dirty="0">
                <a:solidFill>
                  <a:srgbClr val="000000"/>
                </a:solidFill>
                <a:latin typeface="楷体" panose="02010609060101010101" pitchFamily="49" charset="-122"/>
                <a:ea typeface="楷体" panose="02010609060101010101" pitchFamily="49" charset="-122"/>
                <a:sym typeface="楷体" panose="02010609060101010101" pitchFamily="49" charset="-122"/>
              </a:rPr>
              <a:t>发泡</a:t>
            </a:r>
            <a:r>
              <a:rPr lang="zh-CN" altLang="en-US" sz="2400" dirty="0">
                <a:solidFill>
                  <a:srgbClr val="000000"/>
                </a:solidFill>
                <a:latin typeface="楷体" panose="02010609060101010101" pitchFamily="49" charset="-122"/>
                <a:ea typeface="楷体" panose="02010609060101010101" pitchFamily="49" charset="-122"/>
                <a:sym typeface="楷体" panose="02010609060101010101" pitchFamily="49" charset="-122"/>
              </a:rPr>
              <a:t>生产线运营方案</a:t>
            </a:r>
            <a:endParaRPr lang="en-US" altLang="zh-CN" sz="2400" dirty="0">
              <a:solidFill>
                <a:schemeClr val="tx1"/>
              </a:solidFill>
              <a:latin typeface="+mj-ea"/>
              <a:ea typeface="+mj-ea"/>
            </a:endParaRPr>
          </a:p>
        </p:txBody>
      </p:sp>
      <p:sp>
        <p:nvSpPr>
          <p:cNvPr id="17412" name="TextBox 48"/>
          <p:cNvSpPr/>
          <p:nvPr/>
        </p:nvSpPr>
        <p:spPr>
          <a:xfrm>
            <a:off x="418465" y="934720"/>
            <a:ext cx="2127250" cy="306705"/>
          </a:xfrm>
          <a:prstGeom prst="rect">
            <a:avLst/>
          </a:prstGeom>
          <a:noFill/>
          <a:ln w="9525">
            <a:noFill/>
          </a:ln>
        </p:spPr>
        <p:txBody>
          <a:bodyPr anchor="ctr" anchorCtr="0">
            <a:spAutoFit/>
          </a:bodyPr>
          <a:p>
            <a:pPr algn="ctr" latinLnBrk="1"/>
            <a:r>
              <a:rPr lang="zh-CN" altLang="en-US" sz="1400" b="1" dirty="0">
                <a:solidFill>
                  <a:srgbClr val="FFFFFF"/>
                </a:solidFill>
                <a:latin typeface="楷体" panose="02010609060101010101" pitchFamily="49" charset="-122"/>
                <a:ea typeface="Modern H Bold" pitchFamily="2" charset="-127"/>
                <a:sym typeface="楷体" panose="02010609060101010101" pitchFamily="49" charset="-122"/>
              </a:rPr>
              <a:t>工厂 </a:t>
            </a:r>
            <a:r>
              <a:rPr lang="en-US" altLang="zh-CN" sz="1400" b="1" dirty="0">
                <a:solidFill>
                  <a:srgbClr val="FFFFFF"/>
                </a:solidFill>
                <a:latin typeface="楷体" panose="02010609060101010101" pitchFamily="49" charset="-122"/>
                <a:ea typeface="楷体" panose="02010609060101010101" pitchFamily="49" charset="-122"/>
                <a:sym typeface="楷体" panose="02010609060101010101" pitchFamily="49" charset="-122"/>
              </a:rPr>
              <a:t>LAY-OUT</a:t>
            </a:r>
            <a:endParaRPr lang="zh-CN" altLang="en-US" sz="1400" b="1" dirty="0">
              <a:solidFill>
                <a:srgbClr val="FFFFFF"/>
              </a:solidFill>
              <a:latin typeface="楷体" panose="02010609060101010101" pitchFamily="49" charset="-122"/>
              <a:ea typeface="Modern H Bold" pitchFamily="2" charset="-127"/>
              <a:sym typeface="楷体" panose="02010609060101010101" pitchFamily="49" charset="-122"/>
            </a:endParaRPr>
          </a:p>
        </p:txBody>
      </p:sp>
      <p:sp>
        <p:nvSpPr>
          <p:cNvPr id="29723" name="TextBox 2"/>
          <p:cNvSpPr/>
          <p:nvPr/>
        </p:nvSpPr>
        <p:spPr>
          <a:xfrm>
            <a:off x="191770" y="908685"/>
            <a:ext cx="4275138" cy="306705"/>
          </a:xfrm>
          <a:prstGeom prst="rect">
            <a:avLst/>
          </a:prstGeom>
          <a:noFill/>
          <a:ln w="9525">
            <a:noFill/>
          </a:ln>
        </p:spPr>
        <p:txBody>
          <a:bodyPr anchor="ctr" anchorCtr="0">
            <a:spAutoFit/>
          </a:bodyPr>
          <a:p>
            <a:pPr latinLnBrk="1"/>
            <a:r>
              <a:rPr lang="zh-CN" altLang="en-US" sz="1400" dirty="0">
                <a:solidFill>
                  <a:srgbClr val="000000"/>
                </a:solidFill>
                <a:latin typeface="楷体" panose="02010609060101010101" pitchFamily="49" charset="-122"/>
                <a:ea typeface="楷体" panose="02010609060101010101" pitchFamily="49" charset="-122"/>
                <a:sym typeface="楷体" panose="02010609060101010101" pitchFamily="49" charset="-122"/>
              </a:rPr>
              <a:t>●发泡生产线主要使用设备</a:t>
            </a:r>
            <a:endParaRPr lang="zh-CN" altLang="en-US" sz="1400"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p:txBody>
      </p:sp>
      <p:graphicFrame>
        <p:nvGraphicFramePr>
          <p:cNvPr id="30804" name="表格 30803"/>
          <p:cNvGraphicFramePr/>
          <p:nvPr>
            <p:custDataLst>
              <p:tags r:id="rId5"/>
            </p:custDataLst>
          </p:nvPr>
        </p:nvGraphicFramePr>
        <p:xfrm>
          <a:off x="288290" y="1412240"/>
          <a:ext cx="1552575" cy="1423035"/>
        </p:xfrm>
        <a:graphic>
          <a:graphicData uri="http://schemas.openxmlformats.org/drawingml/2006/table">
            <a:tbl>
              <a:tblPr/>
              <a:tblGrid>
                <a:gridCol w="1552575"/>
              </a:tblGrid>
              <a:tr h="308610">
                <a:tc>
                  <a:txBody>
                    <a:bodyPr/>
                    <a:p>
                      <a:pPr marL="0" lvl="0" indent="0" algn="ctr" eaLnBrk="1" fontAlgn="base" latinLnBrk="1" hangingPunct="1">
                        <a:spcBef>
                          <a:spcPct val="50000"/>
                        </a:spcBef>
                        <a:spcAft>
                          <a:spcPct val="0"/>
                        </a:spcAft>
                        <a:buFont typeface="Arial" panose="020B0604020202020204" pitchFamily="34" charset="0"/>
                        <a:buNone/>
                      </a:pPr>
                      <a:r>
                        <a:rPr lang="en-US" altLang="zh-CN" sz="1000" b="1">
                          <a:solidFill>
                            <a:srgbClr val="000000"/>
                          </a:solidFill>
                          <a:latin typeface="楷体" panose="02010609060101010101" pitchFamily="49" charset="-122"/>
                          <a:ea typeface="楷体" panose="02010609060101010101" pitchFamily="49" charset="-122"/>
                          <a:sym typeface="Malgun Gothic" panose="020B0503020000020004" pitchFamily="34" charset="-127"/>
                        </a:rPr>
                        <a:t>1.</a:t>
                      </a:r>
                      <a:r>
                        <a:rPr lang="zh-CN" altLang="en-US" sz="1000" b="1">
                          <a:solidFill>
                            <a:srgbClr val="000000"/>
                          </a:solidFill>
                          <a:latin typeface="楷体" panose="02010609060101010101" pitchFamily="49" charset="-122"/>
                          <a:ea typeface="楷体" panose="02010609060101010101" pitchFamily="49" charset="-122"/>
                          <a:sym typeface="Malgun Gothic" panose="020B0503020000020004" pitchFamily="34" charset="-127"/>
                        </a:rPr>
                        <a:t>双浇注机器人</a:t>
                      </a:r>
                      <a:endParaRPr lang="zh-CN" altLang="en-US" sz="1000" b="1">
                        <a:solidFill>
                          <a:srgbClr val="000000"/>
                        </a:solidFill>
                        <a:latin typeface="楷体" panose="02010609060101010101" pitchFamily="49" charset="-122"/>
                        <a:ea typeface="楷体" panose="02010609060101010101" pitchFamily="49" charset="-122"/>
                        <a:sym typeface="Malgun Gothic" panose="020B0503020000020004" pitchFamily="34" charset="-127"/>
                      </a:endParaRPr>
                    </a:p>
                  </a:txBody>
                  <a:tcPr marL="18000" marR="18000" marT="18000" marB="18000" anchor="ctr">
                    <a:lnL w="12700" cap="flat" cmpd="sng">
                      <a:solidFill>
                        <a:srgbClr val="7F7F7F"/>
                      </a:solidFill>
                      <a:prstDash val="solid"/>
                      <a:bevel/>
                      <a:headEnd type="none" w="med" len="med"/>
                      <a:tailEnd type="none" w="med" len="med"/>
                    </a:lnL>
                    <a:lnR w="12700" cap="flat" cmpd="sng">
                      <a:solidFill>
                        <a:srgbClr val="7F7F7F"/>
                      </a:solidFill>
                      <a:prstDash val="solid"/>
                      <a:bevel/>
                      <a:headEnd type="none" w="med" len="med"/>
                      <a:tailEnd type="none" w="med" len="med"/>
                    </a:lnR>
                    <a:lnT w="12700" cap="flat" cmpd="sng">
                      <a:solidFill>
                        <a:srgbClr val="7F7F7F"/>
                      </a:solidFill>
                      <a:prstDash val="solid"/>
                      <a:bevel/>
                      <a:headEnd type="none" w="med" len="med"/>
                      <a:tailEnd type="none" w="med" len="med"/>
                    </a:lnT>
                    <a:lnB w="12700" cap="flat" cmpd="sng">
                      <a:solidFill>
                        <a:srgbClr val="7F7F7F"/>
                      </a:solidFill>
                      <a:prstDash val="solid"/>
                      <a:bevel/>
                      <a:headEnd type="none" w="med" len="med"/>
                      <a:tailEnd type="none" w="med" len="med"/>
                    </a:lnB>
                    <a:lnTlToBr>
                      <a:noFill/>
                    </a:lnTlToBr>
                    <a:lnBlToTr>
                      <a:noFill/>
                    </a:lnBlToTr>
                    <a:noFill/>
                  </a:tcPr>
                </a:tc>
              </a:tr>
              <a:tr h="1114425">
                <a:tc>
                  <a:txBody>
                    <a:bodyPr/>
                    <a:p>
                      <a:pPr marL="0" lvl="0" indent="0" algn="l" eaLnBrk="1" fontAlgn="base" latinLnBrk="1" hangingPunct="1">
                        <a:spcBef>
                          <a:spcPct val="20000"/>
                        </a:spcBef>
                        <a:spcAft>
                          <a:spcPct val="0"/>
                        </a:spcAft>
                        <a:buFont typeface="Arial" panose="020B0604020202020204" pitchFamily="34" charset="0"/>
                        <a:buNone/>
                      </a:pPr>
                      <a:endParaRPr sz="800" b="1" i="1" baseline="0">
                        <a:solidFill>
                          <a:schemeClr val="tx1"/>
                        </a:solidFill>
                        <a:latin typeface="Modern H Medium" pitchFamily="2" charset="-127"/>
                        <a:ea typeface="Modern H Medium" pitchFamily="2" charset="-127"/>
                        <a:sym typeface="Modern H Medium" pitchFamily="2" charset="-127"/>
                      </a:endParaRPr>
                    </a:p>
                  </a:txBody>
                  <a:tcPr marL="18000" marR="18000" marT="18000" marB="18000" anchor="ctr">
                    <a:lnL w="12700" cap="flat" cmpd="sng">
                      <a:solidFill>
                        <a:srgbClr val="7F7F7F"/>
                      </a:solidFill>
                      <a:prstDash val="solid"/>
                      <a:bevel/>
                      <a:headEnd type="none" w="med" len="med"/>
                      <a:tailEnd type="none" w="med" len="med"/>
                    </a:lnL>
                    <a:lnR w="12700" cap="flat" cmpd="sng">
                      <a:solidFill>
                        <a:srgbClr val="7F7F7F"/>
                      </a:solidFill>
                      <a:prstDash val="solid"/>
                      <a:bevel/>
                      <a:headEnd type="none" w="med" len="med"/>
                      <a:tailEnd type="none" w="med" len="med"/>
                    </a:lnR>
                    <a:lnT w="12700" cap="flat" cmpd="sng">
                      <a:solidFill>
                        <a:srgbClr val="7F7F7F"/>
                      </a:solidFill>
                      <a:prstDash val="solid"/>
                      <a:bevel/>
                      <a:headEnd type="none" w="med" len="med"/>
                      <a:tailEnd type="none" w="med" len="med"/>
                    </a:lnT>
                    <a:lnB w="12700" cap="flat" cmpd="sng">
                      <a:solidFill>
                        <a:srgbClr val="7F7F7F"/>
                      </a:solidFill>
                      <a:prstDash val="solid"/>
                      <a:bevel/>
                      <a:headEnd type="none" w="med" len="med"/>
                      <a:tailEnd type="none" w="med" len="med"/>
                    </a:lnB>
                    <a:lnTlToBr>
                      <a:noFill/>
                    </a:lnTlToBr>
                    <a:lnBlToTr>
                      <a:noFill/>
                    </a:lnBlToTr>
                    <a:noFill/>
                  </a:tcPr>
                </a:tc>
              </a:tr>
            </a:tbl>
          </a:graphicData>
        </a:graphic>
      </p:graphicFrame>
      <p:graphicFrame>
        <p:nvGraphicFramePr>
          <p:cNvPr id="30861" name="表格 30860"/>
          <p:cNvGraphicFramePr/>
          <p:nvPr>
            <p:custDataLst>
              <p:tags r:id="rId6"/>
            </p:custDataLst>
          </p:nvPr>
        </p:nvGraphicFramePr>
        <p:xfrm>
          <a:off x="1903095" y="1416685"/>
          <a:ext cx="1829435" cy="1418590"/>
        </p:xfrm>
        <a:graphic>
          <a:graphicData uri="http://schemas.openxmlformats.org/drawingml/2006/table">
            <a:tbl>
              <a:tblPr/>
              <a:tblGrid>
                <a:gridCol w="591185"/>
                <a:gridCol w="1238250"/>
              </a:tblGrid>
              <a:tr h="306705">
                <a:tc>
                  <a:txBody>
                    <a:bodyPr/>
                    <a:p>
                      <a:pPr marL="0" lvl="0" indent="0" algn="ctr" eaLnBrk="1" fontAlgn="base" latinLnBrk="1" hangingPunct="1">
                        <a:spcBef>
                          <a:spcPct val="20000"/>
                        </a:spcBef>
                        <a:spcAft>
                          <a:spcPct val="0"/>
                        </a:spcAft>
                        <a:buFont typeface="Arial" panose="020B0604020202020204" pitchFamily="34" charset="0"/>
                        <a:buNone/>
                      </a:pPr>
                      <a:r>
                        <a:rPr lang="zh-CN" altLang="en-US" sz="1100" b="1" i="1" baseline="0" dirty="0">
                          <a:solidFill>
                            <a:schemeClr val="bg1"/>
                          </a:solidFill>
                          <a:latin typeface="Modern H Medium" pitchFamily="2" charset="-127"/>
                          <a:ea typeface="Modern H Medium" pitchFamily="2" charset="-127"/>
                          <a:sym typeface="Modern H Medium" pitchFamily="2" charset="-127"/>
                        </a:rPr>
                        <a:t>关键  </a:t>
                      </a:r>
                      <a:endParaRPr lang="en-US" altLang="x-none" sz="1100" b="1" i="1" baseline="0" dirty="0">
                        <a:solidFill>
                          <a:schemeClr val="bg1"/>
                        </a:solidFill>
                        <a:latin typeface="Modern H Medium" pitchFamily="2" charset="-127"/>
                        <a:ea typeface="Modern H Medium" pitchFamily="2" charset="-127"/>
                        <a:sym typeface="Modern H Medium" pitchFamily="2" charset="-127"/>
                      </a:endParaRPr>
                    </a:p>
                  </a:txBody>
                  <a:tcPr marL="18000" marR="18000" marT="18000" marB="18000" anchor="ctr">
                    <a:lnL w="12700" cap="flat" cmpd="sng">
                      <a:solidFill>
                        <a:srgbClr val="7F7F7F"/>
                      </a:solidFill>
                      <a:prstDash val="solid"/>
                      <a:bevel/>
                      <a:headEnd type="none" w="med" len="med"/>
                      <a:tailEnd type="none" w="med" len="med"/>
                    </a:lnL>
                    <a:lnR w="12700" cap="flat" cmpd="sng">
                      <a:solidFill>
                        <a:srgbClr val="7F7F7F"/>
                      </a:solidFill>
                      <a:prstDash val="solid"/>
                      <a:bevel/>
                      <a:headEnd type="none" w="med" len="med"/>
                      <a:tailEnd type="none" w="med" len="med"/>
                    </a:lnR>
                    <a:lnT w="12700" cap="flat" cmpd="sng">
                      <a:solidFill>
                        <a:srgbClr val="7F7F7F"/>
                      </a:solidFill>
                      <a:prstDash val="solid"/>
                      <a:bevel/>
                      <a:headEnd type="none" w="med" len="med"/>
                      <a:tailEnd type="none" w="med" len="med"/>
                    </a:lnT>
                    <a:lnB w="12700" cap="flat" cmpd="sng">
                      <a:solidFill>
                        <a:srgbClr val="7F7F7F"/>
                      </a:solidFill>
                      <a:prstDash val="solid"/>
                      <a:bevel/>
                      <a:headEnd type="none" w="med" len="med"/>
                      <a:tailEnd type="none" w="med" len="med"/>
                    </a:lnB>
                    <a:lnTlToBr>
                      <a:noFill/>
                    </a:lnTlToBr>
                    <a:lnBlToTr>
                      <a:noFill/>
                    </a:lnBlToTr>
                    <a:solidFill>
                      <a:srgbClr val="003B82"/>
                    </a:solidFill>
                  </a:tcPr>
                </a:tc>
                <a:tc>
                  <a:txBody>
                    <a:bodyPr/>
                    <a:p>
                      <a:pPr marL="0" lvl="0" indent="0" algn="ctr" eaLnBrk="1" fontAlgn="base" latinLnBrk="1" hangingPunct="1">
                        <a:spcBef>
                          <a:spcPct val="50000"/>
                        </a:spcBef>
                        <a:spcAft>
                          <a:spcPct val="0"/>
                        </a:spcAft>
                        <a:buFont typeface="Arial" panose="020B0604020202020204" pitchFamily="34" charset="0"/>
                        <a:buNone/>
                      </a:pPr>
                      <a:r>
                        <a:rPr lang="en-US" altLang="zh-CN" sz="1200" b="1">
                          <a:solidFill>
                            <a:srgbClr val="000000"/>
                          </a:solidFill>
                          <a:latin typeface="楷体" panose="02010609060101010101" pitchFamily="49" charset="-122"/>
                          <a:ea typeface="楷体" panose="02010609060101010101" pitchFamily="49" charset="-122"/>
                          <a:sym typeface="Malgun Gothic" panose="020B0503020000020004" pitchFamily="34" charset="-127"/>
                        </a:rPr>
                        <a:t>2.</a:t>
                      </a:r>
                      <a:r>
                        <a:rPr lang="en-US" altLang="zh-CN" sz="1000" b="1">
                          <a:solidFill>
                            <a:srgbClr val="000000"/>
                          </a:solidFill>
                          <a:latin typeface="楷体" panose="02010609060101010101" pitchFamily="49" charset="-122"/>
                          <a:ea typeface="楷体" panose="02010609060101010101" pitchFamily="49" charset="-122"/>
                          <a:sym typeface="Malgun Gothic" panose="020B0503020000020004" pitchFamily="34" charset="-127"/>
                        </a:rPr>
                        <a:t>4</a:t>
                      </a:r>
                      <a:r>
                        <a:rPr lang="zh-CN" altLang="en-US" sz="1000" b="1">
                          <a:solidFill>
                            <a:srgbClr val="000000"/>
                          </a:solidFill>
                          <a:latin typeface="楷体" panose="02010609060101010101" pitchFamily="49" charset="-122"/>
                          <a:ea typeface="楷体" panose="02010609060101010101" pitchFamily="49" charset="-122"/>
                          <a:sym typeface="Malgun Gothic" panose="020B0503020000020004" pitchFamily="34" charset="-127"/>
                        </a:rPr>
                        <a:t>组分浇注头</a:t>
                      </a:r>
                      <a:endParaRPr lang="zh-CN" altLang="en-US" sz="1000" b="1">
                        <a:solidFill>
                          <a:srgbClr val="000000"/>
                        </a:solidFill>
                        <a:latin typeface="楷体" panose="02010609060101010101" pitchFamily="49" charset="-122"/>
                        <a:ea typeface="楷体" panose="02010609060101010101" pitchFamily="49" charset="-122"/>
                        <a:sym typeface="Malgun Gothic" panose="020B0503020000020004" pitchFamily="34" charset="-127"/>
                      </a:endParaRPr>
                    </a:p>
                  </a:txBody>
                  <a:tcPr marL="18000" marR="18000" marT="18000" marB="18000" anchor="ctr"/>
                </a:tc>
              </a:tr>
              <a:tr h="1111885">
                <a:tc>
                  <a:txBody>
                    <a:bodyPr/>
                    <a:p>
                      <a:pPr marL="0" lvl="0" indent="0" algn="ctr" eaLnBrk="1" fontAlgn="base" latinLnBrk="1" hangingPunct="1">
                        <a:spcBef>
                          <a:spcPct val="50000"/>
                        </a:spcBef>
                        <a:spcAft>
                          <a:spcPct val="0"/>
                        </a:spcAft>
                        <a:buFont typeface="Arial" panose="020B0604020202020204" pitchFamily="34" charset="0"/>
                        <a:buNone/>
                      </a:pPr>
                      <a:endParaRPr sz="1000" b="1">
                        <a:solidFill>
                          <a:srgbClr val="000000"/>
                        </a:solidFill>
                        <a:latin typeface="楷体" panose="02010609060101010101" pitchFamily="49" charset="-122"/>
                        <a:ea typeface="楷体" panose="02010609060101010101" pitchFamily="49" charset="-122"/>
                        <a:sym typeface="Malgun Gothic" panose="020B0503020000020004" pitchFamily="34" charset="-127"/>
                      </a:endParaRPr>
                    </a:p>
                  </a:txBody>
                  <a:tcPr marL="18000" marR="18000" marT="18000" marB="18000" anchor="ctr">
                    <a:lnL w="12700" cap="flat" cmpd="sng">
                      <a:solidFill>
                        <a:srgbClr val="7F7F7F"/>
                      </a:solidFill>
                      <a:prstDash val="solid"/>
                      <a:bevel/>
                      <a:headEnd type="none" w="med" len="med"/>
                      <a:tailEnd type="none" w="med" len="med"/>
                    </a:lnL>
                    <a:lnR w="12700" cap="flat" cmpd="sng">
                      <a:solidFill>
                        <a:srgbClr val="7F7F7F"/>
                      </a:solidFill>
                      <a:prstDash val="solid"/>
                      <a:bevel/>
                      <a:headEnd type="none" w="med" len="med"/>
                      <a:tailEnd type="none" w="med" len="med"/>
                    </a:lnR>
                    <a:lnT w="12700" cap="flat" cmpd="sng">
                      <a:solidFill>
                        <a:srgbClr val="7F7F7F"/>
                      </a:solidFill>
                      <a:prstDash val="solid"/>
                      <a:bevel/>
                      <a:headEnd type="none" w="med" len="med"/>
                      <a:tailEnd type="none" w="med" len="med"/>
                    </a:lnT>
                    <a:lnB w="12700" cap="flat" cmpd="sng">
                      <a:solidFill>
                        <a:srgbClr val="7F7F7F"/>
                      </a:solidFill>
                      <a:prstDash val="solid"/>
                      <a:bevel/>
                      <a:headEnd type="none" w="med" len="med"/>
                      <a:tailEnd type="none" w="med" len="med"/>
                    </a:lnB>
                    <a:lnTlToBr>
                      <a:noFill/>
                    </a:lnTlToBr>
                    <a:lnBlToTr>
                      <a:noFill/>
                    </a:lnBlToTr>
                    <a:noFill/>
                  </a:tcPr>
                </a:tc>
                <a:tc>
                  <a:txBody>
                    <a:bodyPr/>
                    <a:p>
                      <a:pPr>
                        <a:buNone/>
                      </a:pPr>
                      <a:endParaRPr lang="zh-CN" altLang="en-US"/>
                    </a:p>
                  </a:txBody>
                  <a:tcPr/>
                </a:tc>
              </a:tr>
            </a:tbl>
          </a:graphicData>
        </a:graphic>
      </p:graphicFrame>
      <p:graphicFrame>
        <p:nvGraphicFramePr>
          <p:cNvPr id="30871" name="表格 30870"/>
          <p:cNvGraphicFramePr/>
          <p:nvPr>
            <p:custDataLst>
              <p:tags r:id="rId7"/>
            </p:custDataLst>
          </p:nvPr>
        </p:nvGraphicFramePr>
        <p:xfrm>
          <a:off x="3804285" y="1409065"/>
          <a:ext cx="1403350" cy="1443355"/>
        </p:xfrm>
        <a:graphic>
          <a:graphicData uri="http://schemas.openxmlformats.org/drawingml/2006/table">
            <a:tbl>
              <a:tblPr/>
              <a:tblGrid>
                <a:gridCol w="358775"/>
                <a:gridCol w="1044575"/>
              </a:tblGrid>
              <a:tr h="370840">
                <a:tc>
                  <a:txBody>
                    <a:bodyPr/>
                    <a:p>
                      <a:pPr marL="0" lvl="0" indent="0" algn="ctr" eaLnBrk="1" fontAlgn="base" latinLnBrk="1" hangingPunct="1">
                        <a:spcBef>
                          <a:spcPct val="20000"/>
                        </a:spcBef>
                        <a:spcAft>
                          <a:spcPct val="0"/>
                        </a:spcAft>
                        <a:buFont typeface="Arial" panose="020B0604020202020204" pitchFamily="34" charset="0"/>
                        <a:buNone/>
                      </a:pPr>
                      <a:r>
                        <a:rPr lang="zh-CN" altLang="en-US" sz="1100" b="1" i="1" baseline="0" dirty="0">
                          <a:solidFill>
                            <a:schemeClr val="bg1"/>
                          </a:solidFill>
                          <a:latin typeface="Modern H Medium" pitchFamily="2" charset="-127"/>
                          <a:ea typeface="Modern H Medium" pitchFamily="2" charset="-127"/>
                          <a:sym typeface="Modern H Medium" pitchFamily="2" charset="-127"/>
                        </a:rPr>
                        <a:t>关键  </a:t>
                      </a:r>
                      <a:endParaRPr lang="en-US" altLang="x-none" sz="1100" b="1" i="1" baseline="0" dirty="0">
                        <a:solidFill>
                          <a:schemeClr val="bg1"/>
                        </a:solidFill>
                        <a:latin typeface="Modern H Medium" pitchFamily="2" charset="-127"/>
                        <a:ea typeface="Modern H Medium" pitchFamily="2" charset="-127"/>
                        <a:sym typeface="Modern H Medium" pitchFamily="2" charset="-127"/>
                      </a:endParaRPr>
                    </a:p>
                  </a:txBody>
                  <a:tcPr marL="18000" marR="18000" marT="18000" marB="18000" anchor="ctr">
                    <a:lnL w="12700" cap="flat" cmpd="sng">
                      <a:solidFill>
                        <a:srgbClr val="7F7F7F"/>
                      </a:solidFill>
                      <a:prstDash val="solid"/>
                      <a:bevel/>
                      <a:headEnd type="none" w="med" len="med"/>
                      <a:tailEnd type="none" w="med" len="med"/>
                    </a:lnL>
                    <a:lnR w="12700" cap="flat" cmpd="sng">
                      <a:solidFill>
                        <a:srgbClr val="7F7F7F"/>
                      </a:solidFill>
                      <a:prstDash val="solid"/>
                      <a:bevel/>
                      <a:headEnd type="none" w="med" len="med"/>
                      <a:tailEnd type="none" w="med" len="med"/>
                    </a:lnR>
                    <a:lnT w="12700" cap="flat" cmpd="sng">
                      <a:solidFill>
                        <a:srgbClr val="7F7F7F"/>
                      </a:solidFill>
                      <a:prstDash val="solid"/>
                      <a:bevel/>
                      <a:headEnd type="none" w="med" len="med"/>
                      <a:tailEnd type="none" w="med" len="med"/>
                    </a:lnT>
                    <a:lnB w="12700" cap="flat" cmpd="sng">
                      <a:solidFill>
                        <a:srgbClr val="7F7F7F"/>
                      </a:solidFill>
                      <a:prstDash val="solid"/>
                      <a:bevel/>
                      <a:headEnd type="none" w="med" len="med"/>
                      <a:tailEnd type="none" w="med" len="med"/>
                    </a:lnB>
                    <a:lnTlToBr>
                      <a:noFill/>
                    </a:lnTlToBr>
                    <a:lnBlToTr>
                      <a:noFill/>
                    </a:lnBlToTr>
                    <a:solidFill>
                      <a:srgbClr val="003B83">
                        <a:alpha val="100000"/>
                      </a:srgbClr>
                    </a:solidFill>
                  </a:tcPr>
                </a:tc>
                <a:tc>
                  <a:txBody>
                    <a:bodyPr/>
                    <a:p>
                      <a:pPr marL="0" lvl="0" indent="0" algn="ctr" eaLnBrk="1" fontAlgn="base" latinLnBrk="1" hangingPunct="1">
                        <a:spcBef>
                          <a:spcPct val="50000"/>
                        </a:spcBef>
                        <a:spcAft>
                          <a:spcPct val="0"/>
                        </a:spcAft>
                        <a:buFont typeface="Arial" panose="020B0604020202020204" pitchFamily="34" charset="0"/>
                        <a:buNone/>
                      </a:pPr>
                      <a:r>
                        <a:rPr lang="en-US" altLang="zh-CN" sz="1200" b="1">
                          <a:solidFill>
                            <a:srgbClr val="000000"/>
                          </a:solidFill>
                          <a:latin typeface="楷体" panose="02010609060101010101" pitchFamily="49" charset="-122"/>
                          <a:ea typeface="楷体" panose="02010609060101010101" pitchFamily="49" charset="-122"/>
                          <a:sym typeface="Malgun Gothic" panose="020B0503020000020004" pitchFamily="34" charset="-127"/>
                        </a:rPr>
                        <a:t>3.</a:t>
                      </a:r>
                      <a:r>
                        <a:rPr lang="zh-CN" altLang="en-US" sz="1000" b="1">
                          <a:solidFill>
                            <a:srgbClr val="000000"/>
                          </a:solidFill>
                          <a:latin typeface="楷体" panose="02010609060101010101" pitchFamily="49" charset="-122"/>
                          <a:ea typeface="楷体" panose="02010609060101010101" pitchFamily="49" charset="-122"/>
                          <a:sym typeface="Malgun Gothic" panose="020B0503020000020004" pitchFamily="34" charset="-127"/>
                        </a:rPr>
                        <a:t>真空机械一体破泡</a:t>
                      </a:r>
                      <a:endParaRPr lang="zh-CN" altLang="en-US" sz="1200" b="1">
                        <a:solidFill>
                          <a:srgbClr val="000000"/>
                        </a:solidFill>
                        <a:latin typeface="楷体" panose="02010609060101010101" pitchFamily="49" charset="-122"/>
                        <a:ea typeface="楷体" panose="02010609060101010101" pitchFamily="49" charset="-122"/>
                        <a:sym typeface="Malgun Gothic" panose="020B0503020000020004" pitchFamily="34" charset="-127"/>
                      </a:endParaRPr>
                    </a:p>
                  </a:txBody>
                  <a:tcPr marL="18000" marR="18000" marT="18000" marB="18000" anchor="ctr">
                    <a:lnL w="12700" cap="flat" cmpd="sng">
                      <a:solidFill>
                        <a:srgbClr val="7F7F7F"/>
                      </a:solidFill>
                      <a:prstDash val="solid"/>
                      <a:bevel/>
                      <a:headEnd type="none" w="med" len="med"/>
                      <a:tailEnd type="none" w="med" len="med"/>
                    </a:lnL>
                    <a:lnR w="12700" cap="flat" cmpd="sng">
                      <a:solidFill>
                        <a:srgbClr val="7F7F7F"/>
                      </a:solidFill>
                      <a:prstDash val="solid"/>
                      <a:bevel/>
                      <a:headEnd type="none" w="med" len="med"/>
                      <a:tailEnd type="none" w="med" len="med"/>
                    </a:lnR>
                    <a:lnT w="12700" cap="flat" cmpd="sng">
                      <a:solidFill>
                        <a:srgbClr val="7F7F7F"/>
                      </a:solidFill>
                      <a:prstDash val="solid"/>
                      <a:bevel/>
                      <a:headEnd type="none" w="med" len="med"/>
                      <a:tailEnd type="none" w="med" len="med"/>
                    </a:lnT>
                    <a:lnB w="12700" cap="flat" cmpd="sng">
                      <a:solidFill>
                        <a:srgbClr val="7F7F7F"/>
                      </a:solidFill>
                      <a:prstDash val="solid"/>
                      <a:bevel/>
                      <a:headEnd type="none" w="med" len="med"/>
                      <a:tailEnd type="none" w="med" len="med"/>
                    </a:lnB>
                    <a:lnTlToBr>
                      <a:noFill/>
                    </a:lnTlToBr>
                    <a:lnBlToTr>
                      <a:noFill/>
                    </a:lnBlToTr>
                    <a:noFill/>
                  </a:tcPr>
                </a:tc>
              </a:tr>
              <a:tr h="1072515">
                <a:tc gridSpan="2">
                  <a:txBody>
                    <a:bodyPr/>
                    <a:p>
                      <a:pPr marL="0" lvl="0" indent="0" algn="ctr" eaLnBrk="1" fontAlgn="base" latinLnBrk="1" hangingPunct="1">
                        <a:spcBef>
                          <a:spcPct val="50000"/>
                        </a:spcBef>
                        <a:spcAft>
                          <a:spcPct val="0"/>
                        </a:spcAft>
                        <a:buFont typeface="Arial" panose="020B0604020202020204" pitchFamily="34" charset="0"/>
                        <a:buNone/>
                      </a:pPr>
                      <a:endParaRPr sz="1200" b="1">
                        <a:solidFill>
                          <a:srgbClr val="000000"/>
                        </a:solidFill>
                        <a:latin typeface="楷体" panose="02010609060101010101" pitchFamily="49" charset="-122"/>
                        <a:ea typeface="楷体" panose="02010609060101010101" pitchFamily="49" charset="-122"/>
                        <a:sym typeface="Malgun Gothic" panose="020B0503020000020004" pitchFamily="34" charset="-127"/>
                      </a:endParaRPr>
                    </a:p>
                  </a:txBody>
                  <a:tcPr marL="18000" marR="18000" marT="18000" marB="18000" anchor="ctr">
                    <a:lnL w="12700" cap="flat" cmpd="sng">
                      <a:solidFill>
                        <a:srgbClr val="7F7F7F"/>
                      </a:solidFill>
                      <a:prstDash val="solid"/>
                      <a:bevel/>
                      <a:headEnd type="none" w="med" len="med"/>
                      <a:tailEnd type="none" w="med" len="med"/>
                    </a:lnL>
                    <a:lnR w="12700" cap="flat" cmpd="sng">
                      <a:solidFill>
                        <a:srgbClr val="7F7F7F"/>
                      </a:solidFill>
                      <a:prstDash val="solid"/>
                      <a:bevel/>
                      <a:headEnd type="none" w="med" len="med"/>
                      <a:tailEnd type="none" w="med" len="med"/>
                    </a:lnR>
                    <a:lnT w="12700" cap="flat" cmpd="sng">
                      <a:solidFill>
                        <a:srgbClr val="7F7F7F"/>
                      </a:solidFill>
                      <a:prstDash val="solid"/>
                      <a:bevel/>
                      <a:headEnd type="none" w="med" len="med"/>
                      <a:tailEnd type="none" w="med" len="med"/>
                    </a:lnT>
                    <a:lnB w="12700" cap="flat" cmpd="sng">
                      <a:solidFill>
                        <a:srgbClr val="7F7F7F"/>
                      </a:solidFill>
                      <a:prstDash val="solid"/>
                      <a:bevel/>
                      <a:headEnd type="none" w="med" len="med"/>
                      <a:tailEnd type="none" w="med" len="med"/>
                    </a:lnB>
                    <a:lnTlToBr>
                      <a:noFill/>
                    </a:lnTlToBr>
                    <a:lnBlToTr>
                      <a:noFill/>
                    </a:lnBlToTr>
                    <a:noFill/>
                  </a:tcPr>
                </a:tc>
                <a:tc hMerge="1">
                  <a:tcPr>
                    <a:lnR w="12700" cap="flat" cmpd="sng">
                      <a:solidFill>
                        <a:srgbClr val="7F7F7F"/>
                      </a:solidFill>
                      <a:prstDash val="solid"/>
                      <a:bevel/>
                      <a:headEnd type="none" w="med" len="med"/>
                      <a:tailEnd type="none" w="med" len="med"/>
                    </a:lnR>
                    <a:lnT w="12700" cap="flat" cmpd="sng">
                      <a:solidFill>
                        <a:srgbClr val="7F7F7F"/>
                      </a:solidFill>
                      <a:prstDash val="solid"/>
                      <a:bevel/>
                      <a:headEnd type="none" w="med" len="med"/>
                      <a:tailEnd type="none" w="med" len="med"/>
                    </a:lnT>
                    <a:lnB w="12700" cap="flat" cmpd="sng">
                      <a:solidFill>
                        <a:srgbClr val="7F7F7F"/>
                      </a:solidFill>
                      <a:prstDash val="solid"/>
                      <a:bevel/>
                      <a:headEnd type="none" w="med" len="med"/>
                      <a:tailEnd type="none" w="med" len="med"/>
                    </a:lnB>
                  </a:tcPr>
                </a:tc>
              </a:tr>
            </a:tbl>
          </a:graphicData>
        </a:graphic>
      </p:graphicFrame>
      <p:pic>
        <p:nvPicPr>
          <p:cNvPr id="29857" name="개체 8"/>
          <p:cNvPicPr/>
          <p:nvPr/>
        </p:nvPicPr>
        <p:blipFill>
          <a:blip r:embed="rId8"/>
          <a:stretch>
            <a:fillRect/>
          </a:stretch>
        </p:blipFill>
        <p:spPr>
          <a:xfrm>
            <a:off x="4289425" y="5400675"/>
            <a:ext cx="107950" cy="107950"/>
          </a:xfrm>
          <a:prstGeom prst="rect">
            <a:avLst/>
          </a:prstGeom>
          <a:noFill/>
          <a:ln w="9525" cap="flat" cmpd="sng">
            <a:solidFill>
              <a:srgbClr val="C0C0C0"/>
            </a:solidFill>
            <a:prstDash val="solid"/>
            <a:miter/>
            <a:headEnd type="none" w="med" len="med"/>
            <a:tailEnd type="none" w="med" len="med"/>
          </a:ln>
        </p:spPr>
      </p:pic>
      <p:sp>
        <p:nvSpPr>
          <p:cNvPr id="29872" name="타원 100"/>
          <p:cNvSpPr/>
          <p:nvPr/>
        </p:nvSpPr>
        <p:spPr>
          <a:xfrm>
            <a:off x="9985375" y="4437063"/>
            <a:ext cx="250825" cy="252412"/>
          </a:xfrm>
          <a:prstGeom prst="ellipse">
            <a:avLst/>
          </a:prstGeom>
          <a:solidFill>
            <a:schemeClr val="bg1"/>
          </a:solidFill>
          <a:ln w="9525" cap="flat" cmpd="sng">
            <a:solidFill>
              <a:srgbClr val="000000"/>
            </a:solidFill>
            <a:prstDash val="solid"/>
            <a:bevel/>
            <a:headEnd type="none" w="med" len="med"/>
            <a:tailEnd type="none" w="med" len="med"/>
          </a:ln>
        </p:spPr>
        <p:txBody>
          <a:bodyPr lIns="0" tIns="0" rIns="0" bIns="0" anchor="ctr" anchorCtr="0"/>
          <a:p>
            <a:pPr algn="ctr" latinLnBrk="1">
              <a:spcBef>
                <a:spcPct val="50000"/>
              </a:spcBef>
            </a:pPr>
            <a:r>
              <a:rPr lang="en-US" altLang="zh-CN" sz="1200" b="1" dirty="0">
                <a:solidFill>
                  <a:srgbClr val="000000"/>
                </a:solidFill>
                <a:latin typeface="楷体" panose="02010609060101010101" pitchFamily="49" charset="-122"/>
                <a:ea typeface="楷体" panose="02010609060101010101" pitchFamily="49" charset="-122"/>
                <a:sym typeface="楷体" panose="02010609060101010101" pitchFamily="49" charset="-122"/>
              </a:rPr>
              <a:t>11</a:t>
            </a:r>
            <a:endParaRPr lang="zh-CN" altLang="en-US" sz="1200" b="1" dirty="0">
              <a:solidFill>
                <a:srgbClr val="000000"/>
              </a:solidFill>
              <a:latin typeface="楷体" panose="02010609060101010101" pitchFamily="49" charset="-122"/>
              <a:ea typeface="Modern H Medium" pitchFamily="2" charset="-127"/>
              <a:sym typeface="楷体" panose="02010609060101010101" pitchFamily="49" charset="-122"/>
            </a:endParaRPr>
          </a:p>
        </p:txBody>
      </p:sp>
      <p:sp>
        <p:nvSpPr>
          <p:cNvPr id="29876" name="AutoShape 52"/>
          <p:cNvSpPr/>
          <p:nvPr/>
        </p:nvSpPr>
        <p:spPr>
          <a:xfrm>
            <a:off x="10437495" y="3284855"/>
            <a:ext cx="466725" cy="88900"/>
          </a:xfrm>
          <a:prstGeom prst="rightArrow">
            <a:avLst>
              <a:gd name="adj1" fmla="val 50000"/>
              <a:gd name="adj2" fmla="val 176701"/>
            </a:avLst>
          </a:prstGeom>
          <a:solidFill>
            <a:srgbClr val="0000FF"/>
          </a:solidFill>
          <a:ln w="12700" cap="flat" cmpd="sng">
            <a:solidFill>
              <a:srgbClr val="0000FF"/>
            </a:solidFill>
            <a:prstDash val="solid"/>
            <a:miter/>
            <a:headEnd type="none" w="med" len="med"/>
            <a:tailEnd type="none" w="med" len="med"/>
          </a:ln>
        </p:spPr>
        <p:txBody>
          <a:bodyPr wrap="none" anchor="ctr" anchorCtr="0"/>
          <a:p>
            <a:pPr latinLnBrk="1"/>
            <a:endParaRPr lang="zh-CN" altLang="zh-CN" sz="1400" dirty="0">
              <a:solidFill>
                <a:srgbClr val="000000"/>
              </a:solidFill>
              <a:latin typeface="楷体" panose="02010609060101010101" pitchFamily="49" charset="-122"/>
              <a:ea typeface="Gulim" pitchFamily="34" charset="-127"/>
              <a:sym typeface="楷体" panose="02010609060101010101" pitchFamily="49" charset="-122"/>
            </a:endParaRPr>
          </a:p>
        </p:txBody>
      </p:sp>
      <p:sp>
        <p:nvSpPr>
          <p:cNvPr id="29880" name="椭圆 111"/>
          <p:cNvSpPr/>
          <p:nvPr/>
        </p:nvSpPr>
        <p:spPr>
          <a:xfrm>
            <a:off x="8777605" y="4354195"/>
            <a:ext cx="360363" cy="360363"/>
          </a:xfrm>
          <a:prstGeom prst="ellipse">
            <a:avLst/>
          </a:prstGeom>
          <a:solidFill>
            <a:srgbClr val="FF0000"/>
          </a:solidFill>
          <a:ln w="25400" cap="flat" cmpd="sng">
            <a:solidFill>
              <a:srgbClr val="395E8A"/>
            </a:solidFill>
            <a:prstDash val="solid"/>
            <a:bevel/>
            <a:headEnd type="none" w="med" len="med"/>
            <a:tailEnd type="none" w="med" len="med"/>
          </a:ln>
        </p:spPr>
        <p:txBody>
          <a:bodyPr anchor="ctr" anchorCtr="0"/>
          <a:p>
            <a:pPr algn="ctr" latinLnBrk="1"/>
            <a:r>
              <a:rPr lang="en-US" altLang="zh-CN" b="1" dirty="0">
                <a:solidFill>
                  <a:srgbClr val="FFFFFF"/>
                </a:solidFill>
                <a:latin typeface="微软雅黑" panose="020B0503020204020204" pitchFamily="34" charset="-122"/>
                <a:ea typeface="微软雅黑" panose="020B0503020204020204" pitchFamily="34" charset="-122"/>
                <a:sym typeface="微软雅黑" panose="020B0503020204020204" pitchFamily="34" charset="-122"/>
              </a:rPr>
              <a:t>2</a:t>
            </a:r>
            <a:endParaRPr lang="zh-CN" altLang="en-US" b="1" dirty="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9887" name="椭圆 121"/>
          <p:cNvSpPr/>
          <p:nvPr/>
        </p:nvSpPr>
        <p:spPr>
          <a:xfrm>
            <a:off x="2135505" y="3572193"/>
            <a:ext cx="358775" cy="360362"/>
          </a:xfrm>
          <a:prstGeom prst="ellipse">
            <a:avLst/>
          </a:prstGeom>
          <a:ln>
            <a:headEnd type="none" w="med" len="med"/>
            <a:tailEnd type="none" w="med" len="med"/>
          </a:ln>
        </p:spPr>
        <p:style>
          <a:lnRef idx="0">
            <a:srgbClr val="FFFFFF"/>
          </a:lnRef>
          <a:fillRef idx="1">
            <a:schemeClr val="accent1"/>
          </a:fillRef>
          <a:effectRef idx="0">
            <a:srgbClr val="FFFFFF"/>
          </a:effectRef>
          <a:fontRef idx="minor">
            <a:schemeClr val="lt1"/>
          </a:fontRef>
        </p:style>
        <p:txBody>
          <a:bodyPr anchor="ctr" anchorCtr="0"/>
          <a:p>
            <a:pPr algn="ctr" latinLnBrk="1"/>
            <a:r>
              <a:rPr lang="en-US" altLang="zh-CN" b="1" dirty="0">
                <a:solidFill>
                  <a:srgbClr val="FFFFFF"/>
                </a:solidFill>
                <a:latin typeface="微软雅黑" panose="020B0503020204020204" pitchFamily="34" charset="-122"/>
                <a:ea typeface="微软雅黑" panose="020B0503020204020204" pitchFamily="34" charset="-122"/>
                <a:sym typeface="微软雅黑" panose="020B0503020204020204" pitchFamily="34" charset="-122"/>
              </a:rPr>
              <a:t>5</a:t>
            </a:r>
            <a:endParaRPr lang="zh-CN" altLang="en-US" b="1" dirty="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graphicFrame>
        <p:nvGraphicFramePr>
          <p:cNvPr id="16" name="表格 15"/>
          <p:cNvGraphicFramePr/>
          <p:nvPr>
            <p:custDataLst>
              <p:tags r:id="rId9"/>
            </p:custDataLst>
          </p:nvPr>
        </p:nvGraphicFramePr>
        <p:xfrm>
          <a:off x="7967980" y="1410335"/>
          <a:ext cx="1235710" cy="1437640"/>
        </p:xfrm>
        <a:graphic>
          <a:graphicData uri="http://schemas.openxmlformats.org/drawingml/2006/table">
            <a:tbl>
              <a:tblPr/>
              <a:tblGrid>
                <a:gridCol w="1235710"/>
              </a:tblGrid>
              <a:tr h="323215">
                <a:tc>
                  <a:txBody>
                    <a:bodyPr/>
                    <a:p>
                      <a:pPr marL="0" lvl="0" indent="0" algn="ctr" eaLnBrk="1" fontAlgn="base" latinLnBrk="1" hangingPunct="1">
                        <a:spcBef>
                          <a:spcPct val="20000"/>
                        </a:spcBef>
                        <a:spcAft>
                          <a:spcPct val="0"/>
                        </a:spcAft>
                        <a:buFont typeface="Arial" panose="020B0604020202020204" pitchFamily="34" charset="0"/>
                        <a:buNone/>
                      </a:pPr>
                      <a:r>
                        <a:rPr lang="zh-CN" altLang="en-US" sz="1100" b="1" i="1" baseline="0" dirty="0">
                          <a:solidFill>
                            <a:schemeClr val="bg1"/>
                          </a:solidFill>
                          <a:latin typeface="Modern H Medium" pitchFamily="2" charset="-127"/>
                          <a:ea typeface="Modern H Medium" pitchFamily="2" charset="-127"/>
                          <a:sym typeface="Modern H Medium" pitchFamily="2" charset="-127"/>
                        </a:rPr>
                        <a:t> </a:t>
                      </a:r>
                      <a:r>
                        <a:rPr lang="en-US" altLang="zh-CN" sz="1200" b="1">
                          <a:solidFill>
                            <a:srgbClr val="000000"/>
                          </a:solidFill>
                          <a:latin typeface="楷体" panose="02010609060101010101" pitchFamily="49" charset="-122"/>
                          <a:ea typeface="楷体" panose="02010609060101010101" pitchFamily="49" charset="-122"/>
                          <a:sym typeface="Malgun Gothic" panose="020B0503020000020004" pitchFamily="34" charset="-127"/>
                        </a:rPr>
                        <a:t>6.</a:t>
                      </a:r>
                      <a:r>
                        <a:rPr lang="zh-CN" altLang="en-US" sz="1200" b="1">
                          <a:solidFill>
                            <a:srgbClr val="000000"/>
                          </a:solidFill>
                          <a:latin typeface="楷体" panose="02010609060101010101" pitchFamily="49" charset="-122"/>
                          <a:ea typeface="楷体" panose="02010609060101010101" pitchFamily="49" charset="-122"/>
                          <a:sym typeface="Malgun Gothic" panose="020B0503020000020004" pitchFamily="34" charset="-127"/>
                        </a:rPr>
                        <a:t>浇注监视系统</a:t>
                      </a:r>
                      <a:endParaRPr lang="zh-CN" altLang="en-US" sz="1200" b="1">
                        <a:solidFill>
                          <a:srgbClr val="000000"/>
                        </a:solidFill>
                        <a:latin typeface="楷体" panose="02010609060101010101" pitchFamily="49" charset="-122"/>
                        <a:ea typeface="楷体" panose="02010609060101010101" pitchFamily="49" charset="-122"/>
                        <a:sym typeface="Malgun Gothic" panose="020B0503020000020004" pitchFamily="34" charset="-127"/>
                      </a:endParaRPr>
                    </a:p>
                  </a:txBody>
                  <a:tcPr marL="18000" marR="18000" marT="18000" marB="18000" anchor="ctr">
                    <a:lnL w="12700" cap="flat" cmpd="sng">
                      <a:solidFill>
                        <a:srgbClr val="7F7F7F"/>
                      </a:solidFill>
                      <a:prstDash val="solid"/>
                      <a:bevel/>
                      <a:headEnd type="none" w="med" len="med"/>
                      <a:tailEnd type="none" w="med" len="med"/>
                    </a:lnL>
                    <a:lnR w="12700" cap="flat" cmpd="sng">
                      <a:solidFill>
                        <a:srgbClr val="7F7F7F"/>
                      </a:solidFill>
                      <a:prstDash val="solid"/>
                      <a:bevel/>
                      <a:headEnd type="none" w="med" len="med"/>
                      <a:tailEnd type="none" w="med" len="med"/>
                    </a:lnR>
                    <a:lnT w="12700" cap="flat" cmpd="sng">
                      <a:solidFill>
                        <a:srgbClr val="7F7F7F"/>
                      </a:solidFill>
                      <a:prstDash val="solid"/>
                      <a:bevel/>
                      <a:headEnd type="none" w="med" len="med"/>
                      <a:tailEnd type="none" w="med" len="med"/>
                    </a:lnT>
                    <a:lnB w="12700" cap="flat" cmpd="sng">
                      <a:solidFill>
                        <a:srgbClr val="7F7F7F"/>
                      </a:solidFill>
                      <a:prstDash val="solid"/>
                      <a:bevel/>
                      <a:headEnd type="none" w="med" len="med"/>
                      <a:tailEnd type="none" w="med" len="med"/>
                    </a:lnB>
                    <a:lnTlToBr>
                      <a:noFill/>
                    </a:lnTlToBr>
                    <a:lnBlToTr>
                      <a:noFill/>
                    </a:lnBlToTr>
                    <a:noFill/>
                  </a:tcPr>
                </a:tc>
              </a:tr>
              <a:tr h="1114425">
                <a:tc>
                  <a:txBody>
                    <a:bodyPr/>
                    <a:p>
                      <a:pPr marL="0" lvl="0" indent="0" algn="ctr" eaLnBrk="1" fontAlgn="base" latinLnBrk="1" hangingPunct="1">
                        <a:spcBef>
                          <a:spcPct val="50000"/>
                        </a:spcBef>
                        <a:spcAft>
                          <a:spcPct val="0"/>
                        </a:spcAft>
                        <a:buFont typeface="Arial" panose="020B0604020202020204" pitchFamily="34" charset="0"/>
                        <a:buNone/>
                      </a:pPr>
                      <a:endParaRPr sz="1200" b="1">
                        <a:solidFill>
                          <a:srgbClr val="000000"/>
                        </a:solidFill>
                        <a:latin typeface="楷体" panose="02010609060101010101" pitchFamily="49" charset="-122"/>
                        <a:ea typeface="楷体" panose="02010609060101010101" pitchFamily="49" charset="-122"/>
                        <a:sym typeface="Malgun Gothic" panose="020B0503020000020004" pitchFamily="34" charset="-127"/>
                      </a:endParaRPr>
                    </a:p>
                  </a:txBody>
                  <a:tcPr marL="18000" marR="18000" marT="18000" marB="18000" anchor="ctr">
                    <a:lnL w="12700" cap="flat" cmpd="sng">
                      <a:solidFill>
                        <a:srgbClr val="7F7F7F"/>
                      </a:solidFill>
                      <a:prstDash val="solid"/>
                      <a:bevel/>
                      <a:headEnd type="none" w="med" len="med"/>
                      <a:tailEnd type="none" w="med" len="med"/>
                    </a:lnL>
                    <a:lnR w="12700" cap="flat" cmpd="sng">
                      <a:solidFill>
                        <a:srgbClr val="7F7F7F"/>
                      </a:solidFill>
                      <a:prstDash val="solid"/>
                      <a:bevel/>
                      <a:headEnd type="none" w="med" len="med"/>
                      <a:tailEnd type="none" w="med" len="med"/>
                    </a:lnR>
                    <a:lnT w="12700" cap="flat" cmpd="sng">
                      <a:solidFill>
                        <a:srgbClr val="7F7F7F"/>
                      </a:solidFill>
                      <a:prstDash val="solid"/>
                      <a:bevel/>
                      <a:headEnd type="none" w="med" len="med"/>
                      <a:tailEnd type="none" w="med" len="med"/>
                    </a:lnT>
                    <a:lnB w="12700" cap="flat" cmpd="sng">
                      <a:solidFill>
                        <a:srgbClr val="7F7F7F"/>
                      </a:solidFill>
                      <a:prstDash val="solid"/>
                      <a:bevel/>
                      <a:headEnd type="none" w="med" len="med"/>
                      <a:tailEnd type="none" w="med" len="med"/>
                    </a:lnB>
                    <a:lnTlToBr>
                      <a:noFill/>
                    </a:lnTlToBr>
                    <a:lnBlToTr>
                      <a:noFill/>
                    </a:lnBlToTr>
                    <a:noFill/>
                  </a:tcPr>
                </a:tc>
              </a:tr>
            </a:tbl>
          </a:graphicData>
        </a:graphic>
      </p:graphicFrame>
      <p:sp>
        <p:nvSpPr>
          <p:cNvPr id="31" name="AutoShape 52"/>
          <p:cNvSpPr/>
          <p:nvPr/>
        </p:nvSpPr>
        <p:spPr>
          <a:xfrm>
            <a:off x="6959600" y="4076700"/>
            <a:ext cx="466725" cy="88900"/>
          </a:xfrm>
          <a:prstGeom prst="rightArrow">
            <a:avLst>
              <a:gd name="adj1" fmla="val 50000"/>
              <a:gd name="adj2" fmla="val 176701"/>
            </a:avLst>
          </a:prstGeom>
          <a:solidFill>
            <a:srgbClr val="0000FF"/>
          </a:solidFill>
          <a:ln w="12700" cap="flat" cmpd="sng">
            <a:solidFill>
              <a:srgbClr val="0000FF"/>
            </a:solidFill>
            <a:prstDash val="solid"/>
            <a:miter/>
            <a:headEnd type="none" w="med" len="med"/>
            <a:tailEnd type="none" w="med" len="med"/>
          </a:ln>
        </p:spPr>
        <p:txBody>
          <a:bodyPr wrap="none" anchor="ctr" anchorCtr="0"/>
          <a:p>
            <a:pPr latinLnBrk="1"/>
            <a:endParaRPr lang="zh-CN" altLang="zh-CN" sz="1400" dirty="0">
              <a:solidFill>
                <a:srgbClr val="000000"/>
              </a:solidFill>
              <a:latin typeface="楷体" panose="02010609060101010101" pitchFamily="49" charset="-122"/>
              <a:ea typeface="Gulim" pitchFamily="34" charset="-127"/>
              <a:sym typeface="楷体" panose="02010609060101010101" pitchFamily="49" charset="-122"/>
            </a:endParaRPr>
          </a:p>
        </p:txBody>
      </p:sp>
      <p:sp>
        <p:nvSpPr>
          <p:cNvPr id="37" name="AutoShape 52"/>
          <p:cNvSpPr/>
          <p:nvPr/>
        </p:nvSpPr>
        <p:spPr>
          <a:xfrm>
            <a:off x="2423795" y="4004945"/>
            <a:ext cx="466725" cy="88900"/>
          </a:xfrm>
          <a:prstGeom prst="rightArrow">
            <a:avLst>
              <a:gd name="adj1" fmla="val 50000"/>
              <a:gd name="adj2" fmla="val 176701"/>
            </a:avLst>
          </a:prstGeom>
          <a:solidFill>
            <a:srgbClr val="0000FF"/>
          </a:solidFill>
          <a:ln w="12700" cap="flat" cmpd="sng">
            <a:solidFill>
              <a:srgbClr val="0000FF"/>
            </a:solidFill>
            <a:prstDash val="solid"/>
            <a:miter/>
            <a:headEnd type="none" w="med" len="med"/>
            <a:tailEnd type="none" w="med" len="med"/>
          </a:ln>
        </p:spPr>
        <p:txBody>
          <a:bodyPr wrap="none" anchor="ctr" anchorCtr="0"/>
          <a:p>
            <a:pPr latinLnBrk="1"/>
            <a:endParaRPr lang="zh-CN" altLang="zh-CN" sz="1400" dirty="0">
              <a:solidFill>
                <a:srgbClr val="000000"/>
              </a:solidFill>
              <a:latin typeface="楷体" panose="02010609060101010101" pitchFamily="49" charset="-122"/>
              <a:ea typeface="Gulim" pitchFamily="34" charset="-127"/>
              <a:sym typeface="楷体" panose="02010609060101010101" pitchFamily="49" charset="-122"/>
            </a:endParaRPr>
          </a:p>
        </p:txBody>
      </p:sp>
      <p:sp>
        <p:nvSpPr>
          <p:cNvPr id="39" name="椭圆 111"/>
          <p:cNvSpPr/>
          <p:nvPr/>
        </p:nvSpPr>
        <p:spPr>
          <a:xfrm>
            <a:off x="4079875" y="4220845"/>
            <a:ext cx="360363" cy="360363"/>
          </a:xfrm>
          <a:prstGeom prst="ellipse">
            <a:avLst/>
          </a:prstGeom>
          <a:solidFill>
            <a:srgbClr val="FF0000"/>
          </a:solidFill>
          <a:ln w="25400" cap="flat" cmpd="sng">
            <a:solidFill>
              <a:srgbClr val="395E8A"/>
            </a:solidFill>
            <a:prstDash val="solid"/>
            <a:bevel/>
            <a:headEnd type="none" w="med" len="med"/>
            <a:tailEnd type="none" w="med" len="med"/>
          </a:ln>
        </p:spPr>
        <p:txBody>
          <a:bodyPr anchor="ctr" anchorCtr="0"/>
          <a:p>
            <a:pPr algn="ctr" latinLnBrk="1"/>
            <a:r>
              <a:rPr lang="en-US" altLang="zh-CN" b="1" dirty="0">
                <a:solidFill>
                  <a:srgbClr val="FFFFFF"/>
                </a:solidFill>
                <a:latin typeface="微软雅黑" panose="020B0503020204020204" pitchFamily="34" charset="-122"/>
                <a:ea typeface="微软雅黑" panose="020B0503020204020204" pitchFamily="34" charset="-122"/>
                <a:sym typeface="微软雅黑" panose="020B0503020204020204" pitchFamily="34" charset="-122"/>
              </a:rPr>
              <a:t>3</a:t>
            </a:r>
            <a:endParaRPr lang="zh-CN" altLang="en-US" b="1" dirty="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2" name="椭圆 121"/>
          <p:cNvSpPr/>
          <p:nvPr/>
        </p:nvSpPr>
        <p:spPr>
          <a:xfrm>
            <a:off x="8183880" y="3932238"/>
            <a:ext cx="358775" cy="360362"/>
          </a:xfrm>
          <a:prstGeom prst="ellipse">
            <a:avLst/>
          </a:prstGeom>
          <a:ln>
            <a:headEnd type="none" w="med" len="med"/>
            <a:tailEnd type="none" w="med" len="med"/>
          </a:ln>
        </p:spPr>
        <p:style>
          <a:lnRef idx="0">
            <a:srgbClr val="FFFFFF"/>
          </a:lnRef>
          <a:fillRef idx="1">
            <a:schemeClr val="accent1"/>
          </a:fillRef>
          <a:effectRef idx="0">
            <a:srgbClr val="FFFFFF"/>
          </a:effectRef>
          <a:fontRef idx="minor">
            <a:schemeClr val="lt1"/>
          </a:fontRef>
        </p:style>
        <p:txBody>
          <a:bodyPr anchor="ctr" anchorCtr="0"/>
          <a:p>
            <a:pPr algn="ctr" latinLnBrk="1"/>
            <a:r>
              <a:rPr lang="en-US" altLang="zh-CN" b="1" dirty="0">
                <a:solidFill>
                  <a:srgbClr val="FFFFFF"/>
                </a:solidFill>
                <a:latin typeface="微软雅黑" panose="020B0503020204020204" pitchFamily="34" charset="-122"/>
                <a:ea typeface="微软雅黑" panose="020B0503020204020204" pitchFamily="34" charset="-122"/>
                <a:sym typeface="微软雅黑" panose="020B0503020204020204" pitchFamily="34" charset="-122"/>
              </a:rPr>
              <a:t>1</a:t>
            </a:r>
            <a:endParaRPr lang="zh-CN" altLang="en-US" b="1" dirty="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7" name="椭圆 121"/>
          <p:cNvSpPr/>
          <p:nvPr/>
        </p:nvSpPr>
        <p:spPr>
          <a:xfrm>
            <a:off x="4108450" y="5059363"/>
            <a:ext cx="358775" cy="360362"/>
          </a:xfrm>
          <a:prstGeom prst="ellipse">
            <a:avLst/>
          </a:prstGeom>
          <a:ln>
            <a:headEnd type="none" w="med" len="med"/>
            <a:tailEnd type="none" w="med" len="med"/>
          </a:ln>
        </p:spPr>
        <p:style>
          <a:lnRef idx="0">
            <a:srgbClr val="FFFFFF"/>
          </a:lnRef>
          <a:fillRef idx="1">
            <a:schemeClr val="accent1"/>
          </a:fillRef>
          <a:effectRef idx="0">
            <a:srgbClr val="FFFFFF"/>
          </a:effectRef>
          <a:fontRef idx="minor">
            <a:schemeClr val="lt1"/>
          </a:fontRef>
        </p:style>
        <p:txBody>
          <a:bodyPr anchor="ctr" anchorCtr="0"/>
          <a:p>
            <a:pPr algn="ctr" latinLnBrk="1"/>
            <a:r>
              <a:rPr lang="en-US" altLang="zh-CN" b="1" dirty="0">
                <a:solidFill>
                  <a:srgbClr val="FFFFFF"/>
                </a:solidFill>
                <a:latin typeface="微软雅黑" panose="020B0503020204020204" pitchFamily="34" charset="-122"/>
                <a:ea typeface="微软雅黑" panose="020B0503020204020204" pitchFamily="34" charset="-122"/>
                <a:sym typeface="微软雅黑" panose="020B0503020204020204" pitchFamily="34" charset="-122"/>
              </a:rPr>
              <a:t>4</a:t>
            </a:r>
            <a:endParaRPr lang="zh-CN" altLang="en-US" b="1" dirty="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pic>
        <p:nvPicPr>
          <p:cNvPr id="33881" name="Picture 2"/>
          <p:cNvPicPr>
            <a:picLocks noChangeAspect="1"/>
          </p:cNvPicPr>
          <p:nvPr/>
        </p:nvPicPr>
        <p:blipFill>
          <a:blip r:embed="rId10"/>
          <a:srcRect t="6627"/>
          <a:stretch>
            <a:fillRect/>
          </a:stretch>
        </p:blipFill>
        <p:spPr>
          <a:xfrm>
            <a:off x="418465" y="1790383"/>
            <a:ext cx="1189038" cy="880275"/>
          </a:xfrm>
          <a:prstGeom prst="rect">
            <a:avLst/>
          </a:prstGeom>
          <a:noFill/>
          <a:ln w="9525">
            <a:noFill/>
          </a:ln>
        </p:spPr>
      </p:pic>
      <p:pic>
        <p:nvPicPr>
          <p:cNvPr id="32870" name="Picture 116" descr="사진 007"/>
          <p:cNvPicPr>
            <a:picLocks noChangeAspect="1"/>
          </p:cNvPicPr>
          <p:nvPr/>
        </p:nvPicPr>
        <p:blipFill>
          <a:blip r:embed="rId11"/>
          <a:stretch>
            <a:fillRect/>
          </a:stretch>
        </p:blipFill>
        <p:spPr>
          <a:xfrm>
            <a:off x="2102485" y="1772285"/>
            <a:ext cx="1249045" cy="1014095"/>
          </a:xfrm>
          <a:prstGeom prst="rect">
            <a:avLst/>
          </a:prstGeom>
          <a:noFill/>
          <a:ln w="9525">
            <a:noFill/>
          </a:ln>
        </p:spPr>
      </p:pic>
      <p:pic>
        <p:nvPicPr>
          <p:cNvPr id="32805" name="그림 36"/>
          <p:cNvPicPr>
            <a:picLocks noChangeAspect="1"/>
          </p:cNvPicPr>
          <p:nvPr/>
        </p:nvPicPr>
        <p:blipFill>
          <a:blip r:embed="rId12"/>
          <a:stretch>
            <a:fillRect/>
          </a:stretch>
        </p:blipFill>
        <p:spPr>
          <a:xfrm>
            <a:off x="3952875" y="1844675"/>
            <a:ext cx="1089660" cy="885190"/>
          </a:xfrm>
          <a:prstGeom prst="rect">
            <a:avLst/>
          </a:prstGeom>
          <a:noFill/>
          <a:ln w="28575">
            <a:noFill/>
          </a:ln>
        </p:spPr>
      </p:pic>
      <p:pic>
        <p:nvPicPr>
          <p:cNvPr id="32806" name="그림 37"/>
          <p:cNvPicPr>
            <a:picLocks noChangeAspect="1"/>
          </p:cNvPicPr>
          <p:nvPr/>
        </p:nvPicPr>
        <p:blipFill>
          <a:blip r:embed="rId13"/>
          <a:srcRect r="10277" b="9798"/>
          <a:stretch>
            <a:fillRect/>
          </a:stretch>
        </p:blipFill>
        <p:spPr>
          <a:xfrm>
            <a:off x="5303520" y="1844675"/>
            <a:ext cx="1134745" cy="925830"/>
          </a:xfrm>
          <a:prstGeom prst="rect">
            <a:avLst/>
          </a:prstGeom>
          <a:noFill/>
          <a:ln w="28575">
            <a:noFill/>
          </a:ln>
        </p:spPr>
      </p:pic>
      <p:pic>
        <p:nvPicPr>
          <p:cNvPr id="47106" name="그림 9"/>
          <p:cNvPicPr>
            <a:picLocks noChangeAspect="1"/>
          </p:cNvPicPr>
          <p:nvPr/>
        </p:nvPicPr>
        <p:blipFill>
          <a:blip r:embed="rId14"/>
          <a:srcRect l="26563" t="14894"/>
          <a:stretch>
            <a:fillRect/>
          </a:stretch>
        </p:blipFill>
        <p:spPr>
          <a:xfrm>
            <a:off x="6764020" y="1772285"/>
            <a:ext cx="953770" cy="1024255"/>
          </a:xfrm>
          <a:prstGeom prst="rect">
            <a:avLst/>
          </a:prstGeom>
          <a:noFill/>
          <a:ln w="9525">
            <a:noFill/>
          </a:ln>
        </p:spPr>
      </p:pic>
      <p:pic>
        <p:nvPicPr>
          <p:cNvPr id="4" name="Picture 2"/>
          <p:cNvPicPr>
            <a:picLocks noChangeAspect="1"/>
          </p:cNvPicPr>
          <p:nvPr/>
        </p:nvPicPr>
        <p:blipFill>
          <a:blip r:embed="rId10"/>
          <a:srcRect t="6627"/>
          <a:stretch>
            <a:fillRect/>
          </a:stretch>
        </p:blipFill>
        <p:spPr>
          <a:xfrm>
            <a:off x="8014335" y="1864678"/>
            <a:ext cx="1189038" cy="880275"/>
          </a:xfrm>
          <a:prstGeom prst="rect">
            <a:avLst/>
          </a:prstGeom>
          <a:noFill/>
          <a:ln w="9525">
            <a:noFill/>
          </a:ln>
        </p:spPr>
      </p:pic>
      <p:pic>
        <p:nvPicPr>
          <p:cNvPr id="33882" name="Picture 3"/>
          <p:cNvPicPr>
            <a:picLocks noChangeAspect="1"/>
          </p:cNvPicPr>
          <p:nvPr/>
        </p:nvPicPr>
        <p:blipFill>
          <a:blip r:embed="rId15"/>
          <a:stretch>
            <a:fillRect/>
          </a:stretch>
        </p:blipFill>
        <p:spPr>
          <a:xfrm>
            <a:off x="8023225" y="2262188"/>
            <a:ext cx="528955" cy="486410"/>
          </a:xfrm>
          <a:prstGeom prst="rect">
            <a:avLst/>
          </a:prstGeom>
          <a:noFill/>
          <a:ln w="9525">
            <a:noFill/>
          </a:ln>
        </p:spPr>
      </p:pic>
      <p:graphicFrame>
        <p:nvGraphicFramePr>
          <p:cNvPr id="9" name="表格 8"/>
          <p:cNvGraphicFramePr/>
          <p:nvPr>
            <p:custDataLst>
              <p:tags r:id="rId16"/>
            </p:custDataLst>
          </p:nvPr>
        </p:nvGraphicFramePr>
        <p:xfrm>
          <a:off x="9335770" y="1397635"/>
          <a:ext cx="1235710" cy="1437640"/>
        </p:xfrm>
        <a:graphic>
          <a:graphicData uri="http://schemas.openxmlformats.org/drawingml/2006/table">
            <a:tbl>
              <a:tblPr/>
              <a:tblGrid>
                <a:gridCol w="1235710"/>
              </a:tblGrid>
              <a:tr h="323215">
                <a:tc>
                  <a:txBody>
                    <a:bodyPr/>
                    <a:p>
                      <a:pPr marL="0" lvl="0" indent="0" algn="ctr" eaLnBrk="1" fontAlgn="base" latinLnBrk="1" hangingPunct="1">
                        <a:spcBef>
                          <a:spcPct val="20000"/>
                        </a:spcBef>
                        <a:spcAft>
                          <a:spcPct val="0"/>
                        </a:spcAft>
                        <a:buFont typeface="Arial" panose="020B0604020202020204" pitchFamily="34" charset="0"/>
                        <a:buNone/>
                      </a:pPr>
                      <a:r>
                        <a:rPr lang="zh-CN" altLang="en-US" sz="1100" b="1" i="1" baseline="0" dirty="0">
                          <a:solidFill>
                            <a:schemeClr val="bg1"/>
                          </a:solidFill>
                          <a:latin typeface="Modern H Medium" pitchFamily="2" charset="-127"/>
                          <a:ea typeface="Modern H Medium" pitchFamily="2" charset="-127"/>
                          <a:sym typeface="Modern H Medium" pitchFamily="2" charset="-127"/>
                        </a:rPr>
                        <a:t> </a:t>
                      </a:r>
                      <a:r>
                        <a:rPr lang="en-US" altLang="zh-CN" sz="1200" b="1">
                          <a:solidFill>
                            <a:srgbClr val="000000"/>
                          </a:solidFill>
                          <a:latin typeface="楷体" panose="02010609060101010101" pitchFamily="49" charset="-122"/>
                          <a:ea typeface="楷体" panose="02010609060101010101" pitchFamily="49" charset="-122"/>
                          <a:sym typeface="Malgun Gothic" panose="020B0503020000020004" pitchFamily="34" charset="-127"/>
                        </a:rPr>
                        <a:t>7</a:t>
                      </a:r>
                      <a:r>
                        <a:rPr lang="en-US" altLang="zh-CN" sz="1200" b="1">
                          <a:solidFill>
                            <a:srgbClr val="000000"/>
                          </a:solidFill>
                          <a:latin typeface="楷体" panose="02010609060101010101" pitchFamily="49" charset="-122"/>
                          <a:ea typeface="楷体" panose="02010609060101010101" pitchFamily="49" charset="-122"/>
                          <a:sym typeface="Malgun Gothic" panose="020B0503020000020004" pitchFamily="34" charset="-127"/>
                        </a:rPr>
                        <a:t>.</a:t>
                      </a:r>
                      <a:r>
                        <a:rPr lang="zh-CN" altLang="en-US" sz="1200" b="1">
                          <a:solidFill>
                            <a:srgbClr val="000000"/>
                          </a:solidFill>
                          <a:latin typeface="楷体" panose="02010609060101010101" pitchFamily="49" charset="-122"/>
                          <a:ea typeface="楷体" panose="02010609060101010101" pitchFamily="49" charset="-122"/>
                          <a:sym typeface="Malgun Gothic" panose="020B0503020000020004" pitchFamily="34" charset="-127"/>
                        </a:rPr>
                        <a:t>脱模机喷涂</a:t>
                      </a:r>
                      <a:endParaRPr lang="zh-CN" altLang="en-US" sz="1200" b="1">
                        <a:solidFill>
                          <a:srgbClr val="000000"/>
                        </a:solidFill>
                        <a:latin typeface="楷体" panose="02010609060101010101" pitchFamily="49" charset="-122"/>
                        <a:ea typeface="楷体" panose="02010609060101010101" pitchFamily="49" charset="-122"/>
                        <a:sym typeface="Malgun Gothic" panose="020B0503020000020004" pitchFamily="34" charset="-127"/>
                      </a:endParaRPr>
                    </a:p>
                  </a:txBody>
                  <a:tcPr marL="18000" marR="18000" marT="18000" marB="18000" anchor="ctr">
                    <a:lnL w="12700" cap="flat" cmpd="sng">
                      <a:solidFill>
                        <a:srgbClr val="7F7F7F"/>
                      </a:solidFill>
                      <a:prstDash val="solid"/>
                      <a:bevel/>
                      <a:headEnd type="none" w="med" len="med"/>
                      <a:tailEnd type="none" w="med" len="med"/>
                    </a:lnL>
                    <a:lnR w="12700" cap="flat" cmpd="sng">
                      <a:solidFill>
                        <a:srgbClr val="7F7F7F"/>
                      </a:solidFill>
                      <a:prstDash val="solid"/>
                      <a:bevel/>
                      <a:headEnd type="none" w="med" len="med"/>
                      <a:tailEnd type="none" w="med" len="med"/>
                    </a:lnR>
                    <a:lnT w="12700" cap="flat" cmpd="sng">
                      <a:solidFill>
                        <a:srgbClr val="7F7F7F"/>
                      </a:solidFill>
                      <a:prstDash val="solid"/>
                      <a:bevel/>
                      <a:headEnd type="none" w="med" len="med"/>
                      <a:tailEnd type="none" w="med" len="med"/>
                    </a:lnT>
                    <a:lnB w="12700" cap="flat" cmpd="sng">
                      <a:solidFill>
                        <a:srgbClr val="7F7F7F"/>
                      </a:solidFill>
                      <a:prstDash val="solid"/>
                      <a:bevel/>
                      <a:headEnd type="none" w="med" len="med"/>
                      <a:tailEnd type="none" w="med" len="med"/>
                    </a:lnB>
                    <a:lnTlToBr>
                      <a:noFill/>
                    </a:lnTlToBr>
                    <a:lnBlToTr>
                      <a:noFill/>
                    </a:lnBlToTr>
                    <a:noFill/>
                  </a:tcPr>
                </a:tc>
              </a:tr>
              <a:tr h="1114425">
                <a:tc>
                  <a:txBody>
                    <a:bodyPr/>
                    <a:p>
                      <a:pPr marL="0" lvl="0" indent="0" algn="ctr" eaLnBrk="1" fontAlgn="base" latinLnBrk="1" hangingPunct="1">
                        <a:spcBef>
                          <a:spcPct val="50000"/>
                        </a:spcBef>
                        <a:spcAft>
                          <a:spcPct val="0"/>
                        </a:spcAft>
                        <a:buFont typeface="Arial" panose="020B0604020202020204" pitchFamily="34" charset="0"/>
                        <a:buNone/>
                      </a:pPr>
                      <a:endParaRPr sz="1200" b="1">
                        <a:solidFill>
                          <a:srgbClr val="000000"/>
                        </a:solidFill>
                        <a:latin typeface="楷体" panose="02010609060101010101" pitchFamily="49" charset="-122"/>
                        <a:ea typeface="楷体" panose="02010609060101010101" pitchFamily="49" charset="-122"/>
                        <a:sym typeface="Malgun Gothic" panose="020B0503020000020004" pitchFamily="34" charset="-127"/>
                      </a:endParaRPr>
                    </a:p>
                  </a:txBody>
                  <a:tcPr marL="18000" marR="18000" marT="18000" marB="18000" anchor="ctr">
                    <a:lnL w="12700" cap="flat" cmpd="sng">
                      <a:solidFill>
                        <a:srgbClr val="7F7F7F"/>
                      </a:solidFill>
                      <a:prstDash val="solid"/>
                      <a:bevel/>
                      <a:headEnd type="none" w="med" len="med"/>
                      <a:tailEnd type="none" w="med" len="med"/>
                    </a:lnL>
                    <a:lnR w="12700" cap="flat" cmpd="sng">
                      <a:solidFill>
                        <a:srgbClr val="7F7F7F"/>
                      </a:solidFill>
                      <a:prstDash val="solid"/>
                      <a:bevel/>
                      <a:headEnd type="none" w="med" len="med"/>
                      <a:tailEnd type="none" w="med" len="med"/>
                    </a:lnR>
                    <a:lnT w="12700" cap="flat" cmpd="sng">
                      <a:solidFill>
                        <a:srgbClr val="7F7F7F"/>
                      </a:solidFill>
                      <a:prstDash val="solid"/>
                      <a:bevel/>
                      <a:headEnd type="none" w="med" len="med"/>
                      <a:tailEnd type="none" w="med" len="med"/>
                    </a:lnT>
                    <a:lnB w="12700" cap="flat" cmpd="sng">
                      <a:solidFill>
                        <a:srgbClr val="7F7F7F"/>
                      </a:solidFill>
                      <a:prstDash val="solid"/>
                      <a:bevel/>
                      <a:headEnd type="none" w="med" len="med"/>
                      <a:tailEnd type="none" w="med" len="med"/>
                    </a:lnB>
                    <a:lnTlToBr>
                      <a:noFill/>
                    </a:lnTlToBr>
                    <a:lnBlToTr>
                      <a:noFill/>
                    </a:lnBlToTr>
                    <a:noFill/>
                  </a:tcPr>
                </a:tc>
              </a:tr>
            </a:tbl>
          </a:graphicData>
        </a:graphic>
      </p:graphicFrame>
      <p:graphicFrame>
        <p:nvGraphicFramePr>
          <p:cNvPr id="13" name="表格 12"/>
          <p:cNvGraphicFramePr/>
          <p:nvPr>
            <p:custDataLst>
              <p:tags r:id="rId17"/>
            </p:custDataLst>
          </p:nvPr>
        </p:nvGraphicFramePr>
        <p:xfrm>
          <a:off x="10704195" y="1397635"/>
          <a:ext cx="1235710" cy="1437640"/>
        </p:xfrm>
        <a:graphic>
          <a:graphicData uri="http://schemas.openxmlformats.org/drawingml/2006/table">
            <a:tbl>
              <a:tblPr/>
              <a:tblGrid>
                <a:gridCol w="1235710"/>
              </a:tblGrid>
              <a:tr h="323215">
                <a:tc>
                  <a:txBody>
                    <a:bodyPr/>
                    <a:p>
                      <a:pPr marL="0" lvl="0" indent="0" algn="ctr" eaLnBrk="1" fontAlgn="base" latinLnBrk="1" hangingPunct="1">
                        <a:spcBef>
                          <a:spcPct val="20000"/>
                        </a:spcBef>
                        <a:spcAft>
                          <a:spcPct val="0"/>
                        </a:spcAft>
                        <a:buFont typeface="Arial" panose="020B0604020202020204" pitchFamily="34" charset="0"/>
                        <a:buNone/>
                      </a:pPr>
                      <a:r>
                        <a:rPr lang="zh-CN" altLang="en-US" sz="1100" b="1" i="1" baseline="0" dirty="0">
                          <a:solidFill>
                            <a:schemeClr val="bg1"/>
                          </a:solidFill>
                          <a:latin typeface="Modern H Medium" pitchFamily="2" charset="-127"/>
                          <a:ea typeface="Modern H Medium" pitchFamily="2" charset="-127"/>
                          <a:sym typeface="Modern H Medium" pitchFamily="2" charset="-127"/>
                        </a:rPr>
                        <a:t> </a:t>
                      </a:r>
                      <a:r>
                        <a:rPr lang="en-US" altLang="zh-CN" sz="1200" b="1">
                          <a:solidFill>
                            <a:srgbClr val="000000"/>
                          </a:solidFill>
                          <a:latin typeface="楷体" panose="02010609060101010101" pitchFamily="49" charset="-122"/>
                          <a:ea typeface="楷体" panose="02010609060101010101" pitchFamily="49" charset="-122"/>
                          <a:sym typeface="Malgun Gothic" panose="020B0503020000020004" pitchFamily="34" charset="-127"/>
                        </a:rPr>
                        <a:t>8</a:t>
                      </a:r>
                      <a:r>
                        <a:rPr lang="en-US" altLang="zh-CN" sz="1200" b="1">
                          <a:solidFill>
                            <a:srgbClr val="000000"/>
                          </a:solidFill>
                          <a:latin typeface="楷体" panose="02010609060101010101" pitchFamily="49" charset="-122"/>
                          <a:ea typeface="楷体" panose="02010609060101010101" pitchFamily="49" charset="-122"/>
                          <a:sym typeface="Malgun Gothic" panose="020B0503020000020004" pitchFamily="34" charset="-127"/>
                        </a:rPr>
                        <a:t>.</a:t>
                      </a:r>
                      <a:r>
                        <a:rPr lang="zh-CN" altLang="en-US" sz="1200" b="1">
                          <a:solidFill>
                            <a:srgbClr val="000000"/>
                          </a:solidFill>
                          <a:latin typeface="楷体" panose="02010609060101010101" pitchFamily="49" charset="-122"/>
                          <a:ea typeface="楷体" panose="02010609060101010101" pitchFamily="49" charset="-122"/>
                          <a:sym typeface="Malgun Gothic" panose="020B0503020000020004" pitchFamily="34" charset="-127"/>
                        </a:rPr>
                        <a:t>排风系统</a:t>
                      </a:r>
                      <a:endParaRPr lang="zh-CN" altLang="en-US" sz="1200" b="1">
                        <a:solidFill>
                          <a:srgbClr val="000000"/>
                        </a:solidFill>
                        <a:latin typeface="楷体" panose="02010609060101010101" pitchFamily="49" charset="-122"/>
                        <a:ea typeface="楷体" panose="02010609060101010101" pitchFamily="49" charset="-122"/>
                        <a:sym typeface="Malgun Gothic" panose="020B0503020000020004" pitchFamily="34" charset="-127"/>
                      </a:endParaRPr>
                    </a:p>
                  </a:txBody>
                  <a:tcPr marL="18000" marR="18000" marT="18000" marB="18000" anchor="ctr">
                    <a:lnL w="12700" cap="flat" cmpd="sng">
                      <a:solidFill>
                        <a:srgbClr val="7F7F7F"/>
                      </a:solidFill>
                      <a:prstDash val="solid"/>
                      <a:bevel/>
                      <a:headEnd type="none" w="med" len="med"/>
                      <a:tailEnd type="none" w="med" len="med"/>
                    </a:lnL>
                    <a:lnR w="12700" cap="flat" cmpd="sng">
                      <a:solidFill>
                        <a:srgbClr val="7F7F7F"/>
                      </a:solidFill>
                      <a:prstDash val="solid"/>
                      <a:bevel/>
                      <a:headEnd type="none" w="med" len="med"/>
                      <a:tailEnd type="none" w="med" len="med"/>
                    </a:lnR>
                    <a:lnT w="12700" cap="flat" cmpd="sng">
                      <a:solidFill>
                        <a:srgbClr val="7F7F7F"/>
                      </a:solidFill>
                      <a:prstDash val="solid"/>
                      <a:bevel/>
                      <a:headEnd type="none" w="med" len="med"/>
                      <a:tailEnd type="none" w="med" len="med"/>
                    </a:lnT>
                    <a:lnB w="12700" cap="flat" cmpd="sng">
                      <a:solidFill>
                        <a:srgbClr val="7F7F7F"/>
                      </a:solidFill>
                      <a:prstDash val="solid"/>
                      <a:bevel/>
                      <a:headEnd type="none" w="med" len="med"/>
                      <a:tailEnd type="none" w="med" len="med"/>
                    </a:lnB>
                    <a:lnTlToBr>
                      <a:noFill/>
                    </a:lnTlToBr>
                    <a:lnBlToTr>
                      <a:noFill/>
                    </a:lnBlToTr>
                    <a:noFill/>
                  </a:tcPr>
                </a:tc>
              </a:tr>
              <a:tr h="1114425">
                <a:tc>
                  <a:txBody>
                    <a:bodyPr/>
                    <a:p>
                      <a:pPr marL="0" lvl="0" indent="0" algn="ctr" eaLnBrk="1" fontAlgn="base" latinLnBrk="1" hangingPunct="1">
                        <a:spcBef>
                          <a:spcPct val="50000"/>
                        </a:spcBef>
                        <a:spcAft>
                          <a:spcPct val="0"/>
                        </a:spcAft>
                        <a:buFont typeface="Arial" panose="020B0604020202020204" pitchFamily="34" charset="0"/>
                        <a:buNone/>
                      </a:pPr>
                      <a:endParaRPr sz="1200" b="1">
                        <a:solidFill>
                          <a:srgbClr val="000000"/>
                        </a:solidFill>
                        <a:latin typeface="楷体" panose="02010609060101010101" pitchFamily="49" charset="-122"/>
                        <a:ea typeface="楷体" panose="02010609060101010101" pitchFamily="49" charset="-122"/>
                        <a:sym typeface="Malgun Gothic" panose="020B0503020000020004" pitchFamily="34" charset="-127"/>
                      </a:endParaRPr>
                    </a:p>
                  </a:txBody>
                  <a:tcPr marL="18000" marR="18000" marT="18000" marB="18000" anchor="ctr">
                    <a:lnL w="12700" cap="flat" cmpd="sng">
                      <a:solidFill>
                        <a:srgbClr val="7F7F7F"/>
                      </a:solidFill>
                      <a:prstDash val="solid"/>
                      <a:bevel/>
                      <a:headEnd type="none" w="med" len="med"/>
                      <a:tailEnd type="none" w="med" len="med"/>
                    </a:lnL>
                    <a:lnR w="12700" cap="flat" cmpd="sng">
                      <a:solidFill>
                        <a:srgbClr val="7F7F7F"/>
                      </a:solidFill>
                      <a:prstDash val="solid"/>
                      <a:bevel/>
                      <a:headEnd type="none" w="med" len="med"/>
                      <a:tailEnd type="none" w="med" len="med"/>
                    </a:lnR>
                    <a:lnT w="12700" cap="flat" cmpd="sng">
                      <a:solidFill>
                        <a:srgbClr val="7F7F7F"/>
                      </a:solidFill>
                      <a:prstDash val="solid"/>
                      <a:bevel/>
                      <a:headEnd type="none" w="med" len="med"/>
                      <a:tailEnd type="none" w="med" len="med"/>
                    </a:lnT>
                    <a:lnB w="12700" cap="flat" cmpd="sng">
                      <a:solidFill>
                        <a:srgbClr val="7F7F7F"/>
                      </a:solidFill>
                      <a:prstDash val="solid"/>
                      <a:bevel/>
                      <a:headEnd type="none" w="med" len="med"/>
                      <a:tailEnd type="none" w="med" len="med"/>
                    </a:lnB>
                    <a:lnTlToBr>
                      <a:noFill/>
                    </a:lnTlToBr>
                    <a:lnBlToTr>
                      <a:noFill/>
                    </a:lnBlToTr>
                    <a:noFill/>
                  </a:tcPr>
                </a:tc>
              </a:tr>
            </a:tbl>
          </a:graphicData>
        </a:graphic>
      </p:graphicFrame>
      <p:pic>
        <p:nvPicPr>
          <p:cNvPr id="18402" name="그림 21"/>
          <p:cNvPicPr>
            <a:picLocks noChangeAspect="1"/>
          </p:cNvPicPr>
          <p:nvPr/>
        </p:nvPicPr>
        <p:blipFill>
          <a:blip r:embed="rId18"/>
          <a:stretch>
            <a:fillRect/>
          </a:stretch>
        </p:blipFill>
        <p:spPr>
          <a:xfrm>
            <a:off x="9624060" y="1806575"/>
            <a:ext cx="698500" cy="923290"/>
          </a:xfrm>
          <a:prstGeom prst="rect">
            <a:avLst/>
          </a:prstGeom>
          <a:noFill/>
          <a:ln w="9525">
            <a:noFill/>
          </a:ln>
        </p:spPr>
      </p:pic>
      <p:pic>
        <p:nvPicPr>
          <p:cNvPr id="14" name="图片 13"/>
          <p:cNvPicPr>
            <a:picLocks noChangeAspect="1"/>
          </p:cNvPicPr>
          <p:nvPr/>
        </p:nvPicPr>
        <p:blipFill>
          <a:blip r:embed="rId19"/>
          <a:stretch>
            <a:fillRect/>
          </a:stretch>
        </p:blipFill>
        <p:spPr>
          <a:xfrm>
            <a:off x="10704195" y="1772285"/>
            <a:ext cx="1138555" cy="1007110"/>
          </a:xfrm>
          <a:prstGeom prst="rect">
            <a:avLst/>
          </a:prstGeom>
        </p:spPr>
      </p:pic>
      <p:sp>
        <p:nvSpPr>
          <p:cNvPr id="15" name="椭圆 121"/>
          <p:cNvSpPr/>
          <p:nvPr/>
        </p:nvSpPr>
        <p:spPr>
          <a:xfrm>
            <a:off x="7823835" y="4436428"/>
            <a:ext cx="358775" cy="360362"/>
          </a:xfrm>
          <a:prstGeom prst="ellipse">
            <a:avLst/>
          </a:prstGeom>
          <a:ln>
            <a:headEnd type="none" w="med" len="med"/>
            <a:tailEnd type="none" w="med" len="med"/>
          </a:ln>
        </p:spPr>
        <p:style>
          <a:lnRef idx="0">
            <a:srgbClr val="FFFFFF"/>
          </a:lnRef>
          <a:fillRef idx="1">
            <a:schemeClr val="accent1"/>
          </a:fillRef>
          <a:effectRef idx="0">
            <a:srgbClr val="FFFFFF"/>
          </a:effectRef>
          <a:fontRef idx="minor">
            <a:schemeClr val="lt1"/>
          </a:fontRef>
        </p:style>
        <p:txBody>
          <a:bodyPr anchor="ctr" anchorCtr="0"/>
          <a:p>
            <a:pPr algn="ctr" latinLnBrk="1"/>
            <a:r>
              <a:rPr lang="en-US" altLang="zh-CN" b="1" dirty="0">
                <a:solidFill>
                  <a:srgbClr val="FFFFFF"/>
                </a:solidFill>
                <a:latin typeface="微软雅黑" panose="020B0503020204020204" pitchFamily="34" charset="-122"/>
                <a:ea typeface="微软雅黑" panose="020B0503020204020204" pitchFamily="34" charset="-122"/>
                <a:sym typeface="微软雅黑" panose="020B0503020204020204" pitchFamily="34" charset="-122"/>
              </a:rPr>
              <a:t>6</a:t>
            </a:r>
            <a:endParaRPr lang="zh-CN" altLang="en-US" b="1" dirty="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9" name="椭圆 121"/>
          <p:cNvSpPr/>
          <p:nvPr/>
        </p:nvSpPr>
        <p:spPr>
          <a:xfrm>
            <a:off x="2207260" y="4364673"/>
            <a:ext cx="358775" cy="360362"/>
          </a:xfrm>
          <a:prstGeom prst="ellipse">
            <a:avLst/>
          </a:prstGeom>
          <a:ln>
            <a:headEnd type="none" w="med" len="med"/>
            <a:tailEnd type="none" w="med" len="med"/>
          </a:ln>
        </p:spPr>
        <p:style>
          <a:lnRef idx="0">
            <a:srgbClr val="FFFFFF"/>
          </a:lnRef>
          <a:fillRef idx="1">
            <a:schemeClr val="accent1"/>
          </a:fillRef>
          <a:effectRef idx="0">
            <a:srgbClr val="FFFFFF"/>
          </a:effectRef>
          <a:fontRef idx="minor">
            <a:schemeClr val="lt1"/>
          </a:fontRef>
        </p:style>
        <p:txBody>
          <a:bodyPr anchor="ctr" anchorCtr="0"/>
          <a:p>
            <a:pPr algn="ctr" latinLnBrk="1"/>
            <a:r>
              <a:rPr lang="en-US" altLang="zh-CN" b="1" dirty="0">
                <a:solidFill>
                  <a:srgbClr val="FFFFFF"/>
                </a:solidFill>
                <a:latin typeface="微软雅黑" panose="020B0503020204020204" pitchFamily="34" charset="-122"/>
                <a:ea typeface="微软雅黑" panose="020B0503020204020204" pitchFamily="34" charset="-122"/>
                <a:sym typeface="微软雅黑" panose="020B0503020204020204" pitchFamily="34" charset="-122"/>
              </a:rPr>
              <a:t>7</a:t>
            </a:r>
            <a:endParaRPr lang="zh-CN" altLang="en-US" b="1" dirty="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6" name="椭圆 121"/>
          <p:cNvSpPr/>
          <p:nvPr/>
        </p:nvSpPr>
        <p:spPr>
          <a:xfrm>
            <a:off x="5951855" y="3644583"/>
            <a:ext cx="358775" cy="360362"/>
          </a:xfrm>
          <a:prstGeom prst="ellipse">
            <a:avLst/>
          </a:prstGeom>
          <a:ln>
            <a:headEnd type="none" w="med" len="med"/>
            <a:tailEnd type="none" w="med" len="med"/>
          </a:ln>
        </p:spPr>
        <p:style>
          <a:lnRef idx="0">
            <a:srgbClr val="FFFFFF"/>
          </a:lnRef>
          <a:fillRef idx="1">
            <a:schemeClr val="accent1"/>
          </a:fillRef>
          <a:effectRef idx="0">
            <a:srgbClr val="FFFFFF"/>
          </a:effectRef>
          <a:fontRef idx="minor">
            <a:schemeClr val="lt1"/>
          </a:fontRef>
        </p:style>
        <p:txBody>
          <a:bodyPr anchor="ctr" anchorCtr="0"/>
          <a:p>
            <a:pPr algn="ctr" latinLnBrk="1"/>
            <a:r>
              <a:rPr lang="en-US" altLang="zh-CN" b="1" dirty="0">
                <a:solidFill>
                  <a:srgbClr val="FFFFFF"/>
                </a:solidFill>
                <a:latin typeface="微软雅黑" panose="020B0503020204020204" pitchFamily="34" charset="-122"/>
                <a:ea typeface="微软雅黑" panose="020B0503020204020204" pitchFamily="34" charset="-122"/>
                <a:sym typeface="微软雅黑" panose="020B0503020204020204" pitchFamily="34" charset="-122"/>
              </a:rPr>
              <a:t>8</a:t>
            </a:r>
            <a:endParaRPr lang="zh-CN" altLang="en-US" b="1" dirty="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2" name="AutoShape 52"/>
          <p:cNvSpPr/>
          <p:nvPr/>
        </p:nvSpPr>
        <p:spPr>
          <a:xfrm>
            <a:off x="5591810" y="4131945"/>
            <a:ext cx="466725" cy="88900"/>
          </a:xfrm>
          <a:prstGeom prst="rightArrow">
            <a:avLst>
              <a:gd name="adj1" fmla="val 50000"/>
              <a:gd name="adj2" fmla="val 176701"/>
            </a:avLst>
          </a:prstGeom>
          <a:solidFill>
            <a:srgbClr val="0000FF"/>
          </a:solidFill>
          <a:ln w="12700" cap="flat" cmpd="sng">
            <a:solidFill>
              <a:srgbClr val="0000FF"/>
            </a:solidFill>
            <a:prstDash val="solid"/>
            <a:miter/>
            <a:headEnd type="none" w="med" len="med"/>
            <a:tailEnd type="none" w="med" len="med"/>
          </a:ln>
        </p:spPr>
        <p:txBody>
          <a:bodyPr wrap="none" anchor="ctr" anchorCtr="0"/>
          <a:p>
            <a:pPr latinLnBrk="1"/>
            <a:endParaRPr lang="zh-CN" altLang="zh-CN" sz="1400" dirty="0">
              <a:solidFill>
                <a:srgbClr val="000000"/>
              </a:solidFill>
              <a:latin typeface="楷体" panose="02010609060101010101" pitchFamily="49" charset="-122"/>
              <a:ea typeface="Gulim" pitchFamily="34" charset="-127"/>
              <a:sym typeface="楷体" panose="02010609060101010101" pitchFamily="49" charset="-122"/>
            </a:endParaRPr>
          </a:p>
        </p:txBody>
      </p:sp>
      <p:sp>
        <p:nvSpPr>
          <p:cNvPr id="53" name="AutoShape 52"/>
          <p:cNvSpPr/>
          <p:nvPr/>
        </p:nvSpPr>
        <p:spPr>
          <a:xfrm rot="10800000">
            <a:off x="8552180" y="3068955"/>
            <a:ext cx="466725" cy="88900"/>
          </a:xfrm>
          <a:prstGeom prst="rightArrow">
            <a:avLst>
              <a:gd name="adj1" fmla="val 50000"/>
              <a:gd name="adj2" fmla="val 176701"/>
            </a:avLst>
          </a:prstGeom>
          <a:solidFill>
            <a:srgbClr val="0000FF"/>
          </a:solidFill>
          <a:ln w="12700" cap="flat" cmpd="sng">
            <a:solidFill>
              <a:srgbClr val="0000FF"/>
            </a:solidFill>
            <a:prstDash val="solid"/>
            <a:miter/>
            <a:headEnd type="none" w="med" len="med"/>
            <a:tailEnd type="none" w="med" len="med"/>
          </a:ln>
        </p:spPr>
        <p:txBody>
          <a:bodyPr wrap="none" anchor="ctr" anchorCtr="0"/>
          <a:p>
            <a:pPr latinLnBrk="1"/>
            <a:endParaRPr lang="zh-CN" altLang="zh-CN" sz="1400" dirty="0">
              <a:solidFill>
                <a:srgbClr val="000000"/>
              </a:solidFill>
              <a:latin typeface="楷体" panose="02010609060101010101" pitchFamily="49" charset="-122"/>
              <a:ea typeface="Gulim" pitchFamily="34" charset="-127"/>
              <a:sym typeface="楷体" panose="02010609060101010101" pitchFamily="49" charset="-122"/>
            </a:endParaRPr>
          </a:p>
        </p:txBody>
      </p:sp>
      <p:sp>
        <p:nvSpPr>
          <p:cNvPr id="54" name="AutoShape 52"/>
          <p:cNvSpPr/>
          <p:nvPr/>
        </p:nvSpPr>
        <p:spPr>
          <a:xfrm rot="10800000">
            <a:off x="6671945" y="3068955"/>
            <a:ext cx="466725" cy="88900"/>
          </a:xfrm>
          <a:prstGeom prst="rightArrow">
            <a:avLst>
              <a:gd name="adj1" fmla="val 50000"/>
              <a:gd name="adj2" fmla="val 176701"/>
            </a:avLst>
          </a:prstGeom>
          <a:solidFill>
            <a:srgbClr val="0000FF"/>
          </a:solidFill>
          <a:ln w="12700" cap="flat" cmpd="sng">
            <a:solidFill>
              <a:srgbClr val="0000FF"/>
            </a:solidFill>
            <a:prstDash val="solid"/>
            <a:miter/>
            <a:headEnd type="none" w="med" len="med"/>
            <a:tailEnd type="none" w="med" len="med"/>
          </a:ln>
        </p:spPr>
        <p:txBody>
          <a:bodyPr wrap="none" anchor="ctr" anchorCtr="0"/>
          <a:p>
            <a:pPr latinLnBrk="1"/>
            <a:endParaRPr lang="zh-CN" altLang="zh-CN" sz="1400" dirty="0">
              <a:solidFill>
                <a:srgbClr val="000000"/>
              </a:solidFill>
              <a:latin typeface="楷体" panose="02010609060101010101" pitchFamily="49" charset="-122"/>
              <a:ea typeface="Gulim" pitchFamily="34" charset="-127"/>
              <a:sym typeface="楷体" panose="02010609060101010101" pitchFamily="49" charset="-122"/>
            </a:endParaRPr>
          </a:p>
        </p:txBody>
      </p:sp>
      <p:sp>
        <p:nvSpPr>
          <p:cNvPr id="55" name="AutoShape 52"/>
          <p:cNvSpPr/>
          <p:nvPr/>
        </p:nvSpPr>
        <p:spPr>
          <a:xfrm rot="10800000">
            <a:off x="4295775" y="3068955"/>
            <a:ext cx="466725" cy="88900"/>
          </a:xfrm>
          <a:prstGeom prst="rightArrow">
            <a:avLst>
              <a:gd name="adj1" fmla="val 50000"/>
              <a:gd name="adj2" fmla="val 176701"/>
            </a:avLst>
          </a:prstGeom>
          <a:solidFill>
            <a:srgbClr val="0000FF"/>
          </a:solidFill>
          <a:ln w="12700" cap="flat" cmpd="sng">
            <a:solidFill>
              <a:srgbClr val="0000FF"/>
            </a:solidFill>
            <a:prstDash val="solid"/>
            <a:miter/>
            <a:headEnd type="none" w="med" len="med"/>
            <a:tailEnd type="none" w="med" len="med"/>
          </a:ln>
        </p:spPr>
        <p:txBody>
          <a:bodyPr wrap="none" anchor="ctr" anchorCtr="0"/>
          <a:p>
            <a:pPr latinLnBrk="1"/>
            <a:endParaRPr lang="zh-CN" altLang="zh-CN" sz="1400" dirty="0">
              <a:solidFill>
                <a:srgbClr val="000000"/>
              </a:solidFill>
              <a:latin typeface="楷体" panose="02010609060101010101" pitchFamily="49" charset="-122"/>
              <a:ea typeface="Gulim" pitchFamily="34" charset="-127"/>
              <a:sym typeface="楷体" panose="02010609060101010101" pitchFamily="49" charset="-122"/>
            </a:endParaRPr>
          </a:p>
        </p:txBody>
      </p:sp>
      <p:sp>
        <p:nvSpPr>
          <p:cNvPr id="56" name="AutoShape 52"/>
          <p:cNvSpPr/>
          <p:nvPr/>
        </p:nvSpPr>
        <p:spPr>
          <a:xfrm rot="5400000">
            <a:off x="3242310" y="4697095"/>
            <a:ext cx="466725" cy="88900"/>
          </a:xfrm>
          <a:prstGeom prst="rightArrow">
            <a:avLst>
              <a:gd name="adj1" fmla="val 50000"/>
              <a:gd name="adj2" fmla="val 176701"/>
            </a:avLst>
          </a:prstGeom>
          <a:solidFill>
            <a:srgbClr val="0000FF"/>
          </a:solidFill>
          <a:ln w="12700" cap="flat" cmpd="sng">
            <a:solidFill>
              <a:srgbClr val="0000FF"/>
            </a:solidFill>
            <a:prstDash val="solid"/>
            <a:miter/>
            <a:headEnd type="none" w="med" len="med"/>
            <a:tailEnd type="none" w="med" len="med"/>
          </a:ln>
        </p:spPr>
        <p:txBody>
          <a:bodyPr wrap="none" anchor="ctr" anchorCtr="0"/>
          <a:p>
            <a:pPr latinLnBrk="1"/>
            <a:endParaRPr lang="zh-CN" altLang="zh-CN" sz="1400" dirty="0">
              <a:solidFill>
                <a:srgbClr val="000000"/>
              </a:solidFill>
              <a:latin typeface="楷体" panose="02010609060101010101" pitchFamily="49" charset="-122"/>
              <a:ea typeface="Gulim" pitchFamily="34" charset="-127"/>
              <a:sym typeface="楷体" panose="02010609060101010101" pitchFamily="49" charset="-122"/>
            </a:endParaRPr>
          </a:p>
        </p:txBody>
      </p:sp>
      <p:sp>
        <p:nvSpPr>
          <p:cNvPr id="57" name="AutoShape 52"/>
          <p:cNvSpPr/>
          <p:nvPr/>
        </p:nvSpPr>
        <p:spPr>
          <a:xfrm>
            <a:off x="4573270" y="5370830"/>
            <a:ext cx="466725" cy="88900"/>
          </a:xfrm>
          <a:prstGeom prst="rightArrow">
            <a:avLst>
              <a:gd name="adj1" fmla="val 50000"/>
              <a:gd name="adj2" fmla="val 176701"/>
            </a:avLst>
          </a:prstGeom>
          <a:solidFill>
            <a:srgbClr val="0000FF"/>
          </a:solidFill>
          <a:ln w="12700" cap="flat" cmpd="sng">
            <a:solidFill>
              <a:srgbClr val="0000FF"/>
            </a:solidFill>
            <a:prstDash val="solid"/>
            <a:miter/>
            <a:headEnd type="none" w="med" len="med"/>
            <a:tailEnd type="none" w="med" len="med"/>
          </a:ln>
        </p:spPr>
        <p:txBody>
          <a:bodyPr wrap="none" anchor="ctr" anchorCtr="0"/>
          <a:p>
            <a:pPr latinLnBrk="1"/>
            <a:endParaRPr lang="zh-CN" altLang="zh-CN" sz="1400" dirty="0">
              <a:solidFill>
                <a:srgbClr val="000000"/>
              </a:solidFill>
              <a:latin typeface="楷体" panose="02010609060101010101" pitchFamily="49" charset="-122"/>
              <a:ea typeface="Gulim" pitchFamily="34" charset="-127"/>
              <a:sym typeface="楷体" panose="02010609060101010101" pitchFamily="49" charset="-122"/>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직사각형 53"/>
          <p:cNvSpPr/>
          <p:nvPr/>
        </p:nvSpPr>
        <p:spPr>
          <a:xfrm>
            <a:off x="335915" y="908685"/>
            <a:ext cx="2750185" cy="733425"/>
          </a:xfrm>
          <a:prstGeom prst="homePlate">
            <a:avLst>
              <a:gd name="adj" fmla="val 20479"/>
            </a:avLst>
          </a:prstGeom>
          <a:solidFill>
            <a:srgbClr val="0A2972"/>
          </a:solidFill>
          <a:ln w="9525">
            <a:noFill/>
          </a:ln>
        </p:spPr>
        <p:txBody>
          <a:bodyPr wrap="square">
            <a:noAutofit/>
          </a:bodyPr>
          <a:p>
            <a:pPr latinLnBrk="1"/>
            <a:r>
              <a:rPr lang="en-US" altLang="zh-CN" dirty="0">
                <a:solidFill>
                  <a:schemeClr val="bg1"/>
                </a:solidFill>
                <a:latin typeface="楷体" panose="02010609060101010101" pitchFamily="49" charset="-122"/>
                <a:ea typeface="楷体" panose="02010609060101010101" pitchFamily="49" charset="-122"/>
                <a:sym typeface="楷体" panose="02010609060101010101" pitchFamily="49" charset="-122"/>
              </a:rPr>
              <a:t>1) 1</a:t>
            </a:r>
            <a:r>
              <a:rPr lang="zh-CN" altLang="en-US" dirty="0">
                <a:solidFill>
                  <a:schemeClr val="bg1"/>
                </a:solidFill>
                <a:latin typeface="楷体" panose="02010609060101010101" pitchFamily="49" charset="-122"/>
                <a:ea typeface="楷体" panose="02010609060101010101" pitchFamily="49" charset="-122"/>
                <a:sym typeface="楷体" panose="02010609060101010101" pitchFamily="49" charset="-122"/>
              </a:rPr>
              <a:t>阶段 </a:t>
            </a:r>
            <a:r>
              <a:rPr lang="en-US" altLang="zh-CN" dirty="0">
                <a:solidFill>
                  <a:schemeClr val="bg1"/>
                </a:solidFill>
                <a:latin typeface="楷体" panose="02010609060101010101" pitchFamily="49" charset="-122"/>
                <a:ea typeface="楷体" panose="02010609060101010101" pitchFamily="49" charset="-122"/>
                <a:sym typeface="楷体" panose="02010609060101010101" pitchFamily="49" charset="-122"/>
              </a:rPr>
              <a:t>(5</a:t>
            </a:r>
            <a:r>
              <a:rPr lang="zh-CN" altLang="en-US" dirty="0">
                <a:solidFill>
                  <a:schemeClr val="bg1"/>
                </a:solidFill>
                <a:latin typeface="楷体" panose="02010609060101010101" pitchFamily="49" charset="-122"/>
                <a:ea typeface="楷体" panose="02010609060101010101" pitchFamily="49" charset="-122"/>
                <a:sym typeface="楷体" panose="02010609060101010101" pitchFamily="49" charset="-122"/>
              </a:rPr>
              <a:t>万台基准</a:t>
            </a:r>
            <a:r>
              <a:rPr lang="en-US" altLang="zh-CN" dirty="0">
                <a:solidFill>
                  <a:schemeClr val="bg1"/>
                </a:solidFill>
                <a:latin typeface="楷体" panose="02010609060101010101" pitchFamily="49" charset="-122"/>
                <a:ea typeface="楷体" panose="02010609060101010101" pitchFamily="49" charset="-122"/>
                <a:sym typeface="楷体" panose="02010609060101010101" pitchFamily="49" charset="-122"/>
              </a:rPr>
              <a:t>)</a:t>
            </a:r>
            <a:endParaRPr lang="en-US" altLang="zh-CN" dirty="0">
              <a:solidFill>
                <a:schemeClr val="bg1"/>
              </a:solidFill>
              <a:latin typeface="楷体" panose="02010609060101010101" pitchFamily="49" charset="-122"/>
              <a:ea typeface="楷体" panose="02010609060101010101" pitchFamily="49" charset="-122"/>
              <a:sym typeface="楷体" panose="02010609060101010101" pitchFamily="49" charset="-122"/>
            </a:endParaRPr>
          </a:p>
        </p:txBody>
      </p:sp>
      <p:sp>
        <p:nvSpPr>
          <p:cNvPr id="10" name="TextBox 13"/>
          <p:cNvSpPr txBox="1"/>
          <p:nvPr/>
        </p:nvSpPr>
        <p:spPr>
          <a:xfrm>
            <a:off x="911225" y="252730"/>
            <a:ext cx="2909570" cy="460375"/>
          </a:xfrm>
          <a:prstGeom prst="rect">
            <a:avLst/>
          </a:prstGeom>
          <a:noFill/>
        </p:spPr>
        <p:txBody>
          <a:bodyPr wrap="square" rtlCol="0">
            <a:spAutoFit/>
            <a:scene3d>
              <a:camera prst="orthographicFront"/>
              <a:lightRig rig="threePt" dir="t"/>
            </a:scene3d>
            <a:sp3d contourW="12700"/>
          </a:bodyPr>
          <a:lstStyle>
            <a:defPPr>
              <a:defRPr lang="en-US"/>
            </a:defPPr>
            <a:lvl1pPr>
              <a:defRPr b="1" spc="282">
                <a:solidFill>
                  <a:schemeClr val="tx1">
                    <a:lumMod val="50000"/>
                    <a:lumOff val="50000"/>
                  </a:schemeClr>
                </a:solidFill>
                <a:latin typeface="微软雅黑" panose="020B0503020204020204" pitchFamily="34" charset="-122"/>
                <a:ea typeface="微软雅黑" panose="020B0503020204020204" pitchFamily="34" charset="-122"/>
              </a:defRPr>
            </a:lvl1pPr>
          </a:lstStyle>
          <a:p>
            <a:pPr latinLnBrk="1"/>
            <a:r>
              <a:rPr lang="en-US" altLang="zh-CN" sz="2400" dirty="0">
                <a:solidFill>
                  <a:srgbClr val="000000"/>
                </a:solidFill>
                <a:latin typeface="楷体" panose="02010609060101010101" pitchFamily="49" charset="-122"/>
                <a:ea typeface="楷体" panose="02010609060101010101" pitchFamily="49" charset="-122"/>
                <a:sym typeface="楷体" panose="02010609060101010101" pitchFamily="49" charset="-122"/>
              </a:rPr>
              <a:t>⑤</a:t>
            </a:r>
            <a:r>
              <a:rPr lang="en-US" altLang="zh-CN" sz="2400" dirty="0">
                <a:solidFill>
                  <a:srgbClr val="000000"/>
                </a:solidFill>
                <a:latin typeface="楷体" panose="02010609060101010101" pitchFamily="49" charset="-122"/>
                <a:ea typeface="Modern H Bold" pitchFamily="2" charset="-127"/>
                <a:sym typeface="楷体" panose="02010609060101010101" pitchFamily="49" charset="-122"/>
              </a:rPr>
              <a:t> </a:t>
            </a:r>
            <a:r>
              <a:rPr lang="zh-CN" altLang="en-US" sz="2400" dirty="0">
                <a:solidFill>
                  <a:srgbClr val="000000"/>
                </a:solidFill>
                <a:latin typeface="楷体" panose="02010609060101010101" pitchFamily="49" charset="-122"/>
                <a:ea typeface="楷体" panose="02010609060101010101" pitchFamily="49" charset="-122"/>
                <a:sym typeface="楷体" panose="02010609060101010101" pitchFamily="49" charset="-122"/>
              </a:rPr>
              <a:t>人员运营计划</a:t>
            </a:r>
            <a:endParaRPr lang="zh-CN" sz="2400" dirty="0">
              <a:solidFill>
                <a:schemeClr val="tx1"/>
              </a:solidFill>
              <a:latin typeface="+mj-ea"/>
              <a:ea typeface="+mj-ea"/>
            </a:endParaRPr>
          </a:p>
        </p:txBody>
      </p:sp>
      <p:graphicFrame>
        <p:nvGraphicFramePr>
          <p:cNvPr id="39940" name="表格 39939"/>
          <p:cNvGraphicFramePr/>
          <p:nvPr>
            <p:custDataLst>
              <p:tags r:id="rId1"/>
            </p:custDataLst>
          </p:nvPr>
        </p:nvGraphicFramePr>
        <p:xfrm>
          <a:off x="322580" y="1278890"/>
          <a:ext cx="11522710" cy="4815840"/>
        </p:xfrm>
        <a:graphic>
          <a:graphicData uri="http://schemas.openxmlformats.org/drawingml/2006/table">
            <a:tbl>
              <a:tblPr/>
              <a:tblGrid>
                <a:gridCol w="480695"/>
                <a:gridCol w="306070"/>
                <a:gridCol w="313690"/>
                <a:gridCol w="1449705"/>
                <a:gridCol w="565150"/>
                <a:gridCol w="568960"/>
                <a:gridCol w="567055"/>
                <a:gridCol w="567690"/>
                <a:gridCol w="567690"/>
                <a:gridCol w="565150"/>
                <a:gridCol w="567690"/>
                <a:gridCol w="567690"/>
                <a:gridCol w="567690"/>
                <a:gridCol w="3867785"/>
              </a:tblGrid>
              <a:tr h="224155">
                <a:tc gridSpan="4">
                  <a:txBody>
                    <a:bodyPr/>
                    <a:p>
                      <a:pPr marL="0" lvl="0" indent="0" algn="ctr" fontAlgn="ctr">
                        <a:spcBef>
                          <a:spcPct val="0"/>
                        </a:spcBef>
                        <a:buFont typeface="Arial" panose="020B0604020202020204" pitchFamily="34" charset="0"/>
                        <a:buNone/>
                      </a:pPr>
                      <a:r>
                        <a:rPr lang="zh-CN" altLang="en-US" sz="1000" b="1" dirty="0">
                          <a:solidFill>
                            <a:srgbClr val="000000"/>
                          </a:solidFill>
                          <a:latin typeface="华文楷体" panose="02010600040101010101" charset="-122"/>
                          <a:ea typeface="华文楷体" panose="02010600040101010101" charset="-122"/>
                          <a:sym typeface="楷体" panose="02010609060101010101" pitchFamily="49" charset="-122"/>
                        </a:rPr>
                        <a:t>区分</a:t>
                      </a:r>
                      <a:endParaRPr lang="zh-CN" altLang="en-US" sz="1000" b="1" dirty="0">
                        <a:solidFill>
                          <a:srgbClr val="000000"/>
                        </a:solidFill>
                        <a:latin typeface="华文楷体" panose="02010600040101010101" charset="-122"/>
                        <a:ea typeface="华文楷体" panose="02010600040101010101" charset="-122"/>
                        <a:sym typeface="楷体" panose="02010609060101010101" pitchFamily="49" charset="-122"/>
                      </a:endParaRPr>
                    </a:p>
                  </a:txBody>
                  <a:tcPr marL="0" marR="0" marT="0" marB="0" anchor="ctr">
                    <a:lnL w="9525" cap="flat" cmpd="sng">
                      <a:solidFill>
                        <a:srgbClr val="7F7F7F"/>
                      </a:solidFill>
                      <a:prstDash val="solid"/>
                      <a:bevel/>
                      <a:headEnd type="none" w="med" len="med"/>
                      <a:tailEnd type="none" w="med" len="med"/>
                    </a:lnL>
                    <a:lnR w="9525" cap="flat" cmpd="sng">
                      <a:solidFill>
                        <a:srgbClr val="7F7F7F"/>
                      </a:solidFill>
                      <a:prstDash val="solid"/>
                      <a:bevel/>
                      <a:headEnd type="none" w="med" len="med"/>
                      <a:tailEnd type="none" w="med" len="med"/>
                    </a:lnR>
                    <a:lnT w="9525" cap="flat" cmpd="sng">
                      <a:solidFill>
                        <a:srgbClr val="7F7F7F"/>
                      </a:solidFill>
                      <a:prstDash val="solid"/>
                      <a:bevel/>
                      <a:headEnd type="none" w="med" len="med"/>
                      <a:tailEnd type="none" w="med" len="med"/>
                    </a:lnT>
                    <a:lnB w="9525" cap="flat" cmpd="sng">
                      <a:solidFill>
                        <a:srgbClr val="7F7F7F"/>
                      </a:solidFill>
                      <a:prstDash val="solid"/>
                      <a:bevel/>
                      <a:headEnd type="none" w="med" len="med"/>
                      <a:tailEnd type="none" w="med" len="med"/>
                    </a:lnB>
                    <a:lnTlToBr>
                      <a:noFill/>
                    </a:lnTlToBr>
                    <a:lnBlToTr>
                      <a:noFill/>
                    </a:lnBlToTr>
                    <a:solidFill>
                      <a:srgbClr val="E9ECF4">
                        <a:alpha val="100000"/>
                      </a:srgbClr>
                    </a:solidFill>
                  </a:tcPr>
                </a:tc>
                <a:tc hMerge="1">
                  <a:tcPr>
                    <a:lnT w="9525" cap="flat" cmpd="sng">
                      <a:solidFill>
                        <a:srgbClr val="7F7F7F"/>
                      </a:solidFill>
                      <a:prstDash val="solid"/>
                      <a:bevel/>
                      <a:headEnd type="none" w="med" len="med"/>
                      <a:tailEnd type="none" w="med" len="med"/>
                    </a:lnT>
                    <a:lnB w="9525" cap="flat" cmpd="sng">
                      <a:solidFill>
                        <a:srgbClr val="7F7F7F"/>
                      </a:solidFill>
                      <a:prstDash val="solid"/>
                      <a:bevel/>
                      <a:headEnd type="none" w="med" len="med"/>
                      <a:tailEnd type="none" w="med" len="med"/>
                    </a:lnB>
                  </a:tcPr>
                </a:tc>
                <a:tc hMerge="1">
                  <a:tcPr>
                    <a:lnT w="9525" cap="flat" cmpd="sng">
                      <a:solidFill>
                        <a:srgbClr val="7F7F7F"/>
                      </a:solidFill>
                      <a:prstDash val="solid"/>
                      <a:bevel/>
                      <a:headEnd type="none" w="med" len="med"/>
                      <a:tailEnd type="none" w="med" len="med"/>
                    </a:lnT>
                    <a:lnB w="9525" cap="flat" cmpd="sng">
                      <a:solidFill>
                        <a:srgbClr val="7F7F7F"/>
                      </a:solidFill>
                      <a:prstDash val="solid"/>
                      <a:bevel/>
                      <a:headEnd type="none" w="med" len="med"/>
                      <a:tailEnd type="none" w="med" len="med"/>
                    </a:lnB>
                  </a:tcPr>
                </a:tc>
                <a:tc hMerge="1">
                  <a:tcPr>
                    <a:lnR w="9525" cap="flat" cmpd="sng">
                      <a:solidFill>
                        <a:srgbClr val="7F7F7F"/>
                      </a:solidFill>
                      <a:prstDash val="solid"/>
                      <a:bevel/>
                      <a:headEnd type="none" w="med" len="med"/>
                      <a:tailEnd type="none" w="med" len="med"/>
                    </a:lnR>
                    <a:lnT w="9525" cap="flat" cmpd="sng">
                      <a:solidFill>
                        <a:srgbClr val="7F7F7F"/>
                      </a:solidFill>
                      <a:prstDash val="solid"/>
                      <a:bevel/>
                      <a:headEnd type="none" w="med" len="med"/>
                      <a:tailEnd type="none" w="med" len="med"/>
                    </a:lnT>
                    <a:lnB w="9525" cap="flat" cmpd="sng">
                      <a:solidFill>
                        <a:srgbClr val="7F7F7F"/>
                      </a:solidFill>
                      <a:prstDash val="solid"/>
                      <a:bevel/>
                      <a:headEnd type="none" w="med" len="med"/>
                      <a:tailEnd type="none" w="med" len="med"/>
                    </a:lnB>
                  </a:tcPr>
                </a:tc>
                <a:tc gridSpan="3">
                  <a:txBody>
                    <a:bodyPr/>
                    <a:p>
                      <a:pPr marL="0" lvl="0" indent="0" algn="ctr" fontAlgn="ctr">
                        <a:spcBef>
                          <a:spcPct val="0"/>
                        </a:spcBef>
                        <a:buFont typeface="Arial" panose="020B0604020202020204" pitchFamily="34" charset="0"/>
                        <a:buNone/>
                      </a:pPr>
                      <a:r>
                        <a:rPr lang="zh-CN" altLang="en-US" sz="1000" b="1">
                          <a:solidFill>
                            <a:srgbClr val="000000"/>
                          </a:solidFill>
                          <a:latin typeface="华文楷体" panose="02010600040101010101" charset="-122"/>
                          <a:ea typeface="华文楷体" panose="02010600040101010101" charset="-122"/>
                          <a:cs typeface="华文楷体" panose="02010600040101010101" charset="-122"/>
                          <a:sym typeface="Malgun Gothic" panose="020B0503020000020004" pitchFamily="34" charset="-127"/>
                        </a:rPr>
                        <a:t>座椅组装</a:t>
                      </a:r>
                      <a:endParaRPr lang="zh-CN" altLang="en-US" sz="1000" b="1">
                        <a:solidFill>
                          <a:srgbClr val="000000"/>
                        </a:solidFill>
                        <a:latin typeface="华文楷体" panose="02010600040101010101" charset="-122"/>
                        <a:ea typeface="华文楷体" panose="02010600040101010101" charset="-122"/>
                        <a:cs typeface="华文楷体" panose="02010600040101010101" charset="-122"/>
                        <a:sym typeface="Malgun Gothic" panose="020B0503020000020004" pitchFamily="34" charset="-127"/>
                      </a:endParaRPr>
                    </a:p>
                  </a:txBody>
                  <a:tcPr marL="0" marR="0" marT="0" marB="0" anchor="ctr">
                    <a:lnL w="9525" cap="flat" cmpd="sng">
                      <a:solidFill>
                        <a:srgbClr val="7F7F7F"/>
                      </a:solidFill>
                      <a:prstDash val="solid"/>
                      <a:bevel/>
                      <a:headEnd type="none" w="med" len="med"/>
                      <a:tailEnd type="none" w="med" len="med"/>
                    </a:lnL>
                    <a:lnR w="9525" cap="flat" cmpd="sng">
                      <a:solidFill>
                        <a:srgbClr val="7F7F7F"/>
                      </a:solidFill>
                      <a:prstDash val="solid"/>
                      <a:bevel/>
                      <a:headEnd type="none" w="med" len="med"/>
                      <a:tailEnd type="none" w="med" len="med"/>
                    </a:lnR>
                    <a:lnT w="9525" cap="flat" cmpd="sng">
                      <a:solidFill>
                        <a:srgbClr val="7F7F7F"/>
                      </a:solidFill>
                      <a:prstDash val="solid"/>
                      <a:bevel/>
                      <a:headEnd type="none" w="med" len="med"/>
                      <a:tailEnd type="none" w="med" len="med"/>
                    </a:lnT>
                    <a:lnB w="9525" cap="flat" cmpd="sng">
                      <a:solidFill>
                        <a:srgbClr val="7F7F7F"/>
                      </a:solidFill>
                      <a:prstDash val="solid"/>
                      <a:bevel/>
                      <a:headEnd type="none" w="med" len="med"/>
                      <a:tailEnd type="none" w="med" len="med"/>
                    </a:lnB>
                    <a:lnTlToBr>
                      <a:noFill/>
                    </a:lnTlToBr>
                    <a:lnBlToTr>
                      <a:noFill/>
                    </a:lnBlToTr>
                    <a:solidFill>
                      <a:srgbClr val="E9ECF4">
                        <a:alpha val="100000"/>
                      </a:srgbClr>
                    </a:solidFill>
                  </a:tcPr>
                </a:tc>
                <a:tc hMerge="1">
                  <a:tcPr>
                    <a:lnT w="9525" cap="flat" cmpd="sng">
                      <a:solidFill>
                        <a:srgbClr val="7F7F7F"/>
                      </a:solidFill>
                      <a:prstDash val="solid"/>
                      <a:bevel/>
                      <a:headEnd type="none" w="med" len="med"/>
                      <a:tailEnd type="none" w="med" len="med"/>
                    </a:lnT>
                    <a:lnB w="9525" cap="flat" cmpd="sng">
                      <a:solidFill>
                        <a:srgbClr val="7F7F7F"/>
                      </a:solidFill>
                      <a:prstDash val="solid"/>
                      <a:bevel/>
                      <a:headEnd type="none" w="med" len="med"/>
                      <a:tailEnd type="none" w="med" len="med"/>
                    </a:lnB>
                  </a:tcPr>
                </a:tc>
                <a:tc hMerge="1">
                  <a:tcPr>
                    <a:lnR w="9525" cap="flat" cmpd="sng">
                      <a:solidFill>
                        <a:srgbClr val="7F7F7F"/>
                      </a:solidFill>
                      <a:prstDash val="solid"/>
                      <a:bevel/>
                      <a:headEnd type="none" w="med" len="med"/>
                      <a:tailEnd type="none" w="med" len="med"/>
                    </a:lnR>
                    <a:lnT w="9525" cap="flat" cmpd="sng">
                      <a:solidFill>
                        <a:srgbClr val="7F7F7F"/>
                      </a:solidFill>
                      <a:prstDash val="solid"/>
                      <a:bevel/>
                      <a:headEnd type="none" w="med" len="med"/>
                      <a:tailEnd type="none" w="med" len="med"/>
                    </a:lnT>
                    <a:lnB w="9525" cap="flat" cmpd="sng">
                      <a:solidFill>
                        <a:srgbClr val="7F7F7F"/>
                      </a:solidFill>
                      <a:prstDash val="solid"/>
                      <a:bevel/>
                      <a:headEnd type="none" w="med" len="med"/>
                      <a:tailEnd type="none" w="med" len="med"/>
                    </a:lnB>
                  </a:tcPr>
                </a:tc>
                <a:tc gridSpan="3">
                  <a:txBody>
                    <a:bodyPr/>
                    <a:p>
                      <a:pPr marL="0" lvl="0" indent="0" algn="ctr" fontAlgn="ctr">
                        <a:spcBef>
                          <a:spcPct val="0"/>
                        </a:spcBef>
                        <a:buFont typeface="Arial" panose="020B0604020202020204" pitchFamily="34" charset="0"/>
                        <a:buNone/>
                      </a:pPr>
                      <a:r>
                        <a:rPr lang="zh-CN" altLang="en-US" sz="1000" b="1">
                          <a:solidFill>
                            <a:srgbClr val="000000"/>
                          </a:solidFill>
                          <a:latin typeface="华文楷体" panose="02010600040101010101" charset="-122"/>
                          <a:ea typeface="华文楷体" panose="02010600040101010101" charset="-122"/>
                          <a:sym typeface="Malgun Gothic" panose="020B0503020000020004" pitchFamily="34" charset="-127"/>
                        </a:rPr>
                        <a:t>发泡</a:t>
                      </a:r>
                      <a:endParaRPr lang="zh-CN" altLang="en-US" sz="1000" b="1">
                        <a:solidFill>
                          <a:srgbClr val="000000"/>
                        </a:solidFill>
                        <a:latin typeface="华文楷体" panose="02010600040101010101" charset="-122"/>
                        <a:ea typeface="华文楷体" panose="02010600040101010101" charset="-122"/>
                        <a:sym typeface="Malgun Gothic" panose="020B0503020000020004" pitchFamily="34" charset="-127"/>
                      </a:endParaRPr>
                    </a:p>
                  </a:txBody>
                  <a:tcPr marL="0" marR="0" marT="0" marB="0" anchor="ctr">
                    <a:lnL w="9525" cap="flat" cmpd="sng">
                      <a:solidFill>
                        <a:srgbClr val="7F7F7F"/>
                      </a:solidFill>
                      <a:prstDash val="solid"/>
                      <a:bevel/>
                      <a:headEnd type="none" w="med" len="med"/>
                      <a:tailEnd type="none" w="med" len="med"/>
                    </a:lnL>
                    <a:lnR w="9525" cap="flat" cmpd="sng">
                      <a:solidFill>
                        <a:srgbClr val="7F7F7F"/>
                      </a:solidFill>
                      <a:prstDash val="solid"/>
                      <a:bevel/>
                      <a:headEnd type="none" w="med" len="med"/>
                      <a:tailEnd type="none" w="med" len="med"/>
                    </a:lnR>
                    <a:lnT w="9525" cap="flat" cmpd="sng">
                      <a:solidFill>
                        <a:srgbClr val="7F7F7F"/>
                      </a:solidFill>
                      <a:prstDash val="solid"/>
                      <a:bevel/>
                      <a:headEnd type="none" w="med" len="med"/>
                      <a:tailEnd type="none" w="med" len="med"/>
                    </a:lnT>
                    <a:lnB w="9525" cap="flat" cmpd="sng">
                      <a:solidFill>
                        <a:srgbClr val="7F7F7F"/>
                      </a:solidFill>
                      <a:prstDash val="solid"/>
                      <a:bevel/>
                      <a:headEnd type="none" w="med" len="med"/>
                      <a:tailEnd type="none" w="med" len="med"/>
                    </a:lnB>
                    <a:lnTlToBr>
                      <a:noFill/>
                    </a:lnTlToBr>
                    <a:lnBlToTr>
                      <a:noFill/>
                    </a:lnBlToTr>
                    <a:solidFill>
                      <a:srgbClr val="E9ECF4">
                        <a:alpha val="100000"/>
                      </a:srgbClr>
                    </a:solidFill>
                  </a:tcPr>
                </a:tc>
                <a:tc hMerge="1">
                  <a:tcPr>
                    <a:lnT w="9525" cap="flat" cmpd="sng">
                      <a:solidFill>
                        <a:srgbClr val="7F7F7F"/>
                      </a:solidFill>
                      <a:prstDash val="solid"/>
                      <a:bevel/>
                      <a:headEnd type="none" w="med" len="med"/>
                      <a:tailEnd type="none" w="med" len="med"/>
                    </a:lnT>
                    <a:lnB w="9525" cap="flat" cmpd="sng">
                      <a:solidFill>
                        <a:srgbClr val="7F7F7F"/>
                      </a:solidFill>
                      <a:prstDash val="solid"/>
                      <a:bevel/>
                      <a:headEnd type="none" w="med" len="med"/>
                      <a:tailEnd type="none" w="med" len="med"/>
                    </a:lnB>
                  </a:tcPr>
                </a:tc>
                <a:tc hMerge="1">
                  <a:tcPr>
                    <a:lnR w="9525" cap="flat" cmpd="sng">
                      <a:solidFill>
                        <a:srgbClr val="7F7F7F"/>
                      </a:solidFill>
                      <a:prstDash val="solid"/>
                      <a:bevel/>
                      <a:headEnd type="none" w="med" len="med"/>
                      <a:tailEnd type="none" w="med" len="med"/>
                    </a:lnR>
                    <a:lnT w="9525" cap="flat" cmpd="sng">
                      <a:solidFill>
                        <a:srgbClr val="7F7F7F"/>
                      </a:solidFill>
                      <a:prstDash val="solid"/>
                      <a:bevel/>
                      <a:headEnd type="none" w="med" len="med"/>
                      <a:tailEnd type="none" w="med" len="med"/>
                    </a:lnT>
                    <a:lnB w="9525" cap="flat" cmpd="sng">
                      <a:solidFill>
                        <a:srgbClr val="7F7F7F"/>
                      </a:solidFill>
                      <a:prstDash val="solid"/>
                      <a:bevel/>
                      <a:headEnd type="none" w="med" len="med"/>
                      <a:tailEnd type="none" w="med" len="med"/>
                    </a:lnB>
                  </a:tcPr>
                </a:tc>
                <a:tc gridSpan="3">
                  <a:txBody>
                    <a:bodyPr/>
                    <a:p>
                      <a:pPr marL="0" lvl="0" indent="0" algn="ctr" fontAlgn="ctr">
                        <a:spcBef>
                          <a:spcPct val="0"/>
                        </a:spcBef>
                        <a:buFont typeface="Arial" panose="020B0604020202020204" pitchFamily="34" charset="0"/>
                        <a:buNone/>
                      </a:pPr>
                      <a:r>
                        <a:rPr lang="zh-CN" altLang="en-US" sz="1000" b="1">
                          <a:solidFill>
                            <a:srgbClr val="000000"/>
                          </a:solidFill>
                          <a:latin typeface="华文楷体" panose="02010600040101010101" charset="-122"/>
                          <a:ea typeface="华文楷体" panose="02010600040101010101" charset="-122"/>
                          <a:sym typeface="Malgun Gothic" panose="020B0503020000020004" pitchFamily="34" charset="-127"/>
                        </a:rPr>
                        <a:t>合计</a:t>
                      </a:r>
                      <a:endParaRPr lang="zh-CN" altLang="en-US" sz="1000" b="1">
                        <a:solidFill>
                          <a:srgbClr val="000000"/>
                        </a:solidFill>
                        <a:latin typeface="华文楷体" panose="02010600040101010101" charset="-122"/>
                        <a:ea typeface="华文楷体" panose="02010600040101010101" charset="-122"/>
                        <a:sym typeface="Malgun Gothic" panose="020B0503020000020004" pitchFamily="34" charset="-127"/>
                      </a:endParaRPr>
                    </a:p>
                  </a:txBody>
                  <a:tcPr marL="0" marR="0" marT="0" marB="0" anchor="ctr">
                    <a:lnL w="9525" cap="flat" cmpd="sng">
                      <a:solidFill>
                        <a:srgbClr val="7F7F7F"/>
                      </a:solidFill>
                      <a:prstDash val="solid"/>
                      <a:bevel/>
                      <a:headEnd type="none" w="med" len="med"/>
                      <a:tailEnd type="none" w="med" len="med"/>
                    </a:lnL>
                    <a:lnR w="9525" cap="flat" cmpd="sng">
                      <a:solidFill>
                        <a:srgbClr val="7F7F7F"/>
                      </a:solidFill>
                      <a:prstDash val="solid"/>
                      <a:bevel/>
                      <a:headEnd type="none" w="med" len="med"/>
                      <a:tailEnd type="none" w="med" len="med"/>
                    </a:lnR>
                    <a:lnT w="9525" cap="flat" cmpd="sng">
                      <a:solidFill>
                        <a:srgbClr val="7F7F7F"/>
                      </a:solidFill>
                      <a:prstDash val="solid"/>
                      <a:bevel/>
                      <a:headEnd type="none" w="med" len="med"/>
                      <a:tailEnd type="none" w="med" len="med"/>
                    </a:lnT>
                    <a:lnB w="9525" cap="flat" cmpd="sng">
                      <a:solidFill>
                        <a:srgbClr val="7F7F7F"/>
                      </a:solidFill>
                      <a:prstDash val="solid"/>
                      <a:bevel/>
                      <a:headEnd type="none" w="med" len="med"/>
                      <a:tailEnd type="none" w="med" len="med"/>
                    </a:lnB>
                    <a:lnTlToBr>
                      <a:noFill/>
                    </a:lnTlToBr>
                    <a:lnBlToTr>
                      <a:noFill/>
                    </a:lnBlToTr>
                    <a:solidFill>
                      <a:srgbClr val="E9ECF4">
                        <a:alpha val="100000"/>
                      </a:srgbClr>
                    </a:solidFill>
                  </a:tcPr>
                </a:tc>
                <a:tc hMerge="1">
                  <a:tcPr>
                    <a:lnT w="9525" cap="flat" cmpd="sng">
                      <a:solidFill>
                        <a:srgbClr val="7F7F7F"/>
                      </a:solidFill>
                      <a:prstDash val="solid"/>
                      <a:bevel/>
                      <a:headEnd type="none" w="med" len="med"/>
                      <a:tailEnd type="none" w="med" len="med"/>
                    </a:lnT>
                    <a:lnB w="9525" cap="flat" cmpd="sng">
                      <a:solidFill>
                        <a:srgbClr val="7F7F7F"/>
                      </a:solidFill>
                      <a:prstDash val="solid"/>
                      <a:bevel/>
                      <a:headEnd type="none" w="med" len="med"/>
                      <a:tailEnd type="none" w="med" len="med"/>
                    </a:lnB>
                  </a:tcPr>
                </a:tc>
                <a:tc hMerge="1">
                  <a:tcPr>
                    <a:lnR w="9525" cap="flat" cmpd="sng">
                      <a:solidFill>
                        <a:srgbClr val="7F7F7F"/>
                      </a:solidFill>
                      <a:prstDash val="solid"/>
                      <a:bevel/>
                      <a:headEnd type="none" w="med" len="med"/>
                      <a:tailEnd type="none" w="med" len="med"/>
                    </a:lnR>
                    <a:lnT w="9525" cap="flat" cmpd="sng">
                      <a:solidFill>
                        <a:srgbClr val="7F7F7F"/>
                      </a:solidFill>
                      <a:prstDash val="solid"/>
                      <a:bevel/>
                      <a:headEnd type="none" w="med" len="med"/>
                      <a:tailEnd type="none" w="med" len="med"/>
                    </a:lnT>
                    <a:lnB w="9525" cap="flat" cmpd="sng">
                      <a:solidFill>
                        <a:srgbClr val="7F7F7F"/>
                      </a:solidFill>
                      <a:prstDash val="solid"/>
                      <a:bevel/>
                      <a:headEnd type="none" w="med" len="med"/>
                      <a:tailEnd type="none" w="med" len="med"/>
                    </a:lnB>
                  </a:tcPr>
                </a:tc>
                <a:tc>
                  <a:txBody>
                    <a:bodyPr/>
                    <a:p>
                      <a:pPr marL="0" lvl="0" indent="0" algn="ctr" fontAlgn="ctr">
                        <a:spcBef>
                          <a:spcPct val="0"/>
                        </a:spcBef>
                        <a:buFont typeface="Arial" panose="020B0604020202020204" pitchFamily="34" charset="0"/>
                        <a:buNone/>
                      </a:pPr>
                      <a:r>
                        <a:rPr lang="zh-CN" altLang="en-US" sz="1000" b="1">
                          <a:solidFill>
                            <a:srgbClr val="000000"/>
                          </a:solidFill>
                          <a:latin typeface="华文楷体" panose="02010600040101010101" charset="-122"/>
                          <a:ea typeface="华文楷体" panose="02010600040101010101" charset="-122"/>
                          <a:sym typeface="Malgun Gothic" panose="020B0503020000020004" pitchFamily="34" charset="-127"/>
                        </a:rPr>
                        <a:t>备注</a:t>
                      </a:r>
                      <a:endParaRPr lang="zh-CN" altLang="en-US" sz="1000" b="1">
                        <a:solidFill>
                          <a:srgbClr val="000000"/>
                        </a:solidFill>
                        <a:latin typeface="华文楷体" panose="02010600040101010101" charset="-122"/>
                        <a:ea typeface="华文楷体" panose="02010600040101010101" charset="-122"/>
                        <a:sym typeface="Malgun Gothic" panose="020B0503020000020004" pitchFamily="34" charset="-127"/>
                      </a:endParaRPr>
                    </a:p>
                  </a:txBody>
                  <a:tcPr marL="0" marR="0" marT="0" marB="0" anchor="ctr">
                    <a:lnL w="9525" cap="flat" cmpd="sng">
                      <a:solidFill>
                        <a:srgbClr val="7F7F7F"/>
                      </a:solidFill>
                      <a:prstDash val="solid"/>
                      <a:bevel/>
                      <a:headEnd type="none" w="med" len="med"/>
                      <a:tailEnd type="none" w="med" len="med"/>
                    </a:lnL>
                    <a:lnR w="9525" cap="flat" cmpd="sng">
                      <a:solidFill>
                        <a:srgbClr val="7F7F7F"/>
                      </a:solidFill>
                      <a:prstDash val="solid"/>
                      <a:bevel/>
                      <a:headEnd type="none" w="med" len="med"/>
                      <a:tailEnd type="none" w="med" len="med"/>
                    </a:lnR>
                    <a:lnT w="9525" cap="flat" cmpd="sng">
                      <a:solidFill>
                        <a:srgbClr val="7F7F7F"/>
                      </a:solidFill>
                      <a:prstDash val="solid"/>
                      <a:bevel/>
                      <a:headEnd type="none" w="med" len="med"/>
                      <a:tailEnd type="none" w="med" len="med"/>
                    </a:lnT>
                    <a:lnB w="9525" cap="flat" cmpd="sng">
                      <a:solidFill>
                        <a:srgbClr val="7F7F7F"/>
                      </a:solidFill>
                      <a:prstDash val="solid"/>
                      <a:bevel/>
                      <a:headEnd type="none" w="med" len="med"/>
                      <a:tailEnd type="none" w="med" len="med"/>
                    </a:lnB>
                    <a:lnTlToBr>
                      <a:noFill/>
                    </a:lnTlToBr>
                    <a:lnBlToTr>
                      <a:noFill/>
                    </a:lnBlToTr>
                    <a:solidFill>
                      <a:srgbClr val="E9ECF4">
                        <a:alpha val="100000"/>
                      </a:srgbClr>
                    </a:solidFill>
                  </a:tcPr>
                </a:tc>
              </a:tr>
              <a:tr h="200025">
                <a:tc rowSpan="2">
                  <a:txBody>
                    <a:bodyPr/>
                    <a:p>
                      <a:pPr marL="0" lvl="0" indent="0" algn="ctr" fontAlgn="ctr">
                        <a:spcBef>
                          <a:spcPct val="0"/>
                        </a:spcBef>
                        <a:buFont typeface="Arial" panose="020B0604020202020204" pitchFamily="34" charset="0"/>
                        <a:buNone/>
                      </a:pPr>
                      <a:r>
                        <a:rPr lang="zh-CN" altLang="en-US" sz="1000" b="1">
                          <a:solidFill>
                            <a:srgbClr val="000000"/>
                          </a:solidFill>
                          <a:latin typeface="楷体" panose="02010609060101010101" pitchFamily="49" charset="-122"/>
                          <a:ea typeface="楷体" panose="02010609060101010101" pitchFamily="49" charset="-122"/>
                          <a:sym typeface="Malgun Gothic" panose="020B0503020000020004" pitchFamily="34" charset="-127"/>
                        </a:rPr>
                        <a:t>运营</a:t>
                      </a:r>
                      <a:endParaRPr lang="zh-CN" altLang="en-US" sz="1000" b="1">
                        <a:solidFill>
                          <a:srgbClr val="000000"/>
                        </a:solidFill>
                        <a:latin typeface="楷体" panose="02010609060101010101" pitchFamily="49" charset="-122"/>
                        <a:ea typeface="楷体" panose="02010609060101010101" pitchFamily="49" charset="-122"/>
                        <a:sym typeface="Malgun Gothic" panose="020B0503020000020004" pitchFamily="34" charset="-127"/>
                      </a:endParaRPr>
                    </a:p>
                  </a:txBody>
                  <a:tcPr marL="0" marR="0" marT="0" marB="0" anchor="ctr">
                    <a:lnL w="9525" cap="flat" cmpd="sng">
                      <a:solidFill>
                        <a:srgbClr val="7F7F7F"/>
                      </a:solidFill>
                      <a:prstDash val="solid"/>
                      <a:bevel/>
                      <a:headEnd type="none" w="med" len="med"/>
                      <a:tailEnd type="none" w="med" len="med"/>
                    </a:lnL>
                    <a:lnR w="9525" cap="flat" cmpd="sng">
                      <a:solidFill>
                        <a:srgbClr val="7F7F7F"/>
                      </a:solidFill>
                      <a:prstDash val="solid"/>
                      <a:bevel/>
                      <a:headEnd type="none" w="med" len="med"/>
                      <a:tailEnd type="none" w="med" len="med"/>
                    </a:lnR>
                    <a:lnT w="9525" cap="flat" cmpd="sng">
                      <a:solidFill>
                        <a:srgbClr val="7F7F7F"/>
                      </a:solidFill>
                      <a:prstDash val="solid"/>
                      <a:bevel/>
                      <a:headEnd type="none" w="med" len="med"/>
                      <a:tailEnd type="none" w="med" len="med"/>
                    </a:lnT>
                    <a:lnB w="9525" cap="flat" cmpd="sng">
                      <a:solidFill>
                        <a:srgbClr val="7F7F7F"/>
                      </a:solidFill>
                      <a:prstDash val="solid"/>
                      <a:bevel/>
                      <a:headEnd type="none" w="med" len="med"/>
                      <a:tailEnd type="none" w="med" len="med"/>
                    </a:lnB>
                    <a:lnTlToBr>
                      <a:noFill/>
                    </a:lnTlToBr>
                    <a:lnBlToTr>
                      <a:noFill/>
                    </a:lnBlToTr>
                    <a:solidFill>
                      <a:schemeClr val="bg1"/>
                    </a:solidFill>
                  </a:tcPr>
                </a:tc>
                <a:tc rowSpan="2" gridSpan="2">
                  <a:txBody>
                    <a:bodyPr/>
                    <a:p>
                      <a:pPr marL="0" lvl="0" indent="0" algn="ctr" fontAlgn="ctr">
                        <a:spcBef>
                          <a:spcPct val="0"/>
                        </a:spcBef>
                        <a:buFont typeface="Arial" panose="020B0604020202020204" pitchFamily="34" charset="0"/>
                        <a:buNone/>
                      </a:pPr>
                      <a:r>
                        <a:rPr lang="zh-CN" altLang="en-US" sz="1000" b="1" dirty="0">
                          <a:solidFill>
                            <a:srgbClr val="000000"/>
                          </a:solidFill>
                          <a:latin typeface="华文楷体" panose="02010600040101010101" charset="-122"/>
                          <a:ea typeface="华文楷体" panose="02010600040101010101" charset="-122"/>
                          <a:sym typeface="Malgun Gothic" panose="020B0503020000020004" pitchFamily="34" charset="-127"/>
                        </a:rPr>
                        <a:t>生产线</a:t>
                      </a:r>
                      <a:endParaRPr lang="en-US" altLang="x-none" sz="1000" b="1" dirty="0">
                        <a:solidFill>
                          <a:srgbClr val="000000"/>
                        </a:solidFill>
                        <a:latin typeface="华文楷体" panose="02010600040101010101" charset="-122"/>
                        <a:ea typeface="华文楷体" panose="02010600040101010101" charset="-122"/>
                        <a:sym typeface="Malgun Gothic" panose="020B0503020000020004" pitchFamily="34" charset="-127"/>
                      </a:endParaRPr>
                    </a:p>
                    <a:p>
                      <a:pPr marL="0" lvl="0" indent="0" algn="ctr" fontAlgn="ctr">
                        <a:spcBef>
                          <a:spcPct val="0"/>
                        </a:spcBef>
                        <a:buFont typeface="Arial" panose="020B0604020202020204" pitchFamily="34" charset="0"/>
                        <a:buNone/>
                      </a:pPr>
                      <a:r>
                        <a:rPr lang="zh-CN" altLang="en-US" sz="1000" b="1" dirty="0">
                          <a:solidFill>
                            <a:srgbClr val="000000"/>
                          </a:solidFill>
                          <a:latin typeface="华文楷体" panose="02010600040101010101" charset="-122"/>
                          <a:ea typeface="华文楷体" panose="02010600040101010101" charset="-122"/>
                          <a:sym typeface="Malgun Gothic" panose="020B0503020000020004" pitchFamily="34" charset="-127"/>
                        </a:rPr>
                        <a:t>运营</a:t>
                      </a:r>
                      <a:endParaRPr lang="zh-CN" altLang="en-US" sz="1000" b="1" dirty="0">
                        <a:solidFill>
                          <a:srgbClr val="000000"/>
                        </a:solidFill>
                        <a:latin typeface="华文楷体" panose="02010600040101010101" charset="-122"/>
                        <a:ea typeface="华文楷体" panose="02010600040101010101" charset="-122"/>
                        <a:sym typeface="Malgun Gothic" panose="020B0503020000020004" pitchFamily="34" charset="-127"/>
                      </a:endParaRPr>
                    </a:p>
                  </a:txBody>
                  <a:tcPr marL="0" marR="0" marT="0" marB="0" anchor="ctr">
                    <a:lnL w="9525" cap="flat" cmpd="sng">
                      <a:solidFill>
                        <a:srgbClr val="7F7F7F"/>
                      </a:solidFill>
                      <a:prstDash val="solid"/>
                      <a:bevel/>
                      <a:headEnd type="none" w="med" len="med"/>
                      <a:tailEnd type="none" w="med" len="med"/>
                    </a:lnL>
                    <a:lnR w="9525" cap="flat" cmpd="sng">
                      <a:solidFill>
                        <a:srgbClr val="7F7F7F"/>
                      </a:solidFill>
                      <a:prstDash val="solid"/>
                      <a:bevel/>
                      <a:headEnd type="none" w="med" len="med"/>
                      <a:tailEnd type="none" w="med" len="med"/>
                    </a:lnR>
                    <a:lnT w="9525" cap="flat" cmpd="sng">
                      <a:solidFill>
                        <a:srgbClr val="7F7F7F"/>
                      </a:solidFill>
                      <a:prstDash val="solid"/>
                      <a:bevel/>
                      <a:headEnd type="none" w="med" len="med"/>
                      <a:tailEnd type="none" w="med" len="med"/>
                    </a:lnT>
                    <a:lnB w="9525" cap="flat" cmpd="sng">
                      <a:solidFill>
                        <a:srgbClr val="7F7F7F"/>
                      </a:solidFill>
                      <a:prstDash val="solid"/>
                      <a:bevel/>
                      <a:headEnd type="none" w="med" len="med"/>
                      <a:tailEnd type="none" w="med" len="med"/>
                    </a:lnB>
                    <a:lnTlToBr>
                      <a:noFill/>
                    </a:lnTlToBr>
                    <a:lnBlToTr>
                      <a:noFill/>
                    </a:lnBlToTr>
                    <a:solidFill>
                      <a:schemeClr val="bg1"/>
                    </a:solidFill>
                  </a:tcPr>
                </a:tc>
                <a:tc rowSpan="2" hMerge="1">
                  <a:tcPr>
                    <a:lnR w="9525" cap="flat" cmpd="sng">
                      <a:solidFill>
                        <a:srgbClr val="7F7F7F"/>
                      </a:solidFill>
                      <a:prstDash val="solid"/>
                      <a:bevel/>
                      <a:headEnd type="none" w="med" len="med"/>
                      <a:tailEnd type="none" w="med" len="med"/>
                    </a:lnR>
                    <a:lnT w="9525" cap="flat" cmpd="sng">
                      <a:solidFill>
                        <a:srgbClr val="7F7F7F"/>
                      </a:solidFill>
                      <a:prstDash val="solid"/>
                      <a:bevel/>
                      <a:headEnd type="none" w="med" len="med"/>
                      <a:tailEnd type="none" w="med" len="med"/>
                    </a:lnT>
                  </a:tcPr>
                </a:tc>
                <a:tc>
                  <a:txBody>
                    <a:bodyPr/>
                    <a:p>
                      <a:pPr marL="0" lvl="0" indent="0" algn="ctr" fontAlgn="ctr">
                        <a:spcBef>
                          <a:spcPct val="0"/>
                        </a:spcBef>
                        <a:buFont typeface="Arial" panose="020B0604020202020204" pitchFamily="34" charset="0"/>
                        <a:buNone/>
                      </a:pPr>
                      <a:r>
                        <a:rPr lang="zh-CN" altLang="en-US" sz="1000" b="1" dirty="0">
                          <a:solidFill>
                            <a:srgbClr val="000000"/>
                          </a:solidFill>
                          <a:latin typeface="华文楷体" panose="02010600040101010101" charset="-122"/>
                          <a:ea typeface="华文楷体" panose="02010600040101010101" charset="-122"/>
                          <a:cs typeface="华文楷体" panose="02010600040101010101" charset="-122"/>
                          <a:sym typeface="Malgun Gothic" panose="020B0503020000020004" pitchFamily="34" charset="-127"/>
                        </a:rPr>
                        <a:t>运营</a:t>
                      </a:r>
                      <a:r>
                        <a:rPr lang="en-US" altLang="x-none" sz="1000" b="1" dirty="0">
                          <a:solidFill>
                            <a:srgbClr val="000000"/>
                          </a:solidFill>
                          <a:latin typeface="华文楷体" panose="02010600040101010101" charset="-122"/>
                          <a:ea typeface="华文楷体" panose="02010600040101010101" charset="-122"/>
                          <a:cs typeface="华文楷体" panose="02010600040101010101" charset="-122"/>
                          <a:sym typeface="Malgun Gothic" panose="020B0503020000020004" pitchFamily="34" charset="-127"/>
                        </a:rPr>
                        <a:t>(</a:t>
                      </a:r>
                      <a:r>
                        <a:rPr lang="zh-CN" altLang="en-US" sz="1000" b="1" dirty="0">
                          <a:solidFill>
                            <a:srgbClr val="000000"/>
                          </a:solidFill>
                          <a:latin typeface="华文楷体" panose="02010600040101010101" charset="-122"/>
                          <a:ea typeface="华文楷体" panose="02010600040101010101" charset="-122"/>
                          <a:cs typeface="华文楷体" panose="02010600040101010101" charset="-122"/>
                          <a:sym typeface="Malgun Gothic" panose="020B0503020000020004" pitchFamily="34" charset="-127"/>
                        </a:rPr>
                        <a:t>班组</a:t>
                      </a:r>
                      <a:r>
                        <a:rPr lang="en-US" altLang="x-none" sz="1000" b="1" dirty="0">
                          <a:solidFill>
                            <a:srgbClr val="000000"/>
                          </a:solidFill>
                          <a:latin typeface="华文楷体" panose="02010600040101010101" charset="-122"/>
                          <a:ea typeface="华文楷体" panose="02010600040101010101" charset="-122"/>
                          <a:cs typeface="华文楷体" panose="02010600040101010101" charset="-122"/>
                          <a:sym typeface="Malgun Gothic" panose="020B0503020000020004" pitchFamily="34" charset="-127"/>
                        </a:rPr>
                        <a:t>)</a:t>
                      </a:r>
                      <a:endParaRPr lang="en-US" altLang="x-none" sz="1000" b="1" dirty="0">
                        <a:solidFill>
                          <a:srgbClr val="000000"/>
                        </a:solidFill>
                        <a:latin typeface="华文楷体" panose="02010600040101010101" charset="-122"/>
                        <a:ea typeface="华文楷体" panose="02010600040101010101" charset="-122"/>
                        <a:cs typeface="华文楷体" panose="02010600040101010101" charset="-122"/>
                        <a:sym typeface="Malgun Gothic" panose="020B0503020000020004" pitchFamily="34" charset="-127"/>
                      </a:endParaRPr>
                    </a:p>
                  </a:txBody>
                  <a:tcPr marL="0" marR="0" marT="0" marB="0" anchor="ctr">
                    <a:lnL w="9525" cap="flat" cmpd="sng">
                      <a:solidFill>
                        <a:srgbClr val="7F7F7F"/>
                      </a:solidFill>
                      <a:prstDash val="solid"/>
                      <a:bevel/>
                      <a:headEnd type="none" w="med" len="med"/>
                      <a:tailEnd type="none" w="med" len="med"/>
                    </a:lnL>
                    <a:lnR w="9525" cap="flat" cmpd="sng">
                      <a:solidFill>
                        <a:srgbClr val="7F7F7F"/>
                      </a:solidFill>
                      <a:prstDash val="solid"/>
                      <a:bevel/>
                      <a:headEnd type="none" w="med" len="med"/>
                      <a:tailEnd type="none" w="med" len="med"/>
                    </a:lnR>
                    <a:lnT w="9525" cap="flat" cmpd="sng">
                      <a:solidFill>
                        <a:srgbClr val="7F7F7F"/>
                      </a:solidFill>
                      <a:prstDash val="solid"/>
                      <a:bevel/>
                      <a:headEnd type="none" w="med" len="med"/>
                      <a:tailEnd type="none" w="med" len="med"/>
                    </a:lnT>
                    <a:lnB w="9525" cap="flat" cmpd="sng">
                      <a:solidFill>
                        <a:srgbClr val="7F7F7F"/>
                      </a:solidFill>
                      <a:prstDash val="solid"/>
                      <a:bevel/>
                      <a:headEnd type="none" w="med" len="med"/>
                      <a:tailEnd type="none" w="med" len="med"/>
                    </a:lnB>
                    <a:lnTlToBr>
                      <a:noFill/>
                    </a:lnTlToBr>
                    <a:lnBlToTr>
                      <a:noFill/>
                    </a:lnBlToTr>
                    <a:solidFill>
                      <a:schemeClr val="bg1"/>
                    </a:solidFill>
                  </a:tcPr>
                </a:tc>
                <a:tc gridSpan="3">
                  <a:txBody>
                    <a:bodyPr/>
                    <a:p>
                      <a:pPr marL="0" lvl="0" indent="0" algn="ctr" fontAlgn="ctr">
                        <a:spcBef>
                          <a:spcPct val="0"/>
                        </a:spcBef>
                        <a:buFont typeface="Arial" panose="020B0604020202020204" pitchFamily="34" charset="0"/>
                        <a:buNone/>
                      </a:pPr>
                      <a:r>
                        <a:rPr lang="en-US" altLang="x-none" sz="1000" b="1" dirty="0">
                          <a:solidFill>
                            <a:srgbClr val="000000"/>
                          </a:solidFill>
                          <a:latin typeface="华文楷体" panose="02010600040101010101" charset="-122"/>
                          <a:ea typeface="华文楷体" panose="02010600040101010101" charset="-122"/>
                          <a:sym typeface="楷体" panose="02010609060101010101" pitchFamily="49" charset="-122"/>
                        </a:rPr>
                        <a:t>1</a:t>
                      </a:r>
                      <a:endParaRPr lang="en-US" altLang="x-none" sz="1000" b="1" dirty="0">
                        <a:solidFill>
                          <a:srgbClr val="000000"/>
                        </a:solidFill>
                        <a:latin typeface="华文楷体" panose="02010600040101010101" charset="-122"/>
                        <a:ea typeface="华文楷体" panose="02010600040101010101" charset="-122"/>
                        <a:sym typeface="楷体" panose="02010609060101010101" pitchFamily="49" charset="-122"/>
                      </a:endParaRPr>
                    </a:p>
                  </a:txBody>
                  <a:tcPr marL="0" marR="0" marT="0" marB="0" anchor="ctr">
                    <a:lnL w="9525" cap="flat" cmpd="sng">
                      <a:solidFill>
                        <a:srgbClr val="7F7F7F"/>
                      </a:solidFill>
                      <a:prstDash val="solid"/>
                      <a:bevel/>
                      <a:headEnd type="none" w="med" len="med"/>
                      <a:tailEnd type="none" w="med" len="med"/>
                    </a:lnL>
                    <a:lnR w="9525" cap="flat" cmpd="sng">
                      <a:solidFill>
                        <a:srgbClr val="7F7F7F"/>
                      </a:solidFill>
                      <a:prstDash val="solid"/>
                      <a:bevel/>
                      <a:headEnd type="none" w="med" len="med"/>
                      <a:tailEnd type="none" w="med" len="med"/>
                    </a:lnR>
                    <a:lnT w="9525" cap="flat" cmpd="sng">
                      <a:solidFill>
                        <a:srgbClr val="7F7F7F"/>
                      </a:solidFill>
                      <a:prstDash val="solid"/>
                      <a:bevel/>
                      <a:headEnd type="none" w="med" len="med"/>
                      <a:tailEnd type="none" w="med" len="med"/>
                    </a:lnT>
                    <a:lnB w="9525" cap="flat" cmpd="sng">
                      <a:solidFill>
                        <a:srgbClr val="7F7F7F"/>
                      </a:solidFill>
                      <a:prstDash val="solid"/>
                      <a:bevel/>
                      <a:headEnd type="none" w="med" len="med"/>
                      <a:tailEnd type="none" w="med" len="med"/>
                    </a:lnB>
                    <a:lnTlToBr>
                      <a:noFill/>
                    </a:lnTlToBr>
                    <a:lnBlToTr>
                      <a:noFill/>
                    </a:lnBlToTr>
                    <a:solidFill>
                      <a:schemeClr val="bg1"/>
                    </a:solidFill>
                  </a:tcPr>
                </a:tc>
                <a:tc hMerge="1">
                  <a:tcPr>
                    <a:lnT w="9525" cap="flat" cmpd="sng">
                      <a:solidFill>
                        <a:srgbClr val="7F7F7F"/>
                      </a:solidFill>
                      <a:prstDash val="solid"/>
                      <a:bevel/>
                      <a:headEnd type="none" w="med" len="med"/>
                      <a:tailEnd type="none" w="med" len="med"/>
                    </a:lnT>
                    <a:lnB w="9525" cap="flat" cmpd="sng">
                      <a:solidFill>
                        <a:srgbClr val="7F7F7F"/>
                      </a:solidFill>
                      <a:prstDash val="solid"/>
                      <a:bevel/>
                      <a:headEnd type="none" w="med" len="med"/>
                      <a:tailEnd type="none" w="med" len="med"/>
                    </a:lnB>
                  </a:tcPr>
                </a:tc>
                <a:tc hMerge="1">
                  <a:tcPr>
                    <a:lnR w="9525" cap="flat" cmpd="sng">
                      <a:solidFill>
                        <a:srgbClr val="7F7F7F"/>
                      </a:solidFill>
                      <a:prstDash val="solid"/>
                      <a:bevel/>
                      <a:headEnd type="none" w="med" len="med"/>
                      <a:tailEnd type="none" w="med" len="med"/>
                    </a:lnR>
                    <a:lnT w="9525" cap="flat" cmpd="sng">
                      <a:solidFill>
                        <a:srgbClr val="7F7F7F"/>
                      </a:solidFill>
                      <a:prstDash val="solid"/>
                      <a:bevel/>
                      <a:headEnd type="none" w="med" len="med"/>
                      <a:tailEnd type="none" w="med" len="med"/>
                    </a:lnT>
                    <a:lnB w="9525" cap="flat" cmpd="sng">
                      <a:solidFill>
                        <a:srgbClr val="7F7F7F"/>
                      </a:solidFill>
                      <a:prstDash val="solid"/>
                      <a:bevel/>
                      <a:headEnd type="none" w="med" len="med"/>
                      <a:tailEnd type="none" w="med" len="med"/>
                    </a:lnB>
                  </a:tcPr>
                </a:tc>
                <a:tc gridSpan="3">
                  <a:txBody>
                    <a:bodyPr/>
                    <a:p>
                      <a:pPr marL="0" lvl="0" indent="0" algn="ctr" fontAlgn="ctr">
                        <a:spcBef>
                          <a:spcPct val="0"/>
                        </a:spcBef>
                        <a:buFont typeface="Arial" panose="020B0604020202020204" pitchFamily="34" charset="0"/>
                        <a:buNone/>
                      </a:pPr>
                      <a:r>
                        <a:rPr lang="en-US" altLang="x-none" sz="1000" b="1" dirty="0">
                          <a:solidFill>
                            <a:srgbClr val="000000"/>
                          </a:solidFill>
                          <a:latin typeface="华文楷体" panose="02010600040101010101" charset="-122"/>
                          <a:ea typeface="华文楷体" panose="02010600040101010101" charset="-122"/>
                          <a:sym typeface="楷体" panose="02010609060101010101" pitchFamily="49" charset="-122"/>
                        </a:rPr>
                        <a:t>1</a:t>
                      </a:r>
                      <a:endParaRPr lang="en-US" altLang="x-none" sz="1000" b="1" dirty="0">
                        <a:solidFill>
                          <a:srgbClr val="000000"/>
                        </a:solidFill>
                        <a:latin typeface="华文楷体" panose="02010600040101010101" charset="-122"/>
                        <a:ea typeface="华文楷体" panose="02010600040101010101" charset="-122"/>
                        <a:sym typeface="楷体" panose="02010609060101010101" pitchFamily="49" charset="-122"/>
                      </a:endParaRPr>
                    </a:p>
                  </a:txBody>
                  <a:tcPr marL="0" marR="0" marT="0" marB="0" anchor="ctr">
                    <a:lnL w="9525" cap="flat" cmpd="sng">
                      <a:solidFill>
                        <a:srgbClr val="7F7F7F"/>
                      </a:solidFill>
                      <a:prstDash val="solid"/>
                      <a:bevel/>
                      <a:headEnd type="none" w="med" len="med"/>
                      <a:tailEnd type="none" w="med" len="med"/>
                    </a:lnL>
                    <a:lnR w="9525" cap="flat" cmpd="sng">
                      <a:solidFill>
                        <a:srgbClr val="7F7F7F"/>
                      </a:solidFill>
                      <a:prstDash val="solid"/>
                      <a:bevel/>
                      <a:headEnd type="none" w="med" len="med"/>
                      <a:tailEnd type="none" w="med" len="med"/>
                    </a:lnR>
                    <a:lnT w="9525" cap="flat" cmpd="sng">
                      <a:solidFill>
                        <a:srgbClr val="7F7F7F"/>
                      </a:solidFill>
                      <a:prstDash val="solid"/>
                      <a:bevel/>
                      <a:headEnd type="none" w="med" len="med"/>
                      <a:tailEnd type="none" w="med" len="med"/>
                    </a:lnT>
                    <a:lnB w="9525" cap="flat" cmpd="sng">
                      <a:solidFill>
                        <a:srgbClr val="7F7F7F"/>
                      </a:solidFill>
                      <a:prstDash val="solid"/>
                      <a:bevel/>
                      <a:headEnd type="none" w="med" len="med"/>
                      <a:tailEnd type="none" w="med" len="med"/>
                    </a:lnB>
                    <a:lnTlToBr>
                      <a:noFill/>
                    </a:lnTlToBr>
                    <a:lnBlToTr>
                      <a:noFill/>
                    </a:lnBlToTr>
                    <a:solidFill>
                      <a:schemeClr val="bg1"/>
                    </a:solidFill>
                  </a:tcPr>
                </a:tc>
                <a:tc hMerge="1">
                  <a:tcPr>
                    <a:lnT w="9525" cap="flat" cmpd="sng">
                      <a:solidFill>
                        <a:srgbClr val="7F7F7F"/>
                      </a:solidFill>
                      <a:prstDash val="solid"/>
                      <a:bevel/>
                      <a:headEnd type="none" w="med" len="med"/>
                      <a:tailEnd type="none" w="med" len="med"/>
                    </a:lnT>
                    <a:lnB w="9525" cap="flat" cmpd="sng">
                      <a:solidFill>
                        <a:srgbClr val="7F7F7F"/>
                      </a:solidFill>
                      <a:prstDash val="solid"/>
                      <a:bevel/>
                      <a:headEnd type="none" w="med" len="med"/>
                      <a:tailEnd type="none" w="med" len="med"/>
                    </a:lnB>
                  </a:tcPr>
                </a:tc>
                <a:tc hMerge="1">
                  <a:tcPr>
                    <a:lnR w="9525" cap="flat" cmpd="sng">
                      <a:solidFill>
                        <a:srgbClr val="7F7F7F"/>
                      </a:solidFill>
                      <a:prstDash val="solid"/>
                      <a:bevel/>
                      <a:headEnd type="none" w="med" len="med"/>
                      <a:tailEnd type="none" w="med" len="med"/>
                    </a:lnR>
                    <a:lnT w="9525" cap="flat" cmpd="sng">
                      <a:solidFill>
                        <a:srgbClr val="7F7F7F"/>
                      </a:solidFill>
                      <a:prstDash val="solid"/>
                      <a:bevel/>
                      <a:headEnd type="none" w="med" len="med"/>
                      <a:tailEnd type="none" w="med" len="med"/>
                    </a:lnT>
                    <a:lnB w="9525" cap="flat" cmpd="sng">
                      <a:solidFill>
                        <a:srgbClr val="7F7F7F"/>
                      </a:solidFill>
                      <a:prstDash val="solid"/>
                      <a:bevel/>
                      <a:headEnd type="none" w="med" len="med"/>
                      <a:tailEnd type="none" w="med" len="med"/>
                    </a:lnB>
                  </a:tcPr>
                </a:tc>
                <a:tc gridSpan="3">
                  <a:txBody>
                    <a:bodyPr/>
                    <a:p>
                      <a:pPr marL="0" lvl="0" indent="0" algn="ctr" fontAlgn="ctr">
                        <a:spcBef>
                          <a:spcPct val="0"/>
                        </a:spcBef>
                        <a:buFont typeface="Arial" panose="020B0604020202020204" pitchFamily="34" charset="0"/>
                        <a:buNone/>
                      </a:pPr>
                      <a:r>
                        <a:rPr lang="en-US" altLang="x-none" sz="1000" b="1" dirty="0">
                          <a:solidFill>
                            <a:srgbClr val="000000"/>
                          </a:solidFill>
                          <a:latin typeface="华文楷体" panose="02010600040101010101" charset="-122"/>
                          <a:ea typeface="华文楷体" panose="02010600040101010101" charset="-122"/>
                          <a:sym typeface="楷体" panose="02010609060101010101" pitchFamily="49" charset="-122"/>
                        </a:rPr>
                        <a:t>1</a:t>
                      </a:r>
                      <a:endParaRPr lang="en-US" altLang="x-none" sz="1000" b="1" dirty="0">
                        <a:solidFill>
                          <a:srgbClr val="000000"/>
                        </a:solidFill>
                        <a:latin typeface="华文楷体" panose="02010600040101010101" charset="-122"/>
                        <a:ea typeface="华文楷体" panose="02010600040101010101" charset="-122"/>
                        <a:sym typeface="楷体" panose="02010609060101010101" pitchFamily="49" charset="-122"/>
                      </a:endParaRPr>
                    </a:p>
                  </a:txBody>
                  <a:tcPr marL="0" marR="0" marT="0" marB="0" anchor="ctr">
                    <a:lnL w="9525" cap="flat" cmpd="sng">
                      <a:solidFill>
                        <a:srgbClr val="7F7F7F"/>
                      </a:solidFill>
                      <a:prstDash val="solid"/>
                      <a:bevel/>
                      <a:headEnd type="none" w="med" len="med"/>
                      <a:tailEnd type="none" w="med" len="med"/>
                    </a:lnL>
                    <a:lnR w="9525" cap="flat" cmpd="sng">
                      <a:solidFill>
                        <a:srgbClr val="7F7F7F"/>
                      </a:solidFill>
                      <a:prstDash val="solid"/>
                      <a:bevel/>
                      <a:headEnd type="none" w="med" len="med"/>
                      <a:tailEnd type="none" w="med" len="med"/>
                    </a:lnR>
                    <a:lnT w="9525" cap="flat" cmpd="sng">
                      <a:solidFill>
                        <a:srgbClr val="7F7F7F"/>
                      </a:solidFill>
                      <a:prstDash val="solid"/>
                      <a:bevel/>
                      <a:headEnd type="none" w="med" len="med"/>
                      <a:tailEnd type="none" w="med" len="med"/>
                    </a:lnT>
                    <a:lnB w="9525" cap="flat" cmpd="sng">
                      <a:solidFill>
                        <a:srgbClr val="7F7F7F"/>
                      </a:solidFill>
                      <a:prstDash val="solid"/>
                      <a:bevel/>
                      <a:headEnd type="none" w="med" len="med"/>
                      <a:tailEnd type="none" w="med" len="med"/>
                    </a:lnB>
                    <a:lnTlToBr>
                      <a:noFill/>
                    </a:lnTlToBr>
                    <a:lnBlToTr>
                      <a:noFill/>
                    </a:lnBlToTr>
                    <a:solidFill>
                      <a:schemeClr val="bg1"/>
                    </a:solidFill>
                  </a:tcPr>
                </a:tc>
                <a:tc hMerge="1">
                  <a:tcPr>
                    <a:lnT w="9525" cap="flat" cmpd="sng">
                      <a:solidFill>
                        <a:srgbClr val="7F7F7F"/>
                      </a:solidFill>
                      <a:prstDash val="solid"/>
                      <a:bevel/>
                      <a:headEnd type="none" w="med" len="med"/>
                      <a:tailEnd type="none" w="med" len="med"/>
                    </a:lnT>
                    <a:lnB w="9525" cap="flat" cmpd="sng">
                      <a:solidFill>
                        <a:srgbClr val="7F7F7F"/>
                      </a:solidFill>
                      <a:prstDash val="solid"/>
                      <a:bevel/>
                      <a:headEnd type="none" w="med" len="med"/>
                      <a:tailEnd type="none" w="med" len="med"/>
                    </a:lnB>
                  </a:tcPr>
                </a:tc>
                <a:tc hMerge="1">
                  <a:tcPr>
                    <a:lnR w="9525" cap="flat" cmpd="sng">
                      <a:solidFill>
                        <a:srgbClr val="7F7F7F"/>
                      </a:solidFill>
                      <a:prstDash val="solid"/>
                      <a:bevel/>
                      <a:headEnd type="none" w="med" len="med"/>
                      <a:tailEnd type="none" w="med" len="med"/>
                    </a:lnR>
                    <a:lnT w="9525" cap="flat" cmpd="sng">
                      <a:solidFill>
                        <a:srgbClr val="7F7F7F"/>
                      </a:solidFill>
                      <a:prstDash val="solid"/>
                      <a:bevel/>
                      <a:headEnd type="none" w="med" len="med"/>
                      <a:tailEnd type="none" w="med" len="med"/>
                    </a:lnT>
                    <a:lnB w="9525" cap="flat" cmpd="sng">
                      <a:solidFill>
                        <a:srgbClr val="7F7F7F"/>
                      </a:solidFill>
                      <a:prstDash val="solid"/>
                      <a:bevel/>
                      <a:headEnd type="none" w="med" len="med"/>
                      <a:tailEnd type="none" w="med" len="med"/>
                    </a:lnB>
                  </a:tcPr>
                </a:tc>
                <a:tc>
                  <a:txBody>
                    <a:bodyPr/>
                    <a:p>
                      <a:pPr marL="0" lvl="0" indent="0" algn="l" fontAlgn="ctr">
                        <a:spcBef>
                          <a:spcPct val="0"/>
                        </a:spcBef>
                        <a:buFont typeface="Arial" panose="020B0604020202020204" pitchFamily="34" charset="0"/>
                        <a:buNone/>
                      </a:pPr>
                      <a:r>
                        <a:rPr lang="zh-CN" altLang="en-US" sz="800" b="1" dirty="0">
                          <a:solidFill>
                            <a:srgbClr val="000000"/>
                          </a:solidFill>
                          <a:latin typeface="华文楷体" panose="02010600040101010101" charset="-122"/>
                          <a:ea typeface="华文楷体" panose="02010600040101010101" charset="-122"/>
                          <a:cs typeface="华文楷体" panose="02010600040101010101" charset="-122"/>
                          <a:sym typeface="Malgun Gothic" panose="020B0503020000020004" pitchFamily="34" charset="-127"/>
                        </a:rPr>
                        <a:t> * 运营时间 </a:t>
                      </a:r>
                      <a:r>
                        <a:rPr lang="en-US" altLang="x-none" sz="800" b="1" dirty="0">
                          <a:solidFill>
                            <a:srgbClr val="000000"/>
                          </a:solidFill>
                          <a:latin typeface="华文楷体" panose="02010600040101010101" charset="-122"/>
                          <a:ea typeface="华文楷体" panose="02010600040101010101" charset="-122"/>
                          <a:cs typeface="华文楷体" panose="02010600040101010101" charset="-122"/>
                          <a:sym typeface="Malgun Gothic" panose="020B0503020000020004" pitchFamily="34" charset="-127"/>
                        </a:rPr>
                        <a:t>2112 hr/year </a:t>
                      </a:r>
                      <a:r>
                        <a:rPr lang="zh-CN" altLang="en-US" sz="800" b="1" dirty="0">
                          <a:solidFill>
                            <a:srgbClr val="000000"/>
                          </a:solidFill>
                          <a:latin typeface="华文楷体" panose="02010600040101010101" charset="-122"/>
                          <a:ea typeface="华文楷体" panose="02010600040101010101" charset="-122"/>
                          <a:cs typeface="华文楷体" panose="02010600040101010101" charset="-122"/>
                          <a:sym typeface="Malgun Gothic" panose="020B0503020000020004" pitchFamily="34" charset="-127"/>
                        </a:rPr>
                        <a:t>（</a:t>
                      </a:r>
                      <a:r>
                        <a:rPr lang="en-US" altLang="zh-CN" sz="800" b="1" dirty="0">
                          <a:solidFill>
                            <a:srgbClr val="000000"/>
                          </a:solidFill>
                          <a:latin typeface="华文楷体" panose="02010600040101010101" charset="-122"/>
                          <a:ea typeface="华文楷体" panose="02010600040101010101" charset="-122"/>
                          <a:cs typeface="华文楷体" panose="02010600040101010101" charset="-122"/>
                          <a:sym typeface="Malgun Gothic" panose="020B0503020000020004" pitchFamily="34" charset="-127"/>
                        </a:rPr>
                        <a:t>1 shift</a:t>
                      </a:r>
                      <a:r>
                        <a:rPr lang="zh-CN" altLang="en-US" sz="800" b="1" dirty="0">
                          <a:solidFill>
                            <a:srgbClr val="000000"/>
                          </a:solidFill>
                          <a:latin typeface="华文楷体" panose="02010600040101010101" charset="-122"/>
                          <a:ea typeface="华文楷体" panose="02010600040101010101" charset="-122"/>
                          <a:cs typeface="华文楷体" panose="02010600040101010101" charset="-122"/>
                          <a:sym typeface="Malgun Gothic" panose="020B0503020000020004" pitchFamily="34" charset="-127"/>
                        </a:rPr>
                        <a:t>）</a:t>
                      </a:r>
                      <a:endParaRPr lang="zh-CN" altLang="en-US" sz="800" b="1" dirty="0">
                        <a:solidFill>
                          <a:srgbClr val="000000"/>
                        </a:solidFill>
                        <a:latin typeface="华文楷体" panose="02010600040101010101" charset="-122"/>
                        <a:ea typeface="华文楷体" panose="02010600040101010101" charset="-122"/>
                        <a:cs typeface="华文楷体" panose="02010600040101010101" charset="-122"/>
                        <a:sym typeface="Malgun Gothic" panose="020B0503020000020004" pitchFamily="34" charset="-127"/>
                      </a:endParaRPr>
                    </a:p>
                  </a:txBody>
                  <a:tcPr marL="0" marR="0" marT="0" marB="0" anchor="ctr">
                    <a:lnL w="9525" cap="flat" cmpd="sng">
                      <a:solidFill>
                        <a:srgbClr val="7F7F7F"/>
                      </a:solidFill>
                      <a:prstDash val="solid"/>
                      <a:bevel/>
                      <a:headEnd type="none" w="med" len="med"/>
                      <a:tailEnd type="none" w="med" len="med"/>
                    </a:lnL>
                    <a:lnR w="9525" cap="flat" cmpd="sng">
                      <a:solidFill>
                        <a:srgbClr val="7F7F7F"/>
                      </a:solidFill>
                      <a:prstDash val="solid"/>
                      <a:bevel/>
                      <a:headEnd type="none" w="med" len="med"/>
                      <a:tailEnd type="none" w="med" len="med"/>
                    </a:lnR>
                    <a:lnT w="9525" cap="flat" cmpd="sng">
                      <a:solidFill>
                        <a:srgbClr val="7F7F7F"/>
                      </a:solidFill>
                      <a:prstDash val="solid"/>
                      <a:bevel/>
                      <a:headEnd type="none" w="med" len="med"/>
                      <a:tailEnd type="none" w="med" len="med"/>
                    </a:lnT>
                    <a:lnB w="9525" cap="flat" cmpd="sng">
                      <a:solidFill>
                        <a:srgbClr val="7F7F7F"/>
                      </a:solidFill>
                      <a:prstDash val="solid"/>
                      <a:bevel/>
                      <a:headEnd type="none" w="med" len="med"/>
                      <a:tailEnd type="none" w="med" len="med"/>
                    </a:lnB>
                    <a:lnTlToBr>
                      <a:noFill/>
                    </a:lnTlToBr>
                    <a:lnBlToTr>
                      <a:noFill/>
                    </a:lnBlToTr>
                    <a:solidFill>
                      <a:schemeClr val="bg1"/>
                    </a:solidFill>
                  </a:tcPr>
                </a:tc>
              </a:tr>
              <a:tr h="200025">
                <a:tc vMerge="1">
                  <a:tcPr>
                    <a:lnL w="9525" cap="flat" cmpd="sng">
                      <a:solidFill>
                        <a:srgbClr val="7F7F7F"/>
                      </a:solidFill>
                      <a:prstDash val="solid"/>
                      <a:bevel/>
                      <a:headEnd type="none" w="med" len="med"/>
                      <a:tailEnd type="none" w="med" len="med"/>
                    </a:lnL>
                    <a:lnR w="9525" cap="flat" cmpd="sng">
                      <a:solidFill>
                        <a:srgbClr val="7F7F7F"/>
                      </a:solidFill>
                      <a:prstDash val="solid"/>
                      <a:bevel/>
                      <a:headEnd type="none" w="med" len="med"/>
                      <a:tailEnd type="none" w="med" len="med"/>
                    </a:lnR>
                  </a:tcPr>
                </a:tc>
                <a:tc vMerge="1" gridSpan="2">
                  <a:tcPr>
                    <a:lnL w="9525" cap="flat" cmpd="sng">
                      <a:solidFill>
                        <a:srgbClr val="7F7F7F"/>
                      </a:solidFill>
                      <a:prstDash val="solid"/>
                      <a:bevel/>
                      <a:headEnd type="none" w="med" len="med"/>
                      <a:tailEnd type="none" w="med" len="med"/>
                    </a:lnL>
                  </a:tcPr>
                </a:tc>
                <a:tc vMerge="1" hMerge="1">
                  <a:tcPr>
                    <a:lnR w="9525" cap="flat" cmpd="sng">
                      <a:solidFill>
                        <a:srgbClr val="7F7F7F"/>
                      </a:solidFill>
                      <a:prstDash val="solid"/>
                      <a:bevel/>
                      <a:headEnd type="none" w="med" len="med"/>
                      <a:tailEnd type="none" w="med" len="med"/>
                    </a:lnR>
                  </a:tcPr>
                </a:tc>
                <a:tc>
                  <a:txBody>
                    <a:bodyPr/>
                    <a:p>
                      <a:pPr marL="0" lvl="0" indent="0" algn="ctr" fontAlgn="ctr">
                        <a:spcBef>
                          <a:spcPct val="0"/>
                        </a:spcBef>
                        <a:buFont typeface="Arial" panose="020B0604020202020204" pitchFamily="34" charset="0"/>
                        <a:buNone/>
                      </a:pPr>
                      <a:r>
                        <a:rPr lang="zh-CN" altLang="en-US" sz="1000" b="1" dirty="0">
                          <a:solidFill>
                            <a:srgbClr val="000000"/>
                          </a:solidFill>
                          <a:latin typeface="华文楷体" panose="02010600040101010101" charset="-122"/>
                          <a:ea typeface="华文楷体" panose="02010600040101010101" charset="-122"/>
                          <a:cs typeface="华文楷体" panose="02010600040101010101" charset="-122"/>
                          <a:sym typeface="Malgun Gothic" panose="020B0503020000020004" pitchFamily="34" charset="-127"/>
                        </a:rPr>
                        <a:t>运营</a:t>
                      </a:r>
                      <a:r>
                        <a:rPr lang="en-US" altLang="x-none" sz="1000" b="1" dirty="0">
                          <a:solidFill>
                            <a:srgbClr val="000000"/>
                          </a:solidFill>
                          <a:latin typeface="华文楷体" panose="02010600040101010101" charset="-122"/>
                          <a:ea typeface="华文楷体" panose="02010600040101010101" charset="-122"/>
                          <a:cs typeface="华文楷体" panose="02010600040101010101" charset="-122"/>
                          <a:sym typeface="Malgun Gothic" panose="020B0503020000020004" pitchFamily="34" charset="-127"/>
                        </a:rPr>
                        <a:t>UPH</a:t>
                      </a:r>
                      <a:endParaRPr lang="en-US" altLang="x-none" sz="1000" b="1" dirty="0">
                        <a:solidFill>
                          <a:srgbClr val="000000"/>
                        </a:solidFill>
                        <a:latin typeface="华文楷体" panose="02010600040101010101" charset="-122"/>
                        <a:ea typeface="华文楷体" panose="02010600040101010101" charset="-122"/>
                        <a:cs typeface="华文楷体" panose="02010600040101010101" charset="-122"/>
                        <a:sym typeface="Malgun Gothic" panose="020B0503020000020004" pitchFamily="34" charset="-127"/>
                      </a:endParaRPr>
                    </a:p>
                  </a:txBody>
                  <a:tcPr marL="0" marR="0" marT="0" marB="0" anchor="ctr">
                    <a:lnL w="9525" cap="flat" cmpd="sng">
                      <a:solidFill>
                        <a:srgbClr val="7F7F7F"/>
                      </a:solidFill>
                      <a:prstDash val="solid"/>
                      <a:bevel/>
                      <a:headEnd type="none" w="med" len="med"/>
                      <a:tailEnd type="none" w="med" len="med"/>
                    </a:lnL>
                    <a:lnR w="9525" cap="flat" cmpd="sng">
                      <a:solidFill>
                        <a:srgbClr val="7F7F7F"/>
                      </a:solidFill>
                      <a:prstDash val="solid"/>
                      <a:bevel/>
                      <a:headEnd type="none" w="med" len="med"/>
                      <a:tailEnd type="none" w="med" len="med"/>
                    </a:lnR>
                    <a:lnT w="9525" cap="flat" cmpd="sng">
                      <a:solidFill>
                        <a:srgbClr val="7F7F7F"/>
                      </a:solidFill>
                      <a:prstDash val="solid"/>
                      <a:bevel/>
                      <a:headEnd type="none" w="med" len="med"/>
                      <a:tailEnd type="none" w="med" len="med"/>
                    </a:lnT>
                    <a:lnB w="9525" cap="flat" cmpd="sng">
                      <a:solidFill>
                        <a:srgbClr val="7F7F7F"/>
                      </a:solidFill>
                      <a:prstDash val="solid"/>
                      <a:bevel/>
                      <a:headEnd type="none" w="med" len="med"/>
                      <a:tailEnd type="none" w="med" len="med"/>
                    </a:lnB>
                    <a:lnTlToBr>
                      <a:noFill/>
                    </a:lnTlToBr>
                    <a:lnBlToTr>
                      <a:noFill/>
                    </a:lnBlToTr>
                    <a:solidFill>
                      <a:schemeClr val="bg1"/>
                    </a:solidFill>
                  </a:tcPr>
                </a:tc>
                <a:tc gridSpan="3">
                  <a:txBody>
                    <a:bodyPr/>
                    <a:p>
                      <a:pPr marL="0" lvl="0" indent="0" algn="ctr" fontAlgn="ctr">
                        <a:spcBef>
                          <a:spcPct val="0"/>
                        </a:spcBef>
                        <a:buFont typeface="Arial" panose="020B0604020202020204" pitchFamily="34" charset="0"/>
                        <a:buNone/>
                      </a:pPr>
                      <a:r>
                        <a:rPr lang="en-US" altLang="x-none" sz="1000" b="1" dirty="0">
                          <a:solidFill>
                            <a:srgbClr val="000000"/>
                          </a:solidFill>
                          <a:latin typeface="华文楷体" panose="02010600040101010101" charset="-122"/>
                          <a:ea typeface="华文楷体" panose="02010600040101010101" charset="-122"/>
                          <a:sym typeface="楷体" panose="02010609060101010101" pitchFamily="49" charset="-122"/>
                        </a:rPr>
                        <a:t>26</a:t>
                      </a:r>
                      <a:endParaRPr lang="en-US" altLang="x-none" sz="1000" b="1" dirty="0">
                        <a:solidFill>
                          <a:srgbClr val="000000"/>
                        </a:solidFill>
                        <a:latin typeface="华文楷体" panose="02010600040101010101" charset="-122"/>
                        <a:ea typeface="华文楷体" panose="02010600040101010101" charset="-122"/>
                        <a:sym typeface="楷体" panose="02010609060101010101" pitchFamily="49" charset="-122"/>
                      </a:endParaRPr>
                    </a:p>
                  </a:txBody>
                  <a:tcPr marL="0" marR="0" marT="0" marB="0" anchor="ctr">
                    <a:lnL w="9525" cap="flat" cmpd="sng">
                      <a:solidFill>
                        <a:srgbClr val="7F7F7F"/>
                      </a:solidFill>
                      <a:prstDash val="solid"/>
                      <a:bevel/>
                      <a:headEnd type="none" w="med" len="med"/>
                      <a:tailEnd type="none" w="med" len="med"/>
                    </a:lnL>
                    <a:lnR w="9525" cap="flat" cmpd="sng">
                      <a:solidFill>
                        <a:srgbClr val="7F7F7F"/>
                      </a:solidFill>
                      <a:prstDash val="solid"/>
                      <a:bevel/>
                      <a:headEnd type="none" w="med" len="med"/>
                      <a:tailEnd type="none" w="med" len="med"/>
                    </a:lnR>
                    <a:lnT w="9525" cap="flat" cmpd="sng">
                      <a:solidFill>
                        <a:srgbClr val="7F7F7F"/>
                      </a:solidFill>
                      <a:prstDash val="solid"/>
                      <a:bevel/>
                      <a:headEnd type="none" w="med" len="med"/>
                      <a:tailEnd type="none" w="med" len="med"/>
                    </a:lnT>
                    <a:lnB w="9525" cap="flat" cmpd="sng">
                      <a:solidFill>
                        <a:srgbClr val="7F7F7F"/>
                      </a:solidFill>
                      <a:prstDash val="solid"/>
                      <a:bevel/>
                      <a:headEnd type="none" w="med" len="med"/>
                      <a:tailEnd type="none" w="med" len="med"/>
                    </a:lnB>
                    <a:lnTlToBr>
                      <a:noFill/>
                    </a:lnTlToBr>
                    <a:lnBlToTr>
                      <a:noFill/>
                    </a:lnBlToTr>
                    <a:solidFill>
                      <a:schemeClr val="bg1"/>
                    </a:solidFill>
                  </a:tcPr>
                </a:tc>
                <a:tc hMerge="1">
                  <a:tcPr>
                    <a:lnT w="9525" cap="flat" cmpd="sng">
                      <a:solidFill>
                        <a:srgbClr val="7F7F7F"/>
                      </a:solidFill>
                      <a:prstDash val="solid"/>
                      <a:bevel/>
                      <a:headEnd type="none" w="med" len="med"/>
                      <a:tailEnd type="none" w="med" len="med"/>
                    </a:lnT>
                    <a:lnB w="9525" cap="flat" cmpd="sng">
                      <a:solidFill>
                        <a:srgbClr val="7F7F7F"/>
                      </a:solidFill>
                      <a:prstDash val="solid"/>
                      <a:bevel/>
                      <a:headEnd type="none" w="med" len="med"/>
                      <a:tailEnd type="none" w="med" len="med"/>
                    </a:lnB>
                  </a:tcPr>
                </a:tc>
                <a:tc hMerge="1">
                  <a:tcPr>
                    <a:lnR w="9525" cap="flat" cmpd="sng">
                      <a:solidFill>
                        <a:srgbClr val="7F7F7F"/>
                      </a:solidFill>
                      <a:prstDash val="solid"/>
                      <a:bevel/>
                      <a:headEnd type="none" w="med" len="med"/>
                      <a:tailEnd type="none" w="med" len="med"/>
                    </a:lnR>
                    <a:lnT w="9525" cap="flat" cmpd="sng">
                      <a:solidFill>
                        <a:srgbClr val="7F7F7F"/>
                      </a:solidFill>
                      <a:prstDash val="solid"/>
                      <a:bevel/>
                      <a:headEnd type="none" w="med" len="med"/>
                      <a:tailEnd type="none" w="med" len="med"/>
                    </a:lnT>
                    <a:lnB w="9525" cap="flat" cmpd="sng">
                      <a:solidFill>
                        <a:srgbClr val="7F7F7F"/>
                      </a:solidFill>
                      <a:prstDash val="solid"/>
                      <a:bevel/>
                      <a:headEnd type="none" w="med" len="med"/>
                      <a:tailEnd type="none" w="med" len="med"/>
                    </a:lnB>
                  </a:tcPr>
                </a:tc>
                <a:tc gridSpan="3">
                  <a:txBody>
                    <a:bodyPr/>
                    <a:p>
                      <a:pPr marL="0" lvl="0" indent="0" algn="ctr" fontAlgn="ctr">
                        <a:spcBef>
                          <a:spcPct val="0"/>
                        </a:spcBef>
                        <a:buFont typeface="Arial" panose="020B0604020202020204" pitchFamily="34" charset="0"/>
                        <a:buNone/>
                      </a:pPr>
                      <a:r>
                        <a:rPr lang="en-US" altLang="x-none" sz="1000" b="1" dirty="0">
                          <a:solidFill>
                            <a:srgbClr val="000000"/>
                          </a:solidFill>
                          <a:latin typeface="华文楷体" panose="02010600040101010101" charset="-122"/>
                          <a:ea typeface="华文楷体" panose="02010600040101010101" charset="-122"/>
                          <a:sym typeface="楷体" panose="02010609060101010101" pitchFamily="49" charset="-122"/>
                        </a:rPr>
                        <a:t>26</a:t>
                      </a:r>
                      <a:endParaRPr lang="en-US" altLang="x-none" sz="1000" b="1" dirty="0">
                        <a:solidFill>
                          <a:srgbClr val="000000"/>
                        </a:solidFill>
                        <a:latin typeface="华文楷体" panose="02010600040101010101" charset="-122"/>
                        <a:ea typeface="华文楷体" panose="02010600040101010101" charset="-122"/>
                        <a:sym typeface="楷体" panose="02010609060101010101" pitchFamily="49" charset="-122"/>
                      </a:endParaRPr>
                    </a:p>
                  </a:txBody>
                  <a:tcPr marL="0" marR="0" marT="0" marB="0" anchor="ctr">
                    <a:lnL w="9525" cap="flat" cmpd="sng">
                      <a:solidFill>
                        <a:srgbClr val="7F7F7F"/>
                      </a:solidFill>
                      <a:prstDash val="solid"/>
                      <a:bevel/>
                      <a:headEnd type="none" w="med" len="med"/>
                      <a:tailEnd type="none" w="med" len="med"/>
                    </a:lnL>
                    <a:lnR w="9525" cap="flat" cmpd="sng">
                      <a:solidFill>
                        <a:srgbClr val="7F7F7F"/>
                      </a:solidFill>
                      <a:prstDash val="solid"/>
                      <a:bevel/>
                      <a:headEnd type="none" w="med" len="med"/>
                      <a:tailEnd type="none" w="med" len="med"/>
                    </a:lnR>
                    <a:lnT w="9525" cap="flat" cmpd="sng">
                      <a:solidFill>
                        <a:srgbClr val="7F7F7F"/>
                      </a:solidFill>
                      <a:prstDash val="solid"/>
                      <a:bevel/>
                      <a:headEnd type="none" w="med" len="med"/>
                      <a:tailEnd type="none" w="med" len="med"/>
                    </a:lnT>
                    <a:lnB w="9525" cap="flat" cmpd="sng">
                      <a:solidFill>
                        <a:srgbClr val="7F7F7F"/>
                      </a:solidFill>
                      <a:prstDash val="solid"/>
                      <a:bevel/>
                      <a:headEnd type="none" w="med" len="med"/>
                      <a:tailEnd type="none" w="med" len="med"/>
                    </a:lnB>
                    <a:lnTlToBr>
                      <a:noFill/>
                    </a:lnTlToBr>
                    <a:lnBlToTr>
                      <a:noFill/>
                    </a:lnBlToTr>
                    <a:solidFill>
                      <a:schemeClr val="bg1"/>
                    </a:solidFill>
                  </a:tcPr>
                </a:tc>
                <a:tc hMerge="1">
                  <a:tcPr>
                    <a:lnT w="9525" cap="flat" cmpd="sng">
                      <a:solidFill>
                        <a:srgbClr val="7F7F7F"/>
                      </a:solidFill>
                      <a:prstDash val="solid"/>
                      <a:bevel/>
                      <a:headEnd type="none" w="med" len="med"/>
                      <a:tailEnd type="none" w="med" len="med"/>
                    </a:lnT>
                    <a:lnB w="9525" cap="flat" cmpd="sng">
                      <a:solidFill>
                        <a:srgbClr val="7F7F7F"/>
                      </a:solidFill>
                      <a:prstDash val="solid"/>
                      <a:bevel/>
                      <a:headEnd type="none" w="med" len="med"/>
                      <a:tailEnd type="none" w="med" len="med"/>
                    </a:lnB>
                  </a:tcPr>
                </a:tc>
                <a:tc hMerge="1">
                  <a:tcPr>
                    <a:lnR w="9525" cap="flat" cmpd="sng">
                      <a:solidFill>
                        <a:srgbClr val="7F7F7F"/>
                      </a:solidFill>
                      <a:prstDash val="solid"/>
                      <a:bevel/>
                      <a:headEnd type="none" w="med" len="med"/>
                      <a:tailEnd type="none" w="med" len="med"/>
                    </a:lnR>
                    <a:lnT w="9525" cap="flat" cmpd="sng">
                      <a:solidFill>
                        <a:srgbClr val="7F7F7F"/>
                      </a:solidFill>
                      <a:prstDash val="solid"/>
                      <a:bevel/>
                      <a:headEnd type="none" w="med" len="med"/>
                      <a:tailEnd type="none" w="med" len="med"/>
                    </a:lnT>
                    <a:lnB w="9525" cap="flat" cmpd="sng">
                      <a:solidFill>
                        <a:srgbClr val="7F7F7F"/>
                      </a:solidFill>
                      <a:prstDash val="solid"/>
                      <a:bevel/>
                      <a:headEnd type="none" w="med" len="med"/>
                      <a:tailEnd type="none" w="med" len="med"/>
                    </a:lnB>
                  </a:tcPr>
                </a:tc>
                <a:tc gridSpan="3">
                  <a:txBody>
                    <a:bodyPr/>
                    <a:p>
                      <a:pPr marL="0" lvl="0" indent="0" algn="ctr" fontAlgn="ctr">
                        <a:spcBef>
                          <a:spcPct val="0"/>
                        </a:spcBef>
                        <a:buFont typeface="Arial" panose="020B0604020202020204" pitchFamily="34" charset="0"/>
                        <a:buNone/>
                      </a:pPr>
                      <a:r>
                        <a:rPr lang="en-US" altLang="x-none" sz="1000" b="1" dirty="0">
                          <a:solidFill>
                            <a:srgbClr val="000000"/>
                          </a:solidFill>
                          <a:latin typeface="华文楷体" panose="02010600040101010101" charset="-122"/>
                          <a:ea typeface="华文楷体" panose="02010600040101010101" charset="-122"/>
                          <a:sym typeface="楷体" panose="02010609060101010101" pitchFamily="49" charset="-122"/>
                        </a:rPr>
                        <a:t>26</a:t>
                      </a:r>
                      <a:endParaRPr lang="en-US" altLang="x-none" sz="1000" b="1" dirty="0">
                        <a:solidFill>
                          <a:srgbClr val="000000"/>
                        </a:solidFill>
                        <a:latin typeface="华文楷体" panose="02010600040101010101" charset="-122"/>
                        <a:ea typeface="华文楷体" panose="02010600040101010101" charset="-122"/>
                        <a:sym typeface="楷体" panose="02010609060101010101" pitchFamily="49" charset="-122"/>
                      </a:endParaRPr>
                    </a:p>
                  </a:txBody>
                  <a:tcPr marL="0" marR="0" marT="0" marB="0" anchor="ctr">
                    <a:lnL w="9525" cap="flat" cmpd="sng">
                      <a:solidFill>
                        <a:srgbClr val="7F7F7F"/>
                      </a:solidFill>
                      <a:prstDash val="solid"/>
                      <a:bevel/>
                      <a:headEnd type="none" w="med" len="med"/>
                      <a:tailEnd type="none" w="med" len="med"/>
                    </a:lnL>
                    <a:lnR w="9525" cap="flat" cmpd="sng">
                      <a:solidFill>
                        <a:srgbClr val="7F7F7F"/>
                      </a:solidFill>
                      <a:prstDash val="solid"/>
                      <a:bevel/>
                      <a:headEnd type="none" w="med" len="med"/>
                      <a:tailEnd type="none" w="med" len="med"/>
                    </a:lnR>
                    <a:lnT w="9525" cap="flat" cmpd="sng">
                      <a:solidFill>
                        <a:srgbClr val="7F7F7F"/>
                      </a:solidFill>
                      <a:prstDash val="solid"/>
                      <a:bevel/>
                      <a:headEnd type="none" w="med" len="med"/>
                      <a:tailEnd type="none" w="med" len="med"/>
                    </a:lnT>
                    <a:lnB w="9525" cap="flat" cmpd="sng">
                      <a:solidFill>
                        <a:srgbClr val="7F7F7F"/>
                      </a:solidFill>
                      <a:prstDash val="solid"/>
                      <a:bevel/>
                      <a:headEnd type="none" w="med" len="med"/>
                      <a:tailEnd type="none" w="med" len="med"/>
                    </a:lnB>
                    <a:lnTlToBr>
                      <a:noFill/>
                    </a:lnTlToBr>
                    <a:lnBlToTr>
                      <a:noFill/>
                    </a:lnBlToTr>
                    <a:solidFill>
                      <a:schemeClr val="bg1"/>
                    </a:solidFill>
                  </a:tcPr>
                </a:tc>
                <a:tc hMerge="1">
                  <a:tcPr>
                    <a:lnT w="9525" cap="flat" cmpd="sng">
                      <a:solidFill>
                        <a:srgbClr val="7F7F7F"/>
                      </a:solidFill>
                      <a:prstDash val="solid"/>
                      <a:bevel/>
                      <a:headEnd type="none" w="med" len="med"/>
                      <a:tailEnd type="none" w="med" len="med"/>
                    </a:lnT>
                    <a:lnB w="9525" cap="flat" cmpd="sng">
                      <a:solidFill>
                        <a:srgbClr val="7F7F7F"/>
                      </a:solidFill>
                      <a:prstDash val="solid"/>
                      <a:bevel/>
                      <a:headEnd type="none" w="med" len="med"/>
                      <a:tailEnd type="none" w="med" len="med"/>
                    </a:lnB>
                  </a:tcPr>
                </a:tc>
                <a:tc hMerge="1">
                  <a:tcPr>
                    <a:lnR w="9525" cap="flat" cmpd="sng">
                      <a:solidFill>
                        <a:srgbClr val="7F7F7F"/>
                      </a:solidFill>
                      <a:prstDash val="solid"/>
                      <a:bevel/>
                      <a:headEnd type="none" w="med" len="med"/>
                      <a:tailEnd type="none" w="med" len="med"/>
                    </a:lnR>
                    <a:lnT w="9525" cap="flat" cmpd="sng">
                      <a:solidFill>
                        <a:srgbClr val="7F7F7F"/>
                      </a:solidFill>
                      <a:prstDash val="solid"/>
                      <a:bevel/>
                      <a:headEnd type="none" w="med" len="med"/>
                      <a:tailEnd type="none" w="med" len="med"/>
                    </a:lnT>
                    <a:lnB w="9525" cap="flat" cmpd="sng">
                      <a:solidFill>
                        <a:srgbClr val="7F7F7F"/>
                      </a:solidFill>
                      <a:prstDash val="solid"/>
                      <a:bevel/>
                      <a:headEnd type="none" w="med" len="med"/>
                      <a:tailEnd type="none" w="med" len="med"/>
                    </a:lnB>
                  </a:tcPr>
                </a:tc>
                <a:tc>
                  <a:txBody>
                    <a:bodyPr/>
                    <a:p>
                      <a:pPr marL="0" lvl="0" indent="0" algn="l" fontAlgn="ctr">
                        <a:spcBef>
                          <a:spcPct val="0"/>
                        </a:spcBef>
                        <a:buFont typeface="Arial" panose="020B0604020202020204" pitchFamily="34" charset="0"/>
                        <a:buNone/>
                      </a:pPr>
                      <a:r>
                        <a:rPr lang="zh-CN" altLang="en-US" sz="800" b="1" dirty="0">
                          <a:solidFill>
                            <a:srgbClr val="000000"/>
                          </a:solidFill>
                          <a:latin typeface="华文楷体" panose="02010600040101010101" charset="-122"/>
                          <a:ea typeface="华文楷体" panose="02010600040101010101" charset="-122"/>
                          <a:cs typeface="华文楷体" panose="02010600040101010101" charset="-122"/>
                          <a:sym typeface="Malgun Gothic" panose="020B0503020000020004" pitchFamily="34" charset="-127"/>
                        </a:rPr>
                        <a:t> * </a:t>
                      </a:r>
                      <a:r>
                        <a:rPr lang="en-US" altLang="x-none" sz="800" b="1" dirty="0">
                          <a:solidFill>
                            <a:srgbClr val="000000"/>
                          </a:solidFill>
                          <a:latin typeface="华文楷体" panose="02010600040101010101" charset="-122"/>
                          <a:ea typeface="华文楷体" panose="02010600040101010101" charset="-122"/>
                          <a:cs typeface="华文楷体" panose="02010600040101010101" charset="-122"/>
                          <a:sym typeface="Malgun Gothic" panose="020B0503020000020004" pitchFamily="34" charset="-127"/>
                        </a:rPr>
                        <a:t>5</a:t>
                      </a:r>
                      <a:r>
                        <a:rPr lang="zh-CN" altLang="en-US" sz="800" b="1" dirty="0">
                          <a:solidFill>
                            <a:srgbClr val="000000"/>
                          </a:solidFill>
                          <a:latin typeface="华文楷体" panose="02010600040101010101" charset="-122"/>
                          <a:ea typeface="华文楷体" panose="02010600040101010101" charset="-122"/>
                          <a:cs typeface="华文楷体" panose="02010600040101010101" charset="-122"/>
                          <a:sym typeface="Malgun Gothic" panose="020B0503020000020004" pitchFamily="34" charset="-127"/>
                        </a:rPr>
                        <a:t>万台</a:t>
                      </a:r>
                      <a:r>
                        <a:rPr lang="en-US" altLang="x-none" sz="800" b="1" dirty="0">
                          <a:solidFill>
                            <a:srgbClr val="000000"/>
                          </a:solidFill>
                          <a:latin typeface="华文楷体" panose="02010600040101010101" charset="-122"/>
                          <a:ea typeface="华文楷体" panose="02010600040101010101" charset="-122"/>
                          <a:cs typeface="华文楷体" panose="02010600040101010101" charset="-122"/>
                          <a:sym typeface="Malgun Gothic" panose="020B0503020000020004" pitchFamily="34" charset="-127"/>
                        </a:rPr>
                        <a:t>/2112hr/</a:t>
                      </a:r>
                      <a:r>
                        <a:rPr lang="zh-CN" altLang="en-US" sz="800" b="1" dirty="0">
                          <a:solidFill>
                            <a:srgbClr val="000000"/>
                          </a:solidFill>
                          <a:latin typeface="华文楷体" panose="02010600040101010101" charset="-122"/>
                          <a:ea typeface="华文楷体" panose="02010600040101010101" charset="-122"/>
                          <a:cs typeface="华文楷体" panose="02010600040101010101" charset="-122"/>
                          <a:sym typeface="Malgun Gothic" panose="020B0503020000020004" pitchFamily="34" charset="-127"/>
                        </a:rPr>
                        <a:t>开动率 </a:t>
                      </a:r>
                      <a:r>
                        <a:rPr lang="en-US" altLang="x-none" sz="800" b="1" dirty="0">
                          <a:solidFill>
                            <a:srgbClr val="000000"/>
                          </a:solidFill>
                          <a:latin typeface="华文楷体" panose="02010600040101010101" charset="-122"/>
                          <a:ea typeface="华文楷体" panose="02010600040101010101" charset="-122"/>
                          <a:cs typeface="华文楷体" panose="02010600040101010101" charset="-122"/>
                          <a:sym typeface="Malgun Gothic" panose="020B0503020000020004" pitchFamily="34" charset="-127"/>
                        </a:rPr>
                        <a:t>95%</a:t>
                      </a:r>
                      <a:endParaRPr lang="zh-CN" altLang="en-US" b="1" dirty="0">
                        <a:latin typeface="华文楷体" panose="02010600040101010101" charset="-122"/>
                        <a:ea typeface="华文楷体" panose="02010600040101010101" charset="-122"/>
                        <a:cs typeface="华文楷体" panose="02010600040101010101" charset="-122"/>
                      </a:endParaRPr>
                    </a:p>
                  </a:txBody>
                  <a:tcPr marL="0" marR="0" marT="0" marB="0" anchor="ctr">
                    <a:lnL w="9525" cap="flat" cmpd="sng">
                      <a:solidFill>
                        <a:srgbClr val="7F7F7F"/>
                      </a:solidFill>
                      <a:prstDash val="solid"/>
                      <a:bevel/>
                      <a:headEnd type="none" w="med" len="med"/>
                      <a:tailEnd type="none" w="med" len="med"/>
                    </a:lnL>
                    <a:lnR w="9525" cap="flat" cmpd="sng">
                      <a:solidFill>
                        <a:srgbClr val="7F7F7F"/>
                      </a:solidFill>
                      <a:prstDash val="solid"/>
                      <a:bevel/>
                      <a:headEnd type="none" w="med" len="med"/>
                      <a:tailEnd type="none" w="med" len="med"/>
                    </a:lnR>
                    <a:lnT w="9525" cap="flat" cmpd="sng">
                      <a:solidFill>
                        <a:srgbClr val="7F7F7F"/>
                      </a:solidFill>
                      <a:prstDash val="solid"/>
                      <a:bevel/>
                      <a:headEnd type="none" w="med" len="med"/>
                      <a:tailEnd type="none" w="med" len="med"/>
                    </a:lnT>
                    <a:lnB w="9525" cap="flat" cmpd="sng">
                      <a:solidFill>
                        <a:srgbClr val="7F7F7F"/>
                      </a:solidFill>
                      <a:prstDash val="solid"/>
                      <a:bevel/>
                      <a:headEnd type="none" w="med" len="med"/>
                      <a:tailEnd type="none" w="med" len="med"/>
                    </a:lnB>
                    <a:lnTlToBr>
                      <a:noFill/>
                    </a:lnTlToBr>
                    <a:lnBlToTr>
                      <a:noFill/>
                    </a:lnBlToTr>
                    <a:solidFill>
                      <a:schemeClr val="bg1"/>
                    </a:solidFill>
                  </a:tcPr>
                </a:tc>
              </a:tr>
              <a:tr h="200660">
                <a:tc rowSpan="21">
                  <a:txBody>
                    <a:bodyPr/>
                    <a:p>
                      <a:pPr marL="0" lvl="0" indent="0" algn="ctr" fontAlgn="ctr">
                        <a:spcBef>
                          <a:spcPct val="0"/>
                        </a:spcBef>
                        <a:buFont typeface="Arial" panose="020B0604020202020204" pitchFamily="34" charset="0"/>
                        <a:buNone/>
                      </a:pPr>
                      <a:r>
                        <a:rPr lang="zh-CN" altLang="en-US" sz="1000" b="1">
                          <a:solidFill>
                            <a:srgbClr val="000000"/>
                          </a:solidFill>
                          <a:latin typeface="楷体" panose="02010609060101010101" pitchFamily="49" charset="-122"/>
                          <a:ea typeface="楷体" panose="02010609060101010101" pitchFamily="49" charset="-122"/>
                          <a:sym typeface="Malgun Gothic" panose="020B0503020000020004" pitchFamily="34" charset="-127"/>
                        </a:rPr>
                        <a:t>人员</a:t>
                      </a:r>
                      <a:endParaRPr lang="zh-CN" altLang="en-US" sz="1000" b="1">
                        <a:solidFill>
                          <a:srgbClr val="000000"/>
                        </a:solidFill>
                        <a:latin typeface="楷体" panose="02010609060101010101" pitchFamily="49" charset="-122"/>
                        <a:ea typeface="楷体" panose="02010609060101010101" pitchFamily="49" charset="-122"/>
                        <a:sym typeface="Malgun Gothic" panose="020B0503020000020004" pitchFamily="34" charset="-127"/>
                      </a:endParaRPr>
                    </a:p>
                    <a:p>
                      <a:pPr marL="0" lvl="0" indent="0" algn="l" fontAlgn="ctr">
                        <a:spcBef>
                          <a:spcPct val="0"/>
                        </a:spcBef>
                        <a:buFont typeface="Arial" panose="020B0604020202020204" pitchFamily="34" charset="0"/>
                        <a:buNone/>
                      </a:pPr>
                      <a:r>
                        <a:rPr lang="zh-CN" altLang="en-US" sz="1000" b="1">
                          <a:solidFill>
                            <a:srgbClr val="000000"/>
                          </a:solidFill>
                          <a:latin typeface="楷体" panose="02010609060101010101" pitchFamily="49" charset="-122"/>
                          <a:ea typeface="楷体" panose="02010609060101010101" pitchFamily="49" charset="-122"/>
                          <a:sym typeface="Malgun Gothic" panose="020B0503020000020004" pitchFamily="34" charset="-127"/>
                        </a:rPr>
                        <a:t>　</a:t>
                      </a:r>
                      <a:endParaRPr lang="zh-CN" altLang="en-US"/>
                    </a:p>
                  </a:txBody>
                  <a:tcPr marL="0" marR="0" marT="0" marB="0" anchor="ctr">
                    <a:lnL w="9525" cap="flat" cmpd="sng">
                      <a:solidFill>
                        <a:srgbClr val="7F7F7F"/>
                      </a:solidFill>
                      <a:prstDash val="solid"/>
                      <a:bevel/>
                      <a:headEnd type="none" w="med" len="med"/>
                      <a:tailEnd type="none" w="med" len="med"/>
                    </a:lnL>
                    <a:lnR w="9525" cap="flat" cmpd="sng">
                      <a:solidFill>
                        <a:srgbClr val="7F7F7F"/>
                      </a:solidFill>
                      <a:prstDash val="solid"/>
                      <a:bevel/>
                      <a:headEnd type="none" w="med" len="med"/>
                      <a:tailEnd type="none" w="med" len="med"/>
                    </a:lnR>
                    <a:lnT w="9525" cap="flat" cmpd="sng">
                      <a:solidFill>
                        <a:srgbClr val="7F7F7F"/>
                      </a:solidFill>
                      <a:prstDash val="solid"/>
                      <a:bevel/>
                      <a:headEnd type="none" w="med" len="med"/>
                      <a:tailEnd type="none" w="med" len="med"/>
                    </a:lnT>
                    <a:lnB w="9525" cap="flat" cmpd="sng">
                      <a:solidFill>
                        <a:srgbClr val="7F7F7F"/>
                      </a:solidFill>
                      <a:prstDash val="solid"/>
                      <a:bevel/>
                      <a:headEnd type="none" w="med" len="med"/>
                      <a:tailEnd type="none" w="med" len="med"/>
                    </a:lnB>
                    <a:lnTlToBr>
                      <a:noFill/>
                    </a:lnTlToBr>
                    <a:lnBlToTr>
                      <a:noFill/>
                    </a:lnBlToTr>
                    <a:solidFill>
                      <a:schemeClr val="bg1"/>
                    </a:solidFill>
                  </a:tcPr>
                </a:tc>
                <a:tc rowSpan="4">
                  <a:txBody>
                    <a:bodyPr/>
                    <a:p>
                      <a:pPr marL="0" lvl="0" indent="0" algn="ctr" fontAlgn="ctr">
                        <a:spcBef>
                          <a:spcPct val="0"/>
                        </a:spcBef>
                        <a:buFont typeface="Arial" panose="020B0604020202020204" pitchFamily="34" charset="0"/>
                        <a:buNone/>
                      </a:pPr>
                      <a:r>
                        <a:rPr lang="zh-CN" altLang="en-US" sz="1000" b="1">
                          <a:solidFill>
                            <a:srgbClr val="000000"/>
                          </a:solidFill>
                          <a:latin typeface="华文楷体" panose="02010600040101010101" charset="-122"/>
                          <a:ea typeface="华文楷体" panose="02010600040101010101" charset="-122"/>
                          <a:sym typeface="Malgun Gothic" panose="020B0503020000020004" pitchFamily="34" charset="-127"/>
                        </a:rPr>
                        <a:t>直接</a:t>
                      </a:r>
                      <a:endParaRPr lang="zh-CN" altLang="en-US" sz="1000" b="1">
                        <a:solidFill>
                          <a:srgbClr val="000000"/>
                        </a:solidFill>
                        <a:latin typeface="华文楷体" panose="02010600040101010101" charset="-122"/>
                        <a:ea typeface="华文楷体" panose="02010600040101010101" charset="-122"/>
                        <a:sym typeface="Malgun Gothic" panose="020B0503020000020004" pitchFamily="34" charset="-127"/>
                      </a:endParaRPr>
                    </a:p>
                  </a:txBody>
                  <a:tcPr marL="0" marR="0" marT="0" marB="0" anchor="ctr">
                    <a:lnL w="9525" cap="flat" cmpd="sng">
                      <a:solidFill>
                        <a:srgbClr val="7F7F7F"/>
                      </a:solidFill>
                      <a:prstDash val="solid"/>
                      <a:bevel/>
                      <a:headEnd type="none" w="med" len="med"/>
                      <a:tailEnd type="none" w="med" len="med"/>
                    </a:lnL>
                    <a:lnR cap="flat">
                      <a:noFill/>
                    </a:lnR>
                    <a:lnT w="9525" cap="flat" cmpd="sng">
                      <a:solidFill>
                        <a:srgbClr val="7F7F7F"/>
                      </a:solidFill>
                      <a:prstDash val="solid"/>
                      <a:bevel/>
                      <a:headEnd type="none" w="med" len="med"/>
                      <a:tailEnd type="none" w="med" len="med"/>
                    </a:lnT>
                    <a:lnB w="9525" cap="flat" cmpd="sng">
                      <a:solidFill>
                        <a:srgbClr val="7F7F7F"/>
                      </a:solidFill>
                      <a:prstDash val="solid"/>
                      <a:bevel/>
                      <a:headEnd type="none" w="med" len="med"/>
                      <a:tailEnd type="none" w="med" len="med"/>
                    </a:lnB>
                    <a:lnTlToBr>
                      <a:noFill/>
                    </a:lnTlToBr>
                    <a:lnBlToTr>
                      <a:noFill/>
                    </a:lnBlToTr>
                    <a:solidFill>
                      <a:schemeClr val="bg1"/>
                    </a:solidFill>
                  </a:tcPr>
                </a:tc>
                <a:tc gridSpan="2">
                  <a:txBody>
                    <a:bodyPr/>
                    <a:p>
                      <a:pPr marL="0" lvl="0" indent="0" algn="ctr" fontAlgn="ctr">
                        <a:spcBef>
                          <a:spcPct val="0"/>
                        </a:spcBef>
                        <a:buFont typeface="Arial" panose="020B0604020202020204" pitchFamily="34" charset="0"/>
                        <a:buNone/>
                      </a:pPr>
                      <a:r>
                        <a:rPr lang="zh-CN" altLang="en-US" sz="1000" b="1">
                          <a:solidFill>
                            <a:srgbClr val="000000"/>
                          </a:solidFill>
                          <a:latin typeface="华文楷体" panose="02010600040101010101" charset="-122"/>
                          <a:ea typeface="华文楷体" panose="02010600040101010101" charset="-122"/>
                          <a:sym typeface="Malgun Gothic" panose="020B0503020000020004" pitchFamily="34" charset="-127"/>
                        </a:rPr>
                        <a:t>直接人员</a:t>
                      </a:r>
                      <a:endParaRPr lang="zh-CN" altLang="en-US" sz="1000" b="1">
                        <a:solidFill>
                          <a:srgbClr val="000000"/>
                        </a:solidFill>
                        <a:latin typeface="华文楷体" panose="02010600040101010101" charset="-122"/>
                        <a:ea typeface="华文楷体" panose="02010600040101010101" charset="-122"/>
                        <a:sym typeface="Malgun Gothic" panose="020B0503020000020004" pitchFamily="34" charset="-127"/>
                      </a:endParaRPr>
                    </a:p>
                  </a:txBody>
                  <a:tcPr marL="0" marR="0" marT="0" marB="0" anchor="ctr">
                    <a:lnL cap="flat">
                      <a:noFill/>
                    </a:lnL>
                    <a:lnR w="9525" cap="flat" cmpd="sng">
                      <a:solidFill>
                        <a:srgbClr val="7F7F7F"/>
                      </a:solidFill>
                      <a:prstDash val="solid"/>
                      <a:bevel/>
                      <a:headEnd type="none" w="med" len="med"/>
                      <a:tailEnd type="none" w="med" len="med"/>
                    </a:lnR>
                    <a:lnT w="9525" cap="flat" cmpd="sng">
                      <a:solidFill>
                        <a:srgbClr val="7F7F7F"/>
                      </a:solidFill>
                      <a:prstDash val="solid"/>
                      <a:bevel/>
                      <a:headEnd type="none" w="med" len="med"/>
                      <a:tailEnd type="none" w="med" len="med"/>
                    </a:lnT>
                    <a:lnB w="9525" cap="flat" cmpd="sng">
                      <a:solidFill>
                        <a:srgbClr val="7F7F7F"/>
                      </a:solidFill>
                      <a:prstDash val="solid"/>
                      <a:bevel/>
                      <a:headEnd type="none" w="med" len="med"/>
                      <a:tailEnd type="none" w="med" len="med"/>
                    </a:lnB>
                    <a:lnTlToBr>
                      <a:noFill/>
                    </a:lnTlToBr>
                    <a:lnBlToTr>
                      <a:noFill/>
                    </a:lnBlToTr>
                    <a:solidFill>
                      <a:schemeClr val="bg1"/>
                    </a:solidFill>
                  </a:tcPr>
                </a:tc>
                <a:tc hMerge="1">
                  <a:tcPr>
                    <a:lnR w="9525" cap="flat" cmpd="sng">
                      <a:solidFill>
                        <a:srgbClr val="7F7F7F"/>
                      </a:solidFill>
                      <a:prstDash val="solid"/>
                      <a:bevel/>
                      <a:headEnd type="none" w="med" len="med"/>
                      <a:tailEnd type="none" w="med" len="med"/>
                    </a:lnR>
                    <a:lnT w="9525" cap="flat" cmpd="sng">
                      <a:solidFill>
                        <a:srgbClr val="7F7F7F"/>
                      </a:solidFill>
                      <a:prstDash val="solid"/>
                      <a:bevel/>
                      <a:headEnd type="none" w="med" len="med"/>
                      <a:tailEnd type="none" w="med" len="med"/>
                    </a:lnT>
                    <a:lnB w="9525" cap="flat" cmpd="sng">
                      <a:solidFill>
                        <a:srgbClr val="7F7F7F"/>
                      </a:solidFill>
                      <a:prstDash val="solid"/>
                      <a:bevel/>
                      <a:headEnd type="none" w="med" len="med"/>
                      <a:tailEnd type="none" w="med" len="med"/>
                    </a:lnB>
                  </a:tcPr>
                </a:tc>
                <a:tc gridSpan="3">
                  <a:txBody>
                    <a:bodyPr/>
                    <a:p>
                      <a:pPr marL="0" lvl="0" indent="0" algn="ctr" fontAlgn="ctr">
                        <a:spcBef>
                          <a:spcPct val="0"/>
                        </a:spcBef>
                        <a:buFont typeface="Arial" panose="020B0604020202020204" pitchFamily="34" charset="0"/>
                        <a:buNone/>
                      </a:pPr>
                      <a:r>
                        <a:rPr lang="en-US" altLang="x-none" sz="1000" b="1" dirty="0">
                          <a:solidFill>
                            <a:srgbClr val="000000"/>
                          </a:solidFill>
                          <a:latin typeface="华文楷体" panose="02010600040101010101" charset="-122"/>
                          <a:ea typeface="华文楷体" panose="02010600040101010101" charset="-122"/>
                          <a:sym typeface="楷体" panose="02010609060101010101" pitchFamily="49" charset="-122"/>
                        </a:rPr>
                        <a:t>31</a:t>
                      </a:r>
                      <a:endParaRPr lang="en-US" altLang="x-none" sz="1000" b="1" dirty="0">
                        <a:solidFill>
                          <a:srgbClr val="000000"/>
                        </a:solidFill>
                        <a:latin typeface="华文楷体" panose="02010600040101010101" charset="-122"/>
                        <a:ea typeface="华文楷体" panose="02010600040101010101" charset="-122"/>
                        <a:sym typeface="楷体" panose="02010609060101010101" pitchFamily="49" charset="-122"/>
                      </a:endParaRPr>
                    </a:p>
                  </a:txBody>
                  <a:tcPr marL="0" marR="0" marT="0" marB="0" anchor="ctr">
                    <a:lnL w="9525" cap="flat" cmpd="sng">
                      <a:solidFill>
                        <a:srgbClr val="7F7F7F"/>
                      </a:solidFill>
                      <a:prstDash val="solid"/>
                      <a:bevel/>
                      <a:headEnd type="none" w="med" len="med"/>
                      <a:tailEnd type="none" w="med" len="med"/>
                    </a:lnL>
                    <a:lnR w="9525" cap="flat" cmpd="sng">
                      <a:solidFill>
                        <a:srgbClr val="7F7F7F"/>
                      </a:solidFill>
                      <a:prstDash val="solid"/>
                      <a:bevel/>
                      <a:headEnd type="none" w="med" len="med"/>
                      <a:tailEnd type="none" w="med" len="med"/>
                    </a:lnR>
                    <a:lnT w="9525" cap="flat" cmpd="sng">
                      <a:solidFill>
                        <a:srgbClr val="7F7F7F"/>
                      </a:solidFill>
                      <a:prstDash val="solid"/>
                      <a:bevel/>
                      <a:headEnd type="none" w="med" len="med"/>
                      <a:tailEnd type="none" w="med" len="med"/>
                    </a:lnT>
                    <a:lnB w="9525" cap="flat" cmpd="sng">
                      <a:solidFill>
                        <a:srgbClr val="7F7F7F"/>
                      </a:solidFill>
                      <a:prstDash val="solid"/>
                      <a:bevel/>
                      <a:headEnd type="none" w="med" len="med"/>
                      <a:tailEnd type="none" w="med" len="med"/>
                    </a:lnB>
                    <a:lnTlToBr>
                      <a:noFill/>
                    </a:lnTlToBr>
                    <a:lnBlToTr>
                      <a:noFill/>
                    </a:lnBlToTr>
                    <a:solidFill>
                      <a:schemeClr val="bg1"/>
                    </a:solidFill>
                  </a:tcPr>
                </a:tc>
                <a:tc hMerge="1">
                  <a:tcPr>
                    <a:lnT w="9525" cap="flat" cmpd="sng">
                      <a:solidFill>
                        <a:srgbClr val="7F7F7F"/>
                      </a:solidFill>
                      <a:prstDash val="solid"/>
                      <a:bevel/>
                      <a:headEnd type="none" w="med" len="med"/>
                      <a:tailEnd type="none" w="med" len="med"/>
                    </a:lnT>
                    <a:lnB w="9525" cap="flat" cmpd="sng">
                      <a:solidFill>
                        <a:srgbClr val="7F7F7F"/>
                      </a:solidFill>
                      <a:prstDash val="solid"/>
                      <a:bevel/>
                      <a:headEnd type="none" w="med" len="med"/>
                      <a:tailEnd type="none" w="med" len="med"/>
                    </a:lnB>
                  </a:tcPr>
                </a:tc>
                <a:tc hMerge="1">
                  <a:tcPr>
                    <a:lnR w="9525" cap="flat" cmpd="sng">
                      <a:solidFill>
                        <a:srgbClr val="7F7F7F"/>
                      </a:solidFill>
                      <a:prstDash val="solid"/>
                      <a:bevel/>
                      <a:headEnd type="none" w="med" len="med"/>
                      <a:tailEnd type="none" w="med" len="med"/>
                    </a:lnR>
                    <a:lnT w="9525" cap="flat" cmpd="sng">
                      <a:solidFill>
                        <a:srgbClr val="7F7F7F"/>
                      </a:solidFill>
                      <a:prstDash val="solid"/>
                      <a:bevel/>
                      <a:headEnd type="none" w="med" len="med"/>
                      <a:tailEnd type="none" w="med" len="med"/>
                    </a:lnT>
                    <a:lnB w="9525" cap="flat" cmpd="sng">
                      <a:solidFill>
                        <a:srgbClr val="7F7F7F"/>
                      </a:solidFill>
                      <a:prstDash val="solid"/>
                      <a:bevel/>
                      <a:headEnd type="none" w="med" len="med"/>
                      <a:tailEnd type="none" w="med" len="med"/>
                    </a:lnB>
                  </a:tcPr>
                </a:tc>
                <a:tc gridSpan="3">
                  <a:txBody>
                    <a:bodyPr/>
                    <a:p>
                      <a:pPr marL="0" lvl="0" indent="0" algn="ctr" fontAlgn="ctr">
                        <a:spcBef>
                          <a:spcPct val="0"/>
                        </a:spcBef>
                        <a:buFont typeface="Arial" panose="020B0604020202020204" pitchFamily="34" charset="0"/>
                        <a:buNone/>
                      </a:pPr>
                      <a:r>
                        <a:rPr lang="en-US" altLang="x-none" sz="1000" b="1" dirty="0">
                          <a:solidFill>
                            <a:srgbClr val="000000"/>
                          </a:solidFill>
                          <a:latin typeface="华文楷体" panose="02010600040101010101" charset="-122"/>
                          <a:ea typeface="华文楷体" panose="02010600040101010101" charset="-122"/>
                          <a:sym typeface="楷体" panose="02010609060101010101" pitchFamily="49" charset="-122"/>
                        </a:rPr>
                        <a:t>21</a:t>
                      </a:r>
                      <a:endParaRPr lang="en-US" altLang="x-none" sz="1000" b="1" dirty="0">
                        <a:solidFill>
                          <a:srgbClr val="000000"/>
                        </a:solidFill>
                        <a:latin typeface="华文楷体" panose="02010600040101010101" charset="-122"/>
                        <a:ea typeface="华文楷体" panose="02010600040101010101" charset="-122"/>
                        <a:sym typeface="楷体" panose="02010609060101010101" pitchFamily="49" charset="-122"/>
                      </a:endParaRPr>
                    </a:p>
                  </a:txBody>
                  <a:tcPr marL="0" marR="0" marT="0" marB="0" anchor="ctr">
                    <a:lnL w="9525" cap="flat" cmpd="sng">
                      <a:solidFill>
                        <a:srgbClr val="7F7F7F"/>
                      </a:solidFill>
                      <a:prstDash val="solid"/>
                      <a:bevel/>
                      <a:headEnd type="none" w="med" len="med"/>
                      <a:tailEnd type="none" w="med" len="med"/>
                    </a:lnL>
                    <a:lnR w="9525" cap="flat" cmpd="sng">
                      <a:solidFill>
                        <a:srgbClr val="7F7F7F"/>
                      </a:solidFill>
                      <a:prstDash val="solid"/>
                      <a:bevel/>
                      <a:headEnd type="none" w="med" len="med"/>
                      <a:tailEnd type="none" w="med" len="med"/>
                    </a:lnR>
                    <a:lnT w="9525" cap="flat" cmpd="sng">
                      <a:solidFill>
                        <a:srgbClr val="7F7F7F"/>
                      </a:solidFill>
                      <a:prstDash val="solid"/>
                      <a:bevel/>
                      <a:headEnd type="none" w="med" len="med"/>
                      <a:tailEnd type="none" w="med" len="med"/>
                    </a:lnT>
                    <a:lnB w="9525" cap="flat" cmpd="sng">
                      <a:solidFill>
                        <a:srgbClr val="7F7F7F"/>
                      </a:solidFill>
                      <a:prstDash val="solid"/>
                      <a:bevel/>
                      <a:headEnd type="none" w="med" len="med"/>
                      <a:tailEnd type="none" w="med" len="med"/>
                    </a:lnB>
                    <a:lnTlToBr>
                      <a:noFill/>
                    </a:lnTlToBr>
                    <a:lnBlToTr>
                      <a:noFill/>
                    </a:lnBlToTr>
                    <a:solidFill>
                      <a:schemeClr val="bg1"/>
                    </a:solidFill>
                  </a:tcPr>
                </a:tc>
                <a:tc hMerge="1">
                  <a:tcPr>
                    <a:lnT w="9525" cap="flat" cmpd="sng">
                      <a:solidFill>
                        <a:srgbClr val="7F7F7F"/>
                      </a:solidFill>
                      <a:prstDash val="solid"/>
                      <a:bevel/>
                      <a:headEnd type="none" w="med" len="med"/>
                      <a:tailEnd type="none" w="med" len="med"/>
                    </a:lnT>
                    <a:lnB w="9525" cap="flat" cmpd="sng">
                      <a:solidFill>
                        <a:srgbClr val="7F7F7F"/>
                      </a:solidFill>
                      <a:prstDash val="solid"/>
                      <a:bevel/>
                      <a:headEnd type="none" w="med" len="med"/>
                      <a:tailEnd type="none" w="med" len="med"/>
                    </a:lnB>
                  </a:tcPr>
                </a:tc>
                <a:tc hMerge="1">
                  <a:tcPr>
                    <a:lnR w="9525" cap="flat" cmpd="sng">
                      <a:solidFill>
                        <a:srgbClr val="7F7F7F"/>
                      </a:solidFill>
                      <a:prstDash val="solid"/>
                      <a:bevel/>
                      <a:headEnd type="none" w="med" len="med"/>
                      <a:tailEnd type="none" w="med" len="med"/>
                    </a:lnR>
                    <a:lnT w="9525" cap="flat" cmpd="sng">
                      <a:solidFill>
                        <a:srgbClr val="7F7F7F"/>
                      </a:solidFill>
                      <a:prstDash val="solid"/>
                      <a:bevel/>
                      <a:headEnd type="none" w="med" len="med"/>
                      <a:tailEnd type="none" w="med" len="med"/>
                    </a:lnT>
                    <a:lnB w="9525" cap="flat" cmpd="sng">
                      <a:solidFill>
                        <a:srgbClr val="7F7F7F"/>
                      </a:solidFill>
                      <a:prstDash val="solid"/>
                      <a:bevel/>
                      <a:headEnd type="none" w="med" len="med"/>
                      <a:tailEnd type="none" w="med" len="med"/>
                    </a:lnB>
                  </a:tcPr>
                </a:tc>
                <a:tc gridSpan="3">
                  <a:txBody>
                    <a:bodyPr/>
                    <a:p>
                      <a:pPr marL="0" lvl="0" indent="0" algn="ctr" fontAlgn="ctr">
                        <a:spcBef>
                          <a:spcPct val="0"/>
                        </a:spcBef>
                        <a:buFont typeface="Arial" panose="020B0604020202020204" pitchFamily="34" charset="0"/>
                        <a:buNone/>
                      </a:pPr>
                      <a:r>
                        <a:rPr lang="en-US" altLang="x-none" sz="1000" b="1" dirty="0">
                          <a:solidFill>
                            <a:srgbClr val="000000"/>
                          </a:solidFill>
                          <a:latin typeface="华文楷体" panose="02010600040101010101" charset="-122"/>
                          <a:ea typeface="华文楷体" panose="02010600040101010101" charset="-122"/>
                          <a:sym typeface="楷体" panose="02010609060101010101" pitchFamily="49" charset="-122"/>
                        </a:rPr>
                        <a:t>52</a:t>
                      </a:r>
                      <a:endParaRPr lang="en-US" altLang="x-none" sz="1000" b="1" dirty="0">
                        <a:solidFill>
                          <a:srgbClr val="000000"/>
                        </a:solidFill>
                        <a:latin typeface="华文楷体" panose="02010600040101010101" charset="-122"/>
                        <a:ea typeface="华文楷体" panose="02010600040101010101" charset="-122"/>
                        <a:sym typeface="楷体" panose="02010609060101010101" pitchFamily="49" charset="-122"/>
                      </a:endParaRPr>
                    </a:p>
                  </a:txBody>
                  <a:tcPr marL="0" marR="0" marT="0" marB="0" anchor="ctr">
                    <a:lnL w="9525" cap="flat" cmpd="sng">
                      <a:solidFill>
                        <a:srgbClr val="7F7F7F"/>
                      </a:solidFill>
                      <a:prstDash val="solid"/>
                      <a:bevel/>
                      <a:headEnd type="none" w="med" len="med"/>
                      <a:tailEnd type="none" w="med" len="med"/>
                    </a:lnL>
                    <a:lnR w="9525" cap="flat" cmpd="sng">
                      <a:solidFill>
                        <a:srgbClr val="7F7F7F"/>
                      </a:solidFill>
                      <a:prstDash val="solid"/>
                      <a:bevel/>
                      <a:headEnd type="none" w="med" len="med"/>
                      <a:tailEnd type="none" w="med" len="med"/>
                    </a:lnR>
                    <a:lnT w="9525" cap="flat" cmpd="sng">
                      <a:solidFill>
                        <a:srgbClr val="7F7F7F"/>
                      </a:solidFill>
                      <a:prstDash val="solid"/>
                      <a:bevel/>
                      <a:headEnd type="none" w="med" len="med"/>
                      <a:tailEnd type="none" w="med" len="med"/>
                    </a:lnT>
                    <a:lnB w="9525" cap="flat" cmpd="sng">
                      <a:solidFill>
                        <a:srgbClr val="7F7F7F"/>
                      </a:solidFill>
                      <a:prstDash val="solid"/>
                      <a:bevel/>
                      <a:headEnd type="none" w="med" len="med"/>
                      <a:tailEnd type="none" w="med" len="med"/>
                    </a:lnB>
                    <a:lnTlToBr>
                      <a:noFill/>
                    </a:lnTlToBr>
                    <a:lnBlToTr>
                      <a:noFill/>
                    </a:lnBlToTr>
                    <a:solidFill>
                      <a:schemeClr val="bg1"/>
                    </a:solidFill>
                  </a:tcPr>
                </a:tc>
                <a:tc hMerge="1">
                  <a:tcPr>
                    <a:lnT w="9525" cap="flat" cmpd="sng">
                      <a:solidFill>
                        <a:srgbClr val="7F7F7F"/>
                      </a:solidFill>
                      <a:prstDash val="solid"/>
                      <a:bevel/>
                      <a:headEnd type="none" w="med" len="med"/>
                      <a:tailEnd type="none" w="med" len="med"/>
                    </a:lnT>
                    <a:lnB w="9525" cap="flat" cmpd="sng">
                      <a:solidFill>
                        <a:srgbClr val="7F7F7F"/>
                      </a:solidFill>
                      <a:prstDash val="solid"/>
                      <a:bevel/>
                      <a:headEnd type="none" w="med" len="med"/>
                      <a:tailEnd type="none" w="med" len="med"/>
                    </a:lnB>
                  </a:tcPr>
                </a:tc>
                <a:tc hMerge="1">
                  <a:tcPr>
                    <a:lnR w="9525" cap="flat" cmpd="sng">
                      <a:solidFill>
                        <a:srgbClr val="7F7F7F"/>
                      </a:solidFill>
                      <a:prstDash val="solid"/>
                      <a:bevel/>
                      <a:headEnd type="none" w="med" len="med"/>
                      <a:tailEnd type="none" w="med" len="med"/>
                    </a:lnR>
                    <a:lnT w="9525" cap="flat" cmpd="sng">
                      <a:solidFill>
                        <a:srgbClr val="7F7F7F"/>
                      </a:solidFill>
                      <a:prstDash val="solid"/>
                      <a:bevel/>
                      <a:headEnd type="none" w="med" len="med"/>
                      <a:tailEnd type="none" w="med" len="med"/>
                    </a:lnT>
                    <a:lnB w="9525" cap="flat" cmpd="sng">
                      <a:solidFill>
                        <a:srgbClr val="7F7F7F"/>
                      </a:solidFill>
                      <a:prstDash val="solid"/>
                      <a:bevel/>
                      <a:headEnd type="none" w="med" len="med"/>
                      <a:tailEnd type="none" w="med" len="med"/>
                    </a:lnB>
                  </a:tcPr>
                </a:tc>
                <a:tc rowSpan="4">
                  <a:txBody>
                    <a:bodyPr/>
                    <a:p>
                      <a:pPr marL="0" lvl="0" indent="0" algn="l" fontAlgn="ctr">
                        <a:spcBef>
                          <a:spcPct val="0"/>
                        </a:spcBef>
                        <a:buFont typeface="Arial" panose="020B0604020202020204" pitchFamily="34" charset="0"/>
                        <a:buNone/>
                      </a:pPr>
                      <a:r>
                        <a:rPr lang="zh-CN" altLang="en-US" sz="800" b="1" dirty="0">
                          <a:solidFill>
                            <a:srgbClr val="000000"/>
                          </a:solidFill>
                          <a:latin typeface="华文楷体" panose="02010600040101010101" charset="-122"/>
                          <a:ea typeface="华文楷体" panose="02010600040101010101" charset="-122"/>
                          <a:cs typeface="华文楷体" panose="02010600040101010101" charset="-122"/>
                          <a:sym typeface="Malgun Gothic" panose="020B0503020000020004" pitchFamily="34" charset="-127"/>
                        </a:rPr>
                        <a:t> * 组装 </a:t>
                      </a:r>
                      <a:r>
                        <a:rPr lang="en-US" altLang="x-none" sz="800" b="1" dirty="0">
                          <a:solidFill>
                            <a:srgbClr val="000000"/>
                          </a:solidFill>
                          <a:latin typeface="华文楷体" panose="02010600040101010101" charset="-122"/>
                          <a:ea typeface="华文楷体" panose="02010600040101010101" charset="-122"/>
                          <a:cs typeface="华文楷体" panose="02010600040101010101" charset="-122"/>
                          <a:sym typeface="Malgun Gothic" panose="020B0503020000020004" pitchFamily="34" charset="-127"/>
                        </a:rPr>
                        <a:t>: 1</a:t>
                      </a:r>
                      <a:r>
                        <a:rPr lang="zh-CN" altLang="en-US" sz="800" b="1" dirty="0">
                          <a:solidFill>
                            <a:srgbClr val="000000"/>
                          </a:solidFill>
                          <a:latin typeface="华文楷体" panose="02010600040101010101" charset="-122"/>
                          <a:ea typeface="华文楷体" panose="02010600040101010101" charset="-122"/>
                          <a:cs typeface="华文楷体" panose="02010600040101010101" charset="-122"/>
                          <a:sym typeface="宋体" panose="02010600030101010101" pitchFamily="2" charset="-122"/>
                        </a:rPr>
                        <a:t>条</a:t>
                      </a:r>
                      <a:r>
                        <a:rPr lang="zh-CN" altLang="en-US" sz="800" b="1" dirty="0">
                          <a:solidFill>
                            <a:srgbClr val="000000"/>
                          </a:solidFill>
                          <a:latin typeface="华文楷体" panose="02010600040101010101" charset="-122"/>
                          <a:ea typeface="华文楷体" panose="02010600040101010101" charset="-122"/>
                          <a:cs typeface="华文楷体" panose="02010600040101010101" charset="-122"/>
                          <a:sym typeface="Malgun Gothic" panose="020B0503020000020004" pitchFamily="34" charset="-127"/>
                        </a:rPr>
                        <a:t>生产线</a:t>
                      </a:r>
                      <a:br>
                        <a:rPr lang="zh-CN" altLang="en-US" sz="800" b="1" dirty="0">
                          <a:solidFill>
                            <a:srgbClr val="000000"/>
                          </a:solidFill>
                          <a:latin typeface="华文楷体" panose="02010600040101010101" charset="-122"/>
                          <a:ea typeface="华文楷体" panose="02010600040101010101" charset="-122"/>
                          <a:cs typeface="华文楷体" panose="02010600040101010101" charset="-122"/>
                          <a:sym typeface="Malgun Gothic" panose="020B0503020000020004" pitchFamily="34" charset="-127"/>
                        </a:rPr>
                      </a:br>
                      <a:r>
                        <a:rPr lang="zh-CN" altLang="en-US" sz="800" b="1" dirty="0">
                          <a:solidFill>
                            <a:srgbClr val="000000"/>
                          </a:solidFill>
                          <a:latin typeface="华文楷体" panose="02010600040101010101" charset="-122"/>
                          <a:ea typeface="华文楷体" panose="02010600040101010101" charset="-122"/>
                          <a:cs typeface="华文楷体" panose="02010600040101010101" charset="-122"/>
                          <a:sym typeface="Malgun Gothic" panose="020B0503020000020004" pitchFamily="34" charset="-127"/>
                        </a:rPr>
                        <a:t> ＊发泡 生产线 </a:t>
                      </a:r>
                      <a:r>
                        <a:rPr lang="en-US" altLang="x-none" sz="800" b="1" dirty="0">
                          <a:solidFill>
                            <a:srgbClr val="000000"/>
                          </a:solidFill>
                          <a:latin typeface="华文楷体" panose="02010600040101010101" charset="-122"/>
                          <a:ea typeface="华文楷体" panose="02010600040101010101" charset="-122"/>
                          <a:cs typeface="华文楷体" panose="02010600040101010101" charset="-122"/>
                          <a:sym typeface="Malgun Gothic" panose="020B0503020000020004" pitchFamily="34" charset="-127"/>
                        </a:rPr>
                        <a:t>: </a:t>
                      </a:r>
                      <a:r>
                        <a:rPr lang="zh-CN" altLang="en-US" sz="800" b="1" dirty="0">
                          <a:solidFill>
                            <a:srgbClr val="000000"/>
                          </a:solidFill>
                          <a:latin typeface="华文楷体" panose="02010600040101010101" charset="-122"/>
                          <a:ea typeface="华文楷体" panose="02010600040101010101" charset="-122"/>
                          <a:cs typeface="华文楷体" panose="02010600040101010101" charset="-122"/>
                          <a:sym typeface="宋体" panose="02010600030101010101" pitchFamily="2" charset="-122"/>
                        </a:rPr>
                        <a:t>取出</a:t>
                      </a:r>
                      <a:r>
                        <a:rPr lang="en-US" altLang="x-none" sz="800" b="1" dirty="0">
                          <a:solidFill>
                            <a:srgbClr val="000000"/>
                          </a:solidFill>
                          <a:latin typeface="华文楷体" panose="02010600040101010101" charset="-122"/>
                          <a:ea typeface="华文楷体" panose="02010600040101010101" charset="-122"/>
                          <a:cs typeface="华文楷体" panose="02010600040101010101" charset="-122"/>
                          <a:sym typeface="Malgun Gothic" panose="020B0503020000020004" pitchFamily="34" charset="-127"/>
                        </a:rPr>
                        <a:t>(1</a:t>
                      </a:r>
                      <a:r>
                        <a:rPr lang="zh-CN" altLang="en-US" sz="800" b="1" dirty="0">
                          <a:solidFill>
                            <a:srgbClr val="000000"/>
                          </a:solidFill>
                          <a:latin typeface="华文楷体" panose="02010600040101010101" charset="-122"/>
                          <a:ea typeface="华文楷体" panose="02010600040101010101" charset="-122"/>
                          <a:cs typeface="华文楷体" panose="02010600040101010101" charset="-122"/>
                          <a:sym typeface="Malgun Gothic" panose="020B0503020000020004" pitchFamily="34" charset="-127"/>
                        </a:rPr>
                        <a:t>名</a:t>
                      </a:r>
                      <a:r>
                        <a:rPr lang="en-US" altLang="x-none" sz="800" b="1" dirty="0">
                          <a:solidFill>
                            <a:srgbClr val="000000"/>
                          </a:solidFill>
                          <a:latin typeface="华文楷体" panose="02010600040101010101" charset="-122"/>
                          <a:ea typeface="华文楷体" panose="02010600040101010101" charset="-122"/>
                          <a:cs typeface="华文楷体" panose="02010600040101010101" charset="-122"/>
                          <a:sym typeface="Malgun Gothic" panose="020B0503020000020004" pitchFamily="34" charset="-127"/>
                        </a:rPr>
                        <a:t>),</a:t>
                      </a:r>
                      <a:r>
                        <a:rPr lang="zh-CN" altLang="en-US" sz="800" b="1" dirty="0">
                          <a:solidFill>
                            <a:srgbClr val="000000"/>
                          </a:solidFill>
                          <a:latin typeface="华文楷体" panose="02010600040101010101" charset="-122"/>
                          <a:ea typeface="华文楷体" panose="02010600040101010101" charset="-122"/>
                          <a:cs typeface="华文楷体" panose="02010600040101010101" charset="-122"/>
                          <a:sym typeface="宋体" panose="02010600030101010101" pitchFamily="2" charset="-122"/>
                        </a:rPr>
                        <a:t>清扫</a:t>
                      </a:r>
                      <a:r>
                        <a:rPr lang="en-US" altLang="x-none" sz="800" b="1" dirty="0">
                          <a:solidFill>
                            <a:srgbClr val="000000"/>
                          </a:solidFill>
                          <a:latin typeface="华文楷体" panose="02010600040101010101" charset="-122"/>
                          <a:ea typeface="华文楷体" panose="02010600040101010101" charset="-122"/>
                          <a:cs typeface="华文楷体" panose="02010600040101010101" charset="-122"/>
                          <a:sym typeface="Malgun Gothic" panose="020B0503020000020004" pitchFamily="34" charset="-127"/>
                        </a:rPr>
                        <a:t>(2</a:t>
                      </a:r>
                      <a:r>
                        <a:rPr lang="zh-CN" altLang="en-US" sz="800" b="1" dirty="0">
                          <a:solidFill>
                            <a:srgbClr val="000000"/>
                          </a:solidFill>
                          <a:latin typeface="华文楷体" panose="02010600040101010101" charset="-122"/>
                          <a:ea typeface="华文楷体" panose="02010600040101010101" charset="-122"/>
                          <a:cs typeface="华文楷体" panose="02010600040101010101" charset="-122"/>
                          <a:sym typeface="Malgun Gothic" panose="020B0503020000020004" pitchFamily="34" charset="-127"/>
                        </a:rPr>
                        <a:t>名</a:t>
                      </a:r>
                      <a:r>
                        <a:rPr lang="en-US" altLang="x-none" sz="800" b="1" dirty="0">
                          <a:solidFill>
                            <a:srgbClr val="000000"/>
                          </a:solidFill>
                          <a:latin typeface="华文楷体" panose="02010600040101010101" charset="-122"/>
                          <a:ea typeface="华文楷体" panose="02010600040101010101" charset="-122"/>
                          <a:cs typeface="华文楷体" panose="02010600040101010101" charset="-122"/>
                          <a:sym typeface="Malgun Gothic" panose="020B0503020000020004" pitchFamily="34" charset="-127"/>
                        </a:rPr>
                        <a:t>),</a:t>
                      </a:r>
                      <a:r>
                        <a:rPr lang="zh-CN" altLang="en-US" sz="800" b="1" dirty="0">
                          <a:solidFill>
                            <a:srgbClr val="000000"/>
                          </a:solidFill>
                          <a:latin typeface="华文楷体" panose="02010600040101010101" charset="-122"/>
                          <a:ea typeface="华文楷体" panose="02010600040101010101" charset="-122"/>
                          <a:cs typeface="华文楷体" panose="02010600040101010101" charset="-122"/>
                          <a:sym typeface="宋体" panose="02010600030101010101" pitchFamily="2" charset="-122"/>
                        </a:rPr>
                        <a:t>脱模剂</a:t>
                      </a:r>
                      <a:r>
                        <a:rPr lang="en-US" altLang="x-none" sz="800" b="1" dirty="0">
                          <a:solidFill>
                            <a:srgbClr val="000000"/>
                          </a:solidFill>
                          <a:latin typeface="华文楷体" panose="02010600040101010101" charset="-122"/>
                          <a:ea typeface="华文楷体" panose="02010600040101010101" charset="-122"/>
                          <a:cs typeface="华文楷体" panose="02010600040101010101" charset="-122"/>
                          <a:sym typeface="Malgun Gothic" panose="020B0503020000020004" pitchFamily="34" charset="-127"/>
                        </a:rPr>
                        <a:t>(2</a:t>
                      </a:r>
                      <a:r>
                        <a:rPr lang="zh-CN" altLang="en-US" sz="800" b="1" dirty="0">
                          <a:solidFill>
                            <a:srgbClr val="000000"/>
                          </a:solidFill>
                          <a:latin typeface="华文楷体" panose="02010600040101010101" charset="-122"/>
                          <a:ea typeface="华文楷体" panose="02010600040101010101" charset="-122"/>
                          <a:cs typeface="华文楷体" panose="02010600040101010101" charset="-122"/>
                          <a:sym typeface="Malgun Gothic" panose="020B0503020000020004" pitchFamily="34" charset="-127"/>
                        </a:rPr>
                        <a:t>名</a:t>
                      </a:r>
                      <a:r>
                        <a:rPr lang="en-US" altLang="x-none" sz="800" b="1" dirty="0">
                          <a:solidFill>
                            <a:srgbClr val="000000"/>
                          </a:solidFill>
                          <a:latin typeface="华文楷体" panose="02010600040101010101" charset="-122"/>
                          <a:ea typeface="华文楷体" panose="02010600040101010101" charset="-122"/>
                          <a:cs typeface="华文楷体" panose="02010600040101010101" charset="-122"/>
                          <a:sym typeface="Malgun Gothic" panose="020B0503020000020004" pitchFamily="34" charset="-127"/>
                        </a:rPr>
                        <a:t>),</a:t>
                      </a:r>
                      <a:r>
                        <a:rPr lang="zh-CN" altLang="en-US" sz="800" b="1" dirty="0">
                          <a:solidFill>
                            <a:srgbClr val="000000"/>
                          </a:solidFill>
                          <a:latin typeface="华文楷体" panose="02010600040101010101" charset="-122"/>
                          <a:ea typeface="华文楷体" panose="02010600040101010101" charset="-122"/>
                          <a:cs typeface="华文楷体" panose="02010600040101010101" charset="-122"/>
                          <a:sym typeface="宋体" panose="02010600030101010101" pitchFamily="2" charset="-122"/>
                        </a:rPr>
                        <a:t>附属零件</a:t>
                      </a:r>
                      <a:r>
                        <a:rPr lang="en-US" altLang="x-none" sz="800" b="1" dirty="0">
                          <a:solidFill>
                            <a:srgbClr val="000000"/>
                          </a:solidFill>
                          <a:latin typeface="华文楷体" panose="02010600040101010101" charset="-122"/>
                          <a:ea typeface="华文楷体" panose="02010600040101010101" charset="-122"/>
                          <a:cs typeface="华文楷体" panose="02010600040101010101" charset="-122"/>
                          <a:sym typeface="Malgun Gothic" panose="020B0503020000020004" pitchFamily="34" charset="-127"/>
                        </a:rPr>
                        <a:t>(3</a:t>
                      </a:r>
                      <a:r>
                        <a:rPr lang="zh-CN" altLang="en-US" sz="800" b="1" dirty="0">
                          <a:solidFill>
                            <a:srgbClr val="000000"/>
                          </a:solidFill>
                          <a:latin typeface="华文楷体" panose="02010600040101010101" charset="-122"/>
                          <a:ea typeface="华文楷体" panose="02010600040101010101" charset="-122"/>
                          <a:cs typeface="华文楷体" panose="02010600040101010101" charset="-122"/>
                          <a:sym typeface="Malgun Gothic" panose="020B0503020000020004" pitchFamily="34" charset="-127"/>
                        </a:rPr>
                        <a:t>名</a:t>
                      </a:r>
                      <a:r>
                        <a:rPr lang="en-US" altLang="x-none" sz="800" b="1" dirty="0">
                          <a:solidFill>
                            <a:srgbClr val="000000"/>
                          </a:solidFill>
                          <a:latin typeface="华文楷体" panose="02010600040101010101" charset="-122"/>
                          <a:ea typeface="华文楷体" panose="02010600040101010101" charset="-122"/>
                          <a:cs typeface="华文楷体" panose="02010600040101010101" charset="-122"/>
                          <a:sym typeface="Malgun Gothic" panose="020B0503020000020004" pitchFamily="34" charset="-127"/>
                        </a:rPr>
                        <a:t>), </a:t>
                      </a:r>
                      <a:r>
                        <a:rPr lang="zh-CN" altLang="en-US" sz="800" b="1" dirty="0">
                          <a:solidFill>
                            <a:srgbClr val="000000"/>
                          </a:solidFill>
                          <a:latin typeface="华文楷体" panose="02010600040101010101" charset="-122"/>
                          <a:ea typeface="华文楷体" panose="02010600040101010101" charset="-122"/>
                          <a:cs typeface="华文楷体" panose="02010600040101010101" charset="-122"/>
                          <a:sym typeface="Malgun Gothic" panose="020B0503020000020004" pitchFamily="34" charset="-127"/>
                        </a:rPr>
                        <a:t>插伤</a:t>
                      </a:r>
                      <a:r>
                        <a:rPr lang="en-US" altLang="x-none" sz="800" b="1" dirty="0">
                          <a:solidFill>
                            <a:srgbClr val="000000"/>
                          </a:solidFill>
                          <a:latin typeface="华文楷体" panose="02010600040101010101" charset="-122"/>
                          <a:ea typeface="华文楷体" panose="02010600040101010101" charset="-122"/>
                          <a:cs typeface="华文楷体" panose="02010600040101010101" charset="-122"/>
                          <a:sym typeface="Malgun Gothic" panose="020B0503020000020004" pitchFamily="34" charset="-127"/>
                        </a:rPr>
                        <a:t>(2</a:t>
                      </a:r>
                      <a:r>
                        <a:rPr lang="zh-CN" altLang="en-US" sz="800" b="1" dirty="0">
                          <a:solidFill>
                            <a:srgbClr val="000000"/>
                          </a:solidFill>
                          <a:latin typeface="华文楷体" panose="02010600040101010101" charset="-122"/>
                          <a:ea typeface="华文楷体" panose="02010600040101010101" charset="-122"/>
                          <a:cs typeface="华文楷体" panose="02010600040101010101" charset="-122"/>
                          <a:sym typeface="Malgun Gothic" panose="020B0503020000020004" pitchFamily="34" charset="-127"/>
                        </a:rPr>
                        <a:t>名</a:t>
                      </a:r>
                      <a:r>
                        <a:rPr lang="en-US" altLang="x-none" sz="800" b="1" dirty="0">
                          <a:solidFill>
                            <a:srgbClr val="000000"/>
                          </a:solidFill>
                          <a:latin typeface="华文楷体" panose="02010600040101010101" charset="-122"/>
                          <a:ea typeface="华文楷体" panose="02010600040101010101" charset="-122"/>
                          <a:cs typeface="华文楷体" panose="02010600040101010101" charset="-122"/>
                          <a:sym typeface="Malgun Gothic" panose="020B0503020000020004" pitchFamily="34" charset="-127"/>
                        </a:rPr>
                        <a:t>), </a:t>
                      </a:r>
                      <a:r>
                        <a:rPr lang="zh-CN" altLang="en-US" sz="800" b="1" dirty="0">
                          <a:solidFill>
                            <a:srgbClr val="000000"/>
                          </a:solidFill>
                          <a:latin typeface="华文楷体" panose="02010600040101010101" charset="-122"/>
                          <a:ea typeface="华文楷体" panose="02010600040101010101" charset="-122"/>
                          <a:cs typeface="华文楷体" panose="02010600040101010101" charset="-122"/>
                          <a:sym typeface="Malgun Gothic" panose="020B0503020000020004" pitchFamily="34" charset="-127"/>
                        </a:rPr>
                        <a:t>修补</a:t>
                      </a:r>
                      <a:r>
                        <a:rPr lang="en-US" altLang="x-none" sz="800" b="1" dirty="0">
                          <a:solidFill>
                            <a:srgbClr val="000000"/>
                          </a:solidFill>
                          <a:latin typeface="华文楷体" panose="02010600040101010101" charset="-122"/>
                          <a:ea typeface="华文楷体" panose="02010600040101010101" charset="-122"/>
                          <a:cs typeface="华文楷体" panose="02010600040101010101" charset="-122"/>
                          <a:sym typeface="Malgun Gothic" panose="020B0503020000020004" pitchFamily="34" charset="-127"/>
                        </a:rPr>
                        <a:t>(3</a:t>
                      </a:r>
                      <a:r>
                        <a:rPr lang="zh-CN" altLang="en-US" sz="800" b="1" dirty="0">
                          <a:solidFill>
                            <a:srgbClr val="000000"/>
                          </a:solidFill>
                          <a:latin typeface="华文楷体" panose="02010600040101010101" charset="-122"/>
                          <a:ea typeface="华文楷体" panose="02010600040101010101" charset="-122"/>
                          <a:cs typeface="华文楷体" panose="02010600040101010101" charset="-122"/>
                          <a:sym typeface="Malgun Gothic" panose="020B0503020000020004" pitchFamily="34" charset="-127"/>
                        </a:rPr>
                        <a:t>名</a:t>
                      </a:r>
                      <a:r>
                        <a:rPr lang="en-US" altLang="x-none" sz="800" b="1" dirty="0">
                          <a:solidFill>
                            <a:srgbClr val="000000"/>
                          </a:solidFill>
                          <a:latin typeface="华文楷体" panose="02010600040101010101" charset="-122"/>
                          <a:ea typeface="华文楷体" panose="02010600040101010101" charset="-122"/>
                          <a:cs typeface="华文楷体" panose="02010600040101010101" charset="-122"/>
                          <a:sym typeface="Malgun Gothic" panose="020B0503020000020004" pitchFamily="34" charset="-127"/>
                        </a:rPr>
                        <a:t>),</a:t>
                      </a:r>
                      <a:endParaRPr lang="en-US" altLang="x-none" sz="800" b="1" dirty="0">
                        <a:solidFill>
                          <a:srgbClr val="000000"/>
                        </a:solidFill>
                        <a:latin typeface="华文楷体" panose="02010600040101010101" charset="-122"/>
                        <a:ea typeface="华文楷体" panose="02010600040101010101" charset="-122"/>
                        <a:cs typeface="华文楷体" panose="02010600040101010101" charset="-122"/>
                        <a:sym typeface="Malgun Gothic" panose="020B0503020000020004" pitchFamily="34" charset="-127"/>
                      </a:endParaRPr>
                    </a:p>
                  </a:txBody>
                  <a:tcPr marL="0" marR="0" marT="0" marB="0" anchor="ctr">
                    <a:lnL w="9525" cap="flat" cmpd="sng">
                      <a:solidFill>
                        <a:srgbClr val="7F7F7F"/>
                      </a:solidFill>
                      <a:prstDash val="solid"/>
                      <a:bevel/>
                      <a:headEnd type="none" w="med" len="med"/>
                      <a:tailEnd type="none" w="med" len="med"/>
                    </a:lnL>
                    <a:lnR w="9525" cap="flat" cmpd="sng">
                      <a:solidFill>
                        <a:srgbClr val="7F7F7F"/>
                      </a:solidFill>
                      <a:prstDash val="solid"/>
                      <a:bevel/>
                      <a:headEnd type="none" w="med" len="med"/>
                      <a:tailEnd type="none" w="med" len="med"/>
                    </a:lnR>
                    <a:lnT w="9525" cap="flat" cmpd="sng">
                      <a:solidFill>
                        <a:srgbClr val="7F7F7F"/>
                      </a:solidFill>
                      <a:prstDash val="solid"/>
                      <a:bevel/>
                      <a:headEnd type="none" w="med" len="med"/>
                      <a:tailEnd type="none" w="med" len="med"/>
                    </a:lnT>
                    <a:lnB w="9525" cap="flat" cmpd="sng">
                      <a:solidFill>
                        <a:srgbClr val="7F7F7F"/>
                      </a:solidFill>
                      <a:prstDash val="solid"/>
                      <a:bevel/>
                      <a:headEnd type="none" w="med" len="med"/>
                      <a:tailEnd type="none" w="med" len="med"/>
                    </a:lnB>
                    <a:lnTlToBr>
                      <a:noFill/>
                    </a:lnTlToBr>
                    <a:lnBlToTr>
                      <a:noFill/>
                    </a:lnBlToTr>
                    <a:solidFill>
                      <a:schemeClr val="bg1"/>
                    </a:solidFill>
                  </a:tcPr>
                </a:tc>
              </a:tr>
              <a:tr h="198755">
                <a:tc vMerge="1">
                  <a:tcPr>
                    <a:lnL w="9525" cap="flat" cmpd="sng">
                      <a:solidFill>
                        <a:srgbClr val="7F7F7F"/>
                      </a:solidFill>
                      <a:prstDash val="solid"/>
                      <a:bevel/>
                      <a:headEnd type="none" w="med" len="med"/>
                      <a:tailEnd type="none" w="med" len="med"/>
                    </a:lnL>
                    <a:lnR w="9525" cap="flat" cmpd="sng">
                      <a:solidFill>
                        <a:srgbClr val="7F7F7F"/>
                      </a:solidFill>
                      <a:prstDash val="solid"/>
                      <a:bevel/>
                      <a:headEnd type="none" w="med" len="med"/>
                      <a:tailEnd type="none" w="med" len="med"/>
                    </a:lnR>
                  </a:tcPr>
                </a:tc>
                <a:tc vMerge="1">
                  <a:tcPr>
                    <a:lnL w="9525" cap="flat" cmpd="sng">
                      <a:solidFill>
                        <a:srgbClr val="7F7F7F"/>
                      </a:solidFill>
                      <a:prstDash val="solid"/>
                      <a:bevel/>
                      <a:headEnd type="none" w="med" len="med"/>
                      <a:tailEnd type="none" w="med" len="med"/>
                    </a:lnL>
                    <a:lnR w="9525" cap="flat" cmpd="sng">
                      <a:solidFill>
                        <a:srgbClr val="7F7F7F"/>
                      </a:solidFill>
                      <a:prstDash val="solid"/>
                      <a:bevel/>
                      <a:headEnd type="none" w="med" len="med"/>
                      <a:tailEnd type="none" w="med" len="med"/>
                    </a:lnR>
                  </a:tcPr>
                </a:tc>
                <a:tc rowSpan="3">
                  <a:txBody>
                    <a:bodyPr/>
                    <a:p>
                      <a:pPr marL="0" lvl="0" indent="0" algn="l" fontAlgn="ctr">
                        <a:spcBef>
                          <a:spcPct val="0"/>
                        </a:spcBef>
                        <a:buFont typeface="Arial" panose="020B0604020202020204" pitchFamily="34" charset="0"/>
                        <a:buNone/>
                      </a:pPr>
                      <a:r>
                        <a:rPr lang="zh-CN" altLang="en-US" sz="1000" b="1">
                          <a:solidFill>
                            <a:srgbClr val="000000"/>
                          </a:solidFill>
                          <a:latin typeface="华文楷体" panose="02010600040101010101" charset="-122"/>
                          <a:ea typeface="华文楷体" panose="02010600040101010101" charset="-122"/>
                          <a:sym typeface="Malgun Gothic" panose="020B0503020000020004" pitchFamily="34" charset="-127"/>
                        </a:rPr>
                        <a:t>　</a:t>
                      </a:r>
                      <a:endParaRPr lang="zh-CN" altLang="en-US" sz="1000" b="1">
                        <a:solidFill>
                          <a:srgbClr val="000000"/>
                        </a:solidFill>
                        <a:latin typeface="华文楷体" panose="02010600040101010101" charset="-122"/>
                        <a:ea typeface="华文楷体" panose="02010600040101010101" charset="-122"/>
                        <a:sym typeface="Malgun Gothic" panose="020B0503020000020004" pitchFamily="34" charset="-127"/>
                      </a:endParaRPr>
                    </a:p>
                    <a:p>
                      <a:pPr marL="0" lvl="0" indent="0" algn="l" fontAlgn="ctr">
                        <a:spcBef>
                          <a:spcPct val="0"/>
                        </a:spcBef>
                        <a:buFont typeface="Arial" panose="020B0604020202020204" pitchFamily="34" charset="0"/>
                        <a:buNone/>
                      </a:pPr>
                      <a:r>
                        <a:rPr lang="zh-CN" altLang="en-US" sz="1000" b="1">
                          <a:solidFill>
                            <a:srgbClr val="000000"/>
                          </a:solidFill>
                          <a:latin typeface="华文楷体" panose="02010600040101010101" charset="-122"/>
                          <a:ea typeface="华文楷体" panose="02010600040101010101" charset="-122"/>
                          <a:sym typeface="Malgun Gothic" panose="020B0503020000020004" pitchFamily="34" charset="-127"/>
                        </a:rPr>
                        <a:t>　</a:t>
                      </a:r>
                      <a:endParaRPr lang="zh-CN" altLang="en-US" sz="1000" b="1">
                        <a:solidFill>
                          <a:srgbClr val="000000"/>
                        </a:solidFill>
                        <a:latin typeface="华文楷体" panose="02010600040101010101" charset="-122"/>
                        <a:ea typeface="华文楷体" panose="02010600040101010101" charset="-122"/>
                        <a:sym typeface="Malgun Gothic" panose="020B0503020000020004" pitchFamily="34" charset="-127"/>
                      </a:endParaRPr>
                    </a:p>
                    <a:p>
                      <a:pPr marL="0" lvl="0" indent="0" algn="l" fontAlgn="ctr">
                        <a:spcBef>
                          <a:spcPct val="0"/>
                        </a:spcBef>
                        <a:buFont typeface="Arial" panose="020B0604020202020204" pitchFamily="34" charset="0"/>
                        <a:buNone/>
                      </a:pPr>
                      <a:r>
                        <a:rPr lang="zh-CN" altLang="en-US" sz="1000" b="1">
                          <a:solidFill>
                            <a:srgbClr val="000000"/>
                          </a:solidFill>
                          <a:latin typeface="华文楷体" panose="02010600040101010101" charset="-122"/>
                          <a:ea typeface="华文楷体" panose="02010600040101010101" charset="-122"/>
                          <a:sym typeface="Malgun Gothic" panose="020B0503020000020004" pitchFamily="34" charset="-127"/>
                        </a:rPr>
                        <a:t>　</a:t>
                      </a:r>
                      <a:endParaRPr lang="zh-CN" altLang="en-US" sz="1000" b="1">
                        <a:solidFill>
                          <a:srgbClr val="000000"/>
                        </a:solidFill>
                        <a:latin typeface="华文楷体" panose="02010600040101010101" charset="-122"/>
                        <a:ea typeface="华文楷体" panose="02010600040101010101" charset="-122"/>
                        <a:sym typeface="Malgun Gothic" panose="020B0503020000020004" pitchFamily="34" charset="-127"/>
                      </a:endParaRPr>
                    </a:p>
                  </a:txBody>
                  <a:tcPr marL="0" marR="0" marT="0" marB="0" anchor="ctr">
                    <a:lnL w="9525" cap="flat" cmpd="sng">
                      <a:solidFill>
                        <a:srgbClr val="7F7F7F"/>
                      </a:solidFill>
                      <a:prstDash val="solid"/>
                      <a:bevel/>
                      <a:headEnd type="none" w="med" len="med"/>
                      <a:tailEnd type="none" w="med" len="med"/>
                    </a:lnL>
                    <a:lnR w="12700" cap="flat">
                      <a:solidFill>
                        <a:schemeClr val="tx1">
                          <a:lumMod val="65000"/>
                          <a:lumOff val="35000"/>
                        </a:schemeClr>
                      </a:solidFill>
                      <a:prstDash val="solid"/>
                    </a:lnR>
                    <a:lnT w="9525" cap="flat" cmpd="sng">
                      <a:solidFill>
                        <a:srgbClr val="7F7F7F"/>
                      </a:solidFill>
                      <a:prstDash val="solid"/>
                      <a:bevel/>
                      <a:headEnd type="none" w="med" len="med"/>
                      <a:tailEnd type="none" w="med" len="med"/>
                    </a:lnT>
                    <a:lnB w="9525" cap="flat" cmpd="sng">
                      <a:solidFill>
                        <a:srgbClr val="7F7F7F"/>
                      </a:solidFill>
                      <a:prstDash val="solid"/>
                      <a:bevel/>
                      <a:headEnd type="none" w="med" len="med"/>
                      <a:tailEnd type="none" w="med" len="med"/>
                    </a:lnB>
                    <a:lnTlToBr>
                      <a:noFill/>
                    </a:lnTlToBr>
                    <a:lnBlToTr>
                      <a:noFill/>
                    </a:lnBlToTr>
                    <a:solidFill>
                      <a:schemeClr val="bg1"/>
                    </a:solidFill>
                  </a:tcPr>
                </a:tc>
                <a:tc>
                  <a:txBody>
                    <a:bodyPr/>
                    <a:p>
                      <a:pPr marL="0" lvl="0" indent="0" algn="ctr" fontAlgn="ctr">
                        <a:spcBef>
                          <a:spcPct val="0"/>
                        </a:spcBef>
                        <a:buFont typeface="Arial" panose="020B0604020202020204" pitchFamily="34" charset="0"/>
                        <a:buNone/>
                      </a:pPr>
                      <a:r>
                        <a:rPr lang="zh-CN" altLang="en-US" sz="1000" b="1">
                          <a:solidFill>
                            <a:srgbClr val="000000"/>
                          </a:solidFill>
                          <a:latin typeface="华文楷体" panose="02010600040101010101" charset="-122"/>
                          <a:ea typeface="华文楷体" panose="02010600040101010101" charset="-122"/>
                          <a:sym typeface="Malgun Gothic" panose="020B0503020000020004" pitchFamily="34" charset="-127"/>
                        </a:rPr>
                        <a:t>直接生产</a:t>
                      </a:r>
                      <a:endParaRPr lang="zh-CN" altLang="en-US" sz="1000" b="1">
                        <a:solidFill>
                          <a:srgbClr val="000000"/>
                        </a:solidFill>
                        <a:latin typeface="华文楷体" panose="02010600040101010101" charset="-122"/>
                        <a:ea typeface="华文楷体" panose="02010600040101010101" charset="-122"/>
                        <a:sym typeface="Malgun Gothic" panose="020B0503020000020004" pitchFamily="34" charset="-127"/>
                      </a:endParaRPr>
                    </a:p>
                  </a:txBody>
                  <a:tcPr marL="0" marR="0" marT="0" marB="0" anchor="ctr">
                    <a:lnL w="12700" cap="flat">
                      <a:solidFill>
                        <a:schemeClr val="tx1">
                          <a:lumMod val="65000"/>
                          <a:lumOff val="35000"/>
                        </a:schemeClr>
                      </a:solidFill>
                      <a:prstDash val="solid"/>
                    </a:lnL>
                    <a:lnR w="9525" cap="flat" cmpd="sng">
                      <a:solidFill>
                        <a:srgbClr val="7F7F7F"/>
                      </a:solidFill>
                      <a:prstDash val="solid"/>
                      <a:bevel/>
                      <a:headEnd type="none" w="med" len="med"/>
                      <a:tailEnd type="none" w="med" len="med"/>
                    </a:lnR>
                    <a:lnT w="9525" cap="flat" cmpd="sng">
                      <a:solidFill>
                        <a:srgbClr val="7F7F7F"/>
                      </a:solidFill>
                      <a:prstDash val="solid"/>
                      <a:bevel/>
                      <a:headEnd type="none" w="med" len="med"/>
                      <a:tailEnd type="none" w="med" len="med"/>
                    </a:lnT>
                    <a:lnB w="9525" cap="flat" cmpd="sng">
                      <a:solidFill>
                        <a:srgbClr val="7F7F7F"/>
                      </a:solidFill>
                      <a:prstDash val="solid"/>
                      <a:bevel/>
                      <a:headEnd type="none" w="med" len="med"/>
                      <a:tailEnd type="none" w="med" len="med"/>
                    </a:lnB>
                    <a:lnTlToBr>
                      <a:noFill/>
                    </a:lnTlToBr>
                    <a:lnBlToTr>
                      <a:noFill/>
                    </a:lnBlToTr>
                    <a:solidFill>
                      <a:schemeClr val="bg1"/>
                    </a:solidFill>
                  </a:tcPr>
                </a:tc>
                <a:tc>
                  <a:txBody>
                    <a:bodyPr/>
                    <a:p>
                      <a:pPr marL="0" lvl="0" indent="0" algn="ctr" fontAlgn="ctr">
                        <a:spcBef>
                          <a:spcPct val="0"/>
                        </a:spcBef>
                        <a:buFont typeface="Arial" panose="020B0604020202020204" pitchFamily="34" charset="0"/>
                        <a:buNone/>
                      </a:pPr>
                      <a:r>
                        <a:rPr lang="en-US" altLang="x-none" sz="1000" b="1" dirty="0">
                          <a:solidFill>
                            <a:srgbClr val="000000"/>
                          </a:solidFill>
                          <a:latin typeface="华文楷体" panose="02010600040101010101" charset="-122"/>
                          <a:ea typeface="华文楷体" panose="02010600040101010101" charset="-122"/>
                          <a:sym typeface="楷体" panose="02010609060101010101" pitchFamily="49" charset="-122"/>
                        </a:rPr>
                        <a:t>31</a:t>
                      </a:r>
                      <a:endParaRPr lang="en-US" altLang="x-none" sz="1000" b="1" dirty="0">
                        <a:solidFill>
                          <a:srgbClr val="000000"/>
                        </a:solidFill>
                        <a:latin typeface="华文楷体" panose="02010600040101010101" charset="-122"/>
                        <a:ea typeface="华文楷体" panose="02010600040101010101" charset="-122"/>
                        <a:sym typeface="楷体" panose="02010609060101010101" pitchFamily="49" charset="-122"/>
                      </a:endParaRPr>
                    </a:p>
                  </a:txBody>
                  <a:tcPr marL="0" marR="0" marT="0" marB="0" anchor="ctr">
                    <a:lnL w="9525" cap="flat" cmpd="sng">
                      <a:solidFill>
                        <a:srgbClr val="7F7F7F"/>
                      </a:solidFill>
                      <a:prstDash val="solid"/>
                      <a:bevel/>
                      <a:headEnd type="none" w="med" len="med"/>
                      <a:tailEnd type="none" w="med" len="med"/>
                    </a:lnL>
                    <a:lnR w="9525" cap="flat" cmpd="sng">
                      <a:solidFill>
                        <a:schemeClr val="bg1"/>
                      </a:solidFill>
                      <a:prstDash val="solid"/>
                      <a:bevel/>
                      <a:headEnd type="none" w="med" len="med"/>
                      <a:tailEnd type="none" w="med" len="med"/>
                    </a:lnR>
                    <a:lnT w="9525" cap="flat" cmpd="sng">
                      <a:solidFill>
                        <a:srgbClr val="7F7F7F"/>
                      </a:solidFill>
                      <a:prstDash val="solid"/>
                      <a:bevel/>
                      <a:headEnd type="none" w="med" len="med"/>
                      <a:tailEnd type="none" w="med" len="med"/>
                    </a:lnT>
                    <a:lnB w="9525" cap="flat" cmpd="sng">
                      <a:solidFill>
                        <a:srgbClr val="7F7F7F"/>
                      </a:solidFill>
                      <a:prstDash val="solid"/>
                      <a:bevel/>
                      <a:headEnd type="none" w="med" len="med"/>
                      <a:tailEnd type="none" w="med" len="med"/>
                    </a:lnB>
                    <a:lnTlToBr>
                      <a:noFill/>
                    </a:lnTlToBr>
                    <a:lnBlToTr>
                      <a:noFill/>
                    </a:lnBlToTr>
                    <a:solidFill>
                      <a:schemeClr val="bg1"/>
                    </a:solidFill>
                  </a:tcPr>
                </a:tc>
                <a:tc>
                  <a:txBody>
                    <a:bodyPr/>
                    <a:p>
                      <a:pPr marL="0" lvl="0" indent="0" algn="ctr" fontAlgn="ctr">
                        <a:spcBef>
                          <a:spcPct val="0"/>
                        </a:spcBef>
                        <a:buFont typeface="Arial" panose="020B0604020202020204" pitchFamily="34" charset="0"/>
                        <a:buNone/>
                      </a:pPr>
                      <a:r>
                        <a:rPr lang="en-US" altLang="x-none" sz="1000" b="1" dirty="0">
                          <a:solidFill>
                            <a:srgbClr val="000000"/>
                          </a:solidFill>
                          <a:latin typeface="华文楷体" panose="02010600040101010101" charset="-122"/>
                          <a:ea typeface="华文楷体" panose="02010600040101010101" charset="-122"/>
                          <a:sym typeface="楷体" panose="02010609060101010101" pitchFamily="49" charset="-122"/>
                        </a:rPr>
                        <a:t>/</a:t>
                      </a:r>
                      <a:endParaRPr lang="en-US" altLang="x-none" sz="1000" b="1" dirty="0">
                        <a:solidFill>
                          <a:srgbClr val="000000"/>
                        </a:solidFill>
                        <a:latin typeface="华文楷体" panose="02010600040101010101" charset="-122"/>
                        <a:ea typeface="华文楷体" panose="02010600040101010101" charset="-122"/>
                        <a:sym typeface="楷体" panose="02010609060101010101" pitchFamily="49" charset="-122"/>
                      </a:endParaRPr>
                    </a:p>
                  </a:txBody>
                  <a:tcPr marL="0" marR="0" marT="0" marB="0" anchor="ctr">
                    <a:lnL w="9525" cap="flat" cmpd="sng">
                      <a:solidFill>
                        <a:schemeClr val="bg1"/>
                      </a:solidFill>
                      <a:prstDash val="solid"/>
                      <a:bevel/>
                      <a:headEnd type="none" w="med" len="med"/>
                      <a:tailEnd type="none" w="med" len="med"/>
                    </a:lnL>
                    <a:lnR w="9525" cap="flat" cmpd="sng">
                      <a:solidFill>
                        <a:schemeClr val="bg1"/>
                      </a:solidFill>
                      <a:prstDash val="solid"/>
                      <a:bevel/>
                      <a:headEnd type="none" w="med" len="med"/>
                      <a:tailEnd type="none" w="med" len="med"/>
                    </a:lnR>
                    <a:lnT w="9525" cap="flat" cmpd="sng">
                      <a:solidFill>
                        <a:srgbClr val="7F7F7F"/>
                      </a:solidFill>
                      <a:prstDash val="solid"/>
                      <a:bevel/>
                      <a:headEnd type="none" w="med" len="med"/>
                      <a:tailEnd type="none" w="med" len="med"/>
                    </a:lnT>
                    <a:lnB w="9525" cap="flat" cmpd="sng">
                      <a:solidFill>
                        <a:srgbClr val="7F7F7F"/>
                      </a:solidFill>
                      <a:prstDash val="solid"/>
                      <a:bevel/>
                      <a:headEnd type="none" w="med" len="med"/>
                      <a:tailEnd type="none" w="med" len="med"/>
                    </a:lnB>
                    <a:lnTlToBr>
                      <a:noFill/>
                    </a:lnTlToBr>
                    <a:lnBlToTr>
                      <a:noFill/>
                    </a:lnBlToTr>
                    <a:solidFill>
                      <a:schemeClr val="bg1"/>
                    </a:solidFill>
                  </a:tcPr>
                </a:tc>
                <a:tc>
                  <a:txBody>
                    <a:bodyPr/>
                    <a:p>
                      <a:pPr marL="0" lvl="0" indent="0" algn="ctr" fontAlgn="ctr">
                        <a:spcBef>
                          <a:spcPct val="0"/>
                        </a:spcBef>
                        <a:buFont typeface="Arial" panose="020B0604020202020204" pitchFamily="34" charset="0"/>
                        <a:buNone/>
                      </a:pPr>
                      <a:r>
                        <a:rPr lang="en-US" altLang="x-none" sz="1000" b="1" dirty="0">
                          <a:solidFill>
                            <a:srgbClr val="000000"/>
                          </a:solidFill>
                          <a:latin typeface="华文楷体" panose="02010600040101010101" charset="-122"/>
                          <a:ea typeface="华文楷体" panose="02010600040101010101" charset="-122"/>
                          <a:sym typeface="楷体" panose="02010609060101010101" pitchFamily="49" charset="-122"/>
                        </a:rPr>
                        <a:t>0</a:t>
                      </a:r>
                      <a:endParaRPr lang="en-US" altLang="x-none" sz="1000" b="1" dirty="0">
                        <a:solidFill>
                          <a:srgbClr val="000000"/>
                        </a:solidFill>
                        <a:latin typeface="华文楷体" panose="02010600040101010101" charset="-122"/>
                        <a:ea typeface="华文楷体" panose="02010600040101010101" charset="-122"/>
                        <a:sym typeface="楷体" panose="02010609060101010101" pitchFamily="49" charset="-122"/>
                      </a:endParaRPr>
                    </a:p>
                  </a:txBody>
                  <a:tcPr marL="0" marR="0" marT="0" marB="0" anchor="ctr">
                    <a:lnL w="9525" cap="flat" cmpd="sng">
                      <a:solidFill>
                        <a:schemeClr val="bg1"/>
                      </a:solidFill>
                      <a:prstDash val="solid"/>
                      <a:bevel/>
                      <a:headEnd type="none" w="med" len="med"/>
                      <a:tailEnd type="none" w="med" len="med"/>
                    </a:lnL>
                    <a:lnR w="9525" cap="flat" cmpd="sng">
                      <a:solidFill>
                        <a:srgbClr val="7F7F7F"/>
                      </a:solidFill>
                      <a:prstDash val="solid"/>
                      <a:bevel/>
                      <a:headEnd type="none" w="med" len="med"/>
                      <a:tailEnd type="none" w="med" len="med"/>
                    </a:lnR>
                    <a:lnT w="9525" cap="flat" cmpd="sng">
                      <a:solidFill>
                        <a:srgbClr val="7F7F7F"/>
                      </a:solidFill>
                      <a:prstDash val="solid"/>
                      <a:bevel/>
                      <a:headEnd type="none" w="med" len="med"/>
                      <a:tailEnd type="none" w="med" len="med"/>
                    </a:lnT>
                    <a:lnB w="9525" cap="flat" cmpd="sng">
                      <a:solidFill>
                        <a:srgbClr val="7F7F7F"/>
                      </a:solidFill>
                      <a:prstDash val="solid"/>
                      <a:bevel/>
                      <a:headEnd type="none" w="med" len="med"/>
                      <a:tailEnd type="none" w="med" len="med"/>
                    </a:lnB>
                    <a:lnTlToBr>
                      <a:noFill/>
                    </a:lnTlToBr>
                    <a:lnBlToTr>
                      <a:noFill/>
                    </a:lnBlToTr>
                    <a:solidFill>
                      <a:schemeClr val="bg1"/>
                    </a:solidFill>
                  </a:tcPr>
                </a:tc>
                <a:tc>
                  <a:txBody>
                    <a:bodyPr/>
                    <a:p>
                      <a:pPr marL="0" lvl="0" indent="0" algn="ctr" fontAlgn="ctr">
                        <a:spcBef>
                          <a:spcPct val="0"/>
                        </a:spcBef>
                        <a:buFont typeface="Arial" panose="020B0604020202020204" pitchFamily="34" charset="0"/>
                        <a:buNone/>
                      </a:pPr>
                      <a:r>
                        <a:rPr lang="en-US" altLang="x-none" sz="1000" b="1" dirty="0">
                          <a:solidFill>
                            <a:srgbClr val="000000"/>
                          </a:solidFill>
                          <a:latin typeface="华文楷体" panose="02010600040101010101" charset="-122"/>
                          <a:ea typeface="华文楷体" panose="02010600040101010101" charset="-122"/>
                          <a:sym typeface="楷体" panose="02010609060101010101" pitchFamily="49" charset="-122"/>
                        </a:rPr>
                        <a:t>21</a:t>
                      </a:r>
                      <a:endParaRPr lang="en-US" altLang="x-none" sz="1000" b="1" dirty="0">
                        <a:solidFill>
                          <a:srgbClr val="000000"/>
                        </a:solidFill>
                        <a:latin typeface="华文楷体" panose="02010600040101010101" charset="-122"/>
                        <a:ea typeface="华文楷体" panose="02010600040101010101" charset="-122"/>
                        <a:sym typeface="楷体" panose="02010609060101010101" pitchFamily="49" charset="-122"/>
                      </a:endParaRPr>
                    </a:p>
                  </a:txBody>
                  <a:tcPr marL="0" marR="0" marT="0" marB="0" anchor="ctr">
                    <a:lnL w="9525" cap="flat" cmpd="sng">
                      <a:solidFill>
                        <a:srgbClr val="7F7F7F"/>
                      </a:solidFill>
                      <a:prstDash val="solid"/>
                      <a:bevel/>
                      <a:headEnd type="none" w="med" len="med"/>
                      <a:tailEnd type="none" w="med" len="med"/>
                    </a:lnL>
                    <a:lnR w="9525" cap="flat" cmpd="sng">
                      <a:solidFill>
                        <a:schemeClr val="bg1"/>
                      </a:solidFill>
                      <a:prstDash val="solid"/>
                      <a:bevel/>
                      <a:headEnd type="none" w="med" len="med"/>
                      <a:tailEnd type="none" w="med" len="med"/>
                    </a:lnR>
                    <a:lnT w="9525" cap="flat" cmpd="sng">
                      <a:solidFill>
                        <a:srgbClr val="7F7F7F"/>
                      </a:solidFill>
                      <a:prstDash val="solid"/>
                      <a:bevel/>
                      <a:headEnd type="none" w="med" len="med"/>
                      <a:tailEnd type="none" w="med" len="med"/>
                    </a:lnT>
                    <a:lnB w="9525" cap="flat" cmpd="sng">
                      <a:solidFill>
                        <a:srgbClr val="7F7F7F"/>
                      </a:solidFill>
                      <a:prstDash val="solid"/>
                      <a:bevel/>
                      <a:headEnd type="none" w="med" len="med"/>
                      <a:tailEnd type="none" w="med" len="med"/>
                    </a:lnB>
                    <a:lnTlToBr>
                      <a:noFill/>
                    </a:lnTlToBr>
                    <a:lnBlToTr>
                      <a:noFill/>
                    </a:lnBlToTr>
                    <a:solidFill>
                      <a:schemeClr val="bg1"/>
                    </a:solidFill>
                  </a:tcPr>
                </a:tc>
                <a:tc>
                  <a:txBody>
                    <a:bodyPr/>
                    <a:p>
                      <a:pPr marL="0" lvl="0" indent="0" algn="ctr" fontAlgn="ctr">
                        <a:spcBef>
                          <a:spcPct val="0"/>
                        </a:spcBef>
                        <a:buFont typeface="Arial" panose="020B0604020202020204" pitchFamily="34" charset="0"/>
                        <a:buNone/>
                      </a:pPr>
                      <a:r>
                        <a:rPr lang="en-US" altLang="x-none" sz="1000" b="1" dirty="0">
                          <a:solidFill>
                            <a:srgbClr val="000000"/>
                          </a:solidFill>
                          <a:latin typeface="华文楷体" panose="02010600040101010101" charset="-122"/>
                          <a:ea typeface="华文楷体" panose="02010600040101010101" charset="-122"/>
                          <a:sym typeface="楷体" panose="02010609060101010101" pitchFamily="49" charset="-122"/>
                        </a:rPr>
                        <a:t>/</a:t>
                      </a:r>
                      <a:endParaRPr lang="en-US" altLang="x-none" sz="1000" b="1" dirty="0">
                        <a:solidFill>
                          <a:srgbClr val="000000"/>
                        </a:solidFill>
                        <a:latin typeface="华文楷体" panose="02010600040101010101" charset="-122"/>
                        <a:ea typeface="华文楷体" panose="02010600040101010101" charset="-122"/>
                        <a:sym typeface="楷体" panose="02010609060101010101" pitchFamily="49" charset="-122"/>
                      </a:endParaRPr>
                    </a:p>
                  </a:txBody>
                  <a:tcPr marL="0" marR="0" marT="0" marB="0" anchor="ctr">
                    <a:lnL w="9525" cap="flat" cmpd="sng">
                      <a:solidFill>
                        <a:schemeClr val="bg1"/>
                      </a:solidFill>
                      <a:prstDash val="solid"/>
                      <a:bevel/>
                      <a:headEnd type="none" w="med" len="med"/>
                      <a:tailEnd type="none" w="med" len="med"/>
                    </a:lnL>
                    <a:lnR w="9525" cap="flat" cmpd="sng">
                      <a:solidFill>
                        <a:schemeClr val="bg1"/>
                      </a:solidFill>
                      <a:prstDash val="solid"/>
                      <a:bevel/>
                      <a:headEnd type="none" w="med" len="med"/>
                      <a:tailEnd type="none" w="med" len="med"/>
                    </a:lnR>
                    <a:lnT w="9525" cap="flat" cmpd="sng">
                      <a:solidFill>
                        <a:srgbClr val="7F7F7F"/>
                      </a:solidFill>
                      <a:prstDash val="solid"/>
                      <a:bevel/>
                      <a:headEnd type="none" w="med" len="med"/>
                      <a:tailEnd type="none" w="med" len="med"/>
                    </a:lnT>
                    <a:lnB w="9525" cap="flat" cmpd="sng">
                      <a:solidFill>
                        <a:srgbClr val="7F7F7F"/>
                      </a:solidFill>
                      <a:prstDash val="solid"/>
                      <a:bevel/>
                      <a:headEnd type="none" w="med" len="med"/>
                      <a:tailEnd type="none" w="med" len="med"/>
                    </a:lnB>
                    <a:lnTlToBr>
                      <a:noFill/>
                    </a:lnTlToBr>
                    <a:lnBlToTr>
                      <a:noFill/>
                    </a:lnBlToTr>
                    <a:solidFill>
                      <a:schemeClr val="bg1"/>
                    </a:solidFill>
                  </a:tcPr>
                </a:tc>
                <a:tc>
                  <a:txBody>
                    <a:bodyPr/>
                    <a:p>
                      <a:pPr marL="0" lvl="0" indent="0" algn="ctr" fontAlgn="ctr">
                        <a:spcBef>
                          <a:spcPct val="0"/>
                        </a:spcBef>
                        <a:buFont typeface="Arial" panose="020B0604020202020204" pitchFamily="34" charset="0"/>
                        <a:buNone/>
                      </a:pPr>
                      <a:r>
                        <a:rPr lang="en-US" altLang="x-none" sz="1000" b="1" dirty="0">
                          <a:solidFill>
                            <a:srgbClr val="000000"/>
                          </a:solidFill>
                          <a:latin typeface="华文楷体" panose="02010600040101010101" charset="-122"/>
                          <a:ea typeface="华文楷体" panose="02010600040101010101" charset="-122"/>
                          <a:sym typeface="楷体" panose="02010609060101010101" pitchFamily="49" charset="-122"/>
                        </a:rPr>
                        <a:t>0</a:t>
                      </a:r>
                      <a:endParaRPr lang="en-US" altLang="x-none" sz="1000" b="1" dirty="0">
                        <a:solidFill>
                          <a:srgbClr val="000000"/>
                        </a:solidFill>
                        <a:latin typeface="华文楷体" panose="02010600040101010101" charset="-122"/>
                        <a:ea typeface="华文楷体" panose="02010600040101010101" charset="-122"/>
                        <a:sym typeface="楷体" panose="02010609060101010101" pitchFamily="49" charset="-122"/>
                      </a:endParaRPr>
                    </a:p>
                  </a:txBody>
                  <a:tcPr marL="0" marR="0" marT="0" marB="0" anchor="ctr">
                    <a:lnL w="9525" cap="flat" cmpd="sng">
                      <a:solidFill>
                        <a:schemeClr val="bg1"/>
                      </a:solidFill>
                      <a:prstDash val="solid"/>
                      <a:bevel/>
                      <a:headEnd type="none" w="med" len="med"/>
                      <a:tailEnd type="none" w="med" len="med"/>
                    </a:lnL>
                    <a:lnR w="9525" cap="flat" cmpd="sng">
                      <a:solidFill>
                        <a:srgbClr val="7F7F7F"/>
                      </a:solidFill>
                      <a:prstDash val="solid"/>
                      <a:bevel/>
                      <a:headEnd type="none" w="med" len="med"/>
                      <a:tailEnd type="none" w="med" len="med"/>
                    </a:lnR>
                    <a:lnT w="9525" cap="flat" cmpd="sng">
                      <a:solidFill>
                        <a:srgbClr val="7F7F7F"/>
                      </a:solidFill>
                      <a:prstDash val="solid"/>
                      <a:bevel/>
                      <a:headEnd type="none" w="med" len="med"/>
                      <a:tailEnd type="none" w="med" len="med"/>
                    </a:lnT>
                    <a:lnB w="9525" cap="flat" cmpd="sng">
                      <a:solidFill>
                        <a:srgbClr val="7F7F7F"/>
                      </a:solidFill>
                      <a:prstDash val="solid"/>
                      <a:bevel/>
                      <a:headEnd type="none" w="med" len="med"/>
                      <a:tailEnd type="none" w="med" len="med"/>
                    </a:lnB>
                    <a:lnTlToBr>
                      <a:noFill/>
                    </a:lnTlToBr>
                    <a:lnBlToTr>
                      <a:noFill/>
                    </a:lnBlToTr>
                    <a:solidFill>
                      <a:schemeClr val="bg1"/>
                    </a:solidFill>
                  </a:tcPr>
                </a:tc>
                <a:tc>
                  <a:txBody>
                    <a:bodyPr/>
                    <a:p>
                      <a:pPr marL="0" lvl="0" indent="0" algn="ctr" fontAlgn="ctr">
                        <a:spcBef>
                          <a:spcPct val="0"/>
                        </a:spcBef>
                        <a:buFont typeface="Arial" panose="020B0604020202020204" pitchFamily="34" charset="0"/>
                        <a:buNone/>
                      </a:pPr>
                      <a:r>
                        <a:rPr lang="en-US" altLang="x-none" sz="1000" b="1" dirty="0">
                          <a:solidFill>
                            <a:srgbClr val="000000"/>
                          </a:solidFill>
                          <a:latin typeface="华文楷体" panose="02010600040101010101" charset="-122"/>
                          <a:ea typeface="华文楷体" panose="02010600040101010101" charset="-122"/>
                          <a:sym typeface="楷体" panose="02010609060101010101" pitchFamily="49" charset="-122"/>
                        </a:rPr>
                        <a:t>52</a:t>
                      </a:r>
                      <a:endParaRPr lang="en-US" altLang="x-none" sz="1000" b="1" dirty="0">
                        <a:solidFill>
                          <a:srgbClr val="000000"/>
                        </a:solidFill>
                        <a:latin typeface="华文楷体" panose="02010600040101010101" charset="-122"/>
                        <a:ea typeface="华文楷体" panose="02010600040101010101" charset="-122"/>
                        <a:sym typeface="楷体" panose="02010609060101010101" pitchFamily="49" charset="-122"/>
                      </a:endParaRPr>
                    </a:p>
                  </a:txBody>
                  <a:tcPr marL="0" marR="0" marT="0" marB="0" anchor="ctr">
                    <a:lnL w="9525" cap="flat" cmpd="sng">
                      <a:solidFill>
                        <a:srgbClr val="7F7F7F"/>
                      </a:solidFill>
                      <a:prstDash val="solid"/>
                      <a:bevel/>
                      <a:headEnd type="none" w="med" len="med"/>
                      <a:tailEnd type="none" w="med" len="med"/>
                    </a:lnL>
                    <a:lnR w="9525" cap="flat" cmpd="sng">
                      <a:solidFill>
                        <a:schemeClr val="bg1"/>
                      </a:solidFill>
                      <a:prstDash val="solid"/>
                      <a:bevel/>
                      <a:headEnd type="none" w="med" len="med"/>
                      <a:tailEnd type="none" w="med" len="med"/>
                    </a:lnR>
                    <a:lnT w="9525" cap="flat" cmpd="sng">
                      <a:solidFill>
                        <a:srgbClr val="7F7F7F"/>
                      </a:solidFill>
                      <a:prstDash val="solid"/>
                      <a:bevel/>
                      <a:headEnd type="none" w="med" len="med"/>
                      <a:tailEnd type="none" w="med" len="med"/>
                    </a:lnT>
                    <a:lnB w="9525" cap="flat" cmpd="sng">
                      <a:solidFill>
                        <a:srgbClr val="7F7F7F"/>
                      </a:solidFill>
                      <a:prstDash val="solid"/>
                      <a:bevel/>
                      <a:headEnd type="none" w="med" len="med"/>
                      <a:tailEnd type="none" w="med" len="med"/>
                    </a:lnB>
                    <a:lnTlToBr>
                      <a:noFill/>
                    </a:lnTlToBr>
                    <a:lnBlToTr>
                      <a:noFill/>
                    </a:lnBlToTr>
                    <a:solidFill>
                      <a:schemeClr val="bg1"/>
                    </a:solidFill>
                  </a:tcPr>
                </a:tc>
                <a:tc>
                  <a:txBody>
                    <a:bodyPr/>
                    <a:p>
                      <a:pPr marL="0" lvl="0" indent="0" algn="ctr" fontAlgn="ctr">
                        <a:spcBef>
                          <a:spcPct val="0"/>
                        </a:spcBef>
                        <a:buFont typeface="Arial" panose="020B0604020202020204" pitchFamily="34" charset="0"/>
                        <a:buNone/>
                      </a:pPr>
                      <a:r>
                        <a:rPr lang="en-US" altLang="x-none" sz="1000" b="1" dirty="0">
                          <a:solidFill>
                            <a:srgbClr val="000000"/>
                          </a:solidFill>
                          <a:latin typeface="华文楷体" panose="02010600040101010101" charset="-122"/>
                          <a:ea typeface="华文楷体" panose="02010600040101010101" charset="-122"/>
                          <a:sym typeface="楷体" panose="02010609060101010101" pitchFamily="49" charset="-122"/>
                        </a:rPr>
                        <a:t>/</a:t>
                      </a:r>
                      <a:endParaRPr lang="en-US" altLang="x-none" sz="1000" b="1" dirty="0">
                        <a:solidFill>
                          <a:srgbClr val="000000"/>
                        </a:solidFill>
                        <a:latin typeface="华文楷体" panose="02010600040101010101" charset="-122"/>
                        <a:ea typeface="华文楷体" panose="02010600040101010101" charset="-122"/>
                        <a:sym typeface="楷体" panose="02010609060101010101" pitchFamily="49" charset="-122"/>
                      </a:endParaRPr>
                    </a:p>
                  </a:txBody>
                  <a:tcPr marL="0" marR="0" marT="0" marB="0" anchor="ctr">
                    <a:lnL w="9525" cap="flat" cmpd="sng">
                      <a:solidFill>
                        <a:schemeClr val="bg1"/>
                      </a:solidFill>
                      <a:prstDash val="solid"/>
                      <a:bevel/>
                      <a:headEnd type="none" w="med" len="med"/>
                      <a:tailEnd type="none" w="med" len="med"/>
                    </a:lnL>
                    <a:lnR w="9525" cap="flat" cmpd="sng">
                      <a:solidFill>
                        <a:schemeClr val="bg1"/>
                      </a:solidFill>
                      <a:prstDash val="solid"/>
                      <a:bevel/>
                      <a:headEnd type="none" w="med" len="med"/>
                      <a:tailEnd type="none" w="med" len="med"/>
                    </a:lnR>
                    <a:lnT w="9525" cap="flat" cmpd="sng">
                      <a:solidFill>
                        <a:srgbClr val="7F7F7F"/>
                      </a:solidFill>
                      <a:prstDash val="solid"/>
                      <a:bevel/>
                      <a:headEnd type="none" w="med" len="med"/>
                      <a:tailEnd type="none" w="med" len="med"/>
                    </a:lnT>
                    <a:lnB w="9525" cap="flat" cmpd="sng">
                      <a:solidFill>
                        <a:srgbClr val="7F7F7F"/>
                      </a:solidFill>
                      <a:prstDash val="solid"/>
                      <a:bevel/>
                      <a:headEnd type="none" w="med" len="med"/>
                      <a:tailEnd type="none" w="med" len="med"/>
                    </a:lnB>
                    <a:lnTlToBr>
                      <a:noFill/>
                    </a:lnTlToBr>
                    <a:lnBlToTr>
                      <a:noFill/>
                    </a:lnBlToTr>
                    <a:solidFill>
                      <a:schemeClr val="bg1"/>
                    </a:solidFill>
                  </a:tcPr>
                </a:tc>
                <a:tc>
                  <a:txBody>
                    <a:bodyPr/>
                    <a:p>
                      <a:pPr marL="0" lvl="0" indent="0" algn="ctr" fontAlgn="ctr">
                        <a:spcBef>
                          <a:spcPct val="0"/>
                        </a:spcBef>
                        <a:buFont typeface="Arial" panose="020B0604020202020204" pitchFamily="34" charset="0"/>
                        <a:buNone/>
                      </a:pPr>
                      <a:r>
                        <a:rPr lang="en-US" altLang="x-none" sz="1000" b="1" dirty="0">
                          <a:solidFill>
                            <a:srgbClr val="000000"/>
                          </a:solidFill>
                          <a:latin typeface="华文楷体" panose="02010600040101010101" charset="-122"/>
                          <a:ea typeface="华文楷体" panose="02010600040101010101" charset="-122"/>
                          <a:sym typeface="楷体" panose="02010609060101010101" pitchFamily="49" charset="-122"/>
                        </a:rPr>
                        <a:t>0</a:t>
                      </a:r>
                      <a:endParaRPr lang="en-US" altLang="x-none" sz="1000" b="1" dirty="0">
                        <a:solidFill>
                          <a:srgbClr val="000000"/>
                        </a:solidFill>
                        <a:latin typeface="华文楷体" panose="02010600040101010101" charset="-122"/>
                        <a:ea typeface="华文楷体" panose="02010600040101010101" charset="-122"/>
                        <a:sym typeface="楷体" panose="02010609060101010101" pitchFamily="49" charset="-122"/>
                      </a:endParaRPr>
                    </a:p>
                  </a:txBody>
                  <a:tcPr marL="0" marR="0" marT="0" marB="0" anchor="ctr">
                    <a:lnL w="9525" cap="flat" cmpd="sng">
                      <a:solidFill>
                        <a:schemeClr val="bg1"/>
                      </a:solidFill>
                      <a:prstDash val="solid"/>
                      <a:bevel/>
                      <a:headEnd type="none" w="med" len="med"/>
                      <a:tailEnd type="none" w="med" len="med"/>
                    </a:lnL>
                    <a:lnR w="9525" cap="flat" cmpd="sng">
                      <a:solidFill>
                        <a:srgbClr val="7F7F7F"/>
                      </a:solidFill>
                      <a:prstDash val="solid"/>
                      <a:bevel/>
                      <a:headEnd type="none" w="med" len="med"/>
                      <a:tailEnd type="none" w="med" len="med"/>
                    </a:lnR>
                    <a:lnT w="9525" cap="flat" cmpd="sng">
                      <a:solidFill>
                        <a:srgbClr val="7F7F7F"/>
                      </a:solidFill>
                      <a:prstDash val="solid"/>
                      <a:bevel/>
                      <a:headEnd type="none" w="med" len="med"/>
                      <a:tailEnd type="none" w="med" len="med"/>
                    </a:lnT>
                    <a:lnB w="9525" cap="flat" cmpd="sng">
                      <a:solidFill>
                        <a:srgbClr val="7F7F7F"/>
                      </a:solidFill>
                      <a:prstDash val="solid"/>
                      <a:bevel/>
                      <a:headEnd type="none" w="med" len="med"/>
                      <a:tailEnd type="none" w="med" len="med"/>
                    </a:lnB>
                    <a:lnTlToBr>
                      <a:noFill/>
                    </a:lnTlToBr>
                    <a:lnBlToTr>
                      <a:noFill/>
                    </a:lnBlToTr>
                    <a:solidFill>
                      <a:schemeClr val="bg1"/>
                    </a:solidFill>
                  </a:tcPr>
                </a:tc>
                <a:tc vMerge="1">
                  <a:tcPr>
                    <a:lnL w="9525" cap="flat" cmpd="sng">
                      <a:solidFill>
                        <a:srgbClr val="7F7F7F"/>
                      </a:solidFill>
                      <a:prstDash val="solid"/>
                      <a:bevel/>
                      <a:headEnd type="none" w="med" len="med"/>
                      <a:tailEnd type="none" w="med" len="med"/>
                    </a:lnL>
                    <a:lnR w="9525" cap="flat" cmpd="sng">
                      <a:solidFill>
                        <a:srgbClr val="7F7F7F"/>
                      </a:solidFill>
                      <a:prstDash val="solid"/>
                      <a:bevel/>
                      <a:headEnd type="none" w="med" len="med"/>
                      <a:tailEnd type="none" w="med" len="med"/>
                    </a:lnR>
                  </a:tcPr>
                </a:tc>
              </a:tr>
              <a:tr h="200025">
                <a:tc vMerge="1">
                  <a:tcPr>
                    <a:lnL w="9525" cap="flat" cmpd="sng">
                      <a:solidFill>
                        <a:srgbClr val="7F7F7F"/>
                      </a:solidFill>
                      <a:prstDash val="solid"/>
                      <a:bevel/>
                      <a:headEnd type="none" w="med" len="med"/>
                      <a:tailEnd type="none" w="med" len="med"/>
                    </a:lnL>
                    <a:lnR w="9525" cap="flat" cmpd="sng">
                      <a:solidFill>
                        <a:srgbClr val="7F7F7F"/>
                      </a:solidFill>
                      <a:prstDash val="solid"/>
                      <a:bevel/>
                      <a:headEnd type="none" w="med" len="med"/>
                      <a:tailEnd type="none" w="med" len="med"/>
                    </a:lnR>
                  </a:tcPr>
                </a:tc>
                <a:tc vMerge="1">
                  <a:tcPr>
                    <a:lnL w="9525" cap="flat" cmpd="sng">
                      <a:solidFill>
                        <a:srgbClr val="7F7F7F"/>
                      </a:solidFill>
                      <a:prstDash val="solid"/>
                      <a:bevel/>
                      <a:headEnd type="none" w="med" len="med"/>
                      <a:tailEnd type="none" w="med" len="med"/>
                    </a:lnL>
                    <a:lnR w="9525" cap="flat" cmpd="sng">
                      <a:solidFill>
                        <a:srgbClr val="7F7F7F"/>
                      </a:solidFill>
                      <a:prstDash val="solid"/>
                      <a:bevel/>
                      <a:headEnd type="none" w="med" len="med"/>
                      <a:tailEnd type="none" w="med" len="med"/>
                    </a:lnR>
                  </a:tcPr>
                </a:tc>
                <a:tc vMerge="1">
                  <a:tcPr>
                    <a:lnL w="9525" cap="flat" cmpd="sng">
                      <a:solidFill>
                        <a:srgbClr val="7F7F7F"/>
                      </a:solidFill>
                      <a:prstDash val="solid"/>
                      <a:bevel/>
                      <a:headEnd type="none" w="med" len="med"/>
                      <a:tailEnd type="none" w="med" len="med"/>
                    </a:lnL>
                    <a:lnR w="12700" cap="flat">
                      <a:solidFill>
                        <a:schemeClr val="bg1"/>
                      </a:solidFill>
                      <a:prstDash val="solid"/>
                    </a:lnR>
                  </a:tcPr>
                </a:tc>
                <a:tc>
                  <a:txBody>
                    <a:bodyPr/>
                    <a:p>
                      <a:pPr marL="0" lvl="0" indent="0" algn="ctr" fontAlgn="ctr">
                        <a:spcBef>
                          <a:spcPct val="0"/>
                        </a:spcBef>
                        <a:buFont typeface="Arial" panose="020B0604020202020204" pitchFamily="34" charset="0"/>
                        <a:buNone/>
                      </a:pPr>
                      <a:r>
                        <a:rPr lang="zh-CN" altLang="en-US" sz="1000" b="1">
                          <a:solidFill>
                            <a:srgbClr val="000000"/>
                          </a:solidFill>
                          <a:latin typeface="华文楷体" panose="02010600040101010101" charset="-122"/>
                          <a:ea typeface="华文楷体" panose="02010600040101010101" charset="-122"/>
                          <a:sym typeface="Malgun Gothic" panose="020B0503020000020004" pitchFamily="34" charset="-127"/>
                        </a:rPr>
                        <a:t>直接</a:t>
                      </a:r>
                      <a:endParaRPr lang="zh-CN" altLang="en-US" sz="1000" b="1">
                        <a:solidFill>
                          <a:srgbClr val="000000"/>
                        </a:solidFill>
                        <a:latin typeface="华文楷体" panose="02010600040101010101" charset="-122"/>
                        <a:ea typeface="华文楷体" panose="02010600040101010101" charset="-122"/>
                        <a:sym typeface="Malgun Gothic" panose="020B0503020000020004" pitchFamily="34" charset="-127"/>
                      </a:endParaRPr>
                    </a:p>
                  </a:txBody>
                  <a:tcPr marL="0" marR="0" marT="0" marB="0" anchor="ctr">
                    <a:lnL w="12700" cap="flat">
                      <a:solidFill>
                        <a:schemeClr val="bg1"/>
                      </a:solidFill>
                      <a:prstDash val="solid"/>
                    </a:lnL>
                    <a:lnR w="9525" cap="flat" cmpd="sng">
                      <a:solidFill>
                        <a:srgbClr val="7F7F7F"/>
                      </a:solidFill>
                      <a:prstDash val="solid"/>
                      <a:bevel/>
                      <a:headEnd type="none" w="med" len="med"/>
                      <a:tailEnd type="none" w="med" len="med"/>
                    </a:lnR>
                    <a:lnT w="9525" cap="flat" cmpd="sng">
                      <a:solidFill>
                        <a:srgbClr val="7F7F7F"/>
                      </a:solidFill>
                      <a:prstDash val="solid"/>
                      <a:bevel/>
                      <a:headEnd type="none" w="med" len="med"/>
                      <a:tailEnd type="none" w="med" len="med"/>
                    </a:lnT>
                    <a:lnB cap="flat">
                      <a:noFill/>
                    </a:lnB>
                    <a:lnTlToBr>
                      <a:noFill/>
                    </a:lnTlToBr>
                    <a:lnBlToTr>
                      <a:noFill/>
                    </a:lnBlToTr>
                    <a:solidFill>
                      <a:schemeClr val="bg1"/>
                    </a:solidFill>
                  </a:tcPr>
                </a:tc>
                <a:tc>
                  <a:txBody>
                    <a:bodyPr/>
                    <a:p>
                      <a:pPr marL="0" lvl="0" indent="0" algn="ctr" fontAlgn="ctr">
                        <a:spcBef>
                          <a:spcPct val="0"/>
                        </a:spcBef>
                        <a:buFont typeface="Arial" panose="020B0604020202020204" pitchFamily="34" charset="0"/>
                        <a:buNone/>
                      </a:pPr>
                      <a:r>
                        <a:rPr lang="en-US" altLang="x-none" sz="1000" b="1" dirty="0">
                          <a:solidFill>
                            <a:srgbClr val="000000"/>
                          </a:solidFill>
                          <a:latin typeface="华文楷体" panose="02010600040101010101" charset="-122"/>
                          <a:ea typeface="华文楷体" panose="02010600040101010101" charset="-122"/>
                          <a:sym typeface="楷体" panose="02010609060101010101" pitchFamily="49" charset="-122"/>
                        </a:rPr>
                        <a:t>30</a:t>
                      </a:r>
                      <a:endParaRPr lang="en-US" altLang="x-none" sz="1000" b="1" dirty="0">
                        <a:solidFill>
                          <a:srgbClr val="000000"/>
                        </a:solidFill>
                        <a:latin typeface="华文楷体" panose="02010600040101010101" charset="-122"/>
                        <a:ea typeface="华文楷体" panose="02010600040101010101" charset="-122"/>
                        <a:sym typeface="楷体" panose="02010609060101010101" pitchFamily="49" charset="-122"/>
                      </a:endParaRPr>
                    </a:p>
                  </a:txBody>
                  <a:tcPr marL="0" marR="0" marT="0" marB="0" anchor="ctr">
                    <a:lnL w="9525" cap="flat" cmpd="sng">
                      <a:solidFill>
                        <a:srgbClr val="7F7F7F"/>
                      </a:solidFill>
                      <a:prstDash val="solid"/>
                      <a:bevel/>
                      <a:headEnd type="none" w="med" len="med"/>
                      <a:tailEnd type="none" w="med" len="med"/>
                    </a:lnL>
                    <a:lnR w="9525" cap="flat" cmpd="sng">
                      <a:solidFill>
                        <a:schemeClr val="bg1"/>
                      </a:solidFill>
                      <a:prstDash val="solid"/>
                      <a:bevel/>
                      <a:headEnd type="none" w="med" len="med"/>
                      <a:tailEnd type="none" w="med" len="med"/>
                    </a:lnR>
                    <a:lnT w="9525" cap="flat" cmpd="sng">
                      <a:solidFill>
                        <a:srgbClr val="7F7F7F"/>
                      </a:solidFill>
                      <a:prstDash val="solid"/>
                      <a:bevel/>
                      <a:headEnd type="none" w="med" len="med"/>
                      <a:tailEnd type="none" w="med" len="med"/>
                    </a:lnT>
                    <a:lnB cap="flat">
                      <a:noFill/>
                    </a:lnB>
                    <a:lnTlToBr>
                      <a:noFill/>
                    </a:lnTlToBr>
                    <a:lnBlToTr>
                      <a:noFill/>
                    </a:lnBlToTr>
                    <a:solidFill>
                      <a:schemeClr val="bg1"/>
                    </a:solidFill>
                  </a:tcPr>
                </a:tc>
                <a:tc>
                  <a:txBody>
                    <a:bodyPr/>
                    <a:p>
                      <a:pPr marL="0" lvl="0" indent="0" algn="ctr" fontAlgn="ctr">
                        <a:spcBef>
                          <a:spcPct val="0"/>
                        </a:spcBef>
                        <a:buFont typeface="Arial" panose="020B0604020202020204" pitchFamily="34" charset="0"/>
                        <a:buNone/>
                      </a:pPr>
                      <a:r>
                        <a:rPr lang="en-US" altLang="x-none" sz="1000" b="1" dirty="0">
                          <a:solidFill>
                            <a:srgbClr val="000000"/>
                          </a:solidFill>
                          <a:latin typeface="华文楷体" panose="02010600040101010101" charset="-122"/>
                          <a:ea typeface="华文楷体" panose="02010600040101010101" charset="-122"/>
                          <a:sym typeface="楷体" panose="02010609060101010101" pitchFamily="49" charset="-122"/>
                        </a:rPr>
                        <a:t>/</a:t>
                      </a:r>
                      <a:endParaRPr lang="en-US" altLang="x-none" sz="1000" b="1" dirty="0">
                        <a:solidFill>
                          <a:srgbClr val="000000"/>
                        </a:solidFill>
                        <a:latin typeface="华文楷体" panose="02010600040101010101" charset="-122"/>
                        <a:ea typeface="华文楷体" panose="02010600040101010101" charset="-122"/>
                        <a:sym typeface="楷体" panose="02010609060101010101" pitchFamily="49" charset="-122"/>
                      </a:endParaRPr>
                    </a:p>
                  </a:txBody>
                  <a:tcPr marL="0" marR="0" marT="0" marB="0" anchor="ctr">
                    <a:lnL w="9525" cap="flat" cmpd="sng">
                      <a:solidFill>
                        <a:schemeClr val="bg1"/>
                      </a:solidFill>
                      <a:prstDash val="solid"/>
                      <a:bevel/>
                      <a:headEnd type="none" w="med" len="med"/>
                      <a:tailEnd type="none" w="med" len="med"/>
                    </a:lnL>
                    <a:lnR w="9525" cap="flat" cmpd="sng">
                      <a:solidFill>
                        <a:schemeClr val="bg1"/>
                      </a:solidFill>
                      <a:prstDash val="solid"/>
                      <a:bevel/>
                      <a:headEnd type="none" w="med" len="med"/>
                      <a:tailEnd type="none" w="med" len="med"/>
                    </a:lnR>
                    <a:lnT w="9525" cap="flat" cmpd="sng">
                      <a:solidFill>
                        <a:srgbClr val="7F7F7F"/>
                      </a:solidFill>
                      <a:prstDash val="solid"/>
                      <a:bevel/>
                      <a:headEnd type="none" w="med" len="med"/>
                      <a:tailEnd type="none" w="med" len="med"/>
                    </a:lnT>
                    <a:lnB cap="flat">
                      <a:noFill/>
                    </a:lnB>
                    <a:lnTlToBr>
                      <a:noFill/>
                    </a:lnTlToBr>
                    <a:lnBlToTr>
                      <a:noFill/>
                    </a:lnBlToTr>
                    <a:solidFill>
                      <a:schemeClr val="bg1"/>
                    </a:solidFill>
                  </a:tcPr>
                </a:tc>
                <a:tc>
                  <a:txBody>
                    <a:bodyPr/>
                    <a:p>
                      <a:pPr marL="0" lvl="0" indent="0" algn="ctr" fontAlgn="ctr">
                        <a:spcBef>
                          <a:spcPct val="0"/>
                        </a:spcBef>
                        <a:buFont typeface="Arial" panose="020B0604020202020204" pitchFamily="34" charset="0"/>
                        <a:buNone/>
                      </a:pPr>
                      <a:r>
                        <a:rPr lang="en-US" altLang="x-none" sz="1000" b="1" dirty="0">
                          <a:solidFill>
                            <a:srgbClr val="000000"/>
                          </a:solidFill>
                          <a:latin typeface="华文楷体" panose="02010600040101010101" charset="-122"/>
                          <a:ea typeface="华文楷体" panose="02010600040101010101" charset="-122"/>
                          <a:sym typeface="楷体" panose="02010609060101010101" pitchFamily="49" charset="-122"/>
                        </a:rPr>
                        <a:t>0</a:t>
                      </a:r>
                      <a:endParaRPr lang="en-US" altLang="x-none" sz="1000" b="1" dirty="0">
                        <a:solidFill>
                          <a:srgbClr val="000000"/>
                        </a:solidFill>
                        <a:latin typeface="华文楷体" panose="02010600040101010101" charset="-122"/>
                        <a:ea typeface="华文楷体" panose="02010600040101010101" charset="-122"/>
                        <a:sym typeface="楷体" panose="02010609060101010101" pitchFamily="49" charset="-122"/>
                      </a:endParaRPr>
                    </a:p>
                  </a:txBody>
                  <a:tcPr marL="0" marR="0" marT="0" marB="0" anchor="ctr">
                    <a:lnL w="9525" cap="flat" cmpd="sng">
                      <a:solidFill>
                        <a:schemeClr val="bg1"/>
                      </a:solidFill>
                      <a:prstDash val="solid"/>
                      <a:bevel/>
                      <a:headEnd type="none" w="med" len="med"/>
                      <a:tailEnd type="none" w="med" len="med"/>
                    </a:lnL>
                    <a:lnR w="9525" cap="flat" cmpd="sng">
                      <a:solidFill>
                        <a:srgbClr val="7F7F7F"/>
                      </a:solidFill>
                      <a:prstDash val="solid"/>
                      <a:bevel/>
                      <a:headEnd type="none" w="med" len="med"/>
                      <a:tailEnd type="none" w="med" len="med"/>
                    </a:lnR>
                    <a:lnT w="9525" cap="flat" cmpd="sng">
                      <a:solidFill>
                        <a:srgbClr val="7F7F7F"/>
                      </a:solidFill>
                      <a:prstDash val="solid"/>
                      <a:bevel/>
                      <a:headEnd type="none" w="med" len="med"/>
                      <a:tailEnd type="none" w="med" len="med"/>
                    </a:lnT>
                    <a:lnB cap="flat">
                      <a:noFill/>
                    </a:lnB>
                    <a:lnTlToBr>
                      <a:noFill/>
                    </a:lnTlToBr>
                    <a:lnBlToTr>
                      <a:noFill/>
                    </a:lnBlToTr>
                    <a:solidFill>
                      <a:schemeClr val="bg1"/>
                    </a:solidFill>
                  </a:tcPr>
                </a:tc>
                <a:tc>
                  <a:txBody>
                    <a:bodyPr/>
                    <a:p>
                      <a:pPr marL="0" lvl="0" indent="0" algn="ctr" fontAlgn="ctr">
                        <a:spcBef>
                          <a:spcPct val="0"/>
                        </a:spcBef>
                        <a:buFont typeface="Arial" panose="020B0604020202020204" pitchFamily="34" charset="0"/>
                        <a:buNone/>
                      </a:pPr>
                      <a:r>
                        <a:rPr lang="en-US" altLang="x-none" sz="1000" b="1" dirty="0">
                          <a:solidFill>
                            <a:srgbClr val="000000"/>
                          </a:solidFill>
                          <a:latin typeface="华文楷体" panose="02010600040101010101" charset="-122"/>
                          <a:ea typeface="华文楷体" panose="02010600040101010101" charset="-122"/>
                          <a:sym typeface="楷体" panose="02010609060101010101" pitchFamily="49" charset="-122"/>
                        </a:rPr>
                        <a:t>20</a:t>
                      </a:r>
                      <a:endParaRPr lang="en-US" altLang="x-none" sz="1000" b="1" dirty="0">
                        <a:solidFill>
                          <a:srgbClr val="000000"/>
                        </a:solidFill>
                        <a:latin typeface="华文楷体" panose="02010600040101010101" charset="-122"/>
                        <a:ea typeface="华文楷体" panose="02010600040101010101" charset="-122"/>
                        <a:sym typeface="楷体" panose="02010609060101010101" pitchFamily="49" charset="-122"/>
                      </a:endParaRPr>
                    </a:p>
                  </a:txBody>
                  <a:tcPr marL="0" marR="0" marT="0" marB="0" anchor="ctr">
                    <a:lnL w="9525" cap="flat" cmpd="sng">
                      <a:solidFill>
                        <a:srgbClr val="7F7F7F"/>
                      </a:solidFill>
                      <a:prstDash val="solid"/>
                      <a:bevel/>
                      <a:headEnd type="none" w="med" len="med"/>
                      <a:tailEnd type="none" w="med" len="med"/>
                    </a:lnL>
                    <a:lnR w="9525" cap="flat" cmpd="sng">
                      <a:solidFill>
                        <a:schemeClr val="bg1"/>
                      </a:solidFill>
                      <a:prstDash val="solid"/>
                      <a:bevel/>
                      <a:headEnd type="none" w="med" len="med"/>
                      <a:tailEnd type="none" w="med" len="med"/>
                    </a:lnR>
                    <a:lnT w="9525" cap="flat" cmpd="sng">
                      <a:solidFill>
                        <a:srgbClr val="7F7F7F"/>
                      </a:solidFill>
                      <a:prstDash val="solid"/>
                      <a:bevel/>
                      <a:headEnd type="none" w="med" len="med"/>
                      <a:tailEnd type="none" w="med" len="med"/>
                    </a:lnT>
                    <a:lnB cap="flat">
                      <a:noFill/>
                    </a:lnB>
                    <a:lnTlToBr>
                      <a:noFill/>
                    </a:lnTlToBr>
                    <a:lnBlToTr>
                      <a:noFill/>
                    </a:lnBlToTr>
                    <a:solidFill>
                      <a:schemeClr val="bg1"/>
                    </a:solidFill>
                  </a:tcPr>
                </a:tc>
                <a:tc>
                  <a:txBody>
                    <a:bodyPr/>
                    <a:p>
                      <a:pPr marL="0" lvl="0" indent="0" algn="ctr" fontAlgn="ctr">
                        <a:spcBef>
                          <a:spcPct val="0"/>
                        </a:spcBef>
                        <a:buFont typeface="Arial" panose="020B0604020202020204" pitchFamily="34" charset="0"/>
                        <a:buNone/>
                      </a:pPr>
                      <a:r>
                        <a:rPr lang="en-US" altLang="x-none" sz="1000" b="1" dirty="0">
                          <a:solidFill>
                            <a:srgbClr val="000000"/>
                          </a:solidFill>
                          <a:latin typeface="华文楷体" panose="02010600040101010101" charset="-122"/>
                          <a:ea typeface="华文楷体" panose="02010600040101010101" charset="-122"/>
                          <a:sym typeface="楷体" panose="02010609060101010101" pitchFamily="49" charset="-122"/>
                        </a:rPr>
                        <a:t>/</a:t>
                      </a:r>
                      <a:endParaRPr lang="en-US" altLang="x-none" sz="1000" b="1" dirty="0">
                        <a:solidFill>
                          <a:srgbClr val="000000"/>
                        </a:solidFill>
                        <a:latin typeface="华文楷体" panose="02010600040101010101" charset="-122"/>
                        <a:ea typeface="华文楷体" panose="02010600040101010101" charset="-122"/>
                        <a:sym typeface="楷体" panose="02010609060101010101" pitchFamily="49" charset="-122"/>
                      </a:endParaRPr>
                    </a:p>
                  </a:txBody>
                  <a:tcPr marL="0" marR="0" marT="0" marB="0" anchor="ctr">
                    <a:lnL w="9525" cap="flat" cmpd="sng">
                      <a:solidFill>
                        <a:schemeClr val="bg1"/>
                      </a:solidFill>
                      <a:prstDash val="solid"/>
                      <a:bevel/>
                      <a:headEnd type="none" w="med" len="med"/>
                      <a:tailEnd type="none" w="med" len="med"/>
                    </a:lnL>
                    <a:lnR w="9525" cap="flat" cmpd="sng">
                      <a:solidFill>
                        <a:schemeClr val="bg1"/>
                      </a:solidFill>
                      <a:prstDash val="solid"/>
                      <a:bevel/>
                      <a:headEnd type="none" w="med" len="med"/>
                      <a:tailEnd type="none" w="med" len="med"/>
                    </a:lnR>
                    <a:lnT w="9525" cap="flat" cmpd="sng">
                      <a:solidFill>
                        <a:srgbClr val="7F7F7F"/>
                      </a:solidFill>
                      <a:prstDash val="solid"/>
                      <a:bevel/>
                      <a:headEnd type="none" w="med" len="med"/>
                      <a:tailEnd type="none" w="med" len="med"/>
                    </a:lnT>
                    <a:lnB cap="flat">
                      <a:noFill/>
                    </a:lnB>
                    <a:lnTlToBr>
                      <a:noFill/>
                    </a:lnTlToBr>
                    <a:lnBlToTr>
                      <a:noFill/>
                    </a:lnBlToTr>
                    <a:solidFill>
                      <a:schemeClr val="bg1"/>
                    </a:solidFill>
                  </a:tcPr>
                </a:tc>
                <a:tc>
                  <a:txBody>
                    <a:bodyPr/>
                    <a:p>
                      <a:pPr marL="0" lvl="0" indent="0" algn="ctr" fontAlgn="ctr">
                        <a:spcBef>
                          <a:spcPct val="0"/>
                        </a:spcBef>
                        <a:buFont typeface="Arial" panose="020B0604020202020204" pitchFamily="34" charset="0"/>
                        <a:buNone/>
                      </a:pPr>
                      <a:r>
                        <a:rPr lang="en-US" altLang="x-none" sz="1000" b="1" dirty="0">
                          <a:solidFill>
                            <a:srgbClr val="000000"/>
                          </a:solidFill>
                          <a:latin typeface="华文楷体" panose="02010600040101010101" charset="-122"/>
                          <a:ea typeface="华文楷体" panose="02010600040101010101" charset="-122"/>
                          <a:sym typeface="楷体" panose="02010609060101010101" pitchFamily="49" charset="-122"/>
                        </a:rPr>
                        <a:t>0</a:t>
                      </a:r>
                      <a:endParaRPr lang="en-US" altLang="x-none" sz="1000" b="1" dirty="0">
                        <a:solidFill>
                          <a:srgbClr val="000000"/>
                        </a:solidFill>
                        <a:latin typeface="华文楷体" panose="02010600040101010101" charset="-122"/>
                        <a:ea typeface="华文楷体" panose="02010600040101010101" charset="-122"/>
                        <a:sym typeface="楷体" panose="02010609060101010101" pitchFamily="49" charset="-122"/>
                      </a:endParaRPr>
                    </a:p>
                  </a:txBody>
                  <a:tcPr marL="0" marR="0" marT="0" marB="0" anchor="ctr">
                    <a:lnL w="9525" cap="flat" cmpd="sng">
                      <a:solidFill>
                        <a:schemeClr val="bg1"/>
                      </a:solidFill>
                      <a:prstDash val="solid"/>
                      <a:bevel/>
                      <a:headEnd type="none" w="med" len="med"/>
                      <a:tailEnd type="none" w="med" len="med"/>
                    </a:lnL>
                    <a:lnR w="9525" cap="flat" cmpd="sng">
                      <a:solidFill>
                        <a:srgbClr val="7F7F7F"/>
                      </a:solidFill>
                      <a:prstDash val="solid"/>
                      <a:bevel/>
                      <a:headEnd type="none" w="med" len="med"/>
                      <a:tailEnd type="none" w="med" len="med"/>
                    </a:lnR>
                    <a:lnT w="9525" cap="flat" cmpd="sng">
                      <a:solidFill>
                        <a:srgbClr val="7F7F7F"/>
                      </a:solidFill>
                      <a:prstDash val="solid"/>
                      <a:bevel/>
                      <a:headEnd type="none" w="med" len="med"/>
                      <a:tailEnd type="none" w="med" len="med"/>
                    </a:lnT>
                    <a:lnB cap="flat">
                      <a:noFill/>
                    </a:lnB>
                    <a:lnTlToBr>
                      <a:noFill/>
                    </a:lnTlToBr>
                    <a:lnBlToTr>
                      <a:noFill/>
                    </a:lnBlToTr>
                    <a:solidFill>
                      <a:schemeClr val="bg1"/>
                    </a:solidFill>
                  </a:tcPr>
                </a:tc>
                <a:tc>
                  <a:txBody>
                    <a:bodyPr/>
                    <a:p>
                      <a:pPr marL="0" lvl="0" indent="0" algn="ctr" fontAlgn="ctr">
                        <a:spcBef>
                          <a:spcPct val="0"/>
                        </a:spcBef>
                        <a:buFont typeface="Arial" panose="020B0604020202020204" pitchFamily="34" charset="0"/>
                        <a:buNone/>
                      </a:pPr>
                      <a:r>
                        <a:rPr lang="en-US" altLang="x-none" sz="1000" b="1" dirty="0">
                          <a:solidFill>
                            <a:srgbClr val="000000"/>
                          </a:solidFill>
                          <a:latin typeface="华文楷体" panose="02010600040101010101" charset="-122"/>
                          <a:ea typeface="华文楷体" panose="02010600040101010101" charset="-122"/>
                          <a:sym typeface="楷体" panose="02010609060101010101" pitchFamily="49" charset="-122"/>
                        </a:rPr>
                        <a:t>50 </a:t>
                      </a:r>
                      <a:endParaRPr lang="en-US" altLang="x-none" sz="1000" b="1" dirty="0">
                        <a:solidFill>
                          <a:srgbClr val="000000"/>
                        </a:solidFill>
                        <a:latin typeface="华文楷体" panose="02010600040101010101" charset="-122"/>
                        <a:ea typeface="华文楷体" panose="02010600040101010101" charset="-122"/>
                        <a:sym typeface="楷体" panose="02010609060101010101" pitchFamily="49" charset="-122"/>
                      </a:endParaRPr>
                    </a:p>
                  </a:txBody>
                  <a:tcPr marL="0" marR="0" marT="0" marB="0" anchor="ctr">
                    <a:lnL w="9525" cap="flat" cmpd="sng">
                      <a:solidFill>
                        <a:srgbClr val="7F7F7F"/>
                      </a:solidFill>
                      <a:prstDash val="solid"/>
                      <a:bevel/>
                      <a:headEnd type="none" w="med" len="med"/>
                      <a:tailEnd type="none" w="med" len="med"/>
                    </a:lnL>
                    <a:lnR w="9525" cap="flat" cmpd="sng">
                      <a:solidFill>
                        <a:schemeClr val="bg1"/>
                      </a:solidFill>
                      <a:prstDash val="solid"/>
                      <a:bevel/>
                      <a:headEnd type="none" w="med" len="med"/>
                      <a:tailEnd type="none" w="med" len="med"/>
                    </a:lnR>
                    <a:lnT w="9525" cap="flat" cmpd="sng">
                      <a:solidFill>
                        <a:srgbClr val="7F7F7F"/>
                      </a:solidFill>
                      <a:prstDash val="solid"/>
                      <a:bevel/>
                      <a:headEnd type="none" w="med" len="med"/>
                      <a:tailEnd type="none" w="med" len="med"/>
                    </a:lnT>
                    <a:lnB cap="flat">
                      <a:noFill/>
                    </a:lnB>
                    <a:lnTlToBr>
                      <a:noFill/>
                    </a:lnTlToBr>
                    <a:lnBlToTr>
                      <a:noFill/>
                    </a:lnBlToTr>
                    <a:solidFill>
                      <a:schemeClr val="bg1"/>
                    </a:solidFill>
                  </a:tcPr>
                </a:tc>
                <a:tc>
                  <a:txBody>
                    <a:bodyPr/>
                    <a:p>
                      <a:pPr marL="0" lvl="0" indent="0" algn="ctr" fontAlgn="ctr">
                        <a:spcBef>
                          <a:spcPct val="0"/>
                        </a:spcBef>
                        <a:buFont typeface="Arial" panose="020B0604020202020204" pitchFamily="34" charset="0"/>
                        <a:buNone/>
                      </a:pPr>
                      <a:r>
                        <a:rPr lang="en-US" altLang="x-none" sz="1000" b="1" dirty="0">
                          <a:solidFill>
                            <a:srgbClr val="000000"/>
                          </a:solidFill>
                          <a:latin typeface="华文楷体" panose="02010600040101010101" charset="-122"/>
                          <a:ea typeface="华文楷体" panose="02010600040101010101" charset="-122"/>
                          <a:sym typeface="楷体" panose="02010609060101010101" pitchFamily="49" charset="-122"/>
                        </a:rPr>
                        <a:t>/</a:t>
                      </a:r>
                      <a:endParaRPr lang="en-US" altLang="x-none" sz="1000" b="1" dirty="0">
                        <a:solidFill>
                          <a:srgbClr val="000000"/>
                        </a:solidFill>
                        <a:latin typeface="华文楷体" panose="02010600040101010101" charset="-122"/>
                        <a:ea typeface="华文楷体" panose="02010600040101010101" charset="-122"/>
                        <a:sym typeface="楷体" panose="02010609060101010101" pitchFamily="49" charset="-122"/>
                      </a:endParaRPr>
                    </a:p>
                  </a:txBody>
                  <a:tcPr marL="0" marR="0" marT="0" marB="0" anchor="ctr">
                    <a:lnL w="9525" cap="flat" cmpd="sng">
                      <a:solidFill>
                        <a:schemeClr val="bg1"/>
                      </a:solidFill>
                      <a:prstDash val="solid"/>
                      <a:bevel/>
                      <a:headEnd type="none" w="med" len="med"/>
                      <a:tailEnd type="none" w="med" len="med"/>
                    </a:lnL>
                    <a:lnR w="9525" cap="flat" cmpd="sng">
                      <a:solidFill>
                        <a:schemeClr val="bg1"/>
                      </a:solidFill>
                      <a:prstDash val="solid"/>
                      <a:bevel/>
                      <a:headEnd type="none" w="med" len="med"/>
                      <a:tailEnd type="none" w="med" len="med"/>
                    </a:lnR>
                    <a:lnT w="9525" cap="flat" cmpd="sng">
                      <a:solidFill>
                        <a:srgbClr val="7F7F7F"/>
                      </a:solidFill>
                      <a:prstDash val="solid"/>
                      <a:bevel/>
                      <a:headEnd type="none" w="med" len="med"/>
                      <a:tailEnd type="none" w="med" len="med"/>
                    </a:lnT>
                    <a:lnB cap="flat">
                      <a:noFill/>
                    </a:lnB>
                    <a:lnTlToBr>
                      <a:noFill/>
                    </a:lnTlToBr>
                    <a:lnBlToTr>
                      <a:noFill/>
                    </a:lnBlToTr>
                    <a:solidFill>
                      <a:schemeClr val="bg1"/>
                    </a:solidFill>
                  </a:tcPr>
                </a:tc>
                <a:tc>
                  <a:txBody>
                    <a:bodyPr/>
                    <a:p>
                      <a:pPr marL="0" lvl="0" indent="0" algn="ctr" fontAlgn="ctr">
                        <a:spcBef>
                          <a:spcPct val="0"/>
                        </a:spcBef>
                        <a:buFont typeface="Arial" panose="020B0604020202020204" pitchFamily="34" charset="0"/>
                        <a:buNone/>
                      </a:pPr>
                      <a:r>
                        <a:rPr lang="en-US" altLang="x-none" sz="1000" b="1" dirty="0">
                          <a:solidFill>
                            <a:srgbClr val="000000"/>
                          </a:solidFill>
                          <a:latin typeface="华文楷体" panose="02010600040101010101" charset="-122"/>
                          <a:ea typeface="华文楷体" panose="02010600040101010101" charset="-122"/>
                          <a:sym typeface="楷体" panose="02010609060101010101" pitchFamily="49" charset="-122"/>
                        </a:rPr>
                        <a:t>0 </a:t>
                      </a:r>
                      <a:endParaRPr lang="en-US" altLang="x-none" sz="1000" b="1" dirty="0">
                        <a:solidFill>
                          <a:srgbClr val="000000"/>
                        </a:solidFill>
                        <a:latin typeface="华文楷体" panose="02010600040101010101" charset="-122"/>
                        <a:ea typeface="华文楷体" panose="02010600040101010101" charset="-122"/>
                        <a:sym typeface="楷体" panose="02010609060101010101" pitchFamily="49" charset="-122"/>
                      </a:endParaRPr>
                    </a:p>
                  </a:txBody>
                  <a:tcPr marL="0" marR="0" marT="0" marB="0" anchor="ctr">
                    <a:lnL w="9525" cap="flat" cmpd="sng">
                      <a:solidFill>
                        <a:schemeClr val="bg1"/>
                      </a:solidFill>
                      <a:prstDash val="solid"/>
                      <a:bevel/>
                      <a:headEnd type="none" w="med" len="med"/>
                      <a:tailEnd type="none" w="med" len="med"/>
                    </a:lnL>
                    <a:lnR w="9525" cap="flat" cmpd="sng">
                      <a:solidFill>
                        <a:srgbClr val="7F7F7F"/>
                      </a:solidFill>
                      <a:prstDash val="solid"/>
                      <a:bevel/>
                      <a:headEnd type="none" w="med" len="med"/>
                      <a:tailEnd type="none" w="med" len="med"/>
                    </a:lnR>
                    <a:lnT w="9525" cap="flat" cmpd="sng">
                      <a:solidFill>
                        <a:srgbClr val="7F7F7F"/>
                      </a:solidFill>
                      <a:prstDash val="solid"/>
                      <a:bevel/>
                      <a:headEnd type="none" w="med" len="med"/>
                      <a:tailEnd type="none" w="med" len="med"/>
                    </a:lnT>
                    <a:lnB cap="flat">
                      <a:noFill/>
                    </a:lnB>
                    <a:lnTlToBr>
                      <a:noFill/>
                    </a:lnTlToBr>
                    <a:lnBlToTr>
                      <a:noFill/>
                    </a:lnBlToTr>
                    <a:solidFill>
                      <a:schemeClr val="bg1"/>
                    </a:solidFill>
                  </a:tcPr>
                </a:tc>
                <a:tc vMerge="1">
                  <a:tcPr>
                    <a:lnL w="9525" cap="flat" cmpd="sng">
                      <a:solidFill>
                        <a:srgbClr val="7F7F7F"/>
                      </a:solidFill>
                      <a:prstDash val="solid"/>
                      <a:bevel/>
                      <a:headEnd type="none" w="med" len="med"/>
                      <a:tailEnd type="none" w="med" len="med"/>
                    </a:lnL>
                    <a:lnR w="9525" cap="flat" cmpd="sng">
                      <a:solidFill>
                        <a:srgbClr val="7F7F7F"/>
                      </a:solidFill>
                      <a:prstDash val="solid"/>
                      <a:bevel/>
                      <a:headEnd type="none" w="med" len="med"/>
                      <a:tailEnd type="none" w="med" len="med"/>
                    </a:lnR>
                  </a:tcPr>
                </a:tc>
              </a:tr>
              <a:tr h="198120">
                <a:tc vMerge="1">
                  <a:tcPr>
                    <a:lnL w="9525" cap="flat" cmpd="sng">
                      <a:solidFill>
                        <a:srgbClr val="7F7F7F"/>
                      </a:solidFill>
                      <a:prstDash val="solid"/>
                      <a:bevel/>
                      <a:headEnd type="none" w="med" len="med"/>
                      <a:tailEnd type="none" w="med" len="med"/>
                    </a:lnL>
                    <a:lnR w="9525" cap="flat" cmpd="sng">
                      <a:solidFill>
                        <a:srgbClr val="7F7F7F"/>
                      </a:solidFill>
                      <a:prstDash val="solid"/>
                      <a:bevel/>
                      <a:headEnd type="none" w="med" len="med"/>
                      <a:tailEnd type="none" w="med" len="med"/>
                    </a:lnR>
                  </a:tcPr>
                </a:tc>
                <a:tc vMerge="1">
                  <a:tcPr>
                    <a:lnL w="9525" cap="flat" cmpd="sng">
                      <a:solidFill>
                        <a:srgbClr val="7F7F7F"/>
                      </a:solidFill>
                      <a:prstDash val="solid"/>
                      <a:bevel/>
                      <a:headEnd type="none" w="med" len="med"/>
                      <a:tailEnd type="none" w="med" len="med"/>
                    </a:lnL>
                    <a:lnR w="9525" cap="flat" cmpd="sng">
                      <a:solidFill>
                        <a:srgbClr val="7F7F7F"/>
                      </a:solidFill>
                      <a:prstDash val="solid"/>
                      <a:bevel/>
                      <a:headEnd type="none" w="med" len="med"/>
                      <a:tailEnd type="none" w="med" len="med"/>
                    </a:lnR>
                    <a:lnB w="9525" cap="flat" cmpd="sng">
                      <a:solidFill>
                        <a:srgbClr val="7F7F7F"/>
                      </a:solidFill>
                      <a:prstDash val="solid"/>
                      <a:bevel/>
                      <a:headEnd type="none" w="med" len="med"/>
                      <a:tailEnd type="none" w="med" len="med"/>
                    </a:lnB>
                  </a:tcPr>
                </a:tc>
                <a:tc vMerge="1">
                  <a:tcPr>
                    <a:lnL w="9525" cap="flat" cmpd="sng">
                      <a:solidFill>
                        <a:srgbClr val="7F7F7F"/>
                      </a:solidFill>
                      <a:prstDash val="solid"/>
                      <a:bevel/>
                      <a:headEnd type="none" w="med" len="med"/>
                      <a:tailEnd type="none" w="med" len="med"/>
                    </a:lnL>
                    <a:lnR w="12700" cap="flat">
                      <a:solidFill>
                        <a:schemeClr val="bg1"/>
                      </a:solidFill>
                      <a:prstDash val="solid"/>
                    </a:lnR>
                    <a:lnB w="9525" cap="flat" cmpd="sng">
                      <a:solidFill>
                        <a:srgbClr val="7F7F7F"/>
                      </a:solidFill>
                      <a:prstDash val="solid"/>
                      <a:bevel/>
                      <a:headEnd type="none" w="med" len="med"/>
                      <a:tailEnd type="none" w="med" len="med"/>
                    </a:lnB>
                  </a:tcPr>
                </a:tc>
                <a:tc>
                  <a:txBody>
                    <a:bodyPr/>
                    <a:p>
                      <a:pPr marL="0" lvl="0" indent="0" algn="ctr" fontAlgn="ctr">
                        <a:spcBef>
                          <a:spcPct val="0"/>
                        </a:spcBef>
                        <a:buFont typeface="Arial" panose="020B0604020202020204" pitchFamily="34" charset="0"/>
                        <a:buNone/>
                      </a:pPr>
                      <a:r>
                        <a:rPr lang="zh-CN" altLang="en-US" sz="1000" b="1" dirty="0">
                          <a:solidFill>
                            <a:srgbClr val="000000"/>
                          </a:solidFill>
                          <a:latin typeface="华文楷体" panose="02010600040101010101" charset="-122"/>
                          <a:ea typeface="华文楷体" panose="02010600040101010101" charset="-122"/>
                          <a:cs typeface="华文楷体" panose="02010600040101010101" charset="-122"/>
                          <a:sym typeface="Malgun Gothic" panose="020B0503020000020004" pitchFamily="34" charset="-127"/>
                        </a:rPr>
                        <a:t>生产组</a:t>
                      </a:r>
                      <a:r>
                        <a:rPr lang="en-US" altLang="x-none" sz="1000" b="1" dirty="0">
                          <a:solidFill>
                            <a:srgbClr val="000000"/>
                          </a:solidFill>
                          <a:latin typeface="华文楷体" panose="02010600040101010101" charset="-122"/>
                          <a:ea typeface="华文楷体" panose="02010600040101010101" charset="-122"/>
                          <a:cs typeface="华文楷体" panose="02010600040101010101" charset="-122"/>
                          <a:sym typeface="Malgun Gothic" panose="020B0503020000020004" pitchFamily="34" charset="-127"/>
                        </a:rPr>
                        <a:t>/</a:t>
                      </a:r>
                      <a:r>
                        <a:rPr lang="zh-CN" altLang="en-US" sz="1000" b="1" dirty="0">
                          <a:solidFill>
                            <a:srgbClr val="000000"/>
                          </a:solidFill>
                          <a:latin typeface="华文楷体" panose="02010600040101010101" charset="-122"/>
                          <a:ea typeface="华文楷体" panose="02010600040101010101" charset="-122"/>
                          <a:cs typeface="华文楷体" panose="02010600040101010101" charset="-122"/>
                          <a:sym typeface="Malgun Gothic" panose="020B0503020000020004" pitchFamily="34" charset="-127"/>
                        </a:rPr>
                        <a:t>班长</a:t>
                      </a:r>
                      <a:endParaRPr lang="zh-CN" altLang="en-US" sz="1000" b="1" dirty="0">
                        <a:solidFill>
                          <a:srgbClr val="000000"/>
                        </a:solidFill>
                        <a:latin typeface="华文楷体" panose="02010600040101010101" charset="-122"/>
                        <a:ea typeface="华文楷体" panose="02010600040101010101" charset="-122"/>
                        <a:cs typeface="华文楷体" panose="02010600040101010101" charset="-122"/>
                        <a:sym typeface="Malgun Gothic" panose="020B0503020000020004" pitchFamily="34" charset="-127"/>
                      </a:endParaRPr>
                    </a:p>
                  </a:txBody>
                  <a:tcPr marL="0" marR="0" marT="0" marB="0" anchor="ctr">
                    <a:lnL w="12700" cap="flat">
                      <a:solidFill>
                        <a:schemeClr val="bg1"/>
                      </a:solidFill>
                      <a:prstDash val="solid"/>
                    </a:lnL>
                    <a:lnR w="9525" cap="flat" cmpd="sng">
                      <a:solidFill>
                        <a:srgbClr val="7F7F7F"/>
                      </a:solidFill>
                      <a:prstDash val="solid"/>
                      <a:bevel/>
                      <a:headEnd type="none" w="med" len="med"/>
                      <a:tailEnd type="none" w="med" len="med"/>
                    </a:lnR>
                    <a:lnT cap="flat">
                      <a:noFill/>
                    </a:lnT>
                    <a:lnB w="9525" cap="flat" cmpd="sng">
                      <a:solidFill>
                        <a:srgbClr val="7F7F7F"/>
                      </a:solidFill>
                      <a:prstDash val="solid"/>
                      <a:bevel/>
                      <a:headEnd type="none" w="med" len="med"/>
                      <a:tailEnd type="none" w="med" len="med"/>
                    </a:lnB>
                    <a:lnTlToBr>
                      <a:noFill/>
                    </a:lnTlToBr>
                    <a:lnBlToTr>
                      <a:noFill/>
                    </a:lnBlToTr>
                    <a:solidFill>
                      <a:schemeClr val="bg1"/>
                    </a:solidFill>
                  </a:tcPr>
                </a:tc>
                <a:tc>
                  <a:txBody>
                    <a:bodyPr/>
                    <a:p>
                      <a:pPr marL="0" lvl="0" indent="0" algn="ctr" fontAlgn="ctr">
                        <a:spcBef>
                          <a:spcPct val="0"/>
                        </a:spcBef>
                        <a:buFont typeface="Arial" panose="020B0604020202020204" pitchFamily="34" charset="0"/>
                        <a:buNone/>
                      </a:pPr>
                      <a:r>
                        <a:rPr lang="en-US" altLang="x-none" sz="1000" b="1" dirty="0">
                          <a:solidFill>
                            <a:srgbClr val="000000"/>
                          </a:solidFill>
                          <a:latin typeface="华文楷体" panose="02010600040101010101" charset="-122"/>
                          <a:ea typeface="华文楷体" panose="02010600040101010101" charset="-122"/>
                          <a:sym typeface="楷体" panose="02010609060101010101" pitchFamily="49" charset="-122"/>
                        </a:rPr>
                        <a:t>1</a:t>
                      </a:r>
                      <a:endParaRPr lang="en-US" altLang="x-none" sz="1000" b="1" dirty="0">
                        <a:solidFill>
                          <a:srgbClr val="000000"/>
                        </a:solidFill>
                        <a:latin typeface="华文楷体" panose="02010600040101010101" charset="-122"/>
                        <a:ea typeface="华文楷体" panose="02010600040101010101" charset="-122"/>
                        <a:sym typeface="楷体" panose="02010609060101010101" pitchFamily="49" charset="-122"/>
                      </a:endParaRPr>
                    </a:p>
                  </a:txBody>
                  <a:tcPr marL="0" marR="0" marT="0" marB="0" anchor="ctr">
                    <a:lnL w="9525" cap="flat" cmpd="sng">
                      <a:solidFill>
                        <a:srgbClr val="7F7F7F"/>
                      </a:solidFill>
                      <a:prstDash val="solid"/>
                      <a:bevel/>
                      <a:headEnd type="none" w="med" len="med"/>
                      <a:tailEnd type="none" w="med" len="med"/>
                    </a:lnL>
                    <a:lnR w="9525" cap="flat" cmpd="sng">
                      <a:solidFill>
                        <a:schemeClr val="bg1"/>
                      </a:solidFill>
                      <a:prstDash val="solid"/>
                      <a:bevel/>
                      <a:headEnd type="none" w="med" len="med"/>
                      <a:tailEnd type="none" w="med" len="med"/>
                    </a:lnR>
                    <a:lnT cap="flat">
                      <a:noFill/>
                    </a:lnT>
                    <a:lnB w="9525" cap="flat" cmpd="sng">
                      <a:solidFill>
                        <a:srgbClr val="7F7F7F"/>
                      </a:solidFill>
                      <a:prstDash val="solid"/>
                      <a:bevel/>
                      <a:headEnd type="none" w="med" len="med"/>
                      <a:tailEnd type="none" w="med" len="med"/>
                    </a:lnB>
                    <a:lnTlToBr>
                      <a:noFill/>
                    </a:lnTlToBr>
                    <a:lnBlToTr>
                      <a:noFill/>
                    </a:lnBlToTr>
                    <a:solidFill>
                      <a:schemeClr val="bg1"/>
                    </a:solidFill>
                  </a:tcPr>
                </a:tc>
                <a:tc>
                  <a:txBody>
                    <a:bodyPr/>
                    <a:p>
                      <a:pPr marL="0" lvl="0" indent="0" algn="ctr" fontAlgn="ctr">
                        <a:spcBef>
                          <a:spcPct val="0"/>
                        </a:spcBef>
                        <a:buFont typeface="Arial" panose="020B0604020202020204" pitchFamily="34" charset="0"/>
                        <a:buNone/>
                      </a:pPr>
                      <a:r>
                        <a:rPr lang="en-US" altLang="x-none" sz="1000" b="1" dirty="0">
                          <a:solidFill>
                            <a:srgbClr val="000000"/>
                          </a:solidFill>
                          <a:latin typeface="华文楷体" panose="02010600040101010101" charset="-122"/>
                          <a:ea typeface="华文楷体" panose="02010600040101010101" charset="-122"/>
                          <a:sym typeface="楷体" panose="02010609060101010101" pitchFamily="49" charset="-122"/>
                        </a:rPr>
                        <a:t>/</a:t>
                      </a:r>
                      <a:endParaRPr lang="en-US" altLang="x-none" sz="1000" b="1" dirty="0">
                        <a:solidFill>
                          <a:srgbClr val="000000"/>
                        </a:solidFill>
                        <a:latin typeface="华文楷体" panose="02010600040101010101" charset="-122"/>
                        <a:ea typeface="华文楷体" panose="02010600040101010101" charset="-122"/>
                        <a:sym typeface="楷体" panose="02010609060101010101" pitchFamily="49" charset="-122"/>
                      </a:endParaRPr>
                    </a:p>
                  </a:txBody>
                  <a:tcPr marL="0" marR="0" marT="0" marB="0" anchor="ctr">
                    <a:lnL w="9525" cap="flat" cmpd="sng">
                      <a:solidFill>
                        <a:schemeClr val="bg1"/>
                      </a:solidFill>
                      <a:prstDash val="solid"/>
                      <a:bevel/>
                      <a:headEnd type="none" w="med" len="med"/>
                      <a:tailEnd type="none" w="med" len="med"/>
                    </a:lnL>
                    <a:lnR w="9525" cap="flat" cmpd="sng">
                      <a:solidFill>
                        <a:schemeClr val="bg1"/>
                      </a:solidFill>
                      <a:prstDash val="solid"/>
                      <a:bevel/>
                      <a:headEnd type="none" w="med" len="med"/>
                      <a:tailEnd type="none" w="med" len="med"/>
                    </a:lnR>
                    <a:lnT cap="flat">
                      <a:noFill/>
                    </a:lnT>
                    <a:lnB w="9525" cap="flat" cmpd="sng">
                      <a:solidFill>
                        <a:srgbClr val="7F7F7F"/>
                      </a:solidFill>
                      <a:prstDash val="solid"/>
                      <a:bevel/>
                      <a:headEnd type="none" w="med" len="med"/>
                      <a:tailEnd type="none" w="med" len="med"/>
                    </a:lnB>
                    <a:lnTlToBr>
                      <a:noFill/>
                    </a:lnTlToBr>
                    <a:lnBlToTr>
                      <a:noFill/>
                    </a:lnBlToTr>
                    <a:solidFill>
                      <a:schemeClr val="bg1"/>
                    </a:solidFill>
                  </a:tcPr>
                </a:tc>
                <a:tc>
                  <a:txBody>
                    <a:bodyPr/>
                    <a:p>
                      <a:pPr marL="0" lvl="0" indent="0" algn="ctr" fontAlgn="ctr">
                        <a:spcBef>
                          <a:spcPct val="0"/>
                        </a:spcBef>
                        <a:buFont typeface="Arial" panose="020B0604020202020204" pitchFamily="34" charset="0"/>
                        <a:buNone/>
                      </a:pPr>
                      <a:r>
                        <a:rPr lang="en-US" altLang="x-none" sz="1000" b="1" dirty="0">
                          <a:solidFill>
                            <a:srgbClr val="000000"/>
                          </a:solidFill>
                          <a:latin typeface="华文楷体" panose="02010600040101010101" charset="-122"/>
                          <a:ea typeface="华文楷体" panose="02010600040101010101" charset="-122"/>
                          <a:sym typeface="楷体" panose="02010609060101010101" pitchFamily="49" charset="-122"/>
                        </a:rPr>
                        <a:t>0</a:t>
                      </a:r>
                      <a:endParaRPr lang="en-US" altLang="x-none" sz="1000" b="1" dirty="0">
                        <a:solidFill>
                          <a:srgbClr val="000000"/>
                        </a:solidFill>
                        <a:latin typeface="华文楷体" panose="02010600040101010101" charset="-122"/>
                        <a:ea typeface="华文楷体" panose="02010600040101010101" charset="-122"/>
                        <a:sym typeface="楷体" panose="02010609060101010101" pitchFamily="49" charset="-122"/>
                      </a:endParaRPr>
                    </a:p>
                  </a:txBody>
                  <a:tcPr marL="0" marR="0" marT="0" marB="0" anchor="ctr">
                    <a:lnL w="9525" cap="flat" cmpd="sng">
                      <a:solidFill>
                        <a:schemeClr val="bg1"/>
                      </a:solidFill>
                      <a:prstDash val="solid"/>
                      <a:bevel/>
                      <a:headEnd type="none" w="med" len="med"/>
                      <a:tailEnd type="none" w="med" len="med"/>
                    </a:lnL>
                    <a:lnR w="9525" cap="flat" cmpd="sng">
                      <a:solidFill>
                        <a:srgbClr val="7F7F7F"/>
                      </a:solidFill>
                      <a:prstDash val="solid"/>
                      <a:bevel/>
                      <a:headEnd type="none" w="med" len="med"/>
                      <a:tailEnd type="none" w="med" len="med"/>
                    </a:lnR>
                    <a:lnT cap="flat">
                      <a:noFill/>
                    </a:lnT>
                    <a:lnB w="9525" cap="flat" cmpd="sng">
                      <a:solidFill>
                        <a:srgbClr val="7F7F7F"/>
                      </a:solidFill>
                      <a:prstDash val="solid"/>
                      <a:bevel/>
                      <a:headEnd type="none" w="med" len="med"/>
                      <a:tailEnd type="none" w="med" len="med"/>
                    </a:lnB>
                    <a:lnTlToBr>
                      <a:noFill/>
                    </a:lnTlToBr>
                    <a:lnBlToTr>
                      <a:noFill/>
                    </a:lnBlToTr>
                    <a:solidFill>
                      <a:schemeClr val="bg1"/>
                    </a:solidFill>
                  </a:tcPr>
                </a:tc>
                <a:tc>
                  <a:txBody>
                    <a:bodyPr/>
                    <a:p>
                      <a:pPr marL="0" lvl="0" indent="0" algn="ctr" fontAlgn="ctr">
                        <a:spcBef>
                          <a:spcPct val="0"/>
                        </a:spcBef>
                        <a:buFont typeface="Arial" panose="020B0604020202020204" pitchFamily="34" charset="0"/>
                        <a:buNone/>
                      </a:pPr>
                      <a:r>
                        <a:rPr lang="en-US" altLang="x-none" sz="1000" b="1" dirty="0">
                          <a:solidFill>
                            <a:srgbClr val="000000"/>
                          </a:solidFill>
                          <a:latin typeface="华文楷体" panose="02010600040101010101" charset="-122"/>
                          <a:ea typeface="华文楷体" panose="02010600040101010101" charset="-122"/>
                          <a:sym typeface="楷体" panose="02010609060101010101" pitchFamily="49" charset="-122"/>
                        </a:rPr>
                        <a:t>1</a:t>
                      </a:r>
                      <a:endParaRPr lang="en-US" altLang="x-none" sz="1000" b="1" dirty="0">
                        <a:solidFill>
                          <a:srgbClr val="000000"/>
                        </a:solidFill>
                        <a:latin typeface="华文楷体" panose="02010600040101010101" charset="-122"/>
                        <a:ea typeface="华文楷体" panose="02010600040101010101" charset="-122"/>
                        <a:sym typeface="楷体" panose="02010609060101010101" pitchFamily="49" charset="-122"/>
                      </a:endParaRPr>
                    </a:p>
                  </a:txBody>
                  <a:tcPr marL="0" marR="0" marT="0" marB="0" anchor="ctr">
                    <a:lnL w="9525" cap="flat" cmpd="sng">
                      <a:solidFill>
                        <a:srgbClr val="7F7F7F"/>
                      </a:solidFill>
                      <a:prstDash val="solid"/>
                      <a:bevel/>
                      <a:headEnd type="none" w="med" len="med"/>
                      <a:tailEnd type="none" w="med" len="med"/>
                    </a:lnL>
                    <a:lnR w="9525" cap="flat" cmpd="sng">
                      <a:solidFill>
                        <a:schemeClr val="bg1"/>
                      </a:solidFill>
                      <a:prstDash val="solid"/>
                      <a:bevel/>
                      <a:headEnd type="none" w="med" len="med"/>
                      <a:tailEnd type="none" w="med" len="med"/>
                    </a:lnR>
                    <a:lnT cap="flat">
                      <a:noFill/>
                    </a:lnT>
                    <a:lnB w="9525" cap="flat" cmpd="sng">
                      <a:solidFill>
                        <a:srgbClr val="7F7F7F"/>
                      </a:solidFill>
                      <a:prstDash val="solid"/>
                      <a:bevel/>
                      <a:headEnd type="none" w="med" len="med"/>
                      <a:tailEnd type="none" w="med" len="med"/>
                    </a:lnB>
                    <a:lnTlToBr>
                      <a:noFill/>
                    </a:lnTlToBr>
                    <a:lnBlToTr>
                      <a:noFill/>
                    </a:lnBlToTr>
                    <a:solidFill>
                      <a:schemeClr val="bg1"/>
                    </a:solidFill>
                  </a:tcPr>
                </a:tc>
                <a:tc>
                  <a:txBody>
                    <a:bodyPr/>
                    <a:p>
                      <a:pPr marL="0" lvl="0" indent="0" algn="ctr" fontAlgn="ctr">
                        <a:spcBef>
                          <a:spcPct val="0"/>
                        </a:spcBef>
                        <a:buFont typeface="Arial" panose="020B0604020202020204" pitchFamily="34" charset="0"/>
                        <a:buNone/>
                      </a:pPr>
                      <a:r>
                        <a:rPr lang="en-US" altLang="x-none" sz="1000" b="1" dirty="0">
                          <a:solidFill>
                            <a:srgbClr val="000000"/>
                          </a:solidFill>
                          <a:latin typeface="华文楷体" panose="02010600040101010101" charset="-122"/>
                          <a:ea typeface="华文楷体" panose="02010600040101010101" charset="-122"/>
                          <a:sym typeface="楷体" panose="02010609060101010101" pitchFamily="49" charset="-122"/>
                        </a:rPr>
                        <a:t>/</a:t>
                      </a:r>
                      <a:endParaRPr lang="en-US" altLang="x-none" sz="1000" b="1" dirty="0">
                        <a:solidFill>
                          <a:srgbClr val="000000"/>
                        </a:solidFill>
                        <a:latin typeface="华文楷体" panose="02010600040101010101" charset="-122"/>
                        <a:ea typeface="华文楷体" panose="02010600040101010101" charset="-122"/>
                        <a:sym typeface="楷体" panose="02010609060101010101" pitchFamily="49" charset="-122"/>
                      </a:endParaRPr>
                    </a:p>
                  </a:txBody>
                  <a:tcPr marL="0" marR="0" marT="0" marB="0" anchor="ctr">
                    <a:lnL w="9525" cap="flat" cmpd="sng">
                      <a:solidFill>
                        <a:schemeClr val="bg1"/>
                      </a:solidFill>
                      <a:prstDash val="solid"/>
                      <a:bevel/>
                      <a:headEnd type="none" w="med" len="med"/>
                      <a:tailEnd type="none" w="med" len="med"/>
                    </a:lnL>
                    <a:lnR w="9525" cap="flat" cmpd="sng">
                      <a:solidFill>
                        <a:schemeClr val="bg1"/>
                      </a:solidFill>
                      <a:prstDash val="solid"/>
                      <a:bevel/>
                      <a:headEnd type="none" w="med" len="med"/>
                      <a:tailEnd type="none" w="med" len="med"/>
                    </a:lnR>
                    <a:lnT cap="flat">
                      <a:noFill/>
                    </a:lnT>
                    <a:lnB w="9525" cap="flat" cmpd="sng">
                      <a:solidFill>
                        <a:srgbClr val="7F7F7F"/>
                      </a:solidFill>
                      <a:prstDash val="solid"/>
                      <a:bevel/>
                      <a:headEnd type="none" w="med" len="med"/>
                      <a:tailEnd type="none" w="med" len="med"/>
                    </a:lnB>
                    <a:lnTlToBr>
                      <a:noFill/>
                    </a:lnTlToBr>
                    <a:lnBlToTr>
                      <a:noFill/>
                    </a:lnBlToTr>
                    <a:solidFill>
                      <a:schemeClr val="bg1"/>
                    </a:solidFill>
                  </a:tcPr>
                </a:tc>
                <a:tc>
                  <a:txBody>
                    <a:bodyPr/>
                    <a:p>
                      <a:pPr marL="0" lvl="0" indent="0" algn="ctr" fontAlgn="ctr">
                        <a:spcBef>
                          <a:spcPct val="0"/>
                        </a:spcBef>
                        <a:buFont typeface="Arial" panose="020B0604020202020204" pitchFamily="34" charset="0"/>
                        <a:buNone/>
                      </a:pPr>
                      <a:r>
                        <a:rPr lang="en-US" altLang="x-none" sz="1000" b="1" dirty="0">
                          <a:solidFill>
                            <a:srgbClr val="000000"/>
                          </a:solidFill>
                          <a:latin typeface="华文楷体" panose="02010600040101010101" charset="-122"/>
                          <a:ea typeface="华文楷体" panose="02010600040101010101" charset="-122"/>
                          <a:sym typeface="楷体" panose="02010609060101010101" pitchFamily="49" charset="-122"/>
                        </a:rPr>
                        <a:t>0</a:t>
                      </a:r>
                      <a:endParaRPr lang="en-US" altLang="x-none" sz="1000" b="1" dirty="0">
                        <a:solidFill>
                          <a:srgbClr val="000000"/>
                        </a:solidFill>
                        <a:latin typeface="华文楷体" panose="02010600040101010101" charset="-122"/>
                        <a:ea typeface="华文楷体" panose="02010600040101010101" charset="-122"/>
                        <a:sym typeface="楷体" panose="02010609060101010101" pitchFamily="49" charset="-122"/>
                      </a:endParaRPr>
                    </a:p>
                  </a:txBody>
                  <a:tcPr marL="0" marR="0" marT="0" marB="0" anchor="ctr">
                    <a:lnL w="9525" cap="flat" cmpd="sng">
                      <a:solidFill>
                        <a:schemeClr val="bg1"/>
                      </a:solidFill>
                      <a:prstDash val="solid"/>
                      <a:bevel/>
                      <a:headEnd type="none" w="med" len="med"/>
                      <a:tailEnd type="none" w="med" len="med"/>
                    </a:lnL>
                    <a:lnR w="9525" cap="flat" cmpd="sng">
                      <a:solidFill>
                        <a:srgbClr val="7F7F7F"/>
                      </a:solidFill>
                      <a:prstDash val="solid"/>
                      <a:bevel/>
                      <a:headEnd type="none" w="med" len="med"/>
                      <a:tailEnd type="none" w="med" len="med"/>
                    </a:lnR>
                    <a:lnT cap="flat">
                      <a:noFill/>
                    </a:lnT>
                    <a:lnB w="9525" cap="flat" cmpd="sng">
                      <a:solidFill>
                        <a:srgbClr val="7F7F7F"/>
                      </a:solidFill>
                      <a:prstDash val="solid"/>
                      <a:bevel/>
                      <a:headEnd type="none" w="med" len="med"/>
                      <a:tailEnd type="none" w="med" len="med"/>
                    </a:lnB>
                    <a:lnTlToBr>
                      <a:noFill/>
                    </a:lnTlToBr>
                    <a:lnBlToTr>
                      <a:noFill/>
                    </a:lnBlToTr>
                    <a:solidFill>
                      <a:schemeClr val="bg1"/>
                    </a:solidFill>
                  </a:tcPr>
                </a:tc>
                <a:tc>
                  <a:txBody>
                    <a:bodyPr/>
                    <a:p>
                      <a:pPr marL="0" lvl="0" indent="0" algn="ctr" fontAlgn="ctr">
                        <a:spcBef>
                          <a:spcPct val="0"/>
                        </a:spcBef>
                        <a:buFont typeface="Arial" panose="020B0604020202020204" pitchFamily="34" charset="0"/>
                        <a:buNone/>
                      </a:pPr>
                      <a:r>
                        <a:rPr lang="en-US" altLang="x-none" sz="1000" b="1" dirty="0">
                          <a:solidFill>
                            <a:srgbClr val="000000"/>
                          </a:solidFill>
                          <a:latin typeface="华文楷体" panose="02010600040101010101" charset="-122"/>
                          <a:ea typeface="华文楷体" panose="02010600040101010101" charset="-122"/>
                          <a:sym typeface="楷体" panose="02010609060101010101" pitchFamily="49" charset="-122"/>
                        </a:rPr>
                        <a:t>2 </a:t>
                      </a:r>
                      <a:endParaRPr lang="en-US" altLang="x-none" sz="1000" b="1" dirty="0">
                        <a:solidFill>
                          <a:srgbClr val="000000"/>
                        </a:solidFill>
                        <a:latin typeface="华文楷体" panose="02010600040101010101" charset="-122"/>
                        <a:ea typeface="华文楷体" panose="02010600040101010101" charset="-122"/>
                        <a:sym typeface="楷体" panose="02010609060101010101" pitchFamily="49" charset="-122"/>
                      </a:endParaRPr>
                    </a:p>
                  </a:txBody>
                  <a:tcPr marL="0" marR="0" marT="0" marB="0" anchor="ctr">
                    <a:lnL w="9525" cap="flat" cmpd="sng">
                      <a:solidFill>
                        <a:srgbClr val="7F7F7F"/>
                      </a:solidFill>
                      <a:prstDash val="solid"/>
                      <a:bevel/>
                      <a:headEnd type="none" w="med" len="med"/>
                      <a:tailEnd type="none" w="med" len="med"/>
                    </a:lnL>
                    <a:lnR w="9525" cap="flat" cmpd="sng">
                      <a:solidFill>
                        <a:schemeClr val="bg1"/>
                      </a:solidFill>
                      <a:prstDash val="solid"/>
                      <a:bevel/>
                      <a:headEnd type="none" w="med" len="med"/>
                      <a:tailEnd type="none" w="med" len="med"/>
                    </a:lnR>
                    <a:lnT cap="flat">
                      <a:noFill/>
                    </a:lnT>
                    <a:lnB w="9525" cap="flat" cmpd="sng">
                      <a:solidFill>
                        <a:srgbClr val="7F7F7F"/>
                      </a:solidFill>
                      <a:prstDash val="solid"/>
                      <a:bevel/>
                      <a:headEnd type="none" w="med" len="med"/>
                      <a:tailEnd type="none" w="med" len="med"/>
                    </a:lnB>
                    <a:lnTlToBr>
                      <a:noFill/>
                    </a:lnTlToBr>
                    <a:lnBlToTr>
                      <a:noFill/>
                    </a:lnBlToTr>
                    <a:solidFill>
                      <a:schemeClr val="bg1"/>
                    </a:solidFill>
                  </a:tcPr>
                </a:tc>
                <a:tc>
                  <a:txBody>
                    <a:bodyPr/>
                    <a:p>
                      <a:pPr marL="0" lvl="0" indent="0" algn="ctr" fontAlgn="ctr">
                        <a:spcBef>
                          <a:spcPct val="0"/>
                        </a:spcBef>
                        <a:buFont typeface="Arial" panose="020B0604020202020204" pitchFamily="34" charset="0"/>
                        <a:buNone/>
                      </a:pPr>
                      <a:r>
                        <a:rPr lang="en-US" altLang="x-none" sz="1000" b="1" dirty="0">
                          <a:solidFill>
                            <a:srgbClr val="000000"/>
                          </a:solidFill>
                          <a:latin typeface="华文楷体" panose="02010600040101010101" charset="-122"/>
                          <a:ea typeface="华文楷体" panose="02010600040101010101" charset="-122"/>
                          <a:sym typeface="楷体" panose="02010609060101010101" pitchFamily="49" charset="-122"/>
                        </a:rPr>
                        <a:t>/</a:t>
                      </a:r>
                      <a:endParaRPr lang="en-US" altLang="x-none" sz="1000" b="1" dirty="0">
                        <a:solidFill>
                          <a:srgbClr val="000000"/>
                        </a:solidFill>
                        <a:latin typeface="华文楷体" panose="02010600040101010101" charset="-122"/>
                        <a:ea typeface="华文楷体" panose="02010600040101010101" charset="-122"/>
                        <a:sym typeface="楷体" panose="02010609060101010101" pitchFamily="49" charset="-122"/>
                      </a:endParaRPr>
                    </a:p>
                  </a:txBody>
                  <a:tcPr marL="0" marR="0" marT="0" marB="0" anchor="ctr">
                    <a:lnL w="9525" cap="flat" cmpd="sng">
                      <a:solidFill>
                        <a:schemeClr val="bg1"/>
                      </a:solidFill>
                      <a:prstDash val="solid"/>
                      <a:bevel/>
                      <a:headEnd type="none" w="med" len="med"/>
                      <a:tailEnd type="none" w="med" len="med"/>
                    </a:lnL>
                    <a:lnR w="9525" cap="flat" cmpd="sng">
                      <a:solidFill>
                        <a:schemeClr val="bg1"/>
                      </a:solidFill>
                      <a:prstDash val="solid"/>
                      <a:bevel/>
                      <a:headEnd type="none" w="med" len="med"/>
                      <a:tailEnd type="none" w="med" len="med"/>
                    </a:lnR>
                    <a:lnT cap="flat">
                      <a:noFill/>
                    </a:lnT>
                    <a:lnB w="9525" cap="flat" cmpd="sng">
                      <a:solidFill>
                        <a:srgbClr val="7F7F7F"/>
                      </a:solidFill>
                      <a:prstDash val="solid"/>
                      <a:bevel/>
                      <a:headEnd type="none" w="med" len="med"/>
                      <a:tailEnd type="none" w="med" len="med"/>
                    </a:lnB>
                    <a:lnTlToBr>
                      <a:noFill/>
                    </a:lnTlToBr>
                    <a:lnBlToTr>
                      <a:noFill/>
                    </a:lnBlToTr>
                    <a:solidFill>
                      <a:schemeClr val="bg1"/>
                    </a:solidFill>
                  </a:tcPr>
                </a:tc>
                <a:tc>
                  <a:txBody>
                    <a:bodyPr/>
                    <a:p>
                      <a:pPr marL="0" lvl="0" indent="0" algn="ctr" fontAlgn="ctr">
                        <a:spcBef>
                          <a:spcPct val="0"/>
                        </a:spcBef>
                        <a:buFont typeface="Arial" panose="020B0604020202020204" pitchFamily="34" charset="0"/>
                        <a:buNone/>
                      </a:pPr>
                      <a:r>
                        <a:rPr lang="en-US" altLang="x-none" sz="1000" b="1" dirty="0">
                          <a:solidFill>
                            <a:srgbClr val="000000"/>
                          </a:solidFill>
                          <a:latin typeface="华文楷体" panose="02010600040101010101" charset="-122"/>
                          <a:ea typeface="华文楷体" panose="02010600040101010101" charset="-122"/>
                          <a:sym typeface="楷体" panose="02010609060101010101" pitchFamily="49" charset="-122"/>
                        </a:rPr>
                        <a:t>0 </a:t>
                      </a:r>
                      <a:endParaRPr lang="en-US" altLang="x-none" sz="1000" b="1" dirty="0">
                        <a:solidFill>
                          <a:srgbClr val="000000"/>
                        </a:solidFill>
                        <a:latin typeface="华文楷体" panose="02010600040101010101" charset="-122"/>
                        <a:ea typeface="华文楷体" panose="02010600040101010101" charset="-122"/>
                        <a:sym typeface="楷体" panose="02010609060101010101" pitchFamily="49" charset="-122"/>
                      </a:endParaRPr>
                    </a:p>
                  </a:txBody>
                  <a:tcPr marL="0" marR="0" marT="0" marB="0" anchor="ctr">
                    <a:lnL w="9525" cap="flat" cmpd="sng">
                      <a:solidFill>
                        <a:schemeClr val="bg1"/>
                      </a:solidFill>
                      <a:prstDash val="solid"/>
                      <a:bevel/>
                      <a:headEnd type="none" w="med" len="med"/>
                      <a:tailEnd type="none" w="med" len="med"/>
                    </a:lnL>
                    <a:lnR w="9525" cap="flat" cmpd="sng">
                      <a:solidFill>
                        <a:srgbClr val="7F7F7F"/>
                      </a:solidFill>
                      <a:prstDash val="solid"/>
                      <a:bevel/>
                      <a:headEnd type="none" w="med" len="med"/>
                      <a:tailEnd type="none" w="med" len="med"/>
                    </a:lnR>
                    <a:lnT cap="flat">
                      <a:noFill/>
                    </a:lnT>
                    <a:lnB w="9525" cap="flat" cmpd="sng">
                      <a:solidFill>
                        <a:srgbClr val="7F7F7F"/>
                      </a:solidFill>
                      <a:prstDash val="solid"/>
                      <a:bevel/>
                      <a:headEnd type="none" w="med" len="med"/>
                      <a:tailEnd type="none" w="med" len="med"/>
                    </a:lnB>
                    <a:lnTlToBr>
                      <a:noFill/>
                    </a:lnTlToBr>
                    <a:lnBlToTr>
                      <a:noFill/>
                    </a:lnBlToTr>
                    <a:solidFill>
                      <a:schemeClr val="bg1"/>
                    </a:solidFill>
                  </a:tcPr>
                </a:tc>
                <a:tc vMerge="1">
                  <a:tcPr>
                    <a:lnL w="9525" cap="flat" cmpd="sng">
                      <a:solidFill>
                        <a:srgbClr val="7F7F7F"/>
                      </a:solidFill>
                      <a:prstDash val="solid"/>
                      <a:bevel/>
                      <a:headEnd type="none" w="med" len="med"/>
                      <a:tailEnd type="none" w="med" len="med"/>
                    </a:lnL>
                    <a:lnR w="9525" cap="flat" cmpd="sng">
                      <a:solidFill>
                        <a:srgbClr val="7F7F7F"/>
                      </a:solidFill>
                      <a:prstDash val="solid"/>
                      <a:bevel/>
                      <a:headEnd type="none" w="med" len="med"/>
                      <a:tailEnd type="none" w="med" len="med"/>
                    </a:lnR>
                    <a:lnB w="9525" cap="flat" cmpd="sng">
                      <a:solidFill>
                        <a:srgbClr val="7F7F7F"/>
                      </a:solidFill>
                      <a:prstDash val="solid"/>
                      <a:bevel/>
                      <a:headEnd type="none" w="med" len="med"/>
                      <a:tailEnd type="none" w="med" len="med"/>
                    </a:lnB>
                  </a:tcPr>
                </a:tc>
              </a:tr>
              <a:tr h="200660">
                <a:tc vMerge="1">
                  <a:tcPr>
                    <a:lnL w="9525" cap="flat" cmpd="sng">
                      <a:solidFill>
                        <a:srgbClr val="7F7F7F"/>
                      </a:solidFill>
                      <a:prstDash val="solid"/>
                      <a:bevel/>
                      <a:headEnd type="none" w="med" len="med"/>
                      <a:tailEnd type="none" w="med" len="med"/>
                    </a:lnL>
                    <a:lnR w="9525" cap="flat" cmpd="sng">
                      <a:solidFill>
                        <a:srgbClr val="7F7F7F"/>
                      </a:solidFill>
                      <a:prstDash val="solid"/>
                      <a:bevel/>
                      <a:headEnd type="none" w="med" len="med"/>
                      <a:tailEnd type="none" w="med" len="med"/>
                    </a:lnR>
                  </a:tcPr>
                </a:tc>
                <a:tc rowSpan="15">
                  <a:txBody>
                    <a:bodyPr/>
                    <a:p>
                      <a:pPr marL="0" lvl="0" indent="0" algn="ctr" fontAlgn="ctr">
                        <a:spcBef>
                          <a:spcPct val="0"/>
                        </a:spcBef>
                        <a:buFont typeface="Arial" panose="020B0604020202020204" pitchFamily="34" charset="0"/>
                        <a:buNone/>
                      </a:pPr>
                      <a:r>
                        <a:rPr lang="zh-CN" altLang="en-US" sz="1000" b="1">
                          <a:solidFill>
                            <a:srgbClr val="000000"/>
                          </a:solidFill>
                          <a:latin typeface="华文楷体" panose="02010600040101010101" charset="-122"/>
                          <a:ea typeface="华文楷体" panose="02010600040101010101" charset="-122"/>
                          <a:sym typeface="Malgun Gothic" panose="020B0503020000020004" pitchFamily="34" charset="-127"/>
                        </a:rPr>
                        <a:t>间接</a:t>
                      </a:r>
                      <a:endParaRPr lang="zh-CN" altLang="en-US" sz="1000" b="1">
                        <a:solidFill>
                          <a:srgbClr val="000000"/>
                        </a:solidFill>
                        <a:latin typeface="华文楷体" panose="02010600040101010101" charset="-122"/>
                        <a:ea typeface="华文楷体" panose="02010600040101010101" charset="-122"/>
                        <a:sym typeface="Malgun Gothic" panose="020B0503020000020004" pitchFamily="34" charset="-127"/>
                      </a:endParaRPr>
                    </a:p>
                  </a:txBody>
                  <a:tcPr marL="0" marR="0" marT="0" marB="0" anchor="ctr">
                    <a:lnL w="9525" cap="flat" cmpd="sng">
                      <a:solidFill>
                        <a:srgbClr val="7F7F7F"/>
                      </a:solidFill>
                      <a:prstDash val="solid"/>
                      <a:bevel/>
                      <a:headEnd type="none" w="med" len="med"/>
                      <a:tailEnd type="none" w="med" len="med"/>
                    </a:lnL>
                    <a:lnR cap="flat">
                      <a:noFill/>
                    </a:lnR>
                    <a:lnT w="9525" cap="flat" cmpd="sng">
                      <a:solidFill>
                        <a:srgbClr val="7F7F7F"/>
                      </a:solidFill>
                      <a:prstDash val="solid"/>
                      <a:bevel/>
                      <a:headEnd type="none" w="med" len="med"/>
                      <a:tailEnd type="none" w="med" len="med"/>
                    </a:lnT>
                    <a:lnB w="9525" cap="flat" cmpd="sng">
                      <a:solidFill>
                        <a:srgbClr val="7F7F7F"/>
                      </a:solidFill>
                      <a:prstDash val="solid"/>
                      <a:bevel/>
                      <a:headEnd type="none" w="med" len="med"/>
                      <a:tailEnd type="none" w="med" len="med"/>
                    </a:lnB>
                    <a:lnTlToBr>
                      <a:noFill/>
                    </a:lnTlToBr>
                    <a:lnBlToTr>
                      <a:noFill/>
                    </a:lnBlToTr>
                    <a:solidFill>
                      <a:schemeClr val="bg1"/>
                    </a:solidFill>
                  </a:tcPr>
                </a:tc>
                <a:tc gridSpan="2">
                  <a:txBody>
                    <a:bodyPr/>
                    <a:p>
                      <a:pPr marL="0" lvl="0" indent="0" algn="ctr" fontAlgn="ctr">
                        <a:spcBef>
                          <a:spcPct val="0"/>
                        </a:spcBef>
                        <a:buFont typeface="Arial" panose="020B0604020202020204" pitchFamily="34" charset="0"/>
                        <a:buNone/>
                      </a:pPr>
                      <a:r>
                        <a:rPr lang="zh-CN" altLang="en-US" sz="1000" b="1">
                          <a:solidFill>
                            <a:srgbClr val="000000"/>
                          </a:solidFill>
                          <a:latin typeface="华文楷体" panose="02010600040101010101" charset="-122"/>
                          <a:ea typeface="华文楷体" panose="02010600040101010101" charset="-122"/>
                          <a:sym typeface="Malgun Gothic" panose="020B0503020000020004" pitchFamily="34" charset="-127"/>
                        </a:rPr>
                        <a:t>间接人员</a:t>
                      </a:r>
                      <a:endParaRPr lang="zh-CN" altLang="en-US" sz="1000" b="1">
                        <a:solidFill>
                          <a:srgbClr val="000000"/>
                        </a:solidFill>
                        <a:latin typeface="华文楷体" panose="02010600040101010101" charset="-122"/>
                        <a:ea typeface="华文楷体" panose="02010600040101010101" charset="-122"/>
                        <a:sym typeface="Malgun Gothic" panose="020B0503020000020004" pitchFamily="34" charset="-127"/>
                      </a:endParaRPr>
                    </a:p>
                  </a:txBody>
                  <a:tcPr marL="0" marR="0" marT="0" marB="0" anchor="ctr">
                    <a:lnL cap="flat">
                      <a:noFill/>
                    </a:lnL>
                    <a:lnR w="9525" cap="flat" cmpd="sng">
                      <a:solidFill>
                        <a:srgbClr val="7F7F7F"/>
                      </a:solidFill>
                      <a:prstDash val="solid"/>
                      <a:bevel/>
                      <a:headEnd type="none" w="med" len="med"/>
                      <a:tailEnd type="none" w="med" len="med"/>
                    </a:lnR>
                    <a:lnT w="9525" cap="flat" cmpd="sng">
                      <a:solidFill>
                        <a:srgbClr val="7F7F7F"/>
                      </a:solidFill>
                      <a:prstDash val="solid"/>
                      <a:bevel/>
                      <a:headEnd type="none" w="med" len="med"/>
                      <a:tailEnd type="none" w="med" len="med"/>
                    </a:lnT>
                    <a:lnB w="9525" cap="flat" cmpd="sng">
                      <a:solidFill>
                        <a:srgbClr val="7F7F7F"/>
                      </a:solidFill>
                      <a:prstDash val="solid"/>
                      <a:bevel/>
                      <a:headEnd type="none" w="med" len="med"/>
                      <a:tailEnd type="none" w="med" len="med"/>
                    </a:lnB>
                    <a:lnTlToBr>
                      <a:noFill/>
                    </a:lnTlToBr>
                    <a:lnBlToTr>
                      <a:noFill/>
                    </a:lnBlToTr>
                    <a:solidFill>
                      <a:schemeClr val="bg1"/>
                    </a:solidFill>
                  </a:tcPr>
                </a:tc>
                <a:tc hMerge="1">
                  <a:tcPr>
                    <a:lnR w="9525" cap="flat" cmpd="sng">
                      <a:solidFill>
                        <a:srgbClr val="7F7F7F"/>
                      </a:solidFill>
                      <a:prstDash val="solid"/>
                      <a:bevel/>
                      <a:headEnd type="none" w="med" len="med"/>
                      <a:tailEnd type="none" w="med" len="med"/>
                    </a:lnR>
                    <a:lnT w="9525" cap="flat" cmpd="sng">
                      <a:solidFill>
                        <a:srgbClr val="7F7F7F"/>
                      </a:solidFill>
                      <a:prstDash val="solid"/>
                      <a:bevel/>
                      <a:headEnd type="none" w="med" len="med"/>
                      <a:tailEnd type="none" w="med" len="med"/>
                    </a:lnT>
                    <a:lnB w="9525" cap="flat" cmpd="sng">
                      <a:solidFill>
                        <a:srgbClr val="7F7F7F"/>
                      </a:solidFill>
                      <a:prstDash val="solid"/>
                      <a:bevel/>
                      <a:headEnd type="none" w="med" len="med"/>
                      <a:tailEnd type="none" w="med" len="med"/>
                    </a:lnB>
                  </a:tcPr>
                </a:tc>
                <a:tc gridSpan="3">
                  <a:txBody>
                    <a:bodyPr/>
                    <a:p>
                      <a:pPr marL="0" lvl="0" indent="0" algn="ctr" fontAlgn="ctr">
                        <a:spcBef>
                          <a:spcPct val="0"/>
                        </a:spcBef>
                        <a:buFont typeface="Arial" panose="020B0604020202020204" pitchFamily="34" charset="0"/>
                        <a:buNone/>
                      </a:pPr>
                      <a:r>
                        <a:rPr lang="en-US" altLang="x-none" sz="1000" b="1" dirty="0">
                          <a:solidFill>
                            <a:srgbClr val="000000"/>
                          </a:solidFill>
                          <a:latin typeface="华文楷体" panose="02010600040101010101" charset="-122"/>
                          <a:ea typeface="华文楷体" panose="02010600040101010101" charset="-122"/>
                          <a:sym typeface="楷体" panose="02010609060101010101" pitchFamily="49" charset="-122"/>
                        </a:rPr>
                        <a:t>12</a:t>
                      </a:r>
                      <a:endParaRPr lang="en-US" altLang="x-none" sz="1000" b="1" dirty="0">
                        <a:solidFill>
                          <a:srgbClr val="000000"/>
                        </a:solidFill>
                        <a:latin typeface="华文楷体" panose="02010600040101010101" charset="-122"/>
                        <a:ea typeface="华文楷体" panose="02010600040101010101" charset="-122"/>
                        <a:sym typeface="楷体" panose="02010609060101010101" pitchFamily="49" charset="-122"/>
                      </a:endParaRPr>
                    </a:p>
                  </a:txBody>
                  <a:tcPr marL="0" marR="0" marT="0" marB="0" anchor="ctr">
                    <a:lnL w="9525" cap="flat" cmpd="sng">
                      <a:solidFill>
                        <a:srgbClr val="7F7F7F"/>
                      </a:solidFill>
                      <a:prstDash val="solid"/>
                      <a:bevel/>
                      <a:headEnd type="none" w="med" len="med"/>
                      <a:tailEnd type="none" w="med" len="med"/>
                    </a:lnL>
                    <a:lnR w="9525" cap="flat" cmpd="sng">
                      <a:solidFill>
                        <a:srgbClr val="7F7F7F"/>
                      </a:solidFill>
                      <a:prstDash val="solid"/>
                      <a:bevel/>
                      <a:headEnd type="none" w="med" len="med"/>
                      <a:tailEnd type="none" w="med" len="med"/>
                    </a:lnR>
                    <a:lnT w="9525" cap="flat" cmpd="sng">
                      <a:solidFill>
                        <a:srgbClr val="7F7F7F"/>
                      </a:solidFill>
                      <a:prstDash val="solid"/>
                      <a:bevel/>
                      <a:headEnd type="none" w="med" len="med"/>
                      <a:tailEnd type="none" w="med" len="med"/>
                    </a:lnT>
                    <a:lnB w="9525" cap="flat" cmpd="sng">
                      <a:solidFill>
                        <a:srgbClr val="7F7F7F"/>
                      </a:solidFill>
                      <a:prstDash val="solid"/>
                      <a:bevel/>
                      <a:headEnd type="none" w="med" len="med"/>
                      <a:tailEnd type="none" w="med" len="med"/>
                    </a:lnB>
                    <a:lnTlToBr>
                      <a:noFill/>
                    </a:lnTlToBr>
                    <a:lnBlToTr>
                      <a:noFill/>
                    </a:lnBlToTr>
                    <a:solidFill>
                      <a:schemeClr val="bg1"/>
                    </a:solidFill>
                  </a:tcPr>
                </a:tc>
                <a:tc hMerge="1">
                  <a:tcPr>
                    <a:lnT w="9525" cap="flat" cmpd="sng">
                      <a:solidFill>
                        <a:srgbClr val="7F7F7F"/>
                      </a:solidFill>
                      <a:prstDash val="solid"/>
                      <a:bevel/>
                      <a:headEnd type="none" w="med" len="med"/>
                      <a:tailEnd type="none" w="med" len="med"/>
                    </a:lnT>
                    <a:lnB w="9525" cap="flat" cmpd="sng">
                      <a:solidFill>
                        <a:srgbClr val="7F7F7F"/>
                      </a:solidFill>
                      <a:prstDash val="solid"/>
                      <a:bevel/>
                      <a:headEnd type="none" w="med" len="med"/>
                      <a:tailEnd type="none" w="med" len="med"/>
                    </a:lnB>
                  </a:tcPr>
                </a:tc>
                <a:tc hMerge="1">
                  <a:tcPr>
                    <a:lnR w="9525" cap="flat" cmpd="sng">
                      <a:solidFill>
                        <a:srgbClr val="7F7F7F"/>
                      </a:solidFill>
                      <a:prstDash val="solid"/>
                      <a:bevel/>
                      <a:headEnd type="none" w="med" len="med"/>
                      <a:tailEnd type="none" w="med" len="med"/>
                    </a:lnR>
                    <a:lnT w="9525" cap="flat" cmpd="sng">
                      <a:solidFill>
                        <a:srgbClr val="7F7F7F"/>
                      </a:solidFill>
                      <a:prstDash val="solid"/>
                      <a:bevel/>
                      <a:headEnd type="none" w="med" len="med"/>
                      <a:tailEnd type="none" w="med" len="med"/>
                    </a:lnT>
                    <a:lnB w="9525" cap="flat" cmpd="sng">
                      <a:solidFill>
                        <a:srgbClr val="7F7F7F"/>
                      </a:solidFill>
                      <a:prstDash val="solid"/>
                      <a:bevel/>
                      <a:headEnd type="none" w="med" len="med"/>
                      <a:tailEnd type="none" w="med" len="med"/>
                    </a:lnB>
                  </a:tcPr>
                </a:tc>
                <a:tc gridSpan="3">
                  <a:txBody>
                    <a:bodyPr/>
                    <a:p>
                      <a:pPr marL="0" lvl="0" indent="0" algn="ctr" fontAlgn="ctr">
                        <a:spcBef>
                          <a:spcPct val="0"/>
                        </a:spcBef>
                        <a:buFont typeface="Arial" panose="020B0604020202020204" pitchFamily="34" charset="0"/>
                        <a:buNone/>
                      </a:pPr>
                      <a:r>
                        <a:rPr lang="en-US" altLang="x-none" sz="1000" b="1" dirty="0">
                          <a:solidFill>
                            <a:srgbClr val="000000"/>
                          </a:solidFill>
                          <a:latin typeface="华文楷体" panose="02010600040101010101" charset="-122"/>
                          <a:ea typeface="华文楷体" panose="02010600040101010101" charset="-122"/>
                          <a:sym typeface="楷体" panose="02010609060101010101" pitchFamily="49" charset="-122"/>
                        </a:rPr>
                        <a:t>6 </a:t>
                      </a:r>
                      <a:endParaRPr lang="en-US" altLang="x-none" sz="1000" b="1" dirty="0">
                        <a:solidFill>
                          <a:srgbClr val="000000"/>
                        </a:solidFill>
                        <a:latin typeface="华文楷体" panose="02010600040101010101" charset="-122"/>
                        <a:ea typeface="华文楷体" panose="02010600040101010101" charset="-122"/>
                        <a:sym typeface="楷体" panose="02010609060101010101" pitchFamily="49" charset="-122"/>
                      </a:endParaRPr>
                    </a:p>
                  </a:txBody>
                  <a:tcPr marL="0" marR="0" marT="0" marB="0" anchor="ctr">
                    <a:lnL w="9525" cap="flat" cmpd="sng">
                      <a:solidFill>
                        <a:srgbClr val="7F7F7F"/>
                      </a:solidFill>
                      <a:prstDash val="solid"/>
                      <a:bevel/>
                      <a:headEnd type="none" w="med" len="med"/>
                      <a:tailEnd type="none" w="med" len="med"/>
                    </a:lnL>
                    <a:lnR w="9525" cap="flat" cmpd="sng">
                      <a:solidFill>
                        <a:srgbClr val="7F7F7F"/>
                      </a:solidFill>
                      <a:prstDash val="solid"/>
                      <a:bevel/>
                      <a:headEnd type="none" w="med" len="med"/>
                      <a:tailEnd type="none" w="med" len="med"/>
                    </a:lnR>
                    <a:lnT w="9525" cap="flat" cmpd="sng">
                      <a:solidFill>
                        <a:srgbClr val="7F7F7F"/>
                      </a:solidFill>
                      <a:prstDash val="solid"/>
                      <a:bevel/>
                      <a:headEnd type="none" w="med" len="med"/>
                      <a:tailEnd type="none" w="med" len="med"/>
                    </a:lnT>
                    <a:lnB w="9525" cap="flat" cmpd="sng">
                      <a:solidFill>
                        <a:srgbClr val="7F7F7F"/>
                      </a:solidFill>
                      <a:prstDash val="solid"/>
                      <a:bevel/>
                      <a:headEnd type="none" w="med" len="med"/>
                      <a:tailEnd type="none" w="med" len="med"/>
                    </a:lnB>
                    <a:lnTlToBr>
                      <a:noFill/>
                    </a:lnTlToBr>
                    <a:lnBlToTr>
                      <a:noFill/>
                    </a:lnBlToTr>
                    <a:solidFill>
                      <a:schemeClr val="bg1"/>
                    </a:solidFill>
                  </a:tcPr>
                </a:tc>
                <a:tc hMerge="1">
                  <a:tcPr>
                    <a:lnT w="9525" cap="flat" cmpd="sng">
                      <a:solidFill>
                        <a:srgbClr val="7F7F7F"/>
                      </a:solidFill>
                      <a:prstDash val="solid"/>
                      <a:bevel/>
                      <a:headEnd type="none" w="med" len="med"/>
                      <a:tailEnd type="none" w="med" len="med"/>
                    </a:lnT>
                    <a:lnB w="9525" cap="flat" cmpd="sng">
                      <a:solidFill>
                        <a:srgbClr val="7F7F7F"/>
                      </a:solidFill>
                      <a:prstDash val="solid"/>
                      <a:bevel/>
                      <a:headEnd type="none" w="med" len="med"/>
                      <a:tailEnd type="none" w="med" len="med"/>
                    </a:lnB>
                  </a:tcPr>
                </a:tc>
                <a:tc hMerge="1">
                  <a:tcPr>
                    <a:lnR w="9525" cap="flat" cmpd="sng">
                      <a:solidFill>
                        <a:srgbClr val="7F7F7F"/>
                      </a:solidFill>
                      <a:prstDash val="solid"/>
                      <a:bevel/>
                      <a:headEnd type="none" w="med" len="med"/>
                      <a:tailEnd type="none" w="med" len="med"/>
                    </a:lnR>
                    <a:lnT w="9525" cap="flat" cmpd="sng">
                      <a:solidFill>
                        <a:srgbClr val="7F7F7F"/>
                      </a:solidFill>
                      <a:prstDash val="solid"/>
                      <a:bevel/>
                      <a:headEnd type="none" w="med" len="med"/>
                      <a:tailEnd type="none" w="med" len="med"/>
                    </a:lnT>
                    <a:lnB w="9525" cap="flat" cmpd="sng">
                      <a:solidFill>
                        <a:srgbClr val="7F7F7F"/>
                      </a:solidFill>
                      <a:prstDash val="solid"/>
                      <a:bevel/>
                      <a:headEnd type="none" w="med" len="med"/>
                      <a:tailEnd type="none" w="med" len="med"/>
                    </a:lnB>
                  </a:tcPr>
                </a:tc>
                <a:tc gridSpan="3">
                  <a:txBody>
                    <a:bodyPr/>
                    <a:p>
                      <a:pPr marL="0" lvl="0" indent="0" algn="ctr" fontAlgn="ctr">
                        <a:spcBef>
                          <a:spcPct val="0"/>
                        </a:spcBef>
                        <a:buFont typeface="Arial" panose="020B0604020202020204" pitchFamily="34" charset="0"/>
                        <a:buNone/>
                      </a:pPr>
                      <a:r>
                        <a:rPr lang="en-US" altLang="x-none" sz="1000" b="1" dirty="0">
                          <a:solidFill>
                            <a:srgbClr val="000000"/>
                          </a:solidFill>
                          <a:latin typeface="华文楷体" panose="02010600040101010101" charset="-122"/>
                          <a:ea typeface="华文楷体" panose="02010600040101010101" charset="-122"/>
                          <a:sym typeface="楷体" panose="02010609060101010101" pitchFamily="49" charset="-122"/>
                        </a:rPr>
                        <a:t>18</a:t>
                      </a:r>
                      <a:endParaRPr lang="en-US" altLang="x-none" sz="1000" b="1" dirty="0">
                        <a:solidFill>
                          <a:srgbClr val="000000"/>
                        </a:solidFill>
                        <a:latin typeface="华文楷体" panose="02010600040101010101" charset="-122"/>
                        <a:ea typeface="华文楷体" panose="02010600040101010101" charset="-122"/>
                        <a:sym typeface="楷体" panose="02010609060101010101" pitchFamily="49" charset="-122"/>
                      </a:endParaRPr>
                    </a:p>
                  </a:txBody>
                  <a:tcPr marL="0" marR="0" marT="0" marB="0" anchor="ctr">
                    <a:lnL w="9525" cap="flat" cmpd="sng">
                      <a:solidFill>
                        <a:srgbClr val="7F7F7F"/>
                      </a:solidFill>
                      <a:prstDash val="solid"/>
                      <a:bevel/>
                      <a:headEnd type="none" w="med" len="med"/>
                      <a:tailEnd type="none" w="med" len="med"/>
                    </a:lnL>
                    <a:lnR w="9525" cap="flat" cmpd="sng">
                      <a:solidFill>
                        <a:srgbClr val="7F7F7F"/>
                      </a:solidFill>
                      <a:prstDash val="solid"/>
                      <a:bevel/>
                      <a:headEnd type="none" w="med" len="med"/>
                      <a:tailEnd type="none" w="med" len="med"/>
                    </a:lnR>
                    <a:lnT w="9525" cap="flat" cmpd="sng">
                      <a:solidFill>
                        <a:srgbClr val="7F7F7F"/>
                      </a:solidFill>
                      <a:prstDash val="solid"/>
                      <a:bevel/>
                      <a:headEnd type="none" w="med" len="med"/>
                      <a:tailEnd type="none" w="med" len="med"/>
                    </a:lnT>
                    <a:lnB w="9525" cap="flat" cmpd="sng">
                      <a:solidFill>
                        <a:srgbClr val="7F7F7F"/>
                      </a:solidFill>
                      <a:prstDash val="solid"/>
                      <a:bevel/>
                      <a:headEnd type="none" w="med" len="med"/>
                      <a:tailEnd type="none" w="med" len="med"/>
                    </a:lnB>
                    <a:lnTlToBr>
                      <a:noFill/>
                    </a:lnTlToBr>
                    <a:lnBlToTr>
                      <a:noFill/>
                    </a:lnBlToTr>
                    <a:solidFill>
                      <a:schemeClr val="bg1"/>
                    </a:solidFill>
                  </a:tcPr>
                </a:tc>
                <a:tc hMerge="1">
                  <a:tcPr>
                    <a:lnT w="9525" cap="flat" cmpd="sng">
                      <a:solidFill>
                        <a:srgbClr val="7F7F7F"/>
                      </a:solidFill>
                      <a:prstDash val="solid"/>
                      <a:bevel/>
                      <a:headEnd type="none" w="med" len="med"/>
                      <a:tailEnd type="none" w="med" len="med"/>
                    </a:lnT>
                    <a:lnB w="9525" cap="flat" cmpd="sng">
                      <a:solidFill>
                        <a:srgbClr val="7F7F7F"/>
                      </a:solidFill>
                      <a:prstDash val="solid"/>
                      <a:bevel/>
                      <a:headEnd type="none" w="med" len="med"/>
                      <a:tailEnd type="none" w="med" len="med"/>
                    </a:lnB>
                  </a:tcPr>
                </a:tc>
                <a:tc hMerge="1">
                  <a:tcPr>
                    <a:lnR w="9525" cap="flat" cmpd="sng">
                      <a:solidFill>
                        <a:srgbClr val="7F7F7F"/>
                      </a:solidFill>
                      <a:prstDash val="solid"/>
                      <a:bevel/>
                      <a:headEnd type="none" w="med" len="med"/>
                      <a:tailEnd type="none" w="med" len="med"/>
                    </a:lnR>
                    <a:lnT w="9525" cap="flat" cmpd="sng">
                      <a:solidFill>
                        <a:srgbClr val="7F7F7F"/>
                      </a:solidFill>
                      <a:prstDash val="solid"/>
                      <a:bevel/>
                      <a:headEnd type="none" w="med" len="med"/>
                      <a:tailEnd type="none" w="med" len="med"/>
                    </a:lnT>
                    <a:lnB w="9525" cap="flat" cmpd="sng">
                      <a:solidFill>
                        <a:srgbClr val="7F7F7F"/>
                      </a:solidFill>
                      <a:prstDash val="solid"/>
                      <a:bevel/>
                      <a:headEnd type="none" w="med" len="med"/>
                      <a:tailEnd type="none" w="med" len="med"/>
                    </a:lnB>
                  </a:tcPr>
                </a:tc>
                <a:tc>
                  <a:txBody>
                    <a:bodyPr/>
                    <a:p>
                      <a:pPr marL="0" lvl="0" indent="0" algn="l" fontAlgn="ctr">
                        <a:spcBef>
                          <a:spcPct val="0"/>
                        </a:spcBef>
                        <a:buFont typeface="Arial" panose="020B0604020202020204" pitchFamily="34" charset="0"/>
                        <a:buNone/>
                      </a:pPr>
                      <a:r>
                        <a:rPr lang="zh-CN" altLang="en-US" sz="800" b="1">
                          <a:solidFill>
                            <a:srgbClr val="000000"/>
                          </a:solidFill>
                          <a:latin typeface="华文楷体" panose="02010600040101010101" charset="-122"/>
                          <a:ea typeface="华文楷体" panose="02010600040101010101" charset="-122"/>
                          <a:sym typeface="Malgun Gothic" panose="020B0503020000020004" pitchFamily="34" charset="-127"/>
                        </a:rPr>
                        <a:t>　</a:t>
                      </a:r>
                      <a:endParaRPr lang="zh-CN" altLang="en-US" sz="800" b="1">
                        <a:solidFill>
                          <a:srgbClr val="000000"/>
                        </a:solidFill>
                        <a:latin typeface="华文楷体" panose="02010600040101010101" charset="-122"/>
                        <a:ea typeface="华文楷体" panose="02010600040101010101" charset="-122"/>
                        <a:sym typeface="Malgun Gothic" panose="020B0503020000020004" pitchFamily="34" charset="-127"/>
                      </a:endParaRPr>
                    </a:p>
                  </a:txBody>
                  <a:tcPr marL="59178" marR="0" marT="0" marB="0" anchor="ctr">
                    <a:lnL w="9525" cap="flat" cmpd="sng">
                      <a:solidFill>
                        <a:srgbClr val="7F7F7F"/>
                      </a:solidFill>
                      <a:prstDash val="solid"/>
                      <a:bevel/>
                      <a:headEnd type="none" w="med" len="med"/>
                      <a:tailEnd type="none" w="med" len="med"/>
                    </a:lnL>
                    <a:lnR w="9525" cap="flat" cmpd="sng">
                      <a:solidFill>
                        <a:srgbClr val="7F7F7F"/>
                      </a:solidFill>
                      <a:prstDash val="solid"/>
                      <a:bevel/>
                      <a:headEnd type="none" w="med" len="med"/>
                      <a:tailEnd type="none" w="med" len="med"/>
                    </a:lnR>
                    <a:lnT w="9525" cap="flat" cmpd="sng">
                      <a:solidFill>
                        <a:srgbClr val="7F7F7F"/>
                      </a:solidFill>
                      <a:prstDash val="solid"/>
                      <a:bevel/>
                      <a:headEnd type="none" w="med" len="med"/>
                      <a:tailEnd type="none" w="med" len="med"/>
                    </a:lnT>
                    <a:lnB w="9525" cap="flat" cmpd="sng">
                      <a:solidFill>
                        <a:srgbClr val="7F7F7F"/>
                      </a:solidFill>
                      <a:prstDash val="solid"/>
                      <a:bevel/>
                      <a:headEnd type="none" w="med" len="med"/>
                      <a:tailEnd type="none" w="med" len="med"/>
                    </a:lnB>
                    <a:lnTlToBr>
                      <a:noFill/>
                    </a:lnTlToBr>
                    <a:lnBlToTr>
                      <a:noFill/>
                    </a:lnBlToTr>
                    <a:solidFill>
                      <a:schemeClr val="bg1"/>
                    </a:solidFill>
                  </a:tcPr>
                </a:tc>
              </a:tr>
              <a:tr h="199390">
                <a:tc vMerge="1">
                  <a:tcPr>
                    <a:lnL w="9525" cap="flat" cmpd="sng">
                      <a:solidFill>
                        <a:srgbClr val="7F7F7F"/>
                      </a:solidFill>
                      <a:prstDash val="solid"/>
                      <a:bevel/>
                      <a:headEnd type="none" w="med" len="med"/>
                      <a:tailEnd type="none" w="med" len="med"/>
                    </a:lnL>
                    <a:lnR w="9525" cap="flat" cmpd="sng">
                      <a:solidFill>
                        <a:srgbClr val="7F7F7F"/>
                      </a:solidFill>
                      <a:prstDash val="solid"/>
                      <a:bevel/>
                      <a:headEnd type="none" w="med" len="med"/>
                      <a:tailEnd type="none" w="med" len="med"/>
                    </a:lnR>
                  </a:tcPr>
                </a:tc>
                <a:tc vMerge="1">
                  <a:tcPr>
                    <a:lnL w="9525" cap="flat" cmpd="sng">
                      <a:solidFill>
                        <a:srgbClr val="7F7F7F"/>
                      </a:solidFill>
                      <a:prstDash val="solid"/>
                      <a:bevel/>
                      <a:headEnd type="none" w="med" len="med"/>
                      <a:tailEnd type="none" w="med" len="med"/>
                    </a:lnL>
                    <a:lnR w="9525" cap="flat" cmpd="sng">
                      <a:solidFill>
                        <a:srgbClr val="7F7F7F"/>
                      </a:solidFill>
                      <a:prstDash val="solid"/>
                      <a:bevel/>
                      <a:headEnd type="none" w="med" len="med"/>
                      <a:tailEnd type="none" w="med" len="med"/>
                    </a:lnR>
                  </a:tcPr>
                </a:tc>
                <a:tc rowSpan="6">
                  <a:txBody>
                    <a:bodyPr/>
                    <a:p>
                      <a:pPr marL="0" lvl="0" indent="0" algn="l" fontAlgn="ctr">
                        <a:spcBef>
                          <a:spcPct val="0"/>
                        </a:spcBef>
                        <a:buFont typeface="Arial" panose="020B0604020202020204" pitchFamily="34" charset="0"/>
                        <a:buNone/>
                      </a:pPr>
                      <a:endParaRPr sz="1000" b="1">
                        <a:solidFill>
                          <a:srgbClr val="000000"/>
                        </a:solidFill>
                        <a:latin typeface="华文楷体" panose="02010600040101010101" charset="-122"/>
                        <a:ea typeface="华文楷体" panose="02010600040101010101" charset="-122"/>
                        <a:sym typeface="Malgun Gothic" panose="020B0503020000020004" pitchFamily="34" charset="-127"/>
                      </a:endParaRPr>
                    </a:p>
                  </a:txBody>
                  <a:tcPr marL="0" marR="0" marT="0" marB="0" anchor="ctr">
                    <a:lnL w="9525" cap="flat" cmpd="sng">
                      <a:solidFill>
                        <a:srgbClr val="7F7F7F"/>
                      </a:solidFill>
                      <a:prstDash val="solid"/>
                      <a:bevel/>
                      <a:headEnd type="none" w="med" len="med"/>
                      <a:tailEnd type="none" w="med" len="med"/>
                    </a:lnL>
                    <a:lnR w="12700" cap="flat">
                      <a:solidFill>
                        <a:schemeClr val="tx1">
                          <a:lumMod val="65000"/>
                          <a:lumOff val="35000"/>
                        </a:schemeClr>
                      </a:solidFill>
                      <a:prstDash val="solid"/>
                    </a:lnR>
                    <a:lnT w="9525" cap="flat" cmpd="sng">
                      <a:solidFill>
                        <a:srgbClr val="7F7F7F"/>
                      </a:solidFill>
                      <a:prstDash val="solid"/>
                      <a:bevel/>
                      <a:headEnd type="none" w="med" len="med"/>
                      <a:tailEnd type="none" w="med" len="med"/>
                    </a:lnT>
                    <a:lnB w="9525" cap="flat" cmpd="sng">
                      <a:solidFill>
                        <a:srgbClr val="7F7F7F"/>
                      </a:solidFill>
                      <a:prstDash val="solid"/>
                      <a:bevel/>
                      <a:headEnd type="none" w="med" len="med"/>
                      <a:tailEnd type="none" w="med" len="med"/>
                    </a:lnB>
                    <a:lnTlToBr>
                      <a:noFill/>
                    </a:lnTlToBr>
                    <a:lnBlToTr>
                      <a:noFill/>
                    </a:lnBlToTr>
                    <a:solidFill>
                      <a:schemeClr val="bg1"/>
                    </a:solidFill>
                  </a:tcPr>
                </a:tc>
                <a:tc>
                  <a:txBody>
                    <a:bodyPr/>
                    <a:p>
                      <a:pPr marL="0" lvl="0" indent="0" algn="ctr" fontAlgn="ctr">
                        <a:spcBef>
                          <a:spcPct val="0"/>
                        </a:spcBef>
                        <a:buFont typeface="Arial" panose="020B0604020202020204" pitchFamily="34" charset="0"/>
                        <a:buNone/>
                      </a:pPr>
                      <a:r>
                        <a:rPr lang="zh-CN" altLang="en-US" sz="1000" b="1">
                          <a:solidFill>
                            <a:srgbClr val="000000"/>
                          </a:solidFill>
                          <a:latin typeface="华文楷体" panose="02010600040101010101" charset="-122"/>
                          <a:ea typeface="华文楷体" panose="02010600040101010101" charset="-122"/>
                          <a:sym typeface="Malgun Gothic" panose="020B0503020000020004" pitchFamily="34" charset="-127"/>
                        </a:rPr>
                        <a:t>质量管理</a:t>
                      </a:r>
                      <a:endParaRPr lang="zh-CN" altLang="en-US" sz="1000" b="1">
                        <a:solidFill>
                          <a:srgbClr val="000000"/>
                        </a:solidFill>
                        <a:latin typeface="华文楷体" panose="02010600040101010101" charset="-122"/>
                        <a:ea typeface="华文楷体" panose="02010600040101010101" charset="-122"/>
                        <a:sym typeface="Malgun Gothic" panose="020B0503020000020004" pitchFamily="34" charset="-127"/>
                      </a:endParaRPr>
                    </a:p>
                  </a:txBody>
                  <a:tcPr marL="0" marR="0" marT="0" marB="0" anchor="ctr">
                    <a:lnL w="12700" cap="flat">
                      <a:solidFill>
                        <a:schemeClr val="tx1">
                          <a:lumMod val="65000"/>
                          <a:lumOff val="35000"/>
                        </a:schemeClr>
                      </a:solidFill>
                      <a:prstDash val="solid"/>
                    </a:lnL>
                    <a:lnR w="9525" cap="flat" cmpd="sng">
                      <a:solidFill>
                        <a:srgbClr val="7F7F7F"/>
                      </a:solidFill>
                      <a:prstDash val="solid"/>
                      <a:bevel/>
                      <a:headEnd type="none" w="med" len="med"/>
                      <a:tailEnd type="none" w="med" len="med"/>
                    </a:lnR>
                    <a:lnT w="9525" cap="flat" cmpd="sng">
                      <a:solidFill>
                        <a:srgbClr val="7F7F7F"/>
                      </a:solidFill>
                      <a:prstDash val="solid"/>
                      <a:bevel/>
                      <a:headEnd type="none" w="med" len="med"/>
                      <a:tailEnd type="none" w="med" len="med"/>
                    </a:lnT>
                    <a:lnB w="9525" cap="flat" cmpd="sng">
                      <a:solidFill>
                        <a:srgbClr val="7F7F7F"/>
                      </a:solidFill>
                      <a:prstDash val="solid"/>
                      <a:bevel/>
                      <a:headEnd type="none" w="med" len="med"/>
                      <a:tailEnd type="none" w="med" len="med"/>
                    </a:lnB>
                    <a:lnTlToBr>
                      <a:noFill/>
                    </a:lnTlToBr>
                    <a:lnBlToTr>
                      <a:noFill/>
                    </a:lnBlToTr>
                    <a:solidFill>
                      <a:schemeClr val="bg1"/>
                    </a:solidFill>
                  </a:tcPr>
                </a:tc>
                <a:tc>
                  <a:txBody>
                    <a:bodyPr/>
                    <a:p>
                      <a:pPr marL="0" lvl="0" indent="0" algn="ctr" fontAlgn="ctr">
                        <a:spcBef>
                          <a:spcPct val="0"/>
                        </a:spcBef>
                        <a:buFont typeface="Arial" panose="020B0604020202020204" pitchFamily="34" charset="0"/>
                        <a:buNone/>
                      </a:pPr>
                      <a:r>
                        <a:rPr lang="en-US" altLang="x-none" sz="1000" b="1" dirty="0">
                          <a:solidFill>
                            <a:srgbClr val="000000"/>
                          </a:solidFill>
                          <a:latin typeface="华文楷体" panose="02010600040101010101" charset="-122"/>
                          <a:ea typeface="华文楷体" panose="02010600040101010101" charset="-122"/>
                          <a:sym typeface="楷体" panose="02010609060101010101" pitchFamily="49" charset="-122"/>
                        </a:rPr>
                        <a:t>4</a:t>
                      </a:r>
                      <a:endParaRPr lang="en-US" altLang="x-none" sz="1000" b="1" dirty="0">
                        <a:solidFill>
                          <a:srgbClr val="000000"/>
                        </a:solidFill>
                        <a:latin typeface="华文楷体" panose="02010600040101010101" charset="-122"/>
                        <a:ea typeface="华文楷体" panose="02010600040101010101" charset="-122"/>
                        <a:sym typeface="楷体" panose="02010609060101010101" pitchFamily="49" charset="-122"/>
                      </a:endParaRPr>
                    </a:p>
                  </a:txBody>
                  <a:tcPr marL="0" marR="0" marT="0" marB="0" anchor="ctr">
                    <a:lnL w="9525" cap="flat" cmpd="sng">
                      <a:solidFill>
                        <a:srgbClr val="7F7F7F"/>
                      </a:solidFill>
                      <a:prstDash val="solid"/>
                      <a:bevel/>
                      <a:headEnd type="none" w="med" len="med"/>
                      <a:tailEnd type="none" w="med" len="med"/>
                    </a:lnL>
                    <a:lnR w="9525" cap="flat" cmpd="sng">
                      <a:solidFill>
                        <a:schemeClr val="bg1"/>
                      </a:solidFill>
                      <a:prstDash val="solid"/>
                      <a:bevel/>
                      <a:headEnd type="none" w="med" len="med"/>
                      <a:tailEnd type="none" w="med" len="med"/>
                    </a:lnR>
                    <a:lnT w="9525" cap="flat" cmpd="sng">
                      <a:solidFill>
                        <a:srgbClr val="7F7F7F"/>
                      </a:solidFill>
                      <a:prstDash val="solid"/>
                      <a:bevel/>
                      <a:headEnd type="none" w="med" len="med"/>
                      <a:tailEnd type="none" w="med" len="med"/>
                    </a:lnT>
                    <a:lnB w="9525" cap="flat" cmpd="sng">
                      <a:solidFill>
                        <a:srgbClr val="7F7F7F"/>
                      </a:solidFill>
                      <a:prstDash val="solid"/>
                      <a:bevel/>
                      <a:headEnd type="none" w="med" len="med"/>
                      <a:tailEnd type="none" w="med" len="med"/>
                    </a:lnB>
                    <a:lnTlToBr>
                      <a:noFill/>
                    </a:lnTlToBr>
                    <a:lnBlToTr>
                      <a:noFill/>
                    </a:lnBlToTr>
                    <a:solidFill>
                      <a:schemeClr val="bg1"/>
                    </a:solidFill>
                  </a:tcPr>
                </a:tc>
                <a:tc>
                  <a:txBody>
                    <a:bodyPr/>
                    <a:p>
                      <a:pPr marL="0" lvl="0" indent="0" algn="ctr" fontAlgn="ctr">
                        <a:spcBef>
                          <a:spcPct val="0"/>
                        </a:spcBef>
                        <a:buFont typeface="Arial" panose="020B0604020202020204" pitchFamily="34" charset="0"/>
                        <a:buNone/>
                      </a:pPr>
                      <a:r>
                        <a:rPr lang="en-US" altLang="x-none" sz="1000" b="1" dirty="0">
                          <a:solidFill>
                            <a:srgbClr val="000000"/>
                          </a:solidFill>
                          <a:latin typeface="华文楷体" panose="02010600040101010101" charset="-122"/>
                          <a:ea typeface="华文楷体" panose="02010600040101010101" charset="-122"/>
                          <a:sym typeface="楷体" panose="02010609060101010101" pitchFamily="49" charset="-122"/>
                        </a:rPr>
                        <a:t>/</a:t>
                      </a:r>
                      <a:endParaRPr lang="en-US" altLang="x-none" sz="1000" b="1" dirty="0">
                        <a:solidFill>
                          <a:srgbClr val="000000"/>
                        </a:solidFill>
                        <a:latin typeface="华文楷体" panose="02010600040101010101" charset="-122"/>
                        <a:ea typeface="华文楷体" panose="02010600040101010101" charset="-122"/>
                        <a:sym typeface="楷体" panose="02010609060101010101" pitchFamily="49" charset="-122"/>
                      </a:endParaRPr>
                    </a:p>
                  </a:txBody>
                  <a:tcPr marL="0" marR="0" marT="0" marB="0" anchor="ctr">
                    <a:lnL w="9525" cap="flat" cmpd="sng">
                      <a:solidFill>
                        <a:schemeClr val="bg1"/>
                      </a:solidFill>
                      <a:prstDash val="solid"/>
                      <a:bevel/>
                      <a:headEnd type="none" w="med" len="med"/>
                      <a:tailEnd type="none" w="med" len="med"/>
                    </a:lnL>
                    <a:lnR w="9525" cap="flat" cmpd="sng">
                      <a:solidFill>
                        <a:schemeClr val="bg1"/>
                      </a:solidFill>
                      <a:prstDash val="solid"/>
                      <a:bevel/>
                      <a:headEnd type="none" w="med" len="med"/>
                      <a:tailEnd type="none" w="med" len="med"/>
                    </a:lnR>
                    <a:lnT w="9525" cap="flat" cmpd="sng">
                      <a:solidFill>
                        <a:srgbClr val="7F7F7F"/>
                      </a:solidFill>
                      <a:prstDash val="solid"/>
                      <a:bevel/>
                      <a:headEnd type="none" w="med" len="med"/>
                      <a:tailEnd type="none" w="med" len="med"/>
                    </a:lnT>
                    <a:lnB w="9525" cap="flat" cmpd="sng">
                      <a:solidFill>
                        <a:srgbClr val="7F7F7F"/>
                      </a:solidFill>
                      <a:prstDash val="solid"/>
                      <a:bevel/>
                      <a:headEnd type="none" w="med" len="med"/>
                      <a:tailEnd type="none" w="med" len="med"/>
                    </a:lnB>
                    <a:lnTlToBr>
                      <a:noFill/>
                    </a:lnTlToBr>
                    <a:lnBlToTr>
                      <a:noFill/>
                    </a:lnBlToTr>
                    <a:solidFill>
                      <a:schemeClr val="bg1"/>
                    </a:solidFill>
                  </a:tcPr>
                </a:tc>
                <a:tc>
                  <a:txBody>
                    <a:bodyPr/>
                    <a:p>
                      <a:pPr marL="0" lvl="0" indent="0" algn="ctr" fontAlgn="ctr">
                        <a:spcBef>
                          <a:spcPct val="0"/>
                        </a:spcBef>
                        <a:buFont typeface="Arial" panose="020B0604020202020204" pitchFamily="34" charset="0"/>
                        <a:buNone/>
                      </a:pPr>
                      <a:r>
                        <a:rPr lang="en-US" altLang="x-none" sz="1000" b="1" dirty="0">
                          <a:solidFill>
                            <a:srgbClr val="000000"/>
                          </a:solidFill>
                          <a:latin typeface="华文楷体" panose="02010600040101010101" charset="-122"/>
                          <a:ea typeface="华文楷体" panose="02010600040101010101" charset="-122"/>
                          <a:sym typeface="楷体" panose="02010609060101010101" pitchFamily="49" charset="-122"/>
                        </a:rPr>
                        <a:t>0</a:t>
                      </a:r>
                      <a:endParaRPr lang="en-US" altLang="x-none" sz="1000" b="1" dirty="0">
                        <a:solidFill>
                          <a:srgbClr val="000000"/>
                        </a:solidFill>
                        <a:latin typeface="华文楷体" panose="02010600040101010101" charset="-122"/>
                        <a:ea typeface="华文楷体" panose="02010600040101010101" charset="-122"/>
                        <a:sym typeface="楷体" panose="02010609060101010101" pitchFamily="49" charset="-122"/>
                      </a:endParaRPr>
                    </a:p>
                  </a:txBody>
                  <a:tcPr marL="0" marR="0" marT="0" marB="0" anchor="ctr">
                    <a:lnL w="9525" cap="flat" cmpd="sng">
                      <a:solidFill>
                        <a:schemeClr val="bg1"/>
                      </a:solidFill>
                      <a:prstDash val="solid"/>
                      <a:bevel/>
                      <a:headEnd type="none" w="med" len="med"/>
                      <a:tailEnd type="none" w="med" len="med"/>
                    </a:lnL>
                    <a:lnR w="9525" cap="flat" cmpd="sng">
                      <a:solidFill>
                        <a:srgbClr val="7F7F7F"/>
                      </a:solidFill>
                      <a:prstDash val="solid"/>
                      <a:bevel/>
                      <a:headEnd type="none" w="med" len="med"/>
                      <a:tailEnd type="none" w="med" len="med"/>
                    </a:lnR>
                    <a:lnT w="9525" cap="flat" cmpd="sng">
                      <a:solidFill>
                        <a:srgbClr val="7F7F7F"/>
                      </a:solidFill>
                      <a:prstDash val="solid"/>
                      <a:bevel/>
                      <a:headEnd type="none" w="med" len="med"/>
                      <a:tailEnd type="none" w="med" len="med"/>
                    </a:lnT>
                    <a:lnB w="9525" cap="flat" cmpd="sng">
                      <a:solidFill>
                        <a:srgbClr val="7F7F7F"/>
                      </a:solidFill>
                      <a:prstDash val="solid"/>
                      <a:bevel/>
                      <a:headEnd type="none" w="med" len="med"/>
                      <a:tailEnd type="none" w="med" len="med"/>
                    </a:lnB>
                    <a:lnTlToBr>
                      <a:noFill/>
                    </a:lnTlToBr>
                    <a:lnBlToTr>
                      <a:noFill/>
                    </a:lnBlToTr>
                    <a:solidFill>
                      <a:schemeClr val="bg1"/>
                    </a:solidFill>
                  </a:tcPr>
                </a:tc>
                <a:tc>
                  <a:txBody>
                    <a:bodyPr/>
                    <a:p>
                      <a:pPr marL="0" lvl="0" indent="0" algn="ctr" fontAlgn="ctr">
                        <a:spcBef>
                          <a:spcPct val="0"/>
                        </a:spcBef>
                        <a:buFont typeface="Arial" panose="020B0604020202020204" pitchFamily="34" charset="0"/>
                        <a:buNone/>
                      </a:pPr>
                      <a:r>
                        <a:rPr lang="en-US" altLang="x-none" sz="1000" b="1" dirty="0">
                          <a:solidFill>
                            <a:srgbClr val="000000"/>
                          </a:solidFill>
                          <a:latin typeface="华文楷体" panose="02010600040101010101" charset="-122"/>
                          <a:ea typeface="华文楷体" panose="02010600040101010101" charset="-122"/>
                          <a:sym typeface="楷体" panose="02010609060101010101" pitchFamily="49" charset="-122"/>
                        </a:rPr>
                        <a:t>2</a:t>
                      </a:r>
                      <a:endParaRPr lang="en-US" altLang="x-none" sz="1000" b="1" dirty="0">
                        <a:solidFill>
                          <a:srgbClr val="000000"/>
                        </a:solidFill>
                        <a:latin typeface="华文楷体" panose="02010600040101010101" charset="-122"/>
                        <a:ea typeface="华文楷体" panose="02010600040101010101" charset="-122"/>
                        <a:sym typeface="楷体" panose="02010609060101010101" pitchFamily="49" charset="-122"/>
                      </a:endParaRPr>
                    </a:p>
                  </a:txBody>
                  <a:tcPr marL="0" marR="0" marT="0" marB="0" anchor="ctr">
                    <a:lnL w="9525" cap="flat" cmpd="sng">
                      <a:solidFill>
                        <a:srgbClr val="7F7F7F"/>
                      </a:solidFill>
                      <a:prstDash val="solid"/>
                      <a:bevel/>
                      <a:headEnd type="none" w="med" len="med"/>
                      <a:tailEnd type="none" w="med" len="med"/>
                    </a:lnL>
                    <a:lnR w="9525" cap="flat" cmpd="sng">
                      <a:solidFill>
                        <a:schemeClr val="bg1"/>
                      </a:solidFill>
                      <a:prstDash val="solid"/>
                      <a:bevel/>
                      <a:headEnd type="none" w="med" len="med"/>
                      <a:tailEnd type="none" w="med" len="med"/>
                    </a:lnR>
                    <a:lnT w="9525" cap="flat" cmpd="sng">
                      <a:solidFill>
                        <a:srgbClr val="7F7F7F"/>
                      </a:solidFill>
                      <a:prstDash val="solid"/>
                      <a:bevel/>
                      <a:headEnd type="none" w="med" len="med"/>
                      <a:tailEnd type="none" w="med" len="med"/>
                    </a:lnT>
                    <a:lnB w="9525" cap="flat" cmpd="sng">
                      <a:solidFill>
                        <a:srgbClr val="7F7F7F"/>
                      </a:solidFill>
                      <a:prstDash val="solid"/>
                      <a:bevel/>
                      <a:headEnd type="none" w="med" len="med"/>
                      <a:tailEnd type="none" w="med" len="med"/>
                    </a:lnB>
                    <a:lnTlToBr>
                      <a:noFill/>
                    </a:lnTlToBr>
                    <a:lnBlToTr>
                      <a:noFill/>
                    </a:lnBlToTr>
                    <a:solidFill>
                      <a:schemeClr val="bg1"/>
                    </a:solidFill>
                  </a:tcPr>
                </a:tc>
                <a:tc>
                  <a:txBody>
                    <a:bodyPr/>
                    <a:p>
                      <a:pPr marL="0" lvl="0" indent="0" algn="ctr" fontAlgn="ctr">
                        <a:spcBef>
                          <a:spcPct val="0"/>
                        </a:spcBef>
                        <a:buFont typeface="Arial" panose="020B0604020202020204" pitchFamily="34" charset="0"/>
                        <a:buNone/>
                      </a:pPr>
                      <a:r>
                        <a:rPr lang="en-US" altLang="x-none" sz="1000" b="1" dirty="0">
                          <a:solidFill>
                            <a:srgbClr val="000000"/>
                          </a:solidFill>
                          <a:latin typeface="华文楷体" panose="02010600040101010101" charset="-122"/>
                          <a:ea typeface="华文楷体" panose="02010600040101010101" charset="-122"/>
                          <a:sym typeface="楷体" panose="02010609060101010101" pitchFamily="49" charset="-122"/>
                        </a:rPr>
                        <a:t>/</a:t>
                      </a:r>
                      <a:endParaRPr lang="en-US" altLang="x-none" sz="1000" b="1" dirty="0">
                        <a:solidFill>
                          <a:srgbClr val="000000"/>
                        </a:solidFill>
                        <a:latin typeface="华文楷体" panose="02010600040101010101" charset="-122"/>
                        <a:ea typeface="华文楷体" panose="02010600040101010101" charset="-122"/>
                        <a:sym typeface="楷体" panose="02010609060101010101" pitchFamily="49" charset="-122"/>
                      </a:endParaRPr>
                    </a:p>
                  </a:txBody>
                  <a:tcPr marL="0" marR="0" marT="0" marB="0" anchor="ctr">
                    <a:lnL w="9525" cap="flat" cmpd="sng">
                      <a:solidFill>
                        <a:schemeClr val="bg1"/>
                      </a:solidFill>
                      <a:prstDash val="solid"/>
                      <a:bevel/>
                      <a:headEnd type="none" w="med" len="med"/>
                      <a:tailEnd type="none" w="med" len="med"/>
                    </a:lnL>
                    <a:lnR w="9525" cap="flat" cmpd="sng">
                      <a:solidFill>
                        <a:schemeClr val="bg1"/>
                      </a:solidFill>
                      <a:prstDash val="solid"/>
                      <a:bevel/>
                      <a:headEnd type="none" w="med" len="med"/>
                      <a:tailEnd type="none" w="med" len="med"/>
                    </a:lnR>
                    <a:lnT w="9525" cap="flat" cmpd="sng">
                      <a:solidFill>
                        <a:srgbClr val="7F7F7F"/>
                      </a:solidFill>
                      <a:prstDash val="solid"/>
                      <a:bevel/>
                      <a:headEnd type="none" w="med" len="med"/>
                      <a:tailEnd type="none" w="med" len="med"/>
                    </a:lnT>
                    <a:lnB w="9525" cap="flat" cmpd="sng">
                      <a:solidFill>
                        <a:srgbClr val="7F7F7F"/>
                      </a:solidFill>
                      <a:prstDash val="solid"/>
                      <a:bevel/>
                      <a:headEnd type="none" w="med" len="med"/>
                      <a:tailEnd type="none" w="med" len="med"/>
                    </a:lnB>
                    <a:lnTlToBr>
                      <a:noFill/>
                    </a:lnTlToBr>
                    <a:lnBlToTr>
                      <a:noFill/>
                    </a:lnBlToTr>
                    <a:solidFill>
                      <a:schemeClr val="bg1"/>
                    </a:solidFill>
                  </a:tcPr>
                </a:tc>
                <a:tc>
                  <a:txBody>
                    <a:bodyPr/>
                    <a:p>
                      <a:pPr marL="0" lvl="0" indent="0" algn="ctr" fontAlgn="ctr">
                        <a:spcBef>
                          <a:spcPct val="0"/>
                        </a:spcBef>
                        <a:buFont typeface="Arial" panose="020B0604020202020204" pitchFamily="34" charset="0"/>
                        <a:buNone/>
                      </a:pPr>
                      <a:r>
                        <a:rPr lang="en-US" altLang="x-none" sz="1000" b="1" dirty="0">
                          <a:solidFill>
                            <a:srgbClr val="000000"/>
                          </a:solidFill>
                          <a:latin typeface="华文楷体" panose="02010600040101010101" charset="-122"/>
                          <a:ea typeface="华文楷体" panose="02010600040101010101" charset="-122"/>
                          <a:sym typeface="楷体" panose="02010609060101010101" pitchFamily="49" charset="-122"/>
                        </a:rPr>
                        <a:t>0</a:t>
                      </a:r>
                      <a:endParaRPr lang="en-US" altLang="x-none" sz="1000" b="1" dirty="0">
                        <a:solidFill>
                          <a:srgbClr val="000000"/>
                        </a:solidFill>
                        <a:latin typeface="华文楷体" panose="02010600040101010101" charset="-122"/>
                        <a:ea typeface="华文楷体" panose="02010600040101010101" charset="-122"/>
                        <a:sym typeface="楷体" panose="02010609060101010101" pitchFamily="49" charset="-122"/>
                      </a:endParaRPr>
                    </a:p>
                  </a:txBody>
                  <a:tcPr marL="0" marR="0" marT="0" marB="0" anchor="ctr">
                    <a:lnL w="9525" cap="flat" cmpd="sng">
                      <a:solidFill>
                        <a:schemeClr val="bg1"/>
                      </a:solidFill>
                      <a:prstDash val="solid"/>
                      <a:bevel/>
                      <a:headEnd type="none" w="med" len="med"/>
                      <a:tailEnd type="none" w="med" len="med"/>
                    </a:lnL>
                    <a:lnR w="9525" cap="flat" cmpd="sng">
                      <a:solidFill>
                        <a:srgbClr val="7F7F7F"/>
                      </a:solidFill>
                      <a:prstDash val="solid"/>
                      <a:bevel/>
                      <a:headEnd type="none" w="med" len="med"/>
                      <a:tailEnd type="none" w="med" len="med"/>
                    </a:lnR>
                    <a:lnT w="9525" cap="flat" cmpd="sng">
                      <a:solidFill>
                        <a:srgbClr val="7F7F7F"/>
                      </a:solidFill>
                      <a:prstDash val="solid"/>
                      <a:bevel/>
                      <a:headEnd type="none" w="med" len="med"/>
                      <a:tailEnd type="none" w="med" len="med"/>
                    </a:lnT>
                    <a:lnB w="9525" cap="flat" cmpd="sng">
                      <a:solidFill>
                        <a:srgbClr val="7F7F7F"/>
                      </a:solidFill>
                      <a:prstDash val="solid"/>
                      <a:bevel/>
                      <a:headEnd type="none" w="med" len="med"/>
                      <a:tailEnd type="none" w="med" len="med"/>
                    </a:lnB>
                    <a:lnTlToBr>
                      <a:noFill/>
                    </a:lnTlToBr>
                    <a:lnBlToTr>
                      <a:noFill/>
                    </a:lnBlToTr>
                    <a:solidFill>
                      <a:schemeClr val="bg1"/>
                    </a:solidFill>
                  </a:tcPr>
                </a:tc>
                <a:tc>
                  <a:txBody>
                    <a:bodyPr/>
                    <a:p>
                      <a:pPr marL="0" lvl="0" indent="0" algn="ctr" fontAlgn="ctr">
                        <a:spcBef>
                          <a:spcPct val="0"/>
                        </a:spcBef>
                        <a:buFont typeface="Arial" panose="020B0604020202020204" pitchFamily="34" charset="0"/>
                        <a:buNone/>
                      </a:pPr>
                      <a:r>
                        <a:rPr lang="en-US" altLang="x-none" sz="1000" b="1" dirty="0">
                          <a:solidFill>
                            <a:srgbClr val="000000"/>
                          </a:solidFill>
                          <a:latin typeface="华文楷体" panose="02010600040101010101" charset="-122"/>
                          <a:ea typeface="华文楷体" panose="02010600040101010101" charset="-122"/>
                          <a:sym typeface="楷体" panose="02010609060101010101" pitchFamily="49" charset="-122"/>
                        </a:rPr>
                        <a:t>6</a:t>
                      </a:r>
                      <a:endParaRPr lang="en-US" altLang="x-none" sz="1000" b="1" dirty="0">
                        <a:solidFill>
                          <a:srgbClr val="000000"/>
                        </a:solidFill>
                        <a:latin typeface="华文楷体" panose="02010600040101010101" charset="-122"/>
                        <a:ea typeface="华文楷体" panose="02010600040101010101" charset="-122"/>
                        <a:sym typeface="楷体" panose="02010609060101010101" pitchFamily="49" charset="-122"/>
                      </a:endParaRPr>
                    </a:p>
                  </a:txBody>
                  <a:tcPr marL="0" marR="0" marT="0" marB="0" anchor="ctr">
                    <a:lnL w="9525" cap="flat" cmpd="sng">
                      <a:solidFill>
                        <a:srgbClr val="7F7F7F"/>
                      </a:solidFill>
                      <a:prstDash val="solid"/>
                      <a:bevel/>
                      <a:headEnd type="none" w="med" len="med"/>
                      <a:tailEnd type="none" w="med" len="med"/>
                    </a:lnL>
                    <a:lnR w="9525" cap="flat" cmpd="sng">
                      <a:solidFill>
                        <a:schemeClr val="bg1"/>
                      </a:solidFill>
                      <a:prstDash val="solid"/>
                      <a:bevel/>
                      <a:headEnd type="none" w="med" len="med"/>
                      <a:tailEnd type="none" w="med" len="med"/>
                    </a:lnR>
                    <a:lnT w="9525" cap="flat" cmpd="sng">
                      <a:solidFill>
                        <a:srgbClr val="7F7F7F"/>
                      </a:solidFill>
                      <a:prstDash val="solid"/>
                      <a:bevel/>
                      <a:headEnd type="none" w="med" len="med"/>
                      <a:tailEnd type="none" w="med" len="med"/>
                    </a:lnT>
                    <a:lnB w="9525" cap="flat" cmpd="sng">
                      <a:solidFill>
                        <a:srgbClr val="7F7F7F"/>
                      </a:solidFill>
                      <a:prstDash val="solid"/>
                      <a:bevel/>
                      <a:headEnd type="none" w="med" len="med"/>
                      <a:tailEnd type="none" w="med" len="med"/>
                    </a:lnB>
                    <a:lnTlToBr>
                      <a:noFill/>
                    </a:lnTlToBr>
                    <a:lnBlToTr>
                      <a:noFill/>
                    </a:lnBlToTr>
                    <a:solidFill>
                      <a:schemeClr val="bg1"/>
                    </a:solidFill>
                  </a:tcPr>
                </a:tc>
                <a:tc>
                  <a:txBody>
                    <a:bodyPr/>
                    <a:p>
                      <a:pPr marL="0" lvl="0" indent="0" algn="ctr" fontAlgn="ctr">
                        <a:spcBef>
                          <a:spcPct val="0"/>
                        </a:spcBef>
                        <a:buFont typeface="Arial" panose="020B0604020202020204" pitchFamily="34" charset="0"/>
                        <a:buNone/>
                      </a:pPr>
                      <a:r>
                        <a:rPr lang="en-US" altLang="x-none" sz="1000" b="1" dirty="0">
                          <a:solidFill>
                            <a:srgbClr val="000000"/>
                          </a:solidFill>
                          <a:latin typeface="华文楷体" panose="02010600040101010101" charset="-122"/>
                          <a:ea typeface="华文楷体" panose="02010600040101010101" charset="-122"/>
                          <a:sym typeface="楷体" panose="02010609060101010101" pitchFamily="49" charset="-122"/>
                        </a:rPr>
                        <a:t>/</a:t>
                      </a:r>
                      <a:endParaRPr lang="en-US" altLang="x-none" sz="1000" b="1" dirty="0">
                        <a:solidFill>
                          <a:srgbClr val="000000"/>
                        </a:solidFill>
                        <a:latin typeface="华文楷体" panose="02010600040101010101" charset="-122"/>
                        <a:ea typeface="华文楷体" panose="02010600040101010101" charset="-122"/>
                        <a:sym typeface="楷体" panose="02010609060101010101" pitchFamily="49" charset="-122"/>
                      </a:endParaRPr>
                    </a:p>
                  </a:txBody>
                  <a:tcPr marL="0" marR="0" marT="0" marB="0" anchor="ctr">
                    <a:lnL w="9525" cap="flat" cmpd="sng">
                      <a:solidFill>
                        <a:schemeClr val="bg1"/>
                      </a:solidFill>
                      <a:prstDash val="solid"/>
                      <a:bevel/>
                      <a:headEnd type="none" w="med" len="med"/>
                      <a:tailEnd type="none" w="med" len="med"/>
                    </a:lnL>
                    <a:lnR w="9525" cap="flat" cmpd="sng">
                      <a:solidFill>
                        <a:schemeClr val="bg1"/>
                      </a:solidFill>
                      <a:prstDash val="solid"/>
                      <a:bevel/>
                      <a:headEnd type="none" w="med" len="med"/>
                      <a:tailEnd type="none" w="med" len="med"/>
                    </a:lnR>
                    <a:lnT w="9525" cap="flat" cmpd="sng">
                      <a:solidFill>
                        <a:srgbClr val="7F7F7F"/>
                      </a:solidFill>
                      <a:prstDash val="solid"/>
                      <a:bevel/>
                      <a:headEnd type="none" w="med" len="med"/>
                      <a:tailEnd type="none" w="med" len="med"/>
                    </a:lnT>
                    <a:lnB w="9525" cap="flat" cmpd="sng">
                      <a:solidFill>
                        <a:srgbClr val="7F7F7F"/>
                      </a:solidFill>
                      <a:prstDash val="solid"/>
                      <a:bevel/>
                      <a:headEnd type="none" w="med" len="med"/>
                      <a:tailEnd type="none" w="med" len="med"/>
                    </a:lnB>
                    <a:lnTlToBr>
                      <a:noFill/>
                    </a:lnTlToBr>
                    <a:lnBlToTr>
                      <a:noFill/>
                    </a:lnBlToTr>
                    <a:solidFill>
                      <a:schemeClr val="bg1"/>
                    </a:solidFill>
                  </a:tcPr>
                </a:tc>
                <a:tc>
                  <a:txBody>
                    <a:bodyPr/>
                    <a:p>
                      <a:pPr marL="0" lvl="0" indent="0" algn="ctr" fontAlgn="ctr">
                        <a:spcBef>
                          <a:spcPct val="0"/>
                        </a:spcBef>
                        <a:buFont typeface="Arial" panose="020B0604020202020204" pitchFamily="34" charset="0"/>
                        <a:buNone/>
                      </a:pPr>
                      <a:r>
                        <a:rPr lang="en-US" altLang="x-none" sz="1000" b="1" dirty="0">
                          <a:solidFill>
                            <a:srgbClr val="000000"/>
                          </a:solidFill>
                          <a:latin typeface="华文楷体" panose="02010600040101010101" charset="-122"/>
                          <a:ea typeface="华文楷体" panose="02010600040101010101" charset="-122"/>
                          <a:sym typeface="楷体" panose="02010609060101010101" pitchFamily="49" charset="-122"/>
                        </a:rPr>
                        <a:t>0</a:t>
                      </a:r>
                      <a:endParaRPr lang="en-US" altLang="x-none" sz="1000" b="1" dirty="0">
                        <a:solidFill>
                          <a:srgbClr val="000000"/>
                        </a:solidFill>
                        <a:latin typeface="华文楷体" panose="02010600040101010101" charset="-122"/>
                        <a:ea typeface="华文楷体" panose="02010600040101010101" charset="-122"/>
                        <a:sym typeface="楷体" panose="02010609060101010101" pitchFamily="49" charset="-122"/>
                      </a:endParaRPr>
                    </a:p>
                  </a:txBody>
                  <a:tcPr marL="0" marR="0" marT="0" marB="0" anchor="ctr">
                    <a:lnL w="9525" cap="flat" cmpd="sng">
                      <a:solidFill>
                        <a:schemeClr val="bg1"/>
                      </a:solidFill>
                      <a:prstDash val="solid"/>
                      <a:bevel/>
                      <a:headEnd type="none" w="med" len="med"/>
                      <a:tailEnd type="none" w="med" len="med"/>
                    </a:lnL>
                    <a:lnR w="9525" cap="flat" cmpd="sng">
                      <a:solidFill>
                        <a:srgbClr val="7F7F7F"/>
                      </a:solidFill>
                      <a:prstDash val="solid"/>
                      <a:bevel/>
                      <a:headEnd type="none" w="med" len="med"/>
                      <a:tailEnd type="none" w="med" len="med"/>
                    </a:lnR>
                    <a:lnT w="9525" cap="flat" cmpd="sng">
                      <a:solidFill>
                        <a:srgbClr val="7F7F7F"/>
                      </a:solidFill>
                      <a:prstDash val="solid"/>
                      <a:bevel/>
                      <a:headEnd type="none" w="med" len="med"/>
                      <a:tailEnd type="none" w="med" len="med"/>
                    </a:lnT>
                    <a:lnB w="9525" cap="flat" cmpd="sng">
                      <a:solidFill>
                        <a:srgbClr val="7F7F7F"/>
                      </a:solidFill>
                      <a:prstDash val="solid"/>
                      <a:bevel/>
                      <a:headEnd type="none" w="med" len="med"/>
                      <a:tailEnd type="none" w="med" len="med"/>
                    </a:lnB>
                    <a:lnTlToBr>
                      <a:noFill/>
                    </a:lnTlToBr>
                    <a:lnBlToTr>
                      <a:noFill/>
                    </a:lnBlToTr>
                    <a:solidFill>
                      <a:schemeClr val="bg1"/>
                    </a:solidFill>
                  </a:tcPr>
                </a:tc>
                <a:tc>
                  <a:txBody>
                    <a:bodyPr/>
                    <a:p>
                      <a:pPr marL="0" lvl="0" indent="0" algn="l" fontAlgn="ctr">
                        <a:spcBef>
                          <a:spcPct val="0"/>
                        </a:spcBef>
                        <a:buFont typeface="Arial" panose="020B0604020202020204" pitchFamily="34" charset="0"/>
                        <a:buNone/>
                      </a:pPr>
                      <a:r>
                        <a:rPr lang="zh-CN" altLang="en-US" sz="800" b="1">
                          <a:solidFill>
                            <a:srgbClr val="000000"/>
                          </a:solidFill>
                          <a:latin typeface="华文楷体" panose="02010600040101010101" charset="-122"/>
                          <a:ea typeface="华文楷体" panose="02010600040101010101" charset="-122"/>
                          <a:sym typeface="Malgun Gothic" panose="020B0503020000020004" pitchFamily="34" charset="-127"/>
                        </a:rPr>
                        <a:t>　</a:t>
                      </a:r>
                      <a:endParaRPr lang="zh-CN" altLang="en-US" sz="800" b="1">
                        <a:solidFill>
                          <a:srgbClr val="000000"/>
                        </a:solidFill>
                        <a:latin typeface="华文楷体" panose="02010600040101010101" charset="-122"/>
                        <a:ea typeface="华文楷体" panose="02010600040101010101" charset="-122"/>
                        <a:sym typeface="Malgun Gothic" panose="020B0503020000020004" pitchFamily="34" charset="-127"/>
                      </a:endParaRPr>
                    </a:p>
                  </a:txBody>
                  <a:tcPr marL="59178" marR="0" marT="0" marB="0" anchor="ctr">
                    <a:lnL w="9525" cap="flat" cmpd="sng">
                      <a:solidFill>
                        <a:srgbClr val="7F7F7F"/>
                      </a:solidFill>
                      <a:prstDash val="solid"/>
                      <a:bevel/>
                      <a:headEnd type="none" w="med" len="med"/>
                      <a:tailEnd type="none" w="med" len="med"/>
                    </a:lnL>
                    <a:lnR w="9525" cap="flat" cmpd="sng">
                      <a:solidFill>
                        <a:srgbClr val="7F7F7F"/>
                      </a:solidFill>
                      <a:prstDash val="solid"/>
                      <a:bevel/>
                      <a:headEnd type="none" w="med" len="med"/>
                      <a:tailEnd type="none" w="med" len="med"/>
                    </a:lnR>
                    <a:lnT w="9525" cap="flat" cmpd="sng">
                      <a:solidFill>
                        <a:srgbClr val="7F7F7F"/>
                      </a:solidFill>
                      <a:prstDash val="solid"/>
                      <a:bevel/>
                      <a:headEnd type="none" w="med" len="med"/>
                      <a:tailEnd type="none" w="med" len="med"/>
                    </a:lnT>
                    <a:lnB w="9525" cap="flat" cmpd="sng">
                      <a:solidFill>
                        <a:srgbClr val="7F7F7F"/>
                      </a:solidFill>
                      <a:prstDash val="solid"/>
                      <a:bevel/>
                      <a:headEnd type="none" w="med" len="med"/>
                      <a:tailEnd type="none" w="med" len="med"/>
                    </a:lnB>
                    <a:lnTlToBr>
                      <a:noFill/>
                    </a:lnTlToBr>
                    <a:lnBlToTr>
                      <a:noFill/>
                    </a:lnBlToTr>
                    <a:solidFill>
                      <a:schemeClr val="bg1"/>
                    </a:solidFill>
                  </a:tcPr>
                </a:tc>
              </a:tr>
              <a:tr h="199390">
                <a:tc vMerge="1">
                  <a:tcPr>
                    <a:lnL w="9525" cap="flat" cmpd="sng">
                      <a:solidFill>
                        <a:srgbClr val="7F7F7F"/>
                      </a:solidFill>
                      <a:prstDash val="solid"/>
                      <a:bevel/>
                      <a:headEnd type="none" w="med" len="med"/>
                      <a:tailEnd type="none" w="med" len="med"/>
                    </a:lnL>
                    <a:lnR w="9525" cap="flat" cmpd="sng">
                      <a:solidFill>
                        <a:srgbClr val="7F7F7F"/>
                      </a:solidFill>
                      <a:prstDash val="solid"/>
                      <a:bevel/>
                      <a:headEnd type="none" w="med" len="med"/>
                      <a:tailEnd type="none" w="med" len="med"/>
                    </a:lnR>
                  </a:tcPr>
                </a:tc>
                <a:tc vMerge="1">
                  <a:tcPr>
                    <a:lnL w="9525" cap="flat" cmpd="sng">
                      <a:solidFill>
                        <a:srgbClr val="7F7F7F"/>
                      </a:solidFill>
                      <a:prstDash val="solid"/>
                      <a:bevel/>
                      <a:headEnd type="none" w="med" len="med"/>
                      <a:tailEnd type="none" w="med" len="med"/>
                    </a:lnL>
                    <a:lnR w="9525" cap="flat" cmpd="sng">
                      <a:solidFill>
                        <a:srgbClr val="7F7F7F"/>
                      </a:solidFill>
                      <a:prstDash val="solid"/>
                      <a:bevel/>
                      <a:headEnd type="none" w="med" len="med"/>
                      <a:tailEnd type="none" w="med" len="med"/>
                    </a:lnR>
                  </a:tcPr>
                </a:tc>
                <a:tc vMerge="1">
                  <a:tcPr>
                    <a:lnL w="9525" cap="flat" cmpd="sng">
                      <a:solidFill>
                        <a:srgbClr val="7F7F7F"/>
                      </a:solidFill>
                      <a:prstDash val="solid"/>
                      <a:bevel/>
                      <a:headEnd type="none" w="med" len="med"/>
                      <a:tailEnd type="none" w="med" len="med"/>
                    </a:lnL>
                    <a:lnR cap="flat">
                      <a:noFill/>
                    </a:lnR>
                  </a:tcPr>
                </a:tc>
                <a:tc>
                  <a:txBody>
                    <a:bodyPr/>
                    <a:p>
                      <a:pPr marL="0" lvl="0" indent="0" algn="ctr" fontAlgn="ctr">
                        <a:spcBef>
                          <a:spcPct val="0"/>
                        </a:spcBef>
                        <a:buFont typeface="Arial" panose="020B0604020202020204" pitchFamily="34" charset="0"/>
                        <a:buNone/>
                      </a:pPr>
                      <a:r>
                        <a:rPr lang="zh-CN" altLang="en-US" sz="1000" b="1" dirty="0">
                          <a:solidFill>
                            <a:srgbClr val="000000"/>
                          </a:solidFill>
                          <a:latin typeface="华文楷体" panose="02010600040101010101" charset="-122"/>
                          <a:ea typeface="华文楷体" panose="02010600040101010101" charset="-122"/>
                          <a:cs typeface="华文楷体" panose="02010600040101010101" charset="-122"/>
                          <a:sym typeface="Malgun Gothic" panose="020B0503020000020004" pitchFamily="34" charset="-127"/>
                        </a:rPr>
                        <a:t>电装检查</a:t>
                      </a:r>
                      <a:r>
                        <a:rPr lang="en-US" altLang="x-none" sz="1000" b="1" dirty="0">
                          <a:solidFill>
                            <a:srgbClr val="000000"/>
                          </a:solidFill>
                          <a:latin typeface="华文楷体" panose="02010600040101010101" charset="-122"/>
                          <a:ea typeface="华文楷体" panose="02010600040101010101" charset="-122"/>
                          <a:cs typeface="华文楷体" panose="02010600040101010101" charset="-122"/>
                          <a:sym typeface="Malgun Gothic" panose="020B0503020000020004" pitchFamily="34" charset="-127"/>
                        </a:rPr>
                        <a:t>(</a:t>
                      </a:r>
                      <a:r>
                        <a:rPr lang="zh-CN" sz="1000" b="1" dirty="0">
                          <a:solidFill>
                            <a:srgbClr val="000000"/>
                          </a:solidFill>
                          <a:latin typeface="华文楷体" panose="02010600040101010101" charset="-122"/>
                          <a:ea typeface="华文楷体" panose="02010600040101010101" charset="-122"/>
                          <a:cs typeface="华文楷体" panose="02010600040101010101" charset="-122"/>
                          <a:sym typeface="Malgun Gothic" panose="020B0503020000020004" pitchFamily="34" charset="-127"/>
                        </a:rPr>
                        <a:t>前</a:t>
                      </a:r>
                      <a:r>
                        <a:rPr lang="zh-CN" altLang="en-US" sz="1000" b="1" dirty="0">
                          <a:solidFill>
                            <a:srgbClr val="000000"/>
                          </a:solidFill>
                          <a:latin typeface="华文楷体" panose="02010600040101010101" charset="-122"/>
                          <a:ea typeface="华文楷体" panose="02010600040101010101" charset="-122"/>
                          <a:cs typeface="华文楷体" panose="02010600040101010101" charset="-122"/>
                          <a:sym typeface="Malgun Gothic" panose="020B0503020000020004" pitchFamily="34" charset="-127"/>
                        </a:rPr>
                        <a:t>排</a:t>
                      </a:r>
                      <a:r>
                        <a:rPr lang="en-US" altLang="x-none" sz="1000" b="1" dirty="0">
                          <a:solidFill>
                            <a:srgbClr val="000000"/>
                          </a:solidFill>
                          <a:latin typeface="华文楷体" panose="02010600040101010101" charset="-122"/>
                          <a:ea typeface="华文楷体" panose="02010600040101010101" charset="-122"/>
                          <a:cs typeface="华文楷体" panose="02010600040101010101" charset="-122"/>
                          <a:sym typeface="Malgun Gothic" panose="020B0503020000020004" pitchFamily="34" charset="-127"/>
                        </a:rPr>
                        <a:t>)</a:t>
                      </a:r>
                      <a:endParaRPr lang="en-US" altLang="x-none" sz="1000" b="1" dirty="0">
                        <a:solidFill>
                          <a:srgbClr val="000000"/>
                        </a:solidFill>
                        <a:latin typeface="华文楷体" panose="02010600040101010101" charset="-122"/>
                        <a:ea typeface="华文楷体" panose="02010600040101010101" charset="-122"/>
                        <a:cs typeface="华文楷体" panose="02010600040101010101" charset="-122"/>
                        <a:sym typeface="Malgun Gothic" panose="020B0503020000020004" pitchFamily="34" charset="-127"/>
                      </a:endParaRPr>
                    </a:p>
                  </a:txBody>
                  <a:tcPr marL="0" marR="0" marT="0" marB="0" anchor="ctr">
                    <a:lnL cap="flat">
                      <a:noFill/>
                    </a:lnL>
                    <a:lnR w="9525" cap="flat" cmpd="sng">
                      <a:solidFill>
                        <a:srgbClr val="7F7F7F"/>
                      </a:solidFill>
                      <a:prstDash val="solid"/>
                      <a:bevel/>
                      <a:headEnd type="none" w="med" len="med"/>
                      <a:tailEnd type="none" w="med" len="med"/>
                    </a:lnR>
                    <a:lnT w="9525" cap="flat" cmpd="sng">
                      <a:solidFill>
                        <a:srgbClr val="7F7F7F"/>
                      </a:solidFill>
                      <a:prstDash val="solid"/>
                      <a:bevel/>
                      <a:headEnd type="none" w="med" len="med"/>
                      <a:tailEnd type="none" w="med" len="med"/>
                    </a:lnT>
                    <a:lnB cap="flat">
                      <a:noFill/>
                    </a:lnB>
                    <a:lnTlToBr>
                      <a:noFill/>
                    </a:lnTlToBr>
                    <a:lnBlToTr>
                      <a:noFill/>
                    </a:lnBlToTr>
                    <a:solidFill>
                      <a:schemeClr val="bg1"/>
                    </a:solidFill>
                  </a:tcPr>
                </a:tc>
                <a:tc>
                  <a:txBody>
                    <a:bodyPr/>
                    <a:p>
                      <a:pPr marL="0" lvl="0" indent="0" algn="ctr" fontAlgn="ctr">
                        <a:spcBef>
                          <a:spcPct val="0"/>
                        </a:spcBef>
                        <a:buFont typeface="Arial" panose="020B0604020202020204" pitchFamily="34" charset="0"/>
                        <a:buNone/>
                      </a:pPr>
                      <a:r>
                        <a:rPr lang="en-US" altLang="x-none" sz="1000" b="1" dirty="0">
                          <a:solidFill>
                            <a:srgbClr val="000000"/>
                          </a:solidFill>
                          <a:latin typeface="华文楷体" panose="02010600040101010101" charset="-122"/>
                          <a:ea typeface="华文楷体" panose="02010600040101010101" charset="-122"/>
                          <a:sym typeface="楷体" panose="02010609060101010101" pitchFamily="49" charset="-122"/>
                        </a:rPr>
                        <a:t>1</a:t>
                      </a:r>
                      <a:endParaRPr lang="en-US" altLang="x-none" sz="1000" b="1" dirty="0">
                        <a:solidFill>
                          <a:srgbClr val="000000"/>
                        </a:solidFill>
                        <a:latin typeface="华文楷体" panose="02010600040101010101" charset="-122"/>
                        <a:ea typeface="华文楷体" panose="02010600040101010101" charset="-122"/>
                        <a:sym typeface="楷体" panose="02010609060101010101" pitchFamily="49" charset="-122"/>
                      </a:endParaRPr>
                    </a:p>
                  </a:txBody>
                  <a:tcPr marL="0" marR="0" marT="0" marB="0" anchor="ctr">
                    <a:lnL w="9525" cap="flat" cmpd="sng">
                      <a:solidFill>
                        <a:srgbClr val="7F7F7F"/>
                      </a:solidFill>
                      <a:prstDash val="solid"/>
                      <a:bevel/>
                      <a:headEnd type="none" w="med" len="med"/>
                      <a:tailEnd type="none" w="med" len="med"/>
                    </a:lnL>
                    <a:lnR w="9525" cap="flat" cmpd="sng">
                      <a:solidFill>
                        <a:schemeClr val="bg1"/>
                      </a:solidFill>
                      <a:prstDash val="solid"/>
                      <a:bevel/>
                      <a:headEnd type="none" w="med" len="med"/>
                      <a:tailEnd type="none" w="med" len="med"/>
                    </a:lnR>
                    <a:lnT w="9525" cap="flat" cmpd="sng">
                      <a:solidFill>
                        <a:srgbClr val="7F7F7F"/>
                      </a:solidFill>
                      <a:prstDash val="solid"/>
                      <a:bevel/>
                      <a:headEnd type="none" w="med" len="med"/>
                      <a:tailEnd type="none" w="med" len="med"/>
                    </a:lnT>
                    <a:lnB cap="flat">
                      <a:noFill/>
                    </a:lnB>
                    <a:lnTlToBr>
                      <a:noFill/>
                    </a:lnTlToBr>
                    <a:lnBlToTr>
                      <a:noFill/>
                    </a:lnBlToTr>
                    <a:solidFill>
                      <a:schemeClr val="bg1"/>
                    </a:solidFill>
                  </a:tcPr>
                </a:tc>
                <a:tc>
                  <a:txBody>
                    <a:bodyPr/>
                    <a:p>
                      <a:pPr marL="0" lvl="0" indent="0" algn="ctr" fontAlgn="ctr">
                        <a:spcBef>
                          <a:spcPct val="0"/>
                        </a:spcBef>
                        <a:buFont typeface="Arial" panose="020B0604020202020204" pitchFamily="34" charset="0"/>
                        <a:buNone/>
                      </a:pPr>
                      <a:r>
                        <a:rPr lang="en-US" altLang="x-none" sz="1000" b="1" dirty="0">
                          <a:solidFill>
                            <a:srgbClr val="000000"/>
                          </a:solidFill>
                          <a:latin typeface="华文楷体" panose="02010600040101010101" charset="-122"/>
                          <a:ea typeface="华文楷体" panose="02010600040101010101" charset="-122"/>
                          <a:sym typeface="楷体" panose="02010609060101010101" pitchFamily="49" charset="-122"/>
                        </a:rPr>
                        <a:t>/</a:t>
                      </a:r>
                      <a:endParaRPr lang="en-US" altLang="x-none" sz="1000" b="1" dirty="0">
                        <a:solidFill>
                          <a:srgbClr val="000000"/>
                        </a:solidFill>
                        <a:latin typeface="华文楷体" panose="02010600040101010101" charset="-122"/>
                        <a:ea typeface="华文楷体" panose="02010600040101010101" charset="-122"/>
                        <a:sym typeface="楷体" panose="02010609060101010101" pitchFamily="49" charset="-122"/>
                      </a:endParaRPr>
                    </a:p>
                  </a:txBody>
                  <a:tcPr marL="0" marR="0" marT="0" marB="0" anchor="ctr">
                    <a:lnL w="9525" cap="flat" cmpd="sng">
                      <a:solidFill>
                        <a:schemeClr val="bg1"/>
                      </a:solidFill>
                      <a:prstDash val="solid"/>
                      <a:bevel/>
                      <a:headEnd type="none" w="med" len="med"/>
                      <a:tailEnd type="none" w="med" len="med"/>
                    </a:lnL>
                    <a:lnR w="9525" cap="flat" cmpd="sng">
                      <a:solidFill>
                        <a:schemeClr val="bg1"/>
                      </a:solidFill>
                      <a:prstDash val="solid"/>
                      <a:bevel/>
                      <a:headEnd type="none" w="med" len="med"/>
                      <a:tailEnd type="none" w="med" len="med"/>
                    </a:lnR>
                    <a:lnT w="9525" cap="flat" cmpd="sng">
                      <a:solidFill>
                        <a:srgbClr val="7F7F7F"/>
                      </a:solidFill>
                      <a:prstDash val="solid"/>
                      <a:bevel/>
                      <a:headEnd type="none" w="med" len="med"/>
                      <a:tailEnd type="none" w="med" len="med"/>
                    </a:lnT>
                    <a:lnB cap="flat">
                      <a:noFill/>
                    </a:lnB>
                    <a:lnTlToBr>
                      <a:noFill/>
                    </a:lnTlToBr>
                    <a:lnBlToTr>
                      <a:noFill/>
                    </a:lnBlToTr>
                    <a:solidFill>
                      <a:schemeClr val="bg1"/>
                    </a:solidFill>
                  </a:tcPr>
                </a:tc>
                <a:tc>
                  <a:txBody>
                    <a:bodyPr/>
                    <a:p>
                      <a:pPr marL="0" lvl="0" indent="0" algn="ctr" fontAlgn="ctr">
                        <a:spcBef>
                          <a:spcPct val="0"/>
                        </a:spcBef>
                        <a:buFont typeface="Arial" panose="020B0604020202020204" pitchFamily="34" charset="0"/>
                        <a:buNone/>
                      </a:pPr>
                      <a:r>
                        <a:rPr lang="en-US" altLang="x-none" sz="1000" b="1" dirty="0">
                          <a:solidFill>
                            <a:srgbClr val="000000"/>
                          </a:solidFill>
                          <a:latin typeface="华文楷体" panose="02010600040101010101" charset="-122"/>
                          <a:ea typeface="华文楷体" panose="02010600040101010101" charset="-122"/>
                          <a:sym typeface="楷体" panose="02010609060101010101" pitchFamily="49" charset="-122"/>
                        </a:rPr>
                        <a:t>0</a:t>
                      </a:r>
                      <a:endParaRPr lang="en-US" altLang="x-none" sz="1000" b="1" dirty="0">
                        <a:solidFill>
                          <a:srgbClr val="000000"/>
                        </a:solidFill>
                        <a:latin typeface="华文楷体" panose="02010600040101010101" charset="-122"/>
                        <a:ea typeface="华文楷体" panose="02010600040101010101" charset="-122"/>
                        <a:sym typeface="楷体" panose="02010609060101010101" pitchFamily="49" charset="-122"/>
                      </a:endParaRPr>
                    </a:p>
                  </a:txBody>
                  <a:tcPr marL="0" marR="0" marT="0" marB="0" anchor="ctr">
                    <a:lnL w="9525" cap="flat" cmpd="sng">
                      <a:solidFill>
                        <a:schemeClr val="bg1"/>
                      </a:solidFill>
                      <a:prstDash val="solid"/>
                      <a:bevel/>
                      <a:headEnd type="none" w="med" len="med"/>
                      <a:tailEnd type="none" w="med" len="med"/>
                    </a:lnL>
                    <a:lnR w="9525" cap="flat" cmpd="sng">
                      <a:solidFill>
                        <a:srgbClr val="7F7F7F"/>
                      </a:solidFill>
                      <a:prstDash val="solid"/>
                      <a:bevel/>
                      <a:headEnd type="none" w="med" len="med"/>
                      <a:tailEnd type="none" w="med" len="med"/>
                    </a:lnR>
                    <a:lnT w="9525" cap="flat" cmpd="sng">
                      <a:solidFill>
                        <a:srgbClr val="7F7F7F"/>
                      </a:solidFill>
                      <a:prstDash val="solid"/>
                      <a:bevel/>
                      <a:headEnd type="none" w="med" len="med"/>
                      <a:tailEnd type="none" w="med" len="med"/>
                    </a:lnT>
                    <a:lnB cap="flat">
                      <a:noFill/>
                    </a:lnB>
                    <a:lnTlToBr>
                      <a:noFill/>
                    </a:lnTlToBr>
                    <a:lnBlToTr>
                      <a:noFill/>
                    </a:lnBlToTr>
                    <a:solidFill>
                      <a:schemeClr val="bg1"/>
                    </a:solidFill>
                  </a:tcPr>
                </a:tc>
                <a:tc>
                  <a:txBody>
                    <a:bodyPr/>
                    <a:p>
                      <a:pPr marL="0" lvl="0" indent="0" algn="ctr" fontAlgn="ctr">
                        <a:spcBef>
                          <a:spcPct val="0"/>
                        </a:spcBef>
                        <a:buFont typeface="Arial" panose="020B0604020202020204" pitchFamily="34" charset="0"/>
                        <a:buNone/>
                      </a:pPr>
                      <a:r>
                        <a:rPr lang="zh-CN" altLang="en-US" sz="1000" b="1">
                          <a:solidFill>
                            <a:srgbClr val="000000"/>
                          </a:solidFill>
                          <a:latin typeface="华文楷体" panose="02010600040101010101" charset="-122"/>
                          <a:ea typeface="华文楷体" panose="02010600040101010101" charset="-122"/>
                          <a:sym typeface="楷体" panose="02010609060101010101" pitchFamily="49" charset="-122"/>
                        </a:rPr>
                        <a:t>　</a:t>
                      </a:r>
                      <a:endParaRPr lang="zh-CN" altLang="en-US" sz="1000" b="1">
                        <a:solidFill>
                          <a:srgbClr val="000000"/>
                        </a:solidFill>
                        <a:latin typeface="华文楷体" panose="02010600040101010101" charset="-122"/>
                        <a:ea typeface="华文楷体" panose="02010600040101010101" charset="-122"/>
                        <a:sym typeface="楷体" panose="02010609060101010101" pitchFamily="49" charset="-122"/>
                      </a:endParaRPr>
                    </a:p>
                  </a:txBody>
                  <a:tcPr marL="0" marR="0" marT="0" marB="0" anchor="ctr">
                    <a:lnL w="9525" cap="flat" cmpd="sng">
                      <a:solidFill>
                        <a:srgbClr val="7F7F7F"/>
                      </a:solidFill>
                      <a:prstDash val="solid"/>
                      <a:bevel/>
                      <a:headEnd type="none" w="med" len="med"/>
                      <a:tailEnd type="none" w="med" len="med"/>
                    </a:lnL>
                    <a:lnR w="9525" cap="flat" cmpd="sng">
                      <a:solidFill>
                        <a:schemeClr val="bg1"/>
                      </a:solidFill>
                      <a:prstDash val="solid"/>
                      <a:bevel/>
                      <a:headEnd type="none" w="med" len="med"/>
                      <a:tailEnd type="none" w="med" len="med"/>
                    </a:lnR>
                    <a:lnT w="9525" cap="flat" cmpd="sng">
                      <a:solidFill>
                        <a:srgbClr val="7F7F7F"/>
                      </a:solidFill>
                      <a:prstDash val="solid"/>
                      <a:bevel/>
                      <a:headEnd type="none" w="med" len="med"/>
                      <a:tailEnd type="none" w="med" len="med"/>
                    </a:lnT>
                    <a:lnB cap="flat">
                      <a:noFill/>
                    </a:lnB>
                    <a:lnTlToBr>
                      <a:noFill/>
                    </a:lnTlToBr>
                    <a:lnBlToTr>
                      <a:noFill/>
                    </a:lnBlToTr>
                    <a:solidFill>
                      <a:schemeClr val="bg1"/>
                    </a:solidFill>
                  </a:tcPr>
                </a:tc>
                <a:tc>
                  <a:txBody>
                    <a:bodyPr/>
                    <a:p>
                      <a:pPr marL="0" lvl="0" indent="0" algn="ctr" fontAlgn="ctr">
                        <a:spcBef>
                          <a:spcPct val="0"/>
                        </a:spcBef>
                        <a:buFont typeface="Arial" panose="020B0604020202020204" pitchFamily="34" charset="0"/>
                        <a:buNone/>
                      </a:pPr>
                      <a:r>
                        <a:rPr lang="zh-CN" altLang="en-US" sz="1000" b="1">
                          <a:solidFill>
                            <a:srgbClr val="000000"/>
                          </a:solidFill>
                          <a:latin typeface="华文楷体" panose="02010600040101010101" charset="-122"/>
                          <a:ea typeface="华文楷体" panose="02010600040101010101" charset="-122"/>
                          <a:sym typeface="楷体" panose="02010609060101010101" pitchFamily="49" charset="-122"/>
                        </a:rPr>
                        <a:t>　</a:t>
                      </a:r>
                      <a:endParaRPr lang="zh-CN" altLang="en-US" sz="1000" b="1">
                        <a:solidFill>
                          <a:srgbClr val="000000"/>
                        </a:solidFill>
                        <a:latin typeface="华文楷体" panose="02010600040101010101" charset="-122"/>
                        <a:ea typeface="华文楷体" panose="02010600040101010101" charset="-122"/>
                        <a:sym typeface="楷体" panose="02010609060101010101" pitchFamily="49" charset="-122"/>
                      </a:endParaRPr>
                    </a:p>
                  </a:txBody>
                  <a:tcPr marL="0" marR="0" marT="0" marB="0" anchor="ctr">
                    <a:lnL w="9525" cap="flat" cmpd="sng">
                      <a:solidFill>
                        <a:schemeClr val="bg1"/>
                      </a:solidFill>
                      <a:prstDash val="solid"/>
                      <a:bevel/>
                      <a:headEnd type="none" w="med" len="med"/>
                      <a:tailEnd type="none" w="med" len="med"/>
                    </a:lnL>
                    <a:lnR w="9525" cap="flat" cmpd="sng">
                      <a:solidFill>
                        <a:schemeClr val="bg1"/>
                      </a:solidFill>
                      <a:prstDash val="solid"/>
                      <a:bevel/>
                      <a:headEnd type="none" w="med" len="med"/>
                      <a:tailEnd type="none" w="med" len="med"/>
                    </a:lnR>
                    <a:lnT w="9525" cap="flat" cmpd="sng">
                      <a:solidFill>
                        <a:srgbClr val="7F7F7F"/>
                      </a:solidFill>
                      <a:prstDash val="solid"/>
                      <a:bevel/>
                      <a:headEnd type="none" w="med" len="med"/>
                      <a:tailEnd type="none" w="med" len="med"/>
                    </a:lnT>
                    <a:lnB cap="flat">
                      <a:noFill/>
                    </a:lnB>
                    <a:lnTlToBr>
                      <a:noFill/>
                    </a:lnTlToBr>
                    <a:lnBlToTr>
                      <a:noFill/>
                    </a:lnBlToTr>
                    <a:solidFill>
                      <a:schemeClr val="bg1"/>
                    </a:solidFill>
                  </a:tcPr>
                </a:tc>
                <a:tc>
                  <a:txBody>
                    <a:bodyPr/>
                    <a:p>
                      <a:pPr marL="0" lvl="0" indent="0" algn="ctr" fontAlgn="ctr">
                        <a:spcBef>
                          <a:spcPct val="0"/>
                        </a:spcBef>
                        <a:buFont typeface="Arial" panose="020B0604020202020204" pitchFamily="34" charset="0"/>
                        <a:buNone/>
                      </a:pPr>
                      <a:r>
                        <a:rPr lang="zh-CN" altLang="en-US" sz="1000" b="1">
                          <a:solidFill>
                            <a:srgbClr val="000000"/>
                          </a:solidFill>
                          <a:latin typeface="华文楷体" panose="02010600040101010101" charset="-122"/>
                          <a:ea typeface="华文楷体" panose="02010600040101010101" charset="-122"/>
                          <a:sym typeface="楷体" panose="02010609060101010101" pitchFamily="49" charset="-122"/>
                        </a:rPr>
                        <a:t>　</a:t>
                      </a:r>
                      <a:endParaRPr lang="zh-CN" altLang="en-US" sz="1000" b="1">
                        <a:solidFill>
                          <a:srgbClr val="000000"/>
                        </a:solidFill>
                        <a:latin typeface="华文楷体" panose="02010600040101010101" charset="-122"/>
                        <a:ea typeface="华文楷体" panose="02010600040101010101" charset="-122"/>
                        <a:sym typeface="楷体" panose="02010609060101010101" pitchFamily="49" charset="-122"/>
                      </a:endParaRPr>
                    </a:p>
                  </a:txBody>
                  <a:tcPr marL="0" marR="0" marT="0" marB="0" anchor="ctr">
                    <a:lnL w="9525" cap="flat" cmpd="sng">
                      <a:solidFill>
                        <a:schemeClr val="bg1"/>
                      </a:solidFill>
                      <a:prstDash val="solid"/>
                      <a:bevel/>
                      <a:headEnd type="none" w="med" len="med"/>
                      <a:tailEnd type="none" w="med" len="med"/>
                    </a:lnL>
                    <a:lnR w="9525" cap="flat" cmpd="sng">
                      <a:solidFill>
                        <a:srgbClr val="7F7F7F"/>
                      </a:solidFill>
                      <a:prstDash val="solid"/>
                      <a:bevel/>
                      <a:headEnd type="none" w="med" len="med"/>
                      <a:tailEnd type="none" w="med" len="med"/>
                    </a:lnR>
                    <a:lnT w="9525" cap="flat" cmpd="sng">
                      <a:solidFill>
                        <a:srgbClr val="7F7F7F"/>
                      </a:solidFill>
                      <a:prstDash val="solid"/>
                      <a:bevel/>
                      <a:headEnd type="none" w="med" len="med"/>
                      <a:tailEnd type="none" w="med" len="med"/>
                    </a:lnT>
                    <a:lnB cap="flat">
                      <a:noFill/>
                    </a:lnB>
                    <a:lnTlToBr>
                      <a:noFill/>
                    </a:lnTlToBr>
                    <a:lnBlToTr>
                      <a:noFill/>
                    </a:lnBlToTr>
                    <a:solidFill>
                      <a:schemeClr val="bg1"/>
                    </a:solidFill>
                  </a:tcPr>
                </a:tc>
                <a:tc>
                  <a:txBody>
                    <a:bodyPr/>
                    <a:p>
                      <a:pPr marL="0" lvl="0" indent="0" algn="ctr" fontAlgn="ctr">
                        <a:spcBef>
                          <a:spcPct val="0"/>
                        </a:spcBef>
                        <a:buFont typeface="Arial" panose="020B0604020202020204" pitchFamily="34" charset="0"/>
                        <a:buNone/>
                      </a:pPr>
                      <a:r>
                        <a:rPr lang="en-US" altLang="x-none" sz="1000" b="1" dirty="0">
                          <a:solidFill>
                            <a:srgbClr val="000000"/>
                          </a:solidFill>
                          <a:latin typeface="华文楷体" panose="02010600040101010101" charset="-122"/>
                          <a:ea typeface="华文楷体" panose="02010600040101010101" charset="-122"/>
                          <a:sym typeface="楷体" panose="02010609060101010101" pitchFamily="49" charset="-122"/>
                        </a:rPr>
                        <a:t>1 </a:t>
                      </a:r>
                      <a:endParaRPr lang="en-US" altLang="x-none" sz="1000" b="1" dirty="0">
                        <a:solidFill>
                          <a:srgbClr val="000000"/>
                        </a:solidFill>
                        <a:latin typeface="华文楷体" panose="02010600040101010101" charset="-122"/>
                        <a:ea typeface="华文楷体" panose="02010600040101010101" charset="-122"/>
                        <a:sym typeface="楷体" panose="02010609060101010101" pitchFamily="49" charset="-122"/>
                      </a:endParaRPr>
                    </a:p>
                  </a:txBody>
                  <a:tcPr marL="0" marR="0" marT="0" marB="0" anchor="ctr">
                    <a:lnL w="9525" cap="flat" cmpd="sng">
                      <a:solidFill>
                        <a:srgbClr val="7F7F7F"/>
                      </a:solidFill>
                      <a:prstDash val="solid"/>
                      <a:bevel/>
                      <a:headEnd type="none" w="med" len="med"/>
                      <a:tailEnd type="none" w="med" len="med"/>
                    </a:lnL>
                    <a:lnR w="9525" cap="flat" cmpd="sng">
                      <a:solidFill>
                        <a:schemeClr val="bg1"/>
                      </a:solidFill>
                      <a:prstDash val="solid"/>
                      <a:bevel/>
                      <a:headEnd type="none" w="med" len="med"/>
                      <a:tailEnd type="none" w="med" len="med"/>
                    </a:lnR>
                    <a:lnT w="9525" cap="flat" cmpd="sng">
                      <a:solidFill>
                        <a:srgbClr val="7F7F7F"/>
                      </a:solidFill>
                      <a:prstDash val="solid"/>
                      <a:bevel/>
                      <a:headEnd type="none" w="med" len="med"/>
                      <a:tailEnd type="none" w="med" len="med"/>
                    </a:lnT>
                    <a:lnB cap="flat">
                      <a:noFill/>
                    </a:lnB>
                    <a:lnTlToBr>
                      <a:noFill/>
                    </a:lnTlToBr>
                    <a:lnBlToTr>
                      <a:noFill/>
                    </a:lnBlToTr>
                    <a:solidFill>
                      <a:schemeClr val="bg1"/>
                    </a:solidFill>
                  </a:tcPr>
                </a:tc>
                <a:tc>
                  <a:txBody>
                    <a:bodyPr/>
                    <a:p>
                      <a:pPr marL="0" lvl="0" indent="0" algn="ctr" fontAlgn="ctr">
                        <a:spcBef>
                          <a:spcPct val="0"/>
                        </a:spcBef>
                        <a:buFont typeface="Arial" panose="020B0604020202020204" pitchFamily="34" charset="0"/>
                        <a:buNone/>
                      </a:pPr>
                      <a:r>
                        <a:rPr lang="en-US" altLang="x-none" sz="1000" b="1" dirty="0">
                          <a:solidFill>
                            <a:srgbClr val="000000"/>
                          </a:solidFill>
                          <a:latin typeface="华文楷体" panose="02010600040101010101" charset="-122"/>
                          <a:ea typeface="华文楷体" panose="02010600040101010101" charset="-122"/>
                          <a:sym typeface="楷体" panose="02010609060101010101" pitchFamily="49" charset="-122"/>
                        </a:rPr>
                        <a:t>/</a:t>
                      </a:r>
                      <a:endParaRPr lang="en-US" altLang="x-none" sz="1000" b="1" dirty="0">
                        <a:solidFill>
                          <a:srgbClr val="000000"/>
                        </a:solidFill>
                        <a:latin typeface="华文楷体" panose="02010600040101010101" charset="-122"/>
                        <a:ea typeface="华文楷体" panose="02010600040101010101" charset="-122"/>
                        <a:sym typeface="楷体" panose="02010609060101010101" pitchFamily="49" charset="-122"/>
                      </a:endParaRPr>
                    </a:p>
                  </a:txBody>
                  <a:tcPr marL="0" marR="0" marT="0" marB="0" anchor="ctr">
                    <a:lnL w="9525" cap="flat" cmpd="sng">
                      <a:solidFill>
                        <a:schemeClr val="bg1"/>
                      </a:solidFill>
                      <a:prstDash val="solid"/>
                      <a:bevel/>
                      <a:headEnd type="none" w="med" len="med"/>
                      <a:tailEnd type="none" w="med" len="med"/>
                    </a:lnL>
                    <a:lnR w="9525" cap="flat" cmpd="sng">
                      <a:solidFill>
                        <a:schemeClr val="bg1"/>
                      </a:solidFill>
                      <a:prstDash val="solid"/>
                      <a:bevel/>
                      <a:headEnd type="none" w="med" len="med"/>
                      <a:tailEnd type="none" w="med" len="med"/>
                    </a:lnR>
                    <a:lnT w="9525" cap="flat" cmpd="sng">
                      <a:solidFill>
                        <a:srgbClr val="7F7F7F"/>
                      </a:solidFill>
                      <a:prstDash val="solid"/>
                      <a:bevel/>
                      <a:headEnd type="none" w="med" len="med"/>
                      <a:tailEnd type="none" w="med" len="med"/>
                    </a:lnT>
                    <a:lnB cap="flat">
                      <a:noFill/>
                    </a:lnB>
                    <a:lnTlToBr>
                      <a:noFill/>
                    </a:lnTlToBr>
                    <a:lnBlToTr>
                      <a:noFill/>
                    </a:lnBlToTr>
                    <a:solidFill>
                      <a:schemeClr val="bg1"/>
                    </a:solidFill>
                  </a:tcPr>
                </a:tc>
                <a:tc>
                  <a:txBody>
                    <a:bodyPr/>
                    <a:p>
                      <a:pPr marL="0" lvl="0" indent="0" algn="ctr" fontAlgn="ctr">
                        <a:spcBef>
                          <a:spcPct val="0"/>
                        </a:spcBef>
                        <a:buFont typeface="Arial" panose="020B0604020202020204" pitchFamily="34" charset="0"/>
                        <a:buNone/>
                      </a:pPr>
                      <a:r>
                        <a:rPr lang="en-US" altLang="x-none" sz="1000" b="1" dirty="0">
                          <a:solidFill>
                            <a:srgbClr val="000000"/>
                          </a:solidFill>
                          <a:latin typeface="华文楷体" panose="02010600040101010101" charset="-122"/>
                          <a:ea typeface="华文楷体" panose="02010600040101010101" charset="-122"/>
                          <a:sym typeface="楷体" panose="02010609060101010101" pitchFamily="49" charset="-122"/>
                        </a:rPr>
                        <a:t>0</a:t>
                      </a:r>
                      <a:endParaRPr lang="en-US" altLang="x-none" sz="1000" b="1" dirty="0">
                        <a:solidFill>
                          <a:srgbClr val="000000"/>
                        </a:solidFill>
                        <a:latin typeface="华文楷体" panose="02010600040101010101" charset="-122"/>
                        <a:ea typeface="华文楷体" panose="02010600040101010101" charset="-122"/>
                        <a:sym typeface="楷体" panose="02010609060101010101" pitchFamily="49" charset="-122"/>
                      </a:endParaRPr>
                    </a:p>
                  </a:txBody>
                  <a:tcPr marL="0" marR="0" marT="0" marB="0" anchor="ctr">
                    <a:lnL w="9525" cap="flat" cmpd="sng">
                      <a:solidFill>
                        <a:schemeClr val="bg1"/>
                      </a:solidFill>
                      <a:prstDash val="solid"/>
                      <a:bevel/>
                      <a:headEnd type="none" w="med" len="med"/>
                      <a:tailEnd type="none" w="med" len="med"/>
                    </a:lnL>
                    <a:lnR w="9525" cap="flat" cmpd="sng">
                      <a:solidFill>
                        <a:srgbClr val="7F7F7F"/>
                      </a:solidFill>
                      <a:prstDash val="solid"/>
                      <a:bevel/>
                      <a:headEnd type="none" w="med" len="med"/>
                      <a:tailEnd type="none" w="med" len="med"/>
                    </a:lnR>
                    <a:lnT w="9525" cap="flat" cmpd="sng">
                      <a:solidFill>
                        <a:srgbClr val="7F7F7F"/>
                      </a:solidFill>
                      <a:prstDash val="solid"/>
                      <a:bevel/>
                      <a:headEnd type="none" w="med" len="med"/>
                      <a:tailEnd type="none" w="med" len="med"/>
                    </a:lnT>
                    <a:lnB cap="flat">
                      <a:noFill/>
                    </a:lnB>
                    <a:lnTlToBr>
                      <a:noFill/>
                    </a:lnTlToBr>
                    <a:lnBlToTr>
                      <a:noFill/>
                    </a:lnBlToTr>
                    <a:solidFill>
                      <a:schemeClr val="bg1"/>
                    </a:solidFill>
                  </a:tcPr>
                </a:tc>
                <a:tc>
                  <a:txBody>
                    <a:bodyPr/>
                    <a:p>
                      <a:pPr marL="0" lvl="0" indent="0" algn="l" fontAlgn="ctr">
                        <a:spcBef>
                          <a:spcPct val="0"/>
                        </a:spcBef>
                        <a:buFont typeface="Arial" panose="020B0604020202020204" pitchFamily="34" charset="0"/>
                        <a:buNone/>
                      </a:pPr>
                      <a:r>
                        <a:rPr lang="zh-CN" altLang="en-US" sz="800" b="1" dirty="0">
                          <a:solidFill>
                            <a:srgbClr val="000000"/>
                          </a:solidFill>
                          <a:latin typeface="华文楷体" panose="02010600040101010101" charset="-122"/>
                          <a:ea typeface="华文楷体" panose="02010600040101010101" charset="-122"/>
                          <a:cs typeface="华文楷体" panose="02010600040101010101" charset="-122"/>
                          <a:sym typeface="Malgun Gothic" panose="020B0503020000020004" pitchFamily="34" charset="-127"/>
                        </a:rPr>
                        <a:t> * </a:t>
                      </a:r>
                      <a:endParaRPr lang="en-US" altLang="x-none" sz="800" b="1" dirty="0">
                        <a:solidFill>
                          <a:srgbClr val="000000"/>
                        </a:solidFill>
                        <a:latin typeface="华文楷体" panose="02010600040101010101" charset="-122"/>
                        <a:ea typeface="华文楷体" panose="02010600040101010101" charset="-122"/>
                        <a:cs typeface="华文楷体" panose="02010600040101010101" charset="-122"/>
                        <a:sym typeface="Malgun Gothic" panose="020B0503020000020004" pitchFamily="34" charset="-127"/>
                      </a:endParaRPr>
                    </a:p>
                  </a:txBody>
                  <a:tcPr marL="0" marR="0" marT="0" marB="0" anchor="ctr">
                    <a:lnL w="9525" cap="flat" cmpd="sng">
                      <a:solidFill>
                        <a:srgbClr val="7F7F7F"/>
                      </a:solidFill>
                      <a:prstDash val="solid"/>
                      <a:bevel/>
                      <a:headEnd type="none" w="med" len="med"/>
                      <a:tailEnd type="none" w="med" len="med"/>
                    </a:lnL>
                    <a:lnR w="9525" cap="flat" cmpd="sng">
                      <a:solidFill>
                        <a:srgbClr val="7F7F7F"/>
                      </a:solidFill>
                      <a:prstDash val="solid"/>
                      <a:bevel/>
                      <a:headEnd type="none" w="med" len="med"/>
                      <a:tailEnd type="none" w="med" len="med"/>
                    </a:lnR>
                    <a:lnT w="9525" cap="flat" cmpd="sng">
                      <a:solidFill>
                        <a:srgbClr val="7F7F7F"/>
                      </a:solidFill>
                      <a:prstDash val="solid"/>
                      <a:bevel/>
                      <a:headEnd type="none" w="med" len="med"/>
                      <a:tailEnd type="none" w="med" len="med"/>
                    </a:lnT>
                    <a:lnB cap="flat">
                      <a:noFill/>
                    </a:lnB>
                    <a:lnTlToBr>
                      <a:noFill/>
                    </a:lnTlToBr>
                    <a:lnBlToTr>
                      <a:noFill/>
                    </a:lnBlToTr>
                    <a:solidFill>
                      <a:schemeClr val="bg1"/>
                    </a:solidFill>
                  </a:tcPr>
                </a:tc>
              </a:tr>
              <a:tr h="200660">
                <a:tc vMerge="1">
                  <a:tcPr>
                    <a:lnL w="9525" cap="flat" cmpd="sng">
                      <a:solidFill>
                        <a:srgbClr val="7F7F7F"/>
                      </a:solidFill>
                      <a:prstDash val="solid"/>
                      <a:bevel/>
                      <a:headEnd type="none" w="med" len="med"/>
                      <a:tailEnd type="none" w="med" len="med"/>
                    </a:lnL>
                    <a:lnR w="9525" cap="flat" cmpd="sng">
                      <a:solidFill>
                        <a:srgbClr val="7F7F7F"/>
                      </a:solidFill>
                      <a:prstDash val="solid"/>
                      <a:bevel/>
                      <a:headEnd type="none" w="med" len="med"/>
                      <a:tailEnd type="none" w="med" len="med"/>
                    </a:lnR>
                  </a:tcPr>
                </a:tc>
                <a:tc vMerge="1">
                  <a:tcPr>
                    <a:lnL w="9525" cap="flat" cmpd="sng">
                      <a:solidFill>
                        <a:srgbClr val="7F7F7F"/>
                      </a:solidFill>
                      <a:prstDash val="solid"/>
                      <a:bevel/>
                      <a:headEnd type="none" w="med" len="med"/>
                      <a:tailEnd type="none" w="med" len="med"/>
                    </a:lnL>
                    <a:lnR w="9525" cap="flat" cmpd="sng">
                      <a:solidFill>
                        <a:srgbClr val="7F7F7F"/>
                      </a:solidFill>
                      <a:prstDash val="solid"/>
                      <a:bevel/>
                      <a:headEnd type="none" w="med" len="med"/>
                      <a:tailEnd type="none" w="med" len="med"/>
                    </a:lnR>
                  </a:tcPr>
                </a:tc>
                <a:tc vMerge="1">
                  <a:tcPr>
                    <a:lnL w="9525" cap="flat" cmpd="sng">
                      <a:solidFill>
                        <a:srgbClr val="7F7F7F"/>
                      </a:solidFill>
                      <a:prstDash val="solid"/>
                      <a:bevel/>
                      <a:headEnd type="none" w="med" len="med"/>
                      <a:tailEnd type="none" w="med" len="med"/>
                    </a:lnL>
                    <a:lnR cap="flat">
                      <a:noFill/>
                    </a:lnR>
                  </a:tcPr>
                </a:tc>
                <a:tc>
                  <a:txBody>
                    <a:bodyPr/>
                    <a:p>
                      <a:pPr marL="0" lvl="0" indent="0" algn="ctr" fontAlgn="ctr">
                        <a:spcBef>
                          <a:spcPct val="0"/>
                        </a:spcBef>
                        <a:buFont typeface="Arial" panose="020B0604020202020204" pitchFamily="34" charset="0"/>
                        <a:buNone/>
                      </a:pPr>
                      <a:r>
                        <a:rPr lang="zh-CN" sz="1000" b="1" dirty="0">
                          <a:solidFill>
                            <a:srgbClr val="000000"/>
                          </a:solidFill>
                          <a:latin typeface="华文楷体" panose="02010600040101010101" charset="-122"/>
                          <a:ea typeface="华文楷体" panose="02010600040101010101" charset="-122"/>
                          <a:cs typeface="华文楷体" panose="02010600040101010101" charset="-122"/>
                          <a:sym typeface="Malgun Gothic" panose="020B0503020000020004" pitchFamily="34" charset="-127"/>
                        </a:rPr>
                        <a:t>气密检查</a:t>
                      </a:r>
                      <a:r>
                        <a:rPr lang="en-US" altLang="x-none" sz="1000" b="1" dirty="0">
                          <a:solidFill>
                            <a:srgbClr val="000000"/>
                          </a:solidFill>
                          <a:latin typeface="华文楷体" panose="02010600040101010101" charset="-122"/>
                          <a:ea typeface="华文楷体" panose="02010600040101010101" charset="-122"/>
                          <a:cs typeface="华文楷体" panose="02010600040101010101" charset="-122"/>
                          <a:sym typeface="Malgun Gothic" panose="020B0503020000020004" pitchFamily="34" charset="-127"/>
                        </a:rPr>
                        <a:t>(</a:t>
                      </a:r>
                      <a:r>
                        <a:rPr lang="zh-CN" altLang="en-US" sz="1000" b="1" dirty="0">
                          <a:solidFill>
                            <a:srgbClr val="000000"/>
                          </a:solidFill>
                          <a:latin typeface="华文楷体" panose="02010600040101010101" charset="-122"/>
                          <a:ea typeface="华文楷体" panose="02010600040101010101" charset="-122"/>
                          <a:cs typeface="华文楷体" panose="02010600040101010101" charset="-122"/>
                          <a:sym typeface="Malgun Gothic" panose="020B0503020000020004" pitchFamily="34" charset="-127"/>
                        </a:rPr>
                        <a:t>前排</a:t>
                      </a:r>
                      <a:r>
                        <a:rPr lang="en-US" altLang="x-none" sz="1000" b="1" dirty="0">
                          <a:solidFill>
                            <a:srgbClr val="000000"/>
                          </a:solidFill>
                          <a:latin typeface="华文楷体" panose="02010600040101010101" charset="-122"/>
                          <a:ea typeface="华文楷体" panose="02010600040101010101" charset="-122"/>
                          <a:cs typeface="华文楷体" panose="02010600040101010101" charset="-122"/>
                          <a:sym typeface="Malgun Gothic" panose="020B0503020000020004" pitchFamily="34" charset="-127"/>
                        </a:rPr>
                        <a:t>)</a:t>
                      </a:r>
                      <a:endParaRPr lang="en-US" altLang="x-none" sz="1000" b="1" dirty="0">
                        <a:solidFill>
                          <a:srgbClr val="000000"/>
                        </a:solidFill>
                        <a:latin typeface="华文楷体" panose="02010600040101010101" charset="-122"/>
                        <a:ea typeface="华文楷体" panose="02010600040101010101" charset="-122"/>
                        <a:cs typeface="华文楷体" panose="02010600040101010101" charset="-122"/>
                        <a:sym typeface="Malgun Gothic" panose="020B0503020000020004" pitchFamily="34" charset="-127"/>
                      </a:endParaRPr>
                    </a:p>
                  </a:txBody>
                  <a:tcPr marL="0" marR="0" marT="0" marB="0" anchor="ctr">
                    <a:lnL cap="flat">
                      <a:noFill/>
                    </a:lnL>
                    <a:lnR w="9525" cap="flat" cmpd="sng">
                      <a:solidFill>
                        <a:srgbClr val="7F7F7F"/>
                      </a:solidFill>
                      <a:prstDash val="solid"/>
                      <a:bevel/>
                      <a:headEnd type="none" w="med" len="med"/>
                      <a:tailEnd type="none" w="med" len="med"/>
                    </a:lnR>
                    <a:lnT cap="flat">
                      <a:noFill/>
                    </a:lnT>
                    <a:lnB cap="flat">
                      <a:noFill/>
                    </a:lnB>
                    <a:lnTlToBr>
                      <a:noFill/>
                    </a:lnTlToBr>
                    <a:lnBlToTr>
                      <a:noFill/>
                    </a:lnBlToTr>
                    <a:solidFill>
                      <a:schemeClr val="bg1"/>
                    </a:solidFill>
                  </a:tcPr>
                </a:tc>
                <a:tc>
                  <a:txBody>
                    <a:bodyPr/>
                    <a:p>
                      <a:pPr marL="0" lvl="0" indent="0" algn="ctr" fontAlgn="ctr">
                        <a:spcBef>
                          <a:spcPct val="0"/>
                        </a:spcBef>
                        <a:buFont typeface="Arial" panose="020B0604020202020204" pitchFamily="34" charset="0"/>
                        <a:buNone/>
                      </a:pPr>
                      <a:r>
                        <a:rPr lang="en-US" altLang="zh-CN" sz="1000" b="1">
                          <a:solidFill>
                            <a:srgbClr val="000000"/>
                          </a:solidFill>
                          <a:latin typeface="华文楷体" panose="02010600040101010101" charset="-122"/>
                          <a:ea typeface="华文楷体" panose="02010600040101010101" charset="-122"/>
                          <a:sym typeface="楷体" panose="02010609060101010101" pitchFamily="49" charset="-122"/>
                        </a:rPr>
                        <a:t>0</a:t>
                      </a:r>
                      <a:r>
                        <a:rPr lang="zh-CN" altLang="en-US" sz="1000" b="1">
                          <a:solidFill>
                            <a:srgbClr val="000000"/>
                          </a:solidFill>
                          <a:latin typeface="华文楷体" panose="02010600040101010101" charset="-122"/>
                          <a:ea typeface="华文楷体" panose="02010600040101010101" charset="-122"/>
                          <a:sym typeface="楷体" panose="02010609060101010101" pitchFamily="49" charset="-122"/>
                        </a:rPr>
                        <a:t>　</a:t>
                      </a:r>
                      <a:endParaRPr lang="zh-CN" altLang="en-US" sz="1000" b="1">
                        <a:solidFill>
                          <a:srgbClr val="000000"/>
                        </a:solidFill>
                        <a:latin typeface="华文楷体" panose="02010600040101010101" charset="-122"/>
                        <a:ea typeface="华文楷体" panose="02010600040101010101" charset="-122"/>
                        <a:sym typeface="楷体" panose="02010609060101010101" pitchFamily="49" charset="-122"/>
                      </a:endParaRPr>
                    </a:p>
                  </a:txBody>
                  <a:tcPr marL="0" marR="0" marT="0" marB="0" anchor="ctr">
                    <a:lnL w="9525" cap="flat" cmpd="sng">
                      <a:solidFill>
                        <a:srgbClr val="7F7F7F"/>
                      </a:solidFill>
                      <a:prstDash val="solid"/>
                      <a:bevel/>
                      <a:headEnd type="none" w="med" len="med"/>
                      <a:tailEnd type="none" w="med" len="med"/>
                    </a:lnL>
                    <a:lnR w="9525" cap="flat" cmpd="sng">
                      <a:solidFill>
                        <a:schemeClr val="bg1"/>
                      </a:solidFill>
                      <a:prstDash val="solid"/>
                      <a:bevel/>
                      <a:headEnd type="none" w="med" len="med"/>
                      <a:tailEnd type="none" w="med" len="med"/>
                    </a:lnR>
                    <a:lnT cap="flat">
                      <a:noFill/>
                    </a:lnT>
                    <a:lnB cap="flat">
                      <a:noFill/>
                    </a:lnB>
                    <a:lnTlToBr>
                      <a:noFill/>
                    </a:lnTlToBr>
                    <a:lnBlToTr>
                      <a:noFill/>
                    </a:lnBlToTr>
                    <a:solidFill>
                      <a:schemeClr val="bg1"/>
                    </a:solidFill>
                  </a:tcPr>
                </a:tc>
                <a:tc>
                  <a:txBody>
                    <a:bodyPr/>
                    <a:p>
                      <a:pPr marL="0" lvl="0" indent="0" algn="ctr" fontAlgn="ctr">
                        <a:spcBef>
                          <a:spcPct val="0"/>
                        </a:spcBef>
                        <a:buFont typeface="Arial" panose="020B0604020202020204" pitchFamily="34" charset="0"/>
                        <a:buNone/>
                      </a:pPr>
                      <a:r>
                        <a:rPr lang="en-US" altLang="x-none" sz="1000" b="1" dirty="0">
                          <a:solidFill>
                            <a:srgbClr val="000000"/>
                          </a:solidFill>
                          <a:latin typeface="华文楷体" panose="02010600040101010101" charset="-122"/>
                          <a:ea typeface="华文楷体" panose="02010600040101010101" charset="-122"/>
                          <a:sym typeface="楷体" panose="02010609060101010101" pitchFamily="49" charset="-122"/>
                        </a:rPr>
                        <a:t>/</a:t>
                      </a:r>
                      <a:endParaRPr lang="en-US" altLang="x-none" sz="1000" b="1" dirty="0">
                        <a:solidFill>
                          <a:srgbClr val="000000"/>
                        </a:solidFill>
                        <a:latin typeface="华文楷体" panose="02010600040101010101" charset="-122"/>
                        <a:ea typeface="华文楷体" panose="02010600040101010101" charset="-122"/>
                        <a:sym typeface="楷体" panose="02010609060101010101" pitchFamily="49" charset="-122"/>
                      </a:endParaRPr>
                    </a:p>
                  </a:txBody>
                  <a:tcPr marL="0" marR="0" marT="0" marB="0" anchor="ctr">
                    <a:lnL w="9525" cap="flat" cmpd="sng">
                      <a:solidFill>
                        <a:schemeClr val="bg1"/>
                      </a:solidFill>
                      <a:prstDash val="solid"/>
                      <a:bevel/>
                      <a:headEnd type="none" w="med" len="med"/>
                      <a:tailEnd type="none" w="med" len="med"/>
                    </a:lnL>
                    <a:lnR w="9525" cap="flat" cmpd="sng">
                      <a:solidFill>
                        <a:schemeClr val="bg1"/>
                      </a:solidFill>
                      <a:prstDash val="solid"/>
                      <a:bevel/>
                      <a:headEnd type="none" w="med" len="med"/>
                      <a:tailEnd type="none" w="med" len="med"/>
                    </a:lnR>
                    <a:lnT cap="flat">
                      <a:noFill/>
                    </a:lnT>
                    <a:lnB cap="flat">
                      <a:noFill/>
                    </a:lnB>
                    <a:lnTlToBr>
                      <a:noFill/>
                    </a:lnTlToBr>
                    <a:lnBlToTr>
                      <a:noFill/>
                    </a:lnBlToTr>
                    <a:solidFill>
                      <a:schemeClr val="bg1"/>
                    </a:solidFill>
                  </a:tcPr>
                </a:tc>
                <a:tc>
                  <a:txBody>
                    <a:bodyPr/>
                    <a:p>
                      <a:pPr marL="0" lvl="0" indent="0" algn="ctr" fontAlgn="ctr">
                        <a:spcBef>
                          <a:spcPct val="0"/>
                        </a:spcBef>
                        <a:buFont typeface="Arial" panose="020B0604020202020204" pitchFamily="34" charset="0"/>
                        <a:buNone/>
                      </a:pPr>
                      <a:r>
                        <a:rPr lang="zh-CN" altLang="en-US" sz="1000" b="1">
                          <a:solidFill>
                            <a:srgbClr val="000000"/>
                          </a:solidFill>
                          <a:latin typeface="华文楷体" panose="02010600040101010101" charset="-122"/>
                          <a:ea typeface="华文楷体" panose="02010600040101010101" charset="-122"/>
                          <a:sym typeface="楷体" panose="02010609060101010101" pitchFamily="49" charset="-122"/>
                        </a:rPr>
                        <a:t>　</a:t>
                      </a:r>
                      <a:endParaRPr lang="zh-CN" altLang="en-US" sz="1000" b="1">
                        <a:solidFill>
                          <a:srgbClr val="000000"/>
                        </a:solidFill>
                        <a:latin typeface="华文楷体" panose="02010600040101010101" charset="-122"/>
                        <a:ea typeface="华文楷体" panose="02010600040101010101" charset="-122"/>
                        <a:sym typeface="楷体" panose="02010609060101010101" pitchFamily="49" charset="-122"/>
                      </a:endParaRPr>
                    </a:p>
                  </a:txBody>
                  <a:tcPr marL="0" marR="0" marT="0" marB="0" anchor="ctr">
                    <a:lnL w="9525" cap="flat" cmpd="sng">
                      <a:solidFill>
                        <a:schemeClr val="bg1"/>
                      </a:solidFill>
                      <a:prstDash val="solid"/>
                      <a:bevel/>
                      <a:headEnd type="none" w="med" len="med"/>
                      <a:tailEnd type="none" w="med" len="med"/>
                    </a:lnL>
                    <a:lnR w="9525" cap="flat" cmpd="sng">
                      <a:solidFill>
                        <a:srgbClr val="7F7F7F"/>
                      </a:solidFill>
                      <a:prstDash val="solid"/>
                      <a:bevel/>
                      <a:headEnd type="none" w="med" len="med"/>
                      <a:tailEnd type="none" w="med" len="med"/>
                    </a:lnR>
                    <a:lnT cap="flat">
                      <a:noFill/>
                    </a:lnT>
                    <a:lnB cap="flat">
                      <a:noFill/>
                    </a:lnB>
                    <a:lnTlToBr>
                      <a:noFill/>
                    </a:lnTlToBr>
                    <a:lnBlToTr>
                      <a:noFill/>
                    </a:lnBlToTr>
                    <a:solidFill>
                      <a:schemeClr val="bg1"/>
                    </a:solidFill>
                  </a:tcPr>
                </a:tc>
                <a:tc>
                  <a:txBody>
                    <a:bodyPr/>
                    <a:p>
                      <a:pPr marL="0" lvl="0" indent="0" algn="ctr" fontAlgn="ctr">
                        <a:spcBef>
                          <a:spcPct val="0"/>
                        </a:spcBef>
                        <a:buFont typeface="Arial" panose="020B0604020202020204" pitchFamily="34" charset="0"/>
                        <a:buNone/>
                      </a:pPr>
                      <a:r>
                        <a:rPr lang="zh-CN" altLang="en-US" sz="1000" b="1">
                          <a:solidFill>
                            <a:srgbClr val="000000"/>
                          </a:solidFill>
                          <a:latin typeface="华文楷体" panose="02010600040101010101" charset="-122"/>
                          <a:ea typeface="华文楷体" panose="02010600040101010101" charset="-122"/>
                          <a:sym typeface="楷体" panose="02010609060101010101" pitchFamily="49" charset="-122"/>
                        </a:rPr>
                        <a:t>　</a:t>
                      </a:r>
                      <a:endParaRPr lang="zh-CN" altLang="en-US" sz="1000" b="1">
                        <a:solidFill>
                          <a:srgbClr val="000000"/>
                        </a:solidFill>
                        <a:latin typeface="华文楷体" panose="02010600040101010101" charset="-122"/>
                        <a:ea typeface="华文楷体" panose="02010600040101010101" charset="-122"/>
                        <a:sym typeface="楷体" panose="02010609060101010101" pitchFamily="49" charset="-122"/>
                      </a:endParaRPr>
                    </a:p>
                  </a:txBody>
                  <a:tcPr marL="0" marR="0" marT="0" marB="0" anchor="ctr">
                    <a:lnL w="9525" cap="flat" cmpd="sng">
                      <a:solidFill>
                        <a:srgbClr val="7F7F7F"/>
                      </a:solidFill>
                      <a:prstDash val="solid"/>
                      <a:bevel/>
                      <a:headEnd type="none" w="med" len="med"/>
                      <a:tailEnd type="none" w="med" len="med"/>
                    </a:lnL>
                    <a:lnR w="9525" cap="flat" cmpd="sng">
                      <a:solidFill>
                        <a:schemeClr val="bg1"/>
                      </a:solidFill>
                      <a:prstDash val="solid"/>
                      <a:bevel/>
                      <a:headEnd type="none" w="med" len="med"/>
                      <a:tailEnd type="none" w="med" len="med"/>
                    </a:lnR>
                    <a:lnT cap="flat">
                      <a:noFill/>
                    </a:lnT>
                    <a:lnB cap="flat">
                      <a:noFill/>
                    </a:lnB>
                    <a:lnTlToBr>
                      <a:noFill/>
                    </a:lnTlToBr>
                    <a:lnBlToTr>
                      <a:noFill/>
                    </a:lnBlToTr>
                    <a:solidFill>
                      <a:schemeClr val="bg1"/>
                    </a:solidFill>
                  </a:tcPr>
                </a:tc>
                <a:tc>
                  <a:txBody>
                    <a:bodyPr/>
                    <a:p>
                      <a:pPr marL="0" lvl="0" indent="0" algn="ctr" fontAlgn="ctr">
                        <a:spcBef>
                          <a:spcPct val="0"/>
                        </a:spcBef>
                        <a:buFont typeface="Arial" panose="020B0604020202020204" pitchFamily="34" charset="0"/>
                        <a:buNone/>
                      </a:pPr>
                      <a:r>
                        <a:rPr lang="zh-CN" altLang="en-US" sz="1000" b="1">
                          <a:solidFill>
                            <a:srgbClr val="000000"/>
                          </a:solidFill>
                          <a:latin typeface="华文楷体" panose="02010600040101010101" charset="-122"/>
                          <a:ea typeface="华文楷体" panose="02010600040101010101" charset="-122"/>
                          <a:sym typeface="楷体" panose="02010609060101010101" pitchFamily="49" charset="-122"/>
                        </a:rPr>
                        <a:t>　</a:t>
                      </a:r>
                      <a:endParaRPr lang="zh-CN" altLang="en-US" sz="1000" b="1">
                        <a:solidFill>
                          <a:srgbClr val="000000"/>
                        </a:solidFill>
                        <a:latin typeface="华文楷体" panose="02010600040101010101" charset="-122"/>
                        <a:ea typeface="华文楷体" panose="02010600040101010101" charset="-122"/>
                        <a:sym typeface="楷体" panose="02010609060101010101" pitchFamily="49" charset="-122"/>
                      </a:endParaRPr>
                    </a:p>
                  </a:txBody>
                  <a:tcPr marL="0" marR="0" marT="0" marB="0" anchor="ctr">
                    <a:lnL w="9525" cap="flat" cmpd="sng">
                      <a:solidFill>
                        <a:schemeClr val="bg1"/>
                      </a:solidFill>
                      <a:prstDash val="solid"/>
                      <a:bevel/>
                      <a:headEnd type="none" w="med" len="med"/>
                      <a:tailEnd type="none" w="med" len="med"/>
                    </a:lnL>
                    <a:lnR w="9525" cap="flat" cmpd="sng">
                      <a:solidFill>
                        <a:schemeClr val="bg1"/>
                      </a:solidFill>
                      <a:prstDash val="solid"/>
                      <a:bevel/>
                      <a:headEnd type="none" w="med" len="med"/>
                      <a:tailEnd type="none" w="med" len="med"/>
                    </a:lnR>
                    <a:lnT cap="flat">
                      <a:noFill/>
                    </a:lnT>
                    <a:lnB cap="flat">
                      <a:noFill/>
                    </a:lnB>
                    <a:lnTlToBr>
                      <a:noFill/>
                    </a:lnTlToBr>
                    <a:lnBlToTr>
                      <a:noFill/>
                    </a:lnBlToTr>
                    <a:solidFill>
                      <a:schemeClr val="bg1"/>
                    </a:solidFill>
                  </a:tcPr>
                </a:tc>
                <a:tc>
                  <a:txBody>
                    <a:bodyPr/>
                    <a:p>
                      <a:pPr marL="0" lvl="0" indent="0" algn="ctr" fontAlgn="ctr">
                        <a:spcBef>
                          <a:spcPct val="0"/>
                        </a:spcBef>
                        <a:buFont typeface="Arial" panose="020B0604020202020204" pitchFamily="34" charset="0"/>
                        <a:buNone/>
                      </a:pPr>
                      <a:r>
                        <a:rPr lang="zh-CN" altLang="en-US" sz="1000" b="1">
                          <a:solidFill>
                            <a:srgbClr val="000000"/>
                          </a:solidFill>
                          <a:latin typeface="华文楷体" panose="02010600040101010101" charset="-122"/>
                          <a:ea typeface="华文楷体" panose="02010600040101010101" charset="-122"/>
                          <a:sym typeface="楷体" panose="02010609060101010101" pitchFamily="49" charset="-122"/>
                        </a:rPr>
                        <a:t>　</a:t>
                      </a:r>
                      <a:endParaRPr lang="zh-CN" altLang="en-US" sz="1000" b="1">
                        <a:solidFill>
                          <a:srgbClr val="000000"/>
                        </a:solidFill>
                        <a:latin typeface="华文楷体" panose="02010600040101010101" charset="-122"/>
                        <a:ea typeface="华文楷体" panose="02010600040101010101" charset="-122"/>
                        <a:sym typeface="楷体" panose="02010609060101010101" pitchFamily="49" charset="-122"/>
                      </a:endParaRPr>
                    </a:p>
                  </a:txBody>
                  <a:tcPr marL="0" marR="0" marT="0" marB="0" anchor="ctr">
                    <a:lnL w="9525" cap="flat" cmpd="sng">
                      <a:solidFill>
                        <a:schemeClr val="bg1"/>
                      </a:solidFill>
                      <a:prstDash val="solid"/>
                      <a:bevel/>
                      <a:headEnd type="none" w="med" len="med"/>
                      <a:tailEnd type="none" w="med" len="med"/>
                    </a:lnL>
                    <a:lnR w="9525" cap="flat" cmpd="sng">
                      <a:solidFill>
                        <a:srgbClr val="7F7F7F"/>
                      </a:solidFill>
                      <a:prstDash val="solid"/>
                      <a:bevel/>
                      <a:headEnd type="none" w="med" len="med"/>
                      <a:tailEnd type="none" w="med" len="med"/>
                    </a:lnR>
                    <a:lnT cap="flat">
                      <a:noFill/>
                    </a:lnT>
                    <a:lnB cap="flat">
                      <a:noFill/>
                    </a:lnB>
                    <a:lnTlToBr>
                      <a:noFill/>
                    </a:lnTlToBr>
                    <a:lnBlToTr>
                      <a:noFill/>
                    </a:lnBlToTr>
                    <a:solidFill>
                      <a:schemeClr val="bg1"/>
                    </a:solidFill>
                  </a:tcPr>
                </a:tc>
                <a:tc>
                  <a:txBody>
                    <a:bodyPr/>
                    <a:p>
                      <a:pPr marL="0" lvl="0" indent="0" algn="ctr" fontAlgn="ctr">
                        <a:spcBef>
                          <a:spcPct val="0"/>
                        </a:spcBef>
                        <a:buFont typeface="Arial" panose="020B0604020202020204" pitchFamily="34" charset="0"/>
                        <a:buNone/>
                      </a:pPr>
                      <a:r>
                        <a:rPr lang="en-US" altLang="x-none" sz="1000" b="1" dirty="0">
                          <a:solidFill>
                            <a:srgbClr val="000000"/>
                          </a:solidFill>
                          <a:latin typeface="华文楷体" panose="02010600040101010101" charset="-122"/>
                          <a:ea typeface="华文楷体" panose="02010600040101010101" charset="-122"/>
                          <a:sym typeface="楷体" panose="02010609060101010101" pitchFamily="49" charset="-122"/>
                        </a:rPr>
                        <a:t>0 </a:t>
                      </a:r>
                      <a:endParaRPr lang="en-US" altLang="x-none" sz="1000" b="1" dirty="0">
                        <a:solidFill>
                          <a:srgbClr val="000000"/>
                        </a:solidFill>
                        <a:latin typeface="华文楷体" panose="02010600040101010101" charset="-122"/>
                        <a:ea typeface="华文楷体" panose="02010600040101010101" charset="-122"/>
                        <a:sym typeface="楷体" panose="02010609060101010101" pitchFamily="49" charset="-122"/>
                      </a:endParaRPr>
                    </a:p>
                  </a:txBody>
                  <a:tcPr marL="0" marR="0" marT="0" marB="0" anchor="ctr">
                    <a:lnL w="9525" cap="flat" cmpd="sng">
                      <a:solidFill>
                        <a:srgbClr val="7F7F7F"/>
                      </a:solidFill>
                      <a:prstDash val="solid"/>
                      <a:bevel/>
                      <a:headEnd type="none" w="med" len="med"/>
                      <a:tailEnd type="none" w="med" len="med"/>
                    </a:lnL>
                    <a:lnR w="9525" cap="flat" cmpd="sng">
                      <a:solidFill>
                        <a:schemeClr val="bg1"/>
                      </a:solidFill>
                      <a:prstDash val="solid"/>
                      <a:bevel/>
                      <a:headEnd type="none" w="med" len="med"/>
                      <a:tailEnd type="none" w="med" len="med"/>
                    </a:lnR>
                    <a:lnT cap="flat">
                      <a:noFill/>
                    </a:lnT>
                    <a:lnB cap="flat">
                      <a:noFill/>
                    </a:lnB>
                    <a:lnTlToBr>
                      <a:noFill/>
                    </a:lnTlToBr>
                    <a:lnBlToTr>
                      <a:noFill/>
                    </a:lnBlToTr>
                    <a:solidFill>
                      <a:schemeClr val="bg1"/>
                    </a:solidFill>
                  </a:tcPr>
                </a:tc>
                <a:tc>
                  <a:txBody>
                    <a:bodyPr/>
                    <a:p>
                      <a:pPr marL="0" lvl="0" indent="0" algn="ctr" fontAlgn="ctr">
                        <a:spcBef>
                          <a:spcPct val="0"/>
                        </a:spcBef>
                        <a:buFont typeface="Arial" panose="020B0604020202020204" pitchFamily="34" charset="0"/>
                        <a:buNone/>
                      </a:pPr>
                      <a:r>
                        <a:rPr lang="en-US" altLang="x-none" sz="1000" b="1" dirty="0">
                          <a:solidFill>
                            <a:srgbClr val="000000"/>
                          </a:solidFill>
                          <a:latin typeface="华文楷体" panose="02010600040101010101" charset="-122"/>
                          <a:ea typeface="华文楷体" panose="02010600040101010101" charset="-122"/>
                          <a:sym typeface="楷体" panose="02010609060101010101" pitchFamily="49" charset="-122"/>
                        </a:rPr>
                        <a:t>/</a:t>
                      </a:r>
                      <a:endParaRPr lang="en-US" altLang="x-none" sz="1000" b="1" dirty="0">
                        <a:solidFill>
                          <a:srgbClr val="000000"/>
                        </a:solidFill>
                        <a:latin typeface="华文楷体" panose="02010600040101010101" charset="-122"/>
                        <a:ea typeface="华文楷体" panose="02010600040101010101" charset="-122"/>
                        <a:sym typeface="楷体" panose="02010609060101010101" pitchFamily="49" charset="-122"/>
                      </a:endParaRPr>
                    </a:p>
                  </a:txBody>
                  <a:tcPr marL="0" marR="0" marT="0" marB="0" anchor="ctr">
                    <a:lnL w="9525" cap="flat" cmpd="sng">
                      <a:solidFill>
                        <a:schemeClr val="bg1"/>
                      </a:solidFill>
                      <a:prstDash val="solid"/>
                      <a:bevel/>
                      <a:headEnd type="none" w="med" len="med"/>
                      <a:tailEnd type="none" w="med" len="med"/>
                    </a:lnL>
                    <a:lnR w="9525" cap="flat" cmpd="sng">
                      <a:solidFill>
                        <a:schemeClr val="bg1"/>
                      </a:solidFill>
                      <a:prstDash val="solid"/>
                      <a:bevel/>
                      <a:headEnd type="none" w="med" len="med"/>
                      <a:tailEnd type="none" w="med" len="med"/>
                    </a:lnR>
                    <a:lnT cap="flat">
                      <a:noFill/>
                    </a:lnT>
                    <a:lnB cap="flat">
                      <a:noFill/>
                    </a:lnB>
                    <a:lnTlToBr>
                      <a:noFill/>
                    </a:lnTlToBr>
                    <a:lnBlToTr>
                      <a:noFill/>
                    </a:lnBlToTr>
                    <a:solidFill>
                      <a:schemeClr val="bg1"/>
                    </a:solidFill>
                  </a:tcPr>
                </a:tc>
                <a:tc>
                  <a:txBody>
                    <a:bodyPr/>
                    <a:p>
                      <a:pPr marL="0" lvl="0" indent="0" algn="ctr" fontAlgn="ctr">
                        <a:spcBef>
                          <a:spcPct val="0"/>
                        </a:spcBef>
                        <a:buFont typeface="Arial" panose="020B0604020202020204" pitchFamily="34" charset="0"/>
                        <a:buNone/>
                      </a:pPr>
                      <a:r>
                        <a:rPr lang="en-US" altLang="x-none" sz="1000" b="1" dirty="0">
                          <a:solidFill>
                            <a:srgbClr val="000000"/>
                          </a:solidFill>
                          <a:latin typeface="华文楷体" panose="02010600040101010101" charset="-122"/>
                          <a:ea typeface="华文楷体" panose="02010600040101010101" charset="-122"/>
                          <a:sym typeface="楷体" panose="02010609060101010101" pitchFamily="49" charset="-122"/>
                        </a:rPr>
                        <a:t>0</a:t>
                      </a:r>
                      <a:endParaRPr lang="en-US" altLang="x-none" sz="1000" b="1" dirty="0">
                        <a:solidFill>
                          <a:srgbClr val="000000"/>
                        </a:solidFill>
                        <a:latin typeface="华文楷体" panose="02010600040101010101" charset="-122"/>
                        <a:ea typeface="华文楷体" panose="02010600040101010101" charset="-122"/>
                        <a:sym typeface="楷体" panose="02010609060101010101" pitchFamily="49" charset="-122"/>
                      </a:endParaRPr>
                    </a:p>
                  </a:txBody>
                  <a:tcPr marL="0" marR="0" marT="0" marB="0" anchor="ctr">
                    <a:lnL w="9525" cap="flat" cmpd="sng">
                      <a:solidFill>
                        <a:schemeClr val="bg1"/>
                      </a:solidFill>
                      <a:prstDash val="solid"/>
                      <a:bevel/>
                      <a:headEnd type="none" w="med" len="med"/>
                      <a:tailEnd type="none" w="med" len="med"/>
                    </a:lnL>
                    <a:lnR w="9525" cap="flat" cmpd="sng">
                      <a:solidFill>
                        <a:srgbClr val="7F7F7F"/>
                      </a:solidFill>
                      <a:prstDash val="solid"/>
                      <a:bevel/>
                      <a:headEnd type="none" w="med" len="med"/>
                      <a:tailEnd type="none" w="med" len="med"/>
                    </a:lnR>
                    <a:lnT cap="flat">
                      <a:noFill/>
                    </a:lnT>
                    <a:lnB cap="flat">
                      <a:noFill/>
                    </a:lnB>
                    <a:lnTlToBr>
                      <a:noFill/>
                    </a:lnTlToBr>
                    <a:lnBlToTr>
                      <a:noFill/>
                    </a:lnBlToTr>
                    <a:solidFill>
                      <a:schemeClr val="bg1"/>
                    </a:solidFill>
                  </a:tcPr>
                </a:tc>
                <a:tc>
                  <a:txBody>
                    <a:bodyPr/>
                    <a:p>
                      <a:pPr marL="0" lvl="0" indent="0" algn="l" fontAlgn="ctr">
                        <a:spcBef>
                          <a:spcPct val="0"/>
                        </a:spcBef>
                        <a:buFont typeface="Arial" panose="020B0604020202020204" pitchFamily="34" charset="0"/>
                        <a:buNone/>
                      </a:pPr>
                      <a:r>
                        <a:rPr lang="zh-CN" altLang="en-US" sz="800" b="1">
                          <a:solidFill>
                            <a:srgbClr val="000000"/>
                          </a:solidFill>
                          <a:latin typeface="华文楷体" panose="02010600040101010101" charset="-122"/>
                          <a:ea typeface="华文楷体" panose="02010600040101010101" charset="-122"/>
                          <a:sym typeface="Malgun Gothic" panose="020B0503020000020004" pitchFamily="34" charset="-127"/>
                        </a:rPr>
                        <a:t>　</a:t>
                      </a:r>
                      <a:endParaRPr lang="zh-CN" altLang="en-US" sz="800" b="1">
                        <a:solidFill>
                          <a:srgbClr val="000000"/>
                        </a:solidFill>
                        <a:latin typeface="华文楷体" panose="02010600040101010101" charset="-122"/>
                        <a:ea typeface="华文楷体" panose="02010600040101010101" charset="-122"/>
                        <a:sym typeface="Malgun Gothic" panose="020B0503020000020004" pitchFamily="34" charset="-127"/>
                      </a:endParaRPr>
                    </a:p>
                  </a:txBody>
                  <a:tcPr marL="0" marR="0" marT="0" marB="0" anchor="ctr">
                    <a:lnL w="9525" cap="flat" cmpd="sng">
                      <a:solidFill>
                        <a:srgbClr val="7F7F7F"/>
                      </a:solidFill>
                      <a:prstDash val="solid"/>
                      <a:bevel/>
                      <a:headEnd type="none" w="med" len="med"/>
                      <a:tailEnd type="none" w="med" len="med"/>
                    </a:lnL>
                    <a:lnR w="9525" cap="flat" cmpd="sng">
                      <a:solidFill>
                        <a:srgbClr val="7F7F7F"/>
                      </a:solidFill>
                      <a:prstDash val="solid"/>
                      <a:bevel/>
                      <a:headEnd type="none" w="med" len="med"/>
                      <a:tailEnd type="none" w="med" len="med"/>
                    </a:lnR>
                    <a:lnT cap="flat">
                      <a:noFill/>
                    </a:lnT>
                    <a:lnB cap="flat">
                      <a:noFill/>
                    </a:lnB>
                    <a:lnTlToBr>
                      <a:noFill/>
                    </a:lnTlToBr>
                    <a:lnBlToTr>
                      <a:noFill/>
                    </a:lnBlToTr>
                    <a:solidFill>
                      <a:schemeClr val="bg1"/>
                    </a:solidFill>
                  </a:tcPr>
                </a:tc>
              </a:tr>
              <a:tr h="200025">
                <a:tc vMerge="1">
                  <a:tcPr/>
                </a:tc>
                <a:tc vMerge="1">
                  <a:tcPr>
                    <a:lnL w="9525" cap="flat" cmpd="sng">
                      <a:solidFill>
                        <a:srgbClr val="7F7F7F"/>
                      </a:solidFill>
                      <a:prstDash val="solid"/>
                      <a:bevel/>
                      <a:headEnd type="none" w="med" len="med"/>
                      <a:tailEnd type="none" w="med" len="med"/>
                    </a:lnL>
                    <a:lnR w="9525" cap="flat" cmpd="sng">
                      <a:solidFill>
                        <a:srgbClr val="7F7F7F"/>
                      </a:solidFill>
                      <a:prstDash val="solid"/>
                      <a:bevel/>
                      <a:headEnd type="none" w="med" len="med"/>
                      <a:tailEnd type="none" w="med" len="med"/>
                    </a:lnR>
                    <a:lnB w="9525" cap="flat" cmpd="sng">
                      <a:solidFill>
                        <a:srgbClr val="7F7F7F"/>
                      </a:solidFill>
                      <a:prstDash val="solid"/>
                      <a:bevel/>
                      <a:headEnd type="none" w="med" len="med"/>
                      <a:tailEnd type="none" w="med" len="med"/>
                    </a:lnB>
                  </a:tcPr>
                </a:tc>
                <a:tc vMerge="1">
                  <a:tcPr>
                    <a:lnL w="9525" cap="flat" cmpd="sng">
                      <a:solidFill>
                        <a:srgbClr val="7F7F7F"/>
                      </a:solidFill>
                      <a:prstDash val="solid"/>
                      <a:bevel/>
                      <a:headEnd type="none" w="med" len="med"/>
                      <a:tailEnd type="none" w="med" len="med"/>
                    </a:lnL>
                    <a:lnR cap="flat">
                      <a:noFill/>
                    </a:lnR>
                    <a:lnB w="9525" cap="flat" cmpd="sng">
                      <a:solidFill>
                        <a:srgbClr val="7F7F7F"/>
                      </a:solidFill>
                      <a:prstDash val="solid"/>
                      <a:bevel/>
                      <a:headEnd type="none" w="med" len="med"/>
                      <a:tailEnd type="none" w="med" len="med"/>
                    </a:lnB>
                  </a:tcPr>
                </a:tc>
                <a:tc>
                  <a:txBody>
                    <a:bodyPr/>
                    <a:p>
                      <a:pPr marL="0" lvl="0" indent="0" algn="ctr" fontAlgn="ctr">
                        <a:spcBef>
                          <a:spcPct val="0"/>
                        </a:spcBef>
                        <a:buFont typeface="Arial" panose="020B0604020202020204" pitchFamily="34" charset="0"/>
                        <a:buNone/>
                      </a:pPr>
                      <a:r>
                        <a:rPr lang="zh-CN" altLang="en-US" sz="1000" b="1">
                          <a:solidFill>
                            <a:srgbClr val="000000"/>
                          </a:solidFill>
                          <a:latin typeface="华文楷体" panose="02010600040101010101" charset="-122"/>
                          <a:ea typeface="华文楷体" panose="02010600040101010101" charset="-122"/>
                          <a:sym typeface="Malgun Gothic" panose="020B0503020000020004" pitchFamily="34" charset="-127"/>
                        </a:rPr>
                        <a:t>质量巡查</a:t>
                      </a:r>
                      <a:endParaRPr lang="zh-CN" altLang="en-US" sz="1000" b="1">
                        <a:solidFill>
                          <a:srgbClr val="000000"/>
                        </a:solidFill>
                        <a:latin typeface="华文楷体" panose="02010600040101010101" charset="-122"/>
                        <a:ea typeface="华文楷体" panose="02010600040101010101" charset="-122"/>
                        <a:sym typeface="Malgun Gothic" panose="020B0503020000020004" pitchFamily="34" charset="-127"/>
                      </a:endParaRPr>
                    </a:p>
                  </a:txBody>
                  <a:tcPr marL="0" marR="0" marT="0" marB="0" anchor="ctr">
                    <a:lnL cap="flat">
                      <a:noFill/>
                    </a:lnL>
                    <a:lnR w="9525" cap="flat" cmpd="sng">
                      <a:solidFill>
                        <a:srgbClr val="7F7F7F"/>
                      </a:solidFill>
                      <a:prstDash val="solid"/>
                      <a:bevel/>
                      <a:headEnd type="none" w="med" len="med"/>
                      <a:tailEnd type="none" w="med" len="med"/>
                    </a:lnR>
                    <a:lnT cap="flat">
                      <a:noFill/>
                    </a:lnT>
                    <a:lnB cap="flat">
                      <a:noFill/>
                    </a:lnB>
                    <a:lnTlToBr>
                      <a:noFill/>
                    </a:lnTlToBr>
                    <a:lnBlToTr>
                      <a:noFill/>
                    </a:lnBlToTr>
                    <a:solidFill>
                      <a:schemeClr val="bg1"/>
                    </a:solidFill>
                  </a:tcPr>
                </a:tc>
                <a:tc>
                  <a:txBody>
                    <a:bodyPr/>
                    <a:p>
                      <a:pPr marL="0" lvl="0" indent="0" algn="ctr" fontAlgn="ctr">
                        <a:spcBef>
                          <a:spcPct val="0"/>
                        </a:spcBef>
                        <a:buFont typeface="Arial" panose="020B0604020202020204" pitchFamily="34" charset="0"/>
                        <a:buNone/>
                      </a:pPr>
                      <a:r>
                        <a:rPr lang="en-US" altLang="x-none" sz="1000" b="1" dirty="0">
                          <a:solidFill>
                            <a:srgbClr val="000000"/>
                          </a:solidFill>
                          <a:latin typeface="华文楷体" panose="02010600040101010101" charset="-122"/>
                          <a:ea typeface="华文楷体" panose="02010600040101010101" charset="-122"/>
                          <a:sym typeface="楷体" panose="02010609060101010101" pitchFamily="49" charset="-122"/>
                        </a:rPr>
                        <a:t>1</a:t>
                      </a:r>
                      <a:endParaRPr lang="en-US" altLang="x-none" sz="1000" b="1" dirty="0">
                        <a:solidFill>
                          <a:srgbClr val="000000"/>
                        </a:solidFill>
                        <a:latin typeface="华文楷体" panose="02010600040101010101" charset="-122"/>
                        <a:ea typeface="华文楷体" panose="02010600040101010101" charset="-122"/>
                        <a:sym typeface="楷体" panose="02010609060101010101" pitchFamily="49" charset="-122"/>
                      </a:endParaRPr>
                    </a:p>
                  </a:txBody>
                  <a:tcPr marL="0" marR="0" marT="0" marB="0" anchor="ctr">
                    <a:lnL w="9525" cap="flat" cmpd="sng">
                      <a:solidFill>
                        <a:srgbClr val="7F7F7F"/>
                      </a:solidFill>
                      <a:prstDash val="solid"/>
                      <a:bevel/>
                      <a:headEnd type="none" w="med" len="med"/>
                      <a:tailEnd type="none" w="med" len="med"/>
                    </a:lnL>
                    <a:lnR w="9525" cap="flat" cmpd="sng">
                      <a:solidFill>
                        <a:schemeClr val="bg1"/>
                      </a:solidFill>
                      <a:prstDash val="solid"/>
                      <a:bevel/>
                      <a:headEnd type="none" w="med" len="med"/>
                      <a:tailEnd type="none" w="med" len="med"/>
                    </a:lnR>
                    <a:lnT cap="flat">
                      <a:noFill/>
                    </a:lnT>
                    <a:lnB cap="flat">
                      <a:noFill/>
                    </a:lnB>
                    <a:lnTlToBr>
                      <a:noFill/>
                    </a:lnTlToBr>
                    <a:lnBlToTr>
                      <a:noFill/>
                    </a:lnBlToTr>
                    <a:solidFill>
                      <a:schemeClr val="bg1"/>
                    </a:solidFill>
                  </a:tcPr>
                </a:tc>
                <a:tc>
                  <a:txBody>
                    <a:bodyPr/>
                    <a:p>
                      <a:pPr marL="0" lvl="0" indent="0" algn="ctr" fontAlgn="ctr">
                        <a:spcBef>
                          <a:spcPct val="0"/>
                        </a:spcBef>
                        <a:buFont typeface="Arial" panose="020B0604020202020204" pitchFamily="34" charset="0"/>
                        <a:buNone/>
                      </a:pPr>
                      <a:endParaRPr lang="en-US" altLang="x-none" sz="1000" b="1" dirty="0">
                        <a:solidFill>
                          <a:srgbClr val="000000"/>
                        </a:solidFill>
                        <a:latin typeface="华文楷体" panose="02010600040101010101" charset="-122"/>
                        <a:ea typeface="华文楷体" panose="02010600040101010101" charset="-122"/>
                        <a:sym typeface="楷体" panose="02010609060101010101" pitchFamily="49" charset="-122"/>
                      </a:endParaRPr>
                    </a:p>
                  </a:txBody>
                  <a:tcPr marL="0" marR="0" marT="0" marB="0" anchor="ctr">
                    <a:lnL w="9525" cap="flat" cmpd="sng">
                      <a:solidFill>
                        <a:schemeClr val="bg1"/>
                      </a:solidFill>
                      <a:prstDash val="solid"/>
                      <a:bevel/>
                      <a:headEnd type="none" w="med" len="med"/>
                      <a:tailEnd type="none" w="med" len="med"/>
                    </a:lnL>
                    <a:lnR w="9525" cap="flat" cmpd="sng">
                      <a:solidFill>
                        <a:schemeClr val="bg1"/>
                      </a:solidFill>
                      <a:prstDash val="solid"/>
                      <a:bevel/>
                      <a:headEnd type="none" w="med" len="med"/>
                      <a:tailEnd type="none" w="med" len="med"/>
                    </a:lnR>
                    <a:lnT cap="flat">
                      <a:noFill/>
                    </a:lnT>
                    <a:lnB cap="flat">
                      <a:noFill/>
                    </a:lnB>
                    <a:lnTlToBr>
                      <a:noFill/>
                    </a:lnTlToBr>
                    <a:lnBlToTr>
                      <a:noFill/>
                    </a:lnBlToTr>
                    <a:solidFill>
                      <a:schemeClr val="bg1"/>
                    </a:solidFill>
                  </a:tcPr>
                </a:tc>
                <a:tc>
                  <a:txBody>
                    <a:bodyPr/>
                    <a:p>
                      <a:pPr marL="0" lvl="0" indent="0" algn="ctr" fontAlgn="ctr">
                        <a:spcBef>
                          <a:spcPct val="0"/>
                        </a:spcBef>
                        <a:buFont typeface="Arial" panose="020B0604020202020204" pitchFamily="34" charset="0"/>
                        <a:buNone/>
                      </a:pPr>
                      <a:endParaRPr lang="en-US" altLang="x-none" sz="1000" b="1" dirty="0">
                        <a:solidFill>
                          <a:srgbClr val="000000"/>
                        </a:solidFill>
                        <a:latin typeface="华文楷体" panose="02010600040101010101" charset="-122"/>
                        <a:ea typeface="华文楷体" panose="02010600040101010101" charset="-122"/>
                        <a:sym typeface="楷体" panose="02010609060101010101" pitchFamily="49" charset="-122"/>
                      </a:endParaRPr>
                    </a:p>
                  </a:txBody>
                  <a:tcPr marL="0" marR="0" marT="0" marB="0" anchor="ctr">
                    <a:lnL w="9525" cap="flat" cmpd="sng">
                      <a:solidFill>
                        <a:schemeClr val="bg1"/>
                      </a:solidFill>
                      <a:prstDash val="solid"/>
                      <a:bevel/>
                      <a:headEnd type="none" w="med" len="med"/>
                      <a:tailEnd type="none" w="med" len="med"/>
                    </a:lnL>
                    <a:lnR w="9525" cap="flat" cmpd="sng">
                      <a:solidFill>
                        <a:srgbClr val="7F7F7F"/>
                      </a:solidFill>
                      <a:prstDash val="solid"/>
                      <a:bevel/>
                      <a:headEnd type="none" w="med" len="med"/>
                      <a:tailEnd type="none" w="med" len="med"/>
                    </a:lnR>
                    <a:lnT cap="flat">
                      <a:noFill/>
                    </a:lnT>
                    <a:lnB cap="flat">
                      <a:noFill/>
                    </a:lnB>
                    <a:lnTlToBr>
                      <a:noFill/>
                    </a:lnTlToBr>
                    <a:lnBlToTr>
                      <a:noFill/>
                    </a:lnBlToTr>
                    <a:solidFill>
                      <a:schemeClr val="bg1"/>
                    </a:solidFill>
                  </a:tcPr>
                </a:tc>
                <a:tc>
                  <a:txBody>
                    <a:bodyPr/>
                    <a:p>
                      <a:pPr marL="0" lvl="0" indent="0" algn="ctr" fontAlgn="ctr">
                        <a:spcBef>
                          <a:spcPct val="0"/>
                        </a:spcBef>
                        <a:buFont typeface="Arial" panose="020B0604020202020204" pitchFamily="34" charset="0"/>
                        <a:buNone/>
                      </a:pPr>
                      <a:r>
                        <a:rPr lang="en-US" altLang="x-none" sz="1000" b="1" dirty="0">
                          <a:solidFill>
                            <a:srgbClr val="000000"/>
                          </a:solidFill>
                          <a:latin typeface="华文楷体" panose="02010600040101010101" charset="-122"/>
                          <a:ea typeface="华文楷体" panose="02010600040101010101" charset="-122"/>
                          <a:sym typeface="楷体" panose="02010609060101010101" pitchFamily="49" charset="-122"/>
                        </a:rPr>
                        <a:t>1</a:t>
                      </a:r>
                      <a:endParaRPr lang="en-US" altLang="x-none" sz="1000" b="1" dirty="0">
                        <a:solidFill>
                          <a:srgbClr val="000000"/>
                        </a:solidFill>
                        <a:latin typeface="华文楷体" panose="02010600040101010101" charset="-122"/>
                        <a:ea typeface="华文楷体" panose="02010600040101010101" charset="-122"/>
                        <a:sym typeface="楷体" panose="02010609060101010101" pitchFamily="49" charset="-122"/>
                      </a:endParaRPr>
                    </a:p>
                  </a:txBody>
                  <a:tcPr marL="0" marR="0" marT="0" marB="0" anchor="ctr">
                    <a:lnL w="9525" cap="flat" cmpd="sng">
                      <a:solidFill>
                        <a:srgbClr val="7F7F7F"/>
                      </a:solidFill>
                      <a:prstDash val="solid"/>
                      <a:bevel/>
                      <a:headEnd type="none" w="med" len="med"/>
                      <a:tailEnd type="none" w="med" len="med"/>
                    </a:lnL>
                    <a:lnR w="9525" cap="flat" cmpd="sng">
                      <a:solidFill>
                        <a:schemeClr val="bg1"/>
                      </a:solidFill>
                      <a:prstDash val="solid"/>
                      <a:bevel/>
                      <a:headEnd type="none" w="med" len="med"/>
                      <a:tailEnd type="none" w="med" len="med"/>
                    </a:lnR>
                    <a:lnT cap="flat">
                      <a:noFill/>
                    </a:lnT>
                    <a:lnB cap="flat">
                      <a:noFill/>
                    </a:lnB>
                    <a:lnTlToBr>
                      <a:noFill/>
                    </a:lnTlToBr>
                    <a:lnBlToTr>
                      <a:noFill/>
                    </a:lnBlToTr>
                    <a:solidFill>
                      <a:schemeClr val="bg1"/>
                    </a:solidFill>
                  </a:tcPr>
                </a:tc>
                <a:tc>
                  <a:txBody>
                    <a:bodyPr/>
                    <a:p>
                      <a:pPr marL="0" lvl="0" indent="0" algn="ctr" fontAlgn="ctr">
                        <a:spcBef>
                          <a:spcPct val="0"/>
                        </a:spcBef>
                        <a:buFont typeface="Arial" panose="020B0604020202020204" pitchFamily="34" charset="0"/>
                        <a:buNone/>
                      </a:pPr>
                      <a:endParaRPr lang="en-US" altLang="x-none" sz="1000" b="1" dirty="0">
                        <a:solidFill>
                          <a:srgbClr val="000000"/>
                        </a:solidFill>
                        <a:latin typeface="华文楷体" panose="02010600040101010101" charset="-122"/>
                        <a:ea typeface="华文楷体" panose="02010600040101010101" charset="-122"/>
                        <a:sym typeface="楷体" panose="02010609060101010101" pitchFamily="49" charset="-122"/>
                      </a:endParaRPr>
                    </a:p>
                  </a:txBody>
                  <a:tcPr marL="0" marR="0" marT="0" marB="0" anchor="ctr">
                    <a:lnL w="9525" cap="flat" cmpd="sng">
                      <a:solidFill>
                        <a:schemeClr val="bg1"/>
                      </a:solidFill>
                      <a:prstDash val="solid"/>
                      <a:bevel/>
                      <a:headEnd type="none" w="med" len="med"/>
                      <a:tailEnd type="none" w="med" len="med"/>
                    </a:lnL>
                    <a:lnR w="9525" cap="flat" cmpd="sng">
                      <a:solidFill>
                        <a:schemeClr val="bg1"/>
                      </a:solidFill>
                      <a:prstDash val="solid"/>
                      <a:bevel/>
                      <a:headEnd type="none" w="med" len="med"/>
                      <a:tailEnd type="none" w="med" len="med"/>
                    </a:lnR>
                    <a:lnT cap="flat">
                      <a:noFill/>
                    </a:lnT>
                    <a:lnB cap="flat">
                      <a:noFill/>
                    </a:lnB>
                    <a:lnTlToBr>
                      <a:noFill/>
                    </a:lnTlToBr>
                    <a:lnBlToTr>
                      <a:noFill/>
                    </a:lnBlToTr>
                    <a:solidFill>
                      <a:schemeClr val="bg1"/>
                    </a:solidFill>
                  </a:tcPr>
                </a:tc>
                <a:tc>
                  <a:txBody>
                    <a:bodyPr/>
                    <a:p>
                      <a:pPr marL="0" lvl="0" indent="0" algn="ctr" fontAlgn="ctr">
                        <a:spcBef>
                          <a:spcPct val="0"/>
                        </a:spcBef>
                        <a:buFont typeface="Arial" panose="020B0604020202020204" pitchFamily="34" charset="0"/>
                        <a:buNone/>
                      </a:pPr>
                      <a:endParaRPr lang="en-US" altLang="x-none" sz="1000" b="1" dirty="0">
                        <a:solidFill>
                          <a:srgbClr val="000000"/>
                        </a:solidFill>
                        <a:latin typeface="华文楷体" panose="02010600040101010101" charset="-122"/>
                        <a:ea typeface="华文楷体" panose="02010600040101010101" charset="-122"/>
                        <a:sym typeface="楷体" panose="02010609060101010101" pitchFamily="49" charset="-122"/>
                      </a:endParaRPr>
                    </a:p>
                  </a:txBody>
                  <a:tcPr marL="0" marR="0" marT="0" marB="0" anchor="ctr">
                    <a:lnL w="9525" cap="flat" cmpd="sng">
                      <a:solidFill>
                        <a:schemeClr val="bg1"/>
                      </a:solidFill>
                      <a:prstDash val="solid"/>
                      <a:bevel/>
                      <a:headEnd type="none" w="med" len="med"/>
                      <a:tailEnd type="none" w="med" len="med"/>
                    </a:lnL>
                    <a:lnR w="9525" cap="flat" cmpd="sng">
                      <a:solidFill>
                        <a:srgbClr val="7F7F7F"/>
                      </a:solidFill>
                      <a:prstDash val="solid"/>
                      <a:bevel/>
                      <a:headEnd type="none" w="med" len="med"/>
                      <a:tailEnd type="none" w="med" len="med"/>
                    </a:lnR>
                    <a:lnT cap="flat">
                      <a:noFill/>
                    </a:lnT>
                    <a:lnB cap="flat">
                      <a:noFill/>
                    </a:lnB>
                    <a:lnTlToBr>
                      <a:noFill/>
                    </a:lnTlToBr>
                    <a:lnBlToTr>
                      <a:noFill/>
                    </a:lnBlToTr>
                    <a:solidFill>
                      <a:schemeClr val="bg1"/>
                    </a:solidFill>
                  </a:tcPr>
                </a:tc>
                <a:tc>
                  <a:txBody>
                    <a:bodyPr/>
                    <a:p>
                      <a:pPr marL="0" lvl="0" indent="0" algn="ctr" fontAlgn="ctr">
                        <a:spcBef>
                          <a:spcPct val="0"/>
                        </a:spcBef>
                        <a:buFont typeface="Arial" panose="020B0604020202020204" pitchFamily="34" charset="0"/>
                        <a:buNone/>
                      </a:pPr>
                      <a:r>
                        <a:rPr lang="en-US" altLang="x-none" sz="1000" b="1" dirty="0">
                          <a:solidFill>
                            <a:srgbClr val="000000"/>
                          </a:solidFill>
                          <a:latin typeface="华文楷体" panose="02010600040101010101" charset="-122"/>
                          <a:ea typeface="华文楷体" panose="02010600040101010101" charset="-122"/>
                          <a:sym typeface="楷体" panose="02010609060101010101" pitchFamily="49" charset="-122"/>
                        </a:rPr>
                        <a:t>2</a:t>
                      </a:r>
                      <a:endParaRPr lang="en-US" altLang="x-none" sz="1000" b="1" dirty="0">
                        <a:solidFill>
                          <a:srgbClr val="000000"/>
                        </a:solidFill>
                        <a:latin typeface="华文楷体" panose="02010600040101010101" charset="-122"/>
                        <a:ea typeface="华文楷体" panose="02010600040101010101" charset="-122"/>
                        <a:sym typeface="楷体" panose="02010609060101010101" pitchFamily="49" charset="-122"/>
                      </a:endParaRPr>
                    </a:p>
                  </a:txBody>
                  <a:tcPr marL="0" marR="0" marT="0" marB="0" anchor="ctr">
                    <a:lnL w="9525" cap="flat" cmpd="sng">
                      <a:solidFill>
                        <a:srgbClr val="7F7F7F"/>
                      </a:solidFill>
                      <a:prstDash val="solid"/>
                      <a:bevel/>
                      <a:headEnd type="none" w="med" len="med"/>
                      <a:tailEnd type="none" w="med" len="med"/>
                    </a:lnL>
                    <a:lnR w="9525" cap="flat" cmpd="sng">
                      <a:solidFill>
                        <a:schemeClr val="bg1"/>
                      </a:solidFill>
                      <a:prstDash val="solid"/>
                      <a:bevel/>
                      <a:headEnd type="none" w="med" len="med"/>
                      <a:tailEnd type="none" w="med" len="med"/>
                    </a:lnR>
                    <a:lnT cap="flat">
                      <a:noFill/>
                    </a:lnT>
                    <a:lnB cap="flat">
                      <a:noFill/>
                    </a:lnB>
                    <a:lnTlToBr>
                      <a:noFill/>
                    </a:lnTlToBr>
                    <a:lnBlToTr>
                      <a:noFill/>
                    </a:lnBlToTr>
                    <a:solidFill>
                      <a:schemeClr val="bg1"/>
                    </a:solidFill>
                  </a:tcPr>
                </a:tc>
                <a:tc>
                  <a:txBody>
                    <a:bodyPr/>
                    <a:p>
                      <a:pPr marL="0" lvl="0" indent="0" algn="ctr" fontAlgn="ctr">
                        <a:spcBef>
                          <a:spcPct val="0"/>
                        </a:spcBef>
                        <a:buFont typeface="Arial" panose="020B0604020202020204" pitchFamily="34" charset="0"/>
                        <a:buNone/>
                      </a:pPr>
                      <a:endParaRPr lang="en-US" altLang="x-none" sz="1000" b="1" dirty="0">
                        <a:solidFill>
                          <a:srgbClr val="000000"/>
                        </a:solidFill>
                        <a:latin typeface="华文楷体" panose="02010600040101010101" charset="-122"/>
                        <a:ea typeface="华文楷体" panose="02010600040101010101" charset="-122"/>
                        <a:sym typeface="楷体" panose="02010609060101010101" pitchFamily="49" charset="-122"/>
                      </a:endParaRPr>
                    </a:p>
                  </a:txBody>
                  <a:tcPr marL="0" marR="0" marT="0" marB="0" anchor="ctr">
                    <a:lnL w="9525" cap="flat" cmpd="sng">
                      <a:solidFill>
                        <a:schemeClr val="bg1"/>
                      </a:solidFill>
                      <a:prstDash val="solid"/>
                      <a:bevel/>
                      <a:headEnd type="none" w="med" len="med"/>
                      <a:tailEnd type="none" w="med" len="med"/>
                    </a:lnL>
                    <a:lnR w="9525" cap="flat" cmpd="sng">
                      <a:solidFill>
                        <a:schemeClr val="bg1"/>
                      </a:solidFill>
                      <a:prstDash val="solid"/>
                      <a:bevel/>
                      <a:headEnd type="none" w="med" len="med"/>
                      <a:tailEnd type="none" w="med" len="med"/>
                    </a:lnR>
                    <a:lnT cap="flat">
                      <a:noFill/>
                    </a:lnT>
                    <a:lnB cap="flat">
                      <a:noFill/>
                    </a:lnB>
                    <a:lnTlToBr>
                      <a:noFill/>
                    </a:lnTlToBr>
                    <a:lnBlToTr>
                      <a:noFill/>
                    </a:lnBlToTr>
                    <a:solidFill>
                      <a:schemeClr val="bg1"/>
                    </a:solidFill>
                  </a:tcPr>
                </a:tc>
                <a:tc>
                  <a:txBody>
                    <a:bodyPr/>
                    <a:p>
                      <a:pPr marL="0" lvl="0" indent="0" algn="ctr" fontAlgn="ctr">
                        <a:spcBef>
                          <a:spcPct val="0"/>
                        </a:spcBef>
                        <a:buFont typeface="Arial" panose="020B0604020202020204" pitchFamily="34" charset="0"/>
                        <a:buNone/>
                      </a:pPr>
                      <a:endParaRPr lang="en-US" altLang="x-none" sz="1000" b="1" dirty="0">
                        <a:solidFill>
                          <a:srgbClr val="000000"/>
                        </a:solidFill>
                        <a:latin typeface="华文楷体" panose="02010600040101010101" charset="-122"/>
                        <a:ea typeface="华文楷体" panose="02010600040101010101" charset="-122"/>
                        <a:sym typeface="楷体" panose="02010609060101010101" pitchFamily="49" charset="-122"/>
                      </a:endParaRPr>
                    </a:p>
                  </a:txBody>
                  <a:tcPr marL="0" marR="0" marT="0" marB="0" anchor="ctr">
                    <a:lnL w="9525" cap="flat" cmpd="sng">
                      <a:solidFill>
                        <a:schemeClr val="bg1"/>
                      </a:solidFill>
                      <a:prstDash val="solid"/>
                      <a:bevel/>
                      <a:headEnd type="none" w="med" len="med"/>
                      <a:tailEnd type="none" w="med" len="med"/>
                    </a:lnL>
                    <a:lnR w="9525" cap="flat" cmpd="sng">
                      <a:solidFill>
                        <a:srgbClr val="7F7F7F"/>
                      </a:solidFill>
                      <a:prstDash val="solid"/>
                      <a:bevel/>
                      <a:headEnd type="none" w="med" len="med"/>
                      <a:tailEnd type="none" w="med" len="med"/>
                    </a:lnR>
                    <a:lnT cap="flat">
                      <a:noFill/>
                    </a:lnT>
                    <a:lnB cap="flat">
                      <a:noFill/>
                    </a:lnB>
                    <a:lnTlToBr>
                      <a:noFill/>
                    </a:lnTlToBr>
                    <a:lnBlToTr>
                      <a:noFill/>
                    </a:lnBlToTr>
                    <a:solidFill>
                      <a:schemeClr val="bg1"/>
                    </a:solidFill>
                  </a:tcPr>
                </a:tc>
                <a:tc>
                  <a:txBody>
                    <a:bodyPr/>
                    <a:p>
                      <a:pPr marL="0" lvl="0" indent="0" algn="l" fontAlgn="ctr">
                        <a:spcBef>
                          <a:spcPct val="0"/>
                        </a:spcBef>
                        <a:buFont typeface="Arial" panose="020B0604020202020204" pitchFamily="34" charset="0"/>
                        <a:buNone/>
                      </a:pPr>
                      <a:endParaRPr lang="zh-CN" altLang="en-US" sz="800" b="1" dirty="0">
                        <a:solidFill>
                          <a:srgbClr val="000000"/>
                        </a:solidFill>
                        <a:latin typeface="华文楷体" panose="02010600040101010101" charset="-122"/>
                        <a:ea typeface="华文楷体" panose="02010600040101010101" charset="-122"/>
                        <a:cs typeface="华文楷体" panose="02010600040101010101" charset="-122"/>
                        <a:sym typeface="Malgun Gothic" panose="020B0503020000020004" pitchFamily="34" charset="-127"/>
                      </a:endParaRPr>
                    </a:p>
                  </a:txBody>
                  <a:tcPr marL="0" marR="0" marT="0" marB="0" anchor="ctr">
                    <a:lnL w="9525" cap="flat" cmpd="sng">
                      <a:solidFill>
                        <a:srgbClr val="7F7F7F"/>
                      </a:solidFill>
                      <a:prstDash val="solid"/>
                      <a:bevel/>
                      <a:headEnd type="none" w="med" len="med"/>
                      <a:tailEnd type="none" w="med" len="med"/>
                    </a:lnL>
                    <a:lnR w="9525" cap="flat" cmpd="sng">
                      <a:solidFill>
                        <a:srgbClr val="7F7F7F"/>
                      </a:solidFill>
                      <a:prstDash val="solid"/>
                      <a:bevel/>
                      <a:headEnd type="none" w="med" len="med"/>
                      <a:tailEnd type="none" w="med" len="med"/>
                    </a:lnR>
                    <a:lnT cap="flat">
                      <a:noFill/>
                    </a:lnT>
                    <a:lnB cap="flat">
                      <a:noFill/>
                    </a:lnB>
                    <a:lnTlToBr>
                      <a:noFill/>
                    </a:lnTlToBr>
                    <a:lnBlToTr>
                      <a:noFill/>
                    </a:lnBlToTr>
                    <a:solidFill>
                      <a:schemeClr val="bg1"/>
                    </a:solidFill>
                  </a:tcPr>
                </a:tc>
              </a:tr>
              <a:tr h="200025">
                <a:tc vMerge="1">
                  <a:tcPr>
                    <a:lnL w="9525" cap="flat" cmpd="sng">
                      <a:solidFill>
                        <a:srgbClr val="7F7F7F"/>
                      </a:solidFill>
                      <a:prstDash val="solid"/>
                      <a:bevel/>
                      <a:headEnd type="none" w="med" len="med"/>
                      <a:tailEnd type="none" w="med" len="med"/>
                    </a:lnL>
                    <a:lnR w="9525" cap="flat" cmpd="sng">
                      <a:solidFill>
                        <a:srgbClr val="7F7F7F"/>
                      </a:solidFill>
                      <a:prstDash val="solid"/>
                      <a:bevel/>
                      <a:headEnd type="none" w="med" len="med"/>
                      <a:tailEnd type="none" w="med" len="med"/>
                    </a:lnR>
                  </a:tcPr>
                </a:tc>
                <a:tc vMerge="1">
                  <a:tcPr>
                    <a:lnL w="9525" cap="flat" cmpd="sng">
                      <a:solidFill>
                        <a:srgbClr val="7F7F7F"/>
                      </a:solidFill>
                      <a:prstDash val="solid"/>
                      <a:bevel/>
                      <a:headEnd type="none" w="med" len="med"/>
                      <a:tailEnd type="none" w="med" len="med"/>
                    </a:lnL>
                    <a:lnR w="9525" cap="flat" cmpd="sng">
                      <a:solidFill>
                        <a:srgbClr val="7F7F7F"/>
                      </a:solidFill>
                      <a:prstDash val="solid"/>
                      <a:bevel/>
                      <a:headEnd type="none" w="med" len="med"/>
                      <a:tailEnd type="none" w="med" len="med"/>
                    </a:lnR>
                  </a:tcPr>
                </a:tc>
                <a:tc vMerge="1">
                  <a:tcPr>
                    <a:lnL w="9525" cap="flat" cmpd="sng">
                      <a:solidFill>
                        <a:srgbClr val="7F7F7F"/>
                      </a:solidFill>
                      <a:prstDash val="solid"/>
                      <a:bevel/>
                      <a:headEnd type="none" w="med" len="med"/>
                      <a:tailEnd type="none" w="med" len="med"/>
                    </a:lnL>
                    <a:lnR cap="flat">
                      <a:noFill/>
                    </a:lnR>
                  </a:tcPr>
                </a:tc>
                <a:tc>
                  <a:txBody>
                    <a:bodyPr/>
                    <a:p>
                      <a:pPr marL="0" lvl="0" indent="0" algn="ctr" fontAlgn="ctr">
                        <a:spcBef>
                          <a:spcPct val="0"/>
                        </a:spcBef>
                        <a:buFont typeface="Arial" panose="020B0604020202020204" pitchFamily="34" charset="0"/>
                        <a:buNone/>
                      </a:pPr>
                      <a:r>
                        <a:rPr lang="zh-CN" altLang="en-US" sz="1000" b="1">
                          <a:solidFill>
                            <a:srgbClr val="000000"/>
                          </a:solidFill>
                          <a:latin typeface="华文楷体" panose="02010600040101010101" charset="-122"/>
                          <a:ea typeface="华文楷体" panose="02010600040101010101" charset="-122"/>
                          <a:sym typeface="Malgun Gothic" panose="020B0503020000020004" pitchFamily="34" charset="-127"/>
                        </a:rPr>
                        <a:t>入库检查</a:t>
                      </a:r>
                      <a:endParaRPr lang="zh-CN" altLang="en-US" sz="1000" b="1">
                        <a:solidFill>
                          <a:srgbClr val="000000"/>
                        </a:solidFill>
                        <a:latin typeface="华文楷体" panose="02010600040101010101" charset="-122"/>
                        <a:ea typeface="华文楷体" panose="02010600040101010101" charset="-122"/>
                        <a:sym typeface="Malgun Gothic" panose="020B0503020000020004" pitchFamily="34" charset="-127"/>
                      </a:endParaRPr>
                    </a:p>
                  </a:txBody>
                  <a:tcPr marL="0" marR="0" marT="0" marB="0" anchor="ctr">
                    <a:lnL cap="flat">
                      <a:noFill/>
                    </a:lnL>
                    <a:lnR w="9525" cap="flat" cmpd="sng">
                      <a:solidFill>
                        <a:srgbClr val="7F7F7F"/>
                      </a:solidFill>
                      <a:prstDash val="solid"/>
                      <a:bevel/>
                      <a:headEnd type="none" w="med" len="med"/>
                      <a:tailEnd type="none" w="med" len="med"/>
                    </a:lnR>
                    <a:lnT cap="flat">
                      <a:noFill/>
                    </a:lnT>
                    <a:lnB cap="flat">
                      <a:noFill/>
                    </a:lnB>
                    <a:lnTlToBr>
                      <a:noFill/>
                    </a:lnTlToBr>
                    <a:lnBlToTr>
                      <a:noFill/>
                    </a:lnBlToTr>
                    <a:solidFill>
                      <a:schemeClr val="bg1"/>
                    </a:solidFill>
                  </a:tcPr>
                </a:tc>
                <a:tc>
                  <a:txBody>
                    <a:bodyPr/>
                    <a:p>
                      <a:pPr marL="0" lvl="0" indent="0" algn="ctr" fontAlgn="ctr">
                        <a:spcBef>
                          <a:spcPct val="0"/>
                        </a:spcBef>
                        <a:buFont typeface="Arial" panose="020B0604020202020204" pitchFamily="34" charset="0"/>
                        <a:buNone/>
                      </a:pPr>
                      <a:r>
                        <a:rPr lang="en-US" altLang="x-none" sz="1000" b="1" dirty="0">
                          <a:solidFill>
                            <a:srgbClr val="000000"/>
                          </a:solidFill>
                          <a:latin typeface="华文楷体" panose="02010600040101010101" charset="-122"/>
                          <a:ea typeface="华文楷体" panose="02010600040101010101" charset="-122"/>
                          <a:sym typeface="楷体" panose="02010609060101010101" pitchFamily="49" charset="-122"/>
                        </a:rPr>
                        <a:t>1</a:t>
                      </a:r>
                      <a:endParaRPr lang="en-US" altLang="x-none" sz="1000" b="1" dirty="0">
                        <a:solidFill>
                          <a:srgbClr val="000000"/>
                        </a:solidFill>
                        <a:latin typeface="华文楷体" panose="02010600040101010101" charset="-122"/>
                        <a:ea typeface="华文楷体" panose="02010600040101010101" charset="-122"/>
                        <a:sym typeface="楷体" panose="02010609060101010101" pitchFamily="49" charset="-122"/>
                      </a:endParaRPr>
                    </a:p>
                  </a:txBody>
                  <a:tcPr marL="0" marR="0" marT="0" marB="0" anchor="ctr">
                    <a:lnL w="9525" cap="flat" cmpd="sng">
                      <a:solidFill>
                        <a:srgbClr val="7F7F7F"/>
                      </a:solidFill>
                      <a:prstDash val="solid"/>
                      <a:bevel/>
                      <a:headEnd type="none" w="med" len="med"/>
                      <a:tailEnd type="none" w="med" len="med"/>
                    </a:lnL>
                    <a:lnR w="9525" cap="flat" cmpd="sng">
                      <a:solidFill>
                        <a:schemeClr val="bg1"/>
                      </a:solidFill>
                      <a:prstDash val="solid"/>
                      <a:bevel/>
                      <a:headEnd type="none" w="med" len="med"/>
                      <a:tailEnd type="none" w="med" len="med"/>
                    </a:lnR>
                    <a:lnT cap="flat">
                      <a:noFill/>
                    </a:lnT>
                    <a:lnB cap="flat">
                      <a:noFill/>
                    </a:lnB>
                    <a:lnTlToBr>
                      <a:noFill/>
                    </a:lnTlToBr>
                    <a:lnBlToTr>
                      <a:noFill/>
                    </a:lnBlToTr>
                    <a:solidFill>
                      <a:schemeClr val="bg1"/>
                    </a:solidFill>
                  </a:tcPr>
                </a:tc>
                <a:tc>
                  <a:txBody>
                    <a:bodyPr/>
                    <a:p>
                      <a:pPr marL="0" lvl="0" indent="0" algn="ctr" fontAlgn="ctr">
                        <a:spcBef>
                          <a:spcPct val="0"/>
                        </a:spcBef>
                        <a:buFont typeface="Arial" panose="020B0604020202020204" pitchFamily="34" charset="0"/>
                        <a:buNone/>
                      </a:pPr>
                      <a:r>
                        <a:rPr lang="en-US" altLang="x-none" sz="1000" b="1" dirty="0">
                          <a:solidFill>
                            <a:srgbClr val="000000"/>
                          </a:solidFill>
                          <a:latin typeface="华文楷体" panose="02010600040101010101" charset="-122"/>
                          <a:ea typeface="华文楷体" panose="02010600040101010101" charset="-122"/>
                          <a:sym typeface="楷体" panose="02010609060101010101" pitchFamily="49" charset="-122"/>
                        </a:rPr>
                        <a:t>/</a:t>
                      </a:r>
                      <a:endParaRPr lang="en-US" altLang="x-none" sz="1000" b="1" dirty="0">
                        <a:solidFill>
                          <a:srgbClr val="000000"/>
                        </a:solidFill>
                        <a:latin typeface="华文楷体" panose="02010600040101010101" charset="-122"/>
                        <a:ea typeface="华文楷体" panose="02010600040101010101" charset="-122"/>
                        <a:sym typeface="楷体" panose="02010609060101010101" pitchFamily="49" charset="-122"/>
                      </a:endParaRPr>
                    </a:p>
                  </a:txBody>
                  <a:tcPr marL="0" marR="0" marT="0" marB="0" anchor="ctr">
                    <a:lnL w="9525" cap="flat" cmpd="sng">
                      <a:solidFill>
                        <a:schemeClr val="bg1"/>
                      </a:solidFill>
                      <a:prstDash val="solid"/>
                      <a:bevel/>
                      <a:headEnd type="none" w="med" len="med"/>
                      <a:tailEnd type="none" w="med" len="med"/>
                    </a:lnL>
                    <a:lnR w="9525" cap="flat" cmpd="sng">
                      <a:solidFill>
                        <a:schemeClr val="bg1"/>
                      </a:solidFill>
                      <a:prstDash val="solid"/>
                      <a:bevel/>
                      <a:headEnd type="none" w="med" len="med"/>
                      <a:tailEnd type="none" w="med" len="med"/>
                    </a:lnR>
                    <a:lnT cap="flat">
                      <a:noFill/>
                    </a:lnT>
                    <a:lnB cap="flat">
                      <a:noFill/>
                    </a:lnB>
                    <a:lnTlToBr>
                      <a:noFill/>
                    </a:lnTlToBr>
                    <a:lnBlToTr>
                      <a:noFill/>
                    </a:lnBlToTr>
                    <a:solidFill>
                      <a:schemeClr val="bg1"/>
                    </a:solidFill>
                  </a:tcPr>
                </a:tc>
                <a:tc>
                  <a:txBody>
                    <a:bodyPr/>
                    <a:p>
                      <a:pPr marL="0" lvl="0" indent="0" algn="ctr" fontAlgn="ctr">
                        <a:spcBef>
                          <a:spcPct val="0"/>
                        </a:spcBef>
                        <a:buFont typeface="Arial" panose="020B0604020202020204" pitchFamily="34" charset="0"/>
                        <a:buNone/>
                      </a:pPr>
                      <a:r>
                        <a:rPr lang="en-US" altLang="x-none" sz="1000" b="1" dirty="0">
                          <a:solidFill>
                            <a:srgbClr val="000000"/>
                          </a:solidFill>
                          <a:latin typeface="华文楷体" panose="02010600040101010101" charset="-122"/>
                          <a:ea typeface="华文楷体" panose="02010600040101010101" charset="-122"/>
                          <a:sym typeface="楷体" panose="02010609060101010101" pitchFamily="49" charset="-122"/>
                        </a:rPr>
                        <a:t>0</a:t>
                      </a:r>
                      <a:endParaRPr lang="en-US" altLang="x-none" sz="1000" b="1" dirty="0">
                        <a:solidFill>
                          <a:srgbClr val="000000"/>
                        </a:solidFill>
                        <a:latin typeface="华文楷体" panose="02010600040101010101" charset="-122"/>
                        <a:ea typeface="华文楷体" panose="02010600040101010101" charset="-122"/>
                        <a:sym typeface="楷体" panose="02010609060101010101" pitchFamily="49" charset="-122"/>
                      </a:endParaRPr>
                    </a:p>
                  </a:txBody>
                  <a:tcPr marL="0" marR="0" marT="0" marB="0" anchor="ctr">
                    <a:lnL w="9525" cap="flat" cmpd="sng">
                      <a:solidFill>
                        <a:schemeClr val="bg1"/>
                      </a:solidFill>
                      <a:prstDash val="solid"/>
                      <a:bevel/>
                      <a:headEnd type="none" w="med" len="med"/>
                      <a:tailEnd type="none" w="med" len="med"/>
                    </a:lnL>
                    <a:lnR w="9525" cap="flat" cmpd="sng">
                      <a:solidFill>
                        <a:srgbClr val="7F7F7F"/>
                      </a:solidFill>
                      <a:prstDash val="solid"/>
                      <a:bevel/>
                      <a:headEnd type="none" w="med" len="med"/>
                      <a:tailEnd type="none" w="med" len="med"/>
                    </a:lnR>
                    <a:lnT cap="flat">
                      <a:noFill/>
                    </a:lnT>
                    <a:lnB cap="flat">
                      <a:noFill/>
                    </a:lnB>
                    <a:lnTlToBr>
                      <a:noFill/>
                    </a:lnTlToBr>
                    <a:lnBlToTr>
                      <a:noFill/>
                    </a:lnBlToTr>
                    <a:solidFill>
                      <a:schemeClr val="bg1"/>
                    </a:solidFill>
                  </a:tcPr>
                </a:tc>
                <a:tc>
                  <a:txBody>
                    <a:bodyPr/>
                    <a:p>
                      <a:pPr marL="0" lvl="0" indent="0" algn="ctr" fontAlgn="ctr">
                        <a:spcBef>
                          <a:spcPct val="0"/>
                        </a:spcBef>
                        <a:buFont typeface="Arial" panose="020B0604020202020204" pitchFamily="34" charset="0"/>
                        <a:buNone/>
                      </a:pPr>
                      <a:r>
                        <a:rPr lang="en-US" altLang="x-none" sz="1000" b="1" dirty="0">
                          <a:solidFill>
                            <a:srgbClr val="000000"/>
                          </a:solidFill>
                          <a:latin typeface="华文楷体" panose="02010600040101010101" charset="-122"/>
                          <a:ea typeface="华文楷体" panose="02010600040101010101" charset="-122"/>
                          <a:sym typeface="楷体" panose="02010609060101010101" pitchFamily="49" charset="-122"/>
                        </a:rPr>
                        <a:t>1 </a:t>
                      </a:r>
                      <a:endParaRPr lang="en-US" altLang="x-none" sz="1000" b="1" dirty="0">
                        <a:solidFill>
                          <a:srgbClr val="000000"/>
                        </a:solidFill>
                        <a:latin typeface="华文楷体" panose="02010600040101010101" charset="-122"/>
                        <a:ea typeface="华文楷体" panose="02010600040101010101" charset="-122"/>
                        <a:sym typeface="楷体" panose="02010609060101010101" pitchFamily="49" charset="-122"/>
                      </a:endParaRPr>
                    </a:p>
                  </a:txBody>
                  <a:tcPr marL="0" marR="0" marT="0" marB="0" anchor="ctr">
                    <a:lnL w="9525" cap="flat" cmpd="sng">
                      <a:solidFill>
                        <a:srgbClr val="7F7F7F"/>
                      </a:solidFill>
                      <a:prstDash val="solid"/>
                      <a:bevel/>
                      <a:headEnd type="none" w="med" len="med"/>
                      <a:tailEnd type="none" w="med" len="med"/>
                    </a:lnL>
                    <a:lnR w="9525" cap="flat" cmpd="sng">
                      <a:solidFill>
                        <a:schemeClr val="bg1"/>
                      </a:solidFill>
                      <a:prstDash val="solid"/>
                      <a:bevel/>
                      <a:headEnd type="none" w="med" len="med"/>
                      <a:tailEnd type="none" w="med" len="med"/>
                    </a:lnR>
                    <a:lnT cap="flat">
                      <a:noFill/>
                    </a:lnT>
                    <a:lnB cap="flat">
                      <a:noFill/>
                    </a:lnB>
                    <a:lnTlToBr>
                      <a:noFill/>
                    </a:lnTlToBr>
                    <a:lnBlToTr>
                      <a:noFill/>
                    </a:lnBlToTr>
                    <a:solidFill>
                      <a:schemeClr val="bg1"/>
                    </a:solidFill>
                  </a:tcPr>
                </a:tc>
                <a:tc>
                  <a:txBody>
                    <a:bodyPr/>
                    <a:p>
                      <a:pPr marL="0" lvl="0" indent="0" algn="ctr" fontAlgn="ctr">
                        <a:spcBef>
                          <a:spcPct val="0"/>
                        </a:spcBef>
                        <a:buFont typeface="Arial" panose="020B0604020202020204" pitchFamily="34" charset="0"/>
                        <a:buNone/>
                      </a:pPr>
                      <a:r>
                        <a:rPr lang="en-US" altLang="x-none" sz="1000" b="1" dirty="0">
                          <a:solidFill>
                            <a:srgbClr val="000000"/>
                          </a:solidFill>
                          <a:latin typeface="华文楷体" panose="02010600040101010101" charset="-122"/>
                          <a:ea typeface="华文楷体" panose="02010600040101010101" charset="-122"/>
                          <a:sym typeface="楷体" panose="02010609060101010101" pitchFamily="49" charset="-122"/>
                        </a:rPr>
                        <a:t>/</a:t>
                      </a:r>
                      <a:endParaRPr lang="en-US" altLang="x-none" sz="1000" b="1" dirty="0">
                        <a:solidFill>
                          <a:srgbClr val="000000"/>
                        </a:solidFill>
                        <a:latin typeface="华文楷体" panose="02010600040101010101" charset="-122"/>
                        <a:ea typeface="华文楷体" panose="02010600040101010101" charset="-122"/>
                        <a:sym typeface="楷体" panose="02010609060101010101" pitchFamily="49" charset="-122"/>
                      </a:endParaRPr>
                    </a:p>
                  </a:txBody>
                  <a:tcPr marL="0" marR="0" marT="0" marB="0" anchor="ctr">
                    <a:lnL w="9525" cap="flat" cmpd="sng">
                      <a:solidFill>
                        <a:schemeClr val="bg1"/>
                      </a:solidFill>
                      <a:prstDash val="solid"/>
                      <a:bevel/>
                      <a:headEnd type="none" w="med" len="med"/>
                      <a:tailEnd type="none" w="med" len="med"/>
                    </a:lnL>
                    <a:lnR w="9525" cap="flat" cmpd="sng">
                      <a:solidFill>
                        <a:schemeClr val="bg1"/>
                      </a:solidFill>
                      <a:prstDash val="solid"/>
                      <a:bevel/>
                      <a:headEnd type="none" w="med" len="med"/>
                      <a:tailEnd type="none" w="med" len="med"/>
                    </a:lnR>
                    <a:lnT cap="flat">
                      <a:noFill/>
                    </a:lnT>
                    <a:lnB cap="flat">
                      <a:noFill/>
                    </a:lnB>
                    <a:lnTlToBr>
                      <a:noFill/>
                    </a:lnTlToBr>
                    <a:lnBlToTr>
                      <a:noFill/>
                    </a:lnBlToTr>
                    <a:solidFill>
                      <a:schemeClr val="bg1"/>
                    </a:solidFill>
                  </a:tcPr>
                </a:tc>
                <a:tc>
                  <a:txBody>
                    <a:bodyPr/>
                    <a:p>
                      <a:pPr marL="0" lvl="0" indent="0" algn="ctr" fontAlgn="ctr">
                        <a:spcBef>
                          <a:spcPct val="0"/>
                        </a:spcBef>
                        <a:buFont typeface="Arial" panose="020B0604020202020204" pitchFamily="34" charset="0"/>
                        <a:buNone/>
                      </a:pPr>
                      <a:r>
                        <a:rPr lang="en-US" altLang="x-none" sz="1000" b="1" dirty="0">
                          <a:solidFill>
                            <a:srgbClr val="000000"/>
                          </a:solidFill>
                          <a:latin typeface="华文楷体" panose="02010600040101010101" charset="-122"/>
                          <a:ea typeface="华文楷体" panose="02010600040101010101" charset="-122"/>
                          <a:sym typeface="楷体" panose="02010609060101010101" pitchFamily="49" charset="-122"/>
                        </a:rPr>
                        <a:t>0</a:t>
                      </a:r>
                      <a:endParaRPr lang="en-US" altLang="x-none" sz="1000" b="1" dirty="0">
                        <a:solidFill>
                          <a:srgbClr val="000000"/>
                        </a:solidFill>
                        <a:latin typeface="华文楷体" panose="02010600040101010101" charset="-122"/>
                        <a:ea typeface="华文楷体" panose="02010600040101010101" charset="-122"/>
                        <a:sym typeface="楷体" panose="02010609060101010101" pitchFamily="49" charset="-122"/>
                      </a:endParaRPr>
                    </a:p>
                  </a:txBody>
                  <a:tcPr marL="0" marR="0" marT="0" marB="0" anchor="ctr">
                    <a:lnL w="9525" cap="flat" cmpd="sng">
                      <a:solidFill>
                        <a:schemeClr val="bg1"/>
                      </a:solidFill>
                      <a:prstDash val="solid"/>
                      <a:bevel/>
                      <a:headEnd type="none" w="med" len="med"/>
                      <a:tailEnd type="none" w="med" len="med"/>
                    </a:lnL>
                    <a:lnR w="9525" cap="flat" cmpd="sng">
                      <a:solidFill>
                        <a:srgbClr val="7F7F7F"/>
                      </a:solidFill>
                      <a:prstDash val="solid"/>
                      <a:bevel/>
                      <a:headEnd type="none" w="med" len="med"/>
                      <a:tailEnd type="none" w="med" len="med"/>
                    </a:lnR>
                    <a:lnT cap="flat">
                      <a:noFill/>
                    </a:lnT>
                    <a:lnB cap="flat">
                      <a:noFill/>
                    </a:lnB>
                    <a:lnTlToBr>
                      <a:noFill/>
                    </a:lnTlToBr>
                    <a:lnBlToTr>
                      <a:noFill/>
                    </a:lnBlToTr>
                    <a:solidFill>
                      <a:schemeClr val="bg1"/>
                    </a:solidFill>
                  </a:tcPr>
                </a:tc>
                <a:tc>
                  <a:txBody>
                    <a:bodyPr/>
                    <a:p>
                      <a:pPr marL="0" lvl="0" indent="0" algn="ctr" fontAlgn="ctr">
                        <a:spcBef>
                          <a:spcPct val="0"/>
                        </a:spcBef>
                        <a:buFont typeface="Arial" panose="020B0604020202020204" pitchFamily="34" charset="0"/>
                        <a:buNone/>
                      </a:pPr>
                      <a:r>
                        <a:rPr lang="en-US" altLang="x-none" sz="1000" b="1" dirty="0">
                          <a:solidFill>
                            <a:srgbClr val="000000"/>
                          </a:solidFill>
                          <a:latin typeface="华文楷体" panose="02010600040101010101" charset="-122"/>
                          <a:ea typeface="华文楷体" panose="02010600040101010101" charset="-122"/>
                          <a:sym typeface="楷体" panose="02010609060101010101" pitchFamily="49" charset="-122"/>
                        </a:rPr>
                        <a:t>2</a:t>
                      </a:r>
                      <a:endParaRPr lang="en-US" altLang="x-none" sz="1000" b="1" dirty="0">
                        <a:solidFill>
                          <a:srgbClr val="000000"/>
                        </a:solidFill>
                        <a:latin typeface="华文楷体" panose="02010600040101010101" charset="-122"/>
                        <a:ea typeface="华文楷体" panose="02010600040101010101" charset="-122"/>
                        <a:sym typeface="楷体" panose="02010609060101010101" pitchFamily="49" charset="-122"/>
                      </a:endParaRPr>
                    </a:p>
                  </a:txBody>
                  <a:tcPr marL="0" marR="0" marT="0" marB="0" anchor="ctr">
                    <a:lnL w="9525" cap="flat" cmpd="sng">
                      <a:solidFill>
                        <a:srgbClr val="7F7F7F"/>
                      </a:solidFill>
                      <a:prstDash val="solid"/>
                      <a:bevel/>
                      <a:headEnd type="none" w="med" len="med"/>
                      <a:tailEnd type="none" w="med" len="med"/>
                    </a:lnL>
                    <a:lnR w="9525" cap="flat" cmpd="sng">
                      <a:solidFill>
                        <a:schemeClr val="bg1"/>
                      </a:solidFill>
                      <a:prstDash val="solid"/>
                      <a:bevel/>
                      <a:headEnd type="none" w="med" len="med"/>
                      <a:tailEnd type="none" w="med" len="med"/>
                    </a:lnR>
                    <a:lnT cap="flat">
                      <a:noFill/>
                    </a:lnT>
                    <a:lnB cap="flat">
                      <a:noFill/>
                    </a:lnB>
                    <a:lnTlToBr>
                      <a:noFill/>
                    </a:lnTlToBr>
                    <a:lnBlToTr>
                      <a:noFill/>
                    </a:lnBlToTr>
                    <a:solidFill>
                      <a:schemeClr val="bg1"/>
                    </a:solidFill>
                  </a:tcPr>
                </a:tc>
                <a:tc>
                  <a:txBody>
                    <a:bodyPr/>
                    <a:p>
                      <a:pPr marL="0" lvl="0" indent="0" algn="ctr" fontAlgn="ctr">
                        <a:spcBef>
                          <a:spcPct val="0"/>
                        </a:spcBef>
                        <a:buFont typeface="Arial" panose="020B0604020202020204" pitchFamily="34" charset="0"/>
                        <a:buNone/>
                      </a:pPr>
                      <a:r>
                        <a:rPr lang="en-US" altLang="x-none" sz="1000" b="1" dirty="0">
                          <a:solidFill>
                            <a:srgbClr val="000000"/>
                          </a:solidFill>
                          <a:latin typeface="华文楷体" panose="02010600040101010101" charset="-122"/>
                          <a:ea typeface="华文楷体" panose="02010600040101010101" charset="-122"/>
                          <a:sym typeface="楷体" panose="02010609060101010101" pitchFamily="49" charset="-122"/>
                        </a:rPr>
                        <a:t>/</a:t>
                      </a:r>
                      <a:endParaRPr lang="en-US" altLang="x-none" sz="1000" b="1" dirty="0">
                        <a:solidFill>
                          <a:srgbClr val="000000"/>
                        </a:solidFill>
                        <a:latin typeface="华文楷体" panose="02010600040101010101" charset="-122"/>
                        <a:ea typeface="华文楷体" panose="02010600040101010101" charset="-122"/>
                        <a:sym typeface="楷体" panose="02010609060101010101" pitchFamily="49" charset="-122"/>
                      </a:endParaRPr>
                    </a:p>
                  </a:txBody>
                  <a:tcPr marL="0" marR="0" marT="0" marB="0" anchor="ctr">
                    <a:lnL w="9525" cap="flat" cmpd="sng">
                      <a:solidFill>
                        <a:schemeClr val="bg1"/>
                      </a:solidFill>
                      <a:prstDash val="solid"/>
                      <a:bevel/>
                      <a:headEnd type="none" w="med" len="med"/>
                      <a:tailEnd type="none" w="med" len="med"/>
                    </a:lnL>
                    <a:lnR w="9525" cap="flat" cmpd="sng">
                      <a:solidFill>
                        <a:schemeClr val="bg1"/>
                      </a:solidFill>
                      <a:prstDash val="solid"/>
                      <a:bevel/>
                      <a:headEnd type="none" w="med" len="med"/>
                      <a:tailEnd type="none" w="med" len="med"/>
                    </a:lnR>
                    <a:lnT cap="flat">
                      <a:noFill/>
                    </a:lnT>
                    <a:lnB cap="flat">
                      <a:noFill/>
                    </a:lnB>
                    <a:lnTlToBr>
                      <a:noFill/>
                    </a:lnTlToBr>
                    <a:lnBlToTr>
                      <a:noFill/>
                    </a:lnBlToTr>
                    <a:solidFill>
                      <a:schemeClr val="bg1"/>
                    </a:solidFill>
                  </a:tcPr>
                </a:tc>
                <a:tc>
                  <a:txBody>
                    <a:bodyPr/>
                    <a:p>
                      <a:pPr marL="0" lvl="0" indent="0" algn="ctr" fontAlgn="ctr">
                        <a:spcBef>
                          <a:spcPct val="0"/>
                        </a:spcBef>
                        <a:buFont typeface="Arial" panose="020B0604020202020204" pitchFamily="34" charset="0"/>
                        <a:buNone/>
                      </a:pPr>
                      <a:r>
                        <a:rPr lang="en-US" altLang="x-none" sz="1000" b="1" dirty="0">
                          <a:solidFill>
                            <a:srgbClr val="000000"/>
                          </a:solidFill>
                          <a:latin typeface="华文楷体" panose="02010600040101010101" charset="-122"/>
                          <a:ea typeface="华文楷体" panose="02010600040101010101" charset="-122"/>
                          <a:sym typeface="楷体" panose="02010609060101010101" pitchFamily="49" charset="-122"/>
                        </a:rPr>
                        <a:t>0</a:t>
                      </a:r>
                      <a:endParaRPr lang="en-US" altLang="x-none" sz="1000" b="1" dirty="0">
                        <a:solidFill>
                          <a:srgbClr val="000000"/>
                        </a:solidFill>
                        <a:latin typeface="华文楷体" panose="02010600040101010101" charset="-122"/>
                        <a:ea typeface="华文楷体" panose="02010600040101010101" charset="-122"/>
                        <a:sym typeface="楷体" panose="02010609060101010101" pitchFamily="49" charset="-122"/>
                      </a:endParaRPr>
                    </a:p>
                  </a:txBody>
                  <a:tcPr marL="0" marR="0" marT="0" marB="0" anchor="ctr">
                    <a:lnL w="9525" cap="flat" cmpd="sng">
                      <a:solidFill>
                        <a:schemeClr val="bg1"/>
                      </a:solidFill>
                      <a:prstDash val="solid"/>
                      <a:bevel/>
                      <a:headEnd type="none" w="med" len="med"/>
                      <a:tailEnd type="none" w="med" len="med"/>
                    </a:lnL>
                    <a:lnR w="9525" cap="flat" cmpd="sng">
                      <a:solidFill>
                        <a:srgbClr val="7F7F7F"/>
                      </a:solidFill>
                      <a:prstDash val="solid"/>
                      <a:bevel/>
                      <a:headEnd type="none" w="med" len="med"/>
                      <a:tailEnd type="none" w="med" len="med"/>
                    </a:lnR>
                    <a:lnT cap="flat">
                      <a:noFill/>
                    </a:lnT>
                    <a:lnB cap="flat">
                      <a:noFill/>
                    </a:lnB>
                    <a:lnTlToBr>
                      <a:noFill/>
                    </a:lnTlToBr>
                    <a:lnBlToTr>
                      <a:noFill/>
                    </a:lnBlToTr>
                    <a:solidFill>
                      <a:schemeClr val="bg1"/>
                    </a:solidFill>
                  </a:tcPr>
                </a:tc>
                <a:tc>
                  <a:txBody>
                    <a:bodyPr/>
                    <a:p>
                      <a:pPr marL="0" lvl="0" indent="0" algn="l" fontAlgn="ctr">
                        <a:spcBef>
                          <a:spcPct val="0"/>
                        </a:spcBef>
                        <a:buFont typeface="Arial" panose="020B0604020202020204" pitchFamily="34" charset="0"/>
                        <a:buNone/>
                      </a:pPr>
                      <a:r>
                        <a:rPr lang="zh-CN" altLang="en-US" sz="800" b="1" dirty="0">
                          <a:solidFill>
                            <a:srgbClr val="000000"/>
                          </a:solidFill>
                          <a:latin typeface="华文楷体" panose="02010600040101010101" charset="-122"/>
                          <a:ea typeface="华文楷体" panose="02010600040101010101" charset="-122"/>
                          <a:cs typeface="华文楷体" panose="02010600040101010101" charset="-122"/>
                          <a:sym typeface="Malgun Gothic" panose="020B0503020000020004" pitchFamily="34" charset="-127"/>
                        </a:rPr>
                        <a:t> * 发泡 入库检查 </a:t>
                      </a:r>
                      <a:r>
                        <a:rPr lang="en-US" altLang="x-none" sz="800" b="1" dirty="0">
                          <a:solidFill>
                            <a:srgbClr val="000000"/>
                          </a:solidFill>
                          <a:latin typeface="华文楷体" panose="02010600040101010101" charset="-122"/>
                          <a:ea typeface="华文楷体" panose="02010600040101010101" charset="-122"/>
                          <a:cs typeface="华文楷体" panose="02010600040101010101" charset="-122"/>
                          <a:sym typeface="Malgun Gothic" panose="020B0503020000020004" pitchFamily="34" charset="-127"/>
                        </a:rPr>
                        <a:t>: </a:t>
                      </a:r>
                      <a:r>
                        <a:rPr lang="zh-CN" altLang="en-US" sz="800" b="1" dirty="0">
                          <a:solidFill>
                            <a:srgbClr val="000000"/>
                          </a:solidFill>
                          <a:latin typeface="华文楷体" panose="02010600040101010101" charset="-122"/>
                          <a:ea typeface="华文楷体" panose="02010600040101010101" charset="-122"/>
                          <a:cs typeface="华文楷体" panose="02010600040101010101" charset="-122"/>
                          <a:sym typeface="Malgun Gothic" panose="020B0503020000020004" pitchFamily="34" charset="-127"/>
                        </a:rPr>
                        <a:t>外观检查 </a:t>
                      </a:r>
                      <a:r>
                        <a:rPr lang="en-US" altLang="x-none" sz="800" b="1" dirty="0">
                          <a:solidFill>
                            <a:srgbClr val="000000"/>
                          </a:solidFill>
                          <a:latin typeface="华文楷体" panose="02010600040101010101" charset="-122"/>
                          <a:ea typeface="华文楷体" panose="02010600040101010101" charset="-122"/>
                          <a:cs typeface="华文楷体" panose="02010600040101010101" charset="-122"/>
                          <a:sym typeface="Malgun Gothic" panose="020B0503020000020004" pitchFamily="34" charset="-127"/>
                        </a:rPr>
                        <a:t>&amp; </a:t>
                      </a:r>
                      <a:r>
                        <a:rPr lang="zh-CN" altLang="en-US" sz="800" b="1" dirty="0">
                          <a:solidFill>
                            <a:srgbClr val="000000"/>
                          </a:solidFill>
                          <a:latin typeface="华文楷体" panose="02010600040101010101" charset="-122"/>
                          <a:ea typeface="华文楷体" panose="02010600040101010101" charset="-122"/>
                          <a:cs typeface="华文楷体" panose="02010600040101010101" charset="-122"/>
                          <a:sym typeface="宋体" panose="02010600030101010101" pitchFamily="2" charset="-122"/>
                        </a:rPr>
                        <a:t>成品</a:t>
                      </a:r>
                      <a:r>
                        <a:rPr lang="zh-CN" altLang="en-US" sz="800" b="1" dirty="0">
                          <a:solidFill>
                            <a:srgbClr val="000000"/>
                          </a:solidFill>
                          <a:latin typeface="华文楷体" panose="02010600040101010101" charset="-122"/>
                          <a:ea typeface="华文楷体" panose="02010600040101010101" charset="-122"/>
                          <a:cs typeface="华文楷体" panose="02010600040101010101" charset="-122"/>
                          <a:sym typeface="Malgun Gothic" panose="020B0503020000020004" pitchFamily="34" charset="-127"/>
                        </a:rPr>
                        <a:t>检查</a:t>
                      </a:r>
                      <a:endParaRPr lang="zh-CN" altLang="en-US" sz="800" b="1" dirty="0">
                        <a:solidFill>
                          <a:srgbClr val="000000"/>
                        </a:solidFill>
                        <a:latin typeface="华文楷体" panose="02010600040101010101" charset="-122"/>
                        <a:ea typeface="华文楷体" panose="02010600040101010101" charset="-122"/>
                        <a:cs typeface="华文楷体" panose="02010600040101010101" charset="-122"/>
                        <a:sym typeface="Malgun Gothic" panose="020B0503020000020004" pitchFamily="34" charset="-127"/>
                      </a:endParaRPr>
                    </a:p>
                  </a:txBody>
                  <a:tcPr marL="0" marR="0" marT="0" marB="0" anchor="ctr">
                    <a:lnL w="9525" cap="flat" cmpd="sng">
                      <a:solidFill>
                        <a:srgbClr val="7F7F7F"/>
                      </a:solidFill>
                      <a:prstDash val="solid"/>
                      <a:bevel/>
                      <a:headEnd type="none" w="med" len="med"/>
                      <a:tailEnd type="none" w="med" len="med"/>
                    </a:lnL>
                    <a:lnR w="9525" cap="flat" cmpd="sng">
                      <a:solidFill>
                        <a:srgbClr val="7F7F7F"/>
                      </a:solidFill>
                      <a:prstDash val="solid"/>
                      <a:bevel/>
                      <a:headEnd type="none" w="med" len="med"/>
                      <a:tailEnd type="none" w="med" len="med"/>
                    </a:lnR>
                    <a:lnT cap="flat">
                      <a:noFill/>
                    </a:lnT>
                    <a:lnB cap="flat">
                      <a:noFill/>
                    </a:lnB>
                    <a:lnTlToBr>
                      <a:noFill/>
                    </a:lnTlToBr>
                    <a:lnBlToTr>
                      <a:noFill/>
                    </a:lnBlToTr>
                    <a:solidFill>
                      <a:schemeClr val="bg1"/>
                    </a:solidFill>
                  </a:tcPr>
                </a:tc>
              </a:tr>
              <a:tr h="198755">
                <a:tc vMerge="1">
                  <a:tcPr>
                    <a:lnL w="9525" cap="flat" cmpd="sng">
                      <a:solidFill>
                        <a:srgbClr val="7F7F7F"/>
                      </a:solidFill>
                      <a:prstDash val="solid"/>
                      <a:bevel/>
                      <a:headEnd type="none" w="med" len="med"/>
                      <a:tailEnd type="none" w="med" len="med"/>
                    </a:lnL>
                    <a:lnR w="9525" cap="flat" cmpd="sng">
                      <a:solidFill>
                        <a:srgbClr val="7F7F7F"/>
                      </a:solidFill>
                      <a:prstDash val="solid"/>
                      <a:bevel/>
                      <a:headEnd type="none" w="med" len="med"/>
                      <a:tailEnd type="none" w="med" len="med"/>
                    </a:lnR>
                  </a:tcPr>
                </a:tc>
                <a:tc vMerge="1">
                  <a:tcPr>
                    <a:lnL w="9525" cap="flat" cmpd="sng">
                      <a:solidFill>
                        <a:srgbClr val="7F7F7F"/>
                      </a:solidFill>
                      <a:prstDash val="solid"/>
                      <a:bevel/>
                      <a:headEnd type="none" w="med" len="med"/>
                      <a:tailEnd type="none" w="med" len="med"/>
                    </a:lnL>
                    <a:lnR w="9525" cap="flat" cmpd="sng">
                      <a:solidFill>
                        <a:srgbClr val="7F7F7F"/>
                      </a:solidFill>
                      <a:prstDash val="solid"/>
                      <a:bevel/>
                      <a:headEnd type="none" w="med" len="med"/>
                      <a:tailEnd type="none" w="med" len="med"/>
                    </a:lnR>
                  </a:tcPr>
                </a:tc>
                <a:tc vMerge="1">
                  <a:tcPr>
                    <a:lnL w="9525" cap="flat" cmpd="sng">
                      <a:solidFill>
                        <a:srgbClr val="7F7F7F"/>
                      </a:solidFill>
                      <a:prstDash val="solid"/>
                      <a:bevel/>
                      <a:headEnd type="none" w="med" len="med"/>
                      <a:tailEnd type="none" w="med" len="med"/>
                    </a:lnL>
                    <a:lnR cap="flat">
                      <a:noFill/>
                    </a:lnR>
                    <a:lnB w="9525" cap="flat" cmpd="sng">
                      <a:solidFill>
                        <a:srgbClr val="7F7F7F"/>
                      </a:solidFill>
                      <a:prstDash val="solid"/>
                      <a:bevel/>
                      <a:headEnd type="none" w="med" len="med"/>
                      <a:tailEnd type="none" w="med" len="med"/>
                    </a:lnB>
                  </a:tcPr>
                </a:tc>
                <a:tc>
                  <a:txBody>
                    <a:bodyPr/>
                    <a:p>
                      <a:pPr marL="0" lvl="0" indent="0" algn="ctr" fontAlgn="ctr">
                        <a:spcBef>
                          <a:spcPct val="0"/>
                        </a:spcBef>
                        <a:buFont typeface="Arial" panose="020B0604020202020204" pitchFamily="34" charset="0"/>
                        <a:buNone/>
                      </a:pPr>
                      <a:r>
                        <a:rPr lang="zh-CN" altLang="en-US" sz="1000" b="1" dirty="0">
                          <a:solidFill>
                            <a:srgbClr val="000000"/>
                          </a:solidFill>
                          <a:latin typeface="华文楷体" panose="02010600040101010101" charset="-122"/>
                          <a:ea typeface="华文楷体" panose="02010600040101010101" charset="-122"/>
                          <a:cs typeface="华文楷体" panose="02010600040101010101" charset="-122"/>
                          <a:sym typeface="宋体" panose="02010600030101010101" pitchFamily="2" charset="-122"/>
                        </a:rPr>
                        <a:t>组</a:t>
                      </a:r>
                      <a:r>
                        <a:rPr lang="en-US" altLang="x-none" sz="1000" b="1" dirty="0">
                          <a:solidFill>
                            <a:srgbClr val="000000"/>
                          </a:solidFill>
                          <a:latin typeface="华文楷体" panose="02010600040101010101" charset="-122"/>
                          <a:ea typeface="华文楷体" panose="02010600040101010101" charset="-122"/>
                          <a:cs typeface="华文楷体" panose="02010600040101010101" charset="-122"/>
                          <a:sym typeface="Malgun Gothic" panose="020B0503020000020004" pitchFamily="34" charset="-127"/>
                        </a:rPr>
                        <a:t>,</a:t>
                      </a:r>
                      <a:r>
                        <a:rPr lang="zh-CN" altLang="en-US" sz="1000" b="1" dirty="0">
                          <a:solidFill>
                            <a:srgbClr val="000000"/>
                          </a:solidFill>
                          <a:latin typeface="华文楷体" panose="02010600040101010101" charset="-122"/>
                          <a:ea typeface="华文楷体" panose="02010600040101010101" charset="-122"/>
                          <a:cs typeface="华文楷体" panose="02010600040101010101" charset="-122"/>
                          <a:sym typeface="Malgun Gothic" panose="020B0503020000020004" pitchFamily="34" charset="-127"/>
                        </a:rPr>
                        <a:t>班长</a:t>
                      </a:r>
                      <a:endParaRPr lang="zh-CN" altLang="en-US" sz="1000" b="1" dirty="0">
                        <a:solidFill>
                          <a:srgbClr val="000000"/>
                        </a:solidFill>
                        <a:latin typeface="华文楷体" panose="02010600040101010101" charset="-122"/>
                        <a:ea typeface="华文楷体" panose="02010600040101010101" charset="-122"/>
                        <a:cs typeface="华文楷体" panose="02010600040101010101" charset="-122"/>
                        <a:sym typeface="Malgun Gothic" panose="020B0503020000020004" pitchFamily="34" charset="-127"/>
                      </a:endParaRPr>
                    </a:p>
                  </a:txBody>
                  <a:tcPr marL="0" marR="0" marT="0" marB="0" anchor="ctr">
                    <a:lnL cap="flat">
                      <a:noFill/>
                    </a:lnL>
                    <a:lnR w="9525" cap="flat" cmpd="sng">
                      <a:solidFill>
                        <a:srgbClr val="7F7F7F"/>
                      </a:solidFill>
                      <a:prstDash val="solid"/>
                      <a:bevel/>
                      <a:headEnd type="none" w="med" len="med"/>
                      <a:tailEnd type="none" w="med" len="med"/>
                    </a:lnR>
                    <a:lnT cap="flat">
                      <a:noFill/>
                    </a:lnT>
                    <a:lnB w="9525" cap="flat" cmpd="sng">
                      <a:solidFill>
                        <a:srgbClr val="7F7F7F"/>
                      </a:solidFill>
                      <a:prstDash val="solid"/>
                      <a:bevel/>
                      <a:headEnd type="none" w="med" len="med"/>
                      <a:tailEnd type="none" w="med" len="med"/>
                    </a:lnB>
                    <a:lnTlToBr>
                      <a:noFill/>
                    </a:lnTlToBr>
                    <a:lnBlToTr>
                      <a:noFill/>
                    </a:lnBlToTr>
                    <a:solidFill>
                      <a:schemeClr val="bg1"/>
                    </a:solidFill>
                  </a:tcPr>
                </a:tc>
                <a:tc>
                  <a:txBody>
                    <a:bodyPr/>
                    <a:p>
                      <a:pPr marL="0" lvl="0" indent="0" algn="ctr" fontAlgn="ctr">
                        <a:spcBef>
                          <a:spcPct val="0"/>
                        </a:spcBef>
                        <a:buFont typeface="Arial" panose="020B0604020202020204" pitchFamily="34" charset="0"/>
                        <a:buNone/>
                      </a:pPr>
                      <a:r>
                        <a:rPr lang="en-US" altLang="x-none" sz="1000" b="1" dirty="0">
                          <a:solidFill>
                            <a:srgbClr val="000000"/>
                          </a:solidFill>
                          <a:latin typeface="华文楷体" panose="02010600040101010101" charset="-122"/>
                          <a:ea typeface="华文楷体" panose="02010600040101010101" charset="-122"/>
                          <a:sym typeface="楷体" panose="02010609060101010101" pitchFamily="49" charset="-122"/>
                        </a:rPr>
                        <a:t>1</a:t>
                      </a:r>
                      <a:endParaRPr lang="en-US" altLang="x-none" sz="1000" b="1" dirty="0">
                        <a:solidFill>
                          <a:srgbClr val="000000"/>
                        </a:solidFill>
                        <a:latin typeface="华文楷体" panose="02010600040101010101" charset="-122"/>
                        <a:ea typeface="华文楷体" panose="02010600040101010101" charset="-122"/>
                        <a:sym typeface="楷体" panose="02010609060101010101" pitchFamily="49" charset="-122"/>
                      </a:endParaRPr>
                    </a:p>
                  </a:txBody>
                  <a:tcPr marL="0" marR="0" marT="0" marB="0" anchor="ctr">
                    <a:lnL w="9525" cap="flat" cmpd="sng">
                      <a:solidFill>
                        <a:srgbClr val="7F7F7F"/>
                      </a:solidFill>
                      <a:prstDash val="solid"/>
                      <a:bevel/>
                      <a:headEnd type="none" w="med" len="med"/>
                      <a:tailEnd type="none" w="med" len="med"/>
                    </a:lnL>
                    <a:lnR w="9525" cap="flat" cmpd="sng">
                      <a:solidFill>
                        <a:schemeClr val="bg1"/>
                      </a:solidFill>
                      <a:prstDash val="solid"/>
                      <a:bevel/>
                      <a:headEnd type="none" w="med" len="med"/>
                      <a:tailEnd type="none" w="med" len="med"/>
                    </a:lnR>
                    <a:lnT cap="flat">
                      <a:noFill/>
                    </a:lnT>
                    <a:lnB w="9525" cap="flat" cmpd="sng">
                      <a:solidFill>
                        <a:srgbClr val="7F7F7F"/>
                      </a:solidFill>
                      <a:prstDash val="solid"/>
                      <a:bevel/>
                      <a:headEnd type="none" w="med" len="med"/>
                      <a:tailEnd type="none" w="med" len="med"/>
                    </a:lnB>
                    <a:lnTlToBr>
                      <a:noFill/>
                    </a:lnTlToBr>
                    <a:lnBlToTr>
                      <a:noFill/>
                    </a:lnBlToTr>
                    <a:solidFill>
                      <a:schemeClr val="bg1"/>
                    </a:solidFill>
                  </a:tcPr>
                </a:tc>
                <a:tc>
                  <a:txBody>
                    <a:bodyPr/>
                    <a:p>
                      <a:pPr marL="0" lvl="0" indent="0" algn="ctr" fontAlgn="ctr">
                        <a:spcBef>
                          <a:spcPct val="0"/>
                        </a:spcBef>
                        <a:buFont typeface="Arial" panose="020B0604020202020204" pitchFamily="34" charset="0"/>
                        <a:buNone/>
                      </a:pPr>
                      <a:r>
                        <a:rPr lang="en-US" altLang="x-none" sz="1000" b="1" dirty="0">
                          <a:solidFill>
                            <a:srgbClr val="000000"/>
                          </a:solidFill>
                          <a:latin typeface="华文楷体" panose="02010600040101010101" charset="-122"/>
                          <a:ea typeface="华文楷体" panose="02010600040101010101" charset="-122"/>
                          <a:sym typeface="楷体" panose="02010609060101010101" pitchFamily="49" charset="-122"/>
                        </a:rPr>
                        <a:t>/</a:t>
                      </a:r>
                      <a:endParaRPr lang="en-US" altLang="x-none" sz="1000" b="1" dirty="0">
                        <a:solidFill>
                          <a:srgbClr val="000000"/>
                        </a:solidFill>
                        <a:latin typeface="华文楷体" panose="02010600040101010101" charset="-122"/>
                        <a:ea typeface="华文楷体" panose="02010600040101010101" charset="-122"/>
                        <a:sym typeface="楷体" panose="02010609060101010101" pitchFamily="49" charset="-122"/>
                      </a:endParaRPr>
                    </a:p>
                  </a:txBody>
                  <a:tcPr marL="0" marR="0" marT="0" marB="0" anchor="ctr">
                    <a:lnL w="9525" cap="flat" cmpd="sng">
                      <a:solidFill>
                        <a:schemeClr val="bg1"/>
                      </a:solidFill>
                      <a:prstDash val="solid"/>
                      <a:bevel/>
                      <a:headEnd type="none" w="med" len="med"/>
                      <a:tailEnd type="none" w="med" len="med"/>
                    </a:lnL>
                    <a:lnR w="9525" cap="flat" cmpd="sng">
                      <a:solidFill>
                        <a:schemeClr val="bg1"/>
                      </a:solidFill>
                      <a:prstDash val="solid"/>
                      <a:bevel/>
                      <a:headEnd type="none" w="med" len="med"/>
                      <a:tailEnd type="none" w="med" len="med"/>
                    </a:lnR>
                    <a:lnT cap="flat">
                      <a:noFill/>
                    </a:lnT>
                    <a:lnB w="9525" cap="flat" cmpd="sng">
                      <a:solidFill>
                        <a:srgbClr val="7F7F7F"/>
                      </a:solidFill>
                      <a:prstDash val="solid"/>
                      <a:bevel/>
                      <a:headEnd type="none" w="med" len="med"/>
                      <a:tailEnd type="none" w="med" len="med"/>
                    </a:lnB>
                    <a:lnTlToBr>
                      <a:noFill/>
                    </a:lnTlToBr>
                    <a:lnBlToTr>
                      <a:noFill/>
                    </a:lnBlToTr>
                    <a:solidFill>
                      <a:schemeClr val="bg1"/>
                    </a:solidFill>
                  </a:tcPr>
                </a:tc>
                <a:tc>
                  <a:txBody>
                    <a:bodyPr/>
                    <a:p>
                      <a:pPr marL="0" lvl="0" indent="0" algn="ctr" fontAlgn="ctr">
                        <a:spcBef>
                          <a:spcPct val="0"/>
                        </a:spcBef>
                        <a:buFont typeface="Arial" panose="020B0604020202020204" pitchFamily="34" charset="0"/>
                        <a:buNone/>
                      </a:pPr>
                      <a:r>
                        <a:rPr lang="en-US" altLang="x-none" sz="1000" b="1" dirty="0">
                          <a:solidFill>
                            <a:srgbClr val="000000"/>
                          </a:solidFill>
                          <a:latin typeface="华文楷体" panose="02010600040101010101" charset="-122"/>
                          <a:ea typeface="华文楷体" panose="02010600040101010101" charset="-122"/>
                          <a:sym typeface="楷体" panose="02010609060101010101" pitchFamily="49" charset="-122"/>
                        </a:rPr>
                        <a:t>0</a:t>
                      </a:r>
                      <a:endParaRPr lang="en-US" altLang="x-none" sz="1000" b="1" dirty="0">
                        <a:solidFill>
                          <a:srgbClr val="000000"/>
                        </a:solidFill>
                        <a:latin typeface="华文楷体" panose="02010600040101010101" charset="-122"/>
                        <a:ea typeface="华文楷体" panose="02010600040101010101" charset="-122"/>
                        <a:sym typeface="楷体" panose="02010609060101010101" pitchFamily="49" charset="-122"/>
                      </a:endParaRPr>
                    </a:p>
                  </a:txBody>
                  <a:tcPr marL="0" marR="0" marT="0" marB="0" anchor="ctr">
                    <a:lnL w="9525" cap="flat" cmpd="sng">
                      <a:solidFill>
                        <a:schemeClr val="bg1"/>
                      </a:solidFill>
                      <a:prstDash val="solid"/>
                      <a:bevel/>
                      <a:headEnd type="none" w="med" len="med"/>
                      <a:tailEnd type="none" w="med" len="med"/>
                    </a:lnL>
                    <a:lnR w="9525" cap="flat" cmpd="sng">
                      <a:solidFill>
                        <a:srgbClr val="7F7F7F"/>
                      </a:solidFill>
                      <a:prstDash val="solid"/>
                      <a:bevel/>
                      <a:headEnd type="none" w="med" len="med"/>
                      <a:tailEnd type="none" w="med" len="med"/>
                    </a:lnR>
                    <a:lnT cap="flat">
                      <a:noFill/>
                    </a:lnT>
                    <a:lnB w="9525" cap="flat" cmpd="sng">
                      <a:solidFill>
                        <a:srgbClr val="7F7F7F"/>
                      </a:solidFill>
                      <a:prstDash val="solid"/>
                      <a:bevel/>
                      <a:headEnd type="none" w="med" len="med"/>
                      <a:tailEnd type="none" w="med" len="med"/>
                    </a:lnB>
                    <a:lnTlToBr>
                      <a:noFill/>
                    </a:lnTlToBr>
                    <a:lnBlToTr>
                      <a:noFill/>
                    </a:lnBlToTr>
                    <a:solidFill>
                      <a:schemeClr val="bg1"/>
                    </a:solidFill>
                  </a:tcPr>
                </a:tc>
                <a:tc>
                  <a:txBody>
                    <a:bodyPr/>
                    <a:p>
                      <a:pPr marL="0" lvl="0" indent="0" algn="ctr" fontAlgn="ctr">
                        <a:spcBef>
                          <a:spcPct val="0"/>
                        </a:spcBef>
                        <a:buFont typeface="Arial" panose="020B0604020202020204" pitchFamily="34" charset="0"/>
                        <a:buNone/>
                      </a:pPr>
                      <a:r>
                        <a:rPr lang="zh-CN" altLang="en-US" sz="1000" b="1">
                          <a:solidFill>
                            <a:srgbClr val="000000"/>
                          </a:solidFill>
                          <a:latin typeface="华文楷体" panose="02010600040101010101" charset="-122"/>
                          <a:ea typeface="华文楷体" panose="02010600040101010101" charset="-122"/>
                          <a:sym typeface="楷体" panose="02010609060101010101" pitchFamily="49" charset="-122"/>
                        </a:rPr>
                        <a:t>　</a:t>
                      </a:r>
                      <a:endParaRPr lang="zh-CN" altLang="en-US" sz="1000" b="1">
                        <a:solidFill>
                          <a:srgbClr val="000000"/>
                        </a:solidFill>
                        <a:latin typeface="华文楷体" panose="02010600040101010101" charset="-122"/>
                        <a:ea typeface="华文楷体" panose="02010600040101010101" charset="-122"/>
                        <a:sym typeface="楷体" panose="02010609060101010101" pitchFamily="49" charset="-122"/>
                      </a:endParaRPr>
                    </a:p>
                  </a:txBody>
                  <a:tcPr marL="0" marR="0" marT="0" marB="0" anchor="ctr">
                    <a:lnL w="9525" cap="flat" cmpd="sng">
                      <a:solidFill>
                        <a:srgbClr val="7F7F7F"/>
                      </a:solidFill>
                      <a:prstDash val="solid"/>
                      <a:bevel/>
                      <a:headEnd type="none" w="med" len="med"/>
                      <a:tailEnd type="none" w="med" len="med"/>
                    </a:lnL>
                    <a:lnR w="9525" cap="flat" cmpd="sng">
                      <a:solidFill>
                        <a:schemeClr val="bg1"/>
                      </a:solidFill>
                      <a:prstDash val="solid"/>
                      <a:bevel/>
                      <a:headEnd type="none" w="med" len="med"/>
                      <a:tailEnd type="none" w="med" len="med"/>
                    </a:lnR>
                    <a:lnT cap="flat">
                      <a:noFill/>
                    </a:lnT>
                    <a:lnB w="9525" cap="flat" cmpd="sng">
                      <a:solidFill>
                        <a:srgbClr val="7F7F7F"/>
                      </a:solidFill>
                      <a:prstDash val="solid"/>
                      <a:bevel/>
                      <a:headEnd type="none" w="med" len="med"/>
                      <a:tailEnd type="none" w="med" len="med"/>
                    </a:lnB>
                    <a:lnTlToBr>
                      <a:noFill/>
                    </a:lnTlToBr>
                    <a:lnBlToTr>
                      <a:noFill/>
                    </a:lnBlToTr>
                    <a:solidFill>
                      <a:schemeClr val="bg1"/>
                    </a:solidFill>
                  </a:tcPr>
                </a:tc>
                <a:tc>
                  <a:txBody>
                    <a:bodyPr/>
                    <a:p>
                      <a:pPr marL="0" lvl="0" indent="0" algn="ctr" fontAlgn="ctr">
                        <a:spcBef>
                          <a:spcPct val="0"/>
                        </a:spcBef>
                        <a:buFont typeface="Arial" panose="020B0604020202020204" pitchFamily="34" charset="0"/>
                        <a:buNone/>
                      </a:pPr>
                      <a:r>
                        <a:rPr lang="zh-CN" altLang="en-US" sz="1000" b="1">
                          <a:solidFill>
                            <a:srgbClr val="000000"/>
                          </a:solidFill>
                          <a:latin typeface="华文楷体" panose="02010600040101010101" charset="-122"/>
                          <a:ea typeface="华文楷体" panose="02010600040101010101" charset="-122"/>
                          <a:sym typeface="楷体" panose="02010609060101010101" pitchFamily="49" charset="-122"/>
                        </a:rPr>
                        <a:t>　</a:t>
                      </a:r>
                      <a:endParaRPr lang="zh-CN" altLang="en-US" sz="1000" b="1">
                        <a:solidFill>
                          <a:srgbClr val="000000"/>
                        </a:solidFill>
                        <a:latin typeface="华文楷体" panose="02010600040101010101" charset="-122"/>
                        <a:ea typeface="华文楷体" panose="02010600040101010101" charset="-122"/>
                        <a:sym typeface="楷体" panose="02010609060101010101" pitchFamily="49" charset="-122"/>
                      </a:endParaRPr>
                    </a:p>
                  </a:txBody>
                  <a:tcPr marL="0" marR="0" marT="0" marB="0" anchor="ctr">
                    <a:lnL w="9525" cap="flat" cmpd="sng">
                      <a:solidFill>
                        <a:schemeClr val="bg1"/>
                      </a:solidFill>
                      <a:prstDash val="solid"/>
                      <a:bevel/>
                      <a:headEnd type="none" w="med" len="med"/>
                      <a:tailEnd type="none" w="med" len="med"/>
                    </a:lnL>
                    <a:lnR w="9525" cap="flat" cmpd="sng">
                      <a:solidFill>
                        <a:schemeClr val="bg1"/>
                      </a:solidFill>
                      <a:prstDash val="solid"/>
                      <a:bevel/>
                      <a:headEnd type="none" w="med" len="med"/>
                      <a:tailEnd type="none" w="med" len="med"/>
                    </a:lnR>
                    <a:lnT cap="flat">
                      <a:noFill/>
                    </a:lnT>
                    <a:lnB w="9525" cap="flat" cmpd="sng">
                      <a:solidFill>
                        <a:srgbClr val="7F7F7F"/>
                      </a:solidFill>
                      <a:prstDash val="solid"/>
                      <a:bevel/>
                      <a:headEnd type="none" w="med" len="med"/>
                      <a:tailEnd type="none" w="med" len="med"/>
                    </a:lnB>
                    <a:lnTlToBr>
                      <a:noFill/>
                    </a:lnTlToBr>
                    <a:lnBlToTr>
                      <a:noFill/>
                    </a:lnBlToTr>
                    <a:solidFill>
                      <a:schemeClr val="bg1"/>
                    </a:solidFill>
                  </a:tcPr>
                </a:tc>
                <a:tc>
                  <a:txBody>
                    <a:bodyPr/>
                    <a:p>
                      <a:pPr marL="0" lvl="0" indent="0" algn="ctr" fontAlgn="ctr">
                        <a:spcBef>
                          <a:spcPct val="0"/>
                        </a:spcBef>
                        <a:buFont typeface="Arial" panose="020B0604020202020204" pitchFamily="34" charset="0"/>
                        <a:buNone/>
                      </a:pPr>
                      <a:r>
                        <a:rPr lang="zh-CN" altLang="en-US" sz="1000" b="1">
                          <a:solidFill>
                            <a:srgbClr val="000000"/>
                          </a:solidFill>
                          <a:latin typeface="华文楷体" panose="02010600040101010101" charset="-122"/>
                          <a:ea typeface="华文楷体" panose="02010600040101010101" charset="-122"/>
                          <a:sym typeface="楷体" panose="02010609060101010101" pitchFamily="49" charset="-122"/>
                        </a:rPr>
                        <a:t>　</a:t>
                      </a:r>
                      <a:endParaRPr lang="zh-CN" altLang="en-US" sz="1000" b="1">
                        <a:solidFill>
                          <a:srgbClr val="000000"/>
                        </a:solidFill>
                        <a:latin typeface="华文楷体" panose="02010600040101010101" charset="-122"/>
                        <a:ea typeface="华文楷体" panose="02010600040101010101" charset="-122"/>
                        <a:sym typeface="楷体" panose="02010609060101010101" pitchFamily="49" charset="-122"/>
                      </a:endParaRPr>
                    </a:p>
                  </a:txBody>
                  <a:tcPr marL="0" marR="0" marT="0" marB="0" anchor="ctr">
                    <a:lnL w="9525" cap="flat" cmpd="sng">
                      <a:solidFill>
                        <a:schemeClr val="bg1"/>
                      </a:solidFill>
                      <a:prstDash val="solid"/>
                      <a:bevel/>
                      <a:headEnd type="none" w="med" len="med"/>
                      <a:tailEnd type="none" w="med" len="med"/>
                    </a:lnL>
                    <a:lnR w="9525" cap="flat" cmpd="sng">
                      <a:solidFill>
                        <a:srgbClr val="7F7F7F"/>
                      </a:solidFill>
                      <a:prstDash val="solid"/>
                      <a:bevel/>
                      <a:headEnd type="none" w="med" len="med"/>
                      <a:tailEnd type="none" w="med" len="med"/>
                    </a:lnR>
                    <a:lnT cap="flat">
                      <a:noFill/>
                    </a:lnT>
                    <a:lnB w="9525" cap="flat" cmpd="sng">
                      <a:solidFill>
                        <a:srgbClr val="7F7F7F"/>
                      </a:solidFill>
                      <a:prstDash val="solid"/>
                      <a:bevel/>
                      <a:headEnd type="none" w="med" len="med"/>
                      <a:tailEnd type="none" w="med" len="med"/>
                    </a:lnB>
                    <a:lnTlToBr>
                      <a:noFill/>
                    </a:lnTlToBr>
                    <a:lnBlToTr>
                      <a:noFill/>
                    </a:lnBlToTr>
                    <a:solidFill>
                      <a:schemeClr val="bg1"/>
                    </a:solidFill>
                  </a:tcPr>
                </a:tc>
                <a:tc>
                  <a:txBody>
                    <a:bodyPr/>
                    <a:p>
                      <a:pPr marL="0" lvl="0" indent="0" algn="ctr" fontAlgn="ctr">
                        <a:spcBef>
                          <a:spcPct val="0"/>
                        </a:spcBef>
                        <a:buFont typeface="Arial" panose="020B0604020202020204" pitchFamily="34" charset="0"/>
                        <a:buNone/>
                      </a:pPr>
                      <a:r>
                        <a:rPr lang="en-US" altLang="x-none" sz="1000" b="1" dirty="0">
                          <a:solidFill>
                            <a:srgbClr val="000000"/>
                          </a:solidFill>
                          <a:latin typeface="华文楷体" panose="02010600040101010101" charset="-122"/>
                          <a:ea typeface="华文楷体" panose="02010600040101010101" charset="-122"/>
                          <a:sym typeface="楷体" panose="02010609060101010101" pitchFamily="49" charset="-122"/>
                        </a:rPr>
                        <a:t>1 </a:t>
                      </a:r>
                      <a:endParaRPr lang="en-US" altLang="x-none" sz="1000" b="1" dirty="0">
                        <a:solidFill>
                          <a:srgbClr val="000000"/>
                        </a:solidFill>
                        <a:latin typeface="华文楷体" panose="02010600040101010101" charset="-122"/>
                        <a:ea typeface="华文楷体" panose="02010600040101010101" charset="-122"/>
                        <a:sym typeface="楷体" panose="02010609060101010101" pitchFamily="49" charset="-122"/>
                      </a:endParaRPr>
                    </a:p>
                  </a:txBody>
                  <a:tcPr marL="0" marR="0" marT="0" marB="0" anchor="ctr">
                    <a:lnL w="9525" cap="flat" cmpd="sng">
                      <a:solidFill>
                        <a:srgbClr val="7F7F7F"/>
                      </a:solidFill>
                      <a:prstDash val="solid"/>
                      <a:bevel/>
                      <a:headEnd type="none" w="med" len="med"/>
                      <a:tailEnd type="none" w="med" len="med"/>
                    </a:lnL>
                    <a:lnR w="9525" cap="flat" cmpd="sng">
                      <a:solidFill>
                        <a:schemeClr val="bg1"/>
                      </a:solidFill>
                      <a:prstDash val="solid"/>
                      <a:bevel/>
                      <a:headEnd type="none" w="med" len="med"/>
                      <a:tailEnd type="none" w="med" len="med"/>
                    </a:lnR>
                    <a:lnT cap="flat">
                      <a:noFill/>
                    </a:lnT>
                    <a:lnB w="9525" cap="flat" cmpd="sng">
                      <a:solidFill>
                        <a:srgbClr val="7F7F7F"/>
                      </a:solidFill>
                      <a:prstDash val="solid"/>
                      <a:bevel/>
                      <a:headEnd type="none" w="med" len="med"/>
                      <a:tailEnd type="none" w="med" len="med"/>
                    </a:lnB>
                    <a:lnTlToBr>
                      <a:noFill/>
                    </a:lnTlToBr>
                    <a:lnBlToTr>
                      <a:noFill/>
                    </a:lnBlToTr>
                    <a:solidFill>
                      <a:schemeClr val="bg1"/>
                    </a:solidFill>
                  </a:tcPr>
                </a:tc>
                <a:tc>
                  <a:txBody>
                    <a:bodyPr/>
                    <a:p>
                      <a:pPr marL="0" lvl="0" indent="0" algn="ctr" fontAlgn="ctr">
                        <a:spcBef>
                          <a:spcPct val="0"/>
                        </a:spcBef>
                        <a:buFont typeface="Arial" panose="020B0604020202020204" pitchFamily="34" charset="0"/>
                        <a:buNone/>
                      </a:pPr>
                      <a:r>
                        <a:rPr lang="en-US" altLang="x-none" sz="1000" b="1" dirty="0">
                          <a:solidFill>
                            <a:srgbClr val="000000"/>
                          </a:solidFill>
                          <a:latin typeface="华文楷体" panose="02010600040101010101" charset="-122"/>
                          <a:ea typeface="华文楷体" panose="02010600040101010101" charset="-122"/>
                          <a:sym typeface="楷体" panose="02010609060101010101" pitchFamily="49" charset="-122"/>
                        </a:rPr>
                        <a:t>/</a:t>
                      </a:r>
                      <a:endParaRPr lang="en-US" altLang="x-none" sz="1000" b="1" dirty="0">
                        <a:solidFill>
                          <a:srgbClr val="000000"/>
                        </a:solidFill>
                        <a:latin typeface="华文楷体" panose="02010600040101010101" charset="-122"/>
                        <a:ea typeface="华文楷体" panose="02010600040101010101" charset="-122"/>
                        <a:sym typeface="楷体" panose="02010609060101010101" pitchFamily="49" charset="-122"/>
                      </a:endParaRPr>
                    </a:p>
                  </a:txBody>
                  <a:tcPr marL="0" marR="0" marT="0" marB="0" anchor="ctr">
                    <a:lnL w="9525" cap="flat" cmpd="sng">
                      <a:solidFill>
                        <a:schemeClr val="bg1"/>
                      </a:solidFill>
                      <a:prstDash val="solid"/>
                      <a:bevel/>
                      <a:headEnd type="none" w="med" len="med"/>
                      <a:tailEnd type="none" w="med" len="med"/>
                    </a:lnL>
                    <a:lnR w="9525" cap="flat" cmpd="sng">
                      <a:solidFill>
                        <a:schemeClr val="bg1"/>
                      </a:solidFill>
                      <a:prstDash val="solid"/>
                      <a:bevel/>
                      <a:headEnd type="none" w="med" len="med"/>
                      <a:tailEnd type="none" w="med" len="med"/>
                    </a:lnR>
                    <a:lnT cap="flat">
                      <a:noFill/>
                    </a:lnT>
                    <a:lnB w="9525" cap="flat" cmpd="sng">
                      <a:solidFill>
                        <a:srgbClr val="7F7F7F"/>
                      </a:solidFill>
                      <a:prstDash val="solid"/>
                      <a:bevel/>
                      <a:headEnd type="none" w="med" len="med"/>
                      <a:tailEnd type="none" w="med" len="med"/>
                    </a:lnB>
                    <a:lnTlToBr>
                      <a:noFill/>
                    </a:lnTlToBr>
                    <a:lnBlToTr>
                      <a:noFill/>
                    </a:lnBlToTr>
                    <a:solidFill>
                      <a:schemeClr val="bg1"/>
                    </a:solidFill>
                  </a:tcPr>
                </a:tc>
                <a:tc>
                  <a:txBody>
                    <a:bodyPr/>
                    <a:p>
                      <a:pPr marL="0" lvl="0" indent="0" algn="ctr" fontAlgn="ctr">
                        <a:spcBef>
                          <a:spcPct val="0"/>
                        </a:spcBef>
                        <a:buFont typeface="Arial" panose="020B0604020202020204" pitchFamily="34" charset="0"/>
                        <a:buNone/>
                      </a:pPr>
                      <a:r>
                        <a:rPr lang="en-US" altLang="x-none" sz="1000" b="1" dirty="0">
                          <a:solidFill>
                            <a:srgbClr val="000000"/>
                          </a:solidFill>
                          <a:latin typeface="华文楷体" panose="02010600040101010101" charset="-122"/>
                          <a:ea typeface="华文楷体" panose="02010600040101010101" charset="-122"/>
                          <a:sym typeface="楷体" panose="02010609060101010101" pitchFamily="49" charset="-122"/>
                        </a:rPr>
                        <a:t>0 </a:t>
                      </a:r>
                      <a:endParaRPr lang="en-US" altLang="x-none" sz="1000" b="1" dirty="0">
                        <a:solidFill>
                          <a:srgbClr val="000000"/>
                        </a:solidFill>
                        <a:latin typeface="华文楷体" panose="02010600040101010101" charset="-122"/>
                        <a:ea typeface="华文楷体" panose="02010600040101010101" charset="-122"/>
                        <a:sym typeface="楷体" panose="02010609060101010101" pitchFamily="49" charset="-122"/>
                      </a:endParaRPr>
                    </a:p>
                  </a:txBody>
                  <a:tcPr marL="0" marR="0" marT="0" marB="0" anchor="ctr">
                    <a:lnL w="9525" cap="flat" cmpd="sng">
                      <a:solidFill>
                        <a:schemeClr val="bg1"/>
                      </a:solidFill>
                      <a:prstDash val="solid"/>
                      <a:bevel/>
                      <a:headEnd type="none" w="med" len="med"/>
                      <a:tailEnd type="none" w="med" len="med"/>
                    </a:lnL>
                    <a:lnR w="9525" cap="flat" cmpd="sng">
                      <a:solidFill>
                        <a:srgbClr val="7F7F7F"/>
                      </a:solidFill>
                      <a:prstDash val="solid"/>
                      <a:bevel/>
                      <a:headEnd type="none" w="med" len="med"/>
                      <a:tailEnd type="none" w="med" len="med"/>
                    </a:lnR>
                    <a:lnT cap="flat">
                      <a:noFill/>
                    </a:lnT>
                    <a:lnB w="9525" cap="flat" cmpd="sng">
                      <a:solidFill>
                        <a:srgbClr val="7F7F7F"/>
                      </a:solidFill>
                      <a:prstDash val="solid"/>
                      <a:bevel/>
                      <a:headEnd type="none" w="med" len="med"/>
                      <a:tailEnd type="none" w="med" len="med"/>
                    </a:lnB>
                    <a:lnTlToBr>
                      <a:noFill/>
                    </a:lnTlToBr>
                    <a:lnBlToTr>
                      <a:noFill/>
                    </a:lnBlToTr>
                    <a:solidFill>
                      <a:schemeClr val="bg1"/>
                    </a:solidFill>
                  </a:tcPr>
                </a:tc>
                <a:tc>
                  <a:txBody>
                    <a:bodyPr/>
                    <a:p>
                      <a:pPr marL="0" lvl="0" indent="0" algn="l" fontAlgn="ctr">
                        <a:spcBef>
                          <a:spcPct val="0"/>
                        </a:spcBef>
                        <a:buFont typeface="Arial" panose="020B0604020202020204" pitchFamily="34" charset="0"/>
                        <a:buNone/>
                      </a:pPr>
                      <a:r>
                        <a:rPr lang="zh-CN" altLang="en-US" sz="800" b="1">
                          <a:solidFill>
                            <a:srgbClr val="000000"/>
                          </a:solidFill>
                          <a:latin typeface="华文楷体" panose="02010600040101010101" charset="-122"/>
                          <a:ea typeface="华文楷体" panose="02010600040101010101" charset="-122"/>
                          <a:sym typeface="Malgun Gothic" panose="020B0503020000020004" pitchFamily="34" charset="-127"/>
                        </a:rPr>
                        <a:t>　</a:t>
                      </a:r>
                      <a:endParaRPr lang="zh-CN" altLang="en-US" sz="800" b="1">
                        <a:solidFill>
                          <a:srgbClr val="000000"/>
                        </a:solidFill>
                        <a:latin typeface="华文楷体" panose="02010600040101010101" charset="-122"/>
                        <a:ea typeface="华文楷体" panose="02010600040101010101" charset="-122"/>
                        <a:sym typeface="Malgun Gothic" panose="020B0503020000020004" pitchFamily="34" charset="-127"/>
                      </a:endParaRPr>
                    </a:p>
                  </a:txBody>
                  <a:tcPr marL="0" marR="0" marT="0" marB="0" anchor="ctr">
                    <a:lnL w="9525" cap="flat" cmpd="sng">
                      <a:solidFill>
                        <a:srgbClr val="7F7F7F"/>
                      </a:solidFill>
                      <a:prstDash val="solid"/>
                      <a:bevel/>
                      <a:headEnd type="none" w="med" len="med"/>
                      <a:tailEnd type="none" w="med" len="med"/>
                    </a:lnL>
                    <a:lnR w="9525" cap="flat" cmpd="sng">
                      <a:solidFill>
                        <a:srgbClr val="7F7F7F"/>
                      </a:solidFill>
                      <a:prstDash val="solid"/>
                      <a:bevel/>
                      <a:headEnd type="none" w="med" len="med"/>
                      <a:tailEnd type="none" w="med" len="med"/>
                    </a:lnR>
                    <a:lnT cap="flat">
                      <a:noFill/>
                    </a:lnT>
                    <a:lnB w="9525" cap="flat" cmpd="sng">
                      <a:solidFill>
                        <a:srgbClr val="7F7F7F"/>
                      </a:solidFill>
                      <a:prstDash val="solid"/>
                      <a:bevel/>
                      <a:headEnd type="none" w="med" len="med"/>
                      <a:tailEnd type="none" w="med" len="med"/>
                    </a:lnB>
                    <a:lnTlToBr>
                      <a:noFill/>
                    </a:lnTlToBr>
                    <a:lnBlToTr>
                      <a:noFill/>
                    </a:lnBlToTr>
                    <a:solidFill>
                      <a:schemeClr val="bg1"/>
                    </a:solidFill>
                  </a:tcPr>
                </a:tc>
              </a:tr>
              <a:tr h="199390">
                <a:tc vMerge="1">
                  <a:tcPr>
                    <a:lnL w="9525" cap="flat" cmpd="sng">
                      <a:solidFill>
                        <a:srgbClr val="7F7F7F"/>
                      </a:solidFill>
                      <a:prstDash val="solid"/>
                      <a:bevel/>
                      <a:headEnd type="none" w="med" len="med"/>
                      <a:tailEnd type="none" w="med" len="med"/>
                    </a:lnL>
                    <a:lnR w="9525" cap="flat" cmpd="sng">
                      <a:solidFill>
                        <a:srgbClr val="7F7F7F"/>
                      </a:solidFill>
                      <a:prstDash val="solid"/>
                      <a:bevel/>
                      <a:headEnd type="none" w="med" len="med"/>
                      <a:tailEnd type="none" w="med" len="med"/>
                    </a:lnR>
                  </a:tcPr>
                </a:tc>
                <a:tc vMerge="1">
                  <a:tcPr>
                    <a:lnL w="9525" cap="flat" cmpd="sng">
                      <a:solidFill>
                        <a:srgbClr val="7F7F7F"/>
                      </a:solidFill>
                      <a:prstDash val="solid"/>
                      <a:bevel/>
                      <a:headEnd type="none" w="med" len="med"/>
                      <a:tailEnd type="none" w="med" len="med"/>
                    </a:lnL>
                    <a:lnR w="9525" cap="flat" cmpd="sng">
                      <a:solidFill>
                        <a:srgbClr val="7F7F7F"/>
                      </a:solidFill>
                      <a:prstDash val="solid"/>
                      <a:bevel/>
                      <a:headEnd type="none" w="med" len="med"/>
                      <a:tailEnd type="none" w="med" len="med"/>
                    </a:lnR>
                  </a:tcPr>
                </a:tc>
                <a:tc rowSpan="7">
                  <a:txBody>
                    <a:bodyPr/>
                    <a:p>
                      <a:pPr marL="0" lvl="0" indent="0" algn="l" fontAlgn="ctr">
                        <a:spcBef>
                          <a:spcPct val="0"/>
                        </a:spcBef>
                        <a:buFont typeface="Arial" panose="020B0604020202020204" pitchFamily="34" charset="0"/>
                        <a:buNone/>
                      </a:pPr>
                      <a:endParaRPr sz="1000" b="1">
                        <a:solidFill>
                          <a:srgbClr val="000000"/>
                        </a:solidFill>
                        <a:latin typeface="华文楷体" panose="02010600040101010101" charset="-122"/>
                        <a:ea typeface="华文楷体" panose="02010600040101010101" charset="-122"/>
                        <a:sym typeface="Malgun Gothic" panose="020B0503020000020004" pitchFamily="34" charset="-127"/>
                      </a:endParaRPr>
                    </a:p>
                  </a:txBody>
                  <a:tcPr marL="0" marR="0" marT="0" marB="0" anchor="ctr">
                    <a:lnL w="9525" cap="flat" cmpd="sng">
                      <a:solidFill>
                        <a:srgbClr val="7F7F7F"/>
                      </a:solidFill>
                      <a:prstDash val="solid"/>
                      <a:bevel/>
                      <a:headEnd type="none" w="med" len="med"/>
                      <a:tailEnd type="none" w="med" len="med"/>
                    </a:lnL>
                    <a:lnR w="12700" cap="flat">
                      <a:solidFill>
                        <a:schemeClr val="tx1">
                          <a:lumMod val="65000"/>
                          <a:lumOff val="35000"/>
                        </a:schemeClr>
                      </a:solidFill>
                      <a:prstDash val="solid"/>
                    </a:lnR>
                    <a:lnT w="9525" cap="flat" cmpd="sng">
                      <a:solidFill>
                        <a:srgbClr val="7F7F7F"/>
                      </a:solidFill>
                      <a:prstDash val="solid"/>
                      <a:bevel/>
                      <a:headEnd type="none" w="med" len="med"/>
                      <a:tailEnd type="none" w="med" len="med"/>
                    </a:lnT>
                    <a:lnB w="9525" cap="flat" cmpd="sng">
                      <a:solidFill>
                        <a:srgbClr val="7F7F7F"/>
                      </a:solidFill>
                      <a:prstDash val="solid"/>
                      <a:bevel/>
                      <a:headEnd type="none" w="med" len="med"/>
                      <a:tailEnd type="none" w="med" len="med"/>
                    </a:lnB>
                    <a:lnTlToBr>
                      <a:noFill/>
                    </a:lnTlToBr>
                    <a:lnBlToTr>
                      <a:noFill/>
                    </a:lnBlToTr>
                    <a:solidFill>
                      <a:schemeClr val="bg1"/>
                    </a:solidFill>
                  </a:tcPr>
                </a:tc>
                <a:tc>
                  <a:txBody>
                    <a:bodyPr/>
                    <a:p>
                      <a:pPr marL="0" lvl="0" indent="0" algn="ctr" fontAlgn="ctr">
                        <a:spcBef>
                          <a:spcPct val="0"/>
                        </a:spcBef>
                        <a:buFont typeface="Arial" panose="020B0604020202020204" pitchFamily="34" charset="0"/>
                        <a:buNone/>
                      </a:pPr>
                      <a:r>
                        <a:rPr lang="zh-CN" altLang="en-US" sz="1000" b="1">
                          <a:solidFill>
                            <a:srgbClr val="000000"/>
                          </a:solidFill>
                          <a:latin typeface="华文楷体" panose="02010600040101010101" charset="-122"/>
                          <a:ea typeface="华文楷体" panose="02010600040101010101" charset="-122"/>
                          <a:sym typeface="Malgun Gothic" panose="020B0503020000020004" pitchFamily="34" charset="-127"/>
                        </a:rPr>
                        <a:t>生产管理</a:t>
                      </a:r>
                      <a:endParaRPr lang="zh-CN" altLang="en-US" sz="1000" b="1">
                        <a:solidFill>
                          <a:srgbClr val="000000"/>
                        </a:solidFill>
                        <a:latin typeface="华文楷体" panose="02010600040101010101" charset="-122"/>
                        <a:ea typeface="华文楷体" panose="02010600040101010101" charset="-122"/>
                        <a:sym typeface="Malgun Gothic" panose="020B0503020000020004" pitchFamily="34" charset="-127"/>
                      </a:endParaRPr>
                    </a:p>
                  </a:txBody>
                  <a:tcPr marL="0" marR="0" marT="0" marB="0" anchor="ctr">
                    <a:lnL w="12700" cap="flat">
                      <a:solidFill>
                        <a:schemeClr val="tx1">
                          <a:lumMod val="65000"/>
                          <a:lumOff val="35000"/>
                        </a:schemeClr>
                      </a:solidFill>
                      <a:prstDash val="solid"/>
                    </a:lnL>
                    <a:lnR w="9525" cap="flat" cmpd="sng">
                      <a:solidFill>
                        <a:srgbClr val="7F7F7F"/>
                      </a:solidFill>
                      <a:prstDash val="solid"/>
                      <a:bevel/>
                      <a:headEnd type="none" w="med" len="med"/>
                      <a:tailEnd type="none" w="med" len="med"/>
                    </a:lnR>
                    <a:lnT w="9525" cap="flat" cmpd="sng">
                      <a:solidFill>
                        <a:srgbClr val="7F7F7F"/>
                      </a:solidFill>
                      <a:prstDash val="solid"/>
                      <a:bevel/>
                      <a:headEnd type="none" w="med" len="med"/>
                      <a:tailEnd type="none" w="med" len="med"/>
                    </a:lnT>
                    <a:lnB w="9525" cap="flat" cmpd="sng">
                      <a:solidFill>
                        <a:srgbClr val="7F7F7F"/>
                      </a:solidFill>
                      <a:prstDash val="solid"/>
                      <a:bevel/>
                      <a:headEnd type="none" w="med" len="med"/>
                      <a:tailEnd type="none" w="med" len="med"/>
                    </a:lnB>
                    <a:lnTlToBr>
                      <a:noFill/>
                    </a:lnTlToBr>
                    <a:lnBlToTr>
                      <a:noFill/>
                    </a:lnBlToTr>
                    <a:solidFill>
                      <a:schemeClr val="bg1"/>
                    </a:solidFill>
                  </a:tcPr>
                </a:tc>
                <a:tc>
                  <a:txBody>
                    <a:bodyPr/>
                    <a:p>
                      <a:pPr marL="0" lvl="0" indent="0" algn="ctr" fontAlgn="ctr">
                        <a:spcBef>
                          <a:spcPct val="0"/>
                        </a:spcBef>
                        <a:buFont typeface="Arial" panose="020B0604020202020204" pitchFamily="34" charset="0"/>
                        <a:buNone/>
                      </a:pPr>
                      <a:r>
                        <a:rPr lang="en-US" altLang="x-none" sz="1000" b="1" dirty="0">
                          <a:solidFill>
                            <a:srgbClr val="000000"/>
                          </a:solidFill>
                          <a:latin typeface="华文楷体" panose="02010600040101010101" charset="-122"/>
                          <a:ea typeface="华文楷体" panose="02010600040101010101" charset="-122"/>
                          <a:sym typeface="楷体" panose="02010609060101010101" pitchFamily="49" charset="-122"/>
                        </a:rPr>
                        <a:t>6</a:t>
                      </a:r>
                      <a:endParaRPr lang="en-US" altLang="x-none" sz="1000" b="1" dirty="0">
                        <a:solidFill>
                          <a:srgbClr val="000000"/>
                        </a:solidFill>
                        <a:latin typeface="华文楷体" panose="02010600040101010101" charset="-122"/>
                        <a:ea typeface="华文楷体" panose="02010600040101010101" charset="-122"/>
                        <a:sym typeface="楷体" panose="02010609060101010101" pitchFamily="49" charset="-122"/>
                      </a:endParaRPr>
                    </a:p>
                  </a:txBody>
                  <a:tcPr marL="0" marR="0" marT="0" marB="0" anchor="ctr">
                    <a:lnL w="9525" cap="flat" cmpd="sng">
                      <a:solidFill>
                        <a:srgbClr val="7F7F7F"/>
                      </a:solidFill>
                      <a:prstDash val="solid"/>
                      <a:bevel/>
                      <a:headEnd type="none" w="med" len="med"/>
                      <a:tailEnd type="none" w="med" len="med"/>
                    </a:lnL>
                    <a:lnR w="9525" cap="flat" cmpd="sng">
                      <a:solidFill>
                        <a:schemeClr val="bg1"/>
                      </a:solidFill>
                      <a:prstDash val="solid"/>
                      <a:bevel/>
                      <a:headEnd type="none" w="med" len="med"/>
                      <a:tailEnd type="none" w="med" len="med"/>
                    </a:lnR>
                    <a:lnT w="9525" cap="flat" cmpd="sng">
                      <a:solidFill>
                        <a:srgbClr val="7F7F7F"/>
                      </a:solidFill>
                      <a:prstDash val="solid"/>
                      <a:bevel/>
                      <a:headEnd type="none" w="med" len="med"/>
                      <a:tailEnd type="none" w="med" len="med"/>
                    </a:lnT>
                    <a:lnB w="9525" cap="flat" cmpd="sng">
                      <a:solidFill>
                        <a:srgbClr val="7F7F7F"/>
                      </a:solidFill>
                      <a:prstDash val="solid"/>
                      <a:bevel/>
                      <a:headEnd type="none" w="med" len="med"/>
                      <a:tailEnd type="none" w="med" len="med"/>
                    </a:lnB>
                    <a:lnTlToBr>
                      <a:noFill/>
                    </a:lnTlToBr>
                    <a:lnBlToTr>
                      <a:noFill/>
                    </a:lnBlToTr>
                    <a:solidFill>
                      <a:schemeClr val="bg1"/>
                    </a:solidFill>
                  </a:tcPr>
                </a:tc>
                <a:tc>
                  <a:txBody>
                    <a:bodyPr/>
                    <a:p>
                      <a:pPr marL="0" lvl="0" indent="0" algn="ctr" fontAlgn="ctr">
                        <a:spcBef>
                          <a:spcPct val="0"/>
                        </a:spcBef>
                        <a:buFont typeface="Arial" panose="020B0604020202020204" pitchFamily="34" charset="0"/>
                        <a:buNone/>
                      </a:pPr>
                      <a:r>
                        <a:rPr lang="en-US" altLang="x-none" sz="1000" b="1" dirty="0">
                          <a:solidFill>
                            <a:srgbClr val="000000"/>
                          </a:solidFill>
                          <a:latin typeface="华文楷体" panose="02010600040101010101" charset="-122"/>
                          <a:ea typeface="华文楷体" panose="02010600040101010101" charset="-122"/>
                          <a:sym typeface="楷体" panose="02010609060101010101" pitchFamily="49" charset="-122"/>
                        </a:rPr>
                        <a:t>/</a:t>
                      </a:r>
                      <a:endParaRPr lang="en-US" altLang="x-none" sz="1000" b="1" dirty="0">
                        <a:solidFill>
                          <a:srgbClr val="000000"/>
                        </a:solidFill>
                        <a:latin typeface="华文楷体" panose="02010600040101010101" charset="-122"/>
                        <a:ea typeface="华文楷体" panose="02010600040101010101" charset="-122"/>
                        <a:sym typeface="楷体" panose="02010609060101010101" pitchFamily="49" charset="-122"/>
                      </a:endParaRPr>
                    </a:p>
                  </a:txBody>
                  <a:tcPr marL="0" marR="0" marT="0" marB="0" anchor="ctr">
                    <a:lnL w="9525" cap="flat" cmpd="sng">
                      <a:solidFill>
                        <a:schemeClr val="bg1"/>
                      </a:solidFill>
                      <a:prstDash val="solid"/>
                      <a:bevel/>
                      <a:headEnd type="none" w="med" len="med"/>
                      <a:tailEnd type="none" w="med" len="med"/>
                    </a:lnL>
                    <a:lnR w="9525" cap="flat" cmpd="sng">
                      <a:solidFill>
                        <a:schemeClr val="bg1"/>
                      </a:solidFill>
                      <a:prstDash val="solid"/>
                      <a:bevel/>
                      <a:headEnd type="none" w="med" len="med"/>
                      <a:tailEnd type="none" w="med" len="med"/>
                    </a:lnR>
                    <a:lnT w="9525" cap="flat" cmpd="sng">
                      <a:solidFill>
                        <a:srgbClr val="7F7F7F"/>
                      </a:solidFill>
                      <a:prstDash val="solid"/>
                      <a:bevel/>
                      <a:headEnd type="none" w="med" len="med"/>
                      <a:tailEnd type="none" w="med" len="med"/>
                    </a:lnT>
                    <a:lnB w="9525" cap="flat" cmpd="sng">
                      <a:solidFill>
                        <a:srgbClr val="7F7F7F"/>
                      </a:solidFill>
                      <a:prstDash val="solid"/>
                      <a:bevel/>
                      <a:headEnd type="none" w="med" len="med"/>
                      <a:tailEnd type="none" w="med" len="med"/>
                    </a:lnB>
                    <a:lnTlToBr>
                      <a:noFill/>
                    </a:lnTlToBr>
                    <a:lnBlToTr>
                      <a:noFill/>
                    </a:lnBlToTr>
                    <a:solidFill>
                      <a:schemeClr val="bg1"/>
                    </a:solidFill>
                  </a:tcPr>
                </a:tc>
                <a:tc>
                  <a:txBody>
                    <a:bodyPr/>
                    <a:p>
                      <a:pPr marL="0" lvl="0" indent="0" algn="ctr" fontAlgn="ctr">
                        <a:spcBef>
                          <a:spcPct val="0"/>
                        </a:spcBef>
                        <a:buFont typeface="Arial" panose="020B0604020202020204" pitchFamily="34" charset="0"/>
                        <a:buNone/>
                      </a:pPr>
                      <a:r>
                        <a:rPr lang="en-US" altLang="x-none" sz="1000" b="1" dirty="0">
                          <a:solidFill>
                            <a:srgbClr val="000000"/>
                          </a:solidFill>
                          <a:latin typeface="华文楷体" panose="02010600040101010101" charset="-122"/>
                          <a:ea typeface="华文楷体" panose="02010600040101010101" charset="-122"/>
                          <a:sym typeface="楷体" panose="02010609060101010101" pitchFamily="49" charset="-122"/>
                        </a:rPr>
                        <a:t>0</a:t>
                      </a:r>
                      <a:endParaRPr lang="en-US" altLang="x-none" sz="1000" b="1" dirty="0">
                        <a:solidFill>
                          <a:srgbClr val="000000"/>
                        </a:solidFill>
                        <a:latin typeface="华文楷体" panose="02010600040101010101" charset="-122"/>
                        <a:ea typeface="华文楷体" panose="02010600040101010101" charset="-122"/>
                        <a:sym typeface="楷体" panose="02010609060101010101" pitchFamily="49" charset="-122"/>
                      </a:endParaRPr>
                    </a:p>
                  </a:txBody>
                  <a:tcPr marL="0" marR="0" marT="0" marB="0" anchor="ctr">
                    <a:lnL w="9525" cap="flat" cmpd="sng">
                      <a:solidFill>
                        <a:schemeClr val="bg1"/>
                      </a:solidFill>
                      <a:prstDash val="solid"/>
                      <a:bevel/>
                      <a:headEnd type="none" w="med" len="med"/>
                      <a:tailEnd type="none" w="med" len="med"/>
                    </a:lnL>
                    <a:lnR w="9525" cap="flat" cmpd="sng">
                      <a:solidFill>
                        <a:srgbClr val="7F7F7F"/>
                      </a:solidFill>
                      <a:prstDash val="solid"/>
                      <a:bevel/>
                      <a:headEnd type="none" w="med" len="med"/>
                      <a:tailEnd type="none" w="med" len="med"/>
                    </a:lnR>
                    <a:lnT w="9525" cap="flat" cmpd="sng">
                      <a:solidFill>
                        <a:srgbClr val="7F7F7F"/>
                      </a:solidFill>
                      <a:prstDash val="solid"/>
                      <a:bevel/>
                      <a:headEnd type="none" w="med" len="med"/>
                      <a:tailEnd type="none" w="med" len="med"/>
                    </a:lnT>
                    <a:lnB w="9525" cap="flat" cmpd="sng">
                      <a:solidFill>
                        <a:srgbClr val="7F7F7F"/>
                      </a:solidFill>
                      <a:prstDash val="solid"/>
                      <a:bevel/>
                      <a:headEnd type="none" w="med" len="med"/>
                      <a:tailEnd type="none" w="med" len="med"/>
                    </a:lnB>
                    <a:lnTlToBr>
                      <a:noFill/>
                    </a:lnTlToBr>
                    <a:lnBlToTr>
                      <a:noFill/>
                    </a:lnBlToTr>
                    <a:solidFill>
                      <a:schemeClr val="bg1"/>
                    </a:solidFill>
                  </a:tcPr>
                </a:tc>
                <a:tc>
                  <a:txBody>
                    <a:bodyPr/>
                    <a:p>
                      <a:pPr marL="0" lvl="0" indent="0" algn="ctr" fontAlgn="ctr">
                        <a:spcBef>
                          <a:spcPct val="0"/>
                        </a:spcBef>
                        <a:buFont typeface="Arial" panose="020B0604020202020204" pitchFamily="34" charset="0"/>
                        <a:buNone/>
                      </a:pPr>
                      <a:r>
                        <a:rPr lang="en-US" altLang="x-none" sz="1000" b="1" dirty="0">
                          <a:solidFill>
                            <a:srgbClr val="000000"/>
                          </a:solidFill>
                          <a:latin typeface="华文楷体" panose="02010600040101010101" charset="-122"/>
                          <a:ea typeface="华文楷体" panose="02010600040101010101" charset="-122"/>
                          <a:sym typeface="楷体" panose="02010609060101010101" pitchFamily="49" charset="-122"/>
                        </a:rPr>
                        <a:t>2</a:t>
                      </a:r>
                      <a:endParaRPr lang="en-US" altLang="x-none" sz="1000" b="1" dirty="0">
                        <a:solidFill>
                          <a:srgbClr val="000000"/>
                        </a:solidFill>
                        <a:latin typeface="华文楷体" panose="02010600040101010101" charset="-122"/>
                        <a:ea typeface="华文楷体" panose="02010600040101010101" charset="-122"/>
                        <a:sym typeface="楷体" panose="02010609060101010101" pitchFamily="49" charset="-122"/>
                      </a:endParaRPr>
                    </a:p>
                  </a:txBody>
                  <a:tcPr marL="0" marR="0" marT="0" marB="0" anchor="ctr">
                    <a:lnL w="9525" cap="flat" cmpd="sng">
                      <a:solidFill>
                        <a:srgbClr val="7F7F7F"/>
                      </a:solidFill>
                      <a:prstDash val="solid"/>
                      <a:bevel/>
                      <a:headEnd type="none" w="med" len="med"/>
                      <a:tailEnd type="none" w="med" len="med"/>
                    </a:lnL>
                    <a:lnR w="9525" cap="flat" cmpd="sng">
                      <a:solidFill>
                        <a:schemeClr val="bg1"/>
                      </a:solidFill>
                      <a:prstDash val="solid"/>
                      <a:bevel/>
                      <a:headEnd type="none" w="med" len="med"/>
                      <a:tailEnd type="none" w="med" len="med"/>
                    </a:lnR>
                    <a:lnT w="9525" cap="flat" cmpd="sng">
                      <a:solidFill>
                        <a:srgbClr val="7F7F7F"/>
                      </a:solidFill>
                      <a:prstDash val="solid"/>
                      <a:bevel/>
                      <a:headEnd type="none" w="med" len="med"/>
                      <a:tailEnd type="none" w="med" len="med"/>
                    </a:lnT>
                    <a:lnB w="9525" cap="flat" cmpd="sng">
                      <a:solidFill>
                        <a:srgbClr val="7F7F7F"/>
                      </a:solidFill>
                      <a:prstDash val="solid"/>
                      <a:bevel/>
                      <a:headEnd type="none" w="med" len="med"/>
                      <a:tailEnd type="none" w="med" len="med"/>
                    </a:lnB>
                    <a:lnTlToBr>
                      <a:noFill/>
                    </a:lnTlToBr>
                    <a:lnBlToTr>
                      <a:noFill/>
                    </a:lnBlToTr>
                    <a:solidFill>
                      <a:schemeClr val="bg1"/>
                    </a:solidFill>
                  </a:tcPr>
                </a:tc>
                <a:tc>
                  <a:txBody>
                    <a:bodyPr/>
                    <a:p>
                      <a:pPr marL="0" lvl="0" indent="0" algn="ctr" fontAlgn="ctr">
                        <a:spcBef>
                          <a:spcPct val="0"/>
                        </a:spcBef>
                        <a:buFont typeface="Arial" panose="020B0604020202020204" pitchFamily="34" charset="0"/>
                        <a:buNone/>
                      </a:pPr>
                      <a:r>
                        <a:rPr lang="en-US" altLang="x-none" sz="1000" b="1" dirty="0">
                          <a:solidFill>
                            <a:srgbClr val="000000"/>
                          </a:solidFill>
                          <a:latin typeface="华文楷体" panose="02010600040101010101" charset="-122"/>
                          <a:ea typeface="华文楷体" panose="02010600040101010101" charset="-122"/>
                          <a:sym typeface="楷体" panose="02010609060101010101" pitchFamily="49" charset="-122"/>
                        </a:rPr>
                        <a:t>/</a:t>
                      </a:r>
                      <a:endParaRPr lang="en-US" altLang="x-none" sz="1000" b="1" dirty="0">
                        <a:solidFill>
                          <a:srgbClr val="000000"/>
                        </a:solidFill>
                        <a:latin typeface="华文楷体" panose="02010600040101010101" charset="-122"/>
                        <a:ea typeface="华文楷体" panose="02010600040101010101" charset="-122"/>
                        <a:sym typeface="楷体" panose="02010609060101010101" pitchFamily="49" charset="-122"/>
                      </a:endParaRPr>
                    </a:p>
                  </a:txBody>
                  <a:tcPr marL="0" marR="0" marT="0" marB="0" anchor="ctr">
                    <a:lnL w="9525" cap="flat" cmpd="sng">
                      <a:solidFill>
                        <a:schemeClr val="bg1"/>
                      </a:solidFill>
                      <a:prstDash val="solid"/>
                      <a:bevel/>
                      <a:headEnd type="none" w="med" len="med"/>
                      <a:tailEnd type="none" w="med" len="med"/>
                    </a:lnL>
                    <a:lnR w="9525" cap="flat" cmpd="sng">
                      <a:solidFill>
                        <a:schemeClr val="bg1"/>
                      </a:solidFill>
                      <a:prstDash val="solid"/>
                      <a:bevel/>
                      <a:headEnd type="none" w="med" len="med"/>
                      <a:tailEnd type="none" w="med" len="med"/>
                    </a:lnR>
                    <a:lnT w="9525" cap="flat" cmpd="sng">
                      <a:solidFill>
                        <a:srgbClr val="7F7F7F"/>
                      </a:solidFill>
                      <a:prstDash val="solid"/>
                      <a:bevel/>
                      <a:headEnd type="none" w="med" len="med"/>
                      <a:tailEnd type="none" w="med" len="med"/>
                    </a:lnT>
                    <a:lnB w="9525" cap="flat" cmpd="sng">
                      <a:solidFill>
                        <a:srgbClr val="7F7F7F"/>
                      </a:solidFill>
                      <a:prstDash val="solid"/>
                      <a:bevel/>
                      <a:headEnd type="none" w="med" len="med"/>
                      <a:tailEnd type="none" w="med" len="med"/>
                    </a:lnB>
                    <a:lnTlToBr>
                      <a:noFill/>
                    </a:lnTlToBr>
                    <a:lnBlToTr>
                      <a:noFill/>
                    </a:lnBlToTr>
                    <a:solidFill>
                      <a:schemeClr val="bg1"/>
                    </a:solidFill>
                  </a:tcPr>
                </a:tc>
                <a:tc>
                  <a:txBody>
                    <a:bodyPr/>
                    <a:p>
                      <a:pPr marL="0" lvl="0" indent="0" algn="ctr" fontAlgn="ctr">
                        <a:spcBef>
                          <a:spcPct val="0"/>
                        </a:spcBef>
                        <a:buFont typeface="Arial" panose="020B0604020202020204" pitchFamily="34" charset="0"/>
                        <a:buNone/>
                      </a:pPr>
                      <a:r>
                        <a:rPr lang="en-US" altLang="x-none" sz="1000" b="1" dirty="0">
                          <a:solidFill>
                            <a:srgbClr val="000000"/>
                          </a:solidFill>
                          <a:latin typeface="华文楷体" panose="02010600040101010101" charset="-122"/>
                          <a:ea typeface="华文楷体" panose="02010600040101010101" charset="-122"/>
                          <a:sym typeface="楷体" panose="02010609060101010101" pitchFamily="49" charset="-122"/>
                        </a:rPr>
                        <a:t>0</a:t>
                      </a:r>
                      <a:endParaRPr lang="en-US" altLang="x-none" sz="1000" b="1" dirty="0">
                        <a:solidFill>
                          <a:srgbClr val="000000"/>
                        </a:solidFill>
                        <a:latin typeface="华文楷体" panose="02010600040101010101" charset="-122"/>
                        <a:ea typeface="华文楷体" panose="02010600040101010101" charset="-122"/>
                        <a:sym typeface="楷体" panose="02010609060101010101" pitchFamily="49" charset="-122"/>
                      </a:endParaRPr>
                    </a:p>
                  </a:txBody>
                  <a:tcPr marL="0" marR="0" marT="0" marB="0" anchor="ctr">
                    <a:lnL w="9525" cap="flat" cmpd="sng">
                      <a:solidFill>
                        <a:schemeClr val="bg1"/>
                      </a:solidFill>
                      <a:prstDash val="solid"/>
                      <a:bevel/>
                      <a:headEnd type="none" w="med" len="med"/>
                      <a:tailEnd type="none" w="med" len="med"/>
                    </a:lnL>
                    <a:lnR w="9525" cap="flat" cmpd="sng">
                      <a:solidFill>
                        <a:srgbClr val="7F7F7F"/>
                      </a:solidFill>
                      <a:prstDash val="solid"/>
                      <a:bevel/>
                      <a:headEnd type="none" w="med" len="med"/>
                      <a:tailEnd type="none" w="med" len="med"/>
                    </a:lnR>
                    <a:lnT w="9525" cap="flat" cmpd="sng">
                      <a:solidFill>
                        <a:srgbClr val="7F7F7F"/>
                      </a:solidFill>
                      <a:prstDash val="solid"/>
                      <a:bevel/>
                      <a:headEnd type="none" w="med" len="med"/>
                      <a:tailEnd type="none" w="med" len="med"/>
                    </a:lnT>
                    <a:lnB w="9525" cap="flat" cmpd="sng">
                      <a:solidFill>
                        <a:srgbClr val="7F7F7F"/>
                      </a:solidFill>
                      <a:prstDash val="solid"/>
                      <a:bevel/>
                      <a:headEnd type="none" w="med" len="med"/>
                      <a:tailEnd type="none" w="med" len="med"/>
                    </a:lnB>
                    <a:lnTlToBr>
                      <a:noFill/>
                    </a:lnTlToBr>
                    <a:lnBlToTr>
                      <a:noFill/>
                    </a:lnBlToTr>
                    <a:solidFill>
                      <a:schemeClr val="bg1"/>
                    </a:solidFill>
                  </a:tcPr>
                </a:tc>
                <a:tc>
                  <a:txBody>
                    <a:bodyPr/>
                    <a:p>
                      <a:pPr marL="0" lvl="0" indent="0" algn="ctr" fontAlgn="ctr">
                        <a:spcBef>
                          <a:spcPct val="0"/>
                        </a:spcBef>
                        <a:buFont typeface="Arial" panose="020B0604020202020204" pitchFamily="34" charset="0"/>
                        <a:buNone/>
                      </a:pPr>
                      <a:r>
                        <a:rPr lang="en-US" altLang="x-none" sz="1000" b="1" dirty="0">
                          <a:solidFill>
                            <a:srgbClr val="000000"/>
                          </a:solidFill>
                          <a:latin typeface="华文楷体" panose="02010600040101010101" charset="-122"/>
                          <a:ea typeface="华文楷体" panose="02010600040101010101" charset="-122"/>
                          <a:sym typeface="楷体" panose="02010609060101010101" pitchFamily="49" charset="-122"/>
                        </a:rPr>
                        <a:t>8</a:t>
                      </a:r>
                      <a:endParaRPr lang="en-US" altLang="x-none" sz="1000" b="1" dirty="0">
                        <a:solidFill>
                          <a:srgbClr val="000000"/>
                        </a:solidFill>
                        <a:latin typeface="华文楷体" panose="02010600040101010101" charset="-122"/>
                        <a:ea typeface="华文楷体" panose="02010600040101010101" charset="-122"/>
                        <a:sym typeface="楷体" panose="02010609060101010101" pitchFamily="49" charset="-122"/>
                      </a:endParaRPr>
                    </a:p>
                  </a:txBody>
                  <a:tcPr marL="0" marR="0" marT="0" marB="0" anchor="ctr">
                    <a:lnL w="9525" cap="flat" cmpd="sng">
                      <a:solidFill>
                        <a:srgbClr val="7F7F7F"/>
                      </a:solidFill>
                      <a:prstDash val="solid"/>
                      <a:bevel/>
                      <a:headEnd type="none" w="med" len="med"/>
                      <a:tailEnd type="none" w="med" len="med"/>
                    </a:lnL>
                    <a:lnR w="9525" cap="flat" cmpd="sng">
                      <a:solidFill>
                        <a:schemeClr val="bg1"/>
                      </a:solidFill>
                      <a:prstDash val="solid"/>
                      <a:bevel/>
                      <a:headEnd type="none" w="med" len="med"/>
                      <a:tailEnd type="none" w="med" len="med"/>
                    </a:lnR>
                    <a:lnT w="9525" cap="flat" cmpd="sng">
                      <a:solidFill>
                        <a:srgbClr val="7F7F7F"/>
                      </a:solidFill>
                      <a:prstDash val="solid"/>
                      <a:bevel/>
                      <a:headEnd type="none" w="med" len="med"/>
                      <a:tailEnd type="none" w="med" len="med"/>
                    </a:lnT>
                    <a:lnB w="9525" cap="flat" cmpd="sng">
                      <a:solidFill>
                        <a:srgbClr val="7F7F7F"/>
                      </a:solidFill>
                      <a:prstDash val="solid"/>
                      <a:bevel/>
                      <a:headEnd type="none" w="med" len="med"/>
                      <a:tailEnd type="none" w="med" len="med"/>
                    </a:lnB>
                    <a:lnTlToBr>
                      <a:noFill/>
                    </a:lnTlToBr>
                    <a:lnBlToTr>
                      <a:noFill/>
                    </a:lnBlToTr>
                    <a:solidFill>
                      <a:schemeClr val="bg1"/>
                    </a:solidFill>
                  </a:tcPr>
                </a:tc>
                <a:tc>
                  <a:txBody>
                    <a:bodyPr/>
                    <a:p>
                      <a:pPr marL="0" lvl="0" indent="0" algn="ctr" fontAlgn="ctr">
                        <a:spcBef>
                          <a:spcPct val="0"/>
                        </a:spcBef>
                        <a:buFont typeface="Arial" panose="020B0604020202020204" pitchFamily="34" charset="0"/>
                        <a:buNone/>
                      </a:pPr>
                      <a:r>
                        <a:rPr lang="en-US" altLang="x-none" sz="1000" b="1" dirty="0">
                          <a:solidFill>
                            <a:srgbClr val="000000"/>
                          </a:solidFill>
                          <a:latin typeface="华文楷体" panose="02010600040101010101" charset="-122"/>
                          <a:ea typeface="华文楷体" panose="02010600040101010101" charset="-122"/>
                          <a:sym typeface="楷体" panose="02010609060101010101" pitchFamily="49" charset="-122"/>
                        </a:rPr>
                        <a:t>/</a:t>
                      </a:r>
                      <a:endParaRPr lang="en-US" altLang="x-none" sz="1000" b="1" dirty="0">
                        <a:solidFill>
                          <a:srgbClr val="000000"/>
                        </a:solidFill>
                        <a:latin typeface="华文楷体" panose="02010600040101010101" charset="-122"/>
                        <a:ea typeface="华文楷体" panose="02010600040101010101" charset="-122"/>
                        <a:sym typeface="楷体" panose="02010609060101010101" pitchFamily="49" charset="-122"/>
                      </a:endParaRPr>
                    </a:p>
                  </a:txBody>
                  <a:tcPr marL="0" marR="0" marT="0" marB="0" anchor="ctr">
                    <a:lnL w="9525" cap="flat" cmpd="sng">
                      <a:solidFill>
                        <a:schemeClr val="bg1"/>
                      </a:solidFill>
                      <a:prstDash val="solid"/>
                      <a:bevel/>
                      <a:headEnd type="none" w="med" len="med"/>
                      <a:tailEnd type="none" w="med" len="med"/>
                    </a:lnL>
                    <a:lnR w="9525" cap="flat" cmpd="sng">
                      <a:solidFill>
                        <a:schemeClr val="bg1"/>
                      </a:solidFill>
                      <a:prstDash val="solid"/>
                      <a:bevel/>
                      <a:headEnd type="none" w="med" len="med"/>
                      <a:tailEnd type="none" w="med" len="med"/>
                    </a:lnR>
                    <a:lnT w="9525" cap="flat" cmpd="sng">
                      <a:solidFill>
                        <a:srgbClr val="7F7F7F"/>
                      </a:solidFill>
                      <a:prstDash val="solid"/>
                      <a:bevel/>
                      <a:headEnd type="none" w="med" len="med"/>
                      <a:tailEnd type="none" w="med" len="med"/>
                    </a:lnT>
                    <a:lnB w="9525" cap="flat" cmpd="sng">
                      <a:solidFill>
                        <a:srgbClr val="7F7F7F"/>
                      </a:solidFill>
                      <a:prstDash val="solid"/>
                      <a:bevel/>
                      <a:headEnd type="none" w="med" len="med"/>
                      <a:tailEnd type="none" w="med" len="med"/>
                    </a:lnB>
                    <a:lnTlToBr>
                      <a:noFill/>
                    </a:lnTlToBr>
                    <a:lnBlToTr>
                      <a:noFill/>
                    </a:lnBlToTr>
                    <a:solidFill>
                      <a:schemeClr val="bg1"/>
                    </a:solidFill>
                  </a:tcPr>
                </a:tc>
                <a:tc>
                  <a:txBody>
                    <a:bodyPr/>
                    <a:p>
                      <a:pPr marL="0" lvl="0" indent="0" algn="ctr" fontAlgn="ctr">
                        <a:spcBef>
                          <a:spcPct val="0"/>
                        </a:spcBef>
                        <a:buFont typeface="Arial" panose="020B0604020202020204" pitchFamily="34" charset="0"/>
                        <a:buNone/>
                      </a:pPr>
                      <a:r>
                        <a:rPr lang="en-US" altLang="x-none" sz="1000" b="1" dirty="0">
                          <a:solidFill>
                            <a:srgbClr val="000000"/>
                          </a:solidFill>
                          <a:latin typeface="华文楷体" panose="02010600040101010101" charset="-122"/>
                          <a:ea typeface="华文楷体" panose="02010600040101010101" charset="-122"/>
                          <a:sym typeface="楷体" panose="02010609060101010101" pitchFamily="49" charset="-122"/>
                        </a:rPr>
                        <a:t>0</a:t>
                      </a:r>
                      <a:endParaRPr lang="en-US" altLang="x-none" sz="1000" b="1" dirty="0">
                        <a:solidFill>
                          <a:srgbClr val="000000"/>
                        </a:solidFill>
                        <a:latin typeface="华文楷体" panose="02010600040101010101" charset="-122"/>
                        <a:ea typeface="华文楷体" panose="02010600040101010101" charset="-122"/>
                        <a:sym typeface="楷体" panose="02010609060101010101" pitchFamily="49" charset="-122"/>
                      </a:endParaRPr>
                    </a:p>
                  </a:txBody>
                  <a:tcPr marL="0" marR="0" marT="0" marB="0" anchor="ctr">
                    <a:lnL w="9525" cap="flat" cmpd="sng">
                      <a:solidFill>
                        <a:schemeClr val="bg1"/>
                      </a:solidFill>
                      <a:prstDash val="solid"/>
                      <a:bevel/>
                      <a:headEnd type="none" w="med" len="med"/>
                      <a:tailEnd type="none" w="med" len="med"/>
                    </a:lnL>
                    <a:lnR w="9525" cap="flat" cmpd="sng">
                      <a:solidFill>
                        <a:srgbClr val="7F7F7F"/>
                      </a:solidFill>
                      <a:prstDash val="solid"/>
                      <a:bevel/>
                      <a:headEnd type="none" w="med" len="med"/>
                      <a:tailEnd type="none" w="med" len="med"/>
                    </a:lnR>
                    <a:lnT w="9525" cap="flat" cmpd="sng">
                      <a:solidFill>
                        <a:srgbClr val="7F7F7F"/>
                      </a:solidFill>
                      <a:prstDash val="solid"/>
                      <a:bevel/>
                      <a:headEnd type="none" w="med" len="med"/>
                      <a:tailEnd type="none" w="med" len="med"/>
                    </a:lnT>
                    <a:lnB w="9525" cap="flat" cmpd="sng">
                      <a:solidFill>
                        <a:srgbClr val="7F7F7F"/>
                      </a:solidFill>
                      <a:prstDash val="solid"/>
                      <a:bevel/>
                      <a:headEnd type="none" w="med" len="med"/>
                      <a:tailEnd type="none" w="med" len="med"/>
                    </a:lnB>
                    <a:lnTlToBr>
                      <a:noFill/>
                    </a:lnTlToBr>
                    <a:lnBlToTr>
                      <a:noFill/>
                    </a:lnBlToTr>
                    <a:solidFill>
                      <a:schemeClr val="bg1"/>
                    </a:solidFill>
                  </a:tcPr>
                </a:tc>
                <a:tc>
                  <a:txBody>
                    <a:bodyPr/>
                    <a:p>
                      <a:pPr marL="0" lvl="0" indent="0" algn="l" fontAlgn="ctr">
                        <a:spcBef>
                          <a:spcPct val="0"/>
                        </a:spcBef>
                        <a:buFont typeface="Arial" panose="020B0604020202020204" pitchFamily="34" charset="0"/>
                        <a:buNone/>
                      </a:pPr>
                      <a:r>
                        <a:rPr lang="zh-CN" altLang="en-US" sz="800" b="1">
                          <a:solidFill>
                            <a:srgbClr val="000000"/>
                          </a:solidFill>
                          <a:latin typeface="华文楷体" panose="02010600040101010101" charset="-122"/>
                          <a:ea typeface="华文楷体" panose="02010600040101010101" charset="-122"/>
                          <a:sym typeface="Malgun Gothic" panose="020B0503020000020004" pitchFamily="34" charset="-127"/>
                        </a:rPr>
                        <a:t>　</a:t>
                      </a:r>
                      <a:endParaRPr lang="zh-CN" altLang="en-US" sz="800" b="1">
                        <a:solidFill>
                          <a:srgbClr val="000000"/>
                        </a:solidFill>
                        <a:latin typeface="华文楷体" panose="02010600040101010101" charset="-122"/>
                        <a:ea typeface="华文楷体" panose="02010600040101010101" charset="-122"/>
                        <a:sym typeface="Malgun Gothic" panose="020B0503020000020004" pitchFamily="34" charset="-127"/>
                      </a:endParaRPr>
                    </a:p>
                  </a:txBody>
                  <a:tcPr marL="0" marR="0" marT="0" marB="0" anchor="ctr">
                    <a:lnL w="9525" cap="flat" cmpd="sng">
                      <a:solidFill>
                        <a:srgbClr val="7F7F7F"/>
                      </a:solidFill>
                      <a:prstDash val="solid"/>
                      <a:bevel/>
                      <a:headEnd type="none" w="med" len="med"/>
                      <a:tailEnd type="none" w="med" len="med"/>
                    </a:lnL>
                    <a:lnR w="9525" cap="flat" cmpd="sng">
                      <a:solidFill>
                        <a:srgbClr val="7F7F7F"/>
                      </a:solidFill>
                      <a:prstDash val="solid"/>
                      <a:bevel/>
                      <a:headEnd type="none" w="med" len="med"/>
                      <a:tailEnd type="none" w="med" len="med"/>
                    </a:lnR>
                    <a:lnT w="9525" cap="flat" cmpd="sng">
                      <a:solidFill>
                        <a:srgbClr val="7F7F7F"/>
                      </a:solidFill>
                      <a:prstDash val="solid"/>
                      <a:bevel/>
                      <a:headEnd type="none" w="med" len="med"/>
                      <a:tailEnd type="none" w="med" len="med"/>
                    </a:lnT>
                    <a:lnB w="9525" cap="flat" cmpd="sng">
                      <a:solidFill>
                        <a:srgbClr val="7F7F7F"/>
                      </a:solidFill>
                      <a:prstDash val="solid"/>
                      <a:bevel/>
                      <a:headEnd type="none" w="med" len="med"/>
                      <a:tailEnd type="none" w="med" len="med"/>
                    </a:lnB>
                    <a:lnTlToBr>
                      <a:noFill/>
                    </a:lnTlToBr>
                    <a:lnBlToTr>
                      <a:noFill/>
                    </a:lnBlToTr>
                    <a:solidFill>
                      <a:schemeClr val="bg1"/>
                    </a:solidFill>
                  </a:tcPr>
                </a:tc>
              </a:tr>
              <a:tr h="198120">
                <a:tc vMerge="1">
                  <a:tcPr>
                    <a:lnL w="9525" cap="flat" cmpd="sng">
                      <a:solidFill>
                        <a:srgbClr val="7F7F7F"/>
                      </a:solidFill>
                      <a:prstDash val="solid"/>
                      <a:bevel/>
                      <a:headEnd type="none" w="med" len="med"/>
                      <a:tailEnd type="none" w="med" len="med"/>
                    </a:lnL>
                    <a:lnR w="9525" cap="flat" cmpd="sng">
                      <a:solidFill>
                        <a:srgbClr val="7F7F7F"/>
                      </a:solidFill>
                      <a:prstDash val="solid"/>
                      <a:bevel/>
                      <a:headEnd type="none" w="med" len="med"/>
                      <a:tailEnd type="none" w="med" len="med"/>
                    </a:lnR>
                  </a:tcPr>
                </a:tc>
                <a:tc vMerge="1">
                  <a:tcPr>
                    <a:lnL w="9525" cap="flat" cmpd="sng">
                      <a:solidFill>
                        <a:srgbClr val="7F7F7F"/>
                      </a:solidFill>
                      <a:prstDash val="solid"/>
                      <a:bevel/>
                      <a:headEnd type="none" w="med" len="med"/>
                      <a:tailEnd type="none" w="med" len="med"/>
                    </a:lnL>
                    <a:lnR w="9525" cap="flat" cmpd="sng">
                      <a:solidFill>
                        <a:srgbClr val="7F7F7F"/>
                      </a:solidFill>
                      <a:prstDash val="solid"/>
                      <a:bevel/>
                      <a:headEnd type="none" w="med" len="med"/>
                      <a:tailEnd type="none" w="med" len="med"/>
                    </a:lnR>
                  </a:tcPr>
                </a:tc>
                <a:tc vMerge="1">
                  <a:tcPr>
                    <a:lnL w="9525" cap="flat" cmpd="sng">
                      <a:solidFill>
                        <a:srgbClr val="7F7F7F"/>
                      </a:solidFill>
                      <a:prstDash val="solid"/>
                      <a:bevel/>
                      <a:headEnd type="none" w="med" len="med"/>
                      <a:tailEnd type="none" w="med" len="med"/>
                    </a:lnL>
                    <a:lnR cap="flat">
                      <a:noFill/>
                    </a:lnR>
                  </a:tcPr>
                </a:tc>
                <a:tc>
                  <a:txBody>
                    <a:bodyPr/>
                    <a:p>
                      <a:pPr marL="0" lvl="0" indent="0" algn="ctr" fontAlgn="ctr">
                        <a:spcBef>
                          <a:spcPct val="0"/>
                        </a:spcBef>
                        <a:buFont typeface="Arial" panose="020B0604020202020204" pitchFamily="34" charset="0"/>
                        <a:buNone/>
                      </a:pPr>
                      <a:r>
                        <a:rPr lang="zh-CN" altLang="en-US" sz="1000" b="1">
                          <a:solidFill>
                            <a:srgbClr val="000000"/>
                          </a:solidFill>
                          <a:latin typeface="华文楷体" panose="02010600040101010101" charset="-122"/>
                          <a:ea typeface="华文楷体" panose="02010600040101010101" charset="-122"/>
                          <a:sym typeface="Malgun Gothic" panose="020B0503020000020004" pitchFamily="34" charset="-127"/>
                        </a:rPr>
                        <a:t>零部件供应</a:t>
                      </a:r>
                      <a:endParaRPr lang="zh-CN" altLang="en-US" sz="1000" b="1">
                        <a:solidFill>
                          <a:srgbClr val="000000"/>
                        </a:solidFill>
                        <a:latin typeface="华文楷体" panose="02010600040101010101" charset="-122"/>
                        <a:ea typeface="华文楷体" panose="02010600040101010101" charset="-122"/>
                        <a:sym typeface="Malgun Gothic" panose="020B0503020000020004" pitchFamily="34" charset="-127"/>
                      </a:endParaRPr>
                    </a:p>
                  </a:txBody>
                  <a:tcPr marL="0" marR="0" marT="0" marB="0" anchor="ctr">
                    <a:lnL cap="flat">
                      <a:noFill/>
                    </a:lnL>
                    <a:lnR w="9525" cap="flat" cmpd="sng">
                      <a:solidFill>
                        <a:srgbClr val="7F7F7F"/>
                      </a:solidFill>
                      <a:prstDash val="solid"/>
                      <a:bevel/>
                      <a:headEnd type="none" w="med" len="med"/>
                      <a:tailEnd type="none" w="med" len="med"/>
                    </a:lnR>
                    <a:lnT w="9525" cap="flat" cmpd="sng">
                      <a:solidFill>
                        <a:srgbClr val="7F7F7F"/>
                      </a:solidFill>
                      <a:prstDash val="solid"/>
                      <a:bevel/>
                      <a:headEnd type="none" w="med" len="med"/>
                      <a:tailEnd type="none" w="med" len="med"/>
                    </a:lnT>
                    <a:lnB cap="flat">
                      <a:noFill/>
                    </a:lnB>
                    <a:lnTlToBr>
                      <a:noFill/>
                    </a:lnTlToBr>
                    <a:lnBlToTr>
                      <a:noFill/>
                    </a:lnBlToTr>
                    <a:solidFill>
                      <a:schemeClr val="bg1"/>
                    </a:solidFill>
                  </a:tcPr>
                </a:tc>
                <a:tc>
                  <a:txBody>
                    <a:bodyPr/>
                    <a:p>
                      <a:pPr marL="0" lvl="0" indent="0" algn="ctr" fontAlgn="ctr">
                        <a:spcBef>
                          <a:spcPct val="0"/>
                        </a:spcBef>
                        <a:buFont typeface="Arial" panose="020B0604020202020204" pitchFamily="34" charset="0"/>
                        <a:buNone/>
                      </a:pPr>
                      <a:r>
                        <a:rPr lang="en-US" altLang="x-none" sz="1000" b="1" dirty="0">
                          <a:solidFill>
                            <a:srgbClr val="000000"/>
                          </a:solidFill>
                          <a:latin typeface="华文楷体" panose="02010600040101010101" charset="-122"/>
                          <a:ea typeface="华文楷体" panose="02010600040101010101" charset="-122"/>
                          <a:sym typeface="楷体" panose="02010609060101010101" pitchFamily="49" charset="-122"/>
                        </a:rPr>
                        <a:t>1</a:t>
                      </a:r>
                      <a:endParaRPr lang="en-US" altLang="x-none" sz="1000" b="1" dirty="0">
                        <a:solidFill>
                          <a:srgbClr val="000000"/>
                        </a:solidFill>
                        <a:latin typeface="华文楷体" panose="02010600040101010101" charset="-122"/>
                        <a:ea typeface="华文楷体" panose="02010600040101010101" charset="-122"/>
                        <a:sym typeface="楷体" panose="02010609060101010101" pitchFamily="49" charset="-122"/>
                      </a:endParaRPr>
                    </a:p>
                  </a:txBody>
                  <a:tcPr marL="0" marR="0" marT="0" marB="0" anchor="ctr">
                    <a:lnL w="9525" cap="flat" cmpd="sng">
                      <a:solidFill>
                        <a:srgbClr val="7F7F7F"/>
                      </a:solidFill>
                      <a:prstDash val="solid"/>
                      <a:bevel/>
                      <a:headEnd type="none" w="med" len="med"/>
                      <a:tailEnd type="none" w="med" len="med"/>
                    </a:lnL>
                    <a:lnR w="9525" cap="flat" cmpd="sng">
                      <a:solidFill>
                        <a:schemeClr val="bg1"/>
                      </a:solidFill>
                      <a:prstDash val="solid"/>
                      <a:bevel/>
                      <a:headEnd type="none" w="med" len="med"/>
                      <a:tailEnd type="none" w="med" len="med"/>
                    </a:lnR>
                    <a:lnT w="9525" cap="flat" cmpd="sng">
                      <a:solidFill>
                        <a:srgbClr val="7F7F7F"/>
                      </a:solidFill>
                      <a:prstDash val="solid"/>
                      <a:bevel/>
                      <a:headEnd type="none" w="med" len="med"/>
                      <a:tailEnd type="none" w="med" len="med"/>
                    </a:lnT>
                    <a:lnB cap="flat">
                      <a:noFill/>
                    </a:lnB>
                    <a:lnTlToBr>
                      <a:noFill/>
                    </a:lnTlToBr>
                    <a:lnBlToTr>
                      <a:noFill/>
                    </a:lnBlToTr>
                    <a:solidFill>
                      <a:schemeClr val="bg1"/>
                    </a:solidFill>
                  </a:tcPr>
                </a:tc>
                <a:tc>
                  <a:txBody>
                    <a:bodyPr/>
                    <a:p>
                      <a:pPr marL="0" lvl="0" indent="0" algn="ctr" fontAlgn="ctr">
                        <a:spcBef>
                          <a:spcPct val="0"/>
                        </a:spcBef>
                        <a:buFont typeface="Arial" panose="020B0604020202020204" pitchFamily="34" charset="0"/>
                        <a:buNone/>
                      </a:pPr>
                      <a:r>
                        <a:rPr lang="en-US" altLang="x-none" sz="1000" b="1" dirty="0">
                          <a:solidFill>
                            <a:srgbClr val="000000"/>
                          </a:solidFill>
                          <a:latin typeface="华文楷体" panose="02010600040101010101" charset="-122"/>
                          <a:ea typeface="华文楷体" panose="02010600040101010101" charset="-122"/>
                          <a:sym typeface="楷体" panose="02010609060101010101" pitchFamily="49" charset="-122"/>
                        </a:rPr>
                        <a:t>/</a:t>
                      </a:r>
                      <a:endParaRPr lang="en-US" altLang="x-none" sz="1000" b="1" dirty="0">
                        <a:solidFill>
                          <a:srgbClr val="000000"/>
                        </a:solidFill>
                        <a:latin typeface="华文楷体" panose="02010600040101010101" charset="-122"/>
                        <a:ea typeface="华文楷体" panose="02010600040101010101" charset="-122"/>
                        <a:sym typeface="楷体" panose="02010609060101010101" pitchFamily="49" charset="-122"/>
                      </a:endParaRPr>
                    </a:p>
                  </a:txBody>
                  <a:tcPr marL="0" marR="0" marT="0" marB="0" anchor="ctr">
                    <a:lnL w="9525" cap="flat" cmpd="sng">
                      <a:solidFill>
                        <a:schemeClr val="bg1"/>
                      </a:solidFill>
                      <a:prstDash val="solid"/>
                      <a:bevel/>
                      <a:headEnd type="none" w="med" len="med"/>
                      <a:tailEnd type="none" w="med" len="med"/>
                    </a:lnL>
                    <a:lnR w="9525" cap="flat" cmpd="sng">
                      <a:solidFill>
                        <a:schemeClr val="bg1"/>
                      </a:solidFill>
                      <a:prstDash val="solid"/>
                      <a:bevel/>
                      <a:headEnd type="none" w="med" len="med"/>
                      <a:tailEnd type="none" w="med" len="med"/>
                    </a:lnR>
                    <a:lnT w="9525" cap="flat" cmpd="sng">
                      <a:solidFill>
                        <a:srgbClr val="7F7F7F"/>
                      </a:solidFill>
                      <a:prstDash val="solid"/>
                      <a:bevel/>
                      <a:headEnd type="none" w="med" len="med"/>
                      <a:tailEnd type="none" w="med" len="med"/>
                    </a:lnT>
                    <a:lnB cap="flat">
                      <a:noFill/>
                    </a:lnB>
                    <a:lnTlToBr>
                      <a:noFill/>
                    </a:lnTlToBr>
                    <a:lnBlToTr>
                      <a:noFill/>
                    </a:lnBlToTr>
                    <a:solidFill>
                      <a:schemeClr val="bg1"/>
                    </a:solidFill>
                  </a:tcPr>
                </a:tc>
                <a:tc>
                  <a:txBody>
                    <a:bodyPr/>
                    <a:p>
                      <a:pPr marL="0" lvl="0" indent="0" algn="ctr" fontAlgn="ctr">
                        <a:spcBef>
                          <a:spcPct val="0"/>
                        </a:spcBef>
                        <a:buFont typeface="Arial" panose="020B0604020202020204" pitchFamily="34" charset="0"/>
                        <a:buNone/>
                      </a:pPr>
                      <a:r>
                        <a:rPr lang="en-US" altLang="x-none" sz="1000" b="1" dirty="0">
                          <a:solidFill>
                            <a:srgbClr val="000000"/>
                          </a:solidFill>
                          <a:latin typeface="华文楷体" panose="02010600040101010101" charset="-122"/>
                          <a:ea typeface="华文楷体" panose="02010600040101010101" charset="-122"/>
                          <a:sym typeface="楷体" panose="02010609060101010101" pitchFamily="49" charset="-122"/>
                        </a:rPr>
                        <a:t>0</a:t>
                      </a:r>
                      <a:endParaRPr lang="en-US" altLang="x-none" sz="1000" b="1" dirty="0">
                        <a:solidFill>
                          <a:srgbClr val="000000"/>
                        </a:solidFill>
                        <a:latin typeface="华文楷体" panose="02010600040101010101" charset="-122"/>
                        <a:ea typeface="华文楷体" panose="02010600040101010101" charset="-122"/>
                        <a:sym typeface="楷体" panose="02010609060101010101" pitchFamily="49" charset="-122"/>
                      </a:endParaRPr>
                    </a:p>
                  </a:txBody>
                  <a:tcPr marL="0" marR="0" marT="0" marB="0" anchor="ctr">
                    <a:lnL w="9525" cap="flat" cmpd="sng">
                      <a:solidFill>
                        <a:schemeClr val="bg1"/>
                      </a:solidFill>
                      <a:prstDash val="solid"/>
                      <a:bevel/>
                      <a:headEnd type="none" w="med" len="med"/>
                      <a:tailEnd type="none" w="med" len="med"/>
                    </a:lnL>
                    <a:lnR w="9525" cap="flat" cmpd="sng">
                      <a:solidFill>
                        <a:srgbClr val="7F7F7F"/>
                      </a:solidFill>
                      <a:prstDash val="solid"/>
                      <a:bevel/>
                      <a:headEnd type="none" w="med" len="med"/>
                      <a:tailEnd type="none" w="med" len="med"/>
                    </a:lnR>
                    <a:lnT w="9525" cap="flat" cmpd="sng">
                      <a:solidFill>
                        <a:srgbClr val="7F7F7F"/>
                      </a:solidFill>
                      <a:prstDash val="solid"/>
                      <a:bevel/>
                      <a:headEnd type="none" w="med" len="med"/>
                      <a:tailEnd type="none" w="med" len="med"/>
                    </a:lnT>
                    <a:lnB cap="flat">
                      <a:noFill/>
                    </a:lnB>
                    <a:lnTlToBr>
                      <a:noFill/>
                    </a:lnTlToBr>
                    <a:lnBlToTr>
                      <a:noFill/>
                    </a:lnBlToTr>
                    <a:solidFill>
                      <a:schemeClr val="bg1"/>
                    </a:solidFill>
                  </a:tcPr>
                </a:tc>
                <a:tc>
                  <a:txBody>
                    <a:bodyPr/>
                    <a:p>
                      <a:pPr marL="0" lvl="0" indent="0" algn="ctr" fontAlgn="ctr">
                        <a:spcBef>
                          <a:spcPct val="0"/>
                        </a:spcBef>
                        <a:buFont typeface="Arial" panose="020B0604020202020204" pitchFamily="34" charset="0"/>
                        <a:buNone/>
                      </a:pPr>
                      <a:r>
                        <a:rPr lang="en-US" altLang="zh-CN" sz="1000" b="1">
                          <a:solidFill>
                            <a:srgbClr val="000000"/>
                          </a:solidFill>
                          <a:latin typeface="华文楷体" panose="02010600040101010101" charset="-122"/>
                          <a:ea typeface="华文楷体" panose="02010600040101010101" charset="-122"/>
                          <a:sym typeface="楷体" panose="02010609060101010101" pitchFamily="49" charset="-122"/>
                        </a:rPr>
                        <a:t>1</a:t>
                      </a:r>
                      <a:r>
                        <a:rPr lang="zh-CN" altLang="en-US" sz="1000" b="1">
                          <a:solidFill>
                            <a:srgbClr val="000000"/>
                          </a:solidFill>
                          <a:latin typeface="华文楷体" panose="02010600040101010101" charset="-122"/>
                          <a:ea typeface="华文楷体" panose="02010600040101010101" charset="-122"/>
                          <a:sym typeface="楷体" panose="02010609060101010101" pitchFamily="49" charset="-122"/>
                        </a:rPr>
                        <a:t>　</a:t>
                      </a:r>
                      <a:endParaRPr lang="zh-CN" altLang="en-US" sz="1000" b="1">
                        <a:solidFill>
                          <a:srgbClr val="000000"/>
                        </a:solidFill>
                        <a:latin typeface="华文楷体" panose="02010600040101010101" charset="-122"/>
                        <a:ea typeface="华文楷体" panose="02010600040101010101" charset="-122"/>
                        <a:sym typeface="楷体" panose="02010609060101010101" pitchFamily="49" charset="-122"/>
                      </a:endParaRPr>
                    </a:p>
                  </a:txBody>
                  <a:tcPr marL="0" marR="0" marT="0" marB="0" anchor="ctr">
                    <a:lnL w="9525" cap="flat" cmpd="sng">
                      <a:solidFill>
                        <a:srgbClr val="7F7F7F"/>
                      </a:solidFill>
                      <a:prstDash val="solid"/>
                      <a:bevel/>
                      <a:headEnd type="none" w="med" len="med"/>
                      <a:tailEnd type="none" w="med" len="med"/>
                    </a:lnL>
                    <a:lnR w="9525" cap="flat" cmpd="sng">
                      <a:solidFill>
                        <a:schemeClr val="bg1"/>
                      </a:solidFill>
                      <a:prstDash val="solid"/>
                      <a:bevel/>
                      <a:headEnd type="none" w="med" len="med"/>
                      <a:tailEnd type="none" w="med" len="med"/>
                    </a:lnR>
                    <a:lnT w="9525" cap="flat" cmpd="sng">
                      <a:solidFill>
                        <a:srgbClr val="7F7F7F"/>
                      </a:solidFill>
                      <a:prstDash val="solid"/>
                      <a:bevel/>
                      <a:headEnd type="none" w="med" len="med"/>
                      <a:tailEnd type="none" w="med" len="med"/>
                    </a:lnT>
                    <a:lnB cap="flat">
                      <a:noFill/>
                    </a:lnB>
                    <a:lnTlToBr>
                      <a:noFill/>
                    </a:lnTlToBr>
                    <a:lnBlToTr>
                      <a:noFill/>
                    </a:lnBlToTr>
                    <a:solidFill>
                      <a:schemeClr val="bg1"/>
                    </a:solidFill>
                  </a:tcPr>
                </a:tc>
                <a:tc>
                  <a:txBody>
                    <a:bodyPr/>
                    <a:p>
                      <a:pPr marL="0" lvl="0" indent="0" algn="ctr" fontAlgn="ctr">
                        <a:spcBef>
                          <a:spcPct val="0"/>
                        </a:spcBef>
                        <a:buFont typeface="Arial" panose="020B0604020202020204" pitchFamily="34" charset="0"/>
                        <a:buNone/>
                      </a:pPr>
                      <a:r>
                        <a:rPr lang="en-US" altLang="x-none" sz="1000" b="1" dirty="0">
                          <a:solidFill>
                            <a:srgbClr val="000000"/>
                          </a:solidFill>
                          <a:latin typeface="华文楷体" panose="02010600040101010101" charset="-122"/>
                          <a:ea typeface="华文楷体" panose="02010600040101010101" charset="-122"/>
                          <a:sym typeface="楷体" panose="02010609060101010101" pitchFamily="49" charset="-122"/>
                        </a:rPr>
                        <a:t>/</a:t>
                      </a:r>
                      <a:endParaRPr lang="en-US" altLang="x-none" sz="1000" b="1" dirty="0">
                        <a:solidFill>
                          <a:srgbClr val="000000"/>
                        </a:solidFill>
                        <a:latin typeface="华文楷体" panose="02010600040101010101" charset="-122"/>
                        <a:ea typeface="华文楷体" panose="02010600040101010101" charset="-122"/>
                        <a:sym typeface="楷体" panose="02010609060101010101" pitchFamily="49" charset="-122"/>
                      </a:endParaRPr>
                    </a:p>
                  </a:txBody>
                  <a:tcPr marL="0" marR="0" marT="0" marB="0" anchor="ctr">
                    <a:lnL w="9525" cap="flat" cmpd="sng">
                      <a:solidFill>
                        <a:schemeClr val="bg1"/>
                      </a:solidFill>
                      <a:prstDash val="solid"/>
                      <a:bevel/>
                      <a:headEnd type="none" w="med" len="med"/>
                      <a:tailEnd type="none" w="med" len="med"/>
                    </a:lnL>
                    <a:lnR w="9525" cap="flat" cmpd="sng">
                      <a:solidFill>
                        <a:schemeClr val="bg1"/>
                      </a:solidFill>
                      <a:prstDash val="solid"/>
                      <a:bevel/>
                      <a:headEnd type="none" w="med" len="med"/>
                      <a:tailEnd type="none" w="med" len="med"/>
                    </a:lnR>
                    <a:lnT w="9525" cap="flat" cmpd="sng">
                      <a:solidFill>
                        <a:srgbClr val="7F7F7F"/>
                      </a:solidFill>
                      <a:prstDash val="solid"/>
                      <a:bevel/>
                      <a:headEnd type="none" w="med" len="med"/>
                      <a:tailEnd type="none" w="med" len="med"/>
                    </a:lnT>
                    <a:lnB cap="flat">
                      <a:noFill/>
                    </a:lnB>
                    <a:lnTlToBr>
                      <a:noFill/>
                    </a:lnTlToBr>
                    <a:lnBlToTr>
                      <a:noFill/>
                    </a:lnBlToTr>
                    <a:solidFill>
                      <a:schemeClr val="bg1"/>
                    </a:solidFill>
                  </a:tcPr>
                </a:tc>
                <a:tc>
                  <a:txBody>
                    <a:bodyPr/>
                    <a:p>
                      <a:pPr marL="0" lvl="0" indent="0" algn="ctr" fontAlgn="ctr">
                        <a:spcBef>
                          <a:spcPct val="0"/>
                        </a:spcBef>
                        <a:buFont typeface="Arial" panose="020B0604020202020204" pitchFamily="34" charset="0"/>
                        <a:buNone/>
                      </a:pPr>
                      <a:r>
                        <a:rPr lang="zh-CN" altLang="en-US" sz="1000" b="1">
                          <a:solidFill>
                            <a:srgbClr val="000000"/>
                          </a:solidFill>
                          <a:latin typeface="华文楷体" panose="02010600040101010101" charset="-122"/>
                          <a:ea typeface="华文楷体" panose="02010600040101010101" charset="-122"/>
                          <a:sym typeface="楷体" panose="02010609060101010101" pitchFamily="49" charset="-122"/>
                        </a:rPr>
                        <a:t>　</a:t>
                      </a:r>
                      <a:endParaRPr lang="zh-CN" altLang="en-US" sz="1000" b="1">
                        <a:solidFill>
                          <a:srgbClr val="000000"/>
                        </a:solidFill>
                        <a:latin typeface="华文楷体" panose="02010600040101010101" charset="-122"/>
                        <a:ea typeface="华文楷体" panose="02010600040101010101" charset="-122"/>
                        <a:sym typeface="楷体" panose="02010609060101010101" pitchFamily="49" charset="-122"/>
                      </a:endParaRPr>
                    </a:p>
                  </a:txBody>
                  <a:tcPr marL="0" marR="0" marT="0" marB="0" anchor="ctr">
                    <a:lnL w="9525" cap="flat" cmpd="sng">
                      <a:solidFill>
                        <a:schemeClr val="bg1"/>
                      </a:solidFill>
                      <a:prstDash val="solid"/>
                      <a:bevel/>
                      <a:headEnd type="none" w="med" len="med"/>
                      <a:tailEnd type="none" w="med" len="med"/>
                    </a:lnL>
                    <a:lnR w="9525" cap="flat" cmpd="sng">
                      <a:solidFill>
                        <a:srgbClr val="7F7F7F"/>
                      </a:solidFill>
                      <a:prstDash val="solid"/>
                      <a:bevel/>
                      <a:headEnd type="none" w="med" len="med"/>
                      <a:tailEnd type="none" w="med" len="med"/>
                    </a:lnR>
                    <a:lnT w="9525" cap="flat" cmpd="sng">
                      <a:solidFill>
                        <a:srgbClr val="7F7F7F"/>
                      </a:solidFill>
                      <a:prstDash val="solid"/>
                      <a:bevel/>
                      <a:headEnd type="none" w="med" len="med"/>
                      <a:tailEnd type="none" w="med" len="med"/>
                    </a:lnT>
                    <a:lnB cap="flat">
                      <a:noFill/>
                    </a:lnB>
                    <a:lnTlToBr>
                      <a:noFill/>
                    </a:lnTlToBr>
                    <a:lnBlToTr>
                      <a:noFill/>
                    </a:lnBlToTr>
                    <a:solidFill>
                      <a:schemeClr val="bg1"/>
                    </a:solidFill>
                  </a:tcPr>
                </a:tc>
                <a:tc>
                  <a:txBody>
                    <a:bodyPr/>
                    <a:p>
                      <a:pPr marL="0" lvl="0" indent="0" algn="ctr" fontAlgn="ctr">
                        <a:spcBef>
                          <a:spcPct val="0"/>
                        </a:spcBef>
                        <a:buFont typeface="Arial" panose="020B0604020202020204" pitchFamily="34" charset="0"/>
                        <a:buNone/>
                      </a:pPr>
                      <a:r>
                        <a:rPr lang="en-US" altLang="x-none" sz="1000" b="1" dirty="0">
                          <a:solidFill>
                            <a:srgbClr val="000000"/>
                          </a:solidFill>
                          <a:latin typeface="华文楷体" panose="02010600040101010101" charset="-122"/>
                          <a:ea typeface="华文楷体" panose="02010600040101010101" charset="-122"/>
                          <a:sym typeface="楷体" panose="02010609060101010101" pitchFamily="49" charset="-122"/>
                        </a:rPr>
                        <a:t>2 </a:t>
                      </a:r>
                      <a:endParaRPr lang="en-US" altLang="x-none" sz="1000" b="1" dirty="0">
                        <a:solidFill>
                          <a:srgbClr val="000000"/>
                        </a:solidFill>
                        <a:latin typeface="华文楷体" panose="02010600040101010101" charset="-122"/>
                        <a:ea typeface="华文楷体" panose="02010600040101010101" charset="-122"/>
                        <a:sym typeface="楷体" panose="02010609060101010101" pitchFamily="49" charset="-122"/>
                      </a:endParaRPr>
                    </a:p>
                  </a:txBody>
                  <a:tcPr marL="0" marR="0" marT="0" marB="0" anchor="ctr">
                    <a:lnL w="9525" cap="flat" cmpd="sng">
                      <a:solidFill>
                        <a:srgbClr val="7F7F7F"/>
                      </a:solidFill>
                      <a:prstDash val="solid"/>
                      <a:bevel/>
                      <a:headEnd type="none" w="med" len="med"/>
                      <a:tailEnd type="none" w="med" len="med"/>
                    </a:lnL>
                    <a:lnR w="9525" cap="flat" cmpd="sng">
                      <a:solidFill>
                        <a:schemeClr val="bg1"/>
                      </a:solidFill>
                      <a:prstDash val="solid"/>
                      <a:bevel/>
                      <a:headEnd type="none" w="med" len="med"/>
                      <a:tailEnd type="none" w="med" len="med"/>
                    </a:lnR>
                    <a:lnT w="9525" cap="flat" cmpd="sng">
                      <a:solidFill>
                        <a:srgbClr val="7F7F7F"/>
                      </a:solidFill>
                      <a:prstDash val="solid"/>
                      <a:bevel/>
                      <a:headEnd type="none" w="med" len="med"/>
                      <a:tailEnd type="none" w="med" len="med"/>
                    </a:lnT>
                    <a:lnB cap="flat">
                      <a:noFill/>
                    </a:lnB>
                    <a:lnTlToBr>
                      <a:noFill/>
                    </a:lnTlToBr>
                    <a:lnBlToTr>
                      <a:noFill/>
                    </a:lnBlToTr>
                    <a:solidFill>
                      <a:schemeClr val="bg1"/>
                    </a:solidFill>
                  </a:tcPr>
                </a:tc>
                <a:tc>
                  <a:txBody>
                    <a:bodyPr/>
                    <a:p>
                      <a:pPr marL="0" lvl="0" indent="0" algn="ctr" fontAlgn="ctr">
                        <a:spcBef>
                          <a:spcPct val="0"/>
                        </a:spcBef>
                        <a:buFont typeface="Arial" panose="020B0604020202020204" pitchFamily="34" charset="0"/>
                        <a:buNone/>
                      </a:pPr>
                      <a:r>
                        <a:rPr lang="en-US" altLang="x-none" sz="1000" b="1" dirty="0">
                          <a:solidFill>
                            <a:srgbClr val="000000"/>
                          </a:solidFill>
                          <a:latin typeface="华文楷体" panose="02010600040101010101" charset="-122"/>
                          <a:ea typeface="华文楷体" panose="02010600040101010101" charset="-122"/>
                          <a:sym typeface="楷体" panose="02010609060101010101" pitchFamily="49" charset="-122"/>
                        </a:rPr>
                        <a:t>/</a:t>
                      </a:r>
                      <a:endParaRPr lang="en-US" altLang="x-none" sz="1000" b="1" dirty="0">
                        <a:solidFill>
                          <a:srgbClr val="000000"/>
                        </a:solidFill>
                        <a:latin typeface="华文楷体" panose="02010600040101010101" charset="-122"/>
                        <a:ea typeface="华文楷体" panose="02010600040101010101" charset="-122"/>
                        <a:sym typeface="楷体" panose="02010609060101010101" pitchFamily="49" charset="-122"/>
                      </a:endParaRPr>
                    </a:p>
                  </a:txBody>
                  <a:tcPr marL="0" marR="0" marT="0" marB="0" anchor="ctr">
                    <a:lnL w="9525" cap="flat" cmpd="sng">
                      <a:solidFill>
                        <a:schemeClr val="bg1"/>
                      </a:solidFill>
                      <a:prstDash val="solid"/>
                      <a:bevel/>
                      <a:headEnd type="none" w="med" len="med"/>
                      <a:tailEnd type="none" w="med" len="med"/>
                    </a:lnL>
                    <a:lnR w="9525" cap="flat" cmpd="sng">
                      <a:solidFill>
                        <a:schemeClr val="bg1"/>
                      </a:solidFill>
                      <a:prstDash val="solid"/>
                      <a:bevel/>
                      <a:headEnd type="none" w="med" len="med"/>
                      <a:tailEnd type="none" w="med" len="med"/>
                    </a:lnR>
                    <a:lnT w="9525" cap="flat" cmpd="sng">
                      <a:solidFill>
                        <a:srgbClr val="7F7F7F"/>
                      </a:solidFill>
                      <a:prstDash val="solid"/>
                      <a:bevel/>
                      <a:headEnd type="none" w="med" len="med"/>
                      <a:tailEnd type="none" w="med" len="med"/>
                    </a:lnT>
                    <a:lnB cap="flat">
                      <a:noFill/>
                    </a:lnB>
                    <a:lnTlToBr>
                      <a:noFill/>
                    </a:lnTlToBr>
                    <a:lnBlToTr>
                      <a:noFill/>
                    </a:lnBlToTr>
                    <a:solidFill>
                      <a:schemeClr val="bg1"/>
                    </a:solidFill>
                  </a:tcPr>
                </a:tc>
                <a:tc>
                  <a:txBody>
                    <a:bodyPr/>
                    <a:p>
                      <a:pPr marL="0" lvl="0" indent="0" algn="ctr" fontAlgn="ctr">
                        <a:spcBef>
                          <a:spcPct val="0"/>
                        </a:spcBef>
                        <a:buFont typeface="Arial" panose="020B0604020202020204" pitchFamily="34" charset="0"/>
                        <a:buNone/>
                      </a:pPr>
                      <a:r>
                        <a:rPr lang="en-US" altLang="x-none" sz="1000" b="1" dirty="0">
                          <a:solidFill>
                            <a:srgbClr val="000000"/>
                          </a:solidFill>
                          <a:latin typeface="华文楷体" panose="02010600040101010101" charset="-122"/>
                          <a:ea typeface="华文楷体" panose="02010600040101010101" charset="-122"/>
                          <a:sym typeface="楷体" panose="02010609060101010101" pitchFamily="49" charset="-122"/>
                        </a:rPr>
                        <a:t>0</a:t>
                      </a:r>
                      <a:endParaRPr lang="en-US" altLang="x-none" sz="1000" b="1" dirty="0">
                        <a:solidFill>
                          <a:srgbClr val="000000"/>
                        </a:solidFill>
                        <a:latin typeface="华文楷体" panose="02010600040101010101" charset="-122"/>
                        <a:ea typeface="华文楷体" panose="02010600040101010101" charset="-122"/>
                        <a:sym typeface="楷体" panose="02010609060101010101" pitchFamily="49" charset="-122"/>
                      </a:endParaRPr>
                    </a:p>
                  </a:txBody>
                  <a:tcPr marL="0" marR="0" marT="0" marB="0" anchor="ctr">
                    <a:lnL w="9525" cap="flat" cmpd="sng">
                      <a:solidFill>
                        <a:schemeClr val="bg1"/>
                      </a:solidFill>
                      <a:prstDash val="solid"/>
                      <a:bevel/>
                      <a:headEnd type="none" w="med" len="med"/>
                      <a:tailEnd type="none" w="med" len="med"/>
                    </a:lnL>
                    <a:lnR w="9525" cap="flat" cmpd="sng">
                      <a:solidFill>
                        <a:srgbClr val="7F7F7F"/>
                      </a:solidFill>
                      <a:prstDash val="solid"/>
                      <a:bevel/>
                      <a:headEnd type="none" w="med" len="med"/>
                      <a:tailEnd type="none" w="med" len="med"/>
                    </a:lnR>
                    <a:lnT w="9525" cap="flat" cmpd="sng">
                      <a:solidFill>
                        <a:srgbClr val="7F7F7F"/>
                      </a:solidFill>
                      <a:prstDash val="solid"/>
                      <a:bevel/>
                      <a:headEnd type="none" w="med" len="med"/>
                      <a:tailEnd type="none" w="med" len="med"/>
                    </a:lnT>
                    <a:lnB cap="flat">
                      <a:noFill/>
                    </a:lnB>
                    <a:lnTlToBr>
                      <a:noFill/>
                    </a:lnTlToBr>
                    <a:lnBlToTr>
                      <a:noFill/>
                    </a:lnBlToTr>
                    <a:solidFill>
                      <a:schemeClr val="bg1"/>
                    </a:solidFill>
                  </a:tcPr>
                </a:tc>
                <a:tc>
                  <a:txBody>
                    <a:bodyPr/>
                    <a:p>
                      <a:pPr marL="0" lvl="0" indent="0" algn="l" fontAlgn="ctr">
                        <a:spcBef>
                          <a:spcPct val="0"/>
                        </a:spcBef>
                        <a:buFont typeface="Arial" panose="020B0604020202020204" pitchFamily="34" charset="0"/>
                        <a:buNone/>
                      </a:pPr>
                      <a:r>
                        <a:rPr lang="zh-CN" altLang="en-US" sz="800" b="1" dirty="0">
                          <a:solidFill>
                            <a:srgbClr val="000000"/>
                          </a:solidFill>
                          <a:latin typeface="华文楷体" panose="02010600040101010101" charset="-122"/>
                          <a:ea typeface="华文楷体" panose="02010600040101010101" charset="-122"/>
                          <a:cs typeface="华文楷体" panose="02010600040101010101" charset="-122"/>
                          <a:sym typeface="Malgun Gothic" panose="020B0503020000020004" pitchFamily="34" charset="-127"/>
                        </a:rPr>
                        <a:t> * 坐盆骨架</a:t>
                      </a:r>
                      <a:r>
                        <a:rPr lang="en-US" altLang="x-none" sz="800" b="1" dirty="0">
                          <a:solidFill>
                            <a:srgbClr val="000000"/>
                          </a:solidFill>
                          <a:latin typeface="华文楷体" panose="02010600040101010101" charset="-122"/>
                          <a:ea typeface="华文楷体" panose="02010600040101010101" charset="-122"/>
                          <a:cs typeface="华文楷体" panose="02010600040101010101" charset="-122"/>
                          <a:sym typeface="Malgun Gothic" panose="020B0503020000020004" pitchFamily="34" charset="-127"/>
                        </a:rPr>
                        <a:t>(1),</a:t>
                      </a:r>
                      <a:r>
                        <a:rPr lang="zh-CN" altLang="en-US" sz="800" b="1" dirty="0">
                          <a:solidFill>
                            <a:srgbClr val="000000"/>
                          </a:solidFill>
                          <a:latin typeface="华文楷体" panose="02010600040101010101" charset="-122"/>
                          <a:ea typeface="华文楷体" panose="02010600040101010101" charset="-122"/>
                          <a:cs typeface="华文楷体" panose="02010600040101010101" charset="-122"/>
                          <a:sym typeface="Malgun Gothic" panose="020B0503020000020004" pitchFamily="34" charset="-127"/>
                        </a:rPr>
                        <a:t>骨架</a:t>
                      </a:r>
                      <a:r>
                        <a:rPr lang="en-US" altLang="x-none" sz="800" b="1" dirty="0">
                          <a:solidFill>
                            <a:srgbClr val="000000"/>
                          </a:solidFill>
                          <a:latin typeface="华文楷体" panose="02010600040101010101" charset="-122"/>
                          <a:ea typeface="华文楷体" panose="02010600040101010101" charset="-122"/>
                          <a:cs typeface="华文楷体" panose="02010600040101010101" charset="-122"/>
                          <a:sym typeface="Malgun Gothic" panose="020B0503020000020004" pitchFamily="34" charset="-127"/>
                        </a:rPr>
                        <a:t>(1),</a:t>
                      </a:r>
                      <a:r>
                        <a:rPr lang="zh-CN" altLang="en-US" sz="800" b="1" dirty="0">
                          <a:solidFill>
                            <a:srgbClr val="000000"/>
                          </a:solidFill>
                          <a:latin typeface="华文楷体" panose="02010600040101010101" charset="-122"/>
                          <a:ea typeface="华文楷体" panose="02010600040101010101" charset="-122"/>
                          <a:cs typeface="华文楷体" panose="02010600040101010101" charset="-122"/>
                          <a:sym typeface="Malgun Gothic" panose="020B0503020000020004" pitchFamily="34" charset="-127"/>
                        </a:rPr>
                        <a:t>面套</a:t>
                      </a:r>
                      <a:r>
                        <a:rPr lang="en-US" altLang="x-none" sz="800" b="1" dirty="0">
                          <a:solidFill>
                            <a:srgbClr val="000000"/>
                          </a:solidFill>
                          <a:latin typeface="华文楷体" panose="02010600040101010101" charset="-122"/>
                          <a:ea typeface="华文楷体" panose="02010600040101010101" charset="-122"/>
                          <a:cs typeface="华文楷体" panose="02010600040101010101" charset="-122"/>
                          <a:sym typeface="Malgun Gothic" panose="020B0503020000020004" pitchFamily="34" charset="-127"/>
                        </a:rPr>
                        <a:t>(1),</a:t>
                      </a:r>
                      <a:r>
                        <a:rPr lang="zh-CN" altLang="en-US" sz="800" b="1" dirty="0">
                          <a:solidFill>
                            <a:srgbClr val="000000"/>
                          </a:solidFill>
                          <a:latin typeface="华文楷体" panose="02010600040101010101" charset="-122"/>
                          <a:ea typeface="华文楷体" panose="02010600040101010101" charset="-122"/>
                          <a:cs typeface="华文楷体" panose="02010600040101010101" charset="-122"/>
                          <a:sym typeface="Malgun Gothic" panose="020B0503020000020004" pitchFamily="34" charset="-127"/>
                        </a:rPr>
                        <a:t>头枕</a:t>
                      </a:r>
                      <a:r>
                        <a:rPr lang="en-US" altLang="x-none" sz="800" b="1" dirty="0">
                          <a:solidFill>
                            <a:srgbClr val="000000"/>
                          </a:solidFill>
                          <a:latin typeface="华文楷体" panose="02010600040101010101" charset="-122"/>
                          <a:ea typeface="华文楷体" panose="02010600040101010101" charset="-122"/>
                          <a:cs typeface="华文楷体" panose="02010600040101010101" charset="-122"/>
                          <a:sym typeface="Malgun Gothic" panose="020B0503020000020004" pitchFamily="34" charset="-127"/>
                        </a:rPr>
                        <a:t>/</a:t>
                      </a:r>
                      <a:r>
                        <a:rPr lang="zh-CN" altLang="en-US" sz="800" b="1" dirty="0">
                          <a:solidFill>
                            <a:srgbClr val="000000"/>
                          </a:solidFill>
                          <a:latin typeface="华文楷体" panose="02010600040101010101" charset="-122"/>
                          <a:ea typeface="华文楷体" panose="02010600040101010101" charset="-122"/>
                          <a:cs typeface="华文楷体" panose="02010600040101010101" charset="-122"/>
                          <a:sym typeface="Malgun Gothic" panose="020B0503020000020004" pitchFamily="34" charset="-127"/>
                        </a:rPr>
                        <a:t>硬件</a:t>
                      </a:r>
                      <a:r>
                        <a:rPr lang="en-US" altLang="x-none" sz="800" b="1" dirty="0">
                          <a:solidFill>
                            <a:srgbClr val="000000"/>
                          </a:solidFill>
                          <a:latin typeface="华文楷体" panose="02010600040101010101" charset="-122"/>
                          <a:ea typeface="华文楷体" panose="02010600040101010101" charset="-122"/>
                          <a:cs typeface="华文楷体" panose="02010600040101010101" charset="-122"/>
                          <a:sym typeface="Malgun Gothic" panose="020B0503020000020004" pitchFamily="34" charset="-127"/>
                        </a:rPr>
                        <a:t>(1),</a:t>
                      </a:r>
                      <a:r>
                        <a:rPr lang="zh-CN" altLang="en-US" sz="800" b="1" dirty="0">
                          <a:solidFill>
                            <a:srgbClr val="000000"/>
                          </a:solidFill>
                          <a:latin typeface="华文楷体" panose="02010600040101010101" charset="-122"/>
                          <a:ea typeface="华文楷体" panose="02010600040101010101" charset="-122"/>
                          <a:cs typeface="华文楷体" panose="02010600040101010101" charset="-122"/>
                          <a:sym typeface="Malgun Gothic" panose="020B0503020000020004" pitchFamily="34" charset="-127"/>
                        </a:rPr>
                        <a:t>塑料件</a:t>
                      </a:r>
                      <a:r>
                        <a:rPr lang="en-US" altLang="x-none" sz="800" b="1" dirty="0">
                          <a:solidFill>
                            <a:srgbClr val="000000"/>
                          </a:solidFill>
                          <a:latin typeface="华文楷体" panose="02010600040101010101" charset="-122"/>
                          <a:ea typeface="华文楷体" panose="02010600040101010101" charset="-122"/>
                          <a:cs typeface="华文楷体" panose="02010600040101010101" charset="-122"/>
                          <a:sym typeface="Malgun Gothic" panose="020B0503020000020004" pitchFamily="34" charset="-127"/>
                        </a:rPr>
                        <a:t>(1)</a:t>
                      </a:r>
                      <a:endParaRPr lang="zh-CN" altLang="en-US" b="1" dirty="0">
                        <a:latin typeface="华文楷体" panose="02010600040101010101" charset="-122"/>
                        <a:ea typeface="华文楷体" panose="02010600040101010101" charset="-122"/>
                        <a:cs typeface="华文楷体" panose="02010600040101010101" charset="-122"/>
                      </a:endParaRPr>
                    </a:p>
                  </a:txBody>
                  <a:tcPr marL="0" marR="0" marT="0" marB="0" anchor="ctr">
                    <a:lnL w="9525" cap="flat" cmpd="sng">
                      <a:solidFill>
                        <a:srgbClr val="7F7F7F"/>
                      </a:solidFill>
                      <a:prstDash val="solid"/>
                      <a:bevel/>
                      <a:headEnd type="none" w="med" len="med"/>
                      <a:tailEnd type="none" w="med" len="med"/>
                    </a:lnL>
                    <a:lnR w="9525" cap="flat" cmpd="sng">
                      <a:solidFill>
                        <a:srgbClr val="7F7F7F"/>
                      </a:solidFill>
                      <a:prstDash val="solid"/>
                      <a:bevel/>
                      <a:headEnd type="none" w="med" len="med"/>
                      <a:tailEnd type="none" w="med" len="med"/>
                    </a:lnR>
                    <a:lnT w="9525" cap="flat" cmpd="sng">
                      <a:solidFill>
                        <a:srgbClr val="7F7F7F"/>
                      </a:solidFill>
                      <a:prstDash val="solid"/>
                      <a:bevel/>
                      <a:headEnd type="none" w="med" len="med"/>
                      <a:tailEnd type="none" w="med" len="med"/>
                    </a:lnT>
                    <a:lnB cap="flat">
                      <a:noFill/>
                    </a:lnB>
                    <a:lnTlToBr>
                      <a:noFill/>
                    </a:lnTlToBr>
                    <a:lnBlToTr>
                      <a:noFill/>
                    </a:lnBlToTr>
                    <a:solidFill>
                      <a:schemeClr val="bg1"/>
                    </a:solidFill>
                  </a:tcPr>
                </a:tc>
              </a:tr>
              <a:tr h="200660">
                <a:tc vMerge="1">
                  <a:tcPr>
                    <a:lnL w="9525" cap="flat" cmpd="sng">
                      <a:solidFill>
                        <a:srgbClr val="7F7F7F"/>
                      </a:solidFill>
                      <a:prstDash val="solid"/>
                      <a:bevel/>
                      <a:headEnd type="none" w="med" len="med"/>
                      <a:tailEnd type="none" w="med" len="med"/>
                    </a:lnL>
                    <a:lnR w="9525" cap="flat" cmpd="sng">
                      <a:solidFill>
                        <a:srgbClr val="7F7F7F"/>
                      </a:solidFill>
                      <a:prstDash val="solid"/>
                      <a:bevel/>
                      <a:headEnd type="none" w="med" len="med"/>
                      <a:tailEnd type="none" w="med" len="med"/>
                    </a:lnR>
                  </a:tcPr>
                </a:tc>
                <a:tc vMerge="1">
                  <a:tcPr>
                    <a:lnL w="9525" cap="flat" cmpd="sng">
                      <a:solidFill>
                        <a:srgbClr val="7F7F7F"/>
                      </a:solidFill>
                      <a:prstDash val="solid"/>
                      <a:bevel/>
                      <a:headEnd type="none" w="med" len="med"/>
                      <a:tailEnd type="none" w="med" len="med"/>
                    </a:lnL>
                    <a:lnR w="9525" cap="flat" cmpd="sng">
                      <a:solidFill>
                        <a:srgbClr val="7F7F7F"/>
                      </a:solidFill>
                      <a:prstDash val="solid"/>
                      <a:bevel/>
                      <a:headEnd type="none" w="med" len="med"/>
                      <a:tailEnd type="none" w="med" len="med"/>
                    </a:lnR>
                  </a:tcPr>
                </a:tc>
                <a:tc vMerge="1">
                  <a:tcPr>
                    <a:lnL w="9525" cap="flat" cmpd="sng">
                      <a:solidFill>
                        <a:srgbClr val="7F7F7F"/>
                      </a:solidFill>
                      <a:prstDash val="solid"/>
                      <a:bevel/>
                      <a:headEnd type="none" w="med" len="med"/>
                      <a:tailEnd type="none" w="med" len="med"/>
                    </a:lnL>
                    <a:lnR cap="flat">
                      <a:noFill/>
                    </a:lnR>
                  </a:tcPr>
                </a:tc>
                <a:tc>
                  <a:txBody>
                    <a:bodyPr/>
                    <a:p>
                      <a:pPr marL="0" lvl="0" indent="0" algn="ctr" fontAlgn="ctr">
                        <a:spcBef>
                          <a:spcPct val="0"/>
                        </a:spcBef>
                        <a:buFont typeface="Arial" panose="020B0604020202020204" pitchFamily="34" charset="0"/>
                        <a:buNone/>
                      </a:pPr>
                      <a:r>
                        <a:rPr lang="zh-CN" altLang="en-US" sz="1000" b="1" dirty="0">
                          <a:solidFill>
                            <a:srgbClr val="000000"/>
                          </a:solidFill>
                          <a:latin typeface="华文楷体" panose="02010600040101010101" charset="-122"/>
                          <a:ea typeface="华文楷体" panose="02010600040101010101" charset="-122"/>
                          <a:cs typeface="华文楷体" panose="02010600040101010101" charset="-122"/>
                          <a:sym typeface="Malgun Gothic" panose="020B0503020000020004" pitchFamily="34" charset="-127"/>
                        </a:rPr>
                        <a:t>序列管理</a:t>
                      </a:r>
                      <a:r>
                        <a:rPr lang="en-US" altLang="x-none" sz="1000" b="1" dirty="0">
                          <a:solidFill>
                            <a:srgbClr val="000000"/>
                          </a:solidFill>
                          <a:latin typeface="华文楷体" panose="02010600040101010101" charset="-122"/>
                          <a:ea typeface="华文楷体" panose="02010600040101010101" charset="-122"/>
                          <a:cs typeface="华文楷体" panose="02010600040101010101" charset="-122"/>
                          <a:sym typeface="Malgun Gothic" panose="020B0503020000020004" pitchFamily="34" charset="-127"/>
                        </a:rPr>
                        <a:t>&amp;</a:t>
                      </a:r>
                      <a:r>
                        <a:rPr lang="zh-CN" altLang="en-US" sz="1000" b="1" dirty="0">
                          <a:solidFill>
                            <a:srgbClr val="000000"/>
                          </a:solidFill>
                          <a:latin typeface="华文楷体" panose="02010600040101010101" charset="-122"/>
                          <a:ea typeface="华文楷体" panose="02010600040101010101" charset="-122"/>
                          <a:cs typeface="华文楷体" panose="02010600040101010101" charset="-122"/>
                          <a:sym typeface="Malgun Gothic" panose="020B0503020000020004" pitchFamily="34" charset="-127"/>
                        </a:rPr>
                        <a:t>入库管理</a:t>
                      </a:r>
                      <a:endParaRPr lang="zh-CN" altLang="en-US" sz="1000" b="1" dirty="0">
                        <a:solidFill>
                          <a:srgbClr val="000000"/>
                        </a:solidFill>
                        <a:latin typeface="华文楷体" panose="02010600040101010101" charset="-122"/>
                        <a:ea typeface="华文楷体" panose="02010600040101010101" charset="-122"/>
                        <a:cs typeface="华文楷体" panose="02010600040101010101" charset="-122"/>
                        <a:sym typeface="Malgun Gothic" panose="020B0503020000020004" pitchFamily="34" charset="-127"/>
                      </a:endParaRPr>
                    </a:p>
                  </a:txBody>
                  <a:tcPr marL="0" marR="0" marT="0" marB="0" anchor="ctr">
                    <a:lnL cap="flat">
                      <a:noFill/>
                    </a:lnL>
                    <a:lnR w="9525" cap="flat" cmpd="sng">
                      <a:solidFill>
                        <a:srgbClr val="7F7F7F"/>
                      </a:solidFill>
                      <a:prstDash val="solid"/>
                      <a:bevel/>
                      <a:headEnd type="none" w="med" len="med"/>
                      <a:tailEnd type="none" w="med" len="med"/>
                    </a:lnR>
                    <a:lnT cap="flat">
                      <a:noFill/>
                    </a:lnT>
                    <a:lnB cap="flat">
                      <a:noFill/>
                    </a:lnB>
                    <a:lnTlToBr>
                      <a:noFill/>
                    </a:lnTlToBr>
                    <a:lnBlToTr>
                      <a:noFill/>
                    </a:lnBlToTr>
                    <a:solidFill>
                      <a:schemeClr val="bg1"/>
                    </a:solidFill>
                  </a:tcPr>
                </a:tc>
                <a:tc>
                  <a:txBody>
                    <a:bodyPr/>
                    <a:p>
                      <a:pPr marL="0" lvl="0" indent="0" algn="ctr" fontAlgn="ctr">
                        <a:spcBef>
                          <a:spcPct val="0"/>
                        </a:spcBef>
                        <a:buFont typeface="Arial" panose="020B0604020202020204" pitchFamily="34" charset="0"/>
                        <a:buNone/>
                      </a:pPr>
                      <a:r>
                        <a:rPr lang="en-US" altLang="x-none" sz="1000" b="1" dirty="0">
                          <a:solidFill>
                            <a:srgbClr val="000000"/>
                          </a:solidFill>
                          <a:latin typeface="华文楷体" panose="02010600040101010101" charset="-122"/>
                          <a:ea typeface="华文楷体" panose="02010600040101010101" charset="-122"/>
                          <a:sym typeface="楷体" panose="02010609060101010101" pitchFamily="49" charset="-122"/>
                        </a:rPr>
                        <a:t>1</a:t>
                      </a:r>
                      <a:endParaRPr lang="en-US" altLang="x-none" sz="1000" b="1" dirty="0">
                        <a:solidFill>
                          <a:srgbClr val="000000"/>
                        </a:solidFill>
                        <a:latin typeface="华文楷体" panose="02010600040101010101" charset="-122"/>
                        <a:ea typeface="华文楷体" panose="02010600040101010101" charset="-122"/>
                        <a:sym typeface="楷体" panose="02010609060101010101" pitchFamily="49" charset="-122"/>
                      </a:endParaRPr>
                    </a:p>
                  </a:txBody>
                  <a:tcPr marL="0" marR="0" marT="0" marB="0" anchor="ctr">
                    <a:lnL w="9525" cap="flat" cmpd="sng">
                      <a:solidFill>
                        <a:srgbClr val="7F7F7F"/>
                      </a:solidFill>
                      <a:prstDash val="solid"/>
                      <a:bevel/>
                      <a:headEnd type="none" w="med" len="med"/>
                      <a:tailEnd type="none" w="med" len="med"/>
                    </a:lnL>
                    <a:lnR w="9525" cap="flat" cmpd="sng">
                      <a:solidFill>
                        <a:schemeClr val="bg1"/>
                      </a:solidFill>
                      <a:prstDash val="solid"/>
                      <a:bevel/>
                      <a:headEnd type="none" w="med" len="med"/>
                      <a:tailEnd type="none" w="med" len="med"/>
                    </a:lnR>
                    <a:lnT cap="flat">
                      <a:noFill/>
                    </a:lnT>
                    <a:lnB cap="flat">
                      <a:noFill/>
                    </a:lnB>
                    <a:lnTlToBr>
                      <a:noFill/>
                    </a:lnTlToBr>
                    <a:lnBlToTr>
                      <a:noFill/>
                    </a:lnBlToTr>
                    <a:solidFill>
                      <a:schemeClr val="bg1"/>
                    </a:solidFill>
                  </a:tcPr>
                </a:tc>
                <a:tc>
                  <a:txBody>
                    <a:bodyPr/>
                    <a:p>
                      <a:pPr marL="0" lvl="0" indent="0" algn="ctr" fontAlgn="ctr">
                        <a:spcBef>
                          <a:spcPct val="0"/>
                        </a:spcBef>
                        <a:buFont typeface="Arial" panose="020B0604020202020204" pitchFamily="34" charset="0"/>
                        <a:buNone/>
                      </a:pPr>
                      <a:r>
                        <a:rPr lang="en-US" altLang="x-none" sz="1000" b="1" dirty="0">
                          <a:solidFill>
                            <a:srgbClr val="000000"/>
                          </a:solidFill>
                          <a:latin typeface="华文楷体" panose="02010600040101010101" charset="-122"/>
                          <a:ea typeface="华文楷体" panose="02010600040101010101" charset="-122"/>
                          <a:sym typeface="楷体" panose="02010609060101010101" pitchFamily="49" charset="-122"/>
                        </a:rPr>
                        <a:t>/</a:t>
                      </a:r>
                      <a:endParaRPr lang="en-US" altLang="x-none" sz="1000" b="1" dirty="0">
                        <a:solidFill>
                          <a:srgbClr val="000000"/>
                        </a:solidFill>
                        <a:latin typeface="华文楷体" panose="02010600040101010101" charset="-122"/>
                        <a:ea typeface="华文楷体" panose="02010600040101010101" charset="-122"/>
                        <a:sym typeface="楷体" panose="02010609060101010101" pitchFamily="49" charset="-122"/>
                      </a:endParaRPr>
                    </a:p>
                  </a:txBody>
                  <a:tcPr marL="0" marR="0" marT="0" marB="0" anchor="ctr">
                    <a:lnL w="9525" cap="flat" cmpd="sng">
                      <a:solidFill>
                        <a:schemeClr val="bg1"/>
                      </a:solidFill>
                      <a:prstDash val="solid"/>
                      <a:bevel/>
                      <a:headEnd type="none" w="med" len="med"/>
                      <a:tailEnd type="none" w="med" len="med"/>
                    </a:lnL>
                    <a:lnR w="9525" cap="flat" cmpd="sng">
                      <a:solidFill>
                        <a:schemeClr val="bg1"/>
                      </a:solidFill>
                      <a:prstDash val="solid"/>
                      <a:bevel/>
                      <a:headEnd type="none" w="med" len="med"/>
                      <a:tailEnd type="none" w="med" len="med"/>
                    </a:lnR>
                    <a:lnT cap="flat">
                      <a:noFill/>
                    </a:lnT>
                    <a:lnB cap="flat">
                      <a:noFill/>
                    </a:lnB>
                    <a:lnTlToBr>
                      <a:noFill/>
                    </a:lnTlToBr>
                    <a:lnBlToTr>
                      <a:noFill/>
                    </a:lnBlToTr>
                    <a:solidFill>
                      <a:schemeClr val="bg1"/>
                    </a:solidFill>
                  </a:tcPr>
                </a:tc>
                <a:tc>
                  <a:txBody>
                    <a:bodyPr/>
                    <a:p>
                      <a:pPr marL="0" lvl="0" indent="0" algn="ctr" fontAlgn="ctr">
                        <a:spcBef>
                          <a:spcPct val="0"/>
                        </a:spcBef>
                        <a:buFont typeface="Arial" panose="020B0604020202020204" pitchFamily="34" charset="0"/>
                        <a:buNone/>
                      </a:pPr>
                      <a:r>
                        <a:rPr lang="en-US" altLang="x-none" sz="1000" b="1" dirty="0">
                          <a:solidFill>
                            <a:srgbClr val="000000"/>
                          </a:solidFill>
                          <a:latin typeface="华文楷体" panose="02010600040101010101" charset="-122"/>
                          <a:ea typeface="华文楷体" panose="02010600040101010101" charset="-122"/>
                          <a:sym typeface="楷体" panose="02010609060101010101" pitchFamily="49" charset="-122"/>
                        </a:rPr>
                        <a:t>0</a:t>
                      </a:r>
                      <a:endParaRPr lang="en-US" altLang="x-none" sz="1000" b="1" dirty="0">
                        <a:solidFill>
                          <a:srgbClr val="000000"/>
                        </a:solidFill>
                        <a:latin typeface="华文楷体" panose="02010600040101010101" charset="-122"/>
                        <a:ea typeface="华文楷体" panose="02010600040101010101" charset="-122"/>
                        <a:sym typeface="楷体" panose="02010609060101010101" pitchFamily="49" charset="-122"/>
                      </a:endParaRPr>
                    </a:p>
                  </a:txBody>
                  <a:tcPr marL="0" marR="0" marT="0" marB="0" anchor="ctr">
                    <a:lnL w="9525" cap="flat" cmpd="sng">
                      <a:solidFill>
                        <a:schemeClr val="bg1"/>
                      </a:solidFill>
                      <a:prstDash val="solid"/>
                      <a:bevel/>
                      <a:headEnd type="none" w="med" len="med"/>
                      <a:tailEnd type="none" w="med" len="med"/>
                    </a:lnL>
                    <a:lnR w="9525" cap="flat" cmpd="sng">
                      <a:solidFill>
                        <a:srgbClr val="7F7F7F"/>
                      </a:solidFill>
                      <a:prstDash val="solid"/>
                      <a:bevel/>
                      <a:headEnd type="none" w="med" len="med"/>
                      <a:tailEnd type="none" w="med" len="med"/>
                    </a:lnR>
                    <a:lnT cap="flat">
                      <a:noFill/>
                    </a:lnT>
                    <a:lnB cap="flat">
                      <a:noFill/>
                    </a:lnB>
                    <a:lnTlToBr>
                      <a:noFill/>
                    </a:lnTlToBr>
                    <a:lnBlToTr>
                      <a:noFill/>
                    </a:lnBlToTr>
                    <a:solidFill>
                      <a:schemeClr val="bg1"/>
                    </a:solidFill>
                  </a:tcPr>
                </a:tc>
                <a:tc>
                  <a:txBody>
                    <a:bodyPr/>
                    <a:p>
                      <a:pPr marL="0" lvl="0" indent="0" algn="ctr" fontAlgn="ctr">
                        <a:spcBef>
                          <a:spcPct val="0"/>
                        </a:spcBef>
                        <a:buFont typeface="Arial" panose="020B0604020202020204" pitchFamily="34" charset="0"/>
                        <a:buNone/>
                      </a:pPr>
                      <a:r>
                        <a:rPr lang="en-US" altLang="x-none" sz="1000" b="1" dirty="0">
                          <a:solidFill>
                            <a:srgbClr val="000000"/>
                          </a:solidFill>
                          <a:latin typeface="华文楷体" panose="02010600040101010101" charset="-122"/>
                          <a:ea typeface="华文楷体" panose="02010600040101010101" charset="-122"/>
                          <a:sym typeface="楷体" panose="02010609060101010101" pitchFamily="49" charset="-122"/>
                        </a:rPr>
                        <a:t>0</a:t>
                      </a:r>
                      <a:endParaRPr lang="en-US" altLang="x-none" sz="1000" b="1" dirty="0">
                        <a:solidFill>
                          <a:srgbClr val="000000"/>
                        </a:solidFill>
                        <a:latin typeface="华文楷体" panose="02010600040101010101" charset="-122"/>
                        <a:ea typeface="华文楷体" panose="02010600040101010101" charset="-122"/>
                        <a:sym typeface="楷体" panose="02010609060101010101" pitchFamily="49" charset="-122"/>
                      </a:endParaRPr>
                    </a:p>
                  </a:txBody>
                  <a:tcPr marL="0" marR="0" marT="0" marB="0" anchor="ctr">
                    <a:lnL w="9525" cap="flat" cmpd="sng">
                      <a:solidFill>
                        <a:srgbClr val="7F7F7F"/>
                      </a:solidFill>
                      <a:prstDash val="solid"/>
                      <a:bevel/>
                      <a:headEnd type="none" w="med" len="med"/>
                      <a:tailEnd type="none" w="med" len="med"/>
                    </a:lnL>
                    <a:lnR w="9525" cap="flat" cmpd="sng">
                      <a:solidFill>
                        <a:schemeClr val="bg1"/>
                      </a:solidFill>
                      <a:prstDash val="solid"/>
                      <a:bevel/>
                      <a:headEnd type="none" w="med" len="med"/>
                      <a:tailEnd type="none" w="med" len="med"/>
                    </a:lnR>
                    <a:lnT cap="flat">
                      <a:noFill/>
                    </a:lnT>
                    <a:lnB cap="flat">
                      <a:noFill/>
                    </a:lnB>
                    <a:lnTlToBr>
                      <a:noFill/>
                    </a:lnTlToBr>
                    <a:lnBlToTr>
                      <a:noFill/>
                    </a:lnBlToTr>
                    <a:solidFill>
                      <a:schemeClr val="bg1"/>
                    </a:solidFill>
                  </a:tcPr>
                </a:tc>
                <a:tc>
                  <a:txBody>
                    <a:bodyPr/>
                    <a:p>
                      <a:pPr marL="0" lvl="0" indent="0" algn="ctr" fontAlgn="ctr">
                        <a:spcBef>
                          <a:spcPct val="0"/>
                        </a:spcBef>
                        <a:buFont typeface="Arial" panose="020B0604020202020204" pitchFamily="34" charset="0"/>
                        <a:buNone/>
                      </a:pPr>
                      <a:r>
                        <a:rPr lang="en-US" altLang="x-none" sz="1000" b="1" dirty="0">
                          <a:solidFill>
                            <a:srgbClr val="000000"/>
                          </a:solidFill>
                          <a:latin typeface="华文楷体" panose="02010600040101010101" charset="-122"/>
                          <a:ea typeface="华文楷体" panose="02010600040101010101" charset="-122"/>
                          <a:sym typeface="楷体" panose="02010609060101010101" pitchFamily="49" charset="-122"/>
                        </a:rPr>
                        <a:t>/</a:t>
                      </a:r>
                      <a:endParaRPr lang="en-US" altLang="x-none" sz="1000" b="1" dirty="0">
                        <a:solidFill>
                          <a:srgbClr val="000000"/>
                        </a:solidFill>
                        <a:latin typeface="华文楷体" panose="02010600040101010101" charset="-122"/>
                        <a:ea typeface="华文楷体" panose="02010600040101010101" charset="-122"/>
                        <a:sym typeface="楷体" panose="02010609060101010101" pitchFamily="49" charset="-122"/>
                      </a:endParaRPr>
                    </a:p>
                  </a:txBody>
                  <a:tcPr marL="0" marR="0" marT="0" marB="0" anchor="ctr">
                    <a:lnL w="9525" cap="flat" cmpd="sng">
                      <a:solidFill>
                        <a:schemeClr val="bg1"/>
                      </a:solidFill>
                      <a:prstDash val="solid"/>
                      <a:bevel/>
                      <a:headEnd type="none" w="med" len="med"/>
                      <a:tailEnd type="none" w="med" len="med"/>
                    </a:lnL>
                    <a:lnR w="9525" cap="flat" cmpd="sng">
                      <a:solidFill>
                        <a:schemeClr val="bg1"/>
                      </a:solidFill>
                      <a:prstDash val="solid"/>
                      <a:bevel/>
                      <a:headEnd type="none" w="med" len="med"/>
                      <a:tailEnd type="none" w="med" len="med"/>
                    </a:lnR>
                    <a:lnT cap="flat">
                      <a:noFill/>
                    </a:lnT>
                    <a:lnB cap="flat">
                      <a:noFill/>
                    </a:lnB>
                    <a:lnTlToBr>
                      <a:noFill/>
                    </a:lnTlToBr>
                    <a:lnBlToTr>
                      <a:noFill/>
                    </a:lnBlToTr>
                    <a:solidFill>
                      <a:schemeClr val="bg1"/>
                    </a:solidFill>
                  </a:tcPr>
                </a:tc>
                <a:tc>
                  <a:txBody>
                    <a:bodyPr/>
                    <a:p>
                      <a:pPr marL="0" lvl="0" indent="0" algn="ctr" fontAlgn="ctr">
                        <a:spcBef>
                          <a:spcPct val="0"/>
                        </a:spcBef>
                        <a:buFont typeface="Arial" panose="020B0604020202020204" pitchFamily="34" charset="0"/>
                        <a:buNone/>
                      </a:pPr>
                      <a:r>
                        <a:rPr lang="en-US" altLang="x-none" sz="1000" b="1" dirty="0">
                          <a:solidFill>
                            <a:srgbClr val="000000"/>
                          </a:solidFill>
                          <a:latin typeface="华文楷体" panose="02010600040101010101" charset="-122"/>
                          <a:ea typeface="华文楷体" panose="02010600040101010101" charset="-122"/>
                          <a:sym typeface="楷体" panose="02010609060101010101" pitchFamily="49" charset="-122"/>
                        </a:rPr>
                        <a:t>0</a:t>
                      </a:r>
                      <a:endParaRPr lang="en-US" altLang="x-none" sz="1000" b="1" dirty="0">
                        <a:solidFill>
                          <a:srgbClr val="000000"/>
                        </a:solidFill>
                        <a:latin typeface="华文楷体" panose="02010600040101010101" charset="-122"/>
                        <a:ea typeface="华文楷体" panose="02010600040101010101" charset="-122"/>
                        <a:sym typeface="楷体" panose="02010609060101010101" pitchFamily="49" charset="-122"/>
                      </a:endParaRPr>
                    </a:p>
                  </a:txBody>
                  <a:tcPr marL="0" marR="0" marT="0" marB="0" anchor="ctr">
                    <a:lnL w="9525" cap="flat" cmpd="sng">
                      <a:solidFill>
                        <a:schemeClr val="bg1"/>
                      </a:solidFill>
                      <a:prstDash val="solid"/>
                      <a:bevel/>
                      <a:headEnd type="none" w="med" len="med"/>
                      <a:tailEnd type="none" w="med" len="med"/>
                    </a:lnL>
                    <a:lnR w="9525" cap="flat" cmpd="sng">
                      <a:solidFill>
                        <a:srgbClr val="7F7F7F"/>
                      </a:solidFill>
                      <a:prstDash val="solid"/>
                      <a:bevel/>
                      <a:headEnd type="none" w="med" len="med"/>
                      <a:tailEnd type="none" w="med" len="med"/>
                    </a:lnR>
                    <a:lnT cap="flat">
                      <a:noFill/>
                    </a:lnT>
                    <a:lnB cap="flat">
                      <a:noFill/>
                    </a:lnB>
                    <a:lnTlToBr>
                      <a:noFill/>
                    </a:lnTlToBr>
                    <a:lnBlToTr>
                      <a:noFill/>
                    </a:lnBlToTr>
                    <a:solidFill>
                      <a:schemeClr val="bg1"/>
                    </a:solidFill>
                  </a:tcPr>
                </a:tc>
                <a:tc>
                  <a:txBody>
                    <a:bodyPr/>
                    <a:p>
                      <a:pPr marL="0" lvl="0" indent="0" algn="ctr" fontAlgn="ctr">
                        <a:spcBef>
                          <a:spcPct val="0"/>
                        </a:spcBef>
                        <a:buFont typeface="Arial" panose="020B0604020202020204" pitchFamily="34" charset="0"/>
                        <a:buNone/>
                      </a:pPr>
                      <a:r>
                        <a:rPr lang="en-US" altLang="x-none" sz="1000" b="1" dirty="0">
                          <a:solidFill>
                            <a:srgbClr val="000000"/>
                          </a:solidFill>
                          <a:latin typeface="华文楷体" panose="02010600040101010101" charset="-122"/>
                          <a:ea typeface="华文楷体" panose="02010600040101010101" charset="-122"/>
                          <a:sym typeface="楷体" panose="02010609060101010101" pitchFamily="49" charset="-122"/>
                        </a:rPr>
                        <a:t>1 </a:t>
                      </a:r>
                      <a:endParaRPr lang="en-US" altLang="x-none" sz="1000" b="1" dirty="0">
                        <a:solidFill>
                          <a:srgbClr val="000000"/>
                        </a:solidFill>
                        <a:latin typeface="华文楷体" panose="02010600040101010101" charset="-122"/>
                        <a:ea typeface="华文楷体" panose="02010600040101010101" charset="-122"/>
                        <a:sym typeface="楷体" panose="02010609060101010101" pitchFamily="49" charset="-122"/>
                      </a:endParaRPr>
                    </a:p>
                  </a:txBody>
                  <a:tcPr marL="0" marR="0" marT="0" marB="0" anchor="ctr">
                    <a:lnL w="9525" cap="flat" cmpd="sng">
                      <a:solidFill>
                        <a:srgbClr val="7F7F7F"/>
                      </a:solidFill>
                      <a:prstDash val="solid"/>
                      <a:bevel/>
                      <a:headEnd type="none" w="med" len="med"/>
                      <a:tailEnd type="none" w="med" len="med"/>
                    </a:lnL>
                    <a:lnR w="9525" cap="flat" cmpd="sng">
                      <a:solidFill>
                        <a:schemeClr val="bg1"/>
                      </a:solidFill>
                      <a:prstDash val="solid"/>
                      <a:bevel/>
                      <a:headEnd type="none" w="med" len="med"/>
                      <a:tailEnd type="none" w="med" len="med"/>
                    </a:lnR>
                    <a:lnT cap="flat">
                      <a:noFill/>
                    </a:lnT>
                    <a:lnB cap="flat">
                      <a:noFill/>
                    </a:lnB>
                    <a:lnTlToBr>
                      <a:noFill/>
                    </a:lnTlToBr>
                    <a:lnBlToTr>
                      <a:noFill/>
                    </a:lnBlToTr>
                    <a:solidFill>
                      <a:schemeClr val="bg1"/>
                    </a:solidFill>
                  </a:tcPr>
                </a:tc>
                <a:tc>
                  <a:txBody>
                    <a:bodyPr/>
                    <a:p>
                      <a:pPr marL="0" lvl="0" indent="0" algn="ctr" fontAlgn="ctr">
                        <a:spcBef>
                          <a:spcPct val="0"/>
                        </a:spcBef>
                        <a:buFont typeface="Arial" panose="020B0604020202020204" pitchFamily="34" charset="0"/>
                        <a:buNone/>
                      </a:pPr>
                      <a:r>
                        <a:rPr lang="en-US" altLang="x-none" sz="1000" b="1" dirty="0">
                          <a:solidFill>
                            <a:srgbClr val="000000"/>
                          </a:solidFill>
                          <a:latin typeface="华文楷体" panose="02010600040101010101" charset="-122"/>
                          <a:ea typeface="华文楷体" panose="02010600040101010101" charset="-122"/>
                          <a:sym typeface="楷体" panose="02010609060101010101" pitchFamily="49" charset="-122"/>
                        </a:rPr>
                        <a:t>/</a:t>
                      </a:r>
                      <a:endParaRPr lang="en-US" altLang="x-none" sz="1000" b="1" dirty="0">
                        <a:solidFill>
                          <a:srgbClr val="000000"/>
                        </a:solidFill>
                        <a:latin typeface="华文楷体" panose="02010600040101010101" charset="-122"/>
                        <a:ea typeface="华文楷体" panose="02010600040101010101" charset="-122"/>
                        <a:sym typeface="楷体" panose="02010609060101010101" pitchFamily="49" charset="-122"/>
                      </a:endParaRPr>
                    </a:p>
                  </a:txBody>
                  <a:tcPr marL="0" marR="0" marT="0" marB="0" anchor="ctr">
                    <a:lnL w="9525" cap="flat" cmpd="sng">
                      <a:solidFill>
                        <a:schemeClr val="bg1"/>
                      </a:solidFill>
                      <a:prstDash val="solid"/>
                      <a:bevel/>
                      <a:headEnd type="none" w="med" len="med"/>
                      <a:tailEnd type="none" w="med" len="med"/>
                    </a:lnL>
                    <a:lnR w="9525" cap="flat" cmpd="sng">
                      <a:solidFill>
                        <a:schemeClr val="bg1"/>
                      </a:solidFill>
                      <a:prstDash val="solid"/>
                      <a:bevel/>
                      <a:headEnd type="none" w="med" len="med"/>
                      <a:tailEnd type="none" w="med" len="med"/>
                    </a:lnR>
                    <a:lnT cap="flat">
                      <a:noFill/>
                    </a:lnT>
                    <a:lnB cap="flat">
                      <a:noFill/>
                    </a:lnB>
                    <a:lnTlToBr>
                      <a:noFill/>
                    </a:lnTlToBr>
                    <a:lnBlToTr>
                      <a:noFill/>
                    </a:lnBlToTr>
                    <a:solidFill>
                      <a:schemeClr val="bg1"/>
                    </a:solidFill>
                  </a:tcPr>
                </a:tc>
                <a:tc>
                  <a:txBody>
                    <a:bodyPr/>
                    <a:p>
                      <a:pPr marL="0" lvl="0" indent="0" algn="ctr" fontAlgn="ctr">
                        <a:spcBef>
                          <a:spcPct val="0"/>
                        </a:spcBef>
                        <a:buFont typeface="Arial" panose="020B0604020202020204" pitchFamily="34" charset="0"/>
                        <a:buNone/>
                      </a:pPr>
                      <a:r>
                        <a:rPr lang="en-US" altLang="x-none" sz="1000" b="1" dirty="0">
                          <a:solidFill>
                            <a:srgbClr val="000000"/>
                          </a:solidFill>
                          <a:latin typeface="华文楷体" panose="02010600040101010101" charset="-122"/>
                          <a:ea typeface="华文楷体" panose="02010600040101010101" charset="-122"/>
                          <a:sym typeface="楷体" panose="02010609060101010101" pitchFamily="49" charset="-122"/>
                        </a:rPr>
                        <a:t>0 </a:t>
                      </a:r>
                      <a:endParaRPr lang="en-US" altLang="x-none" sz="1000" b="1" dirty="0">
                        <a:solidFill>
                          <a:srgbClr val="000000"/>
                        </a:solidFill>
                        <a:latin typeface="华文楷体" panose="02010600040101010101" charset="-122"/>
                        <a:ea typeface="华文楷体" panose="02010600040101010101" charset="-122"/>
                        <a:sym typeface="楷体" panose="02010609060101010101" pitchFamily="49" charset="-122"/>
                      </a:endParaRPr>
                    </a:p>
                  </a:txBody>
                  <a:tcPr marL="0" marR="0" marT="0" marB="0" anchor="ctr">
                    <a:lnL w="9525" cap="flat" cmpd="sng">
                      <a:solidFill>
                        <a:schemeClr val="bg1"/>
                      </a:solidFill>
                      <a:prstDash val="solid"/>
                      <a:bevel/>
                      <a:headEnd type="none" w="med" len="med"/>
                      <a:tailEnd type="none" w="med" len="med"/>
                    </a:lnL>
                    <a:lnR w="9525" cap="flat" cmpd="sng">
                      <a:solidFill>
                        <a:srgbClr val="7F7F7F"/>
                      </a:solidFill>
                      <a:prstDash val="solid"/>
                      <a:bevel/>
                      <a:headEnd type="none" w="med" len="med"/>
                      <a:tailEnd type="none" w="med" len="med"/>
                    </a:lnR>
                    <a:lnT cap="flat">
                      <a:noFill/>
                    </a:lnT>
                    <a:lnB cap="flat">
                      <a:noFill/>
                    </a:lnB>
                    <a:lnTlToBr>
                      <a:noFill/>
                    </a:lnTlToBr>
                    <a:lnBlToTr>
                      <a:noFill/>
                    </a:lnBlToTr>
                    <a:solidFill>
                      <a:schemeClr val="bg1"/>
                    </a:solidFill>
                  </a:tcPr>
                </a:tc>
                <a:tc>
                  <a:txBody>
                    <a:bodyPr/>
                    <a:p>
                      <a:pPr marL="0" lvl="0" indent="0" algn="l" fontAlgn="ctr">
                        <a:spcBef>
                          <a:spcPct val="0"/>
                        </a:spcBef>
                        <a:buFont typeface="Arial" panose="020B0604020202020204" pitchFamily="34" charset="0"/>
                        <a:buNone/>
                      </a:pPr>
                      <a:r>
                        <a:rPr lang="zh-CN" altLang="en-US" sz="800" b="1">
                          <a:solidFill>
                            <a:srgbClr val="000000"/>
                          </a:solidFill>
                          <a:latin typeface="华文楷体" panose="02010600040101010101" charset="-122"/>
                          <a:ea typeface="华文楷体" panose="02010600040101010101" charset="-122"/>
                          <a:sym typeface="Malgun Gothic" panose="020B0503020000020004" pitchFamily="34" charset="-127"/>
                        </a:rPr>
                        <a:t>　</a:t>
                      </a:r>
                      <a:endParaRPr lang="zh-CN" altLang="en-US" sz="800" b="1">
                        <a:solidFill>
                          <a:srgbClr val="000000"/>
                        </a:solidFill>
                        <a:latin typeface="华文楷体" panose="02010600040101010101" charset="-122"/>
                        <a:ea typeface="华文楷体" panose="02010600040101010101" charset="-122"/>
                        <a:sym typeface="Malgun Gothic" panose="020B0503020000020004" pitchFamily="34" charset="-127"/>
                      </a:endParaRPr>
                    </a:p>
                  </a:txBody>
                  <a:tcPr marL="0" marR="0" marT="0" marB="0" anchor="ctr">
                    <a:lnL w="9525" cap="flat" cmpd="sng">
                      <a:solidFill>
                        <a:srgbClr val="7F7F7F"/>
                      </a:solidFill>
                      <a:prstDash val="solid"/>
                      <a:bevel/>
                      <a:headEnd type="none" w="med" len="med"/>
                      <a:tailEnd type="none" w="med" len="med"/>
                    </a:lnL>
                    <a:lnR w="9525" cap="flat" cmpd="sng">
                      <a:solidFill>
                        <a:srgbClr val="7F7F7F"/>
                      </a:solidFill>
                      <a:prstDash val="solid"/>
                      <a:bevel/>
                      <a:headEnd type="none" w="med" len="med"/>
                      <a:tailEnd type="none" w="med" len="med"/>
                    </a:lnR>
                    <a:lnT cap="flat">
                      <a:noFill/>
                    </a:lnT>
                    <a:lnB cap="flat">
                      <a:noFill/>
                    </a:lnB>
                    <a:lnTlToBr>
                      <a:noFill/>
                    </a:lnTlToBr>
                    <a:lnBlToTr>
                      <a:noFill/>
                    </a:lnBlToTr>
                    <a:solidFill>
                      <a:schemeClr val="bg1"/>
                    </a:solidFill>
                  </a:tcPr>
                </a:tc>
              </a:tr>
              <a:tr h="200025">
                <a:tc vMerge="1">
                  <a:tcPr>
                    <a:lnL w="9525" cap="flat" cmpd="sng">
                      <a:solidFill>
                        <a:srgbClr val="7F7F7F"/>
                      </a:solidFill>
                      <a:prstDash val="solid"/>
                      <a:bevel/>
                      <a:headEnd type="none" w="med" len="med"/>
                      <a:tailEnd type="none" w="med" len="med"/>
                    </a:lnL>
                    <a:lnR w="9525" cap="flat" cmpd="sng">
                      <a:solidFill>
                        <a:srgbClr val="7F7F7F"/>
                      </a:solidFill>
                      <a:prstDash val="solid"/>
                      <a:bevel/>
                      <a:headEnd type="none" w="med" len="med"/>
                      <a:tailEnd type="none" w="med" len="med"/>
                    </a:lnR>
                  </a:tcPr>
                </a:tc>
                <a:tc vMerge="1">
                  <a:tcPr>
                    <a:lnL w="9525" cap="flat" cmpd="sng">
                      <a:solidFill>
                        <a:srgbClr val="7F7F7F"/>
                      </a:solidFill>
                      <a:prstDash val="solid"/>
                      <a:bevel/>
                      <a:headEnd type="none" w="med" len="med"/>
                      <a:tailEnd type="none" w="med" len="med"/>
                    </a:lnL>
                    <a:lnR w="9525" cap="flat" cmpd="sng">
                      <a:solidFill>
                        <a:srgbClr val="7F7F7F"/>
                      </a:solidFill>
                      <a:prstDash val="solid"/>
                      <a:bevel/>
                      <a:headEnd type="none" w="med" len="med"/>
                      <a:tailEnd type="none" w="med" len="med"/>
                    </a:lnR>
                  </a:tcPr>
                </a:tc>
                <a:tc vMerge="1">
                  <a:tcPr>
                    <a:lnL w="9525" cap="flat" cmpd="sng">
                      <a:solidFill>
                        <a:srgbClr val="7F7F7F"/>
                      </a:solidFill>
                      <a:prstDash val="solid"/>
                      <a:bevel/>
                      <a:headEnd type="none" w="med" len="med"/>
                      <a:tailEnd type="none" w="med" len="med"/>
                    </a:lnL>
                    <a:lnR cap="flat">
                      <a:noFill/>
                    </a:lnR>
                  </a:tcPr>
                </a:tc>
                <a:tc>
                  <a:txBody>
                    <a:bodyPr/>
                    <a:p>
                      <a:pPr marL="0" lvl="0" indent="0" algn="ctr" fontAlgn="ctr">
                        <a:spcBef>
                          <a:spcPct val="0"/>
                        </a:spcBef>
                        <a:buFont typeface="Arial" panose="020B0604020202020204" pitchFamily="34" charset="0"/>
                        <a:buNone/>
                      </a:pPr>
                      <a:r>
                        <a:rPr lang="zh-CN" altLang="en-US" sz="1000" b="1">
                          <a:solidFill>
                            <a:srgbClr val="000000"/>
                          </a:solidFill>
                          <a:latin typeface="华文楷体" panose="02010600040101010101" charset="-122"/>
                          <a:ea typeface="华文楷体" panose="02010600040101010101" charset="-122"/>
                          <a:cs typeface="华文楷体" panose="02010600040101010101" charset="-122"/>
                          <a:sym typeface="Malgun Gothic" panose="020B0503020000020004" pitchFamily="34" charset="-127"/>
                        </a:rPr>
                        <a:t>发泡 序列供货</a:t>
                      </a:r>
                      <a:endParaRPr lang="zh-CN" altLang="en-US" sz="1000" b="1">
                        <a:solidFill>
                          <a:srgbClr val="000000"/>
                        </a:solidFill>
                        <a:latin typeface="华文楷体" panose="02010600040101010101" charset="-122"/>
                        <a:ea typeface="华文楷体" panose="02010600040101010101" charset="-122"/>
                        <a:cs typeface="华文楷体" panose="02010600040101010101" charset="-122"/>
                        <a:sym typeface="Malgun Gothic" panose="020B0503020000020004" pitchFamily="34" charset="-127"/>
                      </a:endParaRPr>
                    </a:p>
                  </a:txBody>
                  <a:tcPr marL="0" marR="0" marT="0" marB="0" anchor="ctr">
                    <a:lnL cap="flat">
                      <a:noFill/>
                    </a:lnL>
                    <a:lnR w="9525" cap="flat" cmpd="sng">
                      <a:solidFill>
                        <a:srgbClr val="7F7F7F"/>
                      </a:solidFill>
                      <a:prstDash val="solid"/>
                      <a:bevel/>
                      <a:headEnd type="none" w="med" len="med"/>
                      <a:tailEnd type="none" w="med" len="med"/>
                    </a:lnR>
                    <a:lnT cap="flat">
                      <a:noFill/>
                    </a:lnT>
                    <a:lnB cap="flat">
                      <a:noFill/>
                    </a:lnB>
                    <a:lnTlToBr>
                      <a:noFill/>
                    </a:lnTlToBr>
                    <a:lnBlToTr>
                      <a:noFill/>
                    </a:lnBlToTr>
                    <a:solidFill>
                      <a:schemeClr val="bg1"/>
                    </a:solidFill>
                  </a:tcPr>
                </a:tc>
                <a:tc>
                  <a:txBody>
                    <a:bodyPr/>
                    <a:p>
                      <a:pPr marL="0" lvl="0" indent="0" algn="ctr" fontAlgn="ctr">
                        <a:spcBef>
                          <a:spcPct val="0"/>
                        </a:spcBef>
                        <a:buFont typeface="Arial" panose="020B0604020202020204" pitchFamily="34" charset="0"/>
                        <a:buNone/>
                      </a:pPr>
                      <a:r>
                        <a:rPr lang="en-US" altLang="x-none" sz="1000" b="1" dirty="0">
                          <a:solidFill>
                            <a:srgbClr val="000000"/>
                          </a:solidFill>
                          <a:latin typeface="华文楷体" panose="02010600040101010101" charset="-122"/>
                          <a:ea typeface="华文楷体" panose="02010600040101010101" charset="-122"/>
                          <a:sym typeface="楷体" panose="02010609060101010101" pitchFamily="49" charset="-122"/>
                        </a:rPr>
                        <a:t>1 </a:t>
                      </a:r>
                      <a:endParaRPr lang="en-US" altLang="x-none" sz="1000" b="1" dirty="0">
                        <a:solidFill>
                          <a:srgbClr val="000000"/>
                        </a:solidFill>
                        <a:latin typeface="华文楷体" panose="02010600040101010101" charset="-122"/>
                        <a:ea typeface="华文楷体" panose="02010600040101010101" charset="-122"/>
                        <a:sym typeface="楷体" panose="02010609060101010101" pitchFamily="49" charset="-122"/>
                      </a:endParaRPr>
                    </a:p>
                  </a:txBody>
                  <a:tcPr marL="0" marR="0" marT="0" marB="0" anchor="ctr">
                    <a:lnL w="9525" cap="flat" cmpd="sng">
                      <a:solidFill>
                        <a:srgbClr val="7F7F7F"/>
                      </a:solidFill>
                      <a:prstDash val="solid"/>
                      <a:bevel/>
                      <a:headEnd type="none" w="med" len="med"/>
                      <a:tailEnd type="none" w="med" len="med"/>
                    </a:lnL>
                    <a:lnR w="9525" cap="flat" cmpd="sng">
                      <a:solidFill>
                        <a:schemeClr val="bg1"/>
                      </a:solidFill>
                      <a:prstDash val="solid"/>
                      <a:bevel/>
                      <a:headEnd type="none" w="med" len="med"/>
                      <a:tailEnd type="none" w="med" len="med"/>
                    </a:lnR>
                    <a:lnT cap="flat">
                      <a:noFill/>
                    </a:lnT>
                    <a:lnB cap="flat">
                      <a:noFill/>
                    </a:lnB>
                    <a:lnTlToBr>
                      <a:noFill/>
                    </a:lnTlToBr>
                    <a:lnBlToTr>
                      <a:noFill/>
                    </a:lnBlToTr>
                    <a:solidFill>
                      <a:schemeClr val="bg1"/>
                    </a:solidFill>
                  </a:tcPr>
                </a:tc>
                <a:tc>
                  <a:txBody>
                    <a:bodyPr/>
                    <a:p>
                      <a:pPr marL="0" lvl="0" indent="0" algn="ctr" fontAlgn="ctr">
                        <a:spcBef>
                          <a:spcPct val="0"/>
                        </a:spcBef>
                        <a:buFont typeface="Arial" panose="020B0604020202020204" pitchFamily="34" charset="0"/>
                        <a:buNone/>
                      </a:pPr>
                      <a:r>
                        <a:rPr lang="en-US" altLang="x-none" sz="1000" b="1" dirty="0">
                          <a:solidFill>
                            <a:srgbClr val="000000"/>
                          </a:solidFill>
                          <a:latin typeface="华文楷体" panose="02010600040101010101" charset="-122"/>
                          <a:ea typeface="华文楷体" panose="02010600040101010101" charset="-122"/>
                          <a:sym typeface="楷体" panose="02010609060101010101" pitchFamily="49" charset="-122"/>
                        </a:rPr>
                        <a:t>/</a:t>
                      </a:r>
                      <a:endParaRPr lang="en-US" altLang="x-none" sz="1000" b="1" dirty="0">
                        <a:solidFill>
                          <a:srgbClr val="000000"/>
                        </a:solidFill>
                        <a:latin typeface="华文楷体" panose="02010600040101010101" charset="-122"/>
                        <a:ea typeface="华文楷体" panose="02010600040101010101" charset="-122"/>
                        <a:sym typeface="楷体" panose="02010609060101010101" pitchFamily="49" charset="-122"/>
                      </a:endParaRPr>
                    </a:p>
                  </a:txBody>
                  <a:tcPr marL="0" marR="0" marT="0" marB="0" anchor="ctr">
                    <a:lnL w="9525" cap="flat" cmpd="sng">
                      <a:solidFill>
                        <a:schemeClr val="bg1"/>
                      </a:solidFill>
                      <a:prstDash val="solid"/>
                      <a:bevel/>
                      <a:headEnd type="none" w="med" len="med"/>
                      <a:tailEnd type="none" w="med" len="med"/>
                    </a:lnL>
                    <a:lnR w="9525" cap="flat" cmpd="sng">
                      <a:solidFill>
                        <a:schemeClr val="bg1"/>
                      </a:solidFill>
                      <a:prstDash val="solid"/>
                      <a:bevel/>
                      <a:headEnd type="none" w="med" len="med"/>
                      <a:tailEnd type="none" w="med" len="med"/>
                    </a:lnR>
                    <a:lnT cap="flat">
                      <a:noFill/>
                    </a:lnT>
                    <a:lnB cap="flat">
                      <a:noFill/>
                    </a:lnB>
                    <a:lnTlToBr>
                      <a:noFill/>
                    </a:lnTlToBr>
                    <a:lnBlToTr>
                      <a:noFill/>
                    </a:lnBlToTr>
                    <a:solidFill>
                      <a:schemeClr val="bg1"/>
                    </a:solidFill>
                  </a:tcPr>
                </a:tc>
                <a:tc>
                  <a:txBody>
                    <a:bodyPr/>
                    <a:p>
                      <a:pPr marL="0" lvl="0" indent="0" algn="ctr" fontAlgn="ctr">
                        <a:spcBef>
                          <a:spcPct val="0"/>
                        </a:spcBef>
                        <a:buFont typeface="Arial" panose="020B0604020202020204" pitchFamily="34" charset="0"/>
                        <a:buNone/>
                      </a:pPr>
                      <a:r>
                        <a:rPr lang="en-US" altLang="x-none" sz="1000" b="1" dirty="0">
                          <a:solidFill>
                            <a:srgbClr val="000000"/>
                          </a:solidFill>
                          <a:latin typeface="华文楷体" panose="02010600040101010101" charset="-122"/>
                          <a:ea typeface="华文楷体" panose="02010600040101010101" charset="-122"/>
                          <a:sym typeface="楷体" panose="02010609060101010101" pitchFamily="49" charset="-122"/>
                        </a:rPr>
                        <a:t>0</a:t>
                      </a:r>
                      <a:endParaRPr lang="en-US" altLang="x-none" sz="1000" b="1" dirty="0">
                        <a:solidFill>
                          <a:srgbClr val="000000"/>
                        </a:solidFill>
                        <a:latin typeface="华文楷体" panose="02010600040101010101" charset="-122"/>
                        <a:ea typeface="华文楷体" panose="02010600040101010101" charset="-122"/>
                        <a:sym typeface="楷体" panose="02010609060101010101" pitchFamily="49" charset="-122"/>
                      </a:endParaRPr>
                    </a:p>
                  </a:txBody>
                  <a:tcPr marL="0" marR="0" marT="0" marB="0" anchor="ctr">
                    <a:lnL w="9525" cap="flat" cmpd="sng">
                      <a:solidFill>
                        <a:schemeClr val="bg1"/>
                      </a:solidFill>
                      <a:prstDash val="solid"/>
                      <a:bevel/>
                      <a:headEnd type="none" w="med" len="med"/>
                      <a:tailEnd type="none" w="med" len="med"/>
                    </a:lnL>
                    <a:lnR w="9525" cap="flat" cmpd="sng">
                      <a:solidFill>
                        <a:srgbClr val="7F7F7F"/>
                      </a:solidFill>
                      <a:prstDash val="solid"/>
                      <a:bevel/>
                      <a:headEnd type="none" w="med" len="med"/>
                      <a:tailEnd type="none" w="med" len="med"/>
                    </a:lnR>
                    <a:lnT cap="flat">
                      <a:noFill/>
                    </a:lnT>
                    <a:lnB cap="flat">
                      <a:noFill/>
                    </a:lnB>
                    <a:lnTlToBr>
                      <a:noFill/>
                    </a:lnTlToBr>
                    <a:lnBlToTr>
                      <a:noFill/>
                    </a:lnBlToTr>
                    <a:solidFill>
                      <a:schemeClr val="bg1"/>
                    </a:solidFill>
                  </a:tcPr>
                </a:tc>
                <a:tc>
                  <a:txBody>
                    <a:bodyPr/>
                    <a:p>
                      <a:pPr marL="0" lvl="0" indent="0" algn="ctr" fontAlgn="ctr">
                        <a:spcBef>
                          <a:spcPct val="0"/>
                        </a:spcBef>
                        <a:buFont typeface="Arial" panose="020B0604020202020204" pitchFamily="34" charset="0"/>
                        <a:buNone/>
                      </a:pPr>
                      <a:r>
                        <a:rPr lang="en-US" altLang="x-none" sz="1000" b="1" dirty="0">
                          <a:solidFill>
                            <a:srgbClr val="000000"/>
                          </a:solidFill>
                          <a:latin typeface="华文楷体" panose="02010600040101010101" charset="-122"/>
                          <a:ea typeface="华文楷体" panose="02010600040101010101" charset="-122"/>
                          <a:sym typeface="楷体" panose="02010609060101010101" pitchFamily="49" charset="-122"/>
                        </a:rPr>
                        <a:t>1</a:t>
                      </a:r>
                      <a:endParaRPr lang="en-US" altLang="x-none" sz="1000" b="1" dirty="0">
                        <a:solidFill>
                          <a:srgbClr val="000000"/>
                        </a:solidFill>
                        <a:latin typeface="华文楷体" panose="02010600040101010101" charset="-122"/>
                        <a:ea typeface="华文楷体" panose="02010600040101010101" charset="-122"/>
                        <a:sym typeface="楷体" panose="02010609060101010101" pitchFamily="49" charset="-122"/>
                      </a:endParaRPr>
                    </a:p>
                  </a:txBody>
                  <a:tcPr marL="0" marR="0" marT="0" marB="0" anchor="ctr">
                    <a:lnL w="9525" cap="flat" cmpd="sng">
                      <a:solidFill>
                        <a:srgbClr val="7F7F7F"/>
                      </a:solidFill>
                      <a:prstDash val="solid"/>
                      <a:bevel/>
                      <a:headEnd type="none" w="med" len="med"/>
                      <a:tailEnd type="none" w="med" len="med"/>
                    </a:lnL>
                    <a:lnR w="9525" cap="flat" cmpd="sng">
                      <a:solidFill>
                        <a:schemeClr val="bg1"/>
                      </a:solidFill>
                      <a:prstDash val="solid"/>
                      <a:bevel/>
                      <a:headEnd type="none" w="med" len="med"/>
                      <a:tailEnd type="none" w="med" len="med"/>
                    </a:lnR>
                    <a:lnT cap="flat">
                      <a:noFill/>
                    </a:lnT>
                    <a:lnB cap="flat">
                      <a:noFill/>
                    </a:lnB>
                    <a:lnTlToBr>
                      <a:noFill/>
                    </a:lnTlToBr>
                    <a:lnBlToTr>
                      <a:noFill/>
                    </a:lnBlToTr>
                    <a:solidFill>
                      <a:schemeClr val="bg1"/>
                    </a:solidFill>
                  </a:tcPr>
                </a:tc>
                <a:tc>
                  <a:txBody>
                    <a:bodyPr/>
                    <a:p>
                      <a:pPr marL="0" lvl="0" indent="0" algn="ctr" fontAlgn="ctr">
                        <a:spcBef>
                          <a:spcPct val="0"/>
                        </a:spcBef>
                        <a:buFont typeface="Arial" panose="020B0604020202020204" pitchFamily="34" charset="0"/>
                        <a:buNone/>
                      </a:pPr>
                      <a:r>
                        <a:rPr lang="en-US" altLang="x-none" sz="1000" b="1" dirty="0">
                          <a:solidFill>
                            <a:srgbClr val="000000"/>
                          </a:solidFill>
                          <a:latin typeface="华文楷体" panose="02010600040101010101" charset="-122"/>
                          <a:ea typeface="华文楷体" panose="02010600040101010101" charset="-122"/>
                          <a:sym typeface="楷体" panose="02010609060101010101" pitchFamily="49" charset="-122"/>
                        </a:rPr>
                        <a:t>/</a:t>
                      </a:r>
                      <a:endParaRPr lang="en-US" altLang="x-none" sz="1000" b="1" dirty="0">
                        <a:solidFill>
                          <a:srgbClr val="000000"/>
                        </a:solidFill>
                        <a:latin typeface="华文楷体" panose="02010600040101010101" charset="-122"/>
                        <a:ea typeface="华文楷体" panose="02010600040101010101" charset="-122"/>
                        <a:sym typeface="楷体" panose="02010609060101010101" pitchFamily="49" charset="-122"/>
                      </a:endParaRPr>
                    </a:p>
                  </a:txBody>
                  <a:tcPr marL="0" marR="0" marT="0" marB="0" anchor="ctr">
                    <a:lnL w="9525" cap="flat" cmpd="sng">
                      <a:solidFill>
                        <a:schemeClr val="bg1"/>
                      </a:solidFill>
                      <a:prstDash val="solid"/>
                      <a:bevel/>
                      <a:headEnd type="none" w="med" len="med"/>
                      <a:tailEnd type="none" w="med" len="med"/>
                    </a:lnL>
                    <a:lnR w="9525" cap="flat" cmpd="sng">
                      <a:solidFill>
                        <a:schemeClr val="bg1"/>
                      </a:solidFill>
                      <a:prstDash val="solid"/>
                      <a:bevel/>
                      <a:headEnd type="none" w="med" len="med"/>
                      <a:tailEnd type="none" w="med" len="med"/>
                    </a:lnR>
                    <a:lnT cap="flat">
                      <a:noFill/>
                    </a:lnT>
                    <a:lnB cap="flat">
                      <a:noFill/>
                    </a:lnB>
                    <a:lnTlToBr>
                      <a:noFill/>
                    </a:lnTlToBr>
                    <a:lnBlToTr>
                      <a:noFill/>
                    </a:lnBlToTr>
                    <a:solidFill>
                      <a:schemeClr val="bg1"/>
                    </a:solidFill>
                  </a:tcPr>
                </a:tc>
                <a:tc>
                  <a:txBody>
                    <a:bodyPr/>
                    <a:p>
                      <a:pPr marL="0" lvl="0" indent="0" algn="ctr" fontAlgn="ctr">
                        <a:spcBef>
                          <a:spcPct val="0"/>
                        </a:spcBef>
                        <a:buFont typeface="Arial" panose="020B0604020202020204" pitchFamily="34" charset="0"/>
                        <a:buNone/>
                      </a:pPr>
                      <a:r>
                        <a:rPr lang="en-US" altLang="x-none" sz="1000" b="1" dirty="0">
                          <a:solidFill>
                            <a:srgbClr val="000000"/>
                          </a:solidFill>
                          <a:latin typeface="华文楷体" panose="02010600040101010101" charset="-122"/>
                          <a:ea typeface="华文楷体" panose="02010600040101010101" charset="-122"/>
                          <a:sym typeface="楷体" panose="02010609060101010101" pitchFamily="49" charset="-122"/>
                        </a:rPr>
                        <a:t>0</a:t>
                      </a:r>
                      <a:endParaRPr lang="en-US" altLang="x-none" sz="1000" b="1" dirty="0">
                        <a:solidFill>
                          <a:srgbClr val="000000"/>
                        </a:solidFill>
                        <a:latin typeface="华文楷体" panose="02010600040101010101" charset="-122"/>
                        <a:ea typeface="华文楷体" panose="02010600040101010101" charset="-122"/>
                        <a:sym typeface="楷体" panose="02010609060101010101" pitchFamily="49" charset="-122"/>
                      </a:endParaRPr>
                    </a:p>
                  </a:txBody>
                  <a:tcPr marL="0" marR="0" marT="0" marB="0" anchor="ctr">
                    <a:lnL w="9525" cap="flat" cmpd="sng">
                      <a:solidFill>
                        <a:schemeClr val="bg1"/>
                      </a:solidFill>
                      <a:prstDash val="solid"/>
                      <a:bevel/>
                      <a:headEnd type="none" w="med" len="med"/>
                      <a:tailEnd type="none" w="med" len="med"/>
                    </a:lnL>
                    <a:lnR w="9525" cap="flat" cmpd="sng">
                      <a:solidFill>
                        <a:srgbClr val="7F7F7F"/>
                      </a:solidFill>
                      <a:prstDash val="solid"/>
                      <a:bevel/>
                      <a:headEnd type="none" w="med" len="med"/>
                      <a:tailEnd type="none" w="med" len="med"/>
                    </a:lnR>
                    <a:lnT cap="flat">
                      <a:noFill/>
                    </a:lnT>
                    <a:lnB cap="flat">
                      <a:noFill/>
                    </a:lnB>
                    <a:lnTlToBr>
                      <a:noFill/>
                    </a:lnTlToBr>
                    <a:lnBlToTr>
                      <a:noFill/>
                    </a:lnBlToTr>
                    <a:solidFill>
                      <a:schemeClr val="bg1"/>
                    </a:solidFill>
                  </a:tcPr>
                </a:tc>
                <a:tc>
                  <a:txBody>
                    <a:bodyPr/>
                    <a:p>
                      <a:pPr marL="0" lvl="0" indent="0" algn="ctr" fontAlgn="ctr">
                        <a:spcBef>
                          <a:spcPct val="0"/>
                        </a:spcBef>
                        <a:buFont typeface="Arial" panose="020B0604020202020204" pitchFamily="34" charset="0"/>
                        <a:buNone/>
                      </a:pPr>
                      <a:r>
                        <a:rPr lang="en-US" altLang="x-none" sz="1000" b="1" dirty="0">
                          <a:solidFill>
                            <a:srgbClr val="000000"/>
                          </a:solidFill>
                          <a:latin typeface="华文楷体" panose="02010600040101010101" charset="-122"/>
                          <a:ea typeface="华文楷体" panose="02010600040101010101" charset="-122"/>
                          <a:sym typeface="楷体" panose="02010609060101010101" pitchFamily="49" charset="-122"/>
                        </a:rPr>
                        <a:t>2</a:t>
                      </a:r>
                      <a:endParaRPr lang="en-US" altLang="x-none" sz="1000" b="1" dirty="0">
                        <a:solidFill>
                          <a:srgbClr val="000000"/>
                        </a:solidFill>
                        <a:latin typeface="华文楷体" panose="02010600040101010101" charset="-122"/>
                        <a:ea typeface="华文楷体" panose="02010600040101010101" charset="-122"/>
                        <a:sym typeface="楷体" panose="02010609060101010101" pitchFamily="49" charset="-122"/>
                      </a:endParaRPr>
                    </a:p>
                  </a:txBody>
                  <a:tcPr marL="0" marR="0" marT="0" marB="0" anchor="ctr">
                    <a:lnL w="9525" cap="flat" cmpd="sng">
                      <a:solidFill>
                        <a:srgbClr val="7F7F7F"/>
                      </a:solidFill>
                      <a:prstDash val="solid"/>
                      <a:bevel/>
                      <a:headEnd type="none" w="med" len="med"/>
                      <a:tailEnd type="none" w="med" len="med"/>
                    </a:lnL>
                    <a:lnR w="9525" cap="flat" cmpd="sng">
                      <a:solidFill>
                        <a:schemeClr val="bg1"/>
                      </a:solidFill>
                      <a:prstDash val="solid"/>
                      <a:bevel/>
                      <a:headEnd type="none" w="med" len="med"/>
                      <a:tailEnd type="none" w="med" len="med"/>
                    </a:lnR>
                    <a:lnT cap="flat">
                      <a:noFill/>
                    </a:lnT>
                    <a:lnB cap="flat">
                      <a:noFill/>
                    </a:lnB>
                    <a:lnTlToBr>
                      <a:noFill/>
                    </a:lnTlToBr>
                    <a:lnBlToTr>
                      <a:noFill/>
                    </a:lnBlToTr>
                    <a:solidFill>
                      <a:schemeClr val="bg1"/>
                    </a:solidFill>
                  </a:tcPr>
                </a:tc>
                <a:tc>
                  <a:txBody>
                    <a:bodyPr/>
                    <a:p>
                      <a:pPr marL="0" lvl="0" indent="0" algn="ctr" fontAlgn="ctr">
                        <a:spcBef>
                          <a:spcPct val="0"/>
                        </a:spcBef>
                        <a:buFont typeface="Arial" panose="020B0604020202020204" pitchFamily="34" charset="0"/>
                        <a:buNone/>
                      </a:pPr>
                      <a:r>
                        <a:rPr lang="en-US" altLang="x-none" sz="1000" b="1" dirty="0">
                          <a:solidFill>
                            <a:srgbClr val="000000"/>
                          </a:solidFill>
                          <a:latin typeface="华文楷体" panose="02010600040101010101" charset="-122"/>
                          <a:ea typeface="华文楷体" panose="02010600040101010101" charset="-122"/>
                          <a:sym typeface="楷体" panose="02010609060101010101" pitchFamily="49" charset="-122"/>
                        </a:rPr>
                        <a:t>/</a:t>
                      </a:r>
                      <a:endParaRPr lang="en-US" altLang="x-none" sz="1000" b="1" dirty="0">
                        <a:solidFill>
                          <a:srgbClr val="000000"/>
                        </a:solidFill>
                        <a:latin typeface="华文楷体" panose="02010600040101010101" charset="-122"/>
                        <a:ea typeface="华文楷体" panose="02010600040101010101" charset="-122"/>
                        <a:sym typeface="楷体" panose="02010609060101010101" pitchFamily="49" charset="-122"/>
                      </a:endParaRPr>
                    </a:p>
                  </a:txBody>
                  <a:tcPr marL="0" marR="0" marT="0" marB="0" anchor="ctr">
                    <a:lnL w="9525" cap="flat" cmpd="sng">
                      <a:solidFill>
                        <a:schemeClr val="bg1"/>
                      </a:solidFill>
                      <a:prstDash val="solid"/>
                      <a:bevel/>
                      <a:headEnd type="none" w="med" len="med"/>
                      <a:tailEnd type="none" w="med" len="med"/>
                    </a:lnL>
                    <a:lnR w="9525" cap="flat" cmpd="sng">
                      <a:solidFill>
                        <a:schemeClr val="bg1"/>
                      </a:solidFill>
                      <a:prstDash val="solid"/>
                      <a:bevel/>
                      <a:headEnd type="none" w="med" len="med"/>
                      <a:tailEnd type="none" w="med" len="med"/>
                    </a:lnR>
                    <a:lnT cap="flat">
                      <a:noFill/>
                    </a:lnT>
                    <a:lnB cap="flat">
                      <a:noFill/>
                    </a:lnB>
                    <a:lnTlToBr>
                      <a:noFill/>
                    </a:lnTlToBr>
                    <a:lnBlToTr>
                      <a:noFill/>
                    </a:lnBlToTr>
                    <a:solidFill>
                      <a:schemeClr val="bg1"/>
                    </a:solidFill>
                  </a:tcPr>
                </a:tc>
                <a:tc>
                  <a:txBody>
                    <a:bodyPr/>
                    <a:p>
                      <a:pPr marL="0" lvl="0" indent="0" algn="ctr" fontAlgn="ctr">
                        <a:spcBef>
                          <a:spcPct val="0"/>
                        </a:spcBef>
                        <a:buFont typeface="Arial" panose="020B0604020202020204" pitchFamily="34" charset="0"/>
                        <a:buNone/>
                      </a:pPr>
                      <a:r>
                        <a:rPr lang="en-US" altLang="x-none" sz="1000" b="1" dirty="0">
                          <a:solidFill>
                            <a:srgbClr val="000000"/>
                          </a:solidFill>
                          <a:latin typeface="华文楷体" panose="02010600040101010101" charset="-122"/>
                          <a:ea typeface="华文楷体" panose="02010600040101010101" charset="-122"/>
                          <a:sym typeface="楷体" panose="02010609060101010101" pitchFamily="49" charset="-122"/>
                        </a:rPr>
                        <a:t>0</a:t>
                      </a:r>
                      <a:endParaRPr lang="en-US" altLang="x-none" sz="1000" b="1" dirty="0">
                        <a:solidFill>
                          <a:srgbClr val="000000"/>
                        </a:solidFill>
                        <a:latin typeface="华文楷体" panose="02010600040101010101" charset="-122"/>
                        <a:ea typeface="华文楷体" panose="02010600040101010101" charset="-122"/>
                        <a:sym typeface="楷体" panose="02010609060101010101" pitchFamily="49" charset="-122"/>
                      </a:endParaRPr>
                    </a:p>
                  </a:txBody>
                  <a:tcPr marL="0" marR="0" marT="0" marB="0" anchor="ctr">
                    <a:lnL w="9525" cap="flat" cmpd="sng">
                      <a:solidFill>
                        <a:schemeClr val="bg1"/>
                      </a:solidFill>
                      <a:prstDash val="solid"/>
                      <a:bevel/>
                      <a:headEnd type="none" w="med" len="med"/>
                      <a:tailEnd type="none" w="med" len="med"/>
                    </a:lnL>
                    <a:lnR w="9525" cap="flat" cmpd="sng">
                      <a:solidFill>
                        <a:srgbClr val="7F7F7F"/>
                      </a:solidFill>
                      <a:prstDash val="solid"/>
                      <a:bevel/>
                      <a:headEnd type="none" w="med" len="med"/>
                      <a:tailEnd type="none" w="med" len="med"/>
                    </a:lnR>
                    <a:lnT cap="flat">
                      <a:noFill/>
                    </a:lnT>
                    <a:lnB cap="flat">
                      <a:noFill/>
                    </a:lnB>
                    <a:lnTlToBr>
                      <a:noFill/>
                    </a:lnTlToBr>
                    <a:lnBlToTr>
                      <a:noFill/>
                    </a:lnBlToTr>
                    <a:solidFill>
                      <a:schemeClr val="bg1"/>
                    </a:solidFill>
                  </a:tcPr>
                </a:tc>
                <a:tc>
                  <a:txBody>
                    <a:bodyPr/>
                    <a:p>
                      <a:pPr marL="0" lvl="0" indent="0" algn="l" fontAlgn="ctr">
                        <a:spcBef>
                          <a:spcPct val="0"/>
                        </a:spcBef>
                        <a:buFont typeface="Arial" panose="020B0604020202020204" pitchFamily="34" charset="0"/>
                        <a:buNone/>
                      </a:pPr>
                      <a:r>
                        <a:rPr lang="zh-CN" altLang="en-US" sz="800" b="1">
                          <a:solidFill>
                            <a:srgbClr val="000000"/>
                          </a:solidFill>
                          <a:latin typeface="华文楷体" panose="02010600040101010101" charset="-122"/>
                          <a:ea typeface="华文楷体" panose="02010600040101010101" charset="-122"/>
                          <a:sym typeface="Malgun Gothic" panose="020B0503020000020004" pitchFamily="34" charset="-127"/>
                        </a:rPr>
                        <a:t>　</a:t>
                      </a:r>
                      <a:endParaRPr lang="zh-CN" altLang="en-US" sz="800" b="1">
                        <a:solidFill>
                          <a:srgbClr val="000000"/>
                        </a:solidFill>
                        <a:latin typeface="华文楷体" panose="02010600040101010101" charset="-122"/>
                        <a:ea typeface="华文楷体" panose="02010600040101010101" charset="-122"/>
                        <a:sym typeface="Malgun Gothic" panose="020B0503020000020004" pitchFamily="34" charset="-127"/>
                      </a:endParaRPr>
                    </a:p>
                  </a:txBody>
                  <a:tcPr marL="0" marR="0" marT="0" marB="0" anchor="ctr">
                    <a:lnL w="9525" cap="flat" cmpd="sng">
                      <a:solidFill>
                        <a:srgbClr val="7F7F7F"/>
                      </a:solidFill>
                      <a:prstDash val="solid"/>
                      <a:bevel/>
                      <a:headEnd type="none" w="med" len="med"/>
                      <a:tailEnd type="none" w="med" len="med"/>
                    </a:lnL>
                    <a:lnR w="9525" cap="flat" cmpd="sng">
                      <a:solidFill>
                        <a:srgbClr val="7F7F7F"/>
                      </a:solidFill>
                      <a:prstDash val="solid"/>
                      <a:bevel/>
                      <a:headEnd type="none" w="med" len="med"/>
                      <a:tailEnd type="none" w="med" len="med"/>
                    </a:lnR>
                    <a:lnT cap="flat">
                      <a:noFill/>
                    </a:lnT>
                    <a:lnB cap="flat">
                      <a:noFill/>
                    </a:lnB>
                    <a:lnTlToBr>
                      <a:noFill/>
                    </a:lnTlToBr>
                    <a:lnBlToTr>
                      <a:noFill/>
                    </a:lnBlToTr>
                    <a:solidFill>
                      <a:schemeClr val="bg1"/>
                    </a:solidFill>
                  </a:tcPr>
                </a:tc>
              </a:tr>
              <a:tr h="200025">
                <a:tc vMerge="1">
                  <a:tcPr>
                    <a:lnL w="9525" cap="flat" cmpd="sng">
                      <a:solidFill>
                        <a:srgbClr val="7F7F7F"/>
                      </a:solidFill>
                      <a:prstDash val="solid"/>
                      <a:bevel/>
                      <a:headEnd type="none" w="med" len="med"/>
                      <a:tailEnd type="none" w="med" len="med"/>
                    </a:lnL>
                    <a:lnR w="9525" cap="flat" cmpd="sng">
                      <a:solidFill>
                        <a:srgbClr val="7F7F7F"/>
                      </a:solidFill>
                      <a:prstDash val="solid"/>
                      <a:bevel/>
                      <a:headEnd type="none" w="med" len="med"/>
                      <a:tailEnd type="none" w="med" len="med"/>
                    </a:lnR>
                  </a:tcPr>
                </a:tc>
                <a:tc vMerge="1">
                  <a:tcPr>
                    <a:lnL w="9525" cap="flat" cmpd="sng">
                      <a:solidFill>
                        <a:srgbClr val="7F7F7F"/>
                      </a:solidFill>
                      <a:prstDash val="solid"/>
                      <a:bevel/>
                      <a:headEnd type="none" w="med" len="med"/>
                      <a:tailEnd type="none" w="med" len="med"/>
                    </a:lnL>
                    <a:lnR w="9525" cap="flat" cmpd="sng">
                      <a:solidFill>
                        <a:srgbClr val="7F7F7F"/>
                      </a:solidFill>
                      <a:prstDash val="solid"/>
                      <a:bevel/>
                      <a:headEnd type="none" w="med" len="med"/>
                      <a:tailEnd type="none" w="med" len="med"/>
                    </a:lnR>
                  </a:tcPr>
                </a:tc>
                <a:tc vMerge="1">
                  <a:tcPr>
                    <a:lnL w="9525" cap="flat" cmpd="sng">
                      <a:solidFill>
                        <a:srgbClr val="7F7F7F"/>
                      </a:solidFill>
                      <a:prstDash val="solid"/>
                      <a:bevel/>
                      <a:headEnd type="none" w="med" len="med"/>
                      <a:tailEnd type="none" w="med" len="med"/>
                    </a:lnL>
                    <a:lnR cap="flat">
                      <a:noFill/>
                    </a:lnR>
                  </a:tcPr>
                </a:tc>
                <a:tc>
                  <a:txBody>
                    <a:bodyPr/>
                    <a:p>
                      <a:pPr marL="0" lvl="0" indent="0" algn="ctr" fontAlgn="ctr">
                        <a:spcBef>
                          <a:spcPct val="0"/>
                        </a:spcBef>
                        <a:buFont typeface="Arial" panose="020B0604020202020204" pitchFamily="34" charset="0"/>
                        <a:buNone/>
                      </a:pPr>
                      <a:r>
                        <a:rPr lang="zh-CN" altLang="en-US" sz="1000" b="1">
                          <a:solidFill>
                            <a:srgbClr val="000000"/>
                          </a:solidFill>
                          <a:latin typeface="华文楷体" panose="02010600040101010101" charset="-122"/>
                          <a:ea typeface="华文楷体" panose="02010600040101010101" charset="-122"/>
                          <a:sym typeface="Malgun Gothic" panose="020B0503020000020004" pitchFamily="34" charset="-127"/>
                        </a:rPr>
                        <a:t>出库管理</a:t>
                      </a:r>
                      <a:endParaRPr lang="zh-CN" altLang="en-US" sz="1000" b="1">
                        <a:solidFill>
                          <a:srgbClr val="000000"/>
                        </a:solidFill>
                        <a:latin typeface="华文楷体" panose="02010600040101010101" charset="-122"/>
                        <a:ea typeface="华文楷体" panose="02010600040101010101" charset="-122"/>
                        <a:sym typeface="Malgun Gothic" panose="020B0503020000020004" pitchFamily="34" charset="-127"/>
                      </a:endParaRPr>
                    </a:p>
                  </a:txBody>
                  <a:tcPr marL="0" marR="0" marT="0" marB="0" anchor="ctr">
                    <a:lnL cap="flat">
                      <a:noFill/>
                    </a:lnL>
                    <a:lnR w="9525" cap="flat" cmpd="sng">
                      <a:solidFill>
                        <a:srgbClr val="7F7F7F"/>
                      </a:solidFill>
                      <a:prstDash val="solid"/>
                      <a:bevel/>
                      <a:headEnd type="none" w="med" len="med"/>
                      <a:tailEnd type="none" w="med" len="med"/>
                    </a:lnR>
                    <a:lnT cap="flat">
                      <a:noFill/>
                    </a:lnT>
                    <a:lnB cap="flat">
                      <a:noFill/>
                    </a:lnB>
                    <a:lnTlToBr>
                      <a:noFill/>
                    </a:lnTlToBr>
                    <a:lnBlToTr>
                      <a:noFill/>
                    </a:lnBlToTr>
                    <a:solidFill>
                      <a:schemeClr val="bg1"/>
                    </a:solidFill>
                  </a:tcPr>
                </a:tc>
                <a:tc>
                  <a:txBody>
                    <a:bodyPr/>
                    <a:p>
                      <a:pPr marL="0" lvl="0" indent="0" algn="ctr" fontAlgn="ctr">
                        <a:spcBef>
                          <a:spcPct val="0"/>
                        </a:spcBef>
                        <a:buFont typeface="Arial" panose="020B0604020202020204" pitchFamily="34" charset="0"/>
                        <a:buNone/>
                      </a:pPr>
                      <a:r>
                        <a:rPr lang="en-US" altLang="x-none" sz="1000" b="1" dirty="0">
                          <a:solidFill>
                            <a:srgbClr val="000000"/>
                          </a:solidFill>
                          <a:latin typeface="华文楷体" panose="02010600040101010101" charset="-122"/>
                          <a:ea typeface="华文楷体" panose="02010600040101010101" charset="-122"/>
                          <a:sym typeface="楷体" panose="02010609060101010101" pitchFamily="49" charset="-122"/>
                        </a:rPr>
                        <a:t>1</a:t>
                      </a:r>
                      <a:endParaRPr lang="en-US" altLang="x-none" sz="1000" b="1" dirty="0">
                        <a:solidFill>
                          <a:srgbClr val="000000"/>
                        </a:solidFill>
                        <a:latin typeface="华文楷体" panose="02010600040101010101" charset="-122"/>
                        <a:ea typeface="华文楷体" panose="02010600040101010101" charset="-122"/>
                        <a:sym typeface="楷体" panose="02010609060101010101" pitchFamily="49" charset="-122"/>
                      </a:endParaRPr>
                    </a:p>
                  </a:txBody>
                  <a:tcPr marL="0" marR="0" marT="0" marB="0" anchor="ctr">
                    <a:lnL w="9525" cap="flat" cmpd="sng">
                      <a:solidFill>
                        <a:srgbClr val="7F7F7F"/>
                      </a:solidFill>
                      <a:prstDash val="solid"/>
                      <a:bevel/>
                      <a:headEnd type="none" w="med" len="med"/>
                      <a:tailEnd type="none" w="med" len="med"/>
                    </a:lnL>
                    <a:lnR w="9525" cap="flat" cmpd="sng">
                      <a:solidFill>
                        <a:schemeClr val="bg1"/>
                      </a:solidFill>
                      <a:prstDash val="solid"/>
                      <a:bevel/>
                      <a:headEnd type="none" w="med" len="med"/>
                      <a:tailEnd type="none" w="med" len="med"/>
                    </a:lnR>
                    <a:lnT cap="flat">
                      <a:noFill/>
                    </a:lnT>
                    <a:lnB cap="flat">
                      <a:noFill/>
                    </a:lnB>
                    <a:lnTlToBr>
                      <a:noFill/>
                    </a:lnTlToBr>
                    <a:lnBlToTr>
                      <a:noFill/>
                    </a:lnBlToTr>
                    <a:solidFill>
                      <a:schemeClr val="bg1"/>
                    </a:solidFill>
                  </a:tcPr>
                </a:tc>
                <a:tc>
                  <a:txBody>
                    <a:bodyPr/>
                    <a:p>
                      <a:pPr marL="0" lvl="0" indent="0" algn="ctr" fontAlgn="ctr">
                        <a:spcBef>
                          <a:spcPct val="0"/>
                        </a:spcBef>
                        <a:buFont typeface="Arial" panose="020B0604020202020204" pitchFamily="34" charset="0"/>
                        <a:buNone/>
                      </a:pPr>
                      <a:r>
                        <a:rPr lang="en-US" altLang="x-none" sz="1000" b="1" dirty="0">
                          <a:solidFill>
                            <a:srgbClr val="000000"/>
                          </a:solidFill>
                          <a:latin typeface="华文楷体" panose="02010600040101010101" charset="-122"/>
                          <a:ea typeface="华文楷体" panose="02010600040101010101" charset="-122"/>
                          <a:sym typeface="楷体" panose="02010609060101010101" pitchFamily="49" charset="-122"/>
                        </a:rPr>
                        <a:t>/</a:t>
                      </a:r>
                      <a:endParaRPr lang="en-US" altLang="x-none" sz="1000" b="1" dirty="0">
                        <a:solidFill>
                          <a:srgbClr val="000000"/>
                        </a:solidFill>
                        <a:latin typeface="华文楷体" panose="02010600040101010101" charset="-122"/>
                        <a:ea typeface="华文楷体" panose="02010600040101010101" charset="-122"/>
                        <a:sym typeface="楷体" panose="02010609060101010101" pitchFamily="49" charset="-122"/>
                      </a:endParaRPr>
                    </a:p>
                  </a:txBody>
                  <a:tcPr marL="0" marR="0" marT="0" marB="0" anchor="ctr">
                    <a:lnL w="9525" cap="flat" cmpd="sng">
                      <a:solidFill>
                        <a:schemeClr val="bg1"/>
                      </a:solidFill>
                      <a:prstDash val="solid"/>
                      <a:bevel/>
                      <a:headEnd type="none" w="med" len="med"/>
                      <a:tailEnd type="none" w="med" len="med"/>
                    </a:lnL>
                    <a:lnR w="9525" cap="flat" cmpd="sng">
                      <a:solidFill>
                        <a:schemeClr val="bg1"/>
                      </a:solidFill>
                      <a:prstDash val="solid"/>
                      <a:bevel/>
                      <a:headEnd type="none" w="med" len="med"/>
                      <a:tailEnd type="none" w="med" len="med"/>
                    </a:lnR>
                    <a:lnT cap="flat">
                      <a:noFill/>
                    </a:lnT>
                    <a:lnB cap="flat">
                      <a:noFill/>
                    </a:lnB>
                    <a:lnTlToBr>
                      <a:noFill/>
                    </a:lnTlToBr>
                    <a:lnBlToTr>
                      <a:noFill/>
                    </a:lnBlToTr>
                    <a:solidFill>
                      <a:schemeClr val="bg1"/>
                    </a:solidFill>
                  </a:tcPr>
                </a:tc>
                <a:tc>
                  <a:txBody>
                    <a:bodyPr/>
                    <a:p>
                      <a:pPr marL="0" lvl="0" indent="0" algn="ctr" fontAlgn="ctr">
                        <a:spcBef>
                          <a:spcPct val="0"/>
                        </a:spcBef>
                        <a:buFont typeface="Arial" panose="020B0604020202020204" pitchFamily="34" charset="0"/>
                        <a:buNone/>
                      </a:pPr>
                      <a:r>
                        <a:rPr lang="en-US" altLang="x-none" sz="1000" b="1" dirty="0">
                          <a:solidFill>
                            <a:srgbClr val="000000"/>
                          </a:solidFill>
                          <a:latin typeface="华文楷体" panose="02010600040101010101" charset="-122"/>
                          <a:ea typeface="华文楷体" panose="02010600040101010101" charset="-122"/>
                          <a:sym typeface="楷体" panose="02010609060101010101" pitchFamily="49" charset="-122"/>
                        </a:rPr>
                        <a:t>0</a:t>
                      </a:r>
                      <a:endParaRPr lang="en-US" altLang="x-none" sz="1000" b="1" dirty="0">
                        <a:solidFill>
                          <a:srgbClr val="000000"/>
                        </a:solidFill>
                        <a:latin typeface="华文楷体" panose="02010600040101010101" charset="-122"/>
                        <a:ea typeface="华文楷体" panose="02010600040101010101" charset="-122"/>
                        <a:sym typeface="楷体" panose="02010609060101010101" pitchFamily="49" charset="-122"/>
                      </a:endParaRPr>
                    </a:p>
                  </a:txBody>
                  <a:tcPr marL="0" marR="0" marT="0" marB="0" anchor="ctr">
                    <a:lnL w="9525" cap="flat" cmpd="sng">
                      <a:solidFill>
                        <a:schemeClr val="bg1"/>
                      </a:solidFill>
                      <a:prstDash val="solid"/>
                      <a:bevel/>
                      <a:headEnd type="none" w="med" len="med"/>
                      <a:tailEnd type="none" w="med" len="med"/>
                    </a:lnL>
                    <a:lnR w="9525" cap="flat" cmpd="sng">
                      <a:solidFill>
                        <a:srgbClr val="7F7F7F"/>
                      </a:solidFill>
                      <a:prstDash val="solid"/>
                      <a:bevel/>
                      <a:headEnd type="none" w="med" len="med"/>
                      <a:tailEnd type="none" w="med" len="med"/>
                    </a:lnR>
                    <a:lnT cap="flat">
                      <a:noFill/>
                    </a:lnT>
                    <a:lnB cap="flat">
                      <a:noFill/>
                    </a:lnB>
                    <a:lnTlToBr>
                      <a:noFill/>
                    </a:lnTlToBr>
                    <a:lnBlToTr>
                      <a:noFill/>
                    </a:lnBlToTr>
                    <a:solidFill>
                      <a:schemeClr val="bg1"/>
                    </a:solidFill>
                  </a:tcPr>
                </a:tc>
                <a:tc>
                  <a:txBody>
                    <a:bodyPr/>
                    <a:p>
                      <a:pPr marL="0" lvl="0" indent="0" algn="ctr" fontAlgn="ctr">
                        <a:spcBef>
                          <a:spcPct val="0"/>
                        </a:spcBef>
                        <a:buFont typeface="Arial" panose="020B0604020202020204" pitchFamily="34" charset="0"/>
                        <a:buNone/>
                      </a:pPr>
                      <a:r>
                        <a:rPr lang="zh-CN" altLang="en-US" sz="1000" b="1">
                          <a:solidFill>
                            <a:srgbClr val="000000"/>
                          </a:solidFill>
                          <a:latin typeface="华文楷体" panose="02010600040101010101" charset="-122"/>
                          <a:ea typeface="华文楷体" panose="02010600040101010101" charset="-122"/>
                          <a:sym typeface="楷体" panose="02010609060101010101" pitchFamily="49" charset="-122"/>
                        </a:rPr>
                        <a:t>　</a:t>
                      </a:r>
                      <a:endParaRPr lang="zh-CN" altLang="en-US" sz="1000" b="1">
                        <a:solidFill>
                          <a:srgbClr val="000000"/>
                        </a:solidFill>
                        <a:latin typeface="华文楷体" panose="02010600040101010101" charset="-122"/>
                        <a:ea typeface="华文楷体" panose="02010600040101010101" charset="-122"/>
                        <a:sym typeface="楷体" panose="02010609060101010101" pitchFamily="49" charset="-122"/>
                      </a:endParaRPr>
                    </a:p>
                  </a:txBody>
                  <a:tcPr marL="0" marR="0" marT="0" marB="0" anchor="ctr">
                    <a:lnL w="9525" cap="flat" cmpd="sng">
                      <a:solidFill>
                        <a:srgbClr val="7F7F7F"/>
                      </a:solidFill>
                      <a:prstDash val="solid"/>
                      <a:bevel/>
                      <a:headEnd type="none" w="med" len="med"/>
                      <a:tailEnd type="none" w="med" len="med"/>
                    </a:lnL>
                    <a:lnR w="9525" cap="flat" cmpd="sng">
                      <a:solidFill>
                        <a:schemeClr val="bg1"/>
                      </a:solidFill>
                      <a:prstDash val="solid"/>
                      <a:bevel/>
                      <a:headEnd type="none" w="med" len="med"/>
                      <a:tailEnd type="none" w="med" len="med"/>
                    </a:lnR>
                    <a:lnT cap="flat">
                      <a:noFill/>
                    </a:lnT>
                    <a:lnB cap="flat">
                      <a:noFill/>
                    </a:lnB>
                    <a:lnTlToBr>
                      <a:noFill/>
                    </a:lnTlToBr>
                    <a:lnBlToTr>
                      <a:noFill/>
                    </a:lnBlToTr>
                    <a:solidFill>
                      <a:schemeClr val="bg1"/>
                    </a:solidFill>
                  </a:tcPr>
                </a:tc>
                <a:tc>
                  <a:txBody>
                    <a:bodyPr/>
                    <a:p>
                      <a:pPr marL="0" lvl="0" indent="0" algn="ctr" fontAlgn="ctr">
                        <a:spcBef>
                          <a:spcPct val="0"/>
                        </a:spcBef>
                        <a:buFont typeface="Arial" panose="020B0604020202020204" pitchFamily="34" charset="0"/>
                        <a:buNone/>
                      </a:pPr>
                      <a:r>
                        <a:rPr lang="zh-CN" altLang="en-US" sz="1000" b="1">
                          <a:solidFill>
                            <a:srgbClr val="000000"/>
                          </a:solidFill>
                          <a:latin typeface="华文楷体" panose="02010600040101010101" charset="-122"/>
                          <a:ea typeface="华文楷体" panose="02010600040101010101" charset="-122"/>
                          <a:sym typeface="楷体" panose="02010609060101010101" pitchFamily="49" charset="-122"/>
                        </a:rPr>
                        <a:t>　</a:t>
                      </a:r>
                      <a:endParaRPr lang="zh-CN" altLang="en-US" sz="1000" b="1">
                        <a:solidFill>
                          <a:srgbClr val="000000"/>
                        </a:solidFill>
                        <a:latin typeface="华文楷体" panose="02010600040101010101" charset="-122"/>
                        <a:ea typeface="华文楷体" panose="02010600040101010101" charset="-122"/>
                        <a:sym typeface="楷体" panose="02010609060101010101" pitchFamily="49" charset="-122"/>
                      </a:endParaRPr>
                    </a:p>
                  </a:txBody>
                  <a:tcPr marL="0" marR="0" marT="0" marB="0" anchor="ctr">
                    <a:lnL w="9525" cap="flat" cmpd="sng">
                      <a:solidFill>
                        <a:schemeClr val="bg1"/>
                      </a:solidFill>
                      <a:prstDash val="solid"/>
                      <a:bevel/>
                      <a:headEnd type="none" w="med" len="med"/>
                      <a:tailEnd type="none" w="med" len="med"/>
                    </a:lnL>
                    <a:lnR w="9525" cap="flat" cmpd="sng">
                      <a:solidFill>
                        <a:schemeClr val="bg1"/>
                      </a:solidFill>
                      <a:prstDash val="solid"/>
                      <a:bevel/>
                      <a:headEnd type="none" w="med" len="med"/>
                      <a:tailEnd type="none" w="med" len="med"/>
                    </a:lnR>
                    <a:lnT cap="flat">
                      <a:noFill/>
                    </a:lnT>
                    <a:lnB cap="flat">
                      <a:noFill/>
                    </a:lnB>
                    <a:lnTlToBr>
                      <a:noFill/>
                    </a:lnTlToBr>
                    <a:lnBlToTr>
                      <a:noFill/>
                    </a:lnBlToTr>
                    <a:solidFill>
                      <a:schemeClr val="bg1"/>
                    </a:solidFill>
                  </a:tcPr>
                </a:tc>
                <a:tc>
                  <a:txBody>
                    <a:bodyPr/>
                    <a:p>
                      <a:pPr marL="0" lvl="0" indent="0" algn="ctr" fontAlgn="ctr">
                        <a:spcBef>
                          <a:spcPct val="0"/>
                        </a:spcBef>
                        <a:buFont typeface="Arial" panose="020B0604020202020204" pitchFamily="34" charset="0"/>
                        <a:buNone/>
                      </a:pPr>
                      <a:r>
                        <a:rPr lang="zh-CN" altLang="en-US" sz="1000" b="1">
                          <a:solidFill>
                            <a:srgbClr val="000000"/>
                          </a:solidFill>
                          <a:latin typeface="华文楷体" panose="02010600040101010101" charset="-122"/>
                          <a:ea typeface="华文楷体" panose="02010600040101010101" charset="-122"/>
                          <a:sym typeface="楷体" panose="02010609060101010101" pitchFamily="49" charset="-122"/>
                        </a:rPr>
                        <a:t>　</a:t>
                      </a:r>
                      <a:endParaRPr lang="zh-CN" altLang="en-US" sz="1000" b="1">
                        <a:solidFill>
                          <a:srgbClr val="000000"/>
                        </a:solidFill>
                        <a:latin typeface="华文楷体" panose="02010600040101010101" charset="-122"/>
                        <a:ea typeface="华文楷体" panose="02010600040101010101" charset="-122"/>
                        <a:sym typeface="楷体" panose="02010609060101010101" pitchFamily="49" charset="-122"/>
                      </a:endParaRPr>
                    </a:p>
                  </a:txBody>
                  <a:tcPr marL="0" marR="0" marT="0" marB="0" anchor="ctr">
                    <a:lnL w="9525" cap="flat" cmpd="sng">
                      <a:solidFill>
                        <a:schemeClr val="bg1"/>
                      </a:solidFill>
                      <a:prstDash val="solid"/>
                      <a:bevel/>
                      <a:headEnd type="none" w="med" len="med"/>
                      <a:tailEnd type="none" w="med" len="med"/>
                    </a:lnL>
                    <a:lnR w="9525" cap="flat" cmpd="sng">
                      <a:solidFill>
                        <a:srgbClr val="7F7F7F"/>
                      </a:solidFill>
                      <a:prstDash val="solid"/>
                      <a:bevel/>
                      <a:headEnd type="none" w="med" len="med"/>
                      <a:tailEnd type="none" w="med" len="med"/>
                    </a:lnR>
                    <a:lnT cap="flat">
                      <a:noFill/>
                    </a:lnT>
                    <a:lnB cap="flat">
                      <a:noFill/>
                    </a:lnB>
                    <a:lnTlToBr>
                      <a:noFill/>
                    </a:lnTlToBr>
                    <a:lnBlToTr>
                      <a:noFill/>
                    </a:lnBlToTr>
                    <a:solidFill>
                      <a:schemeClr val="bg1"/>
                    </a:solidFill>
                  </a:tcPr>
                </a:tc>
                <a:tc>
                  <a:txBody>
                    <a:bodyPr/>
                    <a:p>
                      <a:pPr marL="0" lvl="0" indent="0" algn="ctr" fontAlgn="ctr">
                        <a:spcBef>
                          <a:spcPct val="0"/>
                        </a:spcBef>
                        <a:buFont typeface="Arial" panose="020B0604020202020204" pitchFamily="34" charset="0"/>
                        <a:buNone/>
                      </a:pPr>
                      <a:r>
                        <a:rPr lang="en-US" altLang="x-none" sz="1000" b="1" dirty="0">
                          <a:solidFill>
                            <a:srgbClr val="000000"/>
                          </a:solidFill>
                          <a:latin typeface="华文楷体" panose="02010600040101010101" charset="-122"/>
                          <a:ea typeface="华文楷体" panose="02010600040101010101" charset="-122"/>
                          <a:sym typeface="楷体" panose="02010609060101010101" pitchFamily="49" charset="-122"/>
                        </a:rPr>
                        <a:t>1 </a:t>
                      </a:r>
                      <a:endParaRPr lang="en-US" altLang="x-none" sz="1000" b="1" dirty="0">
                        <a:solidFill>
                          <a:srgbClr val="000000"/>
                        </a:solidFill>
                        <a:latin typeface="华文楷体" panose="02010600040101010101" charset="-122"/>
                        <a:ea typeface="华文楷体" panose="02010600040101010101" charset="-122"/>
                        <a:sym typeface="楷体" panose="02010609060101010101" pitchFamily="49" charset="-122"/>
                      </a:endParaRPr>
                    </a:p>
                  </a:txBody>
                  <a:tcPr marL="0" marR="0" marT="0" marB="0" anchor="ctr">
                    <a:lnL w="9525" cap="flat" cmpd="sng">
                      <a:solidFill>
                        <a:srgbClr val="7F7F7F"/>
                      </a:solidFill>
                      <a:prstDash val="solid"/>
                      <a:bevel/>
                      <a:headEnd type="none" w="med" len="med"/>
                      <a:tailEnd type="none" w="med" len="med"/>
                    </a:lnL>
                    <a:lnR w="9525" cap="flat" cmpd="sng">
                      <a:solidFill>
                        <a:schemeClr val="bg1"/>
                      </a:solidFill>
                      <a:prstDash val="solid"/>
                      <a:bevel/>
                      <a:headEnd type="none" w="med" len="med"/>
                      <a:tailEnd type="none" w="med" len="med"/>
                    </a:lnR>
                    <a:lnT cap="flat">
                      <a:noFill/>
                    </a:lnT>
                    <a:lnB cap="flat">
                      <a:noFill/>
                    </a:lnB>
                    <a:lnTlToBr>
                      <a:noFill/>
                    </a:lnTlToBr>
                    <a:lnBlToTr>
                      <a:noFill/>
                    </a:lnBlToTr>
                    <a:solidFill>
                      <a:schemeClr val="bg1"/>
                    </a:solidFill>
                  </a:tcPr>
                </a:tc>
                <a:tc>
                  <a:txBody>
                    <a:bodyPr/>
                    <a:p>
                      <a:pPr marL="0" lvl="0" indent="0" algn="ctr" fontAlgn="ctr">
                        <a:spcBef>
                          <a:spcPct val="0"/>
                        </a:spcBef>
                        <a:buFont typeface="Arial" panose="020B0604020202020204" pitchFamily="34" charset="0"/>
                        <a:buNone/>
                      </a:pPr>
                      <a:r>
                        <a:rPr lang="en-US" altLang="x-none" sz="1000" b="1" dirty="0">
                          <a:solidFill>
                            <a:srgbClr val="000000"/>
                          </a:solidFill>
                          <a:latin typeface="华文楷体" panose="02010600040101010101" charset="-122"/>
                          <a:ea typeface="华文楷体" panose="02010600040101010101" charset="-122"/>
                          <a:sym typeface="楷体" panose="02010609060101010101" pitchFamily="49" charset="-122"/>
                        </a:rPr>
                        <a:t>/</a:t>
                      </a:r>
                      <a:endParaRPr lang="en-US" altLang="x-none" sz="1000" b="1" dirty="0">
                        <a:solidFill>
                          <a:srgbClr val="000000"/>
                        </a:solidFill>
                        <a:latin typeface="华文楷体" panose="02010600040101010101" charset="-122"/>
                        <a:ea typeface="华文楷体" panose="02010600040101010101" charset="-122"/>
                        <a:sym typeface="楷体" panose="02010609060101010101" pitchFamily="49" charset="-122"/>
                      </a:endParaRPr>
                    </a:p>
                  </a:txBody>
                  <a:tcPr marL="0" marR="0" marT="0" marB="0" anchor="ctr">
                    <a:lnL w="9525" cap="flat" cmpd="sng">
                      <a:solidFill>
                        <a:schemeClr val="bg1"/>
                      </a:solidFill>
                      <a:prstDash val="solid"/>
                      <a:bevel/>
                      <a:headEnd type="none" w="med" len="med"/>
                      <a:tailEnd type="none" w="med" len="med"/>
                    </a:lnL>
                    <a:lnR w="9525" cap="flat" cmpd="sng">
                      <a:solidFill>
                        <a:schemeClr val="bg1"/>
                      </a:solidFill>
                      <a:prstDash val="solid"/>
                      <a:bevel/>
                      <a:headEnd type="none" w="med" len="med"/>
                      <a:tailEnd type="none" w="med" len="med"/>
                    </a:lnR>
                    <a:lnT cap="flat">
                      <a:noFill/>
                    </a:lnT>
                    <a:lnB cap="flat">
                      <a:noFill/>
                    </a:lnB>
                    <a:lnTlToBr>
                      <a:noFill/>
                    </a:lnTlToBr>
                    <a:lnBlToTr>
                      <a:noFill/>
                    </a:lnBlToTr>
                    <a:solidFill>
                      <a:schemeClr val="bg1"/>
                    </a:solidFill>
                  </a:tcPr>
                </a:tc>
                <a:tc>
                  <a:txBody>
                    <a:bodyPr/>
                    <a:p>
                      <a:pPr marL="0" lvl="0" indent="0" algn="ctr" fontAlgn="ctr">
                        <a:spcBef>
                          <a:spcPct val="0"/>
                        </a:spcBef>
                        <a:buFont typeface="Arial" panose="020B0604020202020204" pitchFamily="34" charset="0"/>
                        <a:buNone/>
                      </a:pPr>
                      <a:r>
                        <a:rPr lang="en-US" altLang="x-none" sz="1000" b="1" dirty="0">
                          <a:solidFill>
                            <a:srgbClr val="000000"/>
                          </a:solidFill>
                          <a:latin typeface="华文楷体" panose="02010600040101010101" charset="-122"/>
                          <a:ea typeface="华文楷体" panose="02010600040101010101" charset="-122"/>
                          <a:sym typeface="楷体" panose="02010609060101010101" pitchFamily="49" charset="-122"/>
                        </a:rPr>
                        <a:t>0</a:t>
                      </a:r>
                      <a:endParaRPr lang="en-US" altLang="x-none" sz="1000" b="1" dirty="0">
                        <a:solidFill>
                          <a:srgbClr val="000000"/>
                        </a:solidFill>
                        <a:latin typeface="华文楷体" panose="02010600040101010101" charset="-122"/>
                        <a:ea typeface="华文楷体" panose="02010600040101010101" charset="-122"/>
                        <a:sym typeface="楷体" panose="02010609060101010101" pitchFamily="49" charset="-122"/>
                      </a:endParaRPr>
                    </a:p>
                  </a:txBody>
                  <a:tcPr marL="0" marR="0" marT="0" marB="0" anchor="ctr">
                    <a:lnL w="9525" cap="flat" cmpd="sng">
                      <a:solidFill>
                        <a:schemeClr val="bg1"/>
                      </a:solidFill>
                      <a:prstDash val="solid"/>
                      <a:bevel/>
                      <a:headEnd type="none" w="med" len="med"/>
                      <a:tailEnd type="none" w="med" len="med"/>
                    </a:lnL>
                    <a:lnR w="9525" cap="flat" cmpd="sng">
                      <a:solidFill>
                        <a:srgbClr val="7F7F7F"/>
                      </a:solidFill>
                      <a:prstDash val="solid"/>
                      <a:bevel/>
                      <a:headEnd type="none" w="med" len="med"/>
                      <a:tailEnd type="none" w="med" len="med"/>
                    </a:lnR>
                    <a:lnT cap="flat">
                      <a:noFill/>
                    </a:lnT>
                    <a:lnB cap="flat">
                      <a:noFill/>
                    </a:lnB>
                    <a:lnTlToBr>
                      <a:noFill/>
                    </a:lnTlToBr>
                    <a:lnBlToTr>
                      <a:noFill/>
                    </a:lnBlToTr>
                    <a:solidFill>
                      <a:schemeClr val="bg1"/>
                    </a:solidFill>
                  </a:tcPr>
                </a:tc>
                <a:tc>
                  <a:txBody>
                    <a:bodyPr/>
                    <a:p>
                      <a:pPr marL="0" lvl="0" indent="0" algn="l" fontAlgn="ctr">
                        <a:spcBef>
                          <a:spcPct val="0"/>
                        </a:spcBef>
                        <a:buFont typeface="Arial" panose="020B0604020202020204" pitchFamily="34" charset="0"/>
                        <a:buNone/>
                      </a:pPr>
                      <a:endParaRPr lang="en-US" altLang="x-none" sz="800" b="1" dirty="0">
                        <a:solidFill>
                          <a:srgbClr val="000000"/>
                        </a:solidFill>
                        <a:latin typeface="华文楷体" panose="02010600040101010101" charset="-122"/>
                        <a:ea typeface="华文楷体" panose="02010600040101010101" charset="-122"/>
                        <a:cs typeface="华文楷体" panose="02010600040101010101" charset="-122"/>
                        <a:sym typeface="Malgun Gothic" panose="020B0503020000020004" pitchFamily="34" charset="-127"/>
                      </a:endParaRPr>
                    </a:p>
                  </a:txBody>
                  <a:tcPr marL="0" marR="0" marT="0" marB="0" anchor="ctr">
                    <a:lnL w="9525" cap="flat" cmpd="sng">
                      <a:solidFill>
                        <a:srgbClr val="7F7F7F"/>
                      </a:solidFill>
                      <a:prstDash val="solid"/>
                      <a:bevel/>
                      <a:headEnd type="none" w="med" len="med"/>
                      <a:tailEnd type="none" w="med" len="med"/>
                    </a:lnL>
                    <a:lnR w="9525" cap="flat" cmpd="sng">
                      <a:solidFill>
                        <a:srgbClr val="7F7F7F"/>
                      </a:solidFill>
                      <a:prstDash val="solid"/>
                      <a:bevel/>
                      <a:headEnd type="none" w="med" len="med"/>
                      <a:tailEnd type="none" w="med" len="med"/>
                    </a:lnR>
                    <a:lnT cap="flat">
                      <a:noFill/>
                    </a:lnT>
                    <a:lnB cap="flat">
                      <a:noFill/>
                    </a:lnB>
                    <a:lnTlToBr>
                      <a:noFill/>
                    </a:lnTlToBr>
                    <a:lnBlToTr>
                      <a:noFill/>
                    </a:lnBlToTr>
                    <a:solidFill>
                      <a:schemeClr val="bg1"/>
                    </a:solidFill>
                  </a:tcPr>
                </a:tc>
              </a:tr>
              <a:tr h="200025">
                <a:tc vMerge="1">
                  <a:tcPr>
                    <a:lnL w="9525" cap="flat" cmpd="sng">
                      <a:solidFill>
                        <a:srgbClr val="7F7F7F"/>
                      </a:solidFill>
                      <a:prstDash val="solid"/>
                      <a:bevel/>
                      <a:headEnd type="none" w="med" len="med"/>
                      <a:tailEnd type="none" w="med" len="med"/>
                    </a:lnL>
                    <a:lnR w="9525" cap="flat" cmpd="sng">
                      <a:solidFill>
                        <a:srgbClr val="7F7F7F"/>
                      </a:solidFill>
                      <a:prstDash val="solid"/>
                      <a:bevel/>
                      <a:headEnd type="none" w="med" len="med"/>
                      <a:tailEnd type="none" w="med" len="med"/>
                    </a:lnR>
                  </a:tcPr>
                </a:tc>
                <a:tc vMerge="1">
                  <a:tcPr>
                    <a:lnL w="9525" cap="flat" cmpd="sng">
                      <a:solidFill>
                        <a:srgbClr val="7F7F7F"/>
                      </a:solidFill>
                      <a:prstDash val="solid"/>
                      <a:bevel/>
                      <a:headEnd type="none" w="med" len="med"/>
                      <a:tailEnd type="none" w="med" len="med"/>
                    </a:lnL>
                    <a:lnR w="9525" cap="flat" cmpd="sng">
                      <a:solidFill>
                        <a:srgbClr val="7F7F7F"/>
                      </a:solidFill>
                      <a:prstDash val="solid"/>
                      <a:bevel/>
                      <a:headEnd type="none" w="med" len="med"/>
                      <a:tailEnd type="none" w="med" len="med"/>
                    </a:lnR>
                  </a:tcPr>
                </a:tc>
                <a:tc vMerge="1">
                  <a:tcPr>
                    <a:lnL w="9525" cap="flat" cmpd="sng">
                      <a:solidFill>
                        <a:srgbClr val="7F7F7F"/>
                      </a:solidFill>
                      <a:prstDash val="solid"/>
                      <a:bevel/>
                      <a:headEnd type="none" w="med" len="med"/>
                      <a:tailEnd type="none" w="med" len="med"/>
                    </a:lnL>
                    <a:lnR cap="flat">
                      <a:noFill/>
                    </a:lnR>
                  </a:tcPr>
                </a:tc>
                <a:tc>
                  <a:txBody>
                    <a:bodyPr/>
                    <a:p>
                      <a:pPr marL="0" lvl="0" indent="0" algn="ctr" fontAlgn="ctr">
                        <a:spcBef>
                          <a:spcPct val="0"/>
                        </a:spcBef>
                        <a:buFont typeface="Arial" panose="020B0604020202020204" pitchFamily="34" charset="0"/>
                        <a:buNone/>
                      </a:pPr>
                      <a:r>
                        <a:rPr lang="en-US" altLang="x-none" sz="1000" b="1" dirty="0">
                          <a:solidFill>
                            <a:srgbClr val="000000"/>
                          </a:solidFill>
                          <a:latin typeface="华文楷体" panose="02010600040101010101" charset="-122"/>
                          <a:ea typeface="华文楷体" panose="02010600040101010101" charset="-122"/>
                          <a:cs typeface="华文楷体" panose="02010600040101010101" charset="-122"/>
                          <a:sym typeface="Malgun Gothic" panose="020B0503020000020004" pitchFamily="34" charset="-127"/>
                        </a:rPr>
                        <a:t>CKD/</a:t>
                      </a:r>
                      <a:r>
                        <a:rPr lang="zh-CN" altLang="en-US" sz="1000" b="1" dirty="0">
                          <a:solidFill>
                            <a:srgbClr val="000000"/>
                          </a:solidFill>
                          <a:latin typeface="华文楷体" panose="02010600040101010101" charset="-122"/>
                          <a:ea typeface="华文楷体" panose="02010600040101010101" charset="-122"/>
                          <a:cs typeface="华文楷体" panose="02010600040101010101" charset="-122"/>
                          <a:sym typeface="Malgun Gothic" panose="020B0503020000020004" pitchFamily="34" charset="-127"/>
                        </a:rPr>
                        <a:t>指定部件运营</a:t>
                      </a:r>
                      <a:endParaRPr lang="zh-CN" altLang="en-US" sz="1000" b="1" dirty="0">
                        <a:solidFill>
                          <a:srgbClr val="000000"/>
                        </a:solidFill>
                        <a:latin typeface="华文楷体" panose="02010600040101010101" charset="-122"/>
                        <a:ea typeface="华文楷体" panose="02010600040101010101" charset="-122"/>
                        <a:cs typeface="华文楷体" panose="02010600040101010101" charset="-122"/>
                        <a:sym typeface="Malgun Gothic" panose="020B0503020000020004" pitchFamily="34" charset="-127"/>
                      </a:endParaRPr>
                    </a:p>
                  </a:txBody>
                  <a:tcPr marL="0" marR="0" marT="0" marB="0" anchor="ctr">
                    <a:lnL cap="flat">
                      <a:noFill/>
                    </a:lnL>
                    <a:lnR w="9525" cap="flat" cmpd="sng">
                      <a:solidFill>
                        <a:srgbClr val="7F7F7F"/>
                      </a:solidFill>
                      <a:prstDash val="solid"/>
                      <a:bevel/>
                      <a:headEnd type="none" w="med" len="med"/>
                      <a:tailEnd type="none" w="med" len="med"/>
                    </a:lnR>
                    <a:lnT cap="flat">
                      <a:noFill/>
                    </a:lnT>
                    <a:lnB cap="flat">
                      <a:noFill/>
                    </a:lnB>
                    <a:lnTlToBr>
                      <a:noFill/>
                    </a:lnTlToBr>
                    <a:lnBlToTr>
                      <a:noFill/>
                    </a:lnBlToTr>
                    <a:solidFill>
                      <a:schemeClr val="bg1"/>
                    </a:solidFill>
                  </a:tcPr>
                </a:tc>
                <a:tc>
                  <a:txBody>
                    <a:bodyPr/>
                    <a:p>
                      <a:pPr marL="0" lvl="0" indent="0" algn="ctr" fontAlgn="ctr">
                        <a:spcBef>
                          <a:spcPct val="0"/>
                        </a:spcBef>
                        <a:buFont typeface="Arial" panose="020B0604020202020204" pitchFamily="34" charset="0"/>
                        <a:buNone/>
                      </a:pPr>
                      <a:r>
                        <a:rPr lang="en-US" altLang="x-none" sz="1000" b="1" dirty="0">
                          <a:solidFill>
                            <a:srgbClr val="000000"/>
                          </a:solidFill>
                          <a:latin typeface="华文楷体" panose="02010600040101010101" charset="-122"/>
                          <a:ea typeface="华文楷体" panose="02010600040101010101" charset="-122"/>
                          <a:sym typeface="楷体" panose="02010609060101010101" pitchFamily="49" charset="-122"/>
                        </a:rPr>
                        <a:t>1</a:t>
                      </a:r>
                      <a:endParaRPr lang="en-US" altLang="x-none" sz="1000" b="1" dirty="0">
                        <a:solidFill>
                          <a:srgbClr val="000000"/>
                        </a:solidFill>
                        <a:latin typeface="华文楷体" panose="02010600040101010101" charset="-122"/>
                        <a:ea typeface="华文楷体" panose="02010600040101010101" charset="-122"/>
                        <a:sym typeface="楷体" panose="02010609060101010101" pitchFamily="49" charset="-122"/>
                      </a:endParaRPr>
                    </a:p>
                  </a:txBody>
                  <a:tcPr marL="0" marR="0" marT="0" marB="0" anchor="ctr">
                    <a:lnL w="9525" cap="flat" cmpd="sng">
                      <a:solidFill>
                        <a:srgbClr val="7F7F7F"/>
                      </a:solidFill>
                      <a:prstDash val="solid"/>
                      <a:bevel/>
                      <a:headEnd type="none" w="med" len="med"/>
                      <a:tailEnd type="none" w="med" len="med"/>
                    </a:lnL>
                    <a:lnR w="9525" cap="flat" cmpd="sng">
                      <a:solidFill>
                        <a:schemeClr val="bg1"/>
                      </a:solidFill>
                      <a:prstDash val="solid"/>
                      <a:bevel/>
                      <a:headEnd type="none" w="med" len="med"/>
                      <a:tailEnd type="none" w="med" len="med"/>
                    </a:lnR>
                    <a:lnT cap="flat">
                      <a:noFill/>
                    </a:lnT>
                    <a:lnB cap="flat">
                      <a:noFill/>
                    </a:lnB>
                    <a:lnTlToBr>
                      <a:noFill/>
                    </a:lnTlToBr>
                    <a:lnBlToTr>
                      <a:noFill/>
                    </a:lnBlToTr>
                    <a:solidFill>
                      <a:schemeClr val="bg1"/>
                    </a:solidFill>
                  </a:tcPr>
                </a:tc>
                <a:tc>
                  <a:txBody>
                    <a:bodyPr/>
                    <a:p>
                      <a:pPr marL="0" lvl="0" indent="0" algn="ctr" fontAlgn="ctr">
                        <a:spcBef>
                          <a:spcPct val="0"/>
                        </a:spcBef>
                        <a:buFont typeface="Arial" panose="020B0604020202020204" pitchFamily="34" charset="0"/>
                        <a:buNone/>
                      </a:pPr>
                      <a:r>
                        <a:rPr lang="en-US" altLang="x-none" sz="1000" b="1" dirty="0">
                          <a:solidFill>
                            <a:srgbClr val="000000"/>
                          </a:solidFill>
                          <a:latin typeface="华文楷体" panose="02010600040101010101" charset="-122"/>
                          <a:ea typeface="华文楷体" panose="02010600040101010101" charset="-122"/>
                          <a:sym typeface="楷体" panose="02010609060101010101" pitchFamily="49" charset="-122"/>
                        </a:rPr>
                        <a:t>/</a:t>
                      </a:r>
                      <a:endParaRPr lang="en-US" altLang="x-none" sz="1000" b="1" dirty="0">
                        <a:solidFill>
                          <a:srgbClr val="000000"/>
                        </a:solidFill>
                        <a:latin typeface="华文楷体" panose="02010600040101010101" charset="-122"/>
                        <a:ea typeface="华文楷体" panose="02010600040101010101" charset="-122"/>
                        <a:sym typeface="楷体" panose="02010609060101010101" pitchFamily="49" charset="-122"/>
                      </a:endParaRPr>
                    </a:p>
                  </a:txBody>
                  <a:tcPr marL="0" marR="0" marT="0" marB="0" anchor="ctr">
                    <a:lnL w="9525" cap="flat" cmpd="sng">
                      <a:solidFill>
                        <a:schemeClr val="bg1"/>
                      </a:solidFill>
                      <a:prstDash val="solid"/>
                      <a:bevel/>
                      <a:headEnd type="none" w="med" len="med"/>
                      <a:tailEnd type="none" w="med" len="med"/>
                    </a:lnL>
                    <a:lnR w="9525" cap="flat" cmpd="sng">
                      <a:solidFill>
                        <a:schemeClr val="bg1"/>
                      </a:solidFill>
                      <a:prstDash val="solid"/>
                      <a:bevel/>
                      <a:headEnd type="none" w="med" len="med"/>
                      <a:tailEnd type="none" w="med" len="med"/>
                    </a:lnR>
                    <a:lnT cap="flat">
                      <a:noFill/>
                    </a:lnT>
                    <a:lnB cap="flat">
                      <a:noFill/>
                    </a:lnB>
                    <a:lnTlToBr>
                      <a:noFill/>
                    </a:lnTlToBr>
                    <a:lnBlToTr>
                      <a:noFill/>
                    </a:lnBlToTr>
                    <a:solidFill>
                      <a:schemeClr val="bg1"/>
                    </a:solidFill>
                  </a:tcPr>
                </a:tc>
                <a:tc>
                  <a:txBody>
                    <a:bodyPr/>
                    <a:p>
                      <a:pPr marL="0" lvl="0" indent="0" algn="ctr" fontAlgn="ctr">
                        <a:spcBef>
                          <a:spcPct val="0"/>
                        </a:spcBef>
                        <a:buFont typeface="Arial" panose="020B0604020202020204" pitchFamily="34" charset="0"/>
                        <a:buNone/>
                      </a:pPr>
                      <a:r>
                        <a:rPr lang="en-US" altLang="x-none" sz="1000" b="1" dirty="0">
                          <a:solidFill>
                            <a:srgbClr val="000000"/>
                          </a:solidFill>
                          <a:latin typeface="华文楷体" panose="02010600040101010101" charset="-122"/>
                          <a:ea typeface="华文楷体" panose="02010600040101010101" charset="-122"/>
                          <a:sym typeface="楷体" panose="02010609060101010101" pitchFamily="49" charset="-122"/>
                        </a:rPr>
                        <a:t>-</a:t>
                      </a:r>
                      <a:endParaRPr lang="en-US" altLang="x-none" sz="1000" b="1" dirty="0">
                        <a:solidFill>
                          <a:srgbClr val="000000"/>
                        </a:solidFill>
                        <a:latin typeface="华文楷体" panose="02010600040101010101" charset="-122"/>
                        <a:ea typeface="华文楷体" panose="02010600040101010101" charset="-122"/>
                        <a:sym typeface="楷体" panose="02010609060101010101" pitchFamily="49" charset="-122"/>
                      </a:endParaRPr>
                    </a:p>
                  </a:txBody>
                  <a:tcPr marL="0" marR="0" marT="0" marB="0" anchor="ctr">
                    <a:lnL w="9525" cap="flat" cmpd="sng">
                      <a:solidFill>
                        <a:schemeClr val="bg1"/>
                      </a:solidFill>
                      <a:prstDash val="solid"/>
                      <a:bevel/>
                      <a:headEnd type="none" w="med" len="med"/>
                      <a:tailEnd type="none" w="med" len="med"/>
                    </a:lnL>
                    <a:lnR w="9525" cap="flat" cmpd="sng">
                      <a:solidFill>
                        <a:srgbClr val="7F7F7F"/>
                      </a:solidFill>
                      <a:prstDash val="solid"/>
                      <a:bevel/>
                      <a:headEnd type="none" w="med" len="med"/>
                      <a:tailEnd type="none" w="med" len="med"/>
                    </a:lnR>
                    <a:lnT cap="flat">
                      <a:noFill/>
                    </a:lnT>
                    <a:lnB cap="flat">
                      <a:noFill/>
                    </a:lnB>
                    <a:lnTlToBr>
                      <a:noFill/>
                    </a:lnTlToBr>
                    <a:lnBlToTr>
                      <a:noFill/>
                    </a:lnBlToTr>
                    <a:solidFill>
                      <a:schemeClr val="bg1"/>
                    </a:solidFill>
                  </a:tcPr>
                </a:tc>
                <a:tc>
                  <a:txBody>
                    <a:bodyPr/>
                    <a:p>
                      <a:pPr marL="0" lvl="0" indent="0" algn="ctr" fontAlgn="ctr">
                        <a:spcBef>
                          <a:spcPct val="0"/>
                        </a:spcBef>
                        <a:buFont typeface="Arial" panose="020B0604020202020204" pitchFamily="34" charset="0"/>
                        <a:buNone/>
                      </a:pPr>
                      <a:r>
                        <a:rPr lang="zh-CN" altLang="en-US" sz="1000" b="1">
                          <a:solidFill>
                            <a:srgbClr val="000000"/>
                          </a:solidFill>
                          <a:latin typeface="华文楷体" panose="02010600040101010101" charset="-122"/>
                          <a:ea typeface="华文楷体" panose="02010600040101010101" charset="-122"/>
                          <a:sym typeface="楷体" panose="02010609060101010101" pitchFamily="49" charset="-122"/>
                        </a:rPr>
                        <a:t>　</a:t>
                      </a:r>
                      <a:endParaRPr lang="zh-CN" altLang="en-US" sz="1000" b="1">
                        <a:solidFill>
                          <a:srgbClr val="000000"/>
                        </a:solidFill>
                        <a:latin typeface="华文楷体" panose="02010600040101010101" charset="-122"/>
                        <a:ea typeface="华文楷体" panose="02010600040101010101" charset="-122"/>
                        <a:sym typeface="楷体" panose="02010609060101010101" pitchFamily="49" charset="-122"/>
                      </a:endParaRPr>
                    </a:p>
                  </a:txBody>
                  <a:tcPr marL="0" marR="0" marT="0" marB="0" anchor="ctr">
                    <a:lnL w="9525" cap="flat" cmpd="sng">
                      <a:solidFill>
                        <a:srgbClr val="7F7F7F"/>
                      </a:solidFill>
                      <a:prstDash val="solid"/>
                      <a:bevel/>
                      <a:headEnd type="none" w="med" len="med"/>
                      <a:tailEnd type="none" w="med" len="med"/>
                    </a:lnL>
                    <a:lnR w="9525" cap="flat" cmpd="sng">
                      <a:solidFill>
                        <a:schemeClr val="bg1"/>
                      </a:solidFill>
                      <a:prstDash val="solid"/>
                      <a:bevel/>
                      <a:headEnd type="none" w="med" len="med"/>
                      <a:tailEnd type="none" w="med" len="med"/>
                    </a:lnR>
                    <a:lnT cap="flat">
                      <a:noFill/>
                    </a:lnT>
                    <a:lnB cap="flat">
                      <a:noFill/>
                    </a:lnB>
                    <a:lnTlToBr>
                      <a:noFill/>
                    </a:lnTlToBr>
                    <a:lnBlToTr>
                      <a:noFill/>
                    </a:lnBlToTr>
                    <a:solidFill>
                      <a:schemeClr val="bg1"/>
                    </a:solidFill>
                  </a:tcPr>
                </a:tc>
                <a:tc>
                  <a:txBody>
                    <a:bodyPr/>
                    <a:p>
                      <a:pPr marL="0" lvl="0" indent="0" algn="ctr" fontAlgn="ctr">
                        <a:spcBef>
                          <a:spcPct val="0"/>
                        </a:spcBef>
                        <a:buFont typeface="Arial" panose="020B0604020202020204" pitchFamily="34" charset="0"/>
                        <a:buNone/>
                      </a:pPr>
                      <a:r>
                        <a:rPr lang="zh-CN" altLang="en-US" sz="1000" b="1">
                          <a:solidFill>
                            <a:srgbClr val="000000"/>
                          </a:solidFill>
                          <a:latin typeface="华文楷体" panose="02010600040101010101" charset="-122"/>
                          <a:ea typeface="华文楷体" panose="02010600040101010101" charset="-122"/>
                          <a:sym typeface="楷体" panose="02010609060101010101" pitchFamily="49" charset="-122"/>
                        </a:rPr>
                        <a:t>　</a:t>
                      </a:r>
                      <a:endParaRPr lang="zh-CN" altLang="en-US" sz="1000" b="1">
                        <a:solidFill>
                          <a:srgbClr val="000000"/>
                        </a:solidFill>
                        <a:latin typeface="华文楷体" panose="02010600040101010101" charset="-122"/>
                        <a:ea typeface="华文楷体" panose="02010600040101010101" charset="-122"/>
                        <a:sym typeface="楷体" panose="02010609060101010101" pitchFamily="49" charset="-122"/>
                      </a:endParaRPr>
                    </a:p>
                  </a:txBody>
                  <a:tcPr marL="0" marR="0" marT="0" marB="0" anchor="ctr">
                    <a:lnL w="9525" cap="flat" cmpd="sng">
                      <a:solidFill>
                        <a:schemeClr val="bg1"/>
                      </a:solidFill>
                      <a:prstDash val="solid"/>
                      <a:bevel/>
                      <a:headEnd type="none" w="med" len="med"/>
                      <a:tailEnd type="none" w="med" len="med"/>
                    </a:lnL>
                    <a:lnR w="9525" cap="flat" cmpd="sng">
                      <a:solidFill>
                        <a:schemeClr val="bg1"/>
                      </a:solidFill>
                      <a:prstDash val="solid"/>
                      <a:bevel/>
                      <a:headEnd type="none" w="med" len="med"/>
                      <a:tailEnd type="none" w="med" len="med"/>
                    </a:lnR>
                    <a:lnT cap="flat">
                      <a:noFill/>
                    </a:lnT>
                    <a:lnB cap="flat">
                      <a:noFill/>
                    </a:lnB>
                    <a:lnTlToBr>
                      <a:noFill/>
                    </a:lnTlToBr>
                    <a:lnBlToTr>
                      <a:noFill/>
                    </a:lnBlToTr>
                    <a:solidFill>
                      <a:schemeClr val="bg1"/>
                    </a:solidFill>
                  </a:tcPr>
                </a:tc>
                <a:tc>
                  <a:txBody>
                    <a:bodyPr/>
                    <a:p>
                      <a:pPr marL="0" lvl="0" indent="0" algn="ctr" fontAlgn="ctr">
                        <a:spcBef>
                          <a:spcPct val="0"/>
                        </a:spcBef>
                        <a:buFont typeface="Arial" panose="020B0604020202020204" pitchFamily="34" charset="0"/>
                        <a:buNone/>
                      </a:pPr>
                      <a:r>
                        <a:rPr lang="zh-CN" altLang="en-US" sz="1000" b="1">
                          <a:solidFill>
                            <a:srgbClr val="000000"/>
                          </a:solidFill>
                          <a:latin typeface="华文楷体" panose="02010600040101010101" charset="-122"/>
                          <a:ea typeface="华文楷体" panose="02010600040101010101" charset="-122"/>
                          <a:sym typeface="楷体" panose="02010609060101010101" pitchFamily="49" charset="-122"/>
                        </a:rPr>
                        <a:t>　</a:t>
                      </a:r>
                      <a:endParaRPr lang="zh-CN" altLang="en-US" sz="1000" b="1">
                        <a:solidFill>
                          <a:srgbClr val="000000"/>
                        </a:solidFill>
                        <a:latin typeface="华文楷体" panose="02010600040101010101" charset="-122"/>
                        <a:ea typeface="华文楷体" panose="02010600040101010101" charset="-122"/>
                        <a:sym typeface="楷体" panose="02010609060101010101" pitchFamily="49" charset="-122"/>
                      </a:endParaRPr>
                    </a:p>
                  </a:txBody>
                  <a:tcPr marL="0" marR="0" marT="0" marB="0" anchor="ctr">
                    <a:lnL w="9525" cap="flat" cmpd="sng">
                      <a:solidFill>
                        <a:schemeClr val="bg1"/>
                      </a:solidFill>
                      <a:prstDash val="solid"/>
                      <a:bevel/>
                      <a:headEnd type="none" w="med" len="med"/>
                      <a:tailEnd type="none" w="med" len="med"/>
                    </a:lnL>
                    <a:lnR w="9525" cap="flat" cmpd="sng">
                      <a:solidFill>
                        <a:srgbClr val="7F7F7F"/>
                      </a:solidFill>
                      <a:prstDash val="solid"/>
                      <a:bevel/>
                      <a:headEnd type="none" w="med" len="med"/>
                      <a:tailEnd type="none" w="med" len="med"/>
                    </a:lnR>
                    <a:lnT cap="flat">
                      <a:noFill/>
                    </a:lnT>
                    <a:lnB cap="flat">
                      <a:noFill/>
                    </a:lnB>
                    <a:lnTlToBr>
                      <a:noFill/>
                    </a:lnTlToBr>
                    <a:lnBlToTr>
                      <a:noFill/>
                    </a:lnBlToTr>
                    <a:solidFill>
                      <a:schemeClr val="bg1"/>
                    </a:solidFill>
                  </a:tcPr>
                </a:tc>
                <a:tc>
                  <a:txBody>
                    <a:bodyPr/>
                    <a:p>
                      <a:pPr marL="0" lvl="0" indent="0" algn="ctr" fontAlgn="ctr">
                        <a:spcBef>
                          <a:spcPct val="0"/>
                        </a:spcBef>
                        <a:buFont typeface="Arial" panose="020B0604020202020204" pitchFamily="34" charset="0"/>
                        <a:buNone/>
                      </a:pPr>
                      <a:r>
                        <a:rPr lang="en-US" altLang="x-none" sz="1000" b="1" dirty="0">
                          <a:solidFill>
                            <a:srgbClr val="000000"/>
                          </a:solidFill>
                          <a:latin typeface="华文楷体" panose="02010600040101010101" charset="-122"/>
                          <a:ea typeface="华文楷体" panose="02010600040101010101" charset="-122"/>
                          <a:sym typeface="楷体" panose="02010609060101010101" pitchFamily="49" charset="-122"/>
                        </a:rPr>
                        <a:t>1</a:t>
                      </a:r>
                      <a:endParaRPr lang="en-US" altLang="x-none" sz="1000" b="1" dirty="0">
                        <a:solidFill>
                          <a:srgbClr val="000000"/>
                        </a:solidFill>
                        <a:latin typeface="华文楷体" panose="02010600040101010101" charset="-122"/>
                        <a:ea typeface="华文楷体" panose="02010600040101010101" charset="-122"/>
                        <a:sym typeface="楷体" panose="02010609060101010101" pitchFamily="49" charset="-122"/>
                      </a:endParaRPr>
                    </a:p>
                  </a:txBody>
                  <a:tcPr marL="0" marR="0" marT="0" marB="0" anchor="ctr">
                    <a:lnL w="9525" cap="flat" cmpd="sng">
                      <a:solidFill>
                        <a:srgbClr val="7F7F7F"/>
                      </a:solidFill>
                      <a:prstDash val="solid"/>
                      <a:bevel/>
                      <a:headEnd type="none" w="med" len="med"/>
                      <a:tailEnd type="none" w="med" len="med"/>
                    </a:lnL>
                    <a:lnR w="9525" cap="flat" cmpd="sng">
                      <a:solidFill>
                        <a:schemeClr val="bg1"/>
                      </a:solidFill>
                      <a:prstDash val="solid"/>
                      <a:bevel/>
                      <a:headEnd type="none" w="med" len="med"/>
                      <a:tailEnd type="none" w="med" len="med"/>
                    </a:lnR>
                    <a:lnT cap="flat">
                      <a:noFill/>
                    </a:lnT>
                    <a:lnB cap="flat">
                      <a:noFill/>
                    </a:lnB>
                    <a:lnTlToBr>
                      <a:noFill/>
                    </a:lnTlToBr>
                    <a:lnBlToTr>
                      <a:noFill/>
                    </a:lnBlToTr>
                    <a:solidFill>
                      <a:schemeClr val="bg1"/>
                    </a:solidFill>
                  </a:tcPr>
                </a:tc>
                <a:tc>
                  <a:txBody>
                    <a:bodyPr/>
                    <a:p>
                      <a:pPr marL="0" lvl="0" indent="0" algn="ctr" fontAlgn="ctr">
                        <a:spcBef>
                          <a:spcPct val="0"/>
                        </a:spcBef>
                        <a:buFont typeface="Arial" panose="020B0604020202020204" pitchFamily="34" charset="0"/>
                        <a:buNone/>
                      </a:pPr>
                      <a:r>
                        <a:rPr lang="en-US" altLang="x-none" sz="1000" b="1" dirty="0">
                          <a:solidFill>
                            <a:srgbClr val="000000"/>
                          </a:solidFill>
                          <a:latin typeface="华文楷体" panose="02010600040101010101" charset="-122"/>
                          <a:ea typeface="华文楷体" panose="02010600040101010101" charset="-122"/>
                          <a:sym typeface="楷体" panose="02010609060101010101" pitchFamily="49" charset="-122"/>
                        </a:rPr>
                        <a:t>/</a:t>
                      </a:r>
                      <a:endParaRPr lang="en-US" altLang="x-none" sz="1000" b="1" dirty="0">
                        <a:solidFill>
                          <a:srgbClr val="000000"/>
                        </a:solidFill>
                        <a:latin typeface="华文楷体" panose="02010600040101010101" charset="-122"/>
                        <a:ea typeface="华文楷体" panose="02010600040101010101" charset="-122"/>
                        <a:sym typeface="楷体" panose="02010609060101010101" pitchFamily="49" charset="-122"/>
                      </a:endParaRPr>
                    </a:p>
                  </a:txBody>
                  <a:tcPr marL="0" marR="0" marT="0" marB="0" anchor="ctr">
                    <a:lnL w="9525" cap="flat" cmpd="sng">
                      <a:solidFill>
                        <a:schemeClr val="bg1"/>
                      </a:solidFill>
                      <a:prstDash val="solid"/>
                      <a:bevel/>
                      <a:headEnd type="none" w="med" len="med"/>
                      <a:tailEnd type="none" w="med" len="med"/>
                    </a:lnL>
                    <a:lnR w="9525" cap="flat" cmpd="sng">
                      <a:solidFill>
                        <a:schemeClr val="bg1"/>
                      </a:solidFill>
                      <a:prstDash val="solid"/>
                      <a:bevel/>
                      <a:headEnd type="none" w="med" len="med"/>
                      <a:tailEnd type="none" w="med" len="med"/>
                    </a:lnR>
                    <a:lnT cap="flat">
                      <a:noFill/>
                    </a:lnT>
                    <a:lnB cap="flat">
                      <a:noFill/>
                    </a:lnB>
                    <a:lnTlToBr>
                      <a:noFill/>
                    </a:lnTlToBr>
                    <a:lnBlToTr>
                      <a:noFill/>
                    </a:lnBlToTr>
                    <a:solidFill>
                      <a:schemeClr val="bg1"/>
                    </a:solidFill>
                  </a:tcPr>
                </a:tc>
                <a:tc>
                  <a:txBody>
                    <a:bodyPr/>
                    <a:p>
                      <a:pPr marL="0" lvl="0" indent="0" algn="ctr" fontAlgn="ctr">
                        <a:spcBef>
                          <a:spcPct val="0"/>
                        </a:spcBef>
                        <a:buFont typeface="Arial" panose="020B0604020202020204" pitchFamily="34" charset="0"/>
                        <a:buNone/>
                      </a:pPr>
                      <a:r>
                        <a:rPr lang="en-US" altLang="x-none" sz="1000" b="1" dirty="0">
                          <a:solidFill>
                            <a:srgbClr val="000000"/>
                          </a:solidFill>
                          <a:latin typeface="华文楷体" panose="02010600040101010101" charset="-122"/>
                          <a:ea typeface="华文楷体" panose="02010600040101010101" charset="-122"/>
                          <a:sym typeface="楷体" panose="02010609060101010101" pitchFamily="49" charset="-122"/>
                        </a:rPr>
                        <a:t>-</a:t>
                      </a:r>
                      <a:endParaRPr lang="en-US" altLang="x-none" sz="1000" b="1" dirty="0">
                        <a:solidFill>
                          <a:srgbClr val="000000"/>
                        </a:solidFill>
                        <a:latin typeface="华文楷体" panose="02010600040101010101" charset="-122"/>
                        <a:ea typeface="华文楷体" panose="02010600040101010101" charset="-122"/>
                        <a:sym typeface="楷体" panose="02010609060101010101" pitchFamily="49" charset="-122"/>
                      </a:endParaRPr>
                    </a:p>
                  </a:txBody>
                  <a:tcPr marL="0" marR="0" marT="0" marB="0" anchor="ctr">
                    <a:lnL w="9525" cap="flat" cmpd="sng">
                      <a:solidFill>
                        <a:schemeClr val="bg1"/>
                      </a:solidFill>
                      <a:prstDash val="solid"/>
                      <a:bevel/>
                      <a:headEnd type="none" w="med" len="med"/>
                      <a:tailEnd type="none" w="med" len="med"/>
                    </a:lnL>
                    <a:lnR w="9525" cap="flat" cmpd="sng">
                      <a:solidFill>
                        <a:srgbClr val="7F7F7F"/>
                      </a:solidFill>
                      <a:prstDash val="solid"/>
                      <a:bevel/>
                      <a:headEnd type="none" w="med" len="med"/>
                      <a:tailEnd type="none" w="med" len="med"/>
                    </a:lnR>
                    <a:lnT cap="flat">
                      <a:noFill/>
                    </a:lnT>
                    <a:lnB cap="flat">
                      <a:noFill/>
                    </a:lnB>
                    <a:lnTlToBr>
                      <a:noFill/>
                    </a:lnTlToBr>
                    <a:lnBlToTr>
                      <a:noFill/>
                    </a:lnBlToTr>
                    <a:solidFill>
                      <a:schemeClr val="bg1"/>
                    </a:solidFill>
                  </a:tcPr>
                </a:tc>
                <a:tc>
                  <a:txBody>
                    <a:bodyPr/>
                    <a:p>
                      <a:pPr marL="0" lvl="0" indent="0" algn="l" fontAlgn="ctr">
                        <a:spcBef>
                          <a:spcPct val="0"/>
                        </a:spcBef>
                        <a:buFont typeface="Arial" panose="020B0604020202020204" pitchFamily="34" charset="0"/>
                        <a:buNone/>
                      </a:pPr>
                      <a:r>
                        <a:rPr lang="zh-CN" altLang="en-US" sz="800" b="1" dirty="0">
                          <a:solidFill>
                            <a:srgbClr val="000000"/>
                          </a:solidFill>
                          <a:latin typeface="华文楷体" panose="02010600040101010101" charset="-122"/>
                          <a:ea typeface="华文楷体" panose="02010600040101010101" charset="-122"/>
                          <a:cs typeface="华文楷体" panose="02010600040101010101" charset="-122"/>
                          <a:sym typeface="Malgun Gothic" panose="020B0503020000020004" pitchFamily="34" charset="-127"/>
                        </a:rPr>
                        <a:t> * </a:t>
                      </a:r>
                      <a:r>
                        <a:rPr lang="en-US" altLang="x-none" sz="800" b="1" dirty="0">
                          <a:solidFill>
                            <a:srgbClr val="000000"/>
                          </a:solidFill>
                          <a:latin typeface="华文楷体" panose="02010600040101010101" charset="-122"/>
                          <a:ea typeface="华文楷体" panose="02010600040101010101" charset="-122"/>
                          <a:cs typeface="华文楷体" panose="02010600040101010101" charset="-122"/>
                          <a:sym typeface="Malgun Gothic" panose="020B0503020000020004" pitchFamily="34" charset="-127"/>
                        </a:rPr>
                        <a:t>CKD &amp;</a:t>
                      </a:r>
                      <a:r>
                        <a:rPr lang="zh-CN" altLang="en-US" sz="800" b="1" dirty="0">
                          <a:solidFill>
                            <a:srgbClr val="000000"/>
                          </a:solidFill>
                          <a:latin typeface="华文楷体" panose="02010600040101010101" charset="-122"/>
                          <a:ea typeface="华文楷体" panose="02010600040101010101" charset="-122"/>
                          <a:cs typeface="华文楷体" panose="02010600040101010101" charset="-122"/>
                          <a:sym typeface="Malgun Gothic" panose="020B0503020000020004" pitchFamily="34" charset="-127"/>
                        </a:rPr>
                        <a:t> 指定部件</a:t>
                      </a:r>
                      <a:r>
                        <a:rPr lang="zh-CN" altLang="en-US" sz="800" b="1" dirty="0">
                          <a:solidFill>
                            <a:srgbClr val="000000"/>
                          </a:solidFill>
                          <a:latin typeface="华文楷体" panose="02010600040101010101" charset="-122"/>
                          <a:ea typeface="华文楷体" panose="02010600040101010101" charset="-122"/>
                          <a:cs typeface="华文楷体" panose="02010600040101010101" charset="-122"/>
                          <a:sym typeface="宋体" panose="02010600030101010101" pitchFamily="2" charset="-122"/>
                        </a:rPr>
                        <a:t>范围待定</a:t>
                      </a:r>
                      <a:r>
                        <a:rPr lang="zh-CN" altLang="en-US" sz="800" b="1" dirty="0">
                          <a:solidFill>
                            <a:srgbClr val="000000"/>
                          </a:solidFill>
                          <a:latin typeface="华文楷体" panose="02010600040101010101" charset="-122"/>
                          <a:ea typeface="华文楷体" panose="02010600040101010101" charset="-122"/>
                          <a:cs typeface="华文楷体" panose="02010600040101010101" charset="-122"/>
                          <a:sym typeface="Malgun Gothic" panose="020B0503020000020004" pitchFamily="34" charset="-127"/>
                        </a:rPr>
                        <a:t> </a:t>
                      </a:r>
                      <a:endParaRPr lang="zh-CN" altLang="en-US" sz="800" b="1" dirty="0">
                        <a:solidFill>
                          <a:srgbClr val="000000"/>
                        </a:solidFill>
                        <a:latin typeface="华文楷体" panose="02010600040101010101" charset="-122"/>
                        <a:ea typeface="华文楷体" panose="02010600040101010101" charset="-122"/>
                        <a:cs typeface="华文楷体" panose="02010600040101010101" charset="-122"/>
                        <a:sym typeface="Malgun Gothic" panose="020B0503020000020004" pitchFamily="34" charset="-127"/>
                      </a:endParaRPr>
                    </a:p>
                  </a:txBody>
                  <a:tcPr marL="0" marR="0" marT="0" marB="0" anchor="ctr">
                    <a:lnL w="9525" cap="flat" cmpd="sng">
                      <a:solidFill>
                        <a:srgbClr val="7F7F7F"/>
                      </a:solidFill>
                      <a:prstDash val="solid"/>
                      <a:bevel/>
                      <a:headEnd type="none" w="med" len="med"/>
                      <a:tailEnd type="none" w="med" len="med"/>
                    </a:lnL>
                    <a:lnR w="9525" cap="flat" cmpd="sng">
                      <a:solidFill>
                        <a:srgbClr val="7F7F7F"/>
                      </a:solidFill>
                      <a:prstDash val="solid"/>
                      <a:bevel/>
                      <a:headEnd type="none" w="med" len="med"/>
                      <a:tailEnd type="none" w="med" len="med"/>
                    </a:lnR>
                    <a:lnT cap="flat">
                      <a:noFill/>
                    </a:lnT>
                    <a:lnB cap="flat">
                      <a:noFill/>
                    </a:lnB>
                    <a:lnTlToBr>
                      <a:noFill/>
                    </a:lnTlToBr>
                    <a:lnBlToTr>
                      <a:noFill/>
                    </a:lnBlToTr>
                    <a:solidFill>
                      <a:schemeClr val="bg1"/>
                    </a:solidFill>
                  </a:tcPr>
                </a:tc>
              </a:tr>
              <a:tr h="198120">
                <a:tc vMerge="1">
                  <a:tcPr>
                    <a:lnL w="9525" cap="flat" cmpd="sng">
                      <a:solidFill>
                        <a:srgbClr val="7F7F7F"/>
                      </a:solidFill>
                      <a:prstDash val="solid"/>
                      <a:bevel/>
                      <a:headEnd type="none" w="med" len="med"/>
                      <a:tailEnd type="none" w="med" len="med"/>
                    </a:lnL>
                    <a:lnR w="9525" cap="flat" cmpd="sng">
                      <a:solidFill>
                        <a:srgbClr val="7F7F7F"/>
                      </a:solidFill>
                      <a:prstDash val="solid"/>
                      <a:bevel/>
                      <a:headEnd type="none" w="med" len="med"/>
                      <a:tailEnd type="none" w="med" len="med"/>
                    </a:lnR>
                  </a:tcPr>
                </a:tc>
                <a:tc vMerge="1">
                  <a:tcPr>
                    <a:lnL w="9525" cap="flat" cmpd="sng">
                      <a:solidFill>
                        <a:srgbClr val="7F7F7F"/>
                      </a:solidFill>
                      <a:prstDash val="solid"/>
                      <a:bevel/>
                      <a:headEnd type="none" w="med" len="med"/>
                      <a:tailEnd type="none" w="med" len="med"/>
                    </a:lnL>
                    <a:lnR w="9525" cap="flat" cmpd="sng">
                      <a:solidFill>
                        <a:srgbClr val="7F7F7F"/>
                      </a:solidFill>
                      <a:prstDash val="solid"/>
                      <a:bevel/>
                      <a:headEnd type="none" w="med" len="med"/>
                      <a:tailEnd type="none" w="med" len="med"/>
                    </a:lnR>
                  </a:tcPr>
                </a:tc>
                <a:tc vMerge="1">
                  <a:tcPr>
                    <a:lnL w="9525" cap="flat" cmpd="sng">
                      <a:solidFill>
                        <a:srgbClr val="7F7F7F"/>
                      </a:solidFill>
                      <a:prstDash val="solid"/>
                      <a:bevel/>
                      <a:headEnd type="none" w="med" len="med"/>
                      <a:tailEnd type="none" w="med" len="med"/>
                    </a:lnL>
                    <a:lnR cap="flat">
                      <a:noFill/>
                    </a:lnR>
                    <a:lnB w="9525" cap="flat" cmpd="sng">
                      <a:solidFill>
                        <a:srgbClr val="7F7F7F"/>
                      </a:solidFill>
                      <a:prstDash val="solid"/>
                      <a:bevel/>
                      <a:headEnd type="none" w="med" len="med"/>
                      <a:tailEnd type="none" w="med" len="med"/>
                    </a:lnB>
                  </a:tcPr>
                </a:tc>
                <a:tc>
                  <a:txBody>
                    <a:bodyPr/>
                    <a:p>
                      <a:pPr marL="0" lvl="0" indent="0" algn="ctr" fontAlgn="ctr">
                        <a:spcBef>
                          <a:spcPct val="0"/>
                        </a:spcBef>
                        <a:buFont typeface="Arial" panose="020B0604020202020204" pitchFamily="34" charset="0"/>
                        <a:buNone/>
                      </a:pPr>
                      <a:r>
                        <a:rPr lang="zh-CN" altLang="en-US" sz="1000" b="1" dirty="0">
                          <a:solidFill>
                            <a:srgbClr val="000000"/>
                          </a:solidFill>
                          <a:latin typeface="华文楷体" panose="02010600040101010101" charset="-122"/>
                          <a:ea typeface="华文楷体" panose="02010600040101010101" charset="-122"/>
                          <a:cs typeface="华文楷体" panose="02010600040101010101" charset="-122"/>
                          <a:sym typeface="宋体" panose="02010600030101010101" pitchFamily="2" charset="-122"/>
                        </a:rPr>
                        <a:t>组</a:t>
                      </a:r>
                      <a:r>
                        <a:rPr lang="en-US" altLang="x-none" sz="1000" b="1" dirty="0">
                          <a:solidFill>
                            <a:srgbClr val="000000"/>
                          </a:solidFill>
                          <a:latin typeface="华文楷体" panose="02010600040101010101" charset="-122"/>
                          <a:ea typeface="华文楷体" panose="02010600040101010101" charset="-122"/>
                          <a:cs typeface="华文楷体" panose="02010600040101010101" charset="-122"/>
                          <a:sym typeface="Malgun Gothic" panose="020B0503020000020004" pitchFamily="34" charset="-127"/>
                        </a:rPr>
                        <a:t>,</a:t>
                      </a:r>
                      <a:r>
                        <a:rPr lang="zh-CN" altLang="en-US" sz="1000" b="1" dirty="0">
                          <a:solidFill>
                            <a:srgbClr val="000000"/>
                          </a:solidFill>
                          <a:latin typeface="华文楷体" panose="02010600040101010101" charset="-122"/>
                          <a:ea typeface="华文楷体" panose="02010600040101010101" charset="-122"/>
                          <a:cs typeface="华文楷体" panose="02010600040101010101" charset="-122"/>
                          <a:sym typeface="Malgun Gothic" panose="020B0503020000020004" pitchFamily="34" charset="-127"/>
                        </a:rPr>
                        <a:t>班长</a:t>
                      </a:r>
                      <a:endParaRPr lang="zh-CN" altLang="en-US" sz="1000" b="1" dirty="0">
                        <a:solidFill>
                          <a:srgbClr val="000000"/>
                        </a:solidFill>
                        <a:latin typeface="华文楷体" panose="02010600040101010101" charset="-122"/>
                        <a:ea typeface="华文楷体" panose="02010600040101010101" charset="-122"/>
                        <a:cs typeface="华文楷体" panose="02010600040101010101" charset="-122"/>
                        <a:sym typeface="Malgun Gothic" panose="020B0503020000020004" pitchFamily="34" charset="-127"/>
                      </a:endParaRPr>
                    </a:p>
                  </a:txBody>
                  <a:tcPr marL="0" marR="0" marT="0" marB="0" anchor="ctr">
                    <a:lnL cap="flat">
                      <a:noFill/>
                    </a:lnL>
                    <a:lnR w="9525" cap="flat" cmpd="sng">
                      <a:solidFill>
                        <a:srgbClr val="7F7F7F"/>
                      </a:solidFill>
                      <a:prstDash val="solid"/>
                      <a:bevel/>
                      <a:headEnd type="none" w="med" len="med"/>
                      <a:tailEnd type="none" w="med" len="med"/>
                    </a:lnR>
                    <a:lnT cap="flat">
                      <a:noFill/>
                    </a:lnT>
                    <a:lnB w="9525" cap="flat" cmpd="sng">
                      <a:solidFill>
                        <a:srgbClr val="7F7F7F"/>
                      </a:solidFill>
                      <a:prstDash val="solid"/>
                      <a:bevel/>
                      <a:headEnd type="none" w="med" len="med"/>
                      <a:tailEnd type="none" w="med" len="med"/>
                    </a:lnB>
                    <a:lnTlToBr>
                      <a:noFill/>
                    </a:lnTlToBr>
                    <a:lnBlToTr>
                      <a:noFill/>
                    </a:lnBlToTr>
                    <a:solidFill>
                      <a:schemeClr val="bg1"/>
                    </a:solidFill>
                  </a:tcPr>
                </a:tc>
                <a:tc>
                  <a:txBody>
                    <a:bodyPr/>
                    <a:p>
                      <a:pPr marL="0" lvl="0" indent="0" algn="ctr" fontAlgn="ctr">
                        <a:spcBef>
                          <a:spcPct val="0"/>
                        </a:spcBef>
                        <a:buFont typeface="Arial" panose="020B0604020202020204" pitchFamily="34" charset="0"/>
                        <a:buNone/>
                      </a:pPr>
                      <a:r>
                        <a:rPr lang="en-US" altLang="x-none" sz="1000" b="1" dirty="0">
                          <a:solidFill>
                            <a:srgbClr val="000000"/>
                          </a:solidFill>
                          <a:latin typeface="华文楷体" panose="02010600040101010101" charset="-122"/>
                          <a:ea typeface="华文楷体" panose="02010600040101010101" charset="-122"/>
                          <a:sym typeface="楷体" panose="02010609060101010101" pitchFamily="49" charset="-122"/>
                        </a:rPr>
                        <a:t>1 </a:t>
                      </a:r>
                      <a:endParaRPr lang="en-US" altLang="x-none" sz="1000" b="1" dirty="0">
                        <a:solidFill>
                          <a:srgbClr val="000000"/>
                        </a:solidFill>
                        <a:latin typeface="华文楷体" panose="02010600040101010101" charset="-122"/>
                        <a:ea typeface="华文楷体" panose="02010600040101010101" charset="-122"/>
                        <a:sym typeface="楷体" panose="02010609060101010101" pitchFamily="49" charset="-122"/>
                      </a:endParaRPr>
                    </a:p>
                  </a:txBody>
                  <a:tcPr marL="0" marR="0" marT="0" marB="0" anchor="ctr">
                    <a:lnL w="9525" cap="flat" cmpd="sng">
                      <a:solidFill>
                        <a:srgbClr val="7F7F7F"/>
                      </a:solidFill>
                      <a:prstDash val="solid"/>
                      <a:bevel/>
                      <a:headEnd type="none" w="med" len="med"/>
                      <a:tailEnd type="none" w="med" len="med"/>
                    </a:lnL>
                    <a:lnR w="9525" cap="flat" cmpd="sng">
                      <a:solidFill>
                        <a:schemeClr val="bg1"/>
                      </a:solidFill>
                      <a:prstDash val="solid"/>
                      <a:bevel/>
                      <a:headEnd type="none" w="med" len="med"/>
                      <a:tailEnd type="none" w="med" len="med"/>
                    </a:lnR>
                    <a:lnT cap="flat">
                      <a:noFill/>
                    </a:lnT>
                    <a:lnB w="9525" cap="flat" cmpd="sng">
                      <a:solidFill>
                        <a:srgbClr val="7F7F7F"/>
                      </a:solidFill>
                      <a:prstDash val="solid"/>
                      <a:bevel/>
                      <a:headEnd type="none" w="med" len="med"/>
                      <a:tailEnd type="none" w="med" len="med"/>
                    </a:lnB>
                    <a:lnTlToBr>
                      <a:noFill/>
                    </a:lnTlToBr>
                    <a:lnBlToTr>
                      <a:noFill/>
                    </a:lnBlToTr>
                    <a:solidFill>
                      <a:schemeClr val="bg1"/>
                    </a:solidFill>
                  </a:tcPr>
                </a:tc>
                <a:tc>
                  <a:txBody>
                    <a:bodyPr/>
                    <a:p>
                      <a:pPr marL="0" lvl="0" indent="0" algn="ctr" fontAlgn="ctr">
                        <a:spcBef>
                          <a:spcPct val="0"/>
                        </a:spcBef>
                        <a:buFont typeface="Arial" panose="020B0604020202020204" pitchFamily="34" charset="0"/>
                        <a:buNone/>
                      </a:pPr>
                      <a:r>
                        <a:rPr lang="en-US" altLang="x-none" sz="1000" b="1" dirty="0">
                          <a:solidFill>
                            <a:srgbClr val="000000"/>
                          </a:solidFill>
                          <a:latin typeface="华文楷体" panose="02010600040101010101" charset="-122"/>
                          <a:ea typeface="华文楷体" panose="02010600040101010101" charset="-122"/>
                          <a:sym typeface="楷体" panose="02010609060101010101" pitchFamily="49" charset="-122"/>
                        </a:rPr>
                        <a:t>/</a:t>
                      </a:r>
                      <a:endParaRPr lang="en-US" altLang="x-none" sz="1000" b="1" dirty="0">
                        <a:solidFill>
                          <a:srgbClr val="000000"/>
                        </a:solidFill>
                        <a:latin typeface="华文楷体" panose="02010600040101010101" charset="-122"/>
                        <a:ea typeface="华文楷体" panose="02010600040101010101" charset="-122"/>
                        <a:sym typeface="楷体" panose="02010609060101010101" pitchFamily="49" charset="-122"/>
                      </a:endParaRPr>
                    </a:p>
                  </a:txBody>
                  <a:tcPr marL="0" marR="0" marT="0" marB="0" anchor="ctr">
                    <a:lnL w="9525" cap="flat" cmpd="sng">
                      <a:solidFill>
                        <a:schemeClr val="bg1"/>
                      </a:solidFill>
                      <a:prstDash val="solid"/>
                      <a:bevel/>
                      <a:headEnd type="none" w="med" len="med"/>
                      <a:tailEnd type="none" w="med" len="med"/>
                    </a:lnL>
                    <a:lnR w="9525" cap="flat" cmpd="sng">
                      <a:solidFill>
                        <a:schemeClr val="bg1"/>
                      </a:solidFill>
                      <a:prstDash val="solid"/>
                      <a:bevel/>
                      <a:headEnd type="none" w="med" len="med"/>
                      <a:tailEnd type="none" w="med" len="med"/>
                    </a:lnR>
                    <a:lnT cap="flat">
                      <a:noFill/>
                    </a:lnT>
                    <a:lnB w="9525" cap="flat" cmpd="sng">
                      <a:solidFill>
                        <a:srgbClr val="7F7F7F"/>
                      </a:solidFill>
                      <a:prstDash val="solid"/>
                      <a:bevel/>
                      <a:headEnd type="none" w="med" len="med"/>
                      <a:tailEnd type="none" w="med" len="med"/>
                    </a:lnB>
                    <a:lnTlToBr>
                      <a:noFill/>
                    </a:lnTlToBr>
                    <a:lnBlToTr>
                      <a:noFill/>
                    </a:lnBlToTr>
                    <a:solidFill>
                      <a:schemeClr val="bg1"/>
                    </a:solidFill>
                  </a:tcPr>
                </a:tc>
                <a:tc>
                  <a:txBody>
                    <a:bodyPr/>
                    <a:p>
                      <a:pPr marL="0" lvl="0" indent="0" algn="ctr" fontAlgn="ctr">
                        <a:spcBef>
                          <a:spcPct val="0"/>
                        </a:spcBef>
                        <a:buFont typeface="Arial" panose="020B0604020202020204" pitchFamily="34" charset="0"/>
                        <a:buNone/>
                      </a:pPr>
                      <a:r>
                        <a:rPr lang="en-US" altLang="x-none" sz="1000" b="1" dirty="0">
                          <a:solidFill>
                            <a:srgbClr val="000000"/>
                          </a:solidFill>
                          <a:latin typeface="华文楷体" panose="02010600040101010101" charset="-122"/>
                          <a:ea typeface="华文楷体" panose="02010600040101010101" charset="-122"/>
                          <a:sym typeface="楷体" panose="02010609060101010101" pitchFamily="49" charset="-122"/>
                        </a:rPr>
                        <a:t>0</a:t>
                      </a:r>
                      <a:endParaRPr lang="en-US" altLang="x-none" sz="1000" b="1" dirty="0">
                        <a:solidFill>
                          <a:srgbClr val="000000"/>
                        </a:solidFill>
                        <a:latin typeface="华文楷体" panose="02010600040101010101" charset="-122"/>
                        <a:ea typeface="华文楷体" panose="02010600040101010101" charset="-122"/>
                        <a:sym typeface="楷体" panose="02010609060101010101" pitchFamily="49" charset="-122"/>
                      </a:endParaRPr>
                    </a:p>
                  </a:txBody>
                  <a:tcPr marL="0" marR="0" marT="0" marB="0" anchor="ctr">
                    <a:lnL w="9525" cap="flat" cmpd="sng">
                      <a:solidFill>
                        <a:schemeClr val="bg1"/>
                      </a:solidFill>
                      <a:prstDash val="solid"/>
                      <a:bevel/>
                      <a:headEnd type="none" w="med" len="med"/>
                      <a:tailEnd type="none" w="med" len="med"/>
                    </a:lnL>
                    <a:lnR w="9525" cap="flat" cmpd="sng">
                      <a:solidFill>
                        <a:srgbClr val="7F7F7F"/>
                      </a:solidFill>
                      <a:prstDash val="solid"/>
                      <a:bevel/>
                      <a:headEnd type="none" w="med" len="med"/>
                      <a:tailEnd type="none" w="med" len="med"/>
                    </a:lnR>
                    <a:lnT cap="flat">
                      <a:noFill/>
                    </a:lnT>
                    <a:lnB w="9525" cap="flat" cmpd="sng">
                      <a:solidFill>
                        <a:srgbClr val="7F7F7F"/>
                      </a:solidFill>
                      <a:prstDash val="solid"/>
                      <a:bevel/>
                      <a:headEnd type="none" w="med" len="med"/>
                      <a:tailEnd type="none" w="med" len="med"/>
                    </a:lnB>
                    <a:lnTlToBr>
                      <a:noFill/>
                    </a:lnTlToBr>
                    <a:lnBlToTr>
                      <a:noFill/>
                    </a:lnBlToTr>
                    <a:solidFill>
                      <a:schemeClr val="bg1"/>
                    </a:solidFill>
                  </a:tcPr>
                </a:tc>
                <a:tc>
                  <a:txBody>
                    <a:bodyPr/>
                    <a:p>
                      <a:pPr marL="0" lvl="0" indent="0" algn="ctr" fontAlgn="ctr">
                        <a:spcBef>
                          <a:spcPct val="0"/>
                        </a:spcBef>
                        <a:buFont typeface="Arial" panose="020B0604020202020204" pitchFamily="34" charset="0"/>
                        <a:buNone/>
                      </a:pPr>
                      <a:r>
                        <a:rPr lang="zh-CN" altLang="en-US" sz="1000" b="1">
                          <a:solidFill>
                            <a:srgbClr val="000000"/>
                          </a:solidFill>
                          <a:latin typeface="华文楷体" panose="02010600040101010101" charset="-122"/>
                          <a:ea typeface="华文楷体" panose="02010600040101010101" charset="-122"/>
                          <a:sym typeface="楷体" panose="02010609060101010101" pitchFamily="49" charset="-122"/>
                        </a:rPr>
                        <a:t>　</a:t>
                      </a:r>
                      <a:endParaRPr lang="zh-CN" altLang="en-US" sz="1000" b="1">
                        <a:solidFill>
                          <a:srgbClr val="000000"/>
                        </a:solidFill>
                        <a:latin typeface="华文楷体" panose="02010600040101010101" charset="-122"/>
                        <a:ea typeface="华文楷体" panose="02010600040101010101" charset="-122"/>
                        <a:sym typeface="楷体" panose="02010609060101010101" pitchFamily="49" charset="-122"/>
                      </a:endParaRPr>
                    </a:p>
                  </a:txBody>
                  <a:tcPr marL="0" marR="0" marT="0" marB="0" anchor="ctr">
                    <a:lnL w="9525" cap="flat" cmpd="sng">
                      <a:solidFill>
                        <a:srgbClr val="7F7F7F"/>
                      </a:solidFill>
                      <a:prstDash val="solid"/>
                      <a:bevel/>
                      <a:headEnd type="none" w="med" len="med"/>
                      <a:tailEnd type="none" w="med" len="med"/>
                    </a:lnL>
                    <a:lnR w="9525" cap="flat" cmpd="sng">
                      <a:solidFill>
                        <a:schemeClr val="bg1"/>
                      </a:solidFill>
                      <a:prstDash val="solid"/>
                      <a:bevel/>
                      <a:headEnd type="none" w="med" len="med"/>
                      <a:tailEnd type="none" w="med" len="med"/>
                    </a:lnR>
                    <a:lnT cap="flat">
                      <a:noFill/>
                    </a:lnT>
                    <a:lnB w="9525" cap="flat" cmpd="sng">
                      <a:solidFill>
                        <a:srgbClr val="7F7F7F"/>
                      </a:solidFill>
                      <a:prstDash val="solid"/>
                      <a:bevel/>
                      <a:headEnd type="none" w="med" len="med"/>
                      <a:tailEnd type="none" w="med" len="med"/>
                    </a:lnB>
                    <a:lnTlToBr>
                      <a:noFill/>
                    </a:lnTlToBr>
                    <a:lnBlToTr>
                      <a:noFill/>
                    </a:lnBlToTr>
                    <a:solidFill>
                      <a:schemeClr val="bg1"/>
                    </a:solidFill>
                  </a:tcPr>
                </a:tc>
                <a:tc>
                  <a:txBody>
                    <a:bodyPr/>
                    <a:p>
                      <a:pPr marL="0" lvl="0" indent="0" algn="ctr" fontAlgn="ctr">
                        <a:spcBef>
                          <a:spcPct val="0"/>
                        </a:spcBef>
                        <a:buFont typeface="Arial" panose="020B0604020202020204" pitchFamily="34" charset="0"/>
                        <a:buNone/>
                      </a:pPr>
                      <a:r>
                        <a:rPr lang="zh-CN" altLang="en-US" sz="1000" b="1">
                          <a:solidFill>
                            <a:srgbClr val="000000"/>
                          </a:solidFill>
                          <a:latin typeface="华文楷体" panose="02010600040101010101" charset="-122"/>
                          <a:ea typeface="华文楷体" panose="02010600040101010101" charset="-122"/>
                          <a:sym typeface="楷体" panose="02010609060101010101" pitchFamily="49" charset="-122"/>
                        </a:rPr>
                        <a:t>　</a:t>
                      </a:r>
                      <a:endParaRPr lang="zh-CN" altLang="en-US" sz="1000" b="1">
                        <a:solidFill>
                          <a:srgbClr val="000000"/>
                        </a:solidFill>
                        <a:latin typeface="华文楷体" panose="02010600040101010101" charset="-122"/>
                        <a:ea typeface="华文楷体" panose="02010600040101010101" charset="-122"/>
                        <a:sym typeface="楷体" panose="02010609060101010101" pitchFamily="49" charset="-122"/>
                      </a:endParaRPr>
                    </a:p>
                  </a:txBody>
                  <a:tcPr marL="0" marR="0" marT="0" marB="0" anchor="ctr">
                    <a:lnL w="9525" cap="flat" cmpd="sng">
                      <a:solidFill>
                        <a:schemeClr val="bg1"/>
                      </a:solidFill>
                      <a:prstDash val="solid"/>
                      <a:bevel/>
                      <a:headEnd type="none" w="med" len="med"/>
                      <a:tailEnd type="none" w="med" len="med"/>
                    </a:lnL>
                    <a:lnR w="9525" cap="flat" cmpd="sng">
                      <a:solidFill>
                        <a:schemeClr val="bg1"/>
                      </a:solidFill>
                      <a:prstDash val="solid"/>
                      <a:bevel/>
                      <a:headEnd type="none" w="med" len="med"/>
                      <a:tailEnd type="none" w="med" len="med"/>
                    </a:lnR>
                    <a:lnT cap="flat">
                      <a:noFill/>
                    </a:lnT>
                    <a:lnB w="9525" cap="flat" cmpd="sng">
                      <a:solidFill>
                        <a:srgbClr val="7F7F7F"/>
                      </a:solidFill>
                      <a:prstDash val="solid"/>
                      <a:bevel/>
                      <a:headEnd type="none" w="med" len="med"/>
                      <a:tailEnd type="none" w="med" len="med"/>
                    </a:lnB>
                    <a:lnTlToBr>
                      <a:noFill/>
                    </a:lnTlToBr>
                    <a:lnBlToTr>
                      <a:noFill/>
                    </a:lnBlToTr>
                    <a:solidFill>
                      <a:schemeClr val="bg1"/>
                    </a:solidFill>
                  </a:tcPr>
                </a:tc>
                <a:tc>
                  <a:txBody>
                    <a:bodyPr/>
                    <a:p>
                      <a:pPr marL="0" lvl="0" indent="0" algn="ctr" fontAlgn="ctr">
                        <a:spcBef>
                          <a:spcPct val="0"/>
                        </a:spcBef>
                        <a:buFont typeface="Arial" panose="020B0604020202020204" pitchFamily="34" charset="0"/>
                        <a:buNone/>
                      </a:pPr>
                      <a:r>
                        <a:rPr lang="zh-CN" altLang="en-US" sz="1000" b="1">
                          <a:solidFill>
                            <a:srgbClr val="000000"/>
                          </a:solidFill>
                          <a:latin typeface="华文楷体" panose="02010600040101010101" charset="-122"/>
                          <a:ea typeface="华文楷体" panose="02010600040101010101" charset="-122"/>
                          <a:sym typeface="楷体" panose="02010609060101010101" pitchFamily="49" charset="-122"/>
                        </a:rPr>
                        <a:t>　</a:t>
                      </a:r>
                      <a:endParaRPr lang="zh-CN" altLang="en-US" sz="1000" b="1">
                        <a:solidFill>
                          <a:srgbClr val="000000"/>
                        </a:solidFill>
                        <a:latin typeface="华文楷体" panose="02010600040101010101" charset="-122"/>
                        <a:ea typeface="华文楷体" panose="02010600040101010101" charset="-122"/>
                        <a:sym typeface="楷体" panose="02010609060101010101" pitchFamily="49" charset="-122"/>
                      </a:endParaRPr>
                    </a:p>
                  </a:txBody>
                  <a:tcPr marL="0" marR="0" marT="0" marB="0" anchor="ctr">
                    <a:lnL w="9525" cap="flat" cmpd="sng">
                      <a:solidFill>
                        <a:schemeClr val="bg1"/>
                      </a:solidFill>
                      <a:prstDash val="solid"/>
                      <a:bevel/>
                      <a:headEnd type="none" w="med" len="med"/>
                      <a:tailEnd type="none" w="med" len="med"/>
                    </a:lnL>
                    <a:lnR w="9525" cap="flat" cmpd="sng">
                      <a:solidFill>
                        <a:srgbClr val="7F7F7F"/>
                      </a:solidFill>
                      <a:prstDash val="solid"/>
                      <a:bevel/>
                      <a:headEnd type="none" w="med" len="med"/>
                      <a:tailEnd type="none" w="med" len="med"/>
                    </a:lnR>
                    <a:lnT cap="flat">
                      <a:noFill/>
                    </a:lnT>
                    <a:lnB w="9525" cap="flat" cmpd="sng">
                      <a:solidFill>
                        <a:srgbClr val="7F7F7F"/>
                      </a:solidFill>
                      <a:prstDash val="solid"/>
                      <a:bevel/>
                      <a:headEnd type="none" w="med" len="med"/>
                      <a:tailEnd type="none" w="med" len="med"/>
                    </a:lnB>
                    <a:lnTlToBr>
                      <a:noFill/>
                    </a:lnTlToBr>
                    <a:lnBlToTr>
                      <a:noFill/>
                    </a:lnBlToTr>
                    <a:solidFill>
                      <a:schemeClr val="bg1"/>
                    </a:solidFill>
                  </a:tcPr>
                </a:tc>
                <a:tc>
                  <a:txBody>
                    <a:bodyPr/>
                    <a:p>
                      <a:pPr marL="0" lvl="0" indent="0" algn="ctr" fontAlgn="ctr">
                        <a:spcBef>
                          <a:spcPct val="0"/>
                        </a:spcBef>
                        <a:buFont typeface="Arial" panose="020B0604020202020204" pitchFamily="34" charset="0"/>
                        <a:buNone/>
                      </a:pPr>
                      <a:r>
                        <a:rPr lang="en-US" altLang="x-none" sz="1000" b="1" dirty="0">
                          <a:solidFill>
                            <a:srgbClr val="000000"/>
                          </a:solidFill>
                          <a:latin typeface="华文楷体" panose="02010600040101010101" charset="-122"/>
                          <a:ea typeface="华文楷体" panose="02010600040101010101" charset="-122"/>
                          <a:sym typeface="楷体" panose="02010609060101010101" pitchFamily="49" charset="-122"/>
                        </a:rPr>
                        <a:t>1</a:t>
                      </a:r>
                      <a:endParaRPr lang="en-US" altLang="x-none" sz="1000" b="1" dirty="0">
                        <a:solidFill>
                          <a:srgbClr val="000000"/>
                        </a:solidFill>
                        <a:latin typeface="华文楷体" panose="02010600040101010101" charset="-122"/>
                        <a:ea typeface="华文楷体" panose="02010600040101010101" charset="-122"/>
                        <a:sym typeface="楷体" panose="02010609060101010101" pitchFamily="49" charset="-122"/>
                      </a:endParaRPr>
                    </a:p>
                  </a:txBody>
                  <a:tcPr marL="0" marR="0" marT="0" marB="0" anchor="ctr">
                    <a:lnL w="9525" cap="flat" cmpd="sng">
                      <a:solidFill>
                        <a:srgbClr val="7F7F7F"/>
                      </a:solidFill>
                      <a:prstDash val="solid"/>
                      <a:bevel/>
                      <a:headEnd type="none" w="med" len="med"/>
                      <a:tailEnd type="none" w="med" len="med"/>
                    </a:lnL>
                    <a:lnR w="9525" cap="flat" cmpd="sng">
                      <a:solidFill>
                        <a:schemeClr val="bg1"/>
                      </a:solidFill>
                      <a:prstDash val="solid"/>
                      <a:bevel/>
                      <a:headEnd type="none" w="med" len="med"/>
                      <a:tailEnd type="none" w="med" len="med"/>
                    </a:lnR>
                    <a:lnT cap="flat">
                      <a:noFill/>
                    </a:lnT>
                    <a:lnB w="9525" cap="flat" cmpd="sng">
                      <a:solidFill>
                        <a:srgbClr val="7F7F7F"/>
                      </a:solidFill>
                      <a:prstDash val="solid"/>
                      <a:bevel/>
                      <a:headEnd type="none" w="med" len="med"/>
                      <a:tailEnd type="none" w="med" len="med"/>
                    </a:lnB>
                    <a:lnTlToBr>
                      <a:noFill/>
                    </a:lnTlToBr>
                    <a:lnBlToTr>
                      <a:noFill/>
                    </a:lnBlToTr>
                    <a:solidFill>
                      <a:schemeClr val="bg1"/>
                    </a:solidFill>
                  </a:tcPr>
                </a:tc>
                <a:tc>
                  <a:txBody>
                    <a:bodyPr/>
                    <a:p>
                      <a:pPr marL="0" lvl="0" indent="0" algn="ctr" fontAlgn="ctr">
                        <a:spcBef>
                          <a:spcPct val="0"/>
                        </a:spcBef>
                        <a:buFont typeface="Arial" panose="020B0604020202020204" pitchFamily="34" charset="0"/>
                        <a:buNone/>
                      </a:pPr>
                      <a:r>
                        <a:rPr lang="en-US" altLang="x-none" sz="1000" b="1" dirty="0">
                          <a:solidFill>
                            <a:srgbClr val="000000"/>
                          </a:solidFill>
                          <a:latin typeface="华文楷体" panose="02010600040101010101" charset="-122"/>
                          <a:ea typeface="华文楷体" panose="02010600040101010101" charset="-122"/>
                          <a:sym typeface="楷体" panose="02010609060101010101" pitchFamily="49" charset="-122"/>
                        </a:rPr>
                        <a:t>/</a:t>
                      </a:r>
                      <a:endParaRPr lang="en-US" altLang="x-none" sz="1000" b="1" dirty="0">
                        <a:solidFill>
                          <a:srgbClr val="000000"/>
                        </a:solidFill>
                        <a:latin typeface="华文楷体" panose="02010600040101010101" charset="-122"/>
                        <a:ea typeface="华文楷体" panose="02010600040101010101" charset="-122"/>
                        <a:sym typeface="楷体" panose="02010609060101010101" pitchFamily="49" charset="-122"/>
                      </a:endParaRPr>
                    </a:p>
                  </a:txBody>
                  <a:tcPr marL="0" marR="0" marT="0" marB="0" anchor="ctr">
                    <a:lnL w="9525" cap="flat" cmpd="sng">
                      <a:solidFill>
                        <a:schemeClr val="bg1"/>
                      </a:solidFill>
                      <a:prstDash val="solid"/>
                      <a:bevel/>
                      <a:headEnd type="none" w="med" len="med"/>
                      <a:tailEnd type="none" w="med" len="med"/>
                    </a:lnL>
                    <a:lnR w="9525" cap="flat" cmpd="sng">
                      <a:solidFill>
                        <a:schemeClr val="bg1"/>
                      </a:solidFill>
                      <a:prstDash val="solid"/>
                      <a:bevel/>
                      <a:headEnd type="none" w="med" len="med"/>
                      <a:tailEnd type="none" w="med" len="med"/>
                    </a:lnR>
                    <a:lnT cap="flat">
                      <a:noFill/>
                    </a:lnT>
                    <a:lnB w="9525" cap="flat" cmpd="sng">
                      <a:solidFill>
                        <a:srgbClr val="7F7F7F"/>
                      </a:solidFill>
                      <a:prstDash val="solid"/>
                      <a:bevel/>
                      <a:headEnd type="none" w="med" len="med"/>
                      <a:tailEnd type="none" w="med" len="med"/>
                    </a:lnB>
                    <a:lnTlToBr>
                      <a:noFill/>
                    </a:lnTlToBr>
                    <a:lnBlToTr>
                      <a:noFill/>
                    </a:lnBlToTr>
                    <a:solidFill>
                      <a:schemeClr val="bg1"/>
                    </a:solidFill>
                  </a:tcPr>
                </a:tc>
                <a:tc>
                  <a:txBody>
                    <a:bodyPr/>
                    <a:p>
                      <a:pPr marL="0" lvl="0" indent="0" algn="ctr" fontAlgn="ctr">
                        <a:spcBef>
                          <a:spcPct val="0"/>
                        </a:spcBef>
                        <a:buFont typeface="Arial" panose="020B0604020202020204" pitchFamily="34" charset="0"/>
                        <a:buNone/>
                      </a:pPr>
                      <a:r>
                        <a:rPr lang="en-US" altLang="x-none" sz="1000" b="1" dirty="0">
                          <a:solidFill>
                            <a:srgbClr val="000000"/>
                          </a:solidFill>
                          <a:latin typeface="华文楷体" panose="02010600040101010101" charset="-122"/>
                          <a:ea typeface="华文楷体" panose="02010600040101010101" charset="-122"/>
                          <a:sym typeface="楷体" panose="02010609060101010101" pitchFamily="49" charset="-122"/>
                        </a:rPr>
                        <a:t>0</a:t>
                      </a:r>
                      <a:endParaRPr lang="en-US" altLang="x-none" sz="1000" b="1" dirty="0">
                        <a:solidFill>
                          <a:srgbClr val="000000"/>
                        </a:solidFill>
                        <a:latin typeface="华文楷体" panose="02010600040101010101" charset="-122"/>
                        <a:ea typeface="华文楷体" panose="02010600040101010101" charset="-122"/>
                        <a:sym typeface="楷体" panose="02010609060101010101" pitchFamily="49" charset="-122"/>
                      </a:endParaRPr>
                    </a:p>
                  </a:txBody>
                  <a:tcPr marL="0" marR="0" marT="0" marB="0" anchor="ctr">
                    <a:lnL w="9525" cap="flat" cmpd="sng">
                      <a:solidFill>
                        <a:schemeClr val="bg1"/>
                      </a:solidFill>
                      <a:prstDash val="solid"/>
                      <a:bevel/>
                      <a:headEnd type="none" w="med" len="med"/>
                      <a:tailEnd type="none" w="med" len="med"/>
                    </a:lnL>
                    <a:lnR w="9525" cap="flat" cmpd="sng">
                      <a:solidFill>
                        <a:srgbClr val="7F7F7F"/>
                      </a:solidFill>
                      <a:prstDash val="solid"/>
                      <a:bevel/>
                      <a:headEnd type="none" w="med" len="med"/>
                      <a:tailEnd type="none" w="med" len="med"/>
                    </a:lnR>
                    <a:lnT cap="flat">
                      <a:noFill/>
                    </a:lnT>
                    <a:lnB w="9525" cap="flat" cmpd="sng">
                      <a:solidFill>
                        <a:srgbClr val="7F7F7F"/>
                      </a:solidFill>
                      <a:prstDash val="solid"/>
                      <a:bevel/>
                      <a:headEnd type="none" w="med" len="med"/>
                      <a:tailEnd type="none" w="med" len="med"/>
                    </a:lnB>
                    <a:lnTlToBr>
                      <a:noFill/>
                    </a:lnTlToBr>
                    <a:lnBlToTr>
                      <a:noFill/>
                    </a:lnBlToTr>
                    <a:solidFill>
                      <a:schemeClr val="bg1"/>
                    </a:solidFill>
                  </a:tcPr>
                </a:tc>
                <a:tc>
                  <a:txBody>
                    <a:bodyPr/>
                    <a:p>
                      <a:pPr marL="0" lvl="0" indent="0" algn="l" fontAlgn="ctr">
                        <a:spcBef>
                          <a:spcPct val="0"/>
                        </a:spcBef>
                        <a:buFont typeface="Arial" panose="020B0604020202020204" pitchFamily="34" charset="0"/>
                        <a:buNone/>
                      </a:pPr>
                      <a:r>
                        <a:rPr lang="zh-CN" altLang="en-US" sz="800" b="1">
                          <a:solidFill>
                            <a:srgbClr val="000000"/>
                          </a:solidFill>
                          <a:latin typeface="华文楷体" panose="02010600040101010101" charset="-122"/>
                          <a:ea typeface="华文楷体" panose="02010600040101010101" charset="-122"/>
                          <a:sym typeface="Malgun Gothic" panose="020B0503020000020004" pitchFamily="34" charset="-127"/>
                        </a:rPr>
                        <a:t>　</a:t>
                      </a:r>
                      <a:endParaRPr lang="zh-CN" altLang="en-US" sz="800" b="1">
                        <a:solidFill>
                          <a:srgbClr val="000000"/>
                        </a:solidFill>
                        <a:latin typeface="华文楷体" panose="02010600040101010101" charset="-122"/>
                        <a:ea typeface="华文楷体" panose="02010600040101010101" charset="-122"/>
                        <a:sym typeface="Malgun Gothic" panose="020B0503020000020004" pitchFamily="34" charset="-127"/>
                      </a:endParaRPr>
                    </a:p>
                  </a:txBody>
                  <a:tcPr marL="0" marR="0" marT="0" marB="0" anchor="ctr">
                    <a:lnL w="9525" cap="flat" cmpd="sng">
                      <a:solidFill>
                        <a:srgbClr val="7F7F7F"/>
                      </a:solidFill>
                      <a:prstDash val="solid"/>
                      <a:bevel/>
                      <a:headEnd type="none" w="med" len="med"/>
                      <a:tailEnd type="none" w="med" len="med"/>
                    </a:lnL>
                    <a:lnR w="9525" cap="flat" cmpd="sng">
                      <a:solidFill>
                        <a:srgbClr val="7F7F7F"/>
                      </a:solidFill>
                      <a:prstDash val="solid"/>
                      <a:bevel/>
                      <a:headEnd type="none" w="med" len="med"/>
                      <a:tailEnd type="none" w="med" len="med"/>
                    </a:lnR>
                    <a:lnT cap="flat">
                      <a:noFill/>
                    </a:lnT>
                    <a:lnB w="9525" cap="flat" cmpd="sng">
                      <a:solidFill>
                        <a:srgbClr val="7F7F7F"/>
                      </a:solidFill>
                      <a:prstDash val="solid"/>
                      <a:bevel/>
                      <a:headEnd type="none" w="med" len="med"/>
                      <a:tailEnd type="none" w="med" len="med"/>
                    </a:lnB>
                    <a:lnTlToBr>
                      <a:noFill/>
                    </a:lnTlToBr>
                    <a:lnBlToTr>
                      <a:noFill/>
                    </a:lnBlToTr>
                    <a:solidFill>
                      <a:schemeClr val="bg1"/>
                    </a:solidFill>
                  </a:tcPr>
                </a:tc>
              </a:tr>
              <a:tr h="199390">
                <a:tc vMerge="1">
                  <a:tcPr>
                    <a:lnL w="9525" cap="flat" cmpd="sng">
                      <a:solidFill>
                        <a:srgbClr val="7F7F7F"/>
                      </a:solidFill>
                      <a:prstDash val="solid"/>
                      <a:bevel/>
                      <a:headEnd type="none" w="med" len="med"/>
                      <a:tailEnd type="none" w="med" len="med"/>
                    </a:lnL>
                    <a:lnR w="9525" cap="flat" cmpd="sng">
                      <a:solidFill>
                        <a:srgbClr val="7F7F7F"/>
                      </a:solidFill>
                      <a:prstDash val="solid"/>
                      <a:bevel/>
                      <a:headEnd type="none" w="med" len="med"/>
                      <a:tailEnd type="none" w="med" len="med"/>
                    </a:lnR>
                  </a:tcPr>
                </a:tc>
                <a:tc vMerge="1">
                  <a:tcPr>
                    <a:lnL w="9525" cap="flat" cmpd="sng">
                      <a:solidFill>
                        <a:srgbClr val="7F7F7F"/>
                      </a:solidFill>
                      <a:prstDash val="solid"/>
                      <a:bevel/>
                      <a:headEnd type="none" w="med" len="med"/>
                      <a:tailEnd type="none" w="med" len="med"/>
                    </a:lnL>
                    <a:lnR cap="flat">
                      <a:noFill/>
                    </a:lnR>
                    <a:lnB w="9525" cap="flat" cmpd="sng">
                      <a:solidFill>
                        <a:srgbClr val="7F7F7F"/>
                      </a:solidFill>
                      <a:prstDash val="solid"/>
                      <a:bevel/>
                      <a:headEnd type="none" w="med" len="med"/>
                      <a:tailEnd type="none" w="med" len="med"/>
                    </a:lnB>
                  </a:tcPr>
                </a:tc>
                <a:tc gridSpan="2">
                  <a:txBody>
                    <a:bodyPr/>
                    <a:p>
                      <a:pPr marL="0" lvl="0" indent="0" algn="ctr" fontAlgn="ctr">
                        <a:spcBef>
                          <a:spcPct val="0"/>
                        </a:spcBef>
                        <a:buFont typeface="Arial" panose="020B0604020202020204" pitchFamily="34" charset="0"/>
                        <a:buNone/>
                      </a:pPr>
                      <a:r>
                        <a:rPr lang="zh-CN" altLang="en-US" sz="1000" b="1">
                          <a:solidFill>
                            <a:srgbClr val="000000"/>
                          </a:solidFill>
                          <a:latin typeface="华文楷体" panose="02010600040101010101" charset="-122"/>
                          <a:ea typeface="华文楷体" panose="02010600040101010101" charset="-122"/>
                          <a:sym typeface="Malgun Gothic" panose="020B0503020000020004" pitchFamily="34" charset="-127"/>
                        </a:rPr>
                        <a:t>维护</a:t>
                      </a:r>
                      <a:endParaRPr lang="zh-CN" altLang="en-US" sz="1000" b="1">
                        <a:solidFill>
                          <a:srgbClr val="000000"/>
                        </a:solidFill>
                        <a:latin typeface="华文楷体" panose="02010600040101010101" charset="-122"/>
                        <a:ea typeface="华文楷体" panose="02010600040101010101" charset="-122"/>
                        <a:sym typeface="Malgun Gothic" panose="020B0503020000020004" pitchFamily="34" charset="-127"/>
                      </a:endParaRPr>
                    </a:p>
                  </a:txBody>
                  <a:tcPr marL="0" marR="0" marT="0" marB="0" anchor="ctr">
                    <a:lnL cap="flat">
                      <a:noFill/>
                    </a:lnL>
                    <a:lnR w="9525" cap="flat" cmpd="sng">
                      <a:solidFill>
                        <a:srgbClr val="7F7F7F"/>
                      </a:solidFill>
                      <a:prstDash val="solid"/>
                      <a:bevel/>
                      <a:headEnd type="none" w="med" len="med"/>
                      <a:tailEnd type="none" w="med" len="med"/>
                    </a:lnR>
                    <a:lnT w="9525" cap="flat" cmpd="sng">
                      <a:solidFill>
                        <a:srgbClr val="7F7F7F"/>
                      </a:solidFill>
                      <a:prstDash val="solid"/>
                      <a:bevel/>
                      <a:headEnd type="none" w="med" len="med"/>
                      <a:tailEnd type="none" w="med" len="med"/>
                    </a:lnT>
                    <a:lnB w="9525" cap="flat" cmpd="sng">
                      <a:solidFill>
                        <a:srgbClr val="7F7F7F"/>
                      </a:solidFill>
                      <a:prstDash val="solid"/>
                      <a:bevel/>
                      <a:headEnd type="none" w="med" len="med"/>
                      <a:tailEnd type="none" w="med" len="med"/>
                    </a:lnB>
                    <a:lnTlToBr>
                      <a:noFill/>
                    </a:lnTlToBr>
                    <a:lnBlToTr>
                      <a:noFill/>
                    </a:lnBlToTr>
                    <a:solidFill>
                      <a:schemeClr val="bg1"/>
                    </a:solidFill>
                  </a:tcPr>
                </a:tc>
                <a:tc hMerge="1">
                  <a:tcPr>
                    <a:lnR w="9525" cap="flat" cmpd="sng">
                      <a:solidFill>
                        <a:srgbClr val="7F7F7F"/>
                      </a:solidFill>
                      <a:prstDash val="solid"/>
                      <a:bevel/>
                      <a:headEnd type="none" w="med" len="med"/>
                      <a:tailEnd type="none" w="med" len="med"/>
                    </a:lnR>
                    <a:lnT w="9525" cap="flat" cmpd="sng">
                      <a:solidFill>
                        <a:srgbClr val="7F7F7F"/>
                      </a:solidFill>
                      <a:prstDash val="solid"/>
                      <a:bevel/>
                      <a:headEnd type="none" w="med" len="med"/>
                      <a:tailEnd type="none" w="med" len="med"/>
                    </a:lnT>
                    <a:lnB w="9525" cap="flat" cmpd="sng">
                      <a:solidFill>
                        <a:srgbClr val="7F7F7F"/>
                      </a:solidFill>
                      <a:prstDash val="solid"/>
                      <a:bevel/>
                      <a:headEnd type="none" w="med" len="med"/>
                      <a:tailEnd type="none" w="med" len="med"/>
                    </a:lnB>
                  </a:tcPr>
                </a:tc>
                <a:tc>
                  <a:txBody>
                    <a:bodyPr/>
                    <a:p>
                      <a:pPr marL="0" lvl="0" indent="0" algn="ctr" fontAlgn="ctr">
                        <a:spcBef>
                          <a:spcPct val="0"/>
                        </a:spcBef>
                        <a:buFont typeface="Arial" panose="020B0604020202020204" pitchFamily="34" charset="0"/>
                        <a:buNone/>
                      </a:pPr>
                      <a:r>
                        <a:rPr lang="en-US" altLang="x-none" sz="1000" b="1" dirty="0">
                          <a:solidFill>
                            <a:srgbClr val="000000"/>
                          </a:solidFill>
                          <a:latin typeface="华文楷体" panose="02010600040101010101" charset="-122"/>
                          <a:ea typeface="华文楷体" panose="02010600040101010101" charset="-122"/>
                          <a:sym typeface="楷体" panose="02010609060101010101" pitchFamily="49" charset="-122"/>
                        </a:rPr>
                        <a:t>2</a:t>
                      </a:r>
                      <a:endParaRPr lang="en-US" altLang="x-none" sz="1000" b="1" dirty="0">
                        <a:solidFill>
                          <a:srgbClr val="000000"/>
                        </a:solidFill>
                        <a:latin typeface="华文楷体" panose="02010600040101010101" charset="-122"/>
                        <a:ea typeface="华文楷体" panose="02010600040101010101" charset="-122"/>
                        <a:sym typeface="楷体" panose="02010609060101010101" pitchFamily="49" charset="-122"/>
                      </a:endParaRPr>
                    </a:p>
                  </a:txBody>
                  <a:tcPr marL="0" marR="0" marT="0" marB="0" anchor="ctr">
                    <a:lnL w="9525" cap="flat" cmpd="sng">
                      <a:solidFill>
                        <a:srgbClr val="7F7F7F"/>
                      </a:solidFill>
                      <a:prstDash val="solid"/>
                      <a:bevel/>
                      <a:headEnd type="none" w="med" len="med"/>
                      <a:tailEnd type="none" w="med" len="med"/>
                    </a:lnL>
                    <a:lnR w="9525" cap="flat" cmpd="sng">
                      <a:solidFill>
                        <a:schemeClr val="bg1"/>
                      </a:solidFill>
                      <a:prstDash val="solid"/>
                      <a:bevel/>
                      <a:headEnd type="none" w="med" len="med"/>
                      <a:tailEnd type="none" w="med" len="med"/>
                    </a:lnR>
                    <a:lnT w="9525" cap="flat" cmpd="sng">
                      <a:solidFill>
                        <a:srgbClr val="7F7F7F"/>
                      </a:solidFill>
                      <a:prstDash val="solid"/>
                      <a:bevel/>
                      <a:headEnd type="none" w="med" len="med"/>
                      <a:tailEnd type="none" w="med" len="med"/>
                    </a:lnT>
                    <a:lnB w="9525" cap="flat" cmpd="sng">
                      <a:solidFill>
                        <a:srgbClr val="7F7F7F"/>
                      </a:solidFill>
                      <a:prstDash val="solid"/>
                      <a:bevel/>
                      <a:headEnd type="none" w="med" len="med"/>
                      <a:tailEnd type="none" w="med" len="med"/>
                    </a:lnB>
                    <a:lnTlToBr>
                      <a:noFill/>
                    </a:lnTlToBr>
                    <a:lnBlToTr>
                      <a:noFill/>
                    </a:lnBlToTr>
                    <a:solidFill>
                      <a:schemeClr val="bg1"/>
                    </a:solidFill>
                  </a:tcPr>
                </a:tc>
                <a:tc>
                  <a:txBody>
                    <a:bodyPr/>
                    <a:p>
                      <a:pPr marL="0" lvl="0" indent="0" algn="ctr" fontAlgn="ctr">
                        <a:spcBef>
                          <a:spcPct val="0"/>
                        </a:spcBef>
                        <a:buFont typeface="Arial" panose="020B0604020202020204" pitchFamily="34" charset="0"/>
                        <a:buNone/>
                      </a:pPr>
                      <a:r>
                        <a:rPr lang="en-US" altLang="x-none" sz="1000" b="1" dirty="0">
                          <a:solidFill>
                            <a:srgbClr val="000000"/>
                          </a:solidFill>
                          <a:latin typeface="华文楷体" panose="02010600040101010101" charset="-122"/>
                          <a:ea typeface="华文楷体" panose="02010600040101010101" charset="-122"/>
                          <a:sym typeface="楷体" panose="02010609060101010101" pitchFamily="49" charset="-122"/>
                        </a:rPr>
                        <a:t>/</a:t>
                      </a:r>
                      <a:endParaRPr lang="en-US" altLang="x-none" sz="1000" b="1" dirty="0">
                        <a:solidFill>
                          <a:srgbClr val="000000"/>
                        </a:solidFill>
                        <a:latin typeface="华文楷体" panose="02010600040101010101" charset="-122"/>
                        <a:ea typeface="华文楷体" panose="02010600040101010101" charset="-122"/>
                        <a:sym typeface="楷体" panose="02010609060101010101" pitchFamily="49" charset="-122"/>
                      </a:endParaRPr>
                    </a:p>
                  </a:txBody>
                  <a:tcPr marL="0" marR="0" marT="0" marB="0" anchor="ctr">
                    <a:lnL w="9525" cap="flat" cmpd="sng">
                      <a:solidFill>
                        <a:schemeClr val="bg1"/>
                      </a:solidFill>
                      <a:prstDash val="solid"/>
                      <a:bevel/>
                      <a:headEnd type="none" w="med" len="med"/>
                      <a:tailEnd type="none" w="med" len="med"/>
                    </a:lnL>
                    <a:lnR w="9525" cap="flat" cmpd="sng">
                      <a:solidFill>
                        <a:schemeClr val="bg1"/>
                      </a:solidFill>
                      <a:prstDash val="solid"/>
                      <a:bevel/>
                      <a:headEnd type="none" w="med" len="med"/>
                      <a:tailEnd type="none" w="med" len="med"/>
                    </a:lnR>
                    <a:lnT w="9525" cap="flat" cmpd="sng">
                      <a:solidFill>
                        <a:srgbClr val="7F7F7F"/>
                      </a:solidFill>
                      <a:prstDash val="solid"/>
                      <a:bevel/>
                      <a:headEnd type="none" w="med" len="med"/>
                      <a:tailEnd type="none" w="med" len="med"/>
                    </a:lnT>
                    <a:lnB w="9525" cap="flat" cmpd="sng">
                      <a:solidFill>
                        <a:srgbClr val="7F7F7F"/>
                      </a:solidFill>
                      <a:prstDash val="solid"/>
                      <a:bevel/>
                      <a:headEnd type="none" w="med" len="med"/>
                      <a:tailEnd type="none" w="med" len="med"/>
                    </a:lnB>
                    <a:lnTlToBr>
                      <a:noFill/>
                    </a:lnTlToBr>
                    <a:lnBlToTr>
                      <a:noFill/>
                    </a:lnBlToTr>
                    <a:solidFill>
                      <a:schemeClr val="bg1"/>
                    </a:solidFill>
                  </a:tcPr>
                </a:tc>
                <a:tc>
                  <a:txBody>
                    <a:bodyPr/>
                    <a:p>
                      <a:pPr marL="0" lvl="0" indent="0" algn="ctr" fontAlgn="ctr">
                        <a:spcBef>
                          <a:spcPct val="0"/>
                        </a:spcBef>
                        <a:buFont typeface="Arial" panose="020B0604020202020204" pitchFamily="34" charset="0"/>
                        <a:buNone/>
                      </a:pPr>
                      <a:r>
                        <a:rPr lang="en-US" altLang="x-none" sz="1000" b="1" dirty="0">
                          <a:solidFill>
                            <a:srgbClr val="000000"/>
                          </a:solidFill>
                          <a:latin typeface="华文楷体" panose="02010600040101010101" charset="-122"/>
                          <a:ea typeface="华文楷体" panose="02010600040101010101" charset="-122"/>
                          <a:sym typeface="楷体" panose="02010609060101010101" pitchFamily="49" charset="-122"/>
                        </a:rPr>
                        <a:t>0</a:t>
                      </a:r>
                      <a:endParaRPr lang="en-US" altLang="x-none" sz="1000" b="1" dirty="0">
                        <a:solidFill>
                          <a:srgbClr val="000000"/>
                        </a:solidFill>
                        <a:latin typeface="华文楷体" panose="02010600040101010101" charset="-122"/>
                        <a:ea typeface="华文楷体" panose="02010600040101010101" charset="-122"/>
                        <a:sym typeface="楷体" panose="02010609060101010101" pitchFamily="49" charset="-122"/>
                      </a:endParaRPr>
                    </a:p>
                  </a:txBody>
                  <a:tcPr marL="0" marR="0" marT="0" marB="0" anchor="ctr">
                    <a:lnL w="9525" cap="flat" cmpd="sng">
                      <a:solidFill>
                        <a:schemeClr val="bg1"/>
                      </a:solidFill>
                      <a:prstDash val="solid"/>
                      <a:bevel/>
                      <a:headEnd type="none" w="med" len="med"/>
                      <a:tailEnd type="none" w="med" len="med"/>
                    </a:lnL>
                    <a:lnR w="9525" cap="flat" cmpd="sng">
                      <a:solidFill>
                        <a:srgbClr val="7F7F7F"/>
                      </a:solidFill>
                      <a:prstDash val="solid"/>
                      <a:bevel/>
                      <a:headEnd type="none" w="med" len="med"/>
                      <a:tailEnd type="none" w="med" len="med"/>
                    </a:lnR>
                    <a:lnT w="9525" cap="flat" cmpd="sng">
                      <a:solidFill>
                        <a:srgbClr val="7F7F7F"/>
                      </a:solidFill>
                      <a:prstDash val="solid"/>
                      <a:bevel/>
                      <a:headEnd type="none" w="med" len="med"/>
                      <a:tailEnd type="none" w="med" len="med"/>
                    </a:lnT>
                    <a:lnB w="9525" cap="flat" cmpd="sng">
                      <a:solidFill>
                        <a:srgbClr val="7F7F7F"/>
                      </a:solidFill>
                      <a:prstDash val="solid"/>
                      <a:bevel/>
                      <a:headEnd type="none" w="med" len="med"/>
                      <a:tailEnd type="none" w="med" len="med"/>
                    </a:lnB>
                    <a:lnTlToBr>
                      <a:noFill/>
                    </a:lnTlToBr>
                    <a:lnBlToTr>
                      <a:noFill/>
                    </a:lnBlToTr>
                    <a:solidFill>
                      <a:schemeClr val="bg1"/>
                    </a:solidFill>
                  </a:tcPr>
                </a:tc>
                <a:tc>
                  <a:txBody>
                    <a:bodyPr/>
                    <a:p>
                      <a:pPr marL="0" lvl="0" indent="0" algn="ctr" fontAlgn="ctr">
                        <a:spcBef>
                          <a:spcPct val="0"/>
                        </a:spcBef>
                        <a:buFont typeface="Arial" panose="020B0604020202020204" pitchFamily="34" charset="0"/>
                        <a:buNone/>
                      </a:pPr>
                      <a:r>
                        <a:rPr lang="en-US" altLang="x-none" sz="1000" b="1" dirty="0">
                          <a:solidFill>
                            <a:srgbClr val="000000"/>
                          </a:solidFill>
                          <a:latin typeface="华文楷体" panose="02010600040101010101" charset="-122"/>
                          <a:ea typeface="华文楷体" panose="02010600040101010101" charset="-122"/>
                          <a:sym typeface="楷体" panose="02010609060101010101" pitchFamily="49" charset="-122"/>
                        </a:rPr>
                        <a:t>2</a:t>
                      </a:r>
                      <a:endParaRPr lang="en-US" altLang="x-none" sz="1000" b="1" dirty="0">
                        <a:solidFill>
                          <a:srgbClr val="000000"/>
                        </a:solidFill>
                        <a:latin typeface="华文楷体" panose="02010600040101010101" charset="-122"/>
                        <a:ea typeface="华文楷体" panose="02010600040101010101" charset="-122"/>
                        <a:sym typeface="楷体" panose="02010609060101010101" pitchFamily="49" charset="-122"/>
                      </a:endParaRPr>
                    </a:p>
                  </a:txBody>
                  <a:tcPr marL="0" marR="0" marT="0" marB="0" anchor="ctr">
                    <a:lnL w="9525" cap="flat" cmpd="sng">
                      <a:solidFill>
                        <a:srgbClr val="7F7F7F"/>
                      </a:solidFill>
                      <a:prstDash val="solid"/>
                      <a:bevel/>
                      <a:headEnd type="none" w="med" len="med"/>
                      <a:tailEnd type="none" w="med" len="med"/>
                    </a:lnL>
                    <a:lnR w="9525" cap="flat" cmpd="sng">
                      <a:solidFill>
                        <a:schemeClr val="bg1"/>
                      </a:solidFill>
                      <a:prstDash val="solid"/>
                      <a:bevel/>
                      <a:headEnd type="none" w="med" len="med"/>
                      <a:tailEnd type="none" w="med" len="med"/>
                    </a:lnR>
                    <a:lnT w="9525" cap="flat" cmpd="sng">
                      <a:solidFill>
                        <a:srgbClr val="7F7F7F"/>
                      </a:solidFill>
                      <a:prstDash val="solid"/>
                      <a:bevel/>
                      <a:headEnd type="none" w="med" len="med"/>
                      <a:tailEnd type="none" w="med" len="med"/>
                    </a:lnT>
                    <a:lnB w="9525" cap="flat" cmpd="sng">
                      <a:solidFill>
                        <a:srgbClr val="7F7F7F"/>
                      </a:solidFill>
                      <a:prstDash val="solid"/>
                      <a:bevel/>
                      <a:headEnd type="none" w="med" len="med"/>
                      <a:tailEnd type="none" w="med" len="med"/>
                    </a:lnB>
                    <a:lnTlToBr>
                      <a:noFill/>
                    </a:lnTlToBr>
                    <a:lnBlToTr>
                      <a:noFill/>
                    </a:lnBlToTr>
                    <a:solidFill>
                      <a:schemeClr val="bg1"/>
                    </a:solidFill>
                  </a:tcPr>
                </a:tc>
                <a:tc>
                  <a:txBody>
                    <a:bodyPr/>
                    <a:p>
                      <a:pPr marL="0" lvl="0" indent="0" algn="ctr" fontAlgn="ctr">
                        <a:spcBef>
                          <a:spcPct val="0"/>
                        </a:spcBef>
                        <a:buFont typeface="Arial" panose="020B0604020202020204" pitchFamily="34" charset="0"/>
                        <a:buNone/>
                      </a:pPr>
                      <a:r>
                        <a:rPr lang="en-US" altLang="x-none" sz="1000" b="1" dirty="0">
                          <a:solidFill>
                            <a:srgbClr val="000000"/>
                          </a:solidFill>
                          <a:latin typeface="华文楷体" panose="02010600040101010101" charset="-122"/>
                          <a:ea typeface="华文楷体" panose="02010600040101010101" charset="-122"/>
                          <a:sym typeface="楷体" panose="02010609060101010101" pitchFamily="49" charset="-122"/>
                        </a:rPr>
                        <a:t>/</a:t>
                      </a:r>
                      <a:endParaRPr lang="en-US" altLang="x-none" sz="1000" b="1" dirty="0">
                        <a:solidFill>
                          <a:srgbClr val="000000"/>
                        </a:solidFill>
                        <a:latin typeface="华文楷体" panose="02010600040101010101" charset="-122"/>
                        <a:ea typeface="华文楷体" panose="02010600040101010101" charset="-122"/>
                        <a:sym typeface="楷体" panose="02010609060101010101" pitchFamily="49" charset="-122"/>
                      </a:endParaRPr>
                    </a:p>
                  </a:txBody>
                  <a:tcPr marL="0" marR="0" marT="0" marB="0" anchor="ctr">
                    <a:lnL w="9525" cap="flat" cmpd="sng">
                      <a:solidFill>
                        <a:schemeClr val="bg1"/>
                      </a:solidFill>
                      <a:prstDash val="solid"/>
                      <a:bevel/>
                      <a:headEnd type="none" w="med" len="med"/>
                      <a:tailEnd type="none" w="med" len="med"/>
                    </a:lnL>
                    <a:lnR w="9525" cap="flat" cmpd="sng">
                      <a:solidFill>
                        <a:schemeClr val="bg1"/>
                      </a:solidFill>
                      <a:prstDash val="solid"/>
                      <a:bevel/>
                      <a:headEnd type="none" w="med" len="med"/>
                      <a:tailEnd type="none" w="med" len="med"/>
                    </a:lnR>
                    <a:lnT w="9525" cap="flat" cmpd="sng">
                      <a:solidFill>
                        <a:srgbClr val="7F7F7F"/>
                      </a:solidFill>
                      <a:prstDash val="solid"/>
                      <a:bevel/>
                      <a:headEnd type="none" w="med" len="med"/>
                      <a:tailEnd type="none" w="med" len="med"/>
                    </a:lnT>
                    <a:lnB w="9525" cap="flat" cmpd="sng">
                      <a:solidFill>
                        <a:srgbClr val="7F7F7F"/>
                      </a:solidFill>
                      <a:prstDash val="solid"/>
                      <a:bevel/>
                      <a:headEnd type="none" w="med" len="med"/>
                      <a:tailEnd type="none" w="med" len="med"/>
                    </a:lnB>
                    <a:lnTlToBr>
                      <a:noFill/>
                    </a:lnTlToBr>
                    <a:lnBlToTr>
                      <a:noFill/>
                    </a:lnBlToTr>
                    <a:solidFill>
                      <a:schemeClr val="bg1"/>
                    </a:solidFill>
                  </a:tcPr>
                </a:tc>
                <a:tc>
                  <a:txBody>
                    <a:bodyPr/>
                    <a:p>
                      <a:pPr marL="0" lvl="0" indent="0" algn="ctr" fontAlgn="ctr">
                        <a:spcBef>
                          <a:spcPct val="0"/>
                        </a:spcBef>
                        <a:buFont typeface="Arial" panose="020B0604020202020204" pitchFamily="34" charset="0"/>
                        <a:buNone/>
                      </a:pPr>
                      <a:r>
                        <a:rPr lang="en-US" altLang="x-none" sz="1000" b="1" dirty="0">
                          <a:solidFill>
                            <a:srgbClr val="000000"/>
                          </a:solidFill>
                          <a:latin typeface="华文楷体" panose="02010600040101010101" charset="-122"/>
                          <a:ea typeface="华文楷体" panose="02010600040101010101" charset="-122"/>
                          <a:sym typeface="楷体" panose="02010609060101010101" pitchFamily="49" charset="-122"/>
                        </a:rPr>
                        <a:t>0</a:t>
                      </a:r>
                      <a:endParaRPr lang="en-US" altLang="x-none" sz="1000" b="1" dirty="0">
                        <a:solidFill>
                          <a:srgbClr val="000000"/>
                        </a:solidFill>
                        <a:latin typeface="华文楷体" panose="02010600040101010101" charset="-122"/>
                        <a:ea typeface="华文楷体" panose="02010600040101010101" charset="-122"/>
                        <a:sym typeface="楷体" panose="02010609060101010101" pitchFamily="49" charset="-122"/>
                      </a:endParaRPr>
                    </a:p>
                  </a:txBody>
                  <a:tcPr marL="0" marR="0" marT="0" marB="0" anchor="ctr">
                    <a:lnL w="9525" cap="flat" cmpd="sng">
                      <a:solidFill>
                        <a:schemeClr val="bg1"/>
                      </a:solidFill>
                      <a:prstDash val="solid"/>
                      <a:bevel/>
                      <a:headEnd type="none" w="med" len="med"/>
                      <a:tailEnd type="none" w="med" len="med"/>
                    </a:lnL>
                    <a:lnR w="9525" cap="flat" cmpd="sng">
                      <a:solidFill>
                        <a:srgbClr val="7F7F7F"/>
                      </a:solidFill>
                      <a:prstDash val="solid"/>
                      <a:bevel/>
                      <a:headEnd type="none" w="med" len="med"/>
                      <a:tailEnd type="none" w="med" len="med"/>
                    </a:lnR>
                    <a:lnT w="9525" cap="flat" cmpd="sng">
                      <a:solidFill>
                        <a:srgbClr val="7F7F7F"/>
                      </a:solidFill>
                      <a:prstDash val="solid"/>
                      <a:bevel/>
                      <a:headEnd type="none" w="med" len="med"/>
                      <a:tailEnd type="none" w="med" len="med"/>
                    </a:lnT>
                    <a:lnB w="9525" cap="flat" cmpd="sng">
                      <a:solidFill>
                        <a:srgbClr val="7F7F7F"/>
                      </a:solidFill>
                      <a:prstDash val="solid"/>
                      <a:bevel/>
                      <a:headEnd type="none" w="med" len="med"/>
                      <a:tailEnd type="none" w="med" len="med"/>
                    </a:lnB>
                    <a:lnTlToBr>
                      <a:noFill/>
                    </a:lnTlToBr>
                    <a:lnBlToTr>
                      <a:noFill/>
                    </a:lnBlToTr>
                    <a:solidFill>
                      <a:schemeClr val="bg1"/>
                    </a:solidFill>
                  </a:tcPr>
                </a:tc>
                <a:tc>
                  <a:txBody>
                    <a:bodyPr/>
                    <a:p>
                      <a:pPr marL="0" lvl="0" indent="0" algn="ctr" fontAlgn="ctr">
                        <a:spcBef>
                          <a:spcPct val="0"/>
                        </a:spcBef>
                        <a:buFont typeface="Arial" panose="020B0604020202020204" pitchFamily="34" charset="0"/>
                        <a:buNone/>
                      </a:pPr>
                      <a:r>
                        <a:rPr lang="en-US" altLang="x-none" sz="1000" b="1" dirty="0">
                          <a:solidFill>
                            <a:srgbClr val="000000"/>
                          </a:solidFill>
                          <a:latin typeface="华文楷体" panose="02010600040101010101" charset="-122"/>
                          <a:ea typeface="华文楷体" panose="02010600040101010101" charset="-122"/>
                          <a:sym typeface="楷体" panose="02010609060101010101" pitchFamily="49" charset="-122"/>
                        </a:rPr>
                        <a:t>4 </a:t>
                      </a:r>
                      <a:endParaRPr lang="en-US" altLang="x-none" sz="1000" b="1" dirty="0">
                        <a:solidFill>
                          <a:srgbClr val="000000"/>
                        </a:solidFill>
                        <a:latin typeface="华文楷体" panose="02010600040101010101" charset="-122"/>
                        <a:ea typeface="华文楷体" panose="02010600040101010101" charset="-122"/>
                        <a:sym typeface="楷体" panose="02010609060101010101" pitchFamily="49" charset="-122"/>
                      </a:endParaRPr>
                    </a:p>
                  </a:txBody>
                  <a:tcPr marL="0" marR="0" marT="0" marB="0" anchor="ctr">
                    <a:lnL w="9525" cap="flat" cmpd="sng">
                      <a:solidFill>
                        <a:srgbClr val="7F7F7F"/>
                      </a:solidFill>
                      <a:prstDash val="solid"/>
                      <a:bevel/>
                      <a:headEnd type="none" w="med" len="med"/>
                      <a:tailEnd type="none" w="med" len="med"/>
                    </a:lnL>
                    <a:lnR w="9525" cap="flat" cmpd="sng">
                      <a:solidFill>
                        <a:schemeClr val="bg1"/>
                      </a:solidFill>
                      <a:prstDash val="solid"/>
                      <a:bevel/>
                      <a:headEnd type="none" w="med" len="med"/>
                      <a:tailEnd type="none" w="med" len="med"/>
                    </a:lnR>
                    <a:lnT w="9525" cap="flat" cmpd="sng">
                      <a:solidFill>
                        <a:srgbClr val="7F7F7F"/>
                      </a:solidFill>
                      <a:prstDash val="solid"/>
                      <a:bevel/>
                      <a:headEnd type="none" w="med" len="med"/>
                      <a:tailEnd type="none" w="med" len="med"/>
                    </a:lnT>
                    <a:lnB w="9525" cap="flat" cmpd="sng">
                      <a:solidFill>
                        <a:srgbClr val="7F7F7F"/>
                      </a:solidFill>
                      <a:prstDash val="solid"/>
                      <a:bevel/>
                      <a:headEnd type="none" w="med" len="med"/>
                      <a:tailEnd type="none" w="med" len="med"/>
                    </a:lnB>
                    <a:lnTlToBr>
                      <a:noFill/>
                    </a:lnTlToBr>
                    <a:lnBlToTr>
                      <a:noFill/>
                    </a:lnBlToTr>
                    <a:solidFill>
                      <a:schemeClr val="bg1"/>
                    </a:solidFill>
                  </a:tcPr>
                </a:tc>
                <a:tc>
                  <a:txBody>
                    <a:bodyPr/>
                    <a:p>
                      <a:pPr marL="0" lvl="0" indent="0" algn="ctr" fontAlgn="ctr">
                        <a:spcBef>
                          <a:spcPct val="0"/>
                        </a:spcBef>
                        <a:buFont typeface="Arial" panose="020B0604020202020204" pitchFamily="34" charset="0"/>
                        <a:buNone/>
                      </a:pPr>
                      <a:r>
                        <a:rPr lang="en-US" altLang="x-none" sz="1000" b="1" dirty="0">
                          <a:solidFill>
                            <a:srgbClr val="000000"/>
                          </a:solidFill>
                          <a:latin typeface="华文楷体" panose="02010600040101010101" charset="-122"/>
                          <a:ea typeface="华文楷体" panose="02010600040101010101" charset="-122"/>
                          <a:sym typeface="楷体" panose="02010609060101010101" pitchFamily="49" charset="-122"/>
                        </a:rPr>
                        <a:t>/</a:t>
                      </a:r>
                      <a:endParaRPr lang="en-US" altLang="x-none" sz="1000" b="1" dirty="0">
                        <a:solidFill>
                          <a:srgbClr val="000000"/>
                        </a:solidFill>
                        <a:latin typeface="华文楷体" panose="02010600040101010101" charset="-122"/>
                        <a:ea typeface="华文楷体" panose="02010600040101010101" charset="-122"/>
                        <a:sym typeface="楷体" panose="02010609060101010101" pitchFamily="49" charset="-122"/>
                      </a:endParaRPr>
                    </a:p>
                  </a:txBody>
                  <a:tcPr marL="0" marR="0" marT="0" marB="0" anchor="ctr">
                    <a:lnL w="9525" cap="flat" cmpd="sng">
                      <a:solidFill>
                        <a:schemeClr val="bg1"/>
                      </a:solidFill>
                      <a:prstDash val="solid"/>
                      <a:bevel/>
                      <a:headEnd type="none" w="med" len="med"/>
                      <a:tailEnd type="none" w="med" len="med"/>
                    </a:lnL>
                    <a:lnR w="9525" cap="flat" cmpd="sng">
                      <a:solidFill>
                        <a:schemeClr val="bg1"/>
                      </a:solidFill>
                      <a:prstDash val="solid"/>
                      <a:bevel/>
                      <a:headEnd type="none" w="med" len="med"/>
                      <a:tailEnd type="none" w="med" len="med"/>
                    </a:lnR>
                    <a:lnT w="9525" cap="flat" cmpd="sng">
                      <a:solidFill>
                        <a:srgbClr val="7F7F7F"/>
                      </a:solidFill>
                      <a:prstDash val="solid"/>
                      <a:bevel/>
                      <a:headEnd type="none" w="med" len="med"/>
                      <a:tailEnd type="none" w="med" len="med"/>
                    </a:lnT>
                    <a:lnB w="9525" cap="flat" cmpd="sng">
                      <a:solidFill>
                        <a:srgbClr val="7F7F7F"/>
                      </a:solidFill>
                      <a:prstDash val="solid"/>
                      <a:bevel/>
                      <a:headEnd type="none" w="med" len="med"/>
                      <a:tailEnd type="none" w="med" len="med"/>
                    </a:lnB>
                    <a:lnTlToBr>
                      <a:noFill/>
                    </a:lnTlToBr>
                    <a:lnBlToTr>
                      <a:noFill/>
                    </a:lnBlToTr>
                    <a:solidFill>
                      <a:schemeClr val="bg1"/>
                    </a:solidFill>
                  </a:tcPr>
                </a:tc>
                <a:tc>
                  <a:txBody>
                    <a:bodyPr/>
                    <a:p>
                      <a:pPr marL="0" lvl="0" indent="0" algn="ctr" fontAlgn="ctr">
                        <a:spcBef>
                          <a:spcPct val="0"/>
                        </a:spcBef>
                        <a:buFont typeface="Arial" panose="020B0604020202020204" pitchFamily="34" charset="0"/>
                        <a:buNone/>
                      </a:pPr>
                      <a:r>
                        <a:rPr lang="en-US" altLang="x-none" sz="1000" b="1" dirty="0">
                          <a:solidFill>
                            <a:srgbClr val="000000"/>
                          </a:solidFill>
                          <a:latin typeface="华文楷体" panose="02010600040101010101" charset="-122"/>
                          <a:ea typeface="华文楷体" panose="02010600040101010101" charset="-122"/>
                          <a:sym typeface="楷体" panose="02010609060101010101" pitchFamily="49" charset="-122"/>
                        </a:rPr>
                        <a:t>0</a:t>
                      </a:r>
                      <a:endParaRPr lang="en-US" altLang="x-none" sz="1000" b="1" dirty="0">
                        <a:solidFill>
                          <a:srgbClr val="000000"/>
                        </a:solidFill>
                        <a:latin typeface="华文楷体" panose="02010600040101010101" charset="-122"/>
                        <a:ea typeface="华文楷体" panose="02010600040101010101" charset="-122"/>
                        <a:sym typeface="楷体" panose="02010609060101010101" pitchFamily="49" charset="-122"/>
                      </a:endParaRPr>
                    </a:p>
                  </a:txBody>
                  <a:tcPr marL="0" marR="0" marT="0" marB="0" anchor="ctr">
                    <a:lnL w="9525" cap="flat" cmpd="sng">
                      <a:solidFill>
                        <a:schemeClr val="bg1"/>
                      </a:solidFill>
                      <a:prstDash val="solid"/>
                      <a:bevel/>
                      <a:headEnd type="none" w="med" len="med"/>
                      <a:tailEnd type="none" w="med" len="med"/>
                    </a:lnL>
                    <a:lnR w="9525" cap="flat" cmpd="sng">
                      <a:solidFill>
                        <a:srgbClr val="7F7F7F"/>
                      </a:solidFill>
                      <a:prstDash val="solid"/>
                      <a:bevel/>
                      <a:headEnd type="none" w="med" len="med"/>
                      <a:tailEnd type="none" w="med" len="med"/>
                    </a:lnR>
                    <a:lnT w="9525" cap="flat" cmpd="sng">
                      <a:solidFill>
                        <a:srgbClr val="7F7F7F"/>
                      </a:solidFill>
                      <a:prstDash val="solid"/>
                      <a:bevel/>
                      <a:headEnd type="none" w="med" len="med"/>
                      <a:tailEnd type="none" w="med" len="med"/>
                    </a:lnT>
                    <a:lnB w="9525" cap="flat" cmpd="sng">
                      <a:solidFill>
                        <a:srgbClr val="7F7F7F"/>
                      </a:solidFill>
                      <a:prstDash val="solid"/>
                      <a:bevel/>
                      <a:headEnd type="none" w="med" len="med"/>
                      <a:tailEnd type="none" w="med" len="med"/>
                    </a:lnB>
                    <a:lnTlToBr>
                      <a:noFill/>
                    </a:lnTlToBr>
                    <a:lnBlToTr>
                      <a:noFill/>
                    </a:lnBlToTr>
                    <a:solidFill>
                      <a:schemeClr val="bg1"/>
                    </a:solidFill>
                  </a:tcPr>
                </a:tc>
                <a:tc>
                  <a:txBody>
                    <a:bodyPr/>
                    <a:p>
                      <a:pPr marL="0" lvl="0" indent="0" algn="l" fontAlgn="ctr">
                        <a:spcBef>
                          <a:spcPct val="0"/>
                        </a:spcBef>
                        <a:buFont typeface="Arial" panose="020B0604020202020204" pitchFamily="34" charset="0"/>
                        <a:buNone/>
                      </a:pPr>
                      <a:r>
                        <a:rPr lang="zh-CN" altLang="en-US" sz="800" b="1" dirty="0">
                          <a:solidFill>
                            <a:srgbClr val="000000"/>
                          </a:solidFill>
                          <a:latin typeface="华文楷体" panose="02010600040101010101" charset="-122"/>
                          <a:ea typeface="华文楷体" panose="02010600040101010101" charset="-122"/>
                          <a:cs typeface="华文楷体" panose="02010600040101010101" charset="-122"/>
                          <a:sym typeface="Malgun Gothic" panose="020B0503020000020004" pitchFamily="34" charset="-127"/>
                        </a:rPr>
                        <a:t> * </a:t>
                      </a:r>
                      <a:r>
                        <a:rPr lang="en-US" altLang="x-none" sz="800" b="1" dirty="0">
                          <a:solidFill>
                            <a:srgbClr val="000000"/>
                          </a:solidFill>
                          <a:latin typeface="华文楷体" panose="02010600040101010101" charset="-122"/>
                          <a:ea typeface="华文楷体" panose="02010600040101010101" charset="-122"/>
                          <a:cs typeface="华文楷体" panose="02010600040101010101" charset="-122"/>
                          <a:sym typeface="Malgun Gothic" panose="020B0503020000020004" pitchFamily="34" charset="-127"/>
                        </a:rPr>
                        <a:t>4</a:t>
                      </a:r>
                      <a:r>
                        <a:rPr lang="zh-CN" altLang="en-US" sz="800" b="1" dirty="0">
                          <a:solidFill>
                            <a:srgbClr val="000000"/>
                          </a:solidFill>
                          <a:latin typeface="华文楷体" panose="02010600040101010101" charset="-122"/>
                          <a:ea typeface="华文楷体" panose="02010600040101010101" charset="-122"/>
                          <a:cs typeface="华文楷体" panose="02010600040101010101" charset="-122"/>
                          <a:sym typeface="Malgun Gothic" panose="020B0503020000020004" pitchFamily="34" charset="-127"/>
                        </a:rPr>
                        <a:t>名</a:t>
                      </a:r>
                      <a:r>
                        <a:rPr lang="en-US" altLang="x-none" sz="800" b="1" dirty="0">
                          <a:solidFill>
                            <a:srgbClr val="000000"/>
                          </a:solidFill>
                          <a:latin typeface="华文楷体" panose="02010600040101010101" charset="-122"/>
                          <a:ea typeface="华文楷体" panose="02010600040101010101" charset="-122"/>
                          <a:cs typeface="华文楷体" panose="02010600040101010101" charset="-122"/>
                          <a:sym typeface="Malgun Gothic" panose="020B0503020000020004" pitchFamily="34" charset="-127"/>
                        </a:rPr>
                        <a:t>(</a:t>
                      </a:r>
                      <a:r>
                        <a:rPr lang="zh-CN" altLang="en-US" sz="800" b="1" dirty="0">
                          <a:solidFill>
                            <a:srgbClr val="000000"/>
                          </a:solidFill>
                          <a:latin typeface="华文楷体" panose="02010600040101010101" charset="-122"/>
                          <a:ea typeface="华文楷体" panose="02010600040101010101" charset="-122"/>
                          <a:cs typeface="华文楷体" panose="02010600040101010101" charset="-122"/>
                          <a:sym typeface="Malgun Gothic" panose="020B0503020000020004" pitchFamily="34" charset="-127"/>
                        </a:rPr>
                        <a:t>班长</a:t>
                      </a:r>
                      <a:r>
                        <a:rPr lang="en-US" altLang="x-none" sz="800" b="1" dirty="0">
                          <a:solidFill>
                            <a:srgbClr val="000000"/>
                          </a:solidFill>
                          <a:latin typeface="华文楷体" panose="02010600040101010101" charset="-122"/>
                          <a:ea typeface="华文楷体" panose="02010600040101010101" charset="-122"/>
                          <a:cs typeface="华文楷体" panose="02010600040101010101" charset="-122"/>
                          <a:sym typeface="Malgun Gothic" panose="020B0503020000020004" pitchFamily="34" charset="-127"/>
                        </a:rPr>
                        <a:t>1/</a:t>
                      </a:r>
                      <a:r>
                        <a:rPr lang="zh-CN" altLang="en-US" sz="800" b="1" dirty="0">
                          <a:solidFill>
                            <a:srgbClr val="000000"/>
                          </a:solidFill>
                          <a:latin typeface="华文楷体" panose="02010600040101010101" charset="-122"/>
                          <a:ea typeface="华文楷体" panose="02010600040101010101" charset="-122"/>
                          <a:cs typeface="华文楷体" panose="02010600040101010101" charset="-122"/>
                          <a:sym typeface="宋体" panose="02010600030101010101" pitchFamily="2" charset="-122"/>
                        </a:rPr>
                        <a:t>机器</a:t>
                      </a:r>
                      <a:r>
                        <a:rPr lang="en-US" altLang="x-none" sz="800" b="1" dirty="0">
                          <a:solidFill>
                            <a:srgbClr val="000000"/>
                          </a:solidFill>
                          <a:latin typeface="华文楷体" panose="02010600040101010101" charset="-122"/>
                          <a:ea typeface="华文楷体" panose="02010600040101010101" charset="-122"/>
                          <a:cs typeface="华文楷体" panose="02010600040101010101" charset="-122"/>
                          <a:sym typeface="Malgun Gothic" panose="020B0503020000020004" pitchFamily="34" charset="-127"/>
                        </a:rPr>
                        <a:t>2/</a:t>
                      </a:r>
                      <a:r>
                        <a:rPr lang="zh-CN" altLang="en-US" sz="800" b="1" dirty="0">
                          <a:solidFill>
                            <a:srgbClr val="000000"/>
                          </a:solidFill>
                          <a:latin typeface="华文楷体" panose="02010600040101010101" charset="-122"/>
                          <a:ea typeface="华文楷体" panose="02010600040101010101" charset="-122"/>
                          <a:cs typeface="华文楷体" panose="02010600040101010101" charset="-122"/>
                          <a:sym typeface="Malgun Gothic" panose="020B0503020000020004" pitchFamily="34" charset="-127"/>
                        </a:rPr>
                        <a:t>电气</a:t>
                      </a:r>
                      <a:r>
                        <a:rPr lang="en-US" altLang="x-none" sz="800" b="1" dirty="0">
                          <a:solidFill>
                            <a:srgbClr val="000000"/>
                          </a:solidFill>
                          <a:latin typeface="华文楷体" panose="02010600040101010101" charset="-122"/>
                          <a:ea typeface="华文楷体" panose="02010600040101010101" charset="-122"/>
                          <a:cs typeface="华文楷体" panose="02010600040101010101" charset="-122"/>
                          <a:sym typeface="Malgun Gothic" panose="020B0503020000020004" pitchFamily="34" charset="-127"/>
                        </a:rPr>
                        <a:t>2),</a:t>
                      </a:r>
                      <a:endParaRPr lang="zh-CN" altLang="en-US" b="1" dirty="0">
                        <a:latin typeface="华文楷体" panose="02010600040101010101" charset="-122"/>
                        <a:ea typeface="华文楷体" panose="02010600040101010101" charset="-122"/>
                        <a:cs typeface="华文楷体" panose="02010600040101010101" charset="-122"/>
                      </a:endParaRPr>
                    </a:p>
                  </a:txBody>
                  <a:tcPr marL="0" marR="0" marT="0" marB="0" anchor="ctr">
                    <a:lnL w="9525" cap="flat" cmpd="sng">
                      <a:solidFill>
                        <a:srgbClr val="7F7F7F"/>
                      </a:solidFill>
                      <a:prstDash val="solid"/>
                      <a:bevel/>
                      <a:headEnd type="none" w="med" len="med"/>
                      <a:tailEnd type="none" w="med" len="med"/>
                    </a:lnL>
                    <a:lnR w="9525" cap="flat" cmpd="sng">
                      <a:solidFill>
                        <a:srgbClr val="7F7F7F"/>
                      </a:solidFill>
                      <a:prstDash val="solid"/>
                      <a:bevel/>
                      <a:headEnd type="none" w="med" len="med"/>
                      <a:tailEnd type="none" w="med" len="med"/>
                    </a:lnR>
                    <a:lnT w="9525" cap="flat" cmpd="sng">
                      <a:solidFill>
                        <a:srgbClr val="7F7F7F"/>
                      </a:solidFill>
                      <a:prstDash val="solid"/>
                      <a:bevel/>
                      <a:headEnd type="none" w="med" len="med"/>
                      <a:tailEnd type="none" w="med" len="med"/>
                    </a:lnT>
                    <a:lnB w="9525" cap="flat" cmpd="sng">
                      <a:solidFill>
                        <a:srgbClr val="7F7F7F"/>
                      </a:solidFill>
                      <a:prstDash val="solid"/>
                      <a:bevel/>
                      <a:headEnd type="none" w="med" len="med"/>
                      <a:tailEnd type="none" w="med" len="med"/>
                    </a:lnB>
                    <a:lnTlToBr>
                      <a:noFill/>
                    </a:lnTlToBr>
                    <a:lnBlToTr>
                      <a:noFill/>
                    </a:lnBlToTr>
                    <a:solidFill>
                      <a:schemeClr val="bg1"/>
                    </a:solidFill>
                  </a:tcPr>
                </a:tc>
              </a:tr>
              <a:tr h="200660">
                <a:tc vMerge="1">
                  <a:tcPr>
                    <a:lnL w="9525" cap="flat" cmpd="sng">
                      <a:solidFill>
                        <a:srgbClr val="7F7F7F"/>
                      </a:solidFill>
                      <a:prstDash val="solid"/>
                      <a:bevel/>
                      <a:headEnd type="none" w="med" len="med"/>
                      <a:tailEnd type="none" w="med" len="med"/>
                    </a:lnL>
                    <a:lnR w="9525" cap="flat" cmpd="sng">
                      <a:solidFill>
                        <a:srgbClr val="7F7F7F"/>
                      </a:solidFill>
                      <a:prstDash val="solid"/>
                      <a:bevel/>
                      <a:headEnd type="none" w="med" len="med"/>
                      <a:tailEnd type="none" w="med" len="med"/>
                    </a:lnR>
                  </a:tcPr>
                </a:tc>
                <a:tc gridSpan="3">
                  <a:txBody>
                    <a:bodyPr/>
                    <a:p>
                      <a:pPr marL="0" lvl="0" indent="0" algn="ctr" fontAlgn="ctr">
                        <a:spcBef>
                          <a:spcPct val="0"/>
                        </a:spcBef>
                        <a:buFont typeface="Arial" panose="020B0604020202020204" pitchFamily="34" charset="0"/>
                        <a:buNone/>
                      </a:pPr>
                      <a:r>
                        <a:rPr lang="en-US" altLang="x-none" sz="1000" b="1" dirty="0">
                          <a:solidFill>
                            <a:srgbClr val="000000"/>
                          </a:solidFill>
                          <a:latin typeface="华文楷体" panose="02010600040101010101" charset="-122"/>
                          <a:ea typeface="华文楷体" panose="02010600040101010101" charset="-122"/>
                          <a:sym typeface="Malgun Gothic" panose="020B0503020000020004" pitchFamily="34" charset="-127"/>
                        </a:rPr>
                        <a:t>1 Shift</a:t>
                      </a:r>
                      <a:endParaRPr lang="en-US" altLang="x-none" sz="1000" b="1" dirty="0">
                        <a:solidFill>
                          <a:srgbClr val="000000"/>
                        </a:solidFill>
                        <a:latin typeface="华文楷体" panose="02010600040101010101" charset="-122"/>
                        <a:ea typeface="华文楷体" panose="02010600040101010101" charset="-122"/>
                        <a:sym typeface="Malgun Gothic" panose="020B0503020000020004" pitchFamily="34" charset="-127"/>
                      </a:endParaRPr>
                    </a:p>
                  </a:txBody>
                  <a:tcPr marL="0" marR="0" marT="0" marB="0" anchor="ctr">
                    <a:lnL w="9525" cap="flat" cmpd="sng">
                      <a:solidFill>
                        <a:srgbClr val="7F7F7F"/>
                      </a:solidFill>
                      <a:prstDash val="solid"/>
                      <a:bevel/>
                      <a:headEnd type="none" w="med" len="med"/>
                      <a:tailEnd type="none" w="med" len="med"/>
                    </a:lnL>
                    <a:lnR w="9525" cap="flat" cmpd="sng">
                      <a:solidFill>
                        <a:srgbClr val="7F7F7F"/>
                      </a:solidFill>
                      <a:prstDash val="solid"/>
                      <a:bevel/>
                      <a:headEnd type="none" w="med" len="med"/>
                      <a:tailEnd type="none" w="med" len="med"/>
                    </a:lnR>
                    <a:lnT w="9525" cap="flat" cmpd="sng">
                      <a:solidFill>
                        <a:srgbClr val="7F7F7F"/>
                      </a:solidFill>
                      <a:prstDash val="solid"/>
                      <a:bevel/>
                      <a:headEnd type="none" w="med" len="med"/>
                      <a:tailEnd type="none" w="med" len="med"/>
                    </a:lnT>
                    <a:lnB w="9525" cap="flat" cmpd="sng">
                      <a:solidFill>
                        <a:srgbClr val="7F7F7F"/>
                      </a:solidFill>
                      <a:prstDash val="solid"/>
                      <a:bevel/>
                      <a:headEnd type="none" w="med" len="med"/>
                      <a:tailEnd type="none" w="med" len="med"/>
                    </a:lnB>
                    <a:lnTlToBr>
                      <a:noFill/>
                    </a:lnTlToBr>
                    <a:lnBlToTr>
                      <a:noFill/>
                    </a:lnBlToTr>
                    <a:solidFill>
                      <a:schemeClr val="bg2">
                        <a:alpha val="100000"/>
                      </a:schemeClr>
                    </a:solidFill>
                  </a:tcPr>
                </a:tc>
                <a:tc hMerge="1">
                  <a:tcPr>
                    <a:lnT w="9525" cap="flat" cmpd="sng">
                      <a:solidFill>
                        <a:srgbClr val="7F7F7F"/>
                      </a:solidFill>
                      <a:prstDash val="solid"/>
                      <a:bevel/>
                      <a:headEnd type="none" w="med" len="med"/>
                      <a:tailEnd type="none" w="med" len="med"/>
                    </a:lnT>
                    <a:lnB w="9525" cap="flat" cmpd="sng">
                      <a:solidFill>
                        <a:srgbClr val="7F7F7F"/>
                      </a:solidFill>
                      <a:prstDash val="solid"/>
                      <a:bevel/>
                      <a:headEnd type="none" w="med" len="med"/>
                      <a:tailEnd type="none" w="med" len="med"/>
                    </a:lnB>
                  </a:tcPr>
                </a:tc>
                <a:tc hMerge="1">
                  <a:tcPr>
                    <a:lnR w="9525" cap="flat" cmpd="sng">
                      <a:solidFill>
                        <a:srgbClr val="7F7F7F"/>
                      </a:solidFill>
                      <a:prstDash val="solid"/>
                      <a:bevel/>
                      <a:headEnd type="none" w="med" len="med"/>
                      <a:tailEnd type="none" w="med" len="med"/>
                    </a:lnR>
                    <a:lnT w="9525" cap="flat" cmpd="sng">
                      <a:solidFill>
                        <a:srgbClr val="7F7F7F"/>
                      </a:solidFill>
                      <a:prstDash val="solid"/>
                      <a:bevel/>
                      <a:headEnd type="none" w="med" len="med"/>
                      <a:tailEnd type="none" w="med" len="med"/>
                    </a:lnT>
                    <a:lnB w="9525" cap="flat" cmpd="sng">
                      <a:solidFill>
                        <a:srgbClr val="7F7F7F"/>
                      </a:solidFill>
                      <a:prstDash val="solid"/>
                      <a:bevel/>
                      <a:headEnd type="none" w="med" len="med"/>
                      <a:tailEnd type="none" w="med" len="med"/>
                    </a:lnB>
                  </a:tcPr>
                </a:tc>
                <a:tc gridSpan="3">
                  <a:txBody>
                    <a:bodyPr/>
                    <a:p>
                      <a:pPr marL="0" lvl="0" indent="0" algn="ctr" fontAlgn="ctr">
                        <a:spcBef>
                          <a:spcPct val="0"/>
                        </a:spcBef>
                        <a:buFont typeface="Arial" panose="020B0604020202020204" pitchFamily="34" charset="0"/>
                        <a:buNone/>
                      </a:pPr>
                      <a:r>
                        <a:rPr lang="en-US" altLang="x-none" sz="1000" b="1" dirty="0">
                          <a:solidFill>
                            <a:srgbClr val="000000"/>
                          </a:solidFill>
                          <a:latin typeface="华文楷体" panose="02010600040101010101" charset="-122"/>
                          <a:ea typeface="华文楷体" panose="02010600040101010101" charset="-122"/>
                          <a:sym typeface="楷体" panose="02010609060101010101" pitchFamily="49" charset="-122"/>
                        </a:rPr>
                        <a:t>43</a:t>
                      </a:r>
                      <a:endParaRPr lang="en-US" altLang="x-none" sz="1000" b="1" dirty="0">
                        <a:solidFill>
                          <a:srgbClr val="000000"/>
                        </a:solidFill>
                        <a:latin typeface="华文楷体" panose="02010600040101010101" charset="-122"/>
                        <a:ea typeface="华文楷体" panose="02010600040101010101" charset="-122"/>
                        <a:sym typeface="楷体" panose="02010609060101010101" pitchFamily="49" charset="-122"/>
                      </a:endParaRPr>
                    </a:p>
                  </a:txBody>
                  <a:tcPr marL="0" marR="0" marT="0" marB="0" anchor="ctr">
                    <a:lnL w="9525" cap="flat" cmpd="sng">
                      <a:solidFill>
                        <a:srgbClr val="7F7F7F"/>
                      </a:solidFill>
                      <a:prstDash val="solid"/>
                      <a:bevel/>
                      <a:headEnd type="none" w="med" len="med"/>
                      <a:tailEnd type="none" w="med" len="med"/>
                    </a:lnL>
                    <a:lnR w="9525" cap="flat" cmpd="sng">
                      <a:solidFill>
                        <a:srgbClr val="7F7F7F"/>
                      </a:solidFill>
                      <a:prstDash val="solid"/>
                      <a:bevel/>
                      <a:headEnd type="none" w="med" len="med"/>
                      <a:tailEnd type="none" w="med" len="med"/>
                    </a:lnR>
                    <a:lnT w="9525" cap="flat" cmpd="sng">
                      <a:solidFill>
                        <a:srgbClr val="7F7F7F"/>
                      </a:solidFill>
                      <a:prstDash val="solid"/>
                      <a:bevel/>
                      <a:headEnd type="none" w="med" len="med"/>
                      <a:tailEnd type="none" w="med" len="med"/>
                    </a:lnT>
                    <a:lnB w="9525" cap="flat" cmpd="sng">
                      <a:solidFill>
                        <a:srgbClr val="7F7F7F"/>
                      </a:solidFill>
                      <a:prstDash val="solid"/>
                      <a:bevel/>
                      <a:headEnd type="none" w="med" len="med"/>
                      <a:tailEnd type="none" w="med" len="med"/>
                    </a:lnB>
                    <a:lnTlToBr>
                      <a:noFill/>
                    </a:lnTlToBr>
                    <a:lnBlToTr>
                      <a:noFill/>
                    </a:lnBlToTr>
                    <a:solidFill>
                      <a:schemeClr val="bg2">
                        <a:alpha val="100000"/>
                      </a:schemeClr>
                    </a:solidFill>
                  </a:tcPr>
                </a:tc>
                <a:tc hMerge="1">
                  <a:tcPr>
                    <a:lnT w="9525" cap="flat" cmpd="sng">
                      <a:solidFill>
                        <a:srgbClr val="7F7F7F"/>
                      </a:solidFill>
                      <a:prstDash val="solid"/>
                      <a:bevel/>
                      <a:headEnd type="none" w="med" len="med"/>
                      <a:tailEnd type="none" w="med" len="med"/>
                    </a:lnT>
                    <a:lnB w="9525" cap="flat" cmpd="sng">
                      <a:solidFill>
                        <a:srgbClr val="7F7F7F"/>
                      </a:solidFill>
                      <a:prstDash val="solid"/>
                      <a:bevel/>
                      <a:headEnd type="none" w="med" len="med"/>
                      <a:tailEnd type="none" w="med" len="med"/>
                    </a:lnB>
                  </a:tcPr>
                </a:tc>
                <a:tc hMerge="1">
                  <a:tcPr>
                    <a:lnR w="9525" cap="flat" cmpd="sng">
                      <a:solidFill>
                        <a:srgbClr val="7F7F7F"/>
                      </a:solidFill>
                      <a:prstDash val="solid"/>
                      <a:bevel/>
                      <a:headEnd type="none" w="med" len="med"/>
                      <a:tailEnd type="none" w="med" len="med"/>
                    </a:lnR>
                    <a:lnT w="9525" cap="flat" cmpd="sng">
                      <a:solidFill>
                        <a:srgbClr val="7F7F7F"/>
                      </a:solidFill>
                      <a:prstDash val="solid"/>
                      <a:bevel/>
                      <a:headEnd type="none" w="med" len="med"/>
                      <a:tailEnd type="none" w="med" len="med"/>
                    </a:lnT>
                    <a:lnB w="9525" cap="flat" cmpd="sng">
                      <a:solidFill>
                        <a:srgbClr val="7F7F7F"/>
                      </a:solidFill>
                      <a:prstDash val="solid"/>
                      <a:bevel/>
                      <a:headEnd type="none" w="med" len="med"/>
                      <a:tailEnd type="none" w="med" len="med"/>
                    </a:lnB>
                  </a:tcPr>
                </a:tc>
                <a:tc gridSpan="3">
                  <a:txBody>
                    <a:bodyPr/>
                    <a:p>
                      <a:pPr marL="0" lvl="0" indent="0" algn="ctr" fontAlgn="ctr">
                        <a:spcBef>
                          <a:spcPct val="0"/>
                        </a:spcBef>
                        <a:buFont typeface="Arial" panose="020B0604020202020204" pitchFamily="34" charset="0"/>
                        <a:buNone/>
                      </a:pPr>
                      <a:r>
                        <a:rPr lang="en-US" altLang="x-none" sz="1000" b="1" dirty="0">
                          <a:solidFill>
                            <a:srgbClr val="000000"/>
                          </a:solidFill>
                          <a:latin typeface="华文楷体" panose="02010600040101010101" charset="-122"/>
                          <a:ea typeface="华文楷体" panose="02010600040101010101" charset="-122"/>
                          <a:sym typeface="楷体" panose="02010609060101010101" pitchFamily="49" charset="-122"/>
                        </a:rPr>
                        <a:t>27</a:t>
                      </a:r>
                      <a:endParaRPr lang="en-US" altLang="x-none" sz="1000" b="1" dirty="0">
                        <a:solidFill>
                          <a:srgbClr val="000000"/>
                        </a:solidFill>
                        <a:latin typeface="华文楷体" panose="02010600040101010101" charset="-122"/>
                        <a:ea typeface="华文楷体" panose="02010600040101010101" charset="-122"/>
                        <a:sym typeface="楷体" panose="02010609060101010101" pitchFamily="49" charset="-122"/>
                      </a:endParaRPr>
                    </a:p>
                  </a:txBody>
                  <a:tcPr marL="0" marR="0" marT="0" marB="0" anchor="ctr">
                    <a:lnL w="9525" cap="flat" cmpd="sng">
                      <a:solidFill>
                        <a:srgbClr val="7F7F7F"/>
                      </a:solidFill>
                      <a:prstDash val="solid"/>
                      <a:bevel/>
                      <a:headEnd type="none" w="med" len="med"/>
                      <a:tailEnd type="none" w="med" len="med"/>
                    </a:lnL>
                    <a:lnR w="9525" cap="flat" cmpd="sng">
                      <a:solidFill>
                        <a:srgbClr val="7F7F7F"/>
                      </a:solidFill>
                      <a:prstDash val="solid"/>
                      <a:bevel/>
                      <a:headEnd type="none" w="med" len="med"/>
                      <a:tailEnd type="none" w="med" len="med"/>
                    </a:lnR>
                    <a:lnT w="9525" cap="flat" cmpd="sng">
                      <a:solidFill>
                        <a:srgbClr val="7F7F7F"/>
                      </a:solidFill>
                      <a:prstDash val="solid"/>
                      <a:bevel/>
                      <a:headEnd type="none" w="med" len="med"/>
                      <a:tailEnd type="none" w="med" len="med"/>
                    </a:lnT>
                    <a:lnB w="9525" cap="flat" cmpd="sng">
                      <a:solidFill>
                        <a:srgbClr val="7F7F7F"/>
                      </a:solidFill>
                      <a:prstDash val="solid"/>
                      <a:bevel/>
                      <a:headEnd type="none" w="med" len="med"/>
                      <a:tailEnd type="none" w="med" len="med"/>
                    </a:lnB>
                    <a:lnTlToBr>
                      <a:noFill/>
                    </a:lnTlToBr>
                    <a:lnBlToTr>
                      <a:noFill/>
                    </a:lnBlToTr>
                    <a:solidFill>
                      <a:schemeClr val="bg2">
                        <a:alpha val="100000"/>
                      </a:schemeClr>
                    </a:solidFill>
                  </a:tcPr>
                </a:tc>
                <a:tc hMerge="1">
                  <a:tcPr>
                    <a:lnT w="9525" cap="flat" cmpd="sng">
                      <a:solidFill>
                        <a:srgbClr val="7F7F7F"/>
                      </a:solidFill>
                      <a:prstDash val="solid"/>
                      <a:bevel/>
                      <a:headEnd type="none" w="med" len="med"/>
                      <a:tailEnd type="none" w="med" len="med"/>
                    </a:lnT>
                    <a:lnB w="9525" cap="flat" cmpd="sng">
                      <a:solidFill>
                        <a:srgbClr val="7F7F7F"/>
                      </a:solidFill>
                      <a:prstDash val="solid"/>
                      <a:bevel/>
                      <a:headEnd type="none" w="med" len="med"/>
                      <a:tailEnd type="none" w="med" len="med"/>
                    </a:lnB>
                  </a:tcPr>
                </a:tc>
                <a:tc hMerge="1">
                  <a:tcPr>
                    <a:lnR w="9525" cap="flat" cmpd="sng">
                      <a:solidFill>
                        <a:srgbClr val="7F7F7F"/>
                      </a:solidFill>
                      <a:prstDash val="solid"/>
                      <a:bevel/>
                      <a:headEnd type="none" w="med" len="med"/>
                      <a:tailEnd type="none" w="med" len="med"/>
                    </a:lnR>
                    <a:lnT w="9525" cap="flat" cmpd="sng">
                      <a:solidFill>
                        <a:srgbClr val="7F7F7F"/>
                      </a:solidFill>
                      <a:prstDash val="solid"/>
                      <a:bevel/>
                      <a:headEnd type="none" w="med" len="med"/>
                      <a:tailEnd type="none" w="med" len="med"/>
                    </a:lnT>
                    <a:lnB w="9525" cap="flat" cmpd="sng">
                      <a:solidFill>
                        <a:srgbClr val="7F7F7F"/>
                      </a:solidFill>
                      <a:prstDash val="solid"/>
                      <a:bevel/>
                      <a:headEnd type="none" w="med" len="med"/>
                      <a:tailEnd type="none" w="med" len="med"/>
                    </a:lnB>
                  </a:tcPr>
                </a:tc>
                <a:tc gridSpan="3">
                  <a:txBody>
                    <a:bodyPr/>
                    <a:p>
                      <a:pPr marL="0" lvl="0" indent="0" algn="ctr" fontAlgn="ctr">
                        <a:spcBef>
                          <a:spcPct val="0"/>
                        </a:spcBef>
                        <a:buFont typeface="Arial" panose="020B0604020202020204" pitchFamily="34" charset="0"/>
                        <a:buNone/>
                      </a:pPr>
                      <a:r>
                        <a:rPr lang="en-US" altLang="x-none" sz="1000" b="1" dirty="0">
                          <a:solidFill>
                            <a:srgbClr val="000000"/>
                          </a:solidFill>
                          <a:latin typeface="华文楷体" panose="02010600040101010101" charset="-122"/>
                          <a:ea typeface="华文楷体" panose="02010600040101010101" charset="-122"/>
                          <a:sym typeface="楷体" panose="02010609060101010101" pitchFamily="49" charset="-122"/>
                        </a:rPr>
                        <a:t>70</a:t>
                      </a:r>
                      <a:endParaRPr lang="en-US" altLang="x-none" sz="1000" b="1" dirty="0">
                        <a:solidFill>
                          <a:srgbClr val="000000"/>
                        </a:solidFill>
                        <a:latin typeface="华文楷体" panose="02010600040101010101" charset="-122"/>
                        <a:ea typeface="华文楷体" panose="02010600040101010101" charset="-122"/>
                        <a:sym typeface="楷体" panose="02010609060101010101" pitchFamily="49" charset="-122"/>
                      </a:endParaRPr>
                    </a:p>
                  </a:txBody>
                  <a:tcPr marL="0" marR="0" marT="0" marB="0" anchor="ctr">
                    <a:lnL w="9525" cap="flat" cmpd="sng">
                      <a:solidFill>
                        <a:srgbClr val="7F7F7F"/>
                      </a:solidFill>
                      <a:prstDash val="solid"/>
                      <a:bevel/>
                      <a:headEnd type="none" w="med" len="med"/>
                      <a:tailEnd type="none" w="med" len="med"/>
                    </a:lnL>
                    <a:lnR w="9525" cap="flat" cmpd="sng">
                      <a:solidFill>
                        <a:srgbClr val="7F7F7F"/>
                      </a:solidFill>
                      <a:prstDash val="solid"/>
                      <a:bevel/>
                      <a:headEnd type="none" w="med" len="med"/>
                      <a:tailEnd type="none" w="med" len="med"/>
                    </a:lnR>
                    <a:lnT w="9525" cap="flat" cmpd="sng">
                      <a:solidFill>
                        <a:srgbClr val="7F7F7F"/>
                      </a:solidFill>
                      <a:prstDash val="solid"/>
                      <a:bevel/>
                      <a:headEnd type="none" w="med" len="med"/>
                      <a:tailEnd type="none" w="med" len="med"/>
                    </a:lnT>
                    <a:lnB w="9525" cap="flat" cmpd="sng">
                      <a:solidFill>
                        <a:srgbClr val="7F7F7F"/>
                      </a:solidFill>
                      <a:prstDash val="solid"/>
                      <a:bevel/>
                      <a:headEnd type="none" w="med" len="med"/>
                      <a:tailEnd type="none" w="med" len="med"/>
                    </a:lnB>
                    <a:lnTlToBr>
                      <a:noFill/>
                    </a:lnTlToBr>
                    <a:lnBlToTr>
                      <a:noFill/>
                    </a:lnBlToTr>
                    <a:solidFill>
                      <a:schemeClr val="bg2">
                        <a:alpha val="100000"/>
                      </a:schemeClr>
                    </a:solidFill>
                  </a:tcPr>
                </a:tc>
                <a:tc hMerge="1">
                  <a:tcPr>
                    <a:lnT w="9525" cap="flat" cmpd="sng">
                      <a:solidFill>
                        <a:srgbClr val="7F7F7F"/>
                      </a:solidFill>
                      <a:prstDash val="solid"/>
                      <a:bevel/>
                      <a:headEnd type="none" w="med" len="med"/>
                      <a:tailEnd type="none" w="med" len="med"/>
                    </a:lnT>
                    <a:lnB w="9525" cap="flat" cmpd="sng">
                      <a:solidFill>
                        <a:srgbClr val="7F7F7F"/>
                      </a:solidFill>
                      <a:prstDash val="solid"/>
                      <a:bevel/>
                      <a:headEnd type="none" w="med" len="med"/>
                      <a:tailEnd type="none" w="med" len="med"/>
                    </a:lnB>
                  </a:tcPr>
                </a:tc>
                <a:tc hMerge="1">
                  <a:tcPr>
                    <a:lnR w="9525" cap="flat" cmpd="sng">
                      <a:solidFill>
                        <a:srgbClr val="7F7F7F"/>
                      </a:solidFill>
                      <a:prstDash val="solid"/>
                      <a:bevel/>
                      <a:headEnd type="none" w="med" len="med"/>
                      <a:tailEnd type="none" w="med" len="med"/>
                    </a:lnR>
                    <a:lnT w="9525" cap="flat" cmpd="sng">
                      <a:solidFill>
                        <a:srgbClr val="7F7F7F"/>
                      </a:solidFill>
                      <a:prstDash val="solid"/>
                      <a:bevel/>
                      <a:headEnd type="none" w="med" len="med"/>
                      <a:tailEnd type="none" w="med" len="med"/>
                    </a:lnT>
                    <a:lnB w="9525" cap="flat" cmpd="sng">
                      <a:solidFill>
                        <a:srgbClr val="7F7F7F"/>
                      </a:solidFill>
                      <a:prstDash val="solid"/>
                      <a:bevel/>
                      <a:headEnd type="none" w="med" len="med"/>
                      <a:tailEnd type="none" w="med" len="med"/>
                    </a:lnB>
                  </a:tcPr>
                </a:tc>
                <a:tc>
                  <a:txBody>
                    <a:bodyPr/>
                    <a:p>
                      <a:pPr marL="0" lvl="0" indent="0" algn="l" fontAlgn="ctr">
                        <a:spcBef>
                          <a:spcPct val="0"/>
                        </a:spcBef>
                        <a:buFont typeface="Arial" panose="020B0604020202020204" pitchFamily="34" charset="0"/>
                        <a:buNone/>
                      </a:pPr>
                      <a:r>
                        <a:rPr lang="zh-CN" altLang="en-US" sz="800" b="1">
                          <a:solidFill>
                            <a:srgbClr val="000000"/>
                          </a:solidFill>
                          <a:latin typeface="华文楷体" panose="02010600040101010101" charset="-122"/>
                          <a:ea typeface="华文楷体" panose="02010600040101010101" charset="-122"/>
                          <a:sym typeface="楷体" panose="02010609060101010101" pitchFamily="49" charset="-122"/>
                        </a:rPr>
                        <a:t>　</a:t>
                      </a:r>
                      <a:endParaRPr lang="zh-CN" altLang="en-US" sz="800" b="1">
                        <a:solidFill>
                          <a:srgbClr val="000000"/>
                        </a:solidFill>
                        <a:latin typeface="华文楷体" panose="02010600040101010101" charset="-122"/>
                        <a:ea typeface="华文楷体" panose="02010600040101010101" charset="-122"/>
                        <a:sym typeface="楷体" panose="02010609060101010101" pitchFamily="49" charset="-122"/>
                      </a:endParaRPr>
                    </a:p>
                  </a:txBody>
                  <a:tcPr marL="0" marR="0" marT="0" marB="0" anchor="ctr">
                    <a:lnL w="9525" cap="flat" cmpd="sng">
                      <a:solidFill>
                        <a:srgbClr val="7F7F7F"/>
                      </a:solidFill>
                      <a:prstDash val="solid"/>
                      <a:bevel/>
                      <a:headEnd type="none" w="med" len="med"/>
                      <a:tailEnd type="none" w="med" len="med"/>
                    </a:lnL>
                    <a:lnR w="9525" cap="flat" cmpd="sng">
                      <a:solidFill>
                        <a:srgbClr val="7F7F7F"/>
                      </a:solidFill>
                      <a:prstDash val="solid"/>
                      <a:bevel/>
                      <a:headEnd type="none" w="med" len="med"/>
                      <a:tailEnd type="none" w="med" len="med"/>
                    </a:lnR>
                    <a:lnT w="9525" cap="flat" cmpd="sng">
                      <a:solidFill>
                        <a:srgbClr val="7F7F7F"/>
                      </a:solidFill>
                      <a:prstDash val="solid"/>
                      <a:bevel/>
                      <a:headEnd type="none" w="med" len="med"/>
                      <a:tailEnd type="none" w="med" len="med"/>
                    </a:lnT>
                    <a:lnB w="9525" cap="flat" cmpd="sng">
                      <a:solidFill>
                        <a:srgbClr val="7F7F7F"/>
                      </a:solidFill>
                      <a:prstDash val="solid"/>
                      <a:bevel/>
                      <a:headEnd type="none" w="med" len="med"/>
                      <a:tailEnd type="none" w="med" len="med"/>
                    </a:lnB>
                    <a:lnTlToBr>
                      <a:noFill/>
                    </a:lnTlToBr>
                    <a:lnBlToTr>
                      <a:noFill/>
                    </a:lnBlToTr>
                    <a:solidFill>
                      <a:schemeClr val="bg2">
                        <a:alpha val="100000"/>
                      </a:schemeClr>
                    </a:solidFill>
                  </a:tcPr>
                </a:tc>
              </a:tr>
              <a:tr h="198755">
                <a:tc vMerge="1">
                  <a:tcPr>
                    <a:lnL w="9525" cap="flat" cmpd="sng">
                      <a:solidFill>
                        <a:srgbClr val="7F7F7F"/>
                      </a:solidFill>
                      <a:prstDash val="solid"/>
                      <a:bevel/>
                      <a:headEnd type="none" w="med" len="med"/>
                      <a:tailEnd type="none" w="med" len="med"/>
                    </a:lnL>
                    <a:lnR w="9525" cap="flat" cmpd="sng">
                      <a:solidFill>
                        <a:srgbClr val="7F7F7F"/>
                      </a:solidFill>
                      <a:prstDash val="solid"/>
                      <a:bevel/>
                      <a:headEnd type="none" w="med" len="med"/>
                      <a:tailEnd type="none" w="med" len="med"/>
                    </a:lnR>
                    <a:lnB w="9525" cap="flat" cmpd="sng">
                      <a:solidFill>
                        <a:srgbClr val="7F7F7F"/>
                      </a:solidFill>
                      <a:prstDash val="solid"/>
                      <a:bevel/>
                      <a:headEnd type="none" w="med" len="med"/>
                      <a:tailEnd type="none" w="med" len="med"/>
                    </a:lnB>
                  </a:tcPr>
                </a:tc>
                <a:tc gridSpan="3">
                  <a:txBody>
                    <a:bodyPr/>
                    <a:p>
                      <a:pPr marL="0" lvl="0" indent="0" algn="ctr" fontAlgn="ctr">
                        <a:spcBef>
                          <a:spcPct val="0"/>
                        </a:spcBef>
                        <a:buFont typeface="Arial" panose="020B0604020202020204" pitchFamily="34" charset="0"/>
                        <a:buNone/>
                      </a:pPr>
                      <a:r>
                        <a:rPr lang="en-US" altLang="x-none" sz="1000" b="1" dirty="0">
                          <a:solidFill>
                            <a:srgbClr val="000000"/>
                          </a:solidFill>
                          <a:latin typeface="华文楷体" panose="02010600040101010101" charset="-122"/>
                          <a:ea typeface="华文楷体" panose="02010600040101010101" charset="-122"/>
                          <a:sym typeface="Malgun Gothic" panose="020B0503020000020004" pitchFamily="34" charset="-127"/>
                        </a:rPr>
                        <a:t>2 Shift</a:t>
                      </a:r>
                      <a:endParaRPr lang="en-US" altLang="x-none" sz="1000" b="1" dirty="0">
                        <a:solidFill>
                          <a:srgbClr val="000000"/>
                        </a:solidFill>
                        <a:latin typeface="华文楷体" panose="02010600040101010101" charset="-122"/>
                        <a:ea typeface="华文楷体" panose="02010600040101010101" charset="-122"/>
                        <a:sym typeface="Malgun Gothic" panose="020B0503020000020004" pitchFamily="34" charset="-127"/>
                      </a:endParaRPr>
                    </a:p>
                  </a:txBody>
                  <a:tcPr marL="0" marR="0" marT="0" marB="0" anchor="ctr">
                    <a:lnL w="9525" cap="flat" cmpd="sng">
                      <a:solidFill>
                        <a:srgbClr val="7F7F7F"/>
                      </a:solidFill>
                      <a:prstDash val="solid"/>
                      <a:bevel/>
                      <a:headEnd type="none" w="med" len="med"/>
                      <a:tailEnd type="none" w="med" len="med"/>
                    </a:lnL>
                    <a:lnR w="9525" cap="flat" cmpd="sng">
                      <a:solidFill>
                        <a:srgbClr val="7F7F7F"/>
                      </a:solidFill>
                      <a:prstDash val="solid"/>
                      <a:bevel/>
                      <a:headEnd type="none" w="med" len="med"/>
                      <a:tailEnd type="none" w="med" len="med"/>
                    </a:lnR>
                    <a:lnT w="9525" cap="flat" cmpd="sng">
                      <a:solidFill>
                        <a:srgbClr val="7F7F7F"/>
                      </a:solidFill>
                      <a:prstDash val="solid"/>
                      <a:bevel/>
                      <a:headEnd type="none" w="med" len="med"/>
                      <a:tailEnd type="none" w="med" len="med"/>
                    </a:lnT>
                    <a:lnB w="9525" cap="flat" cmpd="sng">
                      <a:solidFill>
                        <a:srgbClr val="7F7F7F"/>
                      </a:solidFill>
                      <a:prstDash val="solid"/>
                      <a:bevel/>
                      <a:headEnd type="none" w="med" len="med"/>
                      <a:tailEnd type="none" w="med" len="med"/>
                    </a:lnB>
                    <a:lnTlToBr>
                      <a:noFill/>
                    </a:lnTlToBr>
                    <a:lnBlToTr>
                      <a:noFill/>
                    </a:lnBlToTr>
                    <a:solidFill>
                      <a:schemeClr val="bg2">
                        <a:alpha val="100000"/>
                      </a:schemeClr>
                    </a:solidFill>
                  </a:tcPr>
                </a:tc>
                <a:tc hMerge="1">
                  <a:tcPr>
                    <a:lnT w="9525" cap="flat" cmpd="sng">
                      <a:solidFill>
                        <a:srgbClr val="7F7F7F"/>
                      </a:solidFill>
                      <a:prstDash val="solid"/>
                      <a:bevel/>
                      <a:headEnd type="none" w="med" len="med"/>
                      <a:tailEnd type="none" w="med" len="med"/>
                    </a:lnT>
                    <a:lnB w="9525" cap="flat" cmpd="sng">
                      <a:solidFill>
                        <a:srgbClr val="7F7F7F"/>
                      </a:solidFill>
                      <a:prstDash val="solid"/>
                      <a:bevel/>
                      <a:headEnd type="none" w="med" len="med"/>
                      <a:tailEnd type="none" w="med" len="med"/>
                    </a:lnB>
                  </a:tcPr>
                </a:tc>
                <a:tc hMerge="1">
                  <a:tcPr>
                    <a:lnR w="9525" cap="flat" cmpd="sng">
                      <a:solidFill>
                        <a:srgbClr val="7F7F7F"/>
                      </a:solidFill>
                      <a:prstDash val="solid"/>
                      <a:bevel/>
                      <a:headEnd type="none" w="med" len="med"/>
                      <a:tailEnd type="none" w="med" len="med"/>
                    </a:lnR>
                    <a:lnT w="9525" cap="flat" cmpd="sng">
                      <a:solidFill>
                        <a:srgbClr val="7F7F7F"/>
                      </a:solidFill>
                      <a:prstDash val="solid"/>
                      <a:bevel/>
                      <a:headEnd type="none" w="med" len="med"/>
                      <a:tailEnd type="none" w="med" len="med"/>
                    </a:lnT>
                    <a:lnB w="9525" cap="flat" cmpd="sng">
                      <a:solidFill>
                        <a:srgbClr val="7F7F7F"/>
                      </a:solidFill>
                      <a:prstDash val="solid"/>
                      <a:bevel/>
                      <a:headEnd type="none" w="med" len="med"/>
                      <a:tailEnd type="none" w="med" len="med"/>
                    </a:lnB>
                  </a:tcPr>
                </a:tc>
                <a:tc gridSpan="3">
                  <a:txBody>
                    <a:bodyPr/>
                    <a:p>
                      <a:pPr marL="0" lvl="0" indent="0" algn="ctr" fontAlgn="ctr">
                        <a:spcBef>
                          <a:spcPct val="0"/>
                        </a:spcBef>
                        <a:buFont typeface="Arial" panose="020B0604020202020204" pitchFamily="34" charset="0"/>
                        <a:buNone/>
                      </a:pPr>
                      <a:r>
                        <a:rPr lang="en-US" altLang="x-none" sz="1000" b="1" dirty="0">
                          <a:solidFill>
                            <a:srgbClr val="000000"/>
                          </a:solidFill>
                          <a:latin typeface="华文楷体" panose="02010600040101010101" charset="-122"/>
                          <a:ea typeface="华文楷体" panose="02010600040101010101" charset="-122"/>
                          <a:sym typeface="楷体" panose="02010609060101010101" pitchFamily="49" charset="-122"/>
                        </a:rPr>
                        <a:t>/</a:t>
                      </a:r>
                      <a:endParaRPr lang="en-US" altLang="x-none" sz="1000" b="1" dirty="0">
                        <a:solidFill>
                          <a:srgbClr val="000000"/>
                        </a:solidFill>
                        <a:latin typeface="华文楷体" panose="02010600040101010101" charset="-122"/>
                        <a:ea typeface="华文楷体" panose="02010600040101010101" charset="-122"/>
                        <a:sym typeface="楷体" panose="02010609060101010101" pitchFamily="49" charset="-122"/>
                      </a:endParaRPr>
                    </a:p>
                  </a:txBody>
                  <a:tcPr marL="0" marR="0" marT="0" marB="0" anchor="ctr">
                    <a:lnL w="9525" cap="flat" cmpd="sng">
                      <a:solidFill>
                        <a:srgbClr val="7F7F7F"/>
                      </a:solidFill>
                      <a:prstDash val="solid"/>
                      <a:bevel/>
                      <a:headEnd type="none" w="med" len="med"/>
                      <a:tailEnd type="none" w="med" len="med"/>
                    </a:lnL>
                    <a:lnR w="9525" cap="flat" cmpd="sng">
                      <a:solidFill>
                        <a:srgbClr val="7F7F7F"/>
                      </a:solidFill>
                      <a:prstDash val="solid"/>
                      <a:bevel/>
                      <a:headEnd type="none" w="med" len="med"/>
                      <a:tailEnd type="none" w="med" len="med"/>
                    </a:lnR>
                    <a:lnT w="9525" cap="flat" cmpd="sng">
                      <a:solidFill>
                        <a:srgbClr val="7F7F7F"/>
                      </a:solidFill>
                      <a:prstDash val="solid"/>
                      <a:bevel/>
                      <a:headEnd type="none" w="med" len="med"/>
                      <a:tailEnd type="none" w="med" len="med"/>
                    </a:lnT>
                    <a:lnB w="9525" cap="flat" cmpd="sng">
                      <a:solidFill>
                        <a:srgbClr val="7F7F7F"/>
                      </a:solidFill>
                      <a:prstDash val="solid"/>
                      <a:bevel/>
                      <a:headEnd type="none" w="med" len="med"/>
                      <a:tailEnd type="none" w="med" len="med"/>
                    </a:lnB>
                    <a:lnTlToBr>
                      <a:noFill/>
                    </a:lnTlToBr>
                    <a:lnBlToTr>
                      <a:noFill/>
                    </a:lnBlToTr>
                    <a:solidFill>
                      <a:schemeClr val="bg2">
                        <a:alpha val="100000"/>
                      </a:schemeClr>
                    </a:solidFill>
                  </a:tcPr>
                </a:tc>
                <a:tc hMerge="1">
                  <a:tcPr>
                    <a:lnT w="9525" cap="flat" cmpd="sng">
                      <a:solidFill>
                        <a:srgbClr val="7F7F7F"/>
                      </a:solidFill>
                      <a:prstDash val="solid"/>
                      <a:bevel/>
                      <a:headEnd type="none" w="med" len="med"/>
                      <a:tailEnd type="none" w="med" len="med"/>
                    </a:lnT>
                    <a:lnB w="9525" cap="flat" cmpd="sng">
                      <a:solidFill>
                        <a:srgbClr val="7F7F7F"/>
                      </a:solidFill>
                      <a:prstDash val="solid"/>
                      <a:bevel/>
                      <a:headEnd type="none" w="med" len="med"/>
                      <a:tailEnd type="none" w="med" len="med"/>
                    </a:lnB>
                  </a:tcPr>
                </a:tc>
                <a:tc hMerge="1">
                  <a:tcPr>
                    <a:lnR w="9525" cap="flat" cmpd="sng">
                      <a:solidFill>
                        <a:srgbClr val="7F7F7F"/>
                      </a:solidFill>
                      <a:prstDash val="solid"/>
                      <a:bevel/>
                      <a:headEnd type="none" w="med" len="med"/>
                      <a:tailEnd type="none" w="med" len="med"/>
                    </a:lnR>
                    <a:lnT w="9525" cap="flat" cmpd="sng">
                      <a:solidFill>
                        <a:srgbClr val="7F7F7F"/>
                      </a:solidFill>
                      <a:prstDash val="solid"/>
                      <a:bevel/>
                      <a:headEnd type="none" w="med" len="med"/>
                      <a:tailEnd type="none" w="med" len="med"/>
                    </a:lnT>
                    <a:lnB w="9525" cap="flat" cmpd="sng">
                      <a:solidFill>
                        <a:srgbClr val="7F7F7F"/>
                      </a:solidFill>
                      <a:prstDash val="solid"/>
                      <a:bevel/>
                      <a:headEnd type="none" w="med" len="med"/>
                      <a:tailEnd type="none" w="med" len="med"/>
                    </a:lnB>
                  </a:tcPr>
                </a:tc>
                <a:tc gridSpan="3">
                  <a:txBody>
                    <a:bodyPr/>
                    <a:p>
                      <a:pPr marL="0" lvl="0" indent="0" algn="ctr" fontAlgn="ctr">
                        <a:spcBef>
                          <a:spcPct val="0"/>
                        </a:spcBef>
                        <a:buFont typeface="Arial" panose="020B0604020202020204" pitchFamily="34" charset="0"/>
                        <a:buNone/>
                      </a:pPr>
                      <a:r>
                        <a:rPr lang="en-US" altLang="x-none" sz="1000" b="1" dirty="0">
                          <a:solidFill>
                            <a:srgbClr val="000000"/>
                          </a:solidFill>
                          <a:latin typeface="华文楷体" panose="02010600040101010101" charset="-122"/>
                          <a:ea typeface="华文楷体" panose="02010600040101010101" charset="-122"/>
                          <a:sym typeface="楷体" panose="02010609060101010101" pitchFamily="49" charset="-122"/>
                        </a:rPr>
                        <a:t>/</a:t>
                      </a:r>
                      <a:endParaRPr lang="en-US" altLang="x-none" sz="1000" b="1" dirty="0">
                        <a:solidFill>
                          <a:srgbClr val="000000"/>
                        </a:solidFill>
                        <a:latin typeface="华文楷体" panose="02010600040101010101" charset="-122"/>
                        <a:ea typeface="华文楷体" panose="02010600040101010101" charset="-122"/>
                        <a:sym typeface="楷体" panose="02010609060101010101" pitchFamily="49" charset="-122"/>
                      </a:endParaRPr>
                    </a:p>
                  </a:txBody>
                  <a:tcPr marL="0" marR="0" marT="0" marB="0" anchor="ctr">
                    <a:lnL w="9525" cap="flat" cmpd="sng">
                      <a:solidFill>
                        <a:srgbClr val="7F7F7F"/>
                      </a:solidFill>
                      <a:prstDash val="solid"/>
                      <a:bevel/>
                      <a:headEnd type="none" w="med" len="med"/>
                      <a:tailEnd type="none" w="med" len="med"/>
                    </a:lnL>
                    <a:lnR w="9525" cap="flat" cmpd="sng">
                      <a:solidFill>
                        <a:srgbClr val="7F7F7F"/>
                      </a:solidFill>
                      <a:prstDash val="solid"/>
                      <a:bevel/>
                      <a:headEnd type="none" w="med" len="med"/>
                      <a:tailEnd type="none" w="med" len="med"/>
                    </a:lnR>
                    <a:lnT w="9525" cap="flat" cmpd="sng">
                      <a:solidFill>
                        <a:srgbClr val="7F7F7F"/>
                      </a:solidFill>
                      <a:prstDash val="solid"/>
                      <a:bevel/>
                      <a:headEnd type="none" w="med" len="med"/>
                      <a:tailEnd type="none" w="med" len="med"/>
                    </a:lnT>
                    <a:lnB w="9525" cap="flat" cmpd="sng">
                      <a:solidFill>
                        <a:srgbClr val="7F7F7F"/>
                      </a:solidFill>
                      <a:prstDash val="solid"/>
                      <a:bevel/>
                      <a:headEnd type="none" w="med" len="med"/>
                      <a:tailEnd type="none" w="med" len="med"/>
                    </a:lnB>
                    <a:lnTlToBr>
                      <a:noFill/>
                    </a:lnTlToBr>
                    <a:lnBlToTr>
                      <a:noFill/>
                    </a:lnBlToTr>
                    <a:solidFill>
                      <a:schemeClr val="bg2">
                        <a:alpha val="100000"/>
                      </a:schemeClr>
                    </a:solidFill>
                  </a:tcPr>
                </a:tc>
                <a:tc hMerge="1">
                  <a:tcPr>
                    <a:lnT w="9525" cap="flat" cmpd="sng">
                      <a:solidFill>
                        <a:srgbClr val="7F7F7F"/>
                      </a:solidFill>
                      <a:prstDash val="solid"/>
                      <a:bevel/>
                      <a:headEnd type="none" w="med" len="med"/>
                      <a:tailEnd type="none" w="med" len="med"/>
                    </a:lnT>
                    <a:lnB w="9525" cap="flat" cmpd="sng">
                      <a:solidFill>
                        <a:srgbClr val="7F7F7F"/>
                      </a:solidFill>
                      <a:prstDash val="solid"/>
                      <a:bevel/>
                      <a:headEnd type="none" w="med" len="med"/>
                      <a:tailEnd type="none" w="med" len="med"/>
                    </a:lnB>
                  </a:tcPr>
                </a:tc>
                <a:tc hMerge="1">
                  <a:tcPr>
                    <a:lnR w="9525" cap="flat" cmpd="sng">
                      <a:solidFill>
                        <a:srgbClr val="7F7F7F"/>
                      </a:solidFill>
                      <a:prstDash val="solid"/>
                      <a:bevel/>
                      <a:headEnd type="none" w="med" len="med"/>
                      <a:tailEnd type="none" w="med" len="med"/>
                    </a:lnR>
                    <a:lnT w="9525" cap="flat" cmpd="sng">
                      <a:solidFill>
                        <a:srgbClr val="7F7F7F"/>
                      </a:solidFill>
                      <a:prstDash val="solid"/>
                      <a:bevel/>
                      <a:headEnd type="none" w="med" len="med"/>
                      <a:tailEnd type="none" w="med" len="med"/>
                    </a:lnT>
                    <a:lnB w="9525" cap="flat" cmpd="sng">
                      <a:solidFill>
                        <a:srgbClr val="7F7F7F"/>
                      </a:solidFill>
                      <a:prstDash val="solid"/>
                      <a:bevel/>
                      <a:headEnd type="none" w="med" len="med"/>
                      <a:tailEnd type="none" w="med" len="med"/>
                    </a:lnB>
                  </a:tcPr>
                </a:tc>
                <a:tc gridSpan="3">
                  <a:txBody>
                    <a:bodyPr/>
                    <a:p>
                      <a:pPr marL="0" lvl="0" indent="0" algn="ctr" fontAlgn="ctr">
                        <a:spcBef>
                          <a:spcPct val="0"/>
                        </a:spcBef>
                        <a:buFont typeface="Arial" panose="020B0604020202020204" pitchFamily="34" charset="0"/>
                        <a:buNone/>
                      </a:pPr>
                      <a:r>
                        <a:rPr lang="en-US" altLang="x-none" sz="1000" b="1" dirty="0">
                          <a:solidFill>
                            <a:srgbClr val="000000"/>
                          </a:solidFill>
                          <a:latin typeface="华文楷体" panose="02010600040101010101" charset="-122"/>
                          <a:ea typeface="华文楷体" panose="02010600040101010101" charset="-122"/>
                          <a:sym typeface="楷体" panose="02010609060101010101" pitchFamily="49" charset="-122"/>
                        </a:rPr>
                        <a:t>/</a:t>
                      </a:r>
                      <a:endParaRPr lang="en-US" altLang="x-none" sz="1000" b="1" dirty="0">
                        <a:solidFill>
                          <a:srgbClr val="000000"/>
                        </a:solidFill>
                        <a:latin typeface="华文楷体" panose="02010600040101010101" charset="-122"/>
                        <a:ea typeface="华文楷体" panose="02010600040101010101" charset="-122"/>
                        <a:sym typeface="楷体" panose="02010609060101010101" pitchFamily="49" charset="-122"/>
                      </a:endParaRPr>
                    </a:p>
                  </a:txBody>
                  <a:tcPr marL="0" marR="0" marT="0" marB="0" anchor="ctr">
                    <a:lnL w="9525" cap="flat" cmpd="sng">
                      <a:solidFill>
                        <a:srgbClr val="7F7F7F"/>
                      </a:solidFill>
                      <a:prstDash val="solid"/>
                      <a:bevel/>
                      <a:headEnd type="none" w="med" len="med"/>
                      <a:tailEnd type="none" w="med" len="med"/>
                    </a:lnL>
                    <a:lnR w="9525" cap="flat" cmpd="sng">
                      <a:solidFill>
                        <a:srgbClr val="7F7F7F"/>
                      </a:solidFill>
                      <a:prstDash val="solid"/>
                      <a:bevel/>
                      <a:headEnd type="none" w="med" len="med"/>
                      <a:tailEnd type="none" w="med" len="med"/>
                    </a:lnR>
                    <a:lnT w="9525" cap="flat" cmpd="sng">
                      <a:solidFill>
                        <a:srgbClr val="7F7F7F"/>
                      </a:solidFill>
                      <a:prstDash val="solid"/>
                      <a:bevel/>
                      <a:headEnd type="none" w="med" len="med"/>
                      <a:tailEnd type="none" w="med" len="med"/>
                    </a:lnT>
                    <a:lnB w="9525" cap="flat" cmpd="sng">
                      <a:solidFill>
                        <a:srgbClr val="7F7F7F"/>
                      </a:solidFill>
                      <a:prstDash val="solid"/>
                      <a:bevel/>
                      <a:headEnd type="none" w="med" len="med"/>
                      <a:tailEnd type="none" w="med" len="med"/>
                    </a:lnB>
                    <a:lnTlToBr>
                      <a:noFill/>
                    </a:lnTlToBr>
                    <a:lnBlToTr>
                      <a:noFill/>
                    </a:lnBlToTr>
                    <a:solidFill>
                      <a:schemeClr val="bg2">
                        <a:alpha val="100000"/>
                      </a:schemeClr>
                    </a:solidFill>
                  </a:tcPr>
                </a:tc>
                <a:tc hMerge="1">
                  <a:tcPr>
                    <a:lnT w="9525" cap="flat" cmpd="sng">
                      <a:solidFill>
                        <a:srgbClr val="7F7F7F"/>
                      </a:solidFill>
                      <a:prstDash val="solid"/>
                      <a:bevel/>
                      <a:headEnd type="none" w="med" len="med"/>
                      <a:tailEnd type="none" w="med" len="med"/>
                    </a:lnT>
                    <a:lnB w="9525" cap="flat" cmpd="sng">
                      <a:solidFill>
                        <a:srgbClr val="7F7F7F"/>
                      </a:solidFill>
                      <a:prstDash val="solid"/>
                      <a:bevel/>
                      <a:headEnd type="none" w="med" len="med"/>
                      <a:tailEnd type="none" w="med" len="med"/>
                    </a:lnB>
                  </a:tcPr>
                </a:tc>
                <a:tc hMerge="1">
                  <a:tcPr>
                    <a:lnR w="9525" cap="flat" cmpd="sng">
                      <a:solidFill>
                        <a:srgbClr val="7F7F7F"/>
                      </a:solidFill>
                      <a:prstDash val="solid"/>
                      <a:bevel/>
                      <a:headEnd type="none" w="med" len="med"/>
                      <a:tailEnd type="none" w="med" len="med"/>
                    </a:lnR>
                    <a:lnT w="9525" cap="flat" cmpd="sng">
                      <a:solidFill>
                        <a:srgbClr val="7F7F7F"/>
                      </a:solidFill>
                      <a:prstDash val="solid"/>
                      <a:bevel/>
                      <a:headEnd type="none" w="med" len="med"/>
                      <a:tailEnd type="none" w="med" len="med"/>
                    </a:lnT>
                    <a:lnB w="9525" cap="flat" cmpd="sng">
                      <a:solidFill>
                        <a:srgbClr val="7F7F7F"/>
                      </a:solidFill>
                      <a:prstDash val="solid"/>
                      <a:bevel/>
                      <a:headEnd type="none" w="med" len="med"/>
                      <a:tailEnd type="none" w="med" len="med"/>
                    </a:lnB>
                  </a:tcPr>
                </a:tc>
                <a:tc>
                  <a:txBody>
                    <a:bodyPr/>
                    <a:p>
                      <a:pPr marL="0" lvl="0" indent="0" algn="l" fontAlgn="ctr">
                        <a:spcBef>
                          <a:spcPct val="0"/>
                        </a:spcBef>
                        <a:buFont typeface="Arial" panose="020B0604020202020204" pitchFamily="34" charset="0"/>
                        <a:buNone/>
                      </a:pPr>
                      <a:r>
                        <a:rPr lang="zh-CN" altLang="en-US" sz="800" b="1">
                          <a:solidFill>
                            <a:srgbClr val="000000"/>
                          </a:solidFill>
                          <a:latin typeface="华文楷体" panose="02010600040101010101" charset="-122"/>
                          <a:ea typeface="华文楷体" panose="02010600040101010101" charset="-122"/>
                          <a:sym typeface="楷体" panose="02010609060101010101" pitchFamily="49" charset="-122"/>
                        </a:rPr>
                        <a:t>　</a:t>
                      </a:r>
                      <a:endParaRPr lang="zh-CN" altLang="en-US" sz="800" b="1">
                        <a:solidFill>
                          <a:srgbClr val="000000"/>
                        </a:solidFill>
                        <a:latin typeface="华文楷体" panose="02010600040101010101" charset="-122"/>
                        <a:ea typeface="华文楷体" panose="02010600040101010101" charset="-122"/>
                        <a:sym typeface="楷体" panose="02010609060101010101" pitchFamily="49" charset="-122"/>
                      </a:endParaRPr>
                    </a:p>
                  </a:txBody>
                  <a:tcPr marL="0" marR="0" marT="0" marB="0" anchor="ctr">
                    <a:lnL w="9525" cap="flat" cmpd="sng">
                      <a:solidFill>
                        <a:srgbClr val="7F7F7F"/>
                      </a:solidFill>
                      <a:prstDash val="solid"/>
                      <a:bevel/>
                      <a:headEnd type="none" w="med" len="med"/>
                      <a:tailEnd type="none" w="med" len="med"/>
                    </a:lnL>
                    <a:lnR w="9525" cap="flat" cmpd="sng">
                      <a:solidFill>
                        <a:srgbClr val="7F7F7F"/>
                      </a:solidFill>
                      <a:prstDash val="solid"/>
                      <a:bevel/>
                      <a:headEnd type="none" w="med" len="med"/>
                      <a:tailEnd type="none" w="med" len="med"/>
                    </a:lnR>
                    <a:lnT w="9525" cap="flat" cmpd="sng">
                      <a:solidFill>
                        <a:srgbClr val="7F7F7F"/>
                      </a:solidFill>
                      <a:prstDash val="solid"/>
                      <a:bevel/>
                      <a:headEnd type="none" w="med" len="med"/>
                      <a:tailEnd type="none" w="med" len="med"/>
                    </a:lnT>
                    <a:lnB w="9525" cap="flat" cmpd="sng">
                      <a:solidFill>
                        <a:srgbClr val="7F7F7F"/>
                      </a:solidFill>
                      <a:prstDash val="solid"/>
                      <a:bevel/>
                      <a:headEnd type="none" w="med" len="med"/>
                      <a:tailEnd type="none" w="med" len="med"/>
                    </a:lnB>
                    <a:lnTlToBr>
                      <a:noFill/>
                    </a:lnTlToBr>
                    <a:lnBlToTr>
                      <a:noFill/>
                    </a:lnBlToTr>
                    <a:solidFill>
                      <a:schemeClr val="bg2">
                        <a:alpha val="100000"/>
                      </a:schemeClr>
                    </a:solidFill>
                  </a:tcPr>
                </a:tc>
              </a:tr>
            </a:tbl>
          </a:graphicData>
        </a:graphic>
      </p:graphicFrame>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13"/>
          <p:cNvSpPr txBox="1"/>
          <p:nvPr/>
        </p:nvSpPr>
        <p:spPr>
          <a:xfrm>
            <a:off x="911225" y="252730"/>
            <a:ext cx="9049385" cy="460375"/>
          </a:xfrm>
          <a:prstGeom prst="rect">
            <a:avLst/>
          </a:prstGeom>
          <a:noFill/>
        </p:spPr>
        <p:txBody>
          <a:bodyPr wrap="square" rtlCol="0">
            <a:spAutoFit/>
            <a:scene3d>
              <a:camera prst="orthographicFront"/>
              <a:lightRig rig="threePt" dir="t"/>
            </a:scene3d>
            <a:sp3d contourW="12700"/>
          </a:bodyPr>
          <a:lstStyle>
            <a:defPPr>
              <a:defRPr lang="en-US"/>
            </a:defPPr>
            <a:lvl1pPr>
              <a:defRPr b="1" spc="282">
                <a:solidFill>
                  <a:schemeClr val="tx1">
                    <a:lumMod val="50000"/>
                    <a:lumOff val="50000"/>
                  </a:schemeClr>
                </a:solidFill>
                <a:latin typeface="微软雅黑" panose="020B0503020204020204" pitchFamily="34" charset="-122"/>
                <a:ea typeface="微软雅黑" panose="020B0503020204020204" pitchFamily="34" charset="-122"/>
              </a:defRPr>
            </a:lvl1pPr>
          </a:lstStyle>
          <a:p>
            <a:pPr latinLnBrk="1"/>
            <a:r>
              <a:rPr lang="en-US" altLang="zh-CN" sz="2400" dirty="0">
                <a:solidFill>
                  <a:srgbClr val="000000"/>
                </a:solidFill>
                <a:latin typeface="楷体" panose="02010609060101010101" pitchFamily="49" charset="-122"/>
                <a:ea typeface="楷体" panose="02010609060101010101" pitchFamily="49" charset="-122"/>
                <a:sym typeface="楷体" panose="02010609060101010101" pitchFamily="49" charset="-122"/>
              </a:rPr>
              <a:t>⑥ </a:t>
            </a:r>
            <a:r>
              <a:rPr lang="zh-CN" altLang="en-US" sz="2400" dirty="0">
                <a:solidFill>
                  <a:srgbClr val="000000"/>
                </a:solidFill>
                <a:latin typeface="楷体" panose="02010609060101010101" pitchFamily="49" charset="-122"/>
                <a:ea typeface="楷体" panose="02010609060101010101" pitchFamily="49" charset="-122"/>
                <a:sym typeface="楷体" panose="02010609060101010101" pitchFamily="49" charset="-122"/>
              </a:rPr>
              <a:t>设备投资计划</a:t>
            </a:r>
            <a:r>
              <a:rPr lang="en-US" altLang="zh-CN" sz="2400" dirty="0">
                <a:solidFill>
                  <a:srgbClr val="000000"/>
                </a:solidFill>
                <a:latin typeface="楷体" panose="02010609060101010101" pitchFamily="49" charset="-122"/>
                <a:ea typeface="楷体" panose="02010609060101010101" pitchFamily="49" charset="-122"/>
                <a:sym typeface="楷体" panose="02010609060101010101" pitchFamily="49" charset="-122"/>
              </a:rPr>
              <a:t>-</a:t>
            </a:r>
            <a:r>
              <a:rPr lang="zh-CN" altLang="en-US" sz="2400" dirty="0">
                <a:solidFill>
                  <a:srgbClr val="000000"/>
                </a:solidFill>
                <a:latin typeface="楷体" panose="02010609060101010101" pitchFamily="49" charset="-122"/>
                <a:ea typeface="楷体" panose="02010609060101010101" pitchFamily="49" charset="-122"/>
                <a:sym typeface="楷体" panose="02010609060101010101" pitchFamily="49" charset="-122"/>
              </a:rPr>
              <a:t>组装线</a:t>
            </a:r>
            <a:endParaRPr lang="zh-CN" altLang="en-US" sz="2400"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p:txBody>
      </p:sp>
      <p:graphicFrame>
        <p:nvGraphicFramePr>
          <p:cNvPr id="3" name="表格 2"/>
          <p:cNvGraphicFramePr/>
          <p:nvPr>
            <p:custDataLst>
              <p:tags r:id="rId1"/>
            </p:custDataLst>
          </p:nvPr>
        </p:nvGraphicFramePr>
        <p:xfrm>
          <a:off x="191770" y="908685"/>
          <a:ext cx="11563350" cy="5495290"/>
        </p:xfrm>
        <a:graphic>
          <a:graphicData uri="http://schemas.openxmlformats.org/drawingml/2006/table">
            <a:tbl>
              <a:tblPr/>
              <a:tblGrid>
                <a:gridCol w="813435"/>
                <a:gridCol w="1419225"/>
                <a:gridCol w="1370330"/>
                <a:gridCol w="775335"/>
                <a:gridCol w="833120"/>
                <a:gridCol w="1097280"/>
                <a:gridCol w="1085850"/>
                <a:gridCol w="869315"/>
                <a:gridCol w="3299460"/>
              </a:tblGrid>
              <a:tr h="311150">
                <a:tc>
                  <a:txBody>
                    <a:bodyPr/>
                    <a:p>
                      <a:pPr algn="ctr" fontAlgn="ctr"/>
                      <a:r>
                        <a:rPr lang="zh-CN" altLang="en-US" sz="1000" b="1" i="0">
                          <a:solidFill>
                            <a:srgbClr val="FFFFFF"/>
                          </a:solidFill>
                          <a:latin typeface="华文楷体" panose="02010600040101010101" charset="-122"/>
                          <a:ea typeface="华文楷体" panose="02010600040101010101" charset="-122"/>
                        </a:rPr>
                        <a:t>构成</a:t>
                      </a:r>
                      <a:endParaRPr lang="zh-CN" altLang="en-US" sz="1000" b="1" i="0">
                        <a:solidFill>
                          <a:srgbClr val="FFFFFF"/>
                        </a:solidFill>
                        <a:latin typeface="华文楷体" panose="02010600040101010101" charset="-122"/>
                        <a:ea typeface="华文楷体" panose="02010600040101010101" charset="-122"/>
                      </a:endParaRPr>
                    </a:p>
                  </a:txBody>
                  <a:tcPr marL="6667" marR="6667" marT="6667" marB="0" anchor="ctr" anchorCtr="0">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lnT w="12700" cap="flat" cmpd="sng">
                      <a:solidFill>
                        <a:schemeClr val="bg1">
                          <a:lumMod val="75000"/>
                        </a:schemeClr>
                      </a:solidFill>
                      <a:prstDash val="solid"/>
                      <a:headEnd type="none" w="med" len="med"/>
                      <a:tailEnd type="none" w="med" len="med"/>
                    </a:lnT>
                    <a:lnB w="12700" cap="flat" cmpd="sng">
                      <a:solidFill>
                        <a:schemeClr val="bg1">
                          <a:lumMod val="75000"/>
                        </a:schemeClr>
                      </a:solidFill>
                      <a:prstDash val="solid"/>
                      <a:headEnd type="none" w="med" len="med"/>
                      <a:tailEnd type="none" w="med" len="med"/>
                    </a:lnB>
                    <a:solidFill>
                      <a:srgbClr val="3890C2"/>
                    </a:solidFill>
                  </a:tcPr>
                </a:tc>
                <a:tc gridSpan="2">
                  <a:txBody>
                    <a:bodyPr/>
                    <a:p>
                      <a:pPr algn="ctr" fontAlgn="ctr"/>
                      <a:r>
                        <a:rPr lang="zh-CN" altLang="en-US" sz="1000" b="1" i="0">
                          <a:solidFill>
                            <a:srgbClr val="FFFFFF"/>
                          </a:solidFill>
                          <a:latin typeface="华文楷体" panose="02010600040101010101" charset="-122"/>
                          <a:ea typeface="华文楷体" panose="02010600040101010101" charset="-122"/>
                        </a:rPr>
                        <a:t>设备名</a:t>
                      </a:r>
                      <a:endParaRPr lang="zh-CN" altLang="en-US" sz="1000" b="1" i="0">
                        <a:solidFill>
                          <a:srgbClr val="FFFFFF"/>
                        </a:solidFill>
                        <a:latin typeface="华文楷体" panose="02010600040101010101" charset="-122"/>
                        <a:ea typeface="华文楷体" panose="02010600040101010101" charset="-122"/>
                      </a:endParaRPr>
                    </a:p>
                  </a:txBody>
                  <a:tcPr marL="6667" marR="6667" marT="6667" marB="0" anchor="ctr" anchorCtr="0">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lnT w="12700" cap="flat" cmpd="sng">
                      <a:solidFill>
                        <a:schemeClr val="bg1">
                          <a:lumMod val="75000"/>
                        </a:schemeClr>
                      </a:solidFill>
                      <a:prstDash val="solid"/>
                      <a:headEnd type="none" w="med" len="med"/>
                      <a:tailEnd type="none" w="med" len="med"/>
                    </a:lnT>
                    <a:lnB w="12700" cap="flat" cmpd="sng">
                      <a:solidFill>
                        <a:schemeClr val="bg1">
                          <a:lumMod val="75000"/>
                        </a:schemeClr>
                      </a:solidFill>
                      <a:prstDash val="solid"/>
                      <a:headEnd type="none" w="med" len="med"/>
                      <a:tailEnd type="none" w="med" len="med"/>
                    </a:lnB>
                    <a:solidFill>
                      <a:srgbClr val="3890C2"/>
                    </a:solidFill>
                  </a:tcPr>
                </a:tc>
                <a:tc hMerge="1">
                  <a:tcPr>
                    <a:lnR w="12700" cap="flat" cmpd="sng">
                      <a:solidFill>
                        <a:schemeClr val="bg1">
                          <a:lumMod val="75000"/>
                        </a:schemeClr>
                      </a:solidFill>
                      <a:prstDash val="solid"/>
                      <a:headEnd type="none" w="med" len="med"/>
                      <a:tailEnd type="none" w="med" len="med"/>
                    </a:lnR>
                    <a:lnT w="12700" cap="flat" cmpd="sng">
                      <a:solidFill>
                        <a:schemeClr val="bg1">
                          <a:lumMod val="75000"/>
                        </a:schemeClr>
                      </a:solidFill>
                      <a:prstDash val="solid"/>
                      <a:headEnd type="none" w="med" len="med"/>
                      <a:tailEnd type="none" w="med" len="med"/>
                    </a:lnT>
                    <a:lnB w="12700" cap="flat" cmpd="sng">
                      <a:solidFill>
                        <a:schemeClr val="bg1">
                          <a:lumMod val="75000"/>
                        </a:schemeClr>
                      </a:solidFill>
                      <a:prstDash val="solid"/>
                      <a:headEnd type="none" w="med" len="med"/>
                      <a:tailEnd type="none" w="med" len="med"/>
                    </a:lnB>
                  </a:tcPr>
                </a:tc>
                <a:tc>
                  <a:txBody>
                    <a:bodyPr/>
                    <a:p>
                      <a:pPr algn="ctr" fontAlgn="ctr"/>
                      <a:r>
                        <a:rPr lang="zh-CN" altLang="en-US" sz="1000" b="1" i="0">
                          <a:solidFill>
                            <a:srgbClr val="FFFFFF"/>
                          </a:solidFill>
                          <a:latin typeface="华文楷体" panose="02010600040101010101" charset="-122"/>
                          <a:ea typeface="华文楷体" panose="02010600040101010101" charset="-122"/>
                        </a:rPr>
                        <a:t>单位</a:t>
                      </a:r>
                      <a:endParaRPr lang="zh-CN" altLang="en-US" sz="1000" b="1" i="0">
                        <a:solidFill>
                          <a:srgbClr val="FFFFFF"/>
                        </a:solidFill>
                        <a:latin typeface="华文楷体" panose="02010600040101010101" charset="-122"/>
                        <a:ea typeface="华文楷体" panose="02010600040101010101" charset="-122"/>
                      </a:endParaRPr>
                    </a:p>
                  </a:txBody>
                  <a:tcPr marL="6667" marR="6667" marT="6667" marB="0" anchor="ctr" anchorCtr="0">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lnT w="12700" cap="flat" cmpd="sng">
                      <a:solidFill>
                        <a:schemeClr val="bg1">
                          <a:lumMod val="75000"/>
                        </a:schemeClr>
                      </a:solidFill>
                      <a:prstDash val="solid"/>
                      <a:headEnd type="none" w="med" len="med"/>
                      <a:tailEnd type="none" w="med" len="med"/>
                    </a:lnT>
                    <a:lnB w="12700" cap="flat" cmpd="sng">
                      <a:solidFill>
                        <a:schemeClr val="bg1">
                          <a:lumMod val="75000"/>
                        </a:schemeClr>
                      </a:solidFill>
                      <a:prstDash val="solid"/>
                      <a:headEnd type="none" w="med" len="med"/>
                      <a:tailEnd type="none" w="med" len="med"/>
                    </a:lnB>
                    <a:solidFill>
                      <a:srgbClr val="3890C2"/>
                    </a:solidFill>
                  </a:tcPr>
                </a:tc>
                <a:tc>
                  <a:txBody>
                    <a:bodyPr/>
                    <a:p>
                      <a:pPr algn="ctr" fontAlgn="ctr"/>
                      <a:r>
                        <a:rPr lang="zh-CN" altLang="en-US" sz="1000" b="1" i="0">
                          <a:solidFill>
                            <a:srgbClr val="FFFFFF"/>
                          </a:solidFill>
                          <a:latin typeface="华文楷体" panose="02010600040101010101" charset="-122"/>
                          <a:ea typeface="华文楷体" panose="02010600040101010101" charset="-122"/>
                        </a:rPr>
                        <a:t>数量</a:t>
                      </a:r>
                      <a:endParaRPr lang="zh-CN" altLang="en-US" sz="1000" b="1" i="0">
                        <a:solidFill>
                          <a:srgbClr val="FFFFFF"/>
                        </a:solidFill>
                        <a:latin typeface="华文楷体" panose="02010600040101010101" charset="-122"/>
                        <a:ea typeface="华文楷体" panose="02010600040101010101" charset="-122"/>
                      </a:endParaRPr>
                    </a:p>
                  </a:txBody>
                  <a:tcPr marL="6667" marR="6667" marT="6667" marB="0" anchor="ctr" anchorCtr="0">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lnT w="12700" cap="flat" cmpd="sng">
                      <a:solidFill>
                        <a:schemeClr val="bg1">
                          <a:lumMod val="75000"/>
                        </a:schemeClr>
                      </a:solidFill>
                      <a:prstDash val="solid"/>
                      <a:headEnd type="none" w="med" len="med"/>
                      <a:tailEnd type="none" w="med" len="med"/>
                    </a:lnT>
                    <a:lnB w="12700" cap="flat" cmpd="sng">
                      <a:solidFill>
                        <a:schemeClr val="bg1">
                          <a:lumMod val="75000"/>
                        </a:schemeClr>
                      </a:solidFill>
                      <a:prstDash val="solid"/>
                      <a:headEnd type="none" w="med" len="med"/>
                      <a:tailEnd type="none" w="med" len="med"/>
                    </a:lnB>
                    <a:solidFill>
                      <a:srgbClr val="3890C2"/>
                    </a:solidFill>
                  </a:tcPr>
                </a:tc>
                <a:tc>
                  <a:txBody>
                    <a:bodyPr/>
                    <a:p>
                      <a:pPr algn="ctr" fontAlgn="ctr"/>
                      <a:r>
                        <a:rPr lang="zh-CN" altLang="en-US" sz="1000" b="1" i="0">
                          <a:solidFill>
                            <a:srgbClr val="FFFFFF"/>
                          </a:solidFill>
                          <a:latin typeface="华文楷体" panose="02010600040101010101" charset="-122"/>
                          <a:ea typeface="华文楷体" panose="02010600040101010101" charset="-122"/>
                          <a:cs typeface="华文楷体" panose="02010600040101010101" charset="-122"/>
                        </a:rPr>
                        <a:t>改造</a:t>
                      </a:r>
                      <a:r>
                        <a:rPr lang="en-US" altLang="zh-CN" sz="1000" b="1" i="0">
                          <a:solidFill>
                            <a:srgbClr val="FFFFFF"/>
                          </a:solidFill>
                          <a:latin typeface="华文楷体" panose="02010600040101010101" charset="-122"/>
                          <a:ea typeface="华文楷体" panose="02010600040101010101" charset="-122"/>
                          <a:cs typeface="华文楷体" panose="02010600040101010101" charset="-122"/>
                        </a:rPr>
                        <a:t>/</a:t>
                      </a:r>
                      <a:r>
                        <a:rPr lang="zh-CN" altLang="en-US" sz="1000" b="1" i="0">
                          <a:solidFill>
                            <a:srgbClr val="FFFFFF"/>
                          </a:solidFill>
                          <a:latin typeface="华文楷体" panose="02010600040101010101" charset="-122"/>
                          <a:ea typeface="华文楷体" panose="02010600040101010101" charset="-122"/>
                          <a:cs typeface="华文楷体" panose="02010600040101010101" charset="-122"/>
                        </a:rPr>
                        <a:t>新做</a:t>
                      </a:r>
                      <a:endParaRPr lang="zh-CN" altLang="en-US" sz="1000" b="1" i="0">
                        <a:solidFill>
                          <a:srgbClr val="FFFFFF"/>
                        </a:solidFill>
                        <a:latin typeface="华文楷体" panose="02010600040101010101" charset="-122"/>
                        <a:ea typeface="华文楷体" panose="02010600040101010101" charset="-122"/>
                        <a:cs typeface="华文楷体" panose="02010600040101010101" charset="-122"/>
                      </a:endParaRPr>
                    </a:p>
                  </a:txBody>
                  <a:tcPr marL="6667" marR="6667" marT="6667" marB="0" anchor="ctr" anchorCtr="0">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lnT w="12700" cap="flat" cmpd="sng">
                      <a:solidFill>
                        <a:schemeClr val="bg1">
                          <a:lumMod val="75000"/>
                        </a:schemeClr>
                      </a:solidFill>
                      <a:prstDash val="solid"/>
                      <a:headEnd type="none" w="med" len="med"/>
                      <a:tailEnd type="none" w="med" len="med"/>
                    </a:lnT>
                    <a:lnB w="12700" cap="flat" cmpd="sng">
                      <a:solidFill>
                        <a:schemeClr val="bg1">
                          <a:lumMod val="75000"/>
                        </a:schemeClr>
                      </a:solidFill>
                      <a:prstDash val="solid"/>
                      <a:headEnd type="none" w="med" len="med"/>
                      <a:tailEnd type="none" w="med" len="med"/>
                    </a:lnB>
                    <a:solidFill>
                      <a:srgbClr val="3890C2"/>
                    </a:solidFill>
                  </a:tcPr>
                </a:tc>
                <a:tc>
                  <a:txBody>
                    <a:bodyPr/>
                    <a:p>
                      <a:pPr algn="ctr" fontAlgn="ctr"/>
                      <a:r>
                        <a:rPr lang="zh-CN" altLang="en-US" sz="1000" b="1" i="0">
                          <a:solidFill>
                            <a:srgbClr val="FFFFFF"/>
                          </a:solidFill>
                          <a:latin typeface="华文楷体" panose="02010600040101010101" charset="-122"/>
                          <a:ea typeface="华文楷体" panose="02010600040101010101" charset="-122"/>
                          <a:cs typeface="华文楷体" panose="02010600040101010101" charset="-122"/>
                        </a:rPr>
                        <a:t>单价</a:t>
                      </a:r>
                      <a:br>
                        <a:rPr lang="zh-CN" altLang="en-US" sz="1000" b="1" i="0">
                          <a:solidFill>
                            <a:srgbClr val="FFFFFF"/>
                          </a:solidFill>
                          <a:latin typeface="华文楷体" panose="02010600040101010101" charset="-122"/>
                          <a:ea typeface="华文楷体" panose="02010600040101010101" charset="-122"/>
                          <a:cs typeface="华文楷体" panose="02010600040101010101" charset="-122"/>
                        </a:rPr>
                      </a:br>
                      <a:r>
                        <a:rPr lang="en-US" altLang="zh-CN" sz="1000" b="1" i="0">
                          <a:solidFill>
                            <a:srgbClr val="FFFFFF"/>
                          </a:solidFill>
                          <a:latin typeface="华文楷体" panose="02010600040101010101" charset="-122"/>
                          <a:ea typeface="华文楷体" panose="02010600040101010101" charset="-122"/>
                          <a:cs typeface="华文楷体" panose="02010600040101010101" charset="-122"/>
                        </a:rPr>
                        <a:t>RMB</a:t>
                      </a:r>
                      <a:r>
                        <a:rPr lang="zh-CN" altLang="en-US" sz="1000" b="1" i="0">
                          <a:solidFill>
                            <a:srgbClr val="FFFFFF"/>
                          </a:solidFill>
                          <a:latin typeface="华文楷体" panose="02010600040101010101" charset="-122"/>
                          <a:ea typeface="华文楷体" panose="02010600040101010101" charset="-122"/>
                          <a:cs typeface="华文楷体" panose="02010600040101010101" charset="-122"/>
                        </a:rPr>
                        <a:t>（万元）</a:t>
                      </a:r>
                      <a:endParaRPr lang="zh-CN" altLang="en-US" sz="1000" b="1" i="0">
                        <a:solidFill>
                          <a:srgbClr val="FFFFFF"/>
                        </a:solidFill>
                        <a:latin typeface="华文楷体" panose="02010600040101010101" charset="-122"/>
                        <a:ea typeface="华文楷体" panose="02010600040101010101" charset="-122"/>
                        <a:cs typeface="华文楷体" panose="02010600040101010101" charset="-122"/>
                      </a:endParaRPr>
                    </a:p>
                  </a:txBody>
                  <a:tcPr marL="6667" marR="6667" marT="6667" marB="0" anchor="ctr" anchorCtr="0">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lnT w="12700" cap="flat" cmpd="sng">
                      <a:solidFill>
                        <a:schemeClr val="bg1">
                          <a:lumMod val="75000"/>
                        </a:schemeClr>
                      </a:solidFill>
                      <a:prstDash val="solid"/>
                      <a:headEnd type="none" w="med" len="med"/>
                      <a:tailEnd type="none" w="med" len="med"/>
                    </a:lnT>
                    <a:lnB w="12700" cap="flat" cmpd="sng">
                      <a:solidFill>
                        <a:schemeClr val="bg1">
                          <a:lumMod val="75000"/>
                        </a:schemeClr>
                      </a:solidFill>
                      <a:prstDash val="solid"/>
                      <a:headEnd type="none" w="med" len="med"/>
                      <a:tailEnd type="none" w="med" len="med"/>
                    </a:lnB>
                    <a:solidFill>
                      <a:srgbClr val="3890C2"/>
                    </a:solidFill>
                  </a:tcPr>
                </a:tc>
                <a:tc>
                  <a:txBody>
                    <a:bodyPr/>
                    <a:p>
                      <a:pPr algn="ctr" fontAlgn="ctr"/>
                      <a:r>
                        <a:rPr lang="zh-CN" altLang="en-US" sz="1000" b="1" i="0">
                          <a:solidFill>
                            <a:srgbClr val="FFFFFF"/>
                          </a:solidFill>
                          <a:latin typeface="华文楷体" panose="02010600040101010101" charset="-122"/>
                          <a:ea typeface="华文楷体" panose="02010600040101010101" charset="-122"/>
                          <a:cs typeface="华文楷体" panose="02010600040101010101" charset="-122"/>
                        </a:rPr>
                        <a:t>总价</a:t>
                      </a:r>
                      <a:br>
                        <a:rPr lang="zh-CN" altLang="en-US" sz="1000" b="1" i="0">
                          <a:solidFill>
                            <a:srgbClr val="FFFFFF"/>
                          </a:solidFill>
                          <a:latin typeface="华文楷体" panose="02010600040101010101" charset="-122"/>
                          <a:ea typeface="华文楷体" panose="02010600040101010101" charset="-122"/>
                          <a:cs typeface="华文楷体" panose="02010600040101010101" charset="-122"/>
                        </a:rPr>
                      </a:br>
                      <a:r>
                        <a:rPr lang="en-US" altLang="zh-CN" sz="1000" b="1" i="0">
                          <a:solidFill>
                            <a:srgbClr val="FFFFFF"/>
                          </a:solidFill>
                          <a:latin typeface="华文楷体" panose="02010600040101010101" charset="-122"/>
                          <a:ea typeface="华文楷体" panose="02010600040101010101" charset="-122"/>
                          <a:cs typeface="华文楷体" panose="02010600040101010101" charset="-122"/>
                        </a:rPr>
                        <a:t>RMB</a:t>
                      </a:r>
                      <a:r>
                        <a:rPr lang="zh-CN" altLang="en-US" sz="1000" b="1" i="0">
                          <a:solidFill>
                            <a:srgbClr val="FFFFFF"/>
                          </a:solidFill>
                          <a:latin typeface="华文楷体" panose="02010600040101010101" charset="-122"/>
                          <a:ea typeface="华文楷体" panose="02010600040101010101" charset="-122"/>
                          <a:cs typeface="华文楷体" panose="02010600040101010101" charset="-122"/>
                        </a:rPr>
                        <a:t>（万元）</a:t>
                      </a:r>
                      <a:endParaRPr lang="zh-CN" altLang="en-US" sz="1000" b="1" i="0">
                        <a:solidFill>
                          <a:srgbClr val="FFFFFF"/>
                        </a:solidFill>
                        <a:latin typeface="华文楷体" panose="02010600040101010101" charset="-122"/>
                        <a:ea typeface="华文楷体" panose="02010600040101010101" charset="-122"/>
                        <a:cs typeface="华文楷体" panose="02010600040101010101" charset="-122"/>
                      </a:endParaRPr>
                    </a:p>
                  </a:txBody>
                  <a:tcPr marL="6667" marR="6667" marT="6667" marB="0" anchor="ctr" anchorCtr="0">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lnT w="12700" cap="flat" cmpd="sng">
                      <a:solidFill>
                        <a:schemeClr val="bg1">
                          <a:lumMod val="75000"/>
                        </a:schemeClr>
                      </a:solidFill>
                      <a:prstDash val="solid"/>
                      <a:headEnd type="none" w="med" len="med"/>
                      <a:tailEnd type="none" w="med" len="med"/>
                    </a:lnT>
                    <a:lnB w="12700" cap="flat" cmpd="sng">
                      <a:solidFill>
                        <a:schemeClr val="bg1">
                          <a:lumMod val="75000"/>
                        </a:schemeClr>
                      </a:solidFill>
                      <a:prstDash val="solid"/>
                      <a:headEnd type="none" w="med" len="med"/>
                      <a:tailEnd type="none" w="med" len="med"/>
                    </a:lnB>
                    <a:solidFill>
                      <a:srgbClr val="3890C2"/>
                    </a:solidFill>
                  </a:tcPr>
                </a:tc>
                <a:tc>
                  <a:txBody>
                    <a:bodyPr/>
                    <a:p>
                      <a:pPr algn="ctr" fontAlgn="ctr"/>
                      <a:r>
                        <a:rPr lang="zh-CN" altLang="en-US" sz="1000" b="1" i="0">
                          <a:solidFill>
                            <a:srgbClr val="FFFFFF"/>
                          </a:solidFill>
                          <a:latin typeface="华文楷体" panose="02010600040101010101" charset="-122"/>
                          <a:ea typeface="华文楷体" panose="02010600040101010101" charset="-122"/>
                        </a:rPr>
                        <a:t>备注</a:t>
                      </a:r>
                      <a:endParaRPr lang="zh-CN" altLang="en-US" sz="1000" b="1" i="0">
                        <a:solidFill>
                          <a:srgbClr val="FFFFFF"/>
                        </a:solidFill>
                        <a:latin typeface="华文楷体" panose="02010600040101010101" charset="-122"/>
                        <a:ea typeface="华文楷体" panose="02010600040101010101" charset="-122"/>
                      </a:endParaRPr>
                    </a:p>
                  </a:txBody>
                  <a:tcPr marL="6667" marR="6667" marT="6667" marB="0" anchor="ctr" anchorCtr="0">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lnT w="12700" cap="flat" cmpd="sng">
                      <a:solidFill>
                        <a:schemeClr val="bg1">
                          <a:lumMod val="75000"/>
                        </a:schemeClr>
                      </a:solidFill>
                      <a:prstDash val="solid"/>
                      <a:headEnd type="none" w="med" len="med"/>
                      <a:tailEnd type="none" w="med" len="med"/>
                    </a:lnT>
                    <a:lnB w="12700" cap="flat" cmpd="sng">
                      <a:solidFill>
                        <a:schemeClr val="bg1">
                          <a:lumMod val="75000"/>
                        </a:schemeClr>
                      </a:solidFill>
                      <a:prstDash val="solid"/>
                      <a:headEnd type="none" w="med" len="med"/>
                      <a:tailEnd type="none" w="med" len="med"/>
                    </a:lnB>
                    <a:solidFill>
                      <a:srgbClr val="3890C2"/>
                    </a:solidFill>
                  </a:tcPr>
                </a:tc>
              </a:tr>
              <a:tr h="372110">
                <a:tc rowSpan="33">
                  <a:txBody>
                    <a:bodyPr/>
                    <a:p>
                      <a:pPr algn="ctr" fontAlgn="ctr"/>
                      <a:r>
                        <a:rPr lang="zh-CN" altLang="en-US" sz="1000" b="1" i="0">
                          <a:solidFill>
                            <a:srgbClr val="000000"/>
                          </a:solidFill>
                          <a:latin typeface="华文楷体" panose="02010600040101010101" charset="-122"/>
                          <a:ea typeface="华文楷体" panose="02010600040101010101" charset="-122"/>
                        </a:rPr>
                        <a:t>组装</a:t>
                      </a:r>
                      <a:endParaRPr lang="zh-CN" altLang="en-US" sz="1000" b="1" i="0">
                        <a:solidFill>
                          <a:srgbClr val="000000"/>
                        </a:solidFill>
                        <a:latin typeface="华文楷体" panose="02010600040101010101" charset="-122"/>
                        <a:ea typeface="华文楷体" panose="02010600040101010101" charset="-122"/>
                      </a:endParaRPr>
                    </a:p>
                  </a:txBody>
                  <a:tcPr marL="6667" marR="6667" marT="6667" marB="0" anchor="ctr" anchorCtr="0">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lnT w="12700" cap="flat" cmpd="sng">
                      <a:solidFill>
                        <a:schemeClr val="bg1">
                          <a:lumMod val="75000"/>
                        </a:schemeClr>
                      </a:solidFill>
                      <a:prstDash val="solid"/>
                      <a:headEnd type="none" w="med" len="med"/>
                      <a:tailEnd type="none" w="med" len="med"/>
                    </a:lnT>
                    <a:lnB w="12700" cap="flat" cmpd="sng">
                      <a:solidFill>
                        <a:schemeClr val="bg1">
                          <a:lumMod val="75000"/>
                        </a:schemeClr>
                      </a:solidFill>
                      <a:prstDash val="solid"/>
                      <a:headEnd type="none" w="med" len="med"/>
                      <a:tailEnd type="none" w="med" len="med"/>
                    </a:lnB>
                    <a:solidFill>
                      <a:srgbClr val="F2F2F2"/>
                    </a:solidFill>
                  </a:tcPr>
                </a:tc>
                <a:tc rowSpan="8">
                  <a:txBody>
                    <a:bodyPr/>
                    <a:p>
                      <a:pPr algn="ctr" fontAlgn="ctr"/>
                      <a:r>
                        <a:rPr lang="zh-CN" altLang="en-US" sz="1000" b="1" i="0">
                          <a:solidFill>
                            <a:srgbClr val="000000"/>
                          </a:solidFill>
                          <a:latin typeface="华文楷体" panose="02010600040101010101" charset="-122"/>
                          <a:ea typeface="华文楷体" panose="02010600040101010101" charset="-122"/>
                        </a:rPr>
                        <a:t>装配线</a:t>
                      </a:r>
                      <a:endParaRPr lang="zh-CN" altLang="en-US" sz="1000" b="1" i="0">
                        <a:solidFill>
                          <a:srgbClr val="000000"/>
                        </a:solidFill>
                        <a:latin typeface="华文楷体" panose="02010600040101010101" charset="-122"/>
                        <a:ea typeface="华文楷体" panose="02010600040101010101" charset="-122"/>
                      </a:endParaRPr>
                    </a:p>
                  </a:txBody>
                  <a:tcPr marL="6667" marR="6667" marT="6667" marB="0" anchor="ctr" anchorCtr="0">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lnT w="12700" cap="flat" cmpd="sng">
                      <a:solidFill>
                        <a:schemeClr val="bg1">
                          <a:lumMod val="75000"/>
                        </a:schemeClr>
                      </a:solidFill>
                      <a:prstDash val="solid"/>
                      <a:headEnd type="none" w="med" len="med"/>
                      <a:tailEnd type="none" w="med" len="med"/>
                    </a:lnT>
                    <a:lnB w="12700" cap="flat" cmpd="sng">
                      <a:solidFill>
                        <a:schemeClr val="bg1">
                          <a:lumMod val="75000"/>
                        </a:schemeClr>
                      </a:solidFill>
                      <a:prstDash val="solid"/>
                      <a:headEnd type="none" w="med" len="med"/>
                      <a:tailEnd type="none" w="med" len="med"/>
                    </a:lnB>
                    <a:solidFill>
                      <a:srgbClr val="FFFFCC"/>
                    </a:solidFill>
                  </a:tcPr>
                </a:tc>
                <a:tc>
                  <a:txBody>
                    <a:bodyPr/>
                    <a:p>
                      <a:pPr algn="ctr" fontAlgn="ctr"/>
                      <a:r>
                        <a:rPr lang="en-US" altLang="zh-CN" sz="800" b="1" i="0">
                          <a:solidFill>
                            <a:srgbClr val="000000"/>
                          </a:solidFill>
                          <a:latin typeface="华文楷体" panose="02010600040101010101" charset="-122"/>
                          <a:ea typeface="华文楷体" panose="02010600040101010101" charset="-122"/>
                          <a:cs typeface="华文楷体" panose="02010600040101010101" charset="-122"/>
                        </a:rPr>
                        <a:t>· </a:t>
                      </a:r>
                      <a:r>
                        <a:rPr lang="zh-CN" altLang="en-US" sz="800" b="1" i="0">
                          <a:solidFill>
                            <a:srgbClr val="000000"/>
                          </a:solidFill>
                          <a:latin typeface="华文楷体" panose="02010600040101010101" charset="-122"/>
                          <a:ea typeface="华文楷体" panose="02010600040101010101" charset="-122"/>
                          <a:cs typeface="华文楷体" panose="02010600040101010101" charset="-122"/>
                        </a:rPr>
                        <a:t>新增加</a:t>
                      </a:r>
                      <a:r>
                        <a:rPr lang="en-US" altLang="zh-CN" sz="800" b="1" i="0">
                          <a:solidFill>
                            <a:srgbClr val="000000"/>
                          </a:solidFill>
                          <a:latin typeface="华文楷体" panose="02010600040101010101" charset="-122"/>
                          <a:ea typeface="华文楷体" panose="02010600040101010101" charset="-122"/>
                          <a:cs typeface="华文楷体" panose="02010600040101010101" charset="-122"/>
                        </a:rPr>
                        <a:t>29m</a:t>
                      </a:r>
                      <a:r>
                        <a:rPr lang="zh-CN" altLang="en-US" sz="800" b="1" i="0">
                          <a:solidFill>
                            <a:srgbClr val="000000"/>
                          </a:solidFill>
                          <a:latin typeface="华文楷体" panose="02010600040101010101" charset="-122"/>
                          <a:ea typeface="华文楷体" panose="02010600040101010101" charset="-122"/>
                          <a:cs typeface="华文楷体" panose="02010600040101010101" charset="-122"/>
                        </a:rPr>
                        <a:t>倍速链线</a:t>
                      </a:r>
                      <a:endParaRPr lang="zh-CN" altLang="en-US" sz="800" b="1" i="0">
                        <a:solidFill>
                          <a:srgbClr val="000000"/>
                        </a:solidFill>
                        <a:latin typeface="华文楷体" panose="02010600040101010101" charset="-122"/>
                        <a:ea typeface="华文楷体" panose="02010600040101010101" charset="-122"/>
                        <a:cs typeface="华文楷体" panose="02010600040101010101" charset="-122"/>
                      </a:endParaRPr>
                    </a:p>
                  </a:txBody>
                  <a:tcPr marL="6667" marR="6667" marT="6667" marB="0" anchor="ctr" anchorCtr="0">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lnT w="12700" cap="flat" cmpd="sng">
                      <a:solidFill>
                        <a:schemeClr val="bg1">
                          <a:lumMod val="75000"/>
                        </a:schemeClr>
                      </a:solidFill>
                      <a:prstDash val="solid"/>
                      <a:headEnd type="none" w="med" len="med"/>
                      <a:tailEnd type="none" w="med" len="med"/>
                    </a:lnT>
                    <a:lnB w="12700" cap="flat" cmpd="sng">
                      <a:solidFill>
                        <a:schemeClr val="bg1">
                          <a:lumMod val="75000"/>
                        </a:schemeClr>
                      </a:solidFill>
                      <a:prstDash val="solid"/>
                      <a:headEnd type="none" w="med" len="med"/>
                      <a:tailEnd type="none" w="med" len="med"/>
                    </a:lnB>
                    <a:solidFill>
                      <a:srgbClr val="FFFFFF"/>
                    </a:solidFill>
                  </a:tcPr>
                </a:tc>
                <a:tc>
                  <a:txBody>
                    <a:bodyPr/>
                    <a:p>
                      <a:pPr algn="ctr" fontAlgn="ctr"/>
                      <a:r>
                        <a:rPr lang="zh-CN" altLang="en-US" sz="800" b="1" i="0">
                          <a:solidFill>
                            <a:srgbClr val="000000"/>
                          </a:solidFill>
                          <a:latin typeface="华文楷体" panose="02010600040101010101" charset="-122"/>
                          <a:ea typeface="华文楷体" panose="02010600040101010101" charset="-122"/>
                        </a:rPr>
                        <a:t>套</a:t>
                      </a:r>
                      <a:endParaRPr lang="zh-CN" altLang="en-US" sz="800" b="1" i="0">
                        <a:solidFill>
                          <a:srgbClr val="000000"/>
                        </a:solidFill>
                        <a:latin typeface="华文楷体" panose="02010600040101010101" charset="-122"/>
                        <a:ea typeface="华文楷体" panose="02010600040101010101" charset="-122"/>
                      </a:endParaRPr>
                    </a:p>
                  </a:txBody>
                  <a:tcPr marL="6667" marR="6667" marT="6667" marB="0" anchor="ctr" anchorCtr="0">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lnT w="12700" cap="flat" cmpd="sng">
                      <a:solidFill>
                        <a:schemeClr val="bg1">
                          <a:lumMod val="75000"/>
                        </a:schemeClr>
                      </a:solidFill>
                      <a:prstDash val="solid"/>
                      <a:headEnd type="none" w="med" len="med"/>
                      <a:tailEnd type="none" w="med" len="med"/>
                    </a:lnT>
                    <a:lnB w="12700" cap="flat" cmpd="sng">
                      <a:solidFill>
                        <a:schemeClr val="bg1">
                          <a:lumMod val="75000"/>
                        </a:schemeClr>
                      </a:solidFill>
                      <a:prstDash val="solid"/>
                      <a:headEnd type="none" w="med" len="med"/>
                      <a:tailEnd type="none" w="med" len="med"/>
                    </a:lnB>
                    <a:solidFill>
                      <a:srgbClr val="FFFFFF"/>
                    </a:solidFill>
                  </a:tcPr>
                </a:tc>
                <a:tc>
                  <a:txBody>
                    <a:bodyPr/>
                    <a:p>
                      <a:pPr algn="ctr" fontAlgn="ctr"/>
                      <a:r>
                        <a:rPr lang="en-US" altLang="zh-CN" sz="800" b="1" i="0">
                          <a:solidFill>
                            <a:srgbClr val="000000"/>
                          </a:solidFill>
                          <a:latin typeface="华文楷体" panose="02010600040101010101" charset="-122"/>
                          <a:ea typeface="华文楷体" panose="02010600040101010101" charset="-122"/>
                        </a:rPr>
                        <a:t>1</a:t>
                      </a:r>
                      <a:endParaRPr lang="en-US" altLang="zh-CN" sz="800" b="1" i="0">
                        <a:solidFill>
                          <a:srgbClr val="000000"/>
                        </a:solidFill>
                        <a:latin typeface="华文楷体" panose="02010600040101010101" charset="-122"/>
                        <a:ea typeface="华文楷体" panose="02010600040101010101" charset="-122"/>
                      </a:endParaRPr>
                    </a:p>
                  </a:txBody>
                  <a:tcPr marL="6667" marR="6667" marT="6667" marB="0" anchor="ctr" anchorCtr="0">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lnT w="12700" cap="flat" cmpd="sng">
                      <a:solidFill>
                        <a:schemeClr val="bg1">
                          <a:lumMod val="75000"/>
                        </a:schemeClr>
                      </a:solidFill>
                      <a:prstDash val="solid"/>
                      <a:headEnd type="none" w="med" len="med"/>
                      <a:tailEnd type="none" w="med" len="med"/>
                    </a:lnT>
                    <a:lnB w="12700" cap="flat" cmpd="sng">
                      <a:solidFill>
                        <a:schemeClr val="bg1">
                          <a:lumMod val="75000"/>
                        </a:schemeClr>
                      </a:solidFill>
                      <a:prstDash val="solid"/>
                      <a:headEnd type="none" w="med" len="med"/>
                      <a:tailEnd type="none" w="med" len="med"/>
                    </a:lnB>
                    <a:solidFill>
                      <a:srgbClr val="FFFFFF"/>
                    </a:solidFill>
                  </a:tcPr>
                </a:tc>
                <a:tc>
                  <a:txBody>
                    <a:bodyPr/>
                    <a:p>
                      <a:pPr algn="ctr" fontAlgn="ctr"/>
                      <a:r>
                        <a:rPr lang="zh-CN" altLang="en-US" sz="800" b="1" i="0">
                          <a:solidFill>
                            <a:srgbClr val="000000"/>
                          </a:solidFill>
                          <a:latin typeface="华文楷体" panose="02010600040101010101" charset="-122"/>
                          <a:ea typeface="华文楷体" panose="02010600040101010101" charset="-122"/>
                        </a:rPr>
                        <a:t>新做</a:t>
                      </a:r>
                      <a:endParaRPr lang="zh-CN" altLang="en-US" sz="800" b="1" i="0">
                        <a:solidFill>
                          <a:srgbClr val="000000"/>
                        </a:solidFill>
                        <a:latin typeface="华文楷体" panose="02010600040101010101" charset="-122"/>
                        <a:ea typeface="华文楷体" panose="02010600040101010101" charset="-122"/>
                      </a:endParaRPr>
                    </a:p>
                  </a:txBody>
                  <a:tcPr marL="6667" marR="6667" marT="6667" marB="0" anchor="ctr" anchorCtr="0">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lnT w="12700" cap="flat" cmpd="sng">
                      <a:solidFill>
                        <a:schemeClr val="bg1">
                          <a:lumMod val="75000"/>
                        </a:schemeClr>
                      </a:solidFill>
                      <a:prstDash val="solid"/>
                      <a:headEnd type="none" w="med" len="med"/>
                      <a:tailEnd type="none" w="med" len="med"/>
                    </a:lnT>
                    <a:lnB w="12700" cap="flat" cmpd="sng">
                      <a:solidFill>
                        <a:schemeClr val="bg1">
                          <a:lumMod val="75000"/>
                        </a:schemeClr>
                      </a:solidFill>
                      <a:prstDash val="solid"/>
                      <a:headEnd type="none" w="med" len="med"/>
                      <a:tailEnd type="none" w="med" len="med"/>
                    </a:lnB>
                    <a:solidFill>
                      <a:srgbClr val="FFFFFF"/>
                    </a:solidFill>
                  </a:tcPr>
                </a:tc>
                <a:tc>
                  <a:txBody>
                    <a:bodyPr/>
                    <a:p>
                      <a:pPr algn="ctr" fontAlgn="ctr"/>
                      <a:r>
                        <a:rPr lang="en-US" altLang="zh-CN" sz="800" b="1" i="0">
                          <a:solidFill>
                            <a:srgbClr val="000000"/>
                          </a:solidFill>
                          <a:latin typeface="华文楷体" panose="02010600040101010101" charset="-122"/>
                          <a:ea typeface="华文楷体" panose="02010600040101010101" charset="-122"/>
                        </a:rPr>
                        <a:t>150</a:t>
                      </a:r>
                      <a:endParaRPr lang="en-US" altLang="zh-CN" sz="800" b="1" i="0">
                        <a:solidFill>
                          <a:srgbClr val="000000"/>
                        </a:solidFill>
                        <a:latin typeface="华文楷体" panose="02010600040101010101" charset="-122"/>
                        <a:ea typeface="华文楷体" panose="02010600040101010101" charset="-122"/>
                      </a:endParaRPr>
                    </a:p>
                  </a:txBody>
                  <a:tcPr marL="6667" marR="6667" marT="6667" marB="0" anchor="ctr" anchorCtr="0">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lnT w="12700" cap="flat" cmpd="sng">
                      <a:solidFill>
                        <a:schemeClr val="bg1">
                          <a:lumMod val="75000"/>
                        </a:schemeClr>
                      </a:solidFill>
                      <a:prstDash val="solid"/>
                      <a:headEnd type="none" w="med" len="med"/>
                      <a:tailEnd type="none" w="med" len="med"/>
                    </a:lnT>
                    <a:lnB w="12700" cap="flat" cmpd="sng">
                      <a:solidFill>
                        <a:schemeClr val="bg1">
                          <a:lumMod val="75000"/>
                        </a:schemeClr>
                      </a:solidFill>
                      <a:prstDash val="solid"/>
                      <a:headEnd type="none" w="med" len="med"/>
                      <a:tailEnd type="none" w="med" len="med"/>
                    </a:lnB>
                    <a:solidFill>
                      <a:srgbClr val="FFFFFF"/>
                    </a:solidFill>
                  </a:tcPr>
                </a:tc>
                <a:tc>
                  <a:txBody>
                    <a:bodyPr/>
                    <a:p>
                      <a:pPr algn="ctr" fontAlgn="ctr"/>
                      <a:r>
                        <a:rPr lang="en-US" altLang="zh-CN" sz="800" b="1" i="0">
                          <a:solidFill>
                            <a:srgbClr val="000000"/>
                          </a:solidFill>
                          <a:latin typeface="华文楷体" panose="02010600040101010101" charset="-122"/>
                          <a:ea typeface="华文楷体" panose="02010600040101010101" charset="-122"/>
                        </a:rPr>
                        <a:t>150</a:t>
                      </a:r>
                      <a:endParaRPr lang="en-US" altLang="zh-CN" sz="800" b="1" i="0">
                        <a:solidFill>
                          <a:srgbClr val="000000"/>
                        </a:solidFill>
                        <a:latin typeface="华文楷体" panose="02010600040101010101" charset="-122"/>
                        <a:ea typeface="华文楷体" panose="02010600040101010101" charset="-122"/>
                      </a:endParaRPr>
                    </a:p>
                  </a:txBody>
                  <a:tcPr marL="6667" marR="6667" marT="6667" marB="0" anchor="ctr" anchorCtr="0">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lnT w="12700" cap="flat" cmpd="sng">
                      <a:solidFill>
                        <a:schemeClr val="bg1">
                          <a:lumMod val="75000"/>
                        </a:schemeClr>
                      </a:solidFill>
                      <a:prstDash val="solid"/>
                      <a:headEnd type="none" w="med" len="med"/>
                      <a:tailEnd type="none" w="med" len="med"/>
                    </a:lnT>
                    <a:lnB w="12700" cap="flat" cmpd="sng">
                      <a:solidFill>
                        <a:schemeClr val="bg1">
                          <a:lumMod val="75000"/>
                        </a:schemeClr>
                      </a:solidFill>
                      <a:prstDash val="solid"/>
                      <a:headEnd type="none" w="med" len="med"/>
                      <a:tailEnd type="none" w="med" len="med"/>
                    </a:lnB>
                    <a:solidFill>
                      <a:srgbClr val="FFFFFF"/>
                    </a:solidFill>
                  </a:tcPr>
                </a:tc>
                <a:tc>
                  <a:txBody>
                    <a:bodyPr/>
                    <a:p>
                      <a:pPr algn="l" fontAlgn="ctr"/>
                      <a:r>
                        <a:rPr lang="en-US" altLang="zh-CN" sz="800" b="1" i="0">
                          <a:solidFill>
                            <a:srgbClr val="000000"/>
                          </a:solidFill>
                          <a:latin typeface="华文楷体" panose="02010600040101010101" charset="-122"/>
                          <a:ea typeface="华文楷体" panose="02010600040101010101" charset="-122"/>
                          <a:cs typeface="华文楷体" panose="02010600040101010101" charset="-122"/>
                        </a:rPr>
                        <a:t>· </a:t>
                      </a:r>
                      <a:r>
                        <a:rPr lang="zh-CN" altLang="en-US" sz="800" b="1" i="0">
                          <a:solidFill>
                            <a:srgbClr val="000000"/>
                          </a:solidFill>
                          <a:latin typeface="华文楷体" panose="02010600040101010101" charset="-122"/>
                          <a:ea typeface="华文楷体" panose="02010600040101010101" charset="-122"/>
                          <a:cs typeface="华文楷体" panose="02010600040101010101" charset="-122"/>
                        </a:rPr>
                        <a:t>主线</a:t>
                      </a:r>
                      <a:r>
                        <a:rPr lang="en-US" altLang="zh-CN" sz="800" b="1" i="0">
                          <a:solidFill>
                            <a:srgbClr val="000000"/>
                          </a:solidFill>
                          <a:latin typeface="华文楷体" panose="02010600040101010101" charset="-122"/>
                          <a:ea typeface="华文楷体" panose="02010600040101010101" charset="-122"/>
                          <a:cs typeface="华文楷体" panose="02010600040101010101" charset="-122"/>
                        </a:rPr>
                        <a:t>29</a:t>
                      </a:r>
                      <a:r>
                        <a:rPr lang="zh-CN" altLang="en-US" sz="800" b="1" i="0">
                          <a:solidFill>
                            <a:srgbClr val="000000"/>
                          </a:solidFill>
                          <a:latin typeface="华文楷体" panose="02010600040101010101" charset="-122"/>
                          <a:ea typeface="华文楷体" panose="02010600040101010101" charset="-122"/>
                          <a:cs typeface="华文楷体" panose="02010600040101010101" charset="-122"/>
                        </a:rPr>
                        <a:t>工位，支线</a:t>
                      </a:r>
                      <a:r>
                        <a:rPr lang="en-US" altLang="zh-CN" sz="800" b="1" i="0">
                          <a:solidFill>
                            <a:srgbClr val="000000"/>
                          </a:solidFill>
                          <a:latin typeface="华文楷体" panose="02010600040101010101" charset="-122"/>
                          <a:ea typeface="华文楷体" panose="02010600040101010101" charset="-122"/>
                          <a:cs typeface="华文楷体" panose="02010600040101010101" charset="-122"/>
                        </a:rPr>
                        <a:t>12</a:t>
                      </a:r>
                      <a:r>
                        <a:rPr lang="zh-CN" altLang="en-US" sz="800" b="1" i="0">
                          <a:solidFill>
                            <a:srgbClr val="000000"/>
                          </a:solidFill>
                          <a:latin typeface="华文楷体" panose="02010600040101010101" charset="-122"/>
                          <a:ea typeface="华文楷体" panose="02010600040101010101" charset="-122"/>
                          <a:cs typeface="华文楷体" panose="02010600040101010101" charset="-122"/>
                        </a:rPr>
                        <a:t>工位，返修线</a:t>
                      </a:r>
                      <a:r>
                        <a:rPr lang="en-US" altLang="zh-CN" sz="800" b="1" i="0">
                          <a:solidFill>
                            <a:srgbClr val="000000"/>
                          </a:solidFill>
                          <a:latin typeface="华文楷体" panose="02010600040101010101" charset="-122"/>
                          <a:ea typeface="华文楷体" panose="02010600040101010101" charset="-122"/>
                          <a:cs typeface="华文楷体" panose="02010600040101010101" charset="-122"/>
                        </a:rPr>
                        <a:t>2</a:t>
                      </a:r>
                      <a:r>
                        <a:rPr lang="zh-CN" altLang="en-US" sz="800" b="1" i="0">
                          <a:solidFill>
                            <a:srgbClr val="000000"/>
                          </a:solidFill>
                          <a:latin typeface="华文楷体" panose="02010600040101010101" charset="-122"/>
                          <a:ea typeface="华文楷体" panose="02010600040101010101" charset="-122"/>
                          <a:cs typeface="华文楷体" panose="02010600040101010101" charset="-122"/>
                        </a:rPr>
                        <a:t>工位。 </a:t>
                      </a:r>
                      <a:br>
                        <a:rPr lang="zh-CN" altLang="en-US" sz="800" b="1" i="0">
                          <a:solidFill>
                            <a:srgbClr val="000000"/>
                          </a:solidFill>
                          <a:latin typeface="华文楷体" panose="02010600040101010101" charset="-122"/>
                          <a:ea typeface="华文楷体" panose="02010600040101010101" charset="-122"/>
                          <a:cs typeface="华文楷体" panose="02010600040101010101" charset="-122"/>
                        </a:rPr>
                      </a:br>
                      <a:r>
                        <a:rPr lang="en-US" altLang="zh-CN" sz="800" b="1" i="0">
                          <a:solidFill>
                            <a:srgbClr val="000000"/>
                          </a:solidFill>
                          <a:latin typeface="华文楷体" panose="02010600040101010101" charset="-122"/>
                          <a:ea typeface="华文楷体" panose="02010600040101010101" charset="-122"/>
                          <a:cs typeface="华文楷体" panose="02010600040101010101" charset="-122"/>
                        </a:rPr>
                        <a:t>· </a:t>
                      </a:r>
                      <a:r>
                        <a:rPr lang="zh-CN" altLang="en-US" sz="800" b="1" i="0">
                          <a:solidFill>
                            <a:srgbClr val="000000"/>
                          </a:solidFill>
                          <a:latin typeface="华文楷体" panose="02010600040101010101" charset="-122"/>
                          <a:ea typeface="华文楷体" panose="02010600040101010101" charset="-122"/>
                          <a:cs typeface="华文楷体" panose="02010600040101010101" charset="-122"/>
                        </a:rPr>
                        <a:t>托盘升降机</a:t>
                      </a:r>
                      <a:r>
                        <a:rPr lang="en-US" altLang="zh-CN" sz="800" b="1" i="0">
                          <a:solidFill>
                            <a:srgbClr val="000000"/>
                          </a:solidFill>
                          <a:latin typeface="华文楷体" panose="02010600040101010101" charset="-122"/>
                          <a:ea typeface="华文楷体" panose="02010600040101010101" charset="-122"/>
                          <a:cs typeface="华文楷体" panose="02010600040101010101" charset="-122"/>
                        </a:rPr>
                        <a:t>2</a:t>
                      </a:r>
                      <a:r>
                        <a:rPr lang="zh-CN" altLang="en-US" sz="800" b="1" i="0">
                          <a:solidFill>
                            <a:srgbClr val="000000"/>
                          </a:solidFill>
                          <a:latin typeface="华文楷体" panose="02010600040101010101" charset="-122"/>
                          <a:ea typeface="华文楷体" panose="02010600040101010101" charset="-122"/>
                          <a:cs typeface="华文楷体" panose="02010600040101010101" charset="-122"/>
                        </a:rPr>
                        <a:t>台，换向机</a:t>
                      </a:r>
                      <a:r>
                        <a:rPr lang="en-US" altLang="zh-CN" sz="800" b="1" i="0">
                          <a:solidFill>
                            <a:srgbClr val="000000"/>
                          </a:solidFill>
                          <a:latin typeface="华文楷体" panose="02010600040101010101" charset="-122"/>
                          <a:ea typeface="华文楷体" panose="02010600040101010101" charset="-122"/>
                          <a:cs typeface="华文楷体" panose="02010600040101010101" charset="-122"/>
                        </a:rPr>
                        <a:t>6</a:t>
                      </a:r>
                      <a:r>
                        <a:rPr lang="zh-CN" altLang="en-US" sz="800" b="1" i="0">
                          <a:solidFill>
                            <a:srgbClr val="000000"/>
                          </a:solidFill>
                          <a:latin typeface="华文楷体" panose="02010600040101010101" charset="-122"/>
                          <a:ea typeface="华文楷体" panose="02010600040101010101" charset="-122"/>
                          <a:cs typeface="华文楷体" panose="02010600040101010101" charset="-122"/>
                        </a:rPr>
                        <a:t>台，精定位</a:t>
                      </a:r>
                      <a:r>
                        <a:rPr lang="en-US" altLang="zh-CN" sz="800" b="1" i="0">
                          <a:solidFill>
                            <a:srgbClr val="000000"/>
                          </a:solidFill>
                          <a:latin typeface="华文楷体" panose="02010600040101010101" charset="-122"/>
                          <a:ea typeface="华文楷体" panose="02010600040101010101" charset="-122"/>
                          <a:cs typeface="华文楷体" panose="02010600040101010101" charset="-122"/>
                        </a:rPr>
                        <a:t>7</a:t>
                      </a:r>
                      <a:r>
                        <a:rPr lang="zh-CN" altLang="en-US" sz="800" b="1" i="0">
                          <a:solidFill>
                            <a:srgbClr val="000000"/>
                          </a:solidFill>
                          <a:latin typeface="华文楷体" panose="02010600040101010101" charset="-122"/>
                          <a:ea typeface="华文楷体" panose="02010600040101010101" charset="-122"/>
                          <a:cs typeface="华文楷体" panose="02010600040101010101" charset="-122"/>
                        </a:rPr>
                        <a:t>台</a:t>
                      </a:r>
                      <a:br>
                        <a:rPr lang="zh-CN" altLang="en-US" sz="800" b="1" i="0">
                          <a:solidFill>
                            <a:srgbClr val="000000"/>
                          </a:solidFill>
                          <a:latin typeface="华文楷体" panose="02010600040101010101" charset="-122"/>
                          <a:ea typeface="华文楷体" panose="02010600040101010101" charset="-122"/>
                          <a:cs typeface="华文楷体" panose="02010600040101010101" charset="-122"/>
                        </a:rPr>
                      </a:br>
                      <a:r>
                        <a:rPr lang="en-US" altLang="zh-CN" sz="800" b="1" i="0">
                          <a:solidFill>
                            <a:srgbClr val="000000"/>
                          </a:solidFill>
                          <a:latin typeface="华文楷体" panose="02010600040101010101" charset="-122"/>
                          <a:ea typeface="华文楷体" panose="02010600040101010101" charset="-122"/>
                          <a:cs typeface="华文楷体" panose="02010600040101010101" charset="-122"/>
                        </a:rPr>
                        <a:t>· </a:t>
                      </a:r>
                      <a:r>
                        <a:rPr lang="zh-CN" altLang="en-US" sz="800" b="1" i="0">
                          <a:solidFill>
                            <a:srgbClr val="000000"/>
                          </a:solidFill>
                          <a:latin typeface="华文楷体" panose="02010600040101010101" charset="-122"/>
                          <a:ea typeface="华文楷体" panose="02010600040101010101" charset="-122"/>
                          <a:cs typeface="华文楷体" panose="02010600040101010101" charset="-122"/>
                        </a:rPr>
                        <a:t>附属灯带及线路</a:t>
                      </a:r>
                      <a:endParaRPr lang="zh-CN" altLang="en-US" sz="800" b="1" i="0">
                        <a:solidFill>
                          <a:srgbClr val="000000"/>
                        </a:solidFill>
                        <a:latin typeface="华文楷体" panose="02010600040101010101" charset="-122"/>
                        <a:ea typeface="华文楷体" panose="02010600040101010101" charset="-122"/>
                        <a:cs typeface="华文楷体" panose="02010600040101010101" charset="-122"/>
                      </a:endParaRPr>
                    </a:p>
                  </a:txBody>
                  <a:tcPr marL="6667" marR="6667" marT="6667" marB="0" anchor="ctr" anchorCtr="0">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lnT w="12700" cap="flat" cmpd="sng">
                      <a:solidFill>
                        <a:schemeClr val="bg1">
                          <a:lumMod val="75000"/>
                        </a:schemeClr>
                      </a:solidFill>
                      <a:prstDash val="solid"/>
                      <a:headEnd type="none" w="med" len="med"/>
                      <a:tailEnd type="none" w="med" len="med"/>
                    </a:lnT>
                    <a:lnB w="12700" cap="flat" cmpd="sng">
                      <a:solidFill>
                        <a:schemeClr val="bg1">
                          <a:lumMod val="75000"/>
                        </a:schemeClr>
                      </a:solidFill>
                      <a:prstDash val="solid"/>
                      <a:headEnd type="none" w="med" len="med"/>
                      <a:tailEnd type="none" w="med" len="med"/>
                    </a:lnB>
                    <a:solidFill>
                      <a:srgbClr val="FFFFFF"/>
                    </a:solidFill>
                  </a:tcPr>
                </a:tc>
              </a:tr>
              <a:tr h="372110">
                <a:tc vMerge="1">
                  <a:tcPr>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tcPr>
                </a:tc>
                <a:tc vMerge="1">
                  <a:tcPr>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tcPr>
                </a:tc>
                <a:tc>
                  <a:txBody>
                    <a:bodyPr/>
                    <a:p>
                      <a:pPr algn="ctr" fontAlgn="ctr"/>
                      <a:r>
                        <a:rPr lang="en-US" altLang="zh-CN" sz="800" b="1" i="0">
                          <a:solidFill>
                            <a:srgbClr val="000000"/>
                          </a:solidFill>
                          <a:latin typeface="华文楷体" panose="02010600040101010101" charset="-122"/>
                          <a:ea typeface="华文楷体" panose="02010600040101010101" charset="-122"/>
                          <a:cs typeface="华文楷体" panose="02010600040101010101" charset="-122"/>
                        </a:rPr>
                        <a:t>·</a:t>
                      </a:r>
                      <a:r>
                        <a:rPr lang="zh-CN" altLang="en-US" sz="800" b="1" i="0">
                          <a:solidFill>
                            <a:srgbClr val="000000"/>
                          </a:solidFill>
                          <a:latin typeface="华文楷体" panose="02010600040101010101" charset="-122"/>
                          <a:ea typeface="华文楷体" panose="02010600040101010101" charset="-122"/>
                          <a:cs typeface="华文楷体" panose="02010600040101010101" charset="-122"/>
                        </a:rPr>
                        <a:t>靠背预装线</a:t>
                      </a:r>
                      <a:endParaRPr lang="zh-CN" altLang="en-US" sz="800" b="1" i="0">
                        <a:solidFill>
                          <a:srgbClr val="000000"/>
                        </a:solidFill>
                        <a:latin typeface="华文楷体" panose="02010600040101010101" charset="-122"/>
                        <a:ea typeface="华文楷体" panose="02010600040101010101" charset="-122"/>
                        <a:cs typeface="华文楷体" panose="02010600040101010101" charset="-122"/>
                      </a:endParaRPr>
                    </a:p>
                  </a:txBody>
                  <a:tcPr marL="6667" marR="6667" marT="6667" marB="0" anchor="ctr" anchorCtr="0">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lnT w="12700" cap="flat" cmpd="sng">
                      <a:solidFill>
                        <a:schemeClr val="bg1">
                          <a:lumMod val="75000"/>
                        </a:schemeClr>
                      </a:solidFill>
                      <a:prstDash val="solid"/>
                      <a:headEnd type="none" w="med" len="med"/>
                      <a:tailEnd type="none" w="med" len="med"/>
                    </a:lnT>
                    <a:lnB w="12700" cap="flat" cmpd="sng">
                      <a:solidFill>
                        <a:schemeClr val="bg1">
                          <a:lumMod val="75000"/>
                        </a:schemeClr>
                      </a:solidFill>
                      <a:prstDash val="solid"/>
                      <a:headEnd type="none" w="med" len="med"/>
                      <a:tailEnd type="none" w="med" len="med"/>
                    </a:lnB>
                    <a:solidFill>
                      <a:srgbClr val="FFFFFF"/>
                    </a:solidFill>
                  </a:tcPr>
                </a:tc>
                <a:tc>
                  <a:txBody>
                    <a:bodyPr/>
                    <a:p>
                      <a:pPr algn="ctr" fontAlgn="ctr"/>
                      <a:r>
                        <a:rPr lang="zh-CN" altLang="en-US" sz="800" b="1" i="0">
                          <a:solidFill>
                            <a:srgbClr val="000000"/>
                          </a:solidFill>
                          <a:latin typeface="华文楷体" panose="02010600040101010101" charset="-122"/>
                          <a:ea typeface="华文楷体" panose="02010600040101010101" charset="-122"/>
                        </a:rPr>
                        <a:t>套</a:t>
                      </a:r>
                      <a:endParaRPr lang="zh-CN" altLang="en-US" sz="800" b="1" i="0">
                        <a:solidFill>
                          <a:srgbClr val="000000"/>
                        </a:solidFill>
                        <a:latin typeface="华文楷体" panose="02010600040101010101" charset="-122"/>
                        <a:ea typeface="华文楷体" panose="02010600040101010101" charset="-122"/>
                      </a:endParaRPr>
                    </a:p>
                  </a:txBody>
                  <a:tcPr marL="6667" marR="6667" marT="6667" marB="0" anchor="ctr" anchorCtr="0">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lnT w="12700" cap="flat" cmpd="sng">
                      <a:solidFill>
                        <a:schemeClr val="bg1">
                          <a:lumMod val="75000"/>
                        </a:schemeClr>
                      </a:solidFill>
                      <a:prstDash val="solid"/>
                      <a:headEnd type="none" w="med" len="med"/>
                      <a:tailEnd type="none" w="med" len="med"/>
                    </a:lnT>
                    <a:lnB w="12700" cap="flat" cmpd="sng">
                      <a:solidFill>
                        <a:schemeClr val="bg1">
                          <a:lumMod val="75000"/>
                        </a:schemeClr>
                      </a:solidFill>
                      <a:prstDash val="solid"/>
                      <a:headEnd type="none" w="med" len="med"/>
                      <a:tailEnd type="none" w="med" len="med"/>
                    </a:lnB>
                    <a:solidFill>
                      <a:srgbClr val="FFFFFF"/>
                    </a:solidFill>
                  </a:tcPr>
                </a:tc>
                <a:tc>
                  <a:txBody>
                    <a:bodyPr/>
                    <a:p>
                      <a:pPr algn="ctr" fontAlgn="ctr"/>
                      <a:r>
                        <a:rPr lang="en-US" altLang="zh-CN" sz="800" b="1" i="0">
                          <a:solidFill>
                            <a:srgbClr val="000000"/>
                          </a:solidFill>
                          <a:latin typeface="华文楷体" panose="02010600040101010101" charset="-122"/>
                          <a:ea typeface="华文楷体" panose="02010600040101010101" charset="-122"/>
                        </a:rPr>
                        <a:t>1</a:t>
                      </a:r>
                      <a:endParaRPr lang="en-US" altLang="zh-CN" sz="800" b="1" i="0">
                        <a:solidFill>
                          <a:srgbClr val="000000"/>
                        </a:solidFill>
                        <a:latin typeface="华文楷体" panose="02010600040101010101" charset="-122"/>
                        <a:ea typeface="华文楷体" panose="02010600040101010101" charset="-122"/>
                      </a:endParaRPr>
                    </a:p>
                  </a:txBody>
                  <a:tcPr marL="6667" marR="6667" marT="6667" marB="0" anchor="ctr" anchorCtr="0">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lnT w="12700" cap="flat" cmpd="sng">
                      <a:solidFill>
                        <a:schemeClr val="bg1">
                          <a:lumMod val="75000"/>
                        </a:schemeClr>
                      </a:solidFill>
                      <a:prstDash val="solid"/>
                      <a:headEnd type="none" w="med" len="med"/>
                      <a:tailEnd type="none" w="med" len="med"/>
                    </a:lnT>
                    <a:lnB w="12700" cap="flat" cmpd="sng">
                      <a:solidFill>
                        <a:schemeClr val="bg1">
                          <a:lumMod val="75000"/>
                        </a:schemeClr>
                      </a:solidFill>
                      <a:prstDash val="solid"/>
                      <a:headEnd type="none" w="med" len="med"/>
                      <a:tailEnd type="none" w="med" len="med"/>
                    </a:lnB>
                    <a:solidFill>
                      <a:srgbClr val="FFFFFF"/>
                    </a:solidFill>
                  </a:tcPr>
                </a:tc>
                <a:tc>
                  <a:txBody>
                    <a:bodyPr/>
                    <a:p>
                      <a:pPr algn="ctr" fontAlgn="ctr"/>
                      <a:r>
                        <a:rPr lang="zh-CN" altLang="en-US" sz="800" b="1" i="0">
                          <a:solidFill>
                            <a:srgbClr val="000000"/>
                          </a:solidFill>
                          <a:latin typeface="华文楷体" panose="02010600040101010101" charset="-122"/>
                          <a:ea typeface="华文楷体" panose="02010600040101010101" charset="-122"/>
                        </a:rPr>
                        <a:t>新做</a:t>
                      </a:r>
                      <a:endParaRPr lang="zh-CN" altLang="en-US" sz="800" b="1" i="0">
                        <a:solidFill>
                          <a:srgbClr val="000000"/>
                        </a:solidFill>
                        <a:latin typeface="华文楷体" panose="02010600040101010101" charset="-122"/>
                        <a:ea typeface="华文楷体" panose="02010600040101010101" charset="-122"/>
                      </a:endParaRPr>
                    </a:p>
                  </a:txBody>
                  <a:tcPr marL="6667" marR="6667" marT="6667" marB="0" anchor="ctr" anchorCtr="0">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lnT w="12700" cap="flat" cmpd="sng">
                      <a:solidFill>
                        <a:schemeClr val="bg1">
                          <a:lumMod val="75000"/>
                        </a:schemeClr>
                      </a:solidFill>
                      <a:prstDash val="solid"/>
                      <a:headEnd type="none" w="med" len="med"/>
                      <a:tailEnd type="none" w="med" len="med"/>
                    </a:lnT>
                    <a:lnB w="12700" cap="flat" cmpd="sng">
                      <a:solidFill>
                        <a:schemeClr val="bg1">
                          <a:lumMod val="75000"/>
                        </a:schemeClr>
                      </a:solidFill>
                      <a:prstDash val="solid"/>
                      <a:headEnd type="none" w="med" len="med"/>
                      <a:tailEnd type="none" w="med" len="med"/>
                    </a:lnB>
                    <a:solidFill>
                      <a:srgbClr val="FFFFFF"/>
                    </a:solidFill>
                  </a:tcPr>
                </a:tc>
                <a:tc>
                  <a:txBody>
                    <a:bodyPr/>
                    <a:p>
                      <a:pPr algn="ctr" fontAlgn="ctr"/>
                      <a:r>
                        <a:rPr lang="en-US" altLang="zh-CN" sz="800" b="1" i="0">
                          <a:solidFill>
                            <a:srgbClr val="000000"/>
                          </a:solidFill>
                          <a:latin typeface="华文楷体" panose="02010600040101010101" charset="-122"/>
                          <a:ea typeface="华文楷体" panose="02010600040101010101" charset="-122"/>
                        </a:rPr>
                        <a:t>26</a:t>
                      </a:r>
                      <a:endParaRPr lang="en-US" altLang="zh-CN" sz="800" b="1" i="0">
                        <a:solidFill>
                          <a:srgbClr val="000000"/>
                        </a:solidFill>
                        <a:latin typeface="华文楷体" panose="02010600040101010101" charset="-122"/>
                        <a:ea typeface="华文楷体" panose="02010600040101010101" charset="-122"/>
                      </a:endParaRPr>
                    </a:p>
                  </a:txBody>
                  <a:tcPr marL="6667" marR="6667" marT="6667" marB="0" anchor="ctr" anchorCtr="0">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lnT w="12700" cap="flat" cmpd="sng">
                      <a:solidFill>
                        <a:schemeClr val="bg1">
                          <a:lumMod val="75000"/>
                        </a:schemeClr>
                      </a:solidFill>
                      <a:prstDash val="solid"/>
                      <a:headEnd type="none" w="med" len="med"/>
                      <a:tailEnd type="none" w="med" len="med"/>
                    </a:lnT>
                    <a:lnB w="12700" cap="flat" cmpd="sng">
                      <a:solidFill>
                        <a:schemeClr val="bg1">
                          <a:lumMod val="75000"/>
                        </a:schemeClr>
                      </a:solidFill>
                      <a:prstDash val="solid"/>
                      <a:headEnd type="none" w="med" len="med"/>
                      <a:tailEnd type="none" w="med" len="med"/>
                    </a:lnB>
                    <a:solidFill>
                      <a:srgbClr val="FFFFFF"/>
                    </a:solidFill>
                  </a:tcPr>
                </a:tc>
                <a:tc>
                  <a:txBody>
                    <a:bodyPr/>
                    <a:p>
                      <a:pPr algn="ctr" fontAlgn="ctr"/>
                      <a:r>
                        <a:rPr lang="en-US" altLang="zh-CN" sz="800" b="1" i="0">
                          <a:solidFill>
                            <a:srgbClr val="000000"/>
                          </a:solidFill>
                          <a:latin typeface="华文楷体" panose="02010600040101010101" charset="-122"/>
                          <a:ea typeface="华文楷体" panose="02010600040101010101" charset="-122"/>
                        </a:rPr>
                        <a:t>26</a:t>
                      </a:r>
                      <a:endParaRPr lang="en-US" altLang="zh-CN" sz="800" b="1" i="0">
                        <a:solidFill>
                          <a:srgbClr val="000000"/>
                        </a:solidFill>
                        <a:latin typeface="华文楷体" panose="02010600040101010101" charset="-122"/>
                        <a:ea typeface="华文楷体" panose="02010600040101010101" charset="-122"/>
                      </a:endParaRPr>
                    </a:p>
                  </a:txBody>
                  <a:tcPr marL="6667" marR="6667" marT="6667" marB="0" anchor="ctr" anchorCtr="0">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lnT w="12700" cap="flat" cmpd="sng">
                      <a:solidFill>
                        <a:schemeClr val="bg1">
                          <a:lumMod val="75000"/>
                        </a:schemeClr>
                      </a:solidFill>
                      <a:prstDash val="solid"/>
                      <a:headEnd type="none" w="med" len="med"/>
                      <a:tailEnd type="none" w="med" len="med"/>
                    </a:lnT>
                    <a:lnB w="12700" cap="flat" cmpd="sng">
                      <a:solidFill>
                        <a:schemeClr val="bg1">
                          <a:lumMod val="75000"/>
                        </a:schemeClr>
                      </a:solidFill>
                      <a:prstDash val="solid"/>
                      <a:headEnd type="none" w="med" len="med"/>
                      <a:tailEnd type="none" w="med" len="med"/>
                    </a:lnB>
                    <a:solidFill>
                      <a:srgbClr val="FFFFFF"/>
                    </a:solidFill>
                  </a:tcPr>
                </a:tc>
                <a:tc>
                  <a:txBody>
                    <a:bodyPr/>
                    <a:p>
                      <a:pPr algn="l" fontAlgn="ctr"/>
                      <a:r>
                        <a:rPr lang="en-US" altLang="zh-CN" sz="800" b="1" i="0">
                          <a:solidFill>
                            <a:srgbClr val="000000"/>
                          </a:solidFill>
                          <a:latin typeface="华文楷体" panose="02010600040101010101" charset="-122"/>
                          <a:ea typeface="华文楷体" panose="02010600040101010101" charset="-122"/>
                          <a:cs typeface="华文楷体" panose="02010600040101010101" charset="-122"/>
                        </a:rPr>
                        <a:t>· 8m</a:t>
                      </a:r>
                      <a:r>
                        <a:rPr lang="zh-CN" altLang="en-US" sz="800" b="1" i="0">
                          <a:solidFill>
                            <a:srgbClr val="000000"/>
                          </a:solidFill>
                          <a:latin typeface="华文楷体" panose="02010600040101010101" charset="-122"/>
                          <a:ea typeface="华文楷体" panose="02010600040101010101" charset="-122"/>
                          <a:cs typeface="华文楷体" panose="02010600040101010101" charset="-122"/>
                        </a:rPr>
                        <a:t>靠背辅线</a:t>
                      </a:r>
                      <a:r>
                        <a:rPr lang="en-US" altLang="zh-CN" sz="800" b="1" i="0">
                          <a:solidFill>
                            <a:srgbClr val="000000"/>
                          </a:solidFill>
                          <a:latin typeface="华文楷体" panose="02010600040101010101" charset="-122"/>
                          <a:ea typeface="华文楷体" panose="02010600040101010101" charset="-122"/>
                          <a:cs typeface="华文楷体" panose="02010600040101010101" charset="-122"/>
                        </a:rPr>
                        <a:t>+</a:t>
                      </a:r>
                      <a:r>
                        <a:rPr lang="zh-CN" altLang="en-US" sz="800" b="1" i="0">
                          <a:solidFill>
                            <a:srgbClr val="000000"/>
                          </a:solidFill>
                          <a:latin typeface="华文楷体" panose="02010600040101010101" charset="-122"/>
                          <a:ea typeface="华文楷体" panose="02010600040101010101" charset="-122"/>
                          <a:cs typeface="华文楷体" panose="02010600040101010101" charset="-122"/>
                        </a:rPr>
                        <a:t>灯带照明</a:t>
                      </a:r>
                      <a:br>
                        <a:rPr lang="zh-CN" altLang="en-US" sz="800" b="1" i="0">
                          <a:solidFill>
                            <a:srgbClr val="000000"/>
                          </a:solidFill>
                          <a:latin typeface="华文楷体" panose="02010600040101010101" charset="-122"/>
                          <a:ea typeface="华文楷体" panose="02010600040101010101" charset="-122"/>
                          <a:cs typeface="华文楷体" panose="02010600040101010101" charset="-122"/>
                        </a:rPr>
                      </a:br>
                      <a:r>
                        <a:rPr lang="en-US" altLang="zh-CN" sz="800" b="1" i="0">
                          <a:solidFill>
                            <a:srgbClr val="000000"/>
                          </a:solidFill>
                          <a:latin typeface="华文楷体" panose="02010600040101010101" charset="-122"/>
                          <a:ea typeface="华文楷体" panose="02010600040101010101" charset="-122"/>
                          <a:cs typeface="华文楷体" panose="02010600040101010101" charset="-122"/>
                        </a:rPr>
                        <a:t>· 2</a:t>
                      </a:r>
                      <a:r>
                        <a:rPr lang="zh-CN" altLang="en-US" sz="800" b="1" i="0">
                          <a:solidFill>
                            <a:srgbClr val="000000"/>
                          </a:solidFill>
                          <a:latin typeface="华文楷体" panose="02010600040101010101" charset="-122"/>
                          <a:ea typeface="华文楷体" panose="02010600040101010101" charset="-122"/>
                          <a:cs typeface="华文楷体" panose="02010600040101010101" charset="-122"/>
                        </a:rPr>
                        <a:t>台</a:t>
                      </a:r>
                      <a:r>
                        <a:rPr lang="en-US" altLang="zh-CN" sz="800" b="1" i="0">
                          <a:solidFill>
                            <a:srgbClr val="000000"/>
                          </a:solidFill>
                          <a:latin typeface="华文楷体" panose="02010600040101010101" charset="-122"/>
                          <a:ea typeface="华文楷体" panose="02010600040101010101" charset="-122"/>
                          <a:cs typeface="华文楷体" panose="02010600040101010101" charset="-122"/>
                        </a:rPr>
                        <a:t>JIG</a:t>
                      </a:r>
                      <a:r>
                        <a:rPr lang="zh-CN" altLang="en-US" sz="800" b="1" i="0">
                          <a:solidFill>
                            <a:srgbClr val="000000"/>
                          </a:solidFill>
                          <a:latin typeface="华文楷体" panose="02010600040101010101" charset="-122"/>
                          <a:ea typeface="华文楷体" panose="02010600040101010101" charset="-122"/>
                          <a:cs typeface="华文楷体" panose="02010600040101010101" charset="-122"/>
                        </a:rPr>
                        <a:t>顶升机 </a:t>
                      </a:r>
                      <a:r>
                        <a:rPr lang="en-US" altLang="zh-CN" sz="800" b="1" i="0">
                          <a:solidFill>
                            <a:srgbClr val="000000"/>
                          </a:solidFill>
                          <a:latin typeface="华文楷体" panose="02010600040101010101" charset="-122"/>
                          <a:ea typeface="华文楷体" panose="02010600040101010101" charset="-122"/>
                          <a:cs typeface="华文楷体" panose="02010600040101010101" charset="-122"/>
                        </a:rPr>
                        <a:t>2</a:t>
                      </a:r>
                      <a:r>
                        <a:rPr lang="zh-CN" altLang="en-US" sz="800" b="1" i="0">
                          <a:solidFill>
                            <a:srgbClr val="000000"/>
                          </a:solidFill>
                          <a:latin typeface="华文楷体" panose="02010600040101010101" charset="-122"/>
                          <a:ea typeface="华文楷体" panose="02010600040101010101" charset="-122"/>
                          <a:cs typeface="华文楷体" panose="02010600040101010101" charset="-122"/>
                        </a:rPr>
                        <a:t>台精定位</a:t>
                      </a:r>
                      <a:br>
                        <a:rPr lang="zh-CN" altLang="en-US" sz="800" b="1" i="0">
                          <a:solidFill>
                            <a:srgbClr val="000000"/>
                          </a:solidFill>
                          <a:latin typeface="华文楷体" panose="02010600040101010101" charset="-122"/>
                          <a:ea typeface="华文楷体" panose="02010600040101010101" charset="-122"/>
                          <a:cs typeface="华文楷体" panose="02010600040101010101" charset="-122"/>
                        </a:rPr>
                      </a:br>
                      <a:r>
                        <a:rPr lang="en-US" altLang="zh-CN" sz="800" b="1" i="0">
                          <a:solidFill>
                            <a:srgbClr val="000000"/>
                          </a:solidFill>
                          <a:latin typeface="华文楷体" panose="02010600040101010101" charset="-122"/>
                          <a:ea typeface="华文楷体" panose="02010600040101010101" charset="-122"/>
                          <a:cs typeface="华文楷体" panose="02010600040101010101" charset="-122"/>
                        </a:rPr>
                        <a:t>· </a:t>
                      </a:r>
                      <a:r>
                        <a:rPr lang="zh-CN" altLang="en-US" sz="800" b="1" i="0">
                          <a:solidFill>
                            <a:srgbClr val="000000"/>
                          </a:solidFill>
                          <a:latin typeface="华文楷体" panose="02010600040101010101" charset="-122"/>
                          <a:ea typeface="华文楷体" panose="02010600040101010101" charset="-122"/>
                          <a:cs typeface="华文楷体" panose="02010600040101010101" charset="-122"/>
                        </a:rPr>
                        <a:t>附属灯带及线路</a:t>
                      </a:r>
                      <a:endParaRPr lang="zh-CN" altLang="en-US" sz="800" b="1" i="0">
                        <a:solidFill>
                          <a:srgbClr val="000000"/>
                        </a:solidFill>
                        <a:latin typeface="华文楷体" panose="02010600040101010101" charset="-122"/>
                        <a:ea typeface="华文楷体" panose="02010600040101010101" charset="-122"/>
                        <a:cs typeface="华文楷体" panose="02010600040101010101" charset="-122"/>
                      </a:endParaRPr>
                    </a:p>
                  </a:txBody>
                  <a:tcPr marL="6667" marR="6667" marT="6667" marB="0" anchor="ctr" anchorCtr="0">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lnT w="12700" cap="flat" cmpd="sng">
                      <a:solidFill>
                        <a:schemeClr val="bg1">
                          <a:lumMod val="75000"/>
                        </a:schemeClr>
                      </a:solidFill>
                      <a:prstDash val="solid"/>
                      <a:headEnd type="none" w="med" len="med"/>
                      <a:tailEnd type="none" w="med" len="med"/>
                    </a:lnT>
                    <a:lnB w="12700" cap="flat" cmpd="sng">
                      <a:solidFill>
                        <a:schemeClr val="bg1">
                          <a:lumMod val="75000"/>
                        </a:schemeClr>
                      </a:solidFill>
                      <a:prstDash val="solid"/>
                      <a:headEnd type="none" w="med" len="med"/>
                      <a:tailEnd type="none" w="med" len="med"/>
                    </a:lnB>
                    <a:solidFill>
                      <a:srgbClr val="FFFFFF"/>
                    </a:solidFill>
                  </a:tcPr>
                </a:tc>
              </a:tr>
              <a:tr h="128270">
                <a:tc vMerge="1">
                  <a:tcPr>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tcPr>
                </a:tc>
                <a:tc vMerge="1">
                  <a:tcPr>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tcPr>
                </a:tc>
                <a:tc>
                  <a:txBody>
                    <a:bodyPr/>
                    <a:p>
                      <a:pPr algn="ctr" fontAlgn="ctr"/>
                      <a:r>
                        <a:rPr lang="en-US" altLang="zh-CN" sz="800" b="1" i="0">
                          <a:solidFill>
                            <a:srgbClr val="000000"/>
                          </a:solidFill>
                          <a:latin typeface="华文楷体" panose="02010600040101010101" charset="-122"/>
                          <a:ea typeface="华文楷体" panose="02010600040101010101" charset="-122"/>
                          <a:cs typeface="华文楷体" panose="02010600040101010101" charset="-122"/>
                        </a:rPr>
                        <a:t>· </a:t>
                      </a:r>
                      <a:r>
                        <a:rPr lang="zh-CN" altLang="en-US" sz="800" b="1" i="0">
                          <a:solidFill>
                            <a:srgbClr val="000000"/>
                          </a:solidFill>
                          <a:latin typeface="华文楷体" panose="02010600040101010101" charset="-122"/>
                          <a:ea typeface="华文楷体" panose="02010600040101010101" charset="-122"/>
                          <a:cs typeface="华文楷体" panose="02010600040101010101" charset="-122"/>
                        </a:rPr>
                        <a:t>坐垫上线用吊臂</a:t>
                      </a:r>
                      <a:endParaRPr lang="zh-CN" altLang="en-US" sz="800" b="1" i="0">
                        <a:solidFill>
                          <a:srgbClr val="000000"/>
                        </a:solidFill>
                        <a:latin typeface="华文楷体" panose="02010600040101010101" charset="-122"/>
                        <a:ea typeface="华文楷体" panose="02010600040101010101" charset="-122"/>
                        <a:cs typeface="华文楷体" panose="02010600040101010101" charset="-122"/>
                      </a:endParaRPr>
                    </a:p>
                  </a:txBody>
                  <a:tcPr marL="6667" marR="6667" marT="6667" marB="0" anchor="ctr" anchorCtr="0">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lnT w="12700" cap="flat" cmpd="sng">
                      <a:solidFill>
                        <a:schemeClr val="bg1">
                          <a:lumMod val="75000"/>
                        </a:schemeClr>
                      </a:solidFill>
                      <a:prstDash val="solid"/>
                      <a:headEnd type="none" w="med" len="med"/>
                      <a:tailEnd type="none" w="med" len="med"/>
                    </a:lnT>
                    <a:lnB w="12700" cap="flat" cmpd="sng">
                      <a:solidFill>
                        <a:schemeClr val="bg1">
                          <a:lumMod val="75000"/>
                        </a:schemeClr>
                      </a:solidFill>
                      <a:prstDash val="solid"/>
                      <a:headEnd type="none" w="med" len="med"/>
                      <a:tailEnd type="none" w="med" len="med"/>
                    </a:lnB>
                    <a:noFill/>
                  </a:tcPr>
                </a:tc>
                <a:tc>
                  <a:txBody>
                    <a:bodyPr/>
                    <a:p>
                      <a:pPr algn="ctr" fontAlgn="ctr"/>
                      <a:r>
                        <a:rPr lang="zh-CN" altLang="en-US" sz="800" b="1" i="0">
                          <a:solidFill>
                            <a:srgbClr val="000000"/>
                          </a:solidFill>
                          <a:latin typeface="华文楷体" panose="02010600040101010101" charset="-122"/>
                          <a:ea typeface="华文楷体" panose="02010600040101010101" charset="-122"/>
                        </a:rPr>
                        <a:t>套</a:t>
                      </a:r>
                      <a:endParaRPr lang="zh-CN" altLang="en-US" sz="800" b="1" i="0">
                        <a:solidFill>
                          <a:srgbClr val="000000"/>
                        </a:solidFill>
                        <a:latin typeface="华文楷体" panose="02010600040101010101" charset="-122"/>
                        <a:ea typeface="华文楷体" panose="02010600040101010101" charset="-122"/>
                      </a:endParaRPr>
                    </a:p>
                  </a:txBody>
                  <a:tcPr marL="6667" marR="6667" marT="6667" marB="0" anchor="ctr" anchorCtr="0">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lnT w="12700" cap="flat" cmpd="sng">
                      <a:solidFill>
                        <a:schemeClr val="bg1">
                          <a:lumMod val="75000"/>
                        </a:schemeClr>
                      </a:solidFill>
                      <a:prstDash val="solid"/>
                      <a:headEnd type="none" w="med" len="med"/>
                      <a:tailEnd type="none" w="med" len="med"/>
                    </a:lnT>
                    <a:lnB w="12700" cap="flat" cmpd="sng">
                      <a:solidFill>
                        <a:schemeClr val="bg1">
                          <a:lumMod val="75000"/>
                        </a:schemeClr>
                      </a:solidFill>
                      <a:prstDash val="solid"/>
                      <a:headEnd type="none" w="med" len="med"/>
                      <a:tailEnd type="none" w="med" len="med"/>
                    </a:lnB>
                    <a:noFill/>
                  </a:tcPr>
                </a:tc>
                <a:tc>
                  <a:txBody>
                    <a:bodyPr/>
                    <a:p>
                      <a:pPr algn="ctr" fontAlgn="ctr"/>
                      <a:r>
                        <a:rPr lang="en-US" altLang="zh-CN" sz="800" b="1" i="0">
                          <a:solidFill>
                            <a:srgbClr val="000000"/>
                          </a:solidFill>
                          <a:latin typeface="华文楷体" panose="02010600040101010101" charset="-122"/>
                          <a:ea typeface="华文楷体" panose="02010600040101010101" charset="-122"/>
                        </a:rPr>
                        <a:t>1</a:t>
                      </a:r>
                      <a:endParaRPr lang="en-US" altLang="zh-CN" sz="800" b="1" i="0">
                        <a:solidFill>
                          <a:srgbClr val="000000"/>
                        </a:solidFill>
                        <a:latin typeface="华文楷体" panose="02010600040101010101" charset="-122"/>
                        <a:ea typeface="华文楷体" panose="02010600040101010101" charset="-122"/>
                      </a:endParaRPr>
                    </a:p>
                  </a:txBody>
                  <a:tcPr marL="6667" marR="6667" marT="6667" marB="0" anchor="ctr" anchorCtr="0">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lnT w="12700" cap="flat" cmpd="sng">
                      <a:solidFill>
                        <a:schemeClr val="bg1">
                          <a:lumMod val="75000"/>
                        </a:schemeClr>
                      </a:solidFill>
                      <a:prstDash val="solid"/>
                      <a:headEnd type="none" w="med" len="med"/>
                      <a:tailEnd type="none" w="med" len="med"/>
                    </a:lnT>
                    <a:lnB w="12700" cap="flat" cmpd="sng">
                      <a:solidFill>
                        <a:schemeClr val="bg1">
                          <a:lumMod val="75000"/>
                        </a:schemeClr>
                      </a:solidFill>
                      <a:prstDash val="solid"/>
                      <a:headEnd type="none" w="med" len="med"/>
                      <a:tailEnd type="none" w="med" len="med"/>
                    </a:lnB>
                    <a:noFill/>
                  </a:tcPr>
                </a:tc>
                <a:tc>
                  <a:txBody>
                    <a:bodyPr/>
                    <a:p>
                      <a:pPr algn="ctr" fontAlgn="ctr"/>
                      <a:r>
                        <a:rPr lang="zh-CN" altLang="en-US" sz="800" b="1" i="0">
                          <a:solidFill>
                            <a:srgbClr val="000000"/>
                          </a:solidFill>
                          <a:latin typeface="华文楷体" panose="02010600040101010101" charset="-122"/>
                          <a:ea typeface="华文楷体" panose="02010600040101010101" charset="-122"/>
                        </a:rPr>
                        <a:t>新做</a:t>
                      </a:r>
                      <a:endParaRPr lang="zh-CN" altLang="en-US" sz="800" b="1" i="0">
                        <a:solidFill>
                          <a:srgbClr val="000000"/>
                        </a:solidFill>
                        <a:latin typeface="华文楷体" panose="02010600040101010101" charset="-122"/>
                        <a:ea typeface="华文楷体" panose="02010600040101010101" charset="-122"/>
                      </a:endParaRPr>
                    </a:p>
                  </a:txBody>
                  <a:tcPr marL="6667" marR="6667" marT="6667" marB="0" anchor="ctr" anchorCtr="0">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lnT w="12700" cap="flat" cmpd="sng">
                      <a:solidFill>
                        <a:schemeClr val="bg1">
                          <a:lumMod val="75000"/>
                        </a:schemeClr>
                      </a:solidFill>
                      <a:prstDash val="solid"/>
                      <a:headEnd type="none" w="med" len="med"/>
                      <a:tailEnd type="none" w="med" len="med"/>
                    </a:lnT>
                    <a:lnB w="12700" cap="flat" cmpd="sng">
                      <a:solidFill>
                        <a:schemeClr val="bg1">
                          <a:lumMod val="75000"/>
                        </a:schemeClr>
                      </a:solidFill>
                      <a:prstDash val="solid"/>
                      <a:headEnd type="none" w="med" len="med"/>
                      <a:tailEnd type="none" w="med" len="med"/>
                    </a:lnB>
                    <a:noFill/>
                  </a:tcPr>
                </a:tc>
                <a:tc>
                  <a:txBody>
                    <a:bodyPr/>
                    <a:p>
                      <a:pPr algn="ctr" fontAlgn="ctr"/>
                      <a:r>
                        <a:rPr lang="en-US" altLang="zh-CN" sz="800" b="1" i="0">
                          <a:solidFill>
                            <a:srgbClr val="000000"/>
                          </a:solidFill>
                          <a:latin typeface="华文楷体" panose="02010600040101010101" charset="-122"/>
                          <a:ea typeface="华文楷体" panose="02010600040101010101" charset="-122"/>
                        </a:rPr>
                        <a:t>10</a:t>
                      </a:r>
                      <a:endParaRPr lang="en-US" altLang="zh-CN" sz="800" b="1" i="0">
                        <a:solidFill>
                          <a:srgbClr val="000000"/>
                        </a:solidFill>
                        <a:latin typeface="华文楷体" panose="02010600040101010101" charset="-122"/>
                        <a:ea typeface="华文楷体" panose="02010600040101010101" charset="-122"/>
                      </a:endParaRPr>
                    </a:p>
                  </a:txBody>
                  <a:tcPr marL="6667" marR="6667" marT="6667" marB="0" anchor="ctr" anchorCtr="0">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lnT w="12700" cap="flat" cmpd="sng">
                      <a:solidFill>
                        <a:schemeClr val="bg1">
                          <a:lumMod val="75000"/>
                        </a:schemeClr>
                      </a:solidFill>
                      <a:prstDash val="solid"/>
                      <a:headEnd type="none" w="med" len="med"/>
                      <a:tailEnd type="none" w="med" len="med"/>
                    </a:lnT>
                    <a:lnB w="12700" cap="flat" cmpd="sng">
                      <a:solidFill>
                        <a:schemeClr val="bg1">
                          <a:lumMod val="75000"/>
                        </a:schemeClr>
                      </a:solidFill>
                      <a:prstDash val="solid"/>
                      <a:headEnd type="none" w="med" len="med"/>
                      <a:tailEnd type="none" w="med" len="med"/>
                    </a:lnB>
                    <a:noFill/>
                  </a:tcPr>
                </a:tc>
                <a:tc>
                  <a:txBody>
                    <a:bodyPr/>
                    <a:p>
                      <a:pPr algn="ctr" fontAlgn="ctr"/>
                      <a:r>
                        <a:rPr lang="en-US" altLang="zh-CN" sz="800" b="1" i="0">
                          <a:solidFill>
                            <a:srgbClr val="000000"/>
                          </a:solidFill>
                          <a:latin typeface="华文楷体" panose="02010600040101010101" charset="-122"/>
                          <a:ea typeface="华文楷体" panose="02010600040101010101" charset="-122"/>
                        </a:rPr>
                        <a:t>10</a:t>
                      </a:r>
                      <a:endParaRPr lang="en-US" altLang="zh-CN" sz="800" b="1" i="0">
                        <a:solidFill>
                          <a:srgbClr val="000000"/>
                        </a:solidFill>
                        <a:latin typeface="华文楷体" panose="02010600040101010101" charset="-122"/>
                        <a:ea typeface="华文楷体" panose="02010600040101010101" charset="-122"/>
                      </a:endParaRPr>
                    </a:p>
                  </a:txBody>
                  <a:tcPr marL="6667" marR="6667" marT="6667" marB="0" anchor="ctr" anchorCtr="0">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lnT w="12700" cap="flat" cmpd="sng">
                      <a:solidFill>
                        <a:schemeClr val="bg1">
                          <a:lumMod val="75000"/>
                        </a:schemeClr>
                      </a:solidFill>
                      <a:prstDash val="solid"/>
                      <a:headEnd type="none" w="med" len="med"/>
                      <a:tailEnd type="none" w="med" len="med"/>
                    </a:lnT>
                    <a:lnB w="12700" cap="flat" cmpd="sng">
                      <a:solidFill>
                        <a:schemeClr val="bg1">
                          <a:lumMod val="75000"/>
                        </a:schemeClr>
                      </a:solidFill>
                      <a:prstDash val="solid"/>
                      <a:headEnd type="none" w="med" len="med"/>
                      <a:tailEnd type="none" w="med" len="med"/>
                    </a:lnB>
                    <a:solidFill>
                      <a:srgbClr val="FFFFFF"/>
                    </a:solidFill>
                  </a:tcPr>
                </a:tc>
                <a:tc>
                  <a:txBody>
                    <a:bodyPr/>
                    <a:p>
                      <a:pPr algn="l" fontAlgn="ctr"/>
                      <a:r>
                        <a:rPr lang="en-US" altLang="zh-CN" sz="800" b="1" i="0">
                          <a:solidFill>
                            <a:srgbClr val="000000"/>
                          </a:solidFill>
                          <a:latin typeface="华文楷体" panose="02010600040101010101" charset="-122"/>
                          <a:ea typeface="华文楷体" panose="02010600040101010101" charset="-122"/>
                          <a:cs typeface="华文楷体" panose="02010600040101010101" charset="-122"/>
                        </a:rPr>
                        <a:t>· </a:t>
                      </a:r>
                      <a:r>
                        <a:rPr lang="zh-CN" altLang="en-US" sz="800" b="1" i="0">
                          <a:solidFill>
                            <a:srgbClr val="000000"/>
                          </a:solidFill>
                          <a:latin typeface="华文楷体" panose="02010600040101010101" charset="-122"/>
                          <a:ea typeface="华文楷体" panose="02010600040101010101" charset="-122"/>
                          <a:cs typeface="华文楷体" panose="02010600040101010101" charset="-122"/>
                        </a:rPr>
                        <a:t>底座模块化上线用</a:t>
                      </a:r>
                      <a:endParaRPr lang="zh-CN" altLang="en-US" sz="800" b="1" i="0">
                        <a:solidFill>
                          <a:srgbClr val="000000"/>
                        </a:solidFill>
                        <a:latin typeface="华文楷体" panose="02010600040101010101" charset="-122"/>
                        <a:ea typeface="华文楷体" panose="02010600040101010101" charset="-122"/>
                        <a:cs typeface="华文楷体" panose="02010600040101010101" charset="-122"/>
                      </a:endParaRPr>
                    </a:p>
                  </a:txBody>
                  <a:tcPr marL="6667" marR="6667" marT="6667" marB="0" anchor="ctr" anchorCtr="0">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lnT w="12700" cap="flat" cmpd="sng">
                      <a:solidFill>
                        <a:schemeClr val="bg1">
                          <a:lumMod val="75000"/>
                        </a:schemeClr>
                      </a:solidFill>
                      <a:prstDash val="solid"/>
                      <a:headEnd type="none" w="med" len="med"/>
                      <a:tailEnd type="none" w="med" len="med"/>
                    </a:lnT>
                    <a:lnB w="12700" cap="flat" cmpd="sng">
                      <a:solidFill>
                        <a:schemeClr val="bg1">
                          <a:lumMod val="75000"/>
                        </a:schemeClr>
                      </a:solidFill>
                      <a:prstDash val="solid"/>
                      <a:headEnd type="none" w="med" len="med"/>
                      <a:tailEnd type="none" w="med" len="med"/>
                    </a:lnB>
                    <a:noFill/>
                  </a:tcPr>
                </a:tc>
              </a:tr>
              <a:tr h="128270">
                <a:tc vMerge="1">
                  <a:tcPr>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tcPr>
                </a:tc>
                <a:tc vMerge="1">
                  <a:tcPr>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tcPr>
                </a:tc>
                <a:tc>
                  <a:txBody>
                    <a:bodyPr/>
                    <a:p>
                      <a:pPr algn="ctr" fontAlgn="ctr"/>
                      <a:r>
                        <a:rPr lang="en-US" altLang="zh-CN" sz="800" b="1" i="0">
                          <a:solidFill>
                            <a:srgbClr val="000000"/>
                          </a:solidFill>
                          <a:latin typeface="华文楷体" panose="02010600040101010101" charset="-122"/>
                          <a:ea typeface="华文楷体" panose="02010600040101010101" charset="-122"/>
                          <a:cs typeface="华文楷体" panose="02010600040101010101" charset="-122"/>
                        </a:rPr>
                        <a:t>· </a:t>
                      </a:r>
                      <a:r>
                        <a:rPr lang="zh-CN" altLang="en-US" sz="800" b="1" i="0">
                          <a:solidFill>
                            <a:srgbClr val="000000"/>
                          </a:solidFill>
                          <a:latin typeface="华文楷体" panose="02010600040101010101" charset="-122"/>
                          <a:ea typeface="华文楷体" panose="02010600040101010101" charset="-122"/>
                          <a:cs typeface="华文楷体" panose="02010600040101010101" charset="-122"/>
                        </a:rPr>
                        <a:t>整椅下线用吊臂</a:t>
                      </a:r>
                      <a:endParaRPr lang="zh-CN" altLang="en-US" sz="800" b="1" i="0">
                        <a:solidFill>
                          <a:srgbClr val="000000"/>
                        </a:solidFill>
                        <a:latin typeface="华文楷体" panose="02010600040101010101" charset="-122"/>
                        <a:ea typeface="华文楷体" panose="02010600040101010101" charset="-122"/>
                        <a:cs typeface="华文楷体" panose="02010600040101010101" charset="-122"/>
                      </a:endParaRPr>
                    </a:p>
                  </a:txBody>
                  <a:tcPr marL="6667" marR="6667" marT="6667" marB="0" anchor="ctr" anchorCtr="0">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lnT w="12700" cap="flat" cmpd="sng">
                      <a:solidFill>
                        <a:schemeClr val="bg1">
                          <a:lumMod val="75000"/>
                        </a:schemeClr>
                      </a:solidFill>
                      <a:prstDash val="solid"/>
                      <a:headEnd type="none" w="med" len="med"/>
                      <a:tailEnd type="none" w="med" len="med"/>
                    </a:lnT>
                    <a:lnB w="12700" cap="flat" cmpd="sng">
                      <a:solidFill>
                        <a:schemeClr val="bg1">
                          <a:lumMod val="75000"/>
                        </a:schemeClr>
                      </a:solidFill>
                      <a:prstDash val="solid"/>
                      <a:headEnd type="none" w="med" len="med"/>
                      <a:tailEnd type="none" w="med" len="med"/>
                    </a:lnB>
                    <a:noFill/>
                  </a:tcPr>
                </a:tc>
                <a:tc>
                  <a:txBody>
                    <a:bodyPr/>
                    <a:p>
                      <a:pPr algn="ctr" fontAlgn="ctr"/>
                      <a:r>
                        <a:rPr lang="zh-CN" altLang="en-US" sz="800" b="1" i="0">
                          <a:solidFill>
                            <a:srgbClr val="000000"/>
                          </a:solidFill>
                          <a:latin typeface="华文楷体" panose="02010600040101010101" charset="-122"/>
                          <a:ea typeface="华文楷体" panose="02010600040101010101" charset="-122"/>
                        </a:rPr>
                        <a:t>套</a:t>
                      </a:r>
                      <a:endParaRPr lang="zh-CN" altLang="en-US" sz="800" b="1" i="0">
                        <a:solidFill>
                          <a:srgbClr val="000000"/>
                        </a:solidFill>
                        <a:latin typeface="华文楷体" panose="02010600040101010101" charset="-122"/>
                        <a:ea typeface="华文楷体" panose="02010600040101010101" charset="-122"/>
                      </a:endParaRPr>
                    </a:p>
                  </a:txBody>
                  <a:tcPr marL="6667" marR="6667" marT="6667" marB="0" anchor="ctr" anchorCtr="0">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lnT w="12700" cap="flat" cmpd="sng">
                      <a:solidFill>
                        <a:schemeClr val="bg1">
                          <a:lumMod val="75000"/>
                        </a:schemeClr>
                      </a:solidFill>
                      <a:prstDash val="solid"/>
                      <a:headEnd type="none" w="med" len="med"/>
                      <a:tailEnd type="none" w="med" len="med"/>
                    </a:lnT>
                    <a:lnB w="12700" cap="flat" cmpd="sng">
                      <a:solidFill>
                        <a:schemeClr val="bg1">
                          <a:lumMod val="75000"/>
                        </a:schemeClr>
                      </a:solidFill>
                      <a:prstDash val="solid"/>
                      <a:headEnd type="none" w="med" len="med"/>
                      <a:tailEnd type="none" w="med" len="med"/>
                    </a:lnB>
                    <a:noFill/>
                  </a:tcPr>
                </a:tc>
                <a:tc>
                  <a:txBody>
                    <a:bodyPr/>
                    <a:p>
                      <a:pPr algn="ctr" fontAlgn="ctr"/>
                      <a:r>
                        <a:rPr lang="en-US" altLang="zh-CN" sz="800" b="1" i="0">
                          <a:solidFill>
                            <a:srgbClr val="000000"/>
                          </a:solidFill>
                          <a:latin typeface="华文楷体" panose="02010600040101010101" charset="-122"/>
                          <a:ea typeface="华文楷体" panose="02010600040101010101" charset="-122"/>
                        </a:rPr>
                        <a:t>1</a:t>
                      </a:r>
                      <a:endParaRPr lang="en-US" altLang="zh-CN" sz="800" b="1" i="0">
                        <a:solidFill>
                          <a:srgbClr val="000000"/>
                        </a:solidFill>
                        <a:latin typeface="华文楷体" panose="02010600040101010101" charset="-122"/>
                        <a:ea typeface="华文楷体" panose="02010600040101010101" charset="-122"/>
                      </a:endParaRPr>
                    </a:p>
                  </a:txBody>
                  <a:tcPr marL="6667" marR="6667" marT="6667" marB="0" anchor="ctr" anchorCtr="0">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lnT w="12700" cap="flat" cmpd="sng">
                      <a:solidFill>
                        <a:schemeClr val="bg1">
                          <a:lumMod val="75000"/>
                        </a:schemeClr>
                      </a:solidFill>
                      <a:prstDash val="solid"/>
                      <a:headEnd type="none" w="med" len="med"/>
                      <a:tailEnd type="none" w="med" len="med"/>
                    </a:lnT>
                    <a:lnB w="12700" cap="flat" cmpd="sng">
                      <a:solidFill>
                        <a:schemeClr val="bg1">
                          <a:lumMod val="75000"/>
                        </a:schemeClr>
                      </a:solidFill>
                      <a:prstDash val="solid"/>
                      <a:headEnd type="none" w="med" len="med"/>
                      <a:tailEnd type="none" w="med" len="med"/>
                    </a:lnB>
                    <a:noFill/>
                  </a:tcPr>
                </a:tc>
                <a:tc>
                  <a:txBody>
                    <a:bodyPr/>
                    <a:p>
                      <a:pPr algn="ctr" fontAlgn="ctr"/>
                      <a:r>
                        <a:rPr lang="zh-CN" altLang="en-US" sz="800" b="1" i="0">
                          <a:solidFill>
                            <a:srgbClr val="000000"/>
                          </a:solidFill>
                          <a:latin typeface="华文楷体" panose="02010600040101010101" charset="-122"/>
                          <a:ea typeface="华文楷体" panose="02010600040101010101" charset="-122"/>
                        </a:rPr>
                        <a:t>新做</a:t>
                      </a:r>
                      <a:endParaRPr lang="zh-CN" altLang="en-US" sz="800" b="1" i="0">
                        <a:solidFill>
                          <a:srgbClr val="000000"/>
                        </a:solidFill>
                        <a:latin typeface="华文楷体" panose="02010600040101010101" charset="-122"/>
                        <a:ea typeface="华文楷体" panose="02010600040101010101" charset="-122"/>
                      </a:endParaRPr>
                    </a:p>
                  </a:txBody>
                  <a:tcPr marL="6667" marR="6667" marT="6667" marB="0" anchor="ctr" anchorCtr="0">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lnT w="12700" cap="flat" cmpd="sng">
                      <a:solidFill>
                        <a:schemeClr val="bg1">
                          <a:lumMod val="75000"/>
                        </a:schemeClr>
                      </a:solidFill>
                      <a:prstDash val="solid"/>
                      <a:headEnd type="none" w="med" len="med"/>
                      <a:tailEnd type="none" w="med" len="med"/>
                    </a:lnT>
                    <a:lnB w="12700" cap="flat" cmpd="sng">
                      <a:solidFill>
                        <a:schemeClr val="bg1">
                          <a:lumMod val="75000"/>
                        </a:schemeClr>
                      </a:solidFill>
                      <a:prstDash val="solid"/>
                      <a:headEnd type="none" w="med" len="med"/>
                      <a:tailEnd type="none" w="med" len="med"/>
                    </a:lnB>
                    <a:noFill/>
                  </a:tcPr>
                </a:tc>
                <a:tc>
                  <a:txBody>
                    <a:bodyPr/>
                    <a:p>
                      <a:pPr algn="ctr" fontAlgn="ctr"/>
                      <a:r>
                        <a:rPr lang="en-US" altLang="zh-CN" sz="800" b="1" i="0">
                          <a:solidFill>
                            <a:srgbClr val="000000"/>
                          </a:solidFill>
                          <a:latin typeface="华文楷体" panose="02010600040101010101" charset="-122"/>
                          <a:ea typeface="华文楷体" panose="02010600040101010101" charset="-122"/>
                        </a:rPr>
                        <a:t>10</a:t>
                      </a:r>
                      <a:endParaRPr lang="en-US" altLang="zh-CN" sz="800" b="1" i="0">
                        <a:solidFill>
                          <a:srgbClr val="000000"/>
                        </a:solidFill>
                        <a:latin typeface="华文楷体" panose="02010600040101010101" charset="-122"/>
                        <a:ea typeface="华文楷体" panose="02010600040101010101" charset="-122"/>
                      </a:endParaRPr>
                    </a:p>
                  </a:txBody>
                  <a:tcPr marL="6667" marR="6667" marT="6667" marB="0" anchor="ctr" anchorCtr="0">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lnT w="12700" cap="flat" cmpd="sng">
                      <a:solidFill>
                        <a:schemeClr val="bg1">
                          <a:lumMod val="75000"/>
                        </a:schemeClr>
                      </a:solidFill>
                      <a:prstDash val="solid"/>
                      <a:headEnd type="none" w="med" len="med"/>
                      <a:tailEnd type="none" w="med" len="med"/>
                    </a:lnT>
                    <a:lnB w="12700" cap="flat" cmpd="sng">
                      <a:solidFill>
                        <a:schemeClr val="bg1">
                          <a:lumMod val="75000"/>
                        </a:schemeClr>
                      </a:solidFill>
                      <a:prstDash val="solid"/>
                      <a:headEnd type="none" w="med" len="med"/>
                      <a:tailEnd type="none" w="med" len="med"/>
                    </a:lnB>
                    <a:noFill/>
                  </a:tcPr>
                </a:tc>
                <a:tc>
                  <a:txBody>
                    <a:bodyPr/>
                    <a:p>
                      <a:pPr algn="ctr" fontAlgn="ctr"/>
                      <a:r>
                        <a:rPr lang="en-US" altLang="zh-CN" sz="800" b="1" i="0">
                          <a:solidFill>
                            <a:srgbClr val="000000"/>
                          </a:solidFill>
                          <a:latin typeface="华文楷体" panose="02010600040101010101" charset="-122"/>
                          <a:ea typeface="华文楷体" panose="02010600040101010101" charset="-122"/>
                        </a:rPr>
                        <a:t>10</a:t>
                      </a:r>
                      <a:endParaRPr lang="en-US" altLang="zh-CN" sz="800" b="1" i="0">
                        <a:solidFill>
                          <a:srgbClr val="000000"/>
                        </a:solidFill>
                        <a:latin typeface="华文楷体" panose="02010600040101010101" charset="-122"/>
                        <a:ea typeface="华文楷体" panose="02010600040101010101" charset="-122"/>
                      </a:endParaRPr>
                    </a:p>
                  </a:txBody>
                  <a:tcPr marL="6667" marR="6667" marT="6667" marB="0" anchor="ctr" anchorCtr="0">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lnT w="12700" cap="flat" cmpd="sng">
                      <a:solidFill>
                        <a:schemeClr val="bg1">
                          <a:lumMod val="75000"/>
                        </a:schemeClr>
                      </a:solidFill>
                      <a:prstDash val="solid"/>
                      <a:headEnd type="none" w="med" len="med"/>
                      <a:tailEnd type="none" w="med" len="med"/>
                    </a:lnT>
                    <a:lnB w="12700" cap="flat" cmpd="sng">
                      <a:solidFill>
                        <a:schemeClr val="bg1">
                          <a:lumMod val="75000"/>
                        </a:schemeClr>
                      </a:solidFill>
                      <a:prstDash val="solid"/>
                      <a:headEnd type="none" w="med" len="med"/>
                      <a:tailEnd type="none" w="med" len="med"/>
                    </a:lnB>
                    <a:solidFill>
                      <a:srgbClr val="FFFFFF"/>
                    </a:solidFill>
                  </a:tcPr>
                </a:tc>
                <a:tc>
                  <a:txBody>
                    <a:bodyPr/>
                    <a:p>
                      <a:pPr algn="l" fontAlgn="ctr"/>
                      <a:r>
                        <a:rPr lang="en-US" altLang="zh-CN" sz="800" b="1" i="0">
                          <a:solidFill>
                            <a:srgbClr val="000000"/>
                          </a:solidFill>
                          <a:latin typeface="华文楷体" panose="02010600040101010101" charset="-122"/>
                          <a:ea typeface="华文楷体" panose="02010600040101010101" charset="-122"/>
                          <a:cs typeface="华文楷体" panose="02010600040101010101" charset="-122"/>
                        </a:rPr>
                        <a:t>· </a:t>
                      </a:r>
                      <a:r>
                        <a:rPr lang="zh-CN" altLang="en-US" sz="800" b="1" i="0">
                          <a:solidFill>
                            <a:srgbClr val="000000"/>
                          </a:solidFill>
                          <a:latin typeface="华文楷体" panose="02010600040101010101" charset="-122"/>
                          <a:ea typeface="华文楷体" panose="02010600040101010101" charset="-122"/>
                          <a:cs typeface="华文楷体" panose="02010600040101010101" charset="-122"/>
                        </a:rPr>
                        <a:t>座椅下线转移用</a:t>
                      </a:r>
                      <a:endParaRPr lang="zh-CN" altLang="en-US" sz="800" b="1" i="0">
                        <a:solidFill>
                          <a:srgbClr val="000000"/>
                        </a:solidFill>
                        <a:latin typeface="华文楷体" panose="02010600040101010101" charset="-122"/>
                        <a:ea typeface="华文楷体" panose="02010600040101010101" charset="-122"/>
                        <a:cs typeface="华文楷体" panose="02010600040101010101" charset="-122"/>
                      </a:endParaRPr>
                    </a:p>
                  </a:txBody>
                  <a:tcPr marL="6667" marR="6667" marT="6667" marB="0" anchor="ctr" anchorCtr="0">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lnT w="12700" cap="flat" cmpd="sng">
                      <a:solidFill>
                        <a:schemeClr val="bg1">
                          <a:lumMod val="75000"/>
                        </a:schemeClr>
                      </a:solidFill>
                      <a:prstDash val="solid"/>
                      <a:headEnd type="none" w="med" len="med"/>
                      <a:tailEnd type="none" w="med" len="med"/>
                    </a:lnT>
                    <a:lnB w="12700" cap="flat" cmpd="sng">
                      <a:solidFill>
                        <a:schemeClr val="bg1">
                          <a:lumMod val="75000"/>
                        </a:schemeClr>
                      </a:solidFill>
                      <a:prstDash val="solid"/>
                      <a:headEnd type="none" w="med" len="med"/>
                      <a:tailEnd type="none" w="med" len="med"/>
                    </a:lnB>
                    <a:noFill/>
                  </a:tcPr>
                </a:tc>
              </a:tr>
              <a:tr h="128270">
                <a:tc vMerge="1">
                  <a:tcPr>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tcPr>
                </a:tc>
                <a:tc vMerge="1">
                  <a:tcPr>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tcPr>
                </a:tc>
                <a:tc>
                  <a:txBody>
                    <a:bodyPr/>
                    <a:p>
                      <a:pPr algn="ctr" fontAlgn="ctr"/>
                      <a:r>
                        <a:rPr lang="en-US" altLang="zh-CN" sz="800" b="1" i="0">
                          <a:solidFill>
                            <a:srgbClr val="000000"/>
                          </a:solidFill>
                          <a:latin typeface="华文楷体" panose="02010600040101010101" charset="-122"/>
                          <a:ea typeface="华文楷体" panose="02010600040101010101" charset="-122"/>
                          <a:cs typeface="华文楷体" panose="02010600040101010101" charset="-122"/>
                        </a:rPr>
                        <a:t>· </a:t>
                      </a:r>
                      <a:r>
                        <a:rPr lang="zh-CN" altLang="en-US" sz="800" b="1" i="0">
                          <a:solidFill>
                            <a:srgbClr val="000000"/>
                          </a:solidFill>
                          <a:latin typeface="华文楷体" panose="02010600040101010101" charset="-122"/>
                          <a:ea typeface="华文楷体" panose="02010600040101010101" charset="-122"/>
                          <a:cs typeface="华文楷体" panose="02010600040101010101" charset="-122"/>
                        </a:rPr>
                        <a:t>线体蒸汽熨烫机</a:t>
                      </a:r>
                      <a:endParaRPr lang="zh-CN" altLang="en-US" sz="800" b="1" i="0">
                        <a:solidFill>
                          <a:srgbClr val="000000"/>
                        </a:solidFill>
                        <a:latin typeface="华文楷体" panose="02010600040101010101" charset="-122"/>
                        <a:ea typeface="华文楷体" panose="02010600040101010101" charset="-122"/>
                        <a:cs typeface="华文楷体" panose="02010600040101010101" charset="-122"/>
                      </a:endParaRPr>
                    </a:p>
                  </a:txBody>
                  <a:tcPr marL="6667" marR="6667" marT="6667" marB="0" anchor="ctr" anchorCtr="0">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lnT w="12700" cap="flat" cmpd="sng">
                      <a:solidFill>
                        <a:schemeClr val="bg1">
                          <a:lumMod val="75000"/>
                        </a:schemeClr>
                      </a:solidFill>
                      <a:prstDash val="solid"/>
                      <a:headEnd type="none" w="med" len="med"/>
                      <a:tailEnd type="none" w="med" len="med"/>
                    </a:lnT>
                    <a:lnB w="12700" cap="flat" cmpd="sng">
                      <a:solidFill>
                        <a:schemeClr val="bg1">
                          <a:lumMod val="75000"/>
                        </a:schemeClr>
                      </a:solidFill>
                      <a:prstDash val="solid"/>
                      <a:headEnd type="none" w="med" len="med"/>
                      <a:tailEnd type="none" w="med" len="med"/>
                    </a:lnB>
                    <a:noFill/>
                  </a:tcPr>
                </a:tc>
                <a:tc>
                  <a:txBody>
                    <a:bodyPr/>
                    <a:p>
                      <a:pPr algn="ctr" fontAlgn="ctr"/>
                      <a:r>
                        <a:rPr lang="zh-CN" altLang="en-US" sz="800" b="1" i="0">
                          <a:solidFill>
                            <a:srgbClr val="000000"/>
                          </a:solidFill>
                          <a:latin typeface="华文楷体" panose="02010600040101010101" charset="-122"/>
                          <a:ea typeface="华文楷体" panose="02010600040101010101" charset="-122"/>
                        </a:rPr>
                        <a:t>套</a:t>
                      </a:r>
                      <a:endParaRPr lang="zh-CN" altLang="en-US" sz="800" b="1" i="0">
                        <a:solidFill>
                          <a:srgbClr val="000000"/>
                        </a:solidFill>
                        <a:latin typeface="华文楷体" panose="02010600040101010101" charset="-122"/>
                        <a:ea typeface="华文楷体" panose="02010600040101010101" charset="-122"/>
                      </a:endParaRPr>
                    </a:p>
                  </a:txBody>
                  <a:tcPr marL="6667" marR="6667" marT="6667" marB="0" anchor="ctr" anchorCtr="0">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lnT w="12700" cap="flat" cmpd="sng">
                      <a:solidFill>
                        <a:schemeClr val="bg1">
                          <a:lumMod val="75000"/>
                        </a:schemeClr>
                      </a:solidFill>
                      <a:prstDash val="solid"/>
                      <a:headEnd type="none" w="med" len="med"/>
                      <a:tailEnd type="none" w="med" len="med"/>
                    </a:lnT>
                    <a:lnB w="12700" cap="flat" cmpd="sng">
                      <a:solidFill>
                        <a:schemeClr val="bg1">
                          <a:lumMod val="75000"/>
                        </a:schemeClr>
                      </a:solidFill>
                      <a:prstDash val="solid"/>
                      <a:headEnd type="none" w="med" len="med"/>
                      <a:tailEnd type="none" w="med" len="med"/>
                    </a:lnB>
                    <a:noFill/>
                  </a:tcPr>
                </a:tc>
                <a:tc>
                  <a:txBody>
                    <a:bodyPr/>
                    <a:p>
                      <a:pPr algn="ctr" fontAlgn="ctr"/>
                      <a:r>
                        <a:rPr lang="en-US" altLang="zh-CN" sz="800" b="1" i="0">
                          <a:solidFill>
                            <a:srgbClr val="000000"/>
                          </a:solidFill>
                          <a:latin typeface="华文楷体" panose="02010600040101010101" charset="-122"/>
                          <a:ea typeface="华文楷体" panose="02010600040101010101" charset="-122"/>
                        </a:rPr>
                        <a:t>3</a:t>
                      </a:r>
                      <a:endParaRPr lang="en-US" altLang="zh-CN" sz="800" b="1" i="0">
                        <a:solidFill>
                          <a:srgbClr val="000000"/>
                        </a:solidFill>
                        <a:latin typeface="华文楷体" panose="02010600040101010101" charset="-122"/>
                        <a:ea typeface="华文楷体" panose="02010600040101010101" charset="-122"/>
                      </a:endParaRPr>
                    </a:p>
                  </a:txBody>
                  <a:tcPr marL="6667" marR="6667" marT="6667" marB="0" anchor="ctr" anchorCtr="0">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lnT w="12700" cap="flat" cmpd="sng">
                      <a:solidFill>
                        <a:schemeClr val="bg1">
                          <a:lumMod val="75000"/>
                        </a:schemeClr>
                      </a:solidFill>
                      <a:prstDash val="solid"/>
                      <a:headEnd type="none" w="med" len="med"/>
                      <a:tailEnd type="none" w="med" len="med"/>
                    </a:lnT>
                    <a:lnB w="12700" cap="flat" cmpd="sng">
                      <a:solidFill>
                        <a:schemeClr val="bg1">
                          <a:lumMod val="75000"/>
                        </a:schemeClr>
                      </a:solidFill>
                      <a:prstDash val="solid"/>
                      <a:headEnd type="none" w="med" len="med"/>
                      <a:tailEnd type="none" w="med" len="med"/>
                    </a:lnB>
                    <a:noFill/>
                  </a:tcPr>
                </a:tc>
                <a:tc>
                  <a:txBody>
                    <a:bodyPr/>
                    <a:p>
                      <a:pPr algn="ctr" fontAlgn="ctr"/>
                      <a:r>
                        <a:rPr lang="zh-CN" altLang="en-US" sz="800" b="1" i="0">
                          <a:solidFill>
                            <a:srgbClr val="000000"/>
                          </a:solidFill>
                          <a:latin typeface="华文楷体" panose="02010600040101010101" charset="-122"/>
                          <a:ea typeface="华文楷体" panose="02010600040101010101" charset="-122"/>
                        </a:rPr>
                        <a:t>新做</a:t>
                      </a:r>
                      <a:endParaRPr lang="zh-CN" altLang="en-US" sz="800" b="1" i="0">
                        <a:solidFill>
                          <a:srgbClr val="000000"/>
                        </a:solidFill>
                        <a:latin typeface="华文楷体" panose="02010600040101010101" charset="-122"/>
                        <a:ea typeface="华文楷体" panose="02010600040101010101" charset="-122"/>
                      </a:endParaRPr>
                    </a:p>
                  </a:txBody>
                  <a:tcPr marL="6667" marR="6667" marT="6667" marB="0" anchor="ctr" anchorCtr="0">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lnT w="12700" cap="flat" cmpd="sng">
                      <a:solidFill>
                        <a:schemeClr val="bg1">
                          <a:lumMod val="75000"/>
                        </a:schemeClr>
                      </a:solidFill>
                      <a:prstDash val="solid"/>
                      <a:headEnd type="none" w="med" len="med"/>
                      <a:tailEnd type="none" w="med" len="med"/>
                    </a:lnT>
                    <a:lnB w="12700" cap="flat" cmpd="sng">
                      <a:solidFill>
                        <a:schemeClr val="bg1">
                          <a:lumMod val="75000"/>
                        </a:schemeClr>
                      </a:solidFill>
                      <a:prstDash val="solid"/>
                      <a:headEnd type="none" w="med" len="med"/>
                      <a:tailEnd type="none" w="med" len="med"/>
                    </a:lnB>
                    <a:noFill/>
                  </a:tcPr>
                </a:tc>
                <a:tc>
                  <a:txBody>
                    <a:bodyPr/>
                    <a:p>
                      <a:pPr algn="ctr" fontAlgn="ctr"/>
                      <a:r>
                        <a:rPr lang="en-US" altLang="zh-CN" sz="800" b="1" i="0">
                          <a:solidFill>
                            <a:srgbClr val="000000"/>
                          </a:solidFill>
                          <a:latin typeface="华文楷体" panose="02010600040101010101" charset="-122"/>
                          <a:ea typeface="华文楷体" panose="02010600040101010101" charset="-122"/>
                        </a:rPr>
                        <a:t>5</a:t>
                      </a:r>
                      <a:endParaRPr lang="en-US" altLang="zh-CN" sz="800" b="1" i="0">
                        <a:solidFill>
                          <a:srgbClr val="000000"/>
                        </a:solidFill>
                        <a:latin typeface="华文楷体" panose="02010600040101010101" charset="-122"/>
                        <a:ea typeface="华文楷体" panose="02010600040101010101" charset="-122"/>
                      </a:endParaRPr>
                    </a:p>
                  </a:txBody>
                  <a:tcPr marL="6667" marR="6667" marT="6667" marB="0" anchor="ctr" anchorCtr="0">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lnT w="12700" cap="flat" cmpd="sng">
                      <a:solidFill>
                        <a:schemeClr val="bg1">
                          <a:lumMod val="75000"/>
                        </a:schemeClr>
                      </a:solidFill>
                      <a:prstDash val="solid"/>
                      <a:headEnd type="none" w="med" len="med"/>
                      <a:tailEnd type="none" w="med" len="med"/>
                    </a:lnT>
                    <a:lnB w="12700" cap="flat" cmpd="sng">
                      <a:solidFill>
                        <a:schemeClr val="bg1">
                          <a:lumMod val="75000"/>
                        </a:schemeClr>
                      </a:solidFill>
                      <a:prstDash val="solid"/>
                      <a:headEnd type="none" w="med" len="med"/>
                      <a:tailEnd type="none" w="med" len="med"/>
                    </a:lnB>
                    <a:noFill/>
                  </a:tcPr>
                </a:tc>
                <a:tc>
                  <a:txBody>
                    <a:bodyPr/>
                    <a:p>
                      <a:pPr algn="ctr" fontAlgn="ctr"/>
                      <a:r>
                        <a:rPr lang="en-US" altLang="zh-CN" sz="800" b="1" i="0">
                          <a:solidFill>
                            <a:srgbClr val="000000"/>
                          </a:solidFill>
                          <a:latin typeface="华文楷体" panose="02010600040101010101" charset="-122"/>
                          <a:ea typeface="华文楷体" panose="02010600040101010101" charset="-122"/>
                        </a:rPr>
                        <a:t>15</a:t>
                      </a:r>
                      <a:endParaRPr lang="en-US" altLang="zh-CN" sz="800" b="1" i="0">
                        <a:solidFill>
                          <a:srgbClr val="000000"/>
                        </a:solidFill>
                        <a:latin typeface="华文楷体" panose="02010600040101010101" charset="-122"/>
                        <a:ea typeface="华文楷体" panose="02010600040101010101" charset="-122"/>
                      </a:endParaRPr>
                    </a:p>
                  </a:txBody>
                  <a:tcPr marL="6667" marR="6667" marT="6667" marB="0" anchor="ctr" anchorCtr="0">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lnT w="12700" cap="flat" cmpd="sng">
                      <a:solidFill>
                        <a:schemeClr val="bg1">
                          <a:lumMod val="75000"/>
                        </a:schemeClr>
                      </a:solidFill>
                      <a:prstDash val="solid"/>
                      <a:headEnd type="none" w="med" len="med"/>
                      <a:tailEnd type="none" w="med" len="med"/>
                    </a:lnT>
                    <a:lnB w="12700" cap="flat" cmpd="sng">
                      <a:solidFill>
                        <a:schemeClr val="bg1">
                          <a:lumMod val="75000"/>
                        </a:schemeClr>
                      </a:solidFill>
                      <a:prstDash val="solid"/>
                      <a:headEnd type="none" w="med" len="med"/>
                      <a:tailEnd type="none" w="med" len="med"/>
                    </a:lnB>
                    <a:solidFill>
                      <a:srgbClr val="FFFFFF"/>
                    </a:solidFill>
                  </a:tcPr>
                </a:tc>
                <a:tc>
                  <a:txBody>
                    <a:bodyPr/>
                    <a:p>
                      <a:pPr algn="l" fontAlgn="ctr"/>
                      <a:r>
                        <a:rPr lang="en-US" altLang="zh-CN" sz="800" b="1" i="0">
                          <a:solidFill>
                            <a:srgbClr val="000000"/>
                          </a:solidFill>
                          <a:latin typeface="华文楷体" panose="02010600040101010101" charset="-122"/>
                          <a:ea typeface="华文楷体" panose="02010600040101010101" charset="-122"/>
                          <a:cs typeface="华文楷体" panose="02010600040101010101" charset="-122"/>
                        </a:rPr>
                        <a:t>· </a:t>
                      </a:r>
                      <a:r>
                        <a:rPr lang="zh-CN" altLang="en-US" sz="800" b="1" i="0">
                          <a:solidFill>
                            <a:srgbClr val="000000"/>
                          </a:solidFill>
                          <a:latin typeface="华文楷体" panose="02010600040101010101" charset="-122"/>
                          <a:ea typeface="华文楷体" panose="02010600040101010101" charset="-122"/>
                          <a:cs typeface="华文楷体" panose="02010600040101010101" charset="-122"/>
                        </a:rPr>
                        <a:t>除褶皱熨烫用，</a:t>
                      </a:r>
                      <a:r>
                        <a:rPr lang="en-US" altLang="zh-CN" sz="800" b="1" i="0">
                          <a:solidFill>
                            <a:srgbClr val="000000"/>
                          </a:solidFill>
                          <a:latin typeface="华文楷体" panose="02010600040101010101" charset="-122"/>
                          <a:ea typeface="华文楷体" panose="02010600040101010101" charset="-122"/>
                          <a:cs typeface="华文楷体" panose="02010600040101010101" charset="-122"/>
                        </a:rPr>
                        <a:t>3</a:t>
                      </a:r>
                      <a:r>
                        <a:rPr lang="zh-CN" altLang="en-US" sz="800" b="1" i="0">
                          <a:solidFill>
                            <a:srgbClr val="000000"/>
                          </a:solidFill>
                          <a:latin typeface="华文楷体" panose="02010600040101010101" charset="-122"/>
                          <a:ea typeface="华文楷体" panose="02010600040101010101" charset="-122"/>
                          <a:cs typeface="华文楷体" panose="02010600040101010101" charset="-122"/>
                        </a:rPr>
                        <a:t>台</a:t>
                      </a:r>
                      <a:endParaRPr lang="zh-CN" altLang="en-US" sz="800" b="1" i="0">
                        <a:solidFill>
                          <a:srgbClr val="000000"/>
                        </a:solidFill>
                        <a:latin typeface="华文楷体" panose="02010600040101010101" charset="-122"/>
                        <a:ea typeface="华文楷体" panose="02010600040101010101" charset="-122"/>
                        <a:cs typeface="华文楷体" panose="02010600040101010101" charset="-122"/>
                      </a:endParaRPr>
                    </a:p>
                  </a:txBody>
                  <a:tcPr marL="6667" marR="6667" marT="6667" marB="0" anchor="ctr" anchorCtr="0">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lnT w="12700" cap="flat" cmpd="sng">
                      <a:solidFill>
                        <a:schemeClr val="bg1">
                          <a:lumMod val="75000"/>
                        </a:schemeClr>
                      </a:solidFill>
                      <a:prstDash val="solid"/>
                      <a:headEnd type="none" w="med" len="med"/>
                      <a:tailEnd type="none" w="med" len="med"/>
                    </a:lnT>
                    <a:lnB w="12700" cap="flat" cmpd="sng">
                      <a:solidFill>
                        <a:schemeClr val="bg1">
                          <a:lumMod val="75000"/>
                        </a:schemeClr>
                      </a:solidFill>
                      <a:prstDash val="solid"/>
                      <a:headEnd type="none" w="med" len="med"/>
                      <a:tailEnd type="none" w="med" len="med"/>
                    </a:lnB>
                    <a:noFill/>
                  </a:tcPr>
                </a:tc>
              </a:tr>
              <a:tr h="128270">
                <a:tc vMerge="1">
                  <a:tcPr>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tcPr>
                </a:tc>
                <a:tc vMerge="1">
                  <a:tcPr>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tcPr>
                </a:tc>
                <a:tc>
                  <a:txBody>
                    <a:bodyPr/>
                    <a:p>
                      <a:pPr algn="ctr" fontAlgn="ctr"/>
                      <a:r>
                        <a:rPr lang="en-US" altLang="zh-CN" sz="800" b="1" i="0">
                          <a:solidFill>
                            <a:srgbClr val="000000"/>
                          </a:solidFill>
                          <a:latin typeface="华文楷体" panose="02010600040101010101" charset="-122"/>
                          <a:ea typeface="华文楷体" panose="02010600040101010101" charset="-122"/>
                          <a:cs typeface="华文楷体" panose="02010600040101010101" charset="-122"/>
                        </a:rPr>
                        <a:t>· </a:t>
                      </a:r>
                      <a:r>
                        <a:rPr lang="zh-CN" altLang="en-US" sz="800" b="1" i="0">
                          <a:solidFill>
                            <a:srgbClr val="000000"/>
                          </a:solidFill>
                          <a:latin typeface="华文楷体" panose="02010600040101010101" charset="-122"/>
                          <a:ea typeface="华文楷体" panose="02010600040101010101" charset="-122"/>
                          <a:cs typeface="华文楷体" panose="02010600040101010101" charset="-122"/>
                        </a:rPr>
                        <a:t>加热烘箱</a:t>
                      </a:r>
                      <a:endParaRPr lang="zh-CN" altLang="en-US" sz="800" b="1" i="0">
                        <a:solidFill>
                          <a:srgbClr val="000000"/>
                        </a:solidFill>
                        <a:latin typeface="华文楷体" panose="02010600040101010101" charset="-122"/>
                        <a:ea typeface="华文楷体" panose="02010600040101010101" charset="-122"/>
                        <a:cs typeface="华文楷体" panose="02010600040101010101" charset="-122"/>
                      </a:endParaRPr>
                    </a:p>
                  </a:txBody>
                  <a:tcPr marL="6667" marR="6667" marT="6667" marB="0" anchor="ctr" anchorCtr="0">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lnT w="12700" cap="flat" cmpd="sng">
                      <a:solidFill>
                        <a:schemeClr val="bg1">
                          <a:lumMod val="75000"/>
                        </a:schemeClr>
                      </a:solidFill>
                      <a:prstDash val="solid"/>
                      <a:headEnd type="none" w="med" len="med"/>
                      <a:tailEnd type="none" w="med" len="med"/>
                    </a:lnT>
                    <a:lnB w="12700" cap="flat" cmpd="sng">
                      <a:solidFill>
                        <a:schemeClr val="bg1">
                          <a:lumMod val="75000"/>
                        </a:schemeClr>
                      </a:solidFill>
                      <a:prstDash val="solid"/>
                      <a:headEnd type="none" w="med" len="med"/>
                      <a:tailEnd type="none" w="med" len="med"/>
                    </a:lnB>
                    <a:noFill/>
                  </a:tcPr>
                </a:tc>
                <a:tc>
                  <a:txBody>
                    <a:bodyPr/>
                    <a:p>
                      <a:pPr algn="ctr" fontAlgn="ctr"/>
                      <a:r>
                        <a:rPr lang="zh-CN" altLang="en-US" sz="800" b="1" i="0">
                          <a:solidFill>
                            <a:srgbClr val="000000"/>
                          </a:solidFill>
                          <a:latin typeface="华文楷体" panose="02010600040101010101" charset="-122"/>
                          <a:ea typeface="华文楷体" panose="02010600040101010101" charset="-122"/>
                        </a:rPr>
                        <a:t>套</a:t>
                      </a:r>
                      <a:endParaRPr lang="zh-CN" altLang="en-US" sz="800" b="1" i="0">
                        <a:solidFill>
                          <a:srgbClr val="000000"/>
                        </a:solidFill>
                        <a:latin typeface="华文楷体" panose="02010600040101010101" charset="-122"/>
                        <a:ea typeface="华文楷体" panose="02010600040101010101" charset="-122"/>
                      </a:endParaRPr>
                    </a:p>
                  </a:txBody>
                  <a:tcPr marL="6667" marR="6667" marT="6667" marB="0" anchor="ctr" anchorCtr="0">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lnT w="12700" cap="flat" cmpd="sng">
                      <a:solidFill>
                        <a:schemeClr val="bg1">
                          <a:lumMod val="75000"/>
                        </a:schemeClr>
                      </a:solidFill>
                      <a:prstDash val="solid"/>
                      <a:headEnd type="none" w="med" len="med"/>
                      <a:tailEnd type="none" w="med" len="med"/>
                    </a:lnT>
                    <a:lnB w="12700" cap="flat" cmpd="sng">
                      <a:solidFill>
                        <a:schemeClr val="bg1">
                          <a:lumMod val="75000"/>
                        </a:schemeClr>
                      </a:solidFill>
                      <a:prstDash val="solid"/>
                      <a:headEnd type="none" w="med" len="med"/>
                      <a:tailEnd type="none" w="med" len="med"/>
                    </a:lnB>
                    <a:noFill/>
                  </a:tcPr>
                </a:tc>
                <a:tc>
                  <a:txBody>
                    <a:bodyPr/>
                    <a:p>
                      <a:pPr algn="ctr" fontAlgn="ctr"/>
                      <a:r>
                        <a:rPr lang="en-US" altLang="zh-CN" sz="800" b="1" i="0">
                          <a:solidFill>
                            <a:srgbClr val="000000"/>
                          </a:solidFill>
                          <a:latin typeface="华文楷体" panose="02010600040101010101" charset="-122"/>
                          <a:ea typeface="华文楷体" panose="02010600040101010101" charset="-122"/>
                        </a:rPr>
                        <a:t>2</a:t>
                      </a:r>
                      <a:endParaRPr lang="en-US" altLang="zh-CN" sz="800" b="1" i="0">
                        <a:solidFill>
                          <a:srgbClr val="000000"/>
                        </a:solidFill>
                        <a:latin typeface="华文楷体" panose="02010600040101010101" charset="-122"/>
                        <a:ea typeface="华文楷体" panose="02010600040101010101" charset="-122"/>
                      </a:endParaRPr>
                    </a:p>
                  </a:txBody>
                  <a:tcPr marL="6667" marR="6667" marT="6667" marB="0" anchor="ctr" anchorCtr="0">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lnT w="12700" cap="flat" cmpd="sng">
                      <a:solidFill>
                        <a:schemeClr val="bg1">
                          <a:lumMod val="75000"/>
                        </a:schemeClr>
                      </a:solidFill>
                      <a:prstDash val="solid"/>
                      <a:headEnd type="none" w="med" len="med"/>
                      <a:tailEnd type="none" w="med" len="med"/>
                    </a:lnT>
                    <a:lnB w="12700" cap="flat" cmpd="sng">
                      <a:solidFill>
                        <a:schemeClr val="bg1">
                          <a:lumMod val="75000"/>
                        </a:schemeClr>
                      </a:solidFill>
                      <a:prstDash val="solid"/>
                      <a:headEnd type="none" w="med" len="med"/>
                      <a:tailEnd type="none" w="med" len="med"/>
                    </a:lnB>
                    <a:noFill/>
                  </a:tcPr>
                </a:tc>
                <a:tc>
                  <a:txBody>
                    <a:bodyPr/>
                    <a:p>
                      <a:pPr algn="ctr" fontAlgn="ctr"/>
                      <a:r>
                        <a:rPr lang="zh-CN" altLang="en-US" sz="800" b="1" i="0">
                          <a:solidFill>
                            <a:srgbClr val="000000"/>
                          </a:solidFill>
                          <a:latin typeface="华文楷体" panose="02010600040101010101" charset="-122"/>
                          <a:ea typeface="华文楷体" panose="02010600040101010101" charset="-122"/>
                        </a:rPr>
                        <a:t>新做</a:t>
                      </a:r>
                      <a:endParaRPr lang="zh-CN" altLang="en-US" sz="800" b="1" i="0">
                        <a:solidFill>
                          <a:srgbClr val="000000"/>
                        </a:solidFill>
                        <a:latin typeface="华文楷体" panose="02010600040101010101" charset="-122"/>
                        <a:ea typeface="华文楷体" panose="02010600040101010101" charset="-122"/>
                      </a:endParaRPr>
                    </a:p>
                  </a:txBody>
                  <a:tcPr marL="6667" marR="6667" marT="6667" marB="0" anchor="ctr" anchorCtr="0">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lnT w="12700" cap="flat" cmpd="sng">
                      <a:solidFill>
                        <a:schemeClr val="bg1">
                          <a:lumMod val="75000"/>
                        </a:schemeClr>
                      </a:solidFill>
                      <a:prstDash val="solid"/>
                      <a:headEnd type="none" w="med" len="med"/>
                      <a:tailEnd type="none" w="med" len="med"/>
                    </a:lnT>
                    <a:lnB w="12700" cap="flat" cmpd="sng">
                      <a:solidFill>
                        <a:schemeClr val="bg1">
                          <a:lumMod val="75000"/>
                        </a:schemeClr>
                      </a:solidFill>
                      <a:prstDash val="solid"/>
                      <a:headEnd type="none" w="med" len="med"/>
                      <a:tailEnd type="none" w="med" len="med"/>
                    </a:lnB>
                    <a:noFill/>
                  </a:tcPr>
                </a:tc>
                <a:tc>
                  <a:txBody>
                    <a:bodyPr/>
                    <a:p>
                      <a:pPr algn="ctr" fontAlgn="ctr"/>
                      <a:r>
                        <a:rPr lang="en-US" altLang="zh-CN" sz="800" b="1" i="0">
                          <a:solidFill>
                            <a:srgbClr val="000000"/>
                          </a:solidFill>
                          <a:latin typeface="华文楷体" panose="02010600040101010101" charset="-122"/>
                          <a:ea typeface="华文楷体" panose="02010600040101010101" charset="-122"/>
                        </a:rPr>
                        <a:t>4.5</a:t>
                      </a:r>
                      <a:endParaRPr lang="en-US" altLang="zh-CN" sz="800" b="1" i="0">
                        <a:solidFill>
                          <a:srgbClr val="000000"/>
                        </a:solidFill>
                        <a:latin typeface="华文楷体" panose="02010600040101010101" charset="-122"/>
                        <a:ea typeface="华文楷体" panose="02010600040101010101" charset="-122"/>
                      </a:endParaRPr>
                    </a:p>
                  </a:txBody>
                  <a:tcPr marL="6667" marR="6667" marT="6667" marB="0" anchor="ctr" anchorCtr="0">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lnT w="12700" cap="flat" cmpd="sng">
                      <a:solidFill>
                        <a:schemeClr val="bg1">
                          <a:lumMod val="75000"/>
                        </a:schemeClr>
                      </a:solidFill>
                      <a:prstDash val="solid"/>
                      <a:headEnd type="none" w="med" len="med"/>
                      <a:tailEnd type="none" w="med" len="med"/>
                    </a:lnT>
                    <a:lnB w="12700" cap="flat" cmpd="sng">
                      <a:solidFill>
                        <a:schemeClr val="bg1">
                          <a:lumMod val="75000"/>
                        </a:schemeClr>
                      </a:solidFill>
                      <a:prstDash val="solid"/>
                      <a:headEnd type="none" w="med" len="med"/>
                      <a:tailEnd type="none" w="med" len="med"/>
                    </a:lnB>
                    <a:noFill/>
                  </a:tcPr>
                </a:tc>
                <a:tc>
                  <a:txBody>
                    <a:bodyPr/>
                    <a:p>
                      <a:pPr algn="ctr" fontAlgn="ctr"/>
                      <a:r>
                        <a:rPr lang="en-US" altLang="zh-CN" sz="800" b="1" i="0">
                          <a:solidFill>
                            <a:srgbClr val="000000"/>
                          </a:solidFill>
                          <a:latin typeface="华文楷体" panose="02010600040101010101" charset="-122"/>
                          <a:ea typeface="华文楷体" panose="02010600040101010101" charset="-122"/>
                        </a:rPr>
                        <a:t>9</a:t>
                      </a:r>
                      <a:endParaRPr lang="en-US" altLang="zh-CN" sz="800" b="1" i="0">
                        <a:solidFill>
                          <a:srgbClr val="000000"/>
                        </a:solidFill>
                        <a:latin typeface="华文楷体" panose="02010600040101010101" charset="-122"/>
                        <a:ea typeface="华文楷体" panose="02010600040101010101" charset="-122"/>
                      </a:endParaRPr>
                    </a:p>
                  </a:txBody>
                  <a:tcPr marL="6667" marR="6667" marT="6667" marB="0" anchor="ctr" anchorCtr="0">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lnT w="12700" cap="flat" cmpd="sng">
                      <a:solidFill>
                        <a:schemeClr val="bg1">
                          <a:lumMod val="75000"/>
                        </a:schemeClr>
                      </a:solidFill>
                      <a:prstDash val="solid"/>
                      <a:headEnd type="none" w="med" len="med"/>
                      <a:tailEnd type="none" w="med" len="med"/>
                    </a:lnT>
                    <a:lnB w="12700" cap="flat" cmpd="sng">
                      <a:solidFill>
                        <a:schemeClr val="bg1">
                          <a:lumMod val="75000"/>
                        </a:schemeClr>
                      </a:solidFill>
                      <a:prstDash val="solid"/>
                      <a:headEnd type="none" w="med" len="med"/>
                      <a:tailEnd type="none" w="med" len="med"/>
                    </a:lnB>
                    <a:solidFill>
                      <a:srgbClr val="FFFFFF"/>
                    </a:solidFill>
                  </a:tcPr>
                </a:tc>
                <a:tc>
                  <a:txBody>
                    <a:bodyPr/>
                    <a:p>
                      <a:pPr algn="l" fontAlgn="ctr"/>
                      <a:r>
                        <a:rPr lang="en-US" altLang="zh-CN" sz="800" b="1" i="0">
                          <a:solidFill>
                            <a:srgbClr val="000000"/>
                          </a:solidFill>
                          <a:latin typeface="华文楷体" panose="02010600040101010101" charset="-122"/>
                          <a:ea typeface="华文楷体" panose="02010600040101010101" charset="-122"/>
                          <a:cs typeface="华文楷体" panose="02010600040101010101" charset="-122"/>
                        </a:rPr>
                        <a:t>· </a:t>
                      </a:r>
                      <a:r>
                        <a:rPr lang="zh-CN" altLang="en-US" sz="800" b="1" i="0">
                          <a:solidFill>
                            <a:srgbClr val="000000"/>
                          </a:solidFill>
                          <a:latin typeface="华文楷体" panose="02010600040101010101" charset="-122"/>
                          <a:ea typeface="华文楷体" panose="02010600040101010101" charset="-122"/>
                          <a:cs typeface="华文楷体" panose="02010600040101010101" charset="-122"/>
                        </a:rPr>
                        <a:t>靠背及坐垫蒙皮加热用</a:t>
                      </a:r>
                      <a:endParaRPr lang="zh-CN" altLang="en-US" sz="800" b="1" i="0">
                        <a:solidFill>
                          <a:srgbClr val="000000"/>
                        </a:solidFill>
                        <a:latin typeface="华文楷体" panose="02010600040101010101" charset="-122"/>
                        <a:ea typeface="华文楷体" panose="02010600040101010101" charset="-122"/>
                        <a:cs typeface="华文楷体" panose="02010600040101010101" charset="-122"/>
                      </a:endParaRPr>
                    </a:p>
                  </a:txBody>
                  <a:tcPr marL="6667" marR="6667" marT="6667" marB="0" anchor="ctr" anchorCtr="0">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lnT w="12700" cap="flat" cmpd="sng">
                      <a:solidFill>
                        <a:schemeClr val="bg1">
                          <a:lumMod val="75000"/>
                        </a:schemeClr>
                      </a:solidFill>
                      <a:prstDash val="solid"/>
                      <a:headEnd type="none" w="med" len="med"/>
                      <a:tailEnd type="none" w="med" len="med"/>
                    </a:lnT>
                    <a:lnB w="12700" cap="flat" cmpd="sng">
                      <a:solidFill>
                        <a:schemeClr val="bg1">
                          <a:lumMod val="75000"/>
                        </a:schemeClr>
                      </a:solidFill>
                      <a:prstDash val="solid"/>
                      <a:headEnd type="none" w="med" len="med"/>
                      <a:tailEnd type="none" w="med" len="med"/>
                    </a:lnB>
                    <a:noFill/>
                  </a:tcPr>
                </a:tc>
              </a:tr>
              <a:tr h="128270">
                <a:tc vMerge="1">
                  <a:tcPr>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tcPr>
                </a:tc>
                <a:tc vMerge="1">
                  <a:tcPr>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tcPr>
                </a:tc>
                <a:tc>
                  <a:txBody>
                    <a:bodyPr/>
                    <a:p>
                      <a:pPr algn="ctr" fontAlgn="ctr"/>
                      <a:r>
                        <a:rPr lang="zh-CN" altLang="en-US" sz="800" b="1" i="0">
                          <a:solidFill>
                            <a:srgbClr val="000000"/>
                          </a:solidFill>
                          <a:latin typeface="华文楷体" panose="02010600040101010101" charset="-122"/>
                          <a:ea typeface="华文楷体" panose="02010600040101010101" charset="-122"/>
                          <a:cs typeface="华文楷体" panose="02010600040101010101" charset="-122"/>
                        </a:rPr>
                        <a:t>传</a:t>
                      </a:r>
                      <a:r>
                        <a:rPr lang="en-US" altLang="zh-CN" sz="800" b="1" i="0">
                          <a:solidFill>
                            <a:srgbClr val="000000"/>
                          </a:solidFill>
                          <a:latin typeface="华文楷体" panose="02010600040101010101" charset="-122"/>
                          <a:ea typeface="华文楷体" panose="02010600040101010101" charset="-122"/>
                          <a:cs typeface="华文楷体" panose="02010600040101010101" charset="-122"/>
                        </a:rPr>
                        <a:t>· </a:t>
                      </a:r>
                      <a:r>
                        <a:rPr lang="zh-CN" altLang="en-US" sz="800" b="1" i="0">
                          <a:solidFill>
                            <a:srgbClr val="000000"/>
                          </a:solidFill>
                          <a:latin typeface="华文楷体" panose="02010600040101010101" charset="-122"/>
                          <a:ea typeface="华文楷体" panose="02010600040101010101" charset="-122"/>
                          <a:cs typeface="华文楷体" panose="02010600040101010101" charset="-122"/>
                        </a:rPr>
                        <a:t>送皮带线</a:t>
                      </a:r>
                      <a:endParaRPr lang="zh-CN" altLang="en-US" sz="800" b="1" i="0">
                        <a:solidFill>
                          <a:srgbClr val="000000"/>
                        </a:solidFill>
                        <a:latin typeface="华文楷体" panose="02010600040101010101" charset="-122"/>
                        <a:ea typeface="华文楷体" panose="02010600040101010101" charset="-122"/>
                        <a:cs typeface="华文楷体" panose="02010600040101010101" charset="-122"/>
                      </a:endParaRPr>
                    </a:p>
                  </a:txBody>
                  <a:tcPr marL="6667" marR="6667" marT="6667" marB="0" anchor="ctr" anchorCtr="0">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lnT w="12700" cap="flat" cmpd="sng">
                      <a:solidFill>
                        <a:schemeClr val="bg1">
                          <a:lumMod val="75000"/>
                        </a:schemeClr>
                      </a:solidFill>
                      <a:prstDash val="solid"/>
                      <a:headEnd type="none" w="med" len="med"/>
                      <a:tailEnd type="none" w="med" len="med"/>
                    </a:lnT>
                    <a:lnB w="12700" cap="flat" cmpd="sng">
                      <a:solidFill>
                        <a:schemeClr val="bg1">
                          <a:lumMod val="75000"/>
                        </a:schemeClr>
                      </a:solidFill>
                      <a:prstDash val="solid"/>
                      <a:headEnd type="none" w="med" len="med"/>
                      <a:tailEnd type="none" w="med" len="med"/>
                    </a:lnB>
                    <a:noFill/>
                  </a:tcPr>
                </a:tc>
                <a:tc>
                  <a:txBody>
                    <a:bodyPr/>
                    <a:p>
                      <a:pPr algn="ctr" fontAlgn="ctr"/>
                      <a:r>
                        <a:rPr lang="zh-CN" altLang="en-US" sz="800" b="1" i="0">
                          <a:solidFill>
                            <a:srgbClr val="000000"/>
                          </a:solidFill>
                          <a:latin typeface="华文楷体" panose="02010600040101010101" charset="-122"/>
                          <a:ea typeface="华文楷体" panose="02010600040101010101" charset="-122"/>
                        </a:rPr>
                        <a:t>条</a:t>
                      </a:r>
                      <a:endParaRPr lang="zh-CN" altLang="en-US" sz="800" b="1" i="0">
                        <a:solidFill>
                          <a:srgbClr val="000000"/>
                        </a:solidFill>
                        <a:latin typeface="华文楷体" panose="02010600040101010101" charset="-122"/>
                        <a:ea typeface="华文楷体" panose="02010600040101010101" charset="-122"/>
                      </a:endParaRPr>
                    </a:p>
                  </a:txBody>
                  <a:tcPr marL="6667" marR="6667" marT="6667" marB="0" anchor="ctr" anchorCtr="0">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lnT w="12700" cap="flat" cmpd="sng">
                      <a:solidFill>
                        <a:schemeClr val="bg1">
                          <a:lumMod val="75000"/>
                        </a:schemeClr>
                      </a:solidFill>
                      <a:prstDash val="solid"/>
                      <a:headEnd type="none" w="med" len="med"/>
                      <a:tailEnd type="none" w="med" len="med"/>
                    </a:lnT>
                    <a:lnB w="12700" cap="flat" cmpd="sng">
                      <a:solidFill>
                        <a:schemeClr val="bg1">
                          <a:lumMod val="75000"/>
                        </a:schemeClr>
                      </a:solidFill>
                      <a:prstDash val="solid"/>
                      <a:headEnd type="none" w="med" len="med"/>
                      <a:tailEnd type="none" w="med" len="med"/>
                    </a:lnB>
                    <a:noFill/>
                  </a:tcPr>
                </a:tc>
                <a:tc>
                  <a:txBody>
                    <a:bodyPr/>
                    <a:p>
                      <a:pPr algn="ctr" fontAlgn="ctr"/>
                      <a:r>
                        <a:rPr lang="en-US" altLang="zh-CN" sz="800" b="1" i="0">
                          <a:solidFill>
                            <a:srgbClr val="000000"/>
                          </a:solidFill>
                          <a:latin typeface="华文楷体" panose="02010600040101010101" charset="-122"/>
                          <a:ea typeface="华文楷体" panose="02010600040101010101" charset="-122"/>
                        </a:rPr>
                        <a:t>1</a:t>
                      </a:r>
                      <a:endParaRPr lang="en-US" altLang="zh-CN" sz="800" b="1" i="0">
                        <a:solidFill>
                          <a:srgbClr val="000000"/>
                        </a:solidFill>
                        <a:latin typeface="华文楷体" panose="02010600040101010101" charset="-122"/>
                        <a:ea typeface="华文楷体" panose="02010600040101010101" charset="-122"/>
                      </a:endParaRPr>
                    </a:p>
                  </a:txBody>
                  <a:tcPr marL="6667" marR="6667" marT="6667" marB="0" anchor="ctr" anchorCtr="0">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lnT w="12700" cap="flat" cmpd="sng">
                      <a:solidFill>
                        <a:schemeClr val="bg1">
                          <a:lumMod val="75000"/>
                        </a:schemeClr>
                      </a:solidFill>
                      <a:prstDash val="solid"/>
                      <a:headEnd type="none" w="med" len="med"/>
                      <a:tailEnd type="none" w="med" len="med"/>
                    </a:lnT>
                    <a:lnB w="12700" cap="flat" cmpd="sng">
                      <a:solidFill>
                        <a:schemeClr val="bg1">
                          <a:lumMod val="75000"/>
                        </a:schemeClr>
                      </a:solidFill>
                      <a:prstDash val="solid"/>
                      <a:headEnd type="none" w="med" len="med"/>
                      <a:tailEnd type="none" w="med" len="med"/>
                    </a:lnB>
                    <a:noFill/>
                  </a:tcPr>
                </a:tc>
                <a:tc>
                  <a:txBody>
                    <a:bodyPr/>
                    <a:p>
                      <a:pPr algn="ctr" fontAlgn="ctr"/>
                      <a:r>
                        <a:rPr lang="zh-CN" altLang="en-US" sz="800" b="1" i="0">
                          <a:solidFill>
                            <a:srgbClr val="000000"/>
                          </a:solidFill>
                          <a:latin typeface="华文楷体" panose="02010600040101010101" charset="-122"/>
                          <a:ea typeface="华文楷体" panose="02010600040101010101" charset="-122"/>
                        </a:rPr>
                        <a:t>新做</a:t>
                      </a:r>
                      <a:endParaRPr lang="zh-CN" altLang="en-US" sz="800" b="1" i="0">
                        <a:solidFill>
                          <a:srgbClr val="000000"/>
                        </a:solidFill>
                        <a:latin typeface="华文楷体" panose="02010600040101010101" charset="-122"/>
                        <a:ea typeface="华文楷体" panose="02010600040101010101" charset="-122"/>
                      </a:endParaRPr>
                    </a:p>
                  </a:txBody>
                  <a:tcPr marL="6667" marR="6667" marT="6667" marB="0" anchor="ctr" anchorCtr="0">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lnT w="12700" cap="flat" cmpd="sng">
                      <a:solidFill>
                        <a:schemeClr val="bg1">
                          <a:lumMod val="75000"/>
                        </a:schemeClr>
                      </a:solidFill>
                      <a:prstDash val="solid"/>
                      <a:headEnd type="none" w="med" len="med"/>
                      <a:tailEnd type="none" w="med" len="med"/>
                    </a:lnT>
                    <a:lnB w="12700" cap="flat" cmpd="sng">
                      <a:solidFill>
                        <a:schemeClr val="bg1">
                          <a:lumMod val="75000"/>
                        </a:schemeClr>
                      </a:solidFill>
                      <a:prstDash val="solid"/>
                      <a:headEnd type="none" w="med" len="med"/>
                      <a:tailEnd type="none" w="med" len="med"/>
                    </a:lnB>
                    <a:noFill/>
                  </a:tcPr>
                </a:tc>
                <a:tc>
                  <a:txBody>
                    <a:bodyPr/>
                    <a:p>
                      <a:pPr algn="ctr" fontAlgn="ctr"/>
                      <a:r>
                        <a:rPr lang="en-US" altLang="zh-CN" sz="800" b="1" i="0">
                          <a:solidFill>
                            <a:srgbClr val="000000"/>
                          </a:solidFill>
                          <a:latin typeface="华文楷体" panose="02010600040101010101" charset="-122"/>
                          <a:ea typeface="华文楷体" panose="02010600040101010101" charset="-122"/>
                        </a:rPr>
                        <a:t>4</a:t>
                      </a:r>
                      <a:endParaRPr lang="en-US" altLang="zh-CN" sz="800" b="1" i="0">
                        <a:solidFill>
                          <a:srgbClr val="000000"/>
                        </a:solidFill>
                        <a:latin typeface="华文楷体" panose="02010600040101010101" charset="-122"/>
                        <a:ea typeface="华文楷体" panose="02010600040101010101" charset="-122"/>
                      </a:endParaRPr>
                    </a:p>
                  </a:txBody>
                  <a:tcPr marL="6667" marR="6667" marT="6667" marB="0" anchor="ctr" anchorCtr="0">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lnT w="12700" cap="flat" cmpd="sng">
                      <a:solidFill>
                        <a:schemeClr val="bg1">
                          <a:lumMod val="75000"/>
                        </a:schemeClr>
                      </a:solidFill>
                      <a:prstDash val="solid"/>
                      <a:headEnd type="none" w="med" len="med"/>
                      <a:tailEnd type="none" w="med" len="med"/>
                    </a:lnT>
                    <a:lnB w="12700" cap="flat" cmpd="sng">
                      <a:solidFill>
                        <a:schemeClr val="bg1">
                          <a:lumMod val="75000"/>
                        </a:schemeClr>
                      </a:solidFill>
                      <a:prstDash val="solid"/>
                      <a:headEnd type="none" w="med" len="med"/>
                      <a:tailEnd type="none" w="med" len="med"/>
                    </a:lnB>
                    <a:noFill/>
                  </a:tcPr>
                </a:tc>
                <a:tc>
                  <a:txBody>
                    <a:bodyPr/>
                    <a:p>
                      <a:pPr algn="ctr" fontAlgn="ctr"/>
                      <a:r>
                        <a:rPr lang="en-US" altLang="zh-CN" sz="800" b="1" i="0">
                          <a:solidFill>
                            <a:srgbClr val="000000"/>
                          </a:solidFill>
                          <a:latin typeface="华文楷体" panose="02010600040101010101" charset="-122"/>
                          <a:ea typeface="华文楷体" panose="02010600040101010101" charset="-122"/>
                        </a:rPr>
                        <a:t>4</a:t>
                      </a:r>
                      <a:endParaRPr lang="en-US" altLang="zh-CN" sz="800" b="1" i="0">
                        <a:solidFill>
                          <a:srgbClr val="000000"/>
                        </a:solidFill>
                        <a:latin typeface="华文楷体" panose="02010600040101010101" charset="-122"/>
                        <a:ea typeface="华文楷体" panose="02010600040101010101" charset="-122"/>
                      </a:endParaRPr>
                    </a:p>
                  </a:txBody>
                  <a:tcPr marL="6667" marR="6667" marT="6667" marB="0" anchor="ctr" anchorCtr="0">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lnT w="12700" cap="flat" cmpd="sng">
                      <a:solidFill>
                        <a:schemeClr val="bg1">
                          <a:lumMod val="75000"/>
                        </a:schemeClr>
                      </a:solidFill>
                      <a:prstDash val="solid"/>
                      <a:headEnd type="none" w="med" len="med"/>
                      <a:tailEnd type="none" w="med" len="med"/>
                    </a:lnT>
                    <a:lnB w="12700" cap="flat" cmpd="sng">
                      <a:solidFill>
                        <a:schemeClr val="bg1">
                          <a:lumMod val="75000"/>
                        </a:schemeClr>
                      </a:solidFill>
                      <a:prstDash val="solid"/>
                      <a:headEnd type="none" w="med" len="med"/>
                      <a:tailEnd type="none" w="med" len="med"/>
                    </a:lnB>
                    <a:solidFill>
                      <a:srgbClr val="FFFFFF"/>
                    </a:solidFill>
                  </a:tcPr>
                </a:tc>
                <a:tc>
                  <a:txBody>
                    <a:bodyPr/>
                    <a:p>
                      <a:pPr algn="l" fontAlgn="ctr"/>
                      <a:r>
                        <a:rPr lang="en-US" altLang="zh-CN" sz="800" b="1" i="0">
                          <a:solidFill>
                            <a:srgbClr val="000000"/>
                          </a:solidFill>
                          <a:latin typeface="华文楷体" panose="02010600040101010101" charset="-122"/>
                          <a:ea typeface="华文楷体" panose="02010600040101010101" charset="-122"/>
                          <a:cs typeface="华文楷体" panose="02010600040101010101" charset="-122"/>
                        </a:rPr>
                        <a:t>· </a:t>
                      </a:r>
                      <a:r>
                        <a:rPr lang="zh-CN" altLang="en-US" sz="800" b="1" i="0">
                          <a:solidFill>
                            <a:srgbClr val="000000"/>
                          </a:solidFill>
                          <a:latin typeface="华文楷体" panose="02010600040101010101" charset="-122"/>
                          <a:ea typeface="华文楷体" panose="02010600040101010101" charset="-122"/>
                          <a:cs typeface="华文楷体" panose="02010600040101010101" charset="-122"/>
                        </a:rPr>
                        <a:t>宽度</a:t>
                      </a:r>
                      <a:r>
                        <a:rPr lang="en-US" altLang="zh-CN" sz="800" b="1" i="0">
                          <a:solidFill>
                            <a:srgbClr val="000000"/>
                          </a:solidFill>
                          <a:latin typeface="华文楷体" panose="02010600040101010101" charset="-122"/>
                          <a:ea typeface="华文楷体" panose="02010600040101010101" charset="-122"/>
                          <a:cs typeface="华文楷体" panose="02010600040101010101" charset="-122"/>
                        </a:rPr>
                        <a:t>900mm</a:t>
                      </a:r>
                      <a:r>
                        <a:rPr lang="zh-CN" altLang="en-US" sz="800" b="1" i="0">
                          <a:solidFill>
                            <a:srgbClr val="000000"/>
                          </a:solidFill>
                          <a:latin typeface="华文楷体" panose="02010600040101010101" charset="-122"/>
                          <a:ea typeface="华文楷体" panose="02010600040101010101" charset="-122"/>
                          <a:cs typeface="华文楷体" panose="02010600040101010101" charset="-122"/>
                        </a:rPr>
                        <a:t>，长度</a:t>
                      </a:r>
                      <a:r>
                        <a:rPr lang="en-US" altLang="zh-CN" sz="800" b="1" i="0">
                          <a:solidFill>
                            <a:srgbClr val="000000"/>
                          </a:solidFill>
                          <a:latin typeface="华文楷体" panose="02010600040101010101" charset="-122"/>
                          <a:ea typeface="华文楷体" panose="02010600040101010101" charset="-122"/>
                          <a:cs typeface="华文楷体" panose="02010600040101010101" charset="-122"/>
                        </a:rPr>
                        <a:t>4000mm</a:t>
                      </a:r>
                      <a:r>
                        <a:rPr lang="zh-CN" altLang="en-US" sz="800" b="1" i="0">
                          <a:solidFill>
                            <a:srgbClr val="000000"/>
                          </a:solidFill>
                          <a:latin typeface="华文楷体" panose="02010600040101010101" charset="-122"/>
                          <a:ea typeface="华文楷体" panose="02010600040101010101" charset="-122"/>
                          <a:cs typeface="华文楷体" panose="02010600040101010101" charset="-122"/>
                        </a:rPr>
                        <a:t>，高度差</a:t>
                      </a:r>
                      <a:r>
                        <a:rPr lang="en-US" altLang="zh-CN" sz="800" b="1" i="0">
                          <a:solidFill>
                            <a:srgbClr val="000000"/>
                          </a:solidFill>
                          <a:latin typeface="华文楷体" panose="02010600040101010101" charset="-122"/>
                          <a:ea typeface="华文楷体" panose="02010600040101010101" charset="-122"/>
                          <a:cs typeface="华文楷体" panose="02010600040101010101" charset="-122"/>
                        </a:rPr>
                        <a:t>400mm</a:t>
                      </a:r>
                      <a:endParaRPr lang="en-US" altLang="zh-CN" sz="800" b="1" i="0">
                        <a:solidFill>
                          <a:srgbClr val="000000"/>
                        </a:solidFill>
                        <a:latin typeface="华文楷体" panose="02010600040101010101" charset="-122"/>
                        <a:ea typeface="华文楷体" panose="02010600040101010101" charset="-122"/>
                        <a:cs typeface="华文楷体" panose="02010600040101010101" charset="-122"/>
                      </a:endParaRPr>
                    </a:p>
                  </a:txBody>
                  <a:tcPr marL="6667" marR="6667" marT="6667" marB="0" anchor="ctr" anchorCtr="0">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lnT w="12700" cap="flat" cmpd="sng">
                      <a:solidFill>
                        <a:schemeClr val="bg1">
                          <a:lumMod val="75000"/>
                        </a:schemeClr>
                      </a:solidFill>
                      <a:prstDash val="solid"/>
                      <a:headEnd type="none" w="med" len="med"/>
                      <a:tailEnd type="none" w="med" len="med"/>
                    </a:lnT>
                    <a:lnB w="12700" cap="flat" cmpd="sng">
                      <a:solidFill>
                        <a:schemeClr val="bg1">
                          <a:lumMod val="75000"/>
                        </a:schemeClr>
                      </a:solidFill>
                      <a:prstDash val="solid"/>
                      <a:headEnd type="none" w="med" len="med"/>
                      <a:tailEnd type="none" w="med" len="med"/>
                    </a:lnB>
                    <a:noFill/>
                  </a:tcPr>
                </a:tc>
              </a:tr>
              <a:tr h="128270">
                <a:tc vMerge="1">
                  <a:tcPr>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tcPr>
                </a:tc>
                <a:tc vMerge="1">
                  <a:tcPr>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tcPr>
                </a:tc>
                <a:tc>
                  <a:txBody>
                    <a:bodyPr/>
                    <a:p>
                      <a:pPr algn="ctr" fontAlgn="ctr"/>
                      <a:r>
                        <a:rPr lang="zh-CN" altLang="en-US" sz="800" b="1" i="0">
                          <a:solidFill>
                            <a:srgbClr val="000000"/>
                          </a:solidFill>
                          <a:latin typeface="华文楷体" panose="02010600040101010101" charset="-122"/>
                          <a:ea typeface="华文楷体" panose="02010600040101010101" charset="-122"/>
                        </a:rPr>
                        <a:t>水电气改制</a:t>
                      </a:r>
                      <a:endParaRPr lang="zh-CN" altLang="en-US" sz="800" b="1" i="0">
                        <a:solidFill>
                          <a:srgbClr val="000000"/>
                        </a:solidFill>
                        <a:latin typeface="华文楷体" panose="02010600040101010101" charset="-122"/>
                        <a:ea typeface="华文楷体" panose="02010600040101010101" charset="-122"/>
                      </a:endParaRPr>
                    </a:p>
                  </a:txBody>
                  <a:tcPr marL="6667" marR="6667" marT="6667" marB="0" anchor="ctr" anchorCtr="0">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lnT w="12700" cap="flat" cmpd="sng">
                      <a:solidFill>
                        <a:schemeClr val="bg1">
                          <a:lumMod val="75000"/>
                        </a:schemeClr>
                      </a:solidFill>
                      <a:prstDash val="solid"/>
                      <a:headEnd type="none" w="med" len="med"/>
                      <a:tailEnd type="none" w="med" len="med"/>
                    </a:lnT>
                    <a:lnB w="12700" cap="flat" cmpd="sng">
                      <a:solidFill>
                        <a:schemeClr val="bg1">
                          <a:lumMod val="75000"/>
                        </a:schemeClr>
                      </a:solidFill>
                      <a:prstDash val="solid"/>
                      <a:headEnd type="none" w="med" len="med"/>
                      <a:tailEnd type="none" w="med" len="med"/>
                    </a:lnB>
                    <a:noFill/>
                  </a:tcPr>
                </a:tc>
                <a:tc>
                  <a:txBody>
                    <a:bodyPr/>
                    <a:p>
                      <a:pPr algn="ctr" fontAlgn="ctr"/>
                      <a:r>
                        <a:rPr lang="zh-CN" altLang="en-US" sz="800" b="1" i="0">
                          <a:solidFill>
                            <a:srgbClr val="000000"/>
                          </a:solidFill>
                          <a:latin typeface="华文楷体" panose="02010600040101010101" charset="-122"/>
                          <a:ea typeface="华文楷体" panose="02010600040101010101" charset="-122"/>
                        </a:rPr>
                        <a:t>套</a:t>
                      </a:r>
                      <a:endParaRPr lang="zh-CN" altLang="en-US" sz="800" b="1" i="0">
                        <a:solidFill>
                          <a:srgbClr val="000000"/>
                        </a:solidFill>
                        <a:latin typeface="华文楷体" panose="02010600040101010101" charset="-122"/>
                        <a:ea typeface="华文楷体" panose="02010600040101010101" charset="-122"/>
                      </a:endParaRPr>
                    </a:p>
                  </a:txBody>
                  <a:tcPr marL="6667" marR="6667" marT="6667" marB="0" anchor="ctr" anchorCtr="0">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lnT w="12700" cap="flat" cmpd="sng">
                      <a:solidFill>
                        <a:schemeClr val="bg1">
                          <a:lumMod val="75000"/>
                        </a:schemeClr>
                      </a:solidFill>
                      <a:prstDash val="solid"/>
                      <a:headEnd type="none" w="med" len="med"/>
                      <a:tailEnd type="none" w="med" len="med"/>
                    </a:lnT>
                    <a:lnB w="12700" cap="flat" cmpd="sng">
                      <a:solidFill>
                        <a:schemeClr val="bg1">
                          <a:lumMod val="75000"/>
                        </a:schemeClr>
                      </a:solidFill>
                      <a:prstDash val="solid"/>
                      <a:headEnd type="none" w="med" len="med"/>
                      <a:tailEnd type="none" w="med" len="med"/>
                    </a:lnB>
                    <a:noFill/>
                  </a:tcPr>
                </a:tc>
                <a:tc>
                  <a:txBody>
                    <a:bodyPr/>
                    <a:p>
                      <a:pPr algn="ctr" fontAlgn="ctr"/>
                      <a:r>
                        <a:rPr lang="en-US" altLang="zh-CN" sz="800" b="1" i="0">
                          <a:solidFill>
                            <a:srgbClr val="000000"/>
                          </a:solidFill>
                          <a:latin typeface="华文楷体" panose="02010600040101010101" charset="-122"/>
                          <a:ea typeface="华文楷体" panose="02010600040101010101" charset="-122"/>
                        </a:rPr>
                        <a:t>1</a:t>
                      </a:r>
                      <a:endParaRPr lang="en-US" altLang="zh-CN" sz="800" b="1" i="0">
                        <a:solidFill>
                          <a:srgbClr val="000000"/>
                        </a:solidFill>
                        <a:latin typeface="华文楷体" panose="02010600040101010101" charset="-122"/>
                        <a:ea typeface="华文楷体" panose="02010600040101010101" charset="-122"/>
                      </a:endParaRPr>
                    </a:p>
                  </a:txBody>
                  <a:tcPr marL="6667" marR="6667" marT="6667" marB="0" anchor="ctr" anchorCtr="0">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lnT w="12700" cap="flat" cmpd="sng">
                      <a:solidFill>
                        <a:schemeClr val="bg1">
                          <a:lumMod val="75000"/>
                        </a:schemeClr>
                      </a:solidFill>
                      <a:prstDash val="solid"/>
                      <a:headEnd type="none" w="med" len="med"/>
                      <a:tailEnd type="none" w="med" len="med"/>
                    </a:lnT>
                    <a:lnB w="12700" cap="flat" cmpd="sng">
                      <a:solidFill>
                        <a:schemeClr val="bg1">
                          <a:lumMod val="75000"/>
                        </a:schemeClr>
                      </a:solidFill>
                      <a:prstDash val="solid"/>
                      <a:headEnd type="none" w="med" len="med"/>
                      <a:tailEnd type="none" w="med" len="med"/>
                    </a:lnB>
                    <a:noFill/>
                  </a:tcPr>
                </a:tc>
                <a:tc>
                  <a:txBody>
                    <a:bodyPr/>
                    <a:p>
                      <a:pPr algn="ctr" fontAlgn="ctr"/>
                      <a:r>
                        <a:rPr lang="zh-CN" altLang="en-US" sz="800" b="1" i="0">
                          <a:solidFill>
                            <a:srgbClr val="000000"/>
                          </a:solidFill>
                          <a:latin typeface="华文楷体" panose="02010600040101010101" charset="-122"/>
                          <a:ea typeface="华文楷体" panose="02010600040101010101" charset="-122"/>
                        </a:rPr>
                        <a:t>新作</a:t>
                      </a:r>
                      <a:endParaRPr lang="zh-CN" altLang="en-US" sz="800" b="1" i="0">
                        <a:solidFill>
                          <a:srgbClr val="000000"/>
                        </a:solidFill>
                        <a:latin typeface="华文楷体" panose="02010600040101010101" charset="-122"/>
                        <a:ea typeface="华文楷体" panose="02010600040101010101" charset="-122"/>
                      </a:endParaRPr>
                    </a:p>
                  </a:txBody>
                  <a:tcPr marL="6667" marR="6667" marT="6667" marB="0" anchor="ctr" anchorCtr="0">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lnT w="12700" cap="flat" cmpd="sng">
                      <a:solidFill>
                        <a:schemeClr val="bg1">
                          <a:lumMod val="75000"/>
                        </a:schemeClr>
                      </a:solidFill>
                      <a:prstDash val="solid"/>
                      <a:headEnd type="none" w="med" len="med"/>
                      <a:tailEnd type="none" w="med" len="med"/>
                    </a:lnT>
                    <a:lnB w="12700" cap="flat" cmpd="sng">
                      <a:solidFill>
                        <a:schemeClr val="bg1">
                          <a:lumMod val="75000"/>
                        </a:schemeClr>
                      </a:solidFill>
                      <a:prstDash val="solid"/>
                      <a:headEnd type="none" w="med" len="med"/>
                      <a:tailEnd type="none" w="med" len="med"/>
                    </a:lnB>
                    <a:noFill/>
                  </a:tcPr>
                </a:tc>
                <a:tc>
                  <a:txBody>
                    <a:bodyPr/>
                    <a:p>
                      <a:pPr algn="ctr" fontAlgn="ctr"/>
                      <a:r>
                        <a:rPr lang="en-US" altLang="zh-CN" sz="800" b="1" i="0">
                          <a:solidFill>
                            <a:srgbClr val="000000"/>
                          </a:solidFill>
                          <a:latin typeface="华文楷体" panose="02010600040101010101" charset="-122"/>
                          <a:ea typeface="华文楷体" panose="02010600040101010101" charset="-122"/>
                        </a:rPr>
                        <a:t>15</a:t>
                      </a:r>
                      <a:endParaRPr lang="en-US" altLang="zh-CN" sz="800" b="1" i="0">
                        <a:solidFill>
                          <a:srgbClr val="000000"/>
                        </a:solidFill>
                        <a:latin typeface="华文楷体" panose="02010600040101010101" charset="-122"/>
                        <a:ea typeface="华文楷体" panose="02010600040101010101" charset="-122"/>
                      </a:endParaRPr>
                    </a:p>
                  </a:txBody>
                  <a:tcPr marL="6667" marR="6667" marT="6667" marB="0" anchor="ctr" anchorCtr="0">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lnT w="12700" cap="flat" cmpd="sng">
                      <a:solidFill>
                        <a:schemeClr val="bg1">
                          <a:lumMod val="75000"/>
                        </a:schemeClr>
                      </a:solidFill>
                      <a:prstDash val="solid"/>
                      <a:headEnd type="none" w="med" len="med"/>
                      <a:tailEnd type="none" w="med" len="med"/>
                    </a:lnT>
                    <a:lnB w="12700" cap="flat" cmpd="sng">
                      <a:solidFill>
                        <a:schemeClr val="bg1">
                          <a:lumMod val="75000"/>
                        </a:schemeClr>
                      </a:solidFill>
                      <a:prstDash val="solid"/>
                      <a:headEnd type="none" w="med" len="med"/>
                      <a:tailEnd type="none" w="med" len="med"/>
                    </a:lnB>
                    <a:noFill/>
                  </a:tcPr>
                </a:tc>
                <a:tc>
                  <a:txBody>
                    <a:bodyPr/>
                    <a:p>
                      <a:pPr algn="ctr" fontAlgn="ctr"/>
                      <a:r>
                        <a:rPr lang="en-US" altLang="zh-CN" sz="800" b="1" i="0">
                          <a:solidFill>
                            <a:srgbClr val="000000"/>
                          </a:solidFill>
                          <a:latin typeface="华文楷体" panose="02010600040101010101" charset="-122"/>
                          <a:ea typeface="华文楷体" panose="02010600040101010101" charset="-122"/>
                        </a:rPr>
                        <a:t>15</a:t>
                      </a:r>
                      <a:endParaRPr lang="en-US" altLang="zh-CN" sz="800" b="1" i="0">
                        <a:solidFill>
                          <a:srgbClr val="000000"/>
                        </a:solidFill>
                        <a:latin typeface="华文楷体" panose="02010600040101010101" charset="-122"/>
                        <a:ea typeface="华文楷体" panose="02010600040101010101" charset="-122"/>
                      </a:endParaRPr>
                    </a:p>
                  </a:txBody>
                  <a:tcPr marL="6667" marR="6667" marT="6667" marB="0" anchor="ctr" anchorCtr="0">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lnT w="12700" cap="flat" cmpd="sng">
                      <a:solidFill>
                        <a:schemeClr val="bg1">
                          <a:lumMod val="75000"/>
                        </a:schemeClr>
                      </a:solidFill>
                      <a:prstDash val="solid"/>
                      <a:headEnd type="none" w="med" len="med"/>
                      <a:tailEnd type="none" w="med" len="med"/>
                    </a:lnT>
                    <a:lnB w="12700" cap="flat" cmpd="sng">
                      <a:solidFill>
                        <a:schemeClr val="bg1">
                          <a:lumMod val="75000"/>
                        </a:schemeClr>
                      </a:solidFill>
                      <a:prstDash val="solid"/>
                      <a:headEnd type="none" w="med" len="med"/>
                      <a:tailEnd type="none" w="med" len="med"/>
                    </a:lnB>
                    <a:solidFill>
                      <a:srgbClr val="FFFFFF"/>
                    </a:solidFill>
                  </a:tcPr>
                </a:tc>
                <a:tc>
                  <a:txBody>
                    <a:bodyPr/>
                    <a:p>
                      <a:pPr algn="l" fontAlgn="ctr"/>
                      <a:r>
                        <a:rPr lang="en-US" altLang="zh-CN" sz="800" b="1" i="0">
                          <a:solidFill>
                            <a:srgbClr val="000000"/>
                          </a:solidFill>
                          <a:latin typeface="华文楷体" panose="02010600040101010101" charset="-122"/>
                          <a:ea typeface="华文楷体" panose="02010600040101010101" charset="-122"/>
                          <a:cs typeface="华文楷体" panose="02010600040101010101" charset="-122"/>
                        </a:rPr>
                        <a:t>· </a:t>
                      </a:r>
                      <a:r>
                        <a:rPr lang="zh-CN" altLang="en-US" sz="800" b="1" i="0">
                          <a:solidFill>
                            <a:srgbClr val="000000"/>
                          </a:solidFill>
                          <a:latin typeface="华文楷体" panose="02010600040101010101" charset="-122"/>
                          <a:ea typeface="华文楷体" panose="02010600040101010101" charset="-122"/>
                          <a:cs typeface="华文楷体" panose="02010600040101010101" charset="-122"/>
                        </a:rPr>
                        <a:t>设备水、电、气铺设</a:t>
                      </a:r>
                      <a:endParaRPr lang="zh-CN" altLang="en-US" sz="800" b="1" i="0">
                        <a:solidFill>
                          <a:srgbClr val="000000"/>
                        </a:solidFill>
                        <a:latin typeface="华文楷体" panose="02010600040101010101" charset="-122"/>
                        <a:ea typeface="华文楷体" panose="02010600040101010101" charset="-122"/>
                        <a:cs typeface="华文楷体" panose="02010600040101010101" charset="-122"/>
                      </a:endParaRPr>
                    </a:p>
                  </a:txBody>
                  <a:tcPr marL="6667" marR="6667" marT="6667" marB="0" anchor="ctr" anchorCtr="0">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lnT w="12700" cap="flat" cmpd="sng">
                      <a:solidFill>
                        <a:schemeClr val="bg1">
                          <a:lumMod val="75000"/>
                        </a:schemeClr>
                      </a:solidFill>
                      <a:prstDash val="solid"/>
                      <a:headEnd type="none" w="med" len="med"/>
                      <a:tailEnd type="none" w="med" len="med"/>
                    </a:lnT>
                    <a:lnB w="12700" cap="flat" cmpd="sng">
                      <a:solidFill>
                        <a:schemeClr val="bg1">
                          <a:lumMod val="75000"/>
                        </a:schemeClr>
                      </a:solidFill>
                      <a:prstDash val="solid"/>
                      <a:headEnd type="none" w="med" len="med"/>
                      <a:tailEnd type="none" w="med" len="med"/>
                    </a:lnB>
                    <a:noFill/>
                  </a:tcPr>
                </a:tc>
              </a:tr>
              <a:tr h="158750">
                <a:tc vMerge="1">
                  <a:tcPr>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tcPr>
                </a:tc>
                <a:tc gridSpan="2">
                  <a:txBody>
                    <a:bodyPr/>
                    <a:p>
                      <a:pPr algn="ctr" fontAlgn="ctr"/>
                      <a:r>
                        <a:rPr lang="zh-CN" altLang="en-US" sz="1000" b="1" i="0">
                          <a:solidFill>
                            <a:srgbClr val="000000"/>
                          </a:solidFill>
                          <a:latin typeface="华文楷体" panose="02010600040101010101" charset="-122"/>
                          <a:ea typeface="华文楷体" panose="02010600040101010101" charset="-122"/>
                        </a:rPr>
                        <a:t>小计　</a:t>
                      </a:r>
                      <a:endParaRPr lang="zh-CN" altLang="en-US" sz="1000" b="1" i="0">
                        <a:solidFill>
                          <a:srgbClr val="000000"/>
                        </a:solidFill>
                        <a:latin typeface="华文楷体" panose="02010600040101010101" charset="-122"/>
                        <a:ea typeface="华文楷体" panose="02010600040101010101" charset="-122"/>
                      </a:endParaRPr>
                    </a:p>
                  </a:txBody>
                  <a:tcPr marL="6667" marR="6667" marT="6667" marB="0" anchor="ctr" anchorCtr="0">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lnT w="12700" cap="flat" cmpd="sng">
                      <a:solidFill>
                        <a:schemeClr val="bg1">
                          <a:lumMod val="75000"/>
                        </a:schemeClr>
                      </a:solidFill>
                      <a:prstDash val="solid"/>
                      <a:headEnd type="none" w="med" len="med"/>
                      <a:tailEnd type="none" w="med" len="med"/>
                    </a:lnT>
                    <a:lnB w="12700" cap="flat" cmpd="sng">
                      <a:solidFill>
                        <a:schemeClr val="bg1">
                          <a:lumMod val="75000"/>
                        </a:schemeClr>
                      </a:solidFill>
                      <a:prstDash val="solid"/>
                      <a:headEnd type="none" w="med" len="med"/>
                      <a:tailEnd type="none" w="med" len="med"/>
                    </a:lnB>
                    <a:solidFill>
                      <a:srgbClr val="FFFFCC"/>
                    </a:solidFill>
                  </a:tcPr>
                </a:tc>
                <a:tc hMerge="1">
                  <a:tcPr>
                    <a:lnR w="12700" cap="flat" cmpd="sng">
                      <a:solidFill>
                        <a:schemeClr val="bg1">
                          <a:lumMod val="75000"/>
                        </a:schemeClr>
                      </a:solidFill>
                      <a:prstDash val="solid"/>
                      <a:headEnd type="none" w="med" len="med"/>
                      <a:tailEnd type="none" w="med" len="med"/>
                    </a:lnR>
                    <a:lnT w="12700" cap="flat" cmpd="sng">
                      <a:solidFill>
                        <a:schemeClr val="bg1">
                          <a:lumMod val="75000"/>
                        </a:schemeClr>
                      </a:solidFill>
                      <a:prstDash val="solid"/>
                      <a:headEnd type="none" w="med" len="med"/>
                      <a:tailEnd type="none" w="med" len="med"/>
                    </a:lnT>
                    <a:lnB w="12700" cap="flat" cmpd="sng">
                      <a:solidFill>
                        <a:schemeClr val="bg1">
                          <a:lumMod val="75000"/>
                        </a:schemeClr>
                      </a:solidFill>
                      <a:prstDash val="solid"/>
                      <a:headEnd type="none" w="med" len="med"/>
                      <a:tailEnd type="none" w="med" len="med"/>
                    </a:lnB>
                  </a:tcPr>
                </a:tc>
                <a:tc>
                  <a:txBody>
                    <a:bodyPr/>
                    <a:p>
                      <a:pPr algn="ctr" fontAlgn="ctr"/>
                      <a:endParaRPr sz="800" b="1" i="0">
                        <a:solidFill>
                          <a:srgbClr val="000000"/>
                        </a:solidFill>
                        <a:latin typeface="华文楷体" panose="02010600040101010101" charset="-122"/>
                        <a:ea typeface="华文楷体" panose="02010600040101010101" charset="-122"/>
                      </a:endParaRPr>
                    </a:p>
                  </a:txBody>
                  <a:tcPr marL="6667" marR="6667" marT="6667" marB="0" anchor="ctr" anchorCtr="0">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lnT w="12700" cap="flat" cmpd="sng">
                      <a:solidFill>
                        <a:schemeClr val="bg1">
                          <a:lumMod val="75000"/>
                        </a:schemeClr>
                      </a:solidFill>
                      <a:prstDash val="solid"/>
                      <a:headEnd type="none" w="med" len="med"/>
                      <a:tailEnd type="none" w="med" len="med"/>
                    </a:lnT>
                    <a:lnB w="12700" cap="flat" cmpd="sng">
                      <a:solidFill>
                        <a:schemeClr val="bg1">
                          <a:lumMod val="75000"/>
                        </a:schemeClr>
                      </a:solidFill>
                      <a:prstDash val="solid"/>
                      <a:headEnd type="none" w="med" len="med"/>
                      <a:tailEnd type="none" w="med" len="med"/>
                    </a:lnB>
                    <a:solidFill>
                      <a:srgbClr val="FFFFCC"/>
                    </a:solidFill>
                  </a:tcPr>
                </a:tc>
                <a:tc>
                  <a:txBody>
                    <a:bodyPr/>
                    <a:p>
                      <a:pPr algn="ctr" fontAlgn="ctr"/>
                      <a:endParaRPr sz="800" b="1" i="0">
                        <a:solidFill>
                          <a:srgbClr val="000000"/>
                        </a:solidFill>
                        <a:latin typeface="华文楷体" panose="02010600040101010101" charset="-122"/>
                        <a:ea typeface="华文楷体" panose="02010600040101010101" charset="-122"/>
                      </a:endParaRPr>
                    </a:p>
                  </a:txBody>
                  <a:tcPr marL="6667" marR="6667" marT="6667" marB="0" anchor="ctr" anchorCtr="0">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lnT w="12700" cap="flat" cmpd="sng">
                      <a:solidFill>
                        <a:schemeClr val="bg1">
                          <a:lumMod val="75000"/>
                        </a:schemeClr>
                      </a:solidFill>
                      <a:prstDash val="solid"/>
                      <a:headEnd type="none" w="med" len="med"/>
                      <a:tailEnd type="none" w="med" len="med"/>
                    </a:lnT>
                    <a:lnB w="12700" cap="flat" cmpd="sng">
                      <a:solidFill>
                        <a:schemeClr val="bg1">
                          <a:lumMod val="75000"/>
                        </a:schemeClr>
                      </a:solidFill>
                      <a:prstDash val="solid"/>
                      <a:headEnd type="none" w="med" len="med"/>
                      <a:tailEnd type="none" w="med" len="med"/>
                    </a:lnB>
                    <a:solidFill>
                      <a:srgbClr val="FFFFCC"/>
                    </a:solidFill>
                  </a:tcPr>
                </a:tc>
                <a:tc>
                  <a:txBody>
                    <a:bodyPr/>
                    <a:p>
                      <a:pPr algn="ctr" fontAlgn="ctr"/>
                      <a:endParaRPr sz="800" b="1" i="0">
                        <a:solidFill>
                          <a:srgbClr val="000000"/>
                        </a:solidFill>
                        <a:latin typeface="华文楷体" panose="02010600040101010101" charset="-122"/>
                        <a:ea typeface="华文楷体" panose="02010600040101010101" charset="-122"/>
                      </a:endParaRPr>
                    </a:p>
                  </a:txBody>
                  <a:tcPr marL="6667" marR="6667" marT="6667" marB="0" anchor="ctr" anchorCtr="0">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lnT w="12700" cap="flat" cmpd="sng">
                      <a:solidFill>
                        <a:schemeClr val="bg1">
                          <a:lumMod val="75000"/>
                        </a:schemeClr>
                      </a:solidFill>
                      <a:prstDash val="solid"/>
                      <a:headEnd type="none" w="med" len="med"/>
                      <a:tailEnd type="none" w="med" len="med"/>
                    </a:lnT>
                    <a:lnB w="12700" cap="flat" cmpd="sng">
                      <a:solidFill>
                        <a:schemeClr val="bg1">
                          <a:lumMod val="75000"/>
                        </a:schemeClr>
                      </a:solidFill>
                      <a:prstDash val="solid"/>
                      <a:headEnd type="none" w="med" len="med"/>
                      <a:tailEnd type="none" w="med" len="med"/>
                    </a:lnB>
                    <a:solidFill>
                      <a:srgbClr val="FFFFCC"/>
                    </a:solidFill>
                  </a:tcPr>
                </a:tc>
                <a:tc>
                  <a:txBody>
                    <a:bodyPr/>
                    <a:p>
                      <a:pPr algn="ctr" fontAlgn="ctr"/>
                      <a:endParaRPr sz="800" b="1" i="0">
                        <a:solidFill>
                          <a:srgbClr val="000000"/>
                        </a:solidFill>
                        <a:latin typeface="华文楷体" panose="02010600040101010101" charset="-122"/>
                        <a:ea typeface="华文楷体" panose="02010600040101010101" charset="-122"/>
                      </a:endParaRPr>
                    </a:p>
                  </a:txBody>
                  <a:tcPr marL="6667" marR="6667" marT="6667" marB="0" anchor="ctr" anchorCtr="0">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lnT w="12700" cap="flat" cmpd="sng">
                      <a:solidFill>
                        <a:schemeClr val="bg1">
                          <a:lumMod val="75000"/>
                        </a:schemeClr>
                      </a:solidFill>
                      <a:prstDash val="solid"/>
                      <a:headEnd type="none" w="med" len="med"/>
                      <a:tailEnd type="none" w="med" len="med"/>
                    </a:lnT>
                    <a:lnB w="12700" cap="flat" cmpd="sng">
                      <a:solidFill>
                        <a:schemeClr val="bg1">
                          <a:lumMod val="75000"/>
                        </a:schemeClr>
                      </a:solidFill>
                      <a:prstDash val="solid"/>
                      <a:headEnd type="none" w="med" len="med"/>
                      <a:tailEnd type="none" w="med" len="med"/>
                    </a:lnB>
                    <a:solidFill>
                      <a:srgbClr val="FFFFCC"/>
                    </a:solidFill>
                  </a:tcPr>
                </a:tc>
                <a:tc>
                  <a:txBody>
                    <a:bodyPr/>
                    <a:p>
                      <a:pPr algn="ctr" fontAlgn="ctr"/>
                      <a:r>
                        <a:rPr lang="en-US" altLang="zh-CN" sz="800" b="1" i="0">
                          <a:solidFill>
                            <a:srgbClr val="000000"/>
                          </a:solidFill>
                          <a:latin typeface="华文楷体" panose="02010600040101010101" charset="-122"/>
                          <a:ea typeface="华文楷体" panose="02010600040101010101" charset="-122"/>
                        </a:rPr>
                        <a:t>239</a:t>
                      </a:r>
                      <a:endParaRPr lang="en-US" altLang="zh-CN" sz="800" b="1" i="0">
                        <a:solidFill>
                          <a:srgbClr val="000000"/>
                        </a:solidFill>
                        <a:latin typeface="华文楷体" panose="02010600040101010101" charset="-122"/>
                        <a:ea typeface="华文楷体" panose="02010600040101010101" charset="-122"/>
                      </a:endParaRPr>
                    </a:p>
                  </a:txBody>
                  <a:tcPr marL="6667" marR="6667" marT="6667" marB="0" anchor="ctr" anchorCtr="0">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lnT w="12700" cap="flat" cmpd="sng">
                      <a:solidFill>
                        <a:schemeClr val="bg1">
                          <a:lumMod val="75000"/>
                        </a:schemeClr>
                      </a:solidFill>
                      <a:prstDash val="solid"/>
                      <a:headEnd type="none" w="med" len="med"/>
                      <a:tailEnd type="none" w="med" len="med"/>
                    </a:lnT>
                    <a:lnB w="12700" cap="flat" cmpd="sng">
                      <a:solidFill>
                        <a:schemeClr val="bg1">
                          <a:lumMod val="75000"/>
                        </a:schemeClr>
                      </a:solidFill>
                      <a:prstDash val="solid"/>
                      <a:headEnd type="none" w="med" len="med"/>
                      <a:tailEnd type="none" w="med" len="med"/>
                    </a:lnB>
                    <a:solidFill>
                      <a:srgbClr val="FFFFCC"/>
                    </a:solidFill>
                  </a:tcPr>
                </a:tc>
                <a:tc>
                  <a:txBody>
                    <a:bodyPr/>
                    <a:p>
                      <a:pPr algn="l" fontAlgn="ctr"/>
                      <a:endParaRPr sz="800" b="1" i="0">
                        <a:solidFill>
                          <a:srgbClr val="000000"/>
                        </a:solidFill>
                        <a:latin typeface="华文楷体" panose="02010600040101010101" charset="-122"/>
                        <a:ea typeface="华文楷体" panose="02010600040101010101" charset="-122"/>
                      </a:endParaRPr>
                    </a:p>
                  </a:txBody>
                  <a:tcPr marL="6667" marR="6667" marT="6667" marB="0" anchor="ctr" anchorCtr="0">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lnT w="12700" cap="flat" cmpd="sng">
                      <a:solidFill>
                        <a:schemeClr val="bg1">
                          <a:lumMod val="75000"/>
                        </a:schemeClr>
                      </a:solidFill>
                      <a:prstDash val="solid"/>
                      <a:headEnd type="none" w="med" len="med"/>
                      <a:tailEnd type="none" w="med" len="med"/>
                    </a:lnT>
                    <a:lnB w="12700" cap="flat" cmpd="sng">
                      <a:solidFill>
                        <a:schemeClr val="bg1">
                          <a:lumMod val="75000"/>
                        </a:schemeClr>
                      </a:solidFill>
                      <a:prstDash val="solid"/>
                      <a:headEnd type="none" w="med" len="med"/>
                      <a:tailEnd type="none" w="med" len="med"/>
                    </a:lnB>
                    <a:solidFill>
                      <a:srgbClr val="FFFFCC"/>
                    </a:solidFill>
                  </a:tcPr>
                </a:tc>
              </a:tr>
              <a:tr h="128270">
                <a:tc vMerge="1">
                  <a:tcPr>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tcPr>
                </a:tc>
                <a:tc rowSpan="4">
                  <a:txBody>
                    <a:bodyPr/>
                    <a:p>
                      <a:pPr algn="ctr" fontAlgn="ctr"/>
                      <a:r>
                        <a:rPr lang="en-US" altLang="zh-CN" sz="1000" b="1" i="0">
                          <a:solidFill>
                            <a:srgbClr val="000000"/>
                          </a:solidFill>
                          <a:latin typeface="华文楷体" panose="02010600040101010101" charset="-122"/>
                          <a:ea typeface="华文楷体" panose="02010600040101010101" charset="-122"/>
                        </a:rPr>
                        <a:t>MES</a:t>
                      </a:r>
                      <a:endParaRPr lang="en-US" altLang="zh-CN" sz="1000" b="1" i="0">
                        <a:solidFill>
                          <a:srgbClr val="000000"/>
                        </a:solidFill>
                        <a:latin typeface="华文楷体" panose="02010600040101010101" charset="-122"/>
                        <a:ea typeface="华文楷体" panose="02010600040101010101" charset="-122"/>
                      </a:endParaRPr>
                    </a:p>
                  </a:txBody>
                  <a:tcPr marL="6667" marR="6667" marT="6667" marB="0" anchor="ctr" anchorCtr="0">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lnT w="12700" cap="flat" cmpd="sng">
                      <a:solidFill>
                        <a:schemeClr val="bg1">
                          <a:lumMod val="75000"/>
                        </a:schemeClr>
                      </a:solidFill>
                      <a:prstDash val="solid"/>
                      <a:headEnd type="none" w="med" len="med"/>
                      <a:tailEnd type="none" w="med" len="med"/>
                    </a:lnT>
                    <a:lnB w="12700" cap="flat" cmpd="sng">
                      <a:solidFill>
                        <a:schemeClr val="bg1">
                          <a:lumMod val="75000"/>
                        </a:schemeClr>
                      </a:solidFill>
                      <a:prstDash val="solid"/>
                      <a:headEnd type="none" w="med" len="med"/>
                      <a:tailEnd type="none" w="med" len="med"/>
                    </a:lnB>
                    <a:solidFill>
                      <a:srgbClr val="FFFFCC"/>
                    </a:solidFill>
                  </a:tcPr>
                </a:tc>
                <a:tc>
                  <a:txBody>
                    <a:bodyPr/>
                    <a:p>
                      <a:pPr algn="ctr" fontAlgn="ctr"/>
                      <a:r>
                        <a:rPr lang="en-US" altLang="zh-CN" sz="800" b="1" i="0">
                          <a:solidFill>
                            <a:srgbClr val="000000"/>
                          </a:solidFill>
                          <a:latin typeface="华文楷体" panose="02010600040101010101" charset="-122"/>
                          <a:ea typeface="华文楷体" panose="02010600040101010101" charset="-122"/>
                          <a:cs typeface="华文楷体" panose="02010600040101010101" charset="-122"/>
                        </a:rPr>
                        <a:t>· RFID</a:t>
                      </a:r>
                      <a:r>
                        <a:rPr lang="zh-CN" altLang="en-US" sz="800" b="1" i="0">
                          <a:solidFill>
                            <a:srgbClr val="000000"/>
                          </a:solidFill>
                          <a:latin typeface="华文楷体" panose="02010600040101010101" charset="-122"/>
                          <a:ea typeface="华文楷体" panose="02010600040101010101" charset="-122"/>
                          <a:cs typeface="华文楷体" panose="02010600040101010101" charset="-122"/>
                        </a:rPr>
                        <a:t>传感器</a:t>
                      </a:r>
                      <a:endParaRPr lang="zh-CN" altLang="en-US" sz="800" b="1" i="0">
                        <a:solidFill>
                          <a:srgbClr val="000000"/>
                        </a:solidFill>
                        <a:latin typeface="华文楷体" panose="02010600040101010101" charset="-122"/>
                        <a:ea typeface="华文楷体" panose="02010600040101010101" charset="-122"/>
                        <a:cs typeface="华文楷体" panose="02010600040101010101" charset="-122"/>
                      </a:endParaRPr>
                    </a:p>
                  </a:txBody>
                  <a:tcPr marL="6667" marR="6667" marT="6667" marB="0" anchor="ctr" anchorCtr="0">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lnT w="12700" cap="flat" cmpd="sng">
                      <a:solidFill>
                        <a:schemeClr val="bg1">
                          <a:lumMod val="75000"/>
                        </a:schemeClr>
                      </a:solidFill>
                      <a:prstDash val="solid"/>
                      <a:headEnd type="none" w="med" len="med"/>
                      <a:tailEnd type="none" w="med" len="med"/>
                    </a:lnT>
                    <a:lnB w="12700" cap="flat" cmpd="sng">
                      <a:solidFill>
                        <a:schemeClr val="bg1">
                          <a:lumMod val="75000"/>
                        </a:schemeClr>
                      </a:solidFill>
                      <a:prstDash val="solid"/>
                      <a:headEnd type="none" w="med" len="med"/>
                      <a:tailEnd type="none" w="med" len="med"/>
                    </a:lnB>
                    <a:noFill/>
                  </a:tcPr>
                </a:tc>
                <a:tc>
                  <a:txBody>
                    <a:bodyPr/>
                    <a:p>
                      <a:pPr algn="ctr" fontAlgn="ctr"/>
                      <a:r>
                        <a:rPr lang="zh-CN" altLang="en-US" sz="800" b="1" i="0">
                          <a:solidFill>
                            <a:srgbClr val="000000"/>
                          </a:solidFill>
                          <a:latin typeface="华文楷体" panose="02010600040101010101" charset="-122"/>
                          <a:ea typeface="华文楷体" panose="02010600040101010101" charset="-122"/>
                        </a:rPr>
                        <a:t>套</a:t>
                      </a:r>
                      <a:endParaRPr lang="zh-CN" altLang="en-US" sz="800" b="1" i="0">
                        <a:solidFill>
                          <a:srgbClr val="000000"/>
                        </a:solidFill>
                        <a:latin typeface="华文楷体" panose="02010600040101010101" charset="-122"/>
                        <a:ea typeface="华文楷体" panose="02010600040101010101" charset="-122"/>
                      </a:endParaRPr>
                    </a:p>
                  </a:txBody>
                  <a:tcPr marL="6667" marR="6667" marT="6667" marB="0" anchor="ctr" anchorCtr="0">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lnT w="12700" cap="flat" cmpd="sng">
                      <a:solidFill>
                        <a:schemeClr val="bg1">
                          <a:lumMod val="75000"/>
                        </a:schemeClr>
                      </a:solidFill>
                      <a:prstDash val="solid"/>
                      <a:headEnd type="none" w="med" len="med"/>
                      <a:tailEnd type="none" w="med" len="med"/>
                    </a:lnT>
                    <a:lnB w="12700" cap="flat" cmpd="sng">
                      <a:solidFill>
                        <a:schemeClr val="bg1">
                          <a:lumMod val="75000"/>
                        </a:schemeClr>
                      </a:solidFill>
                      <a:prstDash val="solid"/>
                      <a:headEnd type="none" w="med" len="med"/>
                      <a:tailEnd type="none" w="med" len="med"/>
                    </a:lnB>
                    <a:noFill/>
                  </a:tcPr>
                </a:tc>
                <a:tc>
                  <a:txBody>
                    <a:bodyPr/>
                    <a:p>
                      <a:pPr algn="ctr" fontAlgn="ctr"/>
                      <a:r>
                        <a:rPr lang="en-US" altLang="zh-CN" sz="800" b="1" i="0">
                          <a:solidFill>
                            <a:srgbClr val="000000"/>
                          </a:solidFill>
                          <a:latin typeface="华文楷体" panose="02010600040101010101" charset="-122"/>
                          <a:ea typeface="华文楷体" panose="02010600040101010101" charset="-122"/>
                        </a:rPr>
                        <a:t>16</a:t>
                      </a:r>
                      <a:endParaRPr lang="en-US" altLang="zh-CN" sz="800" b="1" i="0">
                        <a:solidFill>
                          <a:srgbClr val="000000"/>
                        </a:solidFill>
                        <a:latin typeface="华文楷体" panose="02010600040101010101" charset="-122"/>
                        <a:ea typeface="华文楷体" panose="02010600040101010101" charset="-122"/>
                      </a:endParaRPr>
                    </a:p>
                  </a:txBody>
                  <a:tcPr marL="6667" marR="6667" marT="6667" marB="0" anchor="ctr" anchorCtr="0">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lnT w="12700" cap="flat" cmpd="sng">
                      <a:solidFill>
                        <a:schemeClr val="bg1">
                          <a:lumMod val="75000"/>
                        </a:schemeClr>
                      </a:solidFill>
                      <a:prstDash val="solid"/>
                      <a:headEnd type="none" w="med" len="med"/>
                      <a:tailEnd type="none" w="med" len="med"/>
                    </a:lnT>
                    <a:lnB w="12700" cap="flat" cmpd="sng">
                      <a:solidFill>
                        <a:schemeClr val="bg1">
                          <a:lumMod val="75000"/>
                        </a:schemeClr>
                      </a:solidFill>
                      <a:prstDash val="solid"/>
                      <a:headEnd type="none" w="med" len="med"/>
                      <a:tailEnd type="none" w="med" len="med"/>
                    </a:lnB>
                    <a:noFill/>
                  </a:tcPr>
                </a:tc>
                <a:tc>
                  <a:txBody>
                    <a:bodyPr/>
                    <a:p>
                      <a:pPr algn="ctr" fontAlgn="ctr"/>
                      <a:r>
                        <a:rPr lang="zh-CN" altLang="en-US" sz="800" b="1" i="0">
                          <a:solidFill>
                            <a:srgbClr val="000000"/>
                          </a:solidFill>
                          <a:latin typeface="华文楷体" panose="02010600040101010101" charset="-122"/>
                          <a:ea typeface="华文楷体" panose="02010600040101010101" charset="-122"/>
                        </a:rPr>
                        <a:t>新做</a:t>
                      </a:r>
                      <a:endParaRPr lang="zh-CN" altLang="en-US" sz="800" b="1" i="0">
                        <a:solidFill>
                          <a:srgbClr val="000000"/>
                        </a:solidFill>
                        <a:latin typeface="华文楷体" panose="02010600040101010101" charset="-122"/>
                        <a:ea typeface="华文楷体" panose="02010600040101010101" charset="-122"/>
                      </a:endParaRPr>
                    </a:p>
                  </a:txBody>
                  <a:tcPr marL="6667" marR="6667" marT="6667" marB="0" anchor="ctr" anchorCtr="0">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lnT w="12700" cap="flat" cmpd="sng">
                      <a:solidFill>
                        <a:schemeClr val="bg1">
                          <a:lumMod val="75000"/>
                        </a:schemeClr>
                      </a:solidFill>
                      <a:prstDash val="solid"/>
                      <a:headEnd type="none" w="med" len="med"/>
                      <a:tailEnd type="none" w="med" len="med"/>
                    </a:lnT>
                    <a:lnB w="12700" cap="flat" cmpd="sng">
                      <a:solidFill>
                        <a:schemeClr val="bg1">
                          <a:lumMod val="75000"/>
                        </a:schemeClr>
                      </a:solidFill>
                      <a:prstDash val="solid"/>
                      <a:headEnd type="none" w="med" len="med"/>
                      <a:tailEnd type="none" w="med" len="med"/>
                    </a:lnB>
                    <a:noFill/>
                  </a:tcPr>
                </a:tc>
                <a:tc>
                  <a:txBody>
                    <a:bodyPr/>
                    <a:p>
                      <a:pPr algn="ctr" fontAlgn="ctr"/>
                      <a:r>
                        <a:rPr lang="en-US" altLang="zh-CN" sz="800" b="1" i="0">
                          <a:solidFill>
                            <a:srgbClr val="000000"/>
                          </a:solidFill>
                          <a:latin typeface="华文楷体" panose="02010600040101010101" charset="-122"/>
                          <a:ea typeface="华文楷体" panose="02010600040101010101" charset="-122"/>
                        </a:rPr>
                        <a:t>0.6</a:t>
                      </a:r>
                      <a:endParaRPr lang="en-US" altLang="zh-CN" sz="800" b="1" i="0">
                        <a:solidFill>
                          <a:srgbClr val="000000"/>
                        </a:solidFill>
                        <a:latin typeface="华文楷体" panose="02010600040101010101" charset="-122"/>
                        <a:ea typeface="华文楷体" panose="02010600040101010101" charset="-122"/>
                      </a:endParaRPr>
                    </a:p>
                  </a:txBody>
                  <a:tcPr marL="6667" marR="6667" marT="6667" marB="0" anchor="ctr" anchorCtr="0">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lnT w="12700" cap="flat" cmpd="sng">
                      <a:solidFill>
                        <a:schemeClr val="bg1">
                          <a:lumMod val="75000"/>
                        </a:schemeClr>
                      </a:solidFill>
                      <a:prstDash val="solid"/>
                      <a:headEnd type="none" w="med" len="med"/>
                      <a:tailEnd type="none" w="med" len="med"/>
                    </a:lnT>
                    <a:lnB w="12700" cap="flat" cmpd="sng">
                      <a:solidFill>
                        <a:schemeClr val="bg1">
                          <a:lumMod val="75000"/>
                        </a:schemeClr>
                      </a:solidFill>
                      <a:prstDash val="solid"/>
                      <a:headEnd type="none" w="med" len="med"/>
                      <a:tailEnd type="none" w="med" len="med"/>
                    </a:lnB>
                    <a:noFill/>
                  </a:tcPr>
                </a:tc>
                <a:tc>
                  <a:txBody>
                    <a:bodyPr/>
                    <a:p>
                      <a:pPr algn="ctr" fontAlgn="ctr"/>
                      <a:r>
                        <a:rPr lang="en-US" altLang="zh-CN" sz="800" b="1" i="0">
                          <a:solidFill>
                            <a:srgbClr val="000000"/>
                          </a:solidFill>
                          <a:latin typeface="华文楷体" panose="02010600040101010101" charset="-122"/>
                          <a:ea typeface="华文楷体" panose="02010600040101010101" charset="-122"/>
                        </a:rPr>
                        <a:t>9.6</a:t>
                      </a:r>
                      <a:endParaRPr lang="en-US" altLang="zh-CN" sz="800" b="1" i="0">
                        <a:solidFill>
                          <a:srgbClr val="000000"/>
                        </a:solidFill>
                        <a:latin typeface="华文楷体" panose="02010600040101010101" charset="-122"/>
                        <a:ea typeface="华文楷体" panose="02010600040101010101" charset="-122"/>
                      </a:endParaRPr>
                    </a:p>
                  </a:txBody>
                  <a:tcPr marL="6667" marR="6667" marT="6667" marB="0" anchor="ctr" anchorCtr="0">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lnT w="12700" cap="flat" cmpd="sng">
                      <a:solidFill>
                        <a:schemeClr val="bg1">
                          <a:lumMod val="75000"/>
                        </a:schemeClr>
                      </a:solidFill>
                      <a:prstDash val="solid"/>
                      <a:headEnd type="none" w="med" len="med"/>
                      <a:tailEnd type="none" w="med" len="med"/>
                    </a:lnT>
                    <a:lnB w="12700" cap="flat" cmpd="sng">
                      <a:solidFill>
                        <a:schemeClr val="bg1">
                          <a:lumMod val="75000"/>
                        </a:schemeClr>
                      </a:solidFill>
                      <a:prstDash val="solid"/>
                      <a:headEnd type="none" w="med" len="med"/>
                      <a:tailEnd type="none" w="med" len="med"/>
                    </a:lnB>
                    <a:solidFill>
                      <a:srgbClr val="FFFFFF"/>
                    </a:solidFill>
                  </a:tcPr>
                </a:tc>
                <a:tc>
                  <a:txBody>
                    <a:bodyPr/>
                    <a:p>
                      <a:pPr algn="l" fontAlgn="ctr"/>
                      <a:r>
                        <a:rPr lang="en-US" altLang="zh-CN" sz="800" b="1" i="0">
                          <a:solidFill>
                            <a:srgbClr val="000000"/>
                          </a:solidFill>
                          <a:latin typeface="华文楷体" panose="02010600040101010101" charset="-122"/>
                          <a:ea typeface="华文楷体" panose="02010600040101010101" charset="-122"/>
                          <a:cs typeface="华文楷体" panose="02010600040101010101" charset="-122"/>
                        </a:rPr>
                        <a:t>· </a:t>
                      </a:r>
                      <a:r>
                        <a:rPr lang="zh-CN" altLang="en-US" sz="800" b="1" i="0">
                          <a:solidFill>
                            <a:srgbClr val="000000"/>
                          </a:solidFill>
                          <a:latin typeface="华文楷体" panose="02010600040101010101" charset="-122"/>
                          <a:ea typeface="华文楷体" panose="02010600040101010101" charset="-122"/>
                          <a:cs typeface="华文楷体" panose="02010600040101010101" charset="-122"/>
                        </a:rPr>
                        <a:t>对靠背预装线进行</a:t>
                      </a:r>
                      <a:r>
                        <a:rPr lang="en-US" altLang="zh-CN" sz="800" b="1" i="0">
                          <a:solidFill>
                            <a:srgbClr val="000000"/>
                          </a:solidFill>
                          <a:latin typeface="华文楷体" panose="02010600040101010101" charset="-122"/>
                          <a:ea typeface="华文楷体" panose="02010600040101010101" charset="-122"/>
                          <a:cs typeface="华文楷体" panose="02010600040101010101" charset="-122"/>
                        </a:rPr>
                        <a:t>MES</a:t>
                      </a:r>
                      <a:r>
                        <a:rPr lang="zh-CN" altLang="en-US" sz="800" b="1" i="0">
                          <a:solidFill>
                            <a:srgbClr val="000000"/>
                          </a:solidFill>
                          <a:latin typeface="华文楷体" panose="02010600040101010101" charset="-122"/>
                          <a:ea typeface="华文楷体" panose="02010600040101010101" charset="-122"/>
                          <a:cs typeface="华文楷体" panose="02010600040101010101" charset="-122"/>
                        </a:rPr>
                        <a:t>系统设置</a:t>
                      </a:r>
                      <a:endParaRPr lang="zh-CN" altLang="en-US" sz="800" b="1" i="0">
                        <a:solidFill>
                          <a:srgbClr val="000000"/>
                        </a:solidFill>
                        <a:latin typeface="华文楷体" panose="02010600040101010101" charset="-122"/>
                        <a:ea typeface="华文楷体" panose="02010600040101010101" charset="-122"/>
                        <a:cs typeface="华文楷体" panose="02010600040101010101" charset="-122"/>
                      </a:endParaRPr>
                    </a:p>
                  </a:txBody>
                  <a:tcPr marL="6667" marR="6667" marT="6667" marB="0" anchor="ctr" anchorCtr="0">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lnT w="12700" cap="flat" cmpd="sng">
                      <a:solidFill>
                        <a:schemeClr val="bg1">
                          <a:lumMod val="75000"/>
                        </a:schemeClr>
                      </a:solidFill>
                      <a:prstDash val="solid"/>
                      <a:headEnd type="none" w="med" len="med"/>
                      <a:tailEnd type="none" w="med" len="med"/>
                    </a:lnT>
                    <a:lnB w="12700" cap="flat" cmpd="sng">
                      <a:solidFill>
                        <a:schemeClr val="bg1">
                          <a:lumMod val="75000"/>
                        </a:schemeClr>
                      </a:solidFill>
                      <a:prstDash val="solid"/>
                      <a:headEnd type="none" w="med" len="med"/>
                      <a:tailEnd type="none" w="med" len="med"/>
                    </a:lnB>
                    <a:noFill/>
                  </a:tcPr>
                </a:tc>
              </a:tr>
              <a:tr h="128270">
                <a:tc vMerge="1">
                  <a:tcPr>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tcPr>
                </a:tc>
                <a:tc vMerge="1">
                  <a:tcPr>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tcPr>
                </a:tc>
                <a:tc>
                  <a:txBody>
                    <a:bodyPr/>
                    <a:p>
                      <a:pPr algn="ctr" fontAlgn="ctr"/>
                      <a:r>
                        <a:rPr lang="en-US" altLang="zh-CN" sz="800" b="1" i="0">
                          <a:solidFill>
                            <a:srgbClr val="000000"/>
                          </a:solidFill>
                          <a:latin typeface="华文楷体" panose="02010600040101010101" charset="-122"/>
                          <a:ea typeface="华文楷体" panose="02010600040101010101" charset="-122"/>
                          <a:cs typeface="华文楷体" panose="02010600040101010101" charset="-122"/>
                        </a:rPr>
                        <a:t>·MES</a:t>
                      </a:r>
                      <a:r>
                        <a:rPr lang="zh-CN" altLang="en-US" sz="800" b="1" i="0">
                          <a:solidFill>
                            <a:srgbClr val="000000"/>
                          </a:solidFill>
                          <a:latin typeface="华文楷体" panose="02010600040101010101" charset="-122"/>
                          <a:ea typeface="华文楷体" panose="02010600040101010101" charset="-122"/>
                          <a:cs typeface="华文楷体" panose="02010600040101010101" charset="-122"/>
                        </a:rPr>
                        <a:t>系统及电脑服务器</a:t>
                      </a:r>
                      <a:endParaRPr lang="zh-CN" altLang="en-US" sz="800" b="1" i="0">
                        <a:solidFill>
                          <a:srgbClr val="000000"/>
                        </a:solidFill>
                        <a:latin typeface="华文楷体" panose="02010600040101010101" charset="-122"/>
                        <a:ea typeface="华文楷体" panose="02010600040101010101" charset="-122"/>
                        <a:cs typeface="华文楷体" panose="02010600040101010101" charset="-122"/>
                      </a:endParaRPr>
                    </a:p>
                  </a:txBody>
                  <a:tcPr marL="6667" marR="6667" marT="6667" marB="0" anchor="ctr" anchorCtr="0">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lnT w="12700" cap="flat" cmpd="sng">
                      <a:solidFill>
                        <a:schemeClr val="bg1">
                          <a:lumMod val="75000"/>
                        </a:schemeClr>
                      </a:solidFill>
                      <a:prstDash val="solid"/>
                      <a:headEnd type="none" w="med" len="med"/>
                      <a:tailEnd type="none" w="med" len="med"/>
                    </a:lnT>
                    <a:lnB w="12700" cap="flat" cmpd="sng">
                      <a:solidFill>
                        <a:schemeClr val="bg1">
                          <a:lumMod val="75000"/>
                        </a:schemeClr>
                      </a:solidFill>
                      <a:prstDash val="solid"/>
                      <a:headEnd type="none" w="med" len="med"/>
                      <a:tailEnd type="none" w="med" len="med"/>
                    </a:lnB>
                    <a:noFill/>
                  </a:tcPr>
                </a:tc>
                <a:tc>
                  <a:txBody>
                    <a:bodyPr/>
                    <a:p>
                      <a:pPr algn="ctr" fontAlgn="ctr"/>
                      <a:r>
                        <a:rPr lang="zh-CN" altLang="en-US" sz="800" b="1" i="0">
                          <a:solidFill>
                            <a:srgbClr val="000000"/>
                          </a:solidFill>
                          <a:latin typeface="华文楷体" panose="02010600040101010101" charset="-122"/>
                          <a:ea typeface="华文楷体" panose="02010600040101010101" charset="-122"/>
                        </a:rPr>
                        <a:t>套</a:t>
                      </a:r>
                      <a:endParaRPr lang="zh-CN" altLang="en-US" sz="800" b="1" i="0">
                        <a:solidFill>
                          <a:srgbClr val="000000"/>
                        </a:solidFill>
                        <a:latin typeface="华文楷体" panose="02010600040101010101" charset="-122"/>
                        <a:ea typeface="华文楷体" panose="02010600040101010101" charset="-122"/>
                      </a:endParaRPr>
                    </a:p>
                  </a:txBody>
                  <a:tcPr marL="6667" marR="6667" marT="6667" marB="0" anchor="ctr" anchorCtr="0">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lnT w="12700" cap="flat" cmpd="sng">
                      <a:solidFill>
                        <a:schemeClr val="bg1">
                          <a:lumMod val="75000"/>
                        </a:schemeClr>
                      </a:solidFill>
                      <a:prstDash val="solid"/>
                      <a:headEnd type="none" w="med" len="med"/>
                      <a:tailEnd type="none" w="med" len="med"/>
                    </a:lnT>
                    <a:lnB w="12700" cap="flat" cmpd="sng">
                      <a:solidFill>
                        <a:schemeClr val="bg1">
                          <a:lumMod val="75000"/>
                        </a:schemeClr>
                      </a:solidFill>
                      <a:prstDash val="solid"/>
                      <a:headEnd type="none" w="med" len="med"/>
                      <a:tailEnd type="none" w="med" len="med"/>
                    </a:lnB>
                    <a:noFill/>
                  </a:tcPr>
                </a:tc>
                <a:tc>
                  <a:txBody>
                    <a:bodyPr/>
                    <a:p>
                      <a:pPr algn="ctr" fontAlgn="ctr"/>
                      <a:r>
                        <a:rPr lang="en-US" altLang="zh-CN" sz="800" b="1" i="0">
                          <a:solidFill>
                            <a:srgbClr val="000000"/>
                          </a:solidFill>
                          <a:latin typeface="华文楷体" panose="02010600040101010101" charset="-122"/>
                          <a:ea typeface="华文楷体" panose="02010600040101010101" charset="-122"/>
                        </a:rPr>
                        <a:t>1</a:t>
                      </a:r>
                      <a:endParaRPr lang="en-US" altLang="zh-CN" sz="800" b="1" i="0">
                        <a:solidFill>
                          <a:srgbClr val="000000"/>
                        </a:solidFill>
                        <a:latin typeface="华文楷体" panose="02010600040101010101" charset="-122"/>
                        <a:ea typeface="华文楷体" panose="02010600040101010101" charset="-122"/>
                      </a:endParaRPr>
                    </a:p>
                  </a:txBody>
                  <a:tcPr marL="6667" marR="6667" marT="6667" marB="0" anchor="ctr" anchorCtr="0">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lnT w="12700" cap="flat" cmpd="sng">
                      <a:solidFill>
                        <a:schemeClr val="bg1">
                          <a:lumMod val="75000"/>
                        </a:schemeClr>
                      </a:solidFill>
                      <a:prstDash val="solid"/>
                      <a:headEnd type="none" w="med" len="med"/>
                      <a:tailEnd type="none" w="med" len="med"/>
                    </a:lnT>
                    <a:lnB w="12700" cap="flat" cmpd="sng">
                      <a:solidFill>
                        <a:schemeClr val="bg1">
                          <a:lumMod val="75000"/>
                        </a:schemeClr>
                      </a:solidFill>
                      <a:prstDash val="solid"/>
                      <a:headEnd type="none" w="med" len="med"/>
                      <a:tailEnd type="none" w="med" len="med"/>
                    </a:lnB>
                    <a:noFill/>
                  </a:tcPr>
                </a:tc>
                <a:tc>
                  <a:txBody>
                    <a:bodyPr/>
                    <a:p>
                      <a:pPr algn="ctr" fontAlgn="ctr"/>
                      <a:r>
                        <a:rPr lang="zh-CN" altLang="en-US" sz="800" b="1" i="0">
                          <a:solidFill>
                            <a:srgbClr val="000000"/>
                          </a:solidFill>
                          <a:latin typeface="华文楷体" panose="02010600040101010101" charset="-122"/>
                          <a:ea typeface="华文楷体" panose="02010600040101010101" charset="-122"/>
                        </a:rPr>
                        <a:t>新做</a:t>
                      </a:r>
                      <a:endParaRPr lang="zh-CN" altLang="en-US" sz="800" b="1" i="0">
                        <a:solidFill>
                          <a:srgbClr val="000000"/>
                        </a:solidFill>
                        <a:latin typeface="华文楷体" panose="02010600040101010101" charset="-122"/>
                        <a:ea typeface="华文楷体" panose="02010600040101010101" charset="-122"/>
                      </a:endParaRPr>
                    </a:p>
                  </a:txBody>
                  <a:tcPr marL="6667" marR="6667" marT="6667" marB="0" anchor="ctr" anchorCtr="0">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lnT w="12700" cap="flat" cmpd="sng">
                      <a:solidFill>
                        <a:schemeClr val="bg1">
                          <a:lumMod val="75000"/>
                        </a:schemeClr>
                      </a:solidFill>
                      <a:prstDash val="solid"/>
                      <a:headEnd type="none" w="med" len="med"/>
                      <a:tailEnd type="none" w="med" len="med"/>
                    </a:lnT>
                    <a:lnB w="12700" cap="flat" cmpd="sng">
                      <a:solidFill>
                        <a:schemeClr val="bg1">
                          <a:lumMod val="75000"/>
                        </a:schemeClr>
                      </a:solidFill>
                      <a:prstDash val="solid"/>
                      <a:headEnd type="none" w="med" len="med"/>
                      <a:tailEnd type="none" w="med" len="med"/>
                    </a:lnB>
                    <a:noFill/>
                  </a:tcPr>
                </a:tc>
                <a:tc>
                  <a:txBody>
                    <a:bodyPr/>
                    <a:p>
                      <a:pPr algn="ctr" fontAlgn="ctr"/>
                      <a:r>
                        <a:rPr lang="en-US" altLang="zh-CN" sz="800" b="1" i="0">
                          <a:solidFill>
                            <a:srgbClr val="000000"/>
                          </a:solidFill>
                          <a:latin typeface="华文楷体" panose="02010600040101010101" charset="-122"/>
                          <a:ea typeface="华文楷体" panose="02010600040101010101" charset="-122"/>
                        </a:rPr>
                        <a:t>18</a:t>
                      </a:r>
                      <a:endParaRPr lang="en-US" altLang="zh-CN" sz="800" b="1" i="0">
                        <a:solidFill>
                          <a:srgbClr val="000000"/>
                        </a:solidFill>
                        <a:latin typeface="华文楷体" panose="02010600040101010101" charset="-122"/>
                        <a:ea typeface="华文楷体" panose="02010600040101010101" charset="-122"/>
                      </a:endParaRPr>
                    </a:p>
                  </a:txBody>
                  <a:tcPr marL="6667" marR="6667" marT="6667" marB="0" anchor="ctr" anchorCtr="0">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lnT w="12700" cap="flat" cmpd="sng">
                      <a:solidFill>
                        <a:schemeClr val="bg1">
                          <a:lumMod val="75000"/>
                        </a:schemeClr>
                      </a:solidFill>
                      <a:prstDash val="solid"/>
                      <a:headEnd type="none" w="med" len="med"/>
                      <a:tailEnd type="none" w="med" len="med"/>
                    </a:lnT>
                    <a:lnB w="12700" cap="flat" cmpd="sng">
                      <a:solidFill>
                        <a:schemeClr val="bg1">
                          <a:lumMod val="75000"/>
                        </a:schemeClr>
                      </a:solidFill>
                      <a:prstDash val="solid"/>
                      <a:headEnd type="none" w="med" len="med"/>
                      <a:tailEnd type="none" w="med" len="med"/>
                    </a:lnB>
                    <a:noFill/>
                  </a:tcPr>
                </a:tc>
                <a:tc>
                  <a:txBody>
                    <a:bodyPr/>
                    <a:p>
                      <a:pPr algn="ctr" fontAlgn="ctr"/>
                      <a:r>
                        <a:rPr lang="en-US" altLang="zh-CN" sz="800" b="1" i="0">
                          <a:solidFill>
                            <a:srgbClr val="000000"/>
                          </a:solidFill>
                          <a:latin typeface="华文楷体" panose="02010600040101010101" charset="-122"/>
                          <a:ea typeface="华文楷体" panose="02010600040101010101" charset="-122"/>
                        </a:rPr>
                        <a:t>18</a:t>
                      </a:r>
                      <a:endParaRPr lang="en-US" altLang="zh-CN" sz="800" b="1" i="0">
                        <a:solidFill>
                          <a:srgbClr val="000000"/>
                        </a:solidFill>
                        <a:latin typeface="华文楷体" panose="02010600040101010101" charset="-122"/>
                        <a:ea typeface="华文楷体" panose="02010600040101010101" charset="-122"/>
                      </a:endParaRPr>
                    </a:p>
                  </a:txBody>
                  <a:tcPr marL="6667" marR="6667" marT="6667" marB="0" anchor="ctr" anchorCtr="0">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lnT w="12700" cap="flat" cmpd="sng">
                      <a:solidFill>
                        <a:schemeClr val="bg1">
                          <a:lumMod val="75000"/>
                        </a:schemeClr>
                      </a:solidFill>
                      <a:prstDash val="solid"/>
                      <a:headEnd type="none" w="med" len="med"/>
                      <a:tailEnd type="none" w="med" len="med"/>
                    </a:lnT>
                    <a:lnB w="12700" cap="flat" cmpd="sng">
                      <a:solidFill>
                        <a:schemeClr val="bg1">
                          <a:lumMod val="75000"/>
                        </a:schemeClr>
                      </a:solidFill>
                      <a:prstDash val="solid"/>
                      <a:headEnd type="none" w="med" len="med"/>
                      <a:tailEnd type="none" w="med" len="med"/>
                    </a:lnB>
                    <a:solidFill>
                      <a:srgbClr val="FFFFFF"/>
                    </a:solidFill>
                  </a:tcPr>
                </a:tc>
                <a:tc>
                  <a:txBody>
                    <a:bodyPr/>
                    <a:p>
                      <a:pPr algn="l" fontAlgn="ctr"/>
                      <a:r>
                        <a:rPr lang="en-US" altLang="zh-CN" sz="800" b="1" i="0">
                          <a:solidFill>
                            <a:srgbClr val="000000"/>
                          </a:solidFill>
                          <a:latin typeface="华文楷体" panose="02010600040101010101" charset="-122"/>
                          <a:ea typeface="华文楷体" panose="02010600040101010101" charset="-122"/>
                          <a:cs typeface="华文楷体" panose="02010600040101010101" charset="-122"/>
                        </a:rPr>
                        <a:t> · </a:t>
                      </a:r>
                      <a:r>
                        <a:rPr lang="zh-CN" altLang="en-US" sz="800" b="1" i="0">
                          <a:solidFill>
                            <a:srgbClr val="000000"/>
                          </a:solidFill>
                          <a:latin typeface="华文楷体" panose="02010600040101010101" charset="-122"/>
                          <a:ea typeface="华文楷体" panose="02010600040101010101" charset="-122"/>
                          <a:cs typeface="华文楷体" panose="02010600040101010101" charset="-122"/>
                        </a:rPr>
                        <a:t>新制作靠背工装，带翻转</a:t>
                      </a:r>
                      <a:r>
                        <a:rPr lang="en-US" altLang="zh-CN" sz="800" b="1" i="0">
                          <a:solidFill>
                            <a:srgbClr val="000000"/>
                          </a:solidFill>
                          <a:latin typeface="华文楷体" panose="02010600040101010101" charset="-122"/>
                          <a:ea typeface="华文楷体" panose="02010600040101010101" charset="-122"/>
                          <a:cs typeface="华文楷体" panose="02010600040101010101" charset="-122"/>
                        </a:rPr>
                        <a:t>45°</a:t>
                      </a:r>
                      <a:r>
                        <a:rPr lang="zh-CN" altLang="en-US" sz="800" b="1" i="0">
                          <a:solidFill>
                            <a:srgbClr val="000000"/>
                          </a:solidFill>
                          <a:latin typeface="华文楷体" panose="02010600040101010101" charset="-122"/>
                          <a:ea typeface="华文楷体" panose="02010600040101010101" charset="-122"/>
                          <a:cs typeface="华文楷体" panose="02010600040101010101" charset="-122"/>
                        </a:rPr>
                        <a:t>、</a:t>
                      </a:r>
                      <a:r>
                        <a:rPr lang="en-US" altLang="zh-CN" sz="800" b="1" i="0">
                          <a:solidFill>
                            <a:srgbClr val="000000"/>
                          </a:solidFill>
                          <a:latin typeface="华文楷体" panose="02010600040101010101" charset="-122"/>
                          <a:ea typeface="华文楷体" panose="02010600040101010101" charset="-122"/>
                          <a:cs typeface="华文楷体" panose="02010600040101010101" charset="-122"/>
                        </a:rPr>
                        <a:t>90°2</a:t>
                      </a:r>
                      <a:r>
                        <a:rPr lang="zh-CN" altLang="en-US" sz="800" b="1" i="0">
                          <a:solidFill>
                            <a:srgbClr val="000000"/>
                          </a:solidFill>
                          <a:latin typeface="华文楷体" panose="02010600040101010101" charset="-122"/>
                          <a:ea typeface="华文楷体" panose="02010600040101010101" charset="-122"/>
                          <a:cs typeface="华文楷体" panose="02010600040101010101" charset="-122"/>
                        </a:rPr>
                        <a:t>档</a:t>
                      </a:r>
                      <a:endParaRPr lang="zh-CN" altLang="en-US" sz="800" b="1" i="0">
                        <a:solidFill>
                          <a:srgbClr val="000000"/>
                        </a:solidFill>
                        <a:latin typeface="华文楷体" panose="02010600040101010101" charset="-122"/>
                        <a:ea typeface="华文楷体" panose="02010600040101010101" charset="-122"/>
                        <a:cs typeface="华文楷体" panose="02010600040101010101" charset="-122"/>
                      </a:endParaRPr>
                    </a:p>
                  </a:txBody>
                  <a:tcPr marL="6667" marR="6667" marT="6667" marB="0" anchor="ctr" anchorCtr="0">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lnT w="12700" cap="flat" cmpd="sng">
                      <a:solidFill>
                        <a:schemeClr val="bg1">
                          <a:lumMod val="75000"/>
                        </a:schemeClr>
                      </a:solidFill>
                      <a:prstDash val="solid"/>
                      <a:headEnd type="none" w="med" len="med"/>
                      <a:tailEnd type="none" w="med" len="med"/>
                    </a:lnT>
                    <a:lnB w="12700" cap="flat" cmpd="sng">
                      <a:solidFill>
                        <a:schemeClr val="bg1">
                          <a:lumMod val="75000"/>
                        </a:schemeClr>
                      </a:solidFill>
                      <a:prstDash val="solid"/>
                      <a:headEnd type="none" w="med" len="med"/>
                      <a:tailEnd type="none" w="med" len="med"/>
                    </a:lnB>
                    <a:noFill/>
                  </a:tcPr>
                </a:tc>
              </a:tr>
              <a:tr h="128270">
                <a:tc vMerge="1">
                  <a:tcPr>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tcPr>
                </a:tc>
                <a:tc vMerge="1">
                  <a:tcPr>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tcPr>
                </a:tc>
                <a:tc>
                  <a:txBody>
                    <a:bodyPr/>
                    <a:p>
                      <a:pPr algn="ctr" fontAlgn="ctr"/>
                      <a:r>
                        <a:rPr lang="en-US" altLang="zh-CN" sz="800" b="1" i="0">
                          <a:solidFill>
                            <a:srgbClr val="000000"/>
                          </a:solidFill>
                          <a:latin typeface="华文楷体" panose="02010600040101010101" charset="-122"/>
                          <a:ea typeface="华文楷体" panose="02010600040101010101" charset="-122"/>
                          <a:cs typeface="华文楷体" panose="02010600040101010101" charset="-122"/>
                        </a:rPr>
                        <a:t>·</a:t>
                      </a:r>
                      <a:r>
                        <a:rPr lang="zh-CN" altLang="en-US" sz="800" b="1" i="0">
                          <a:solidFill>
                            <a:srgbClr val="000000"/>
                          </a:solidFill>
                          <a:latin typeface="华文楷体" panose="02010600040101010101" charset="-122"/>
                          <a:ea typeface="华文楷体" panose="02010600040101010101" charset="-122"/>
                          <a:cs typeface="华文楷体" panose="02010600040101010101" charset="-122"/>
                        </a:rPr>
                        <a:t>电脑终端</a:t>
                      </a:r>
                      <a:r>
                        <a:rPr lang="en-US" altLang="zh-CN" sz="800" b="1" i="0">
                          <a:solidFill>
                            <a:srgbClr val="000000"/>
                          </a:solidFill>
                          <a:latin typeface="华文楷体" panose="02010600040101010101" charset="-122"/>
                          <a:ea typeface="华文楷体" panose="02010600040101010101" charset="-122"/>
                          <a:cs typeface="华文楷体" panose="02010600040101010101" charset="-122"/>
                        </a:rPr>
                        <a:t>18</a:t>
                      </a:r>
                      <a:r>
                        <a:rPr lang="zh-CN" altLang="en-US" sz="800" b="1" i="0">
                          <a:solidFill>
                            <a:srgbClr val="000000"/>
                          </a:solidFill>
                          <a:latin typeface="华文楷体" panose="02010600040101010101" charset="-122"/>
                          <a:ea typeface="华文楷体" panose="02010600040101010101" charset="-122"/>
                          <a:cs typeface="华文楷体" panose="02010600040101010101" charset="-122"/>
                        </a:rPr>
                        <a:t>套</a:t>
                      </a:r>
                      <a:endParaRPr lang="zh-CN" altLang="en-US" sz="800" b="1" i="0">
                        <a:solidFill>
                          <a:srgbClr val="000000"/>
                        </a:solidFill>
                        <a:latin typeface="华文楷体" panose="02010600040101010101" charset="-122"/>
                        <a:ea typeface="华文楷体" panose="02010600040101010101" charset="-122"/>
                        <a:cs typeface="华文楷体" panose="02010600040101010101" charset="-122"/>
                      </a:endParaRPr>
                    </a:p>
                  </a:txBody>
                  <a:tcPr marL="6667" marR="6667" marT="6667" marB="0" anchor="ctr" anchorCtr="0">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lnT w="12700" cap="flat" cmpd="sng">
                      <a:solidFill>
                        <a:schemeClr val="bg1">
                          <a:lumMod val="75000"/>
                        </a:schemeClr>
                      </a:solidFill>
                      <a:prstDash val="solid"/>
                      <a:headEnd type="none" w="med" len="med"/>
                      <a:tailEnd type="none" w="med" len="med"/>
                    </a:lnT>
                    <a:lnB w="12700" cap="flat" cmpd="sng">
                      <a:solidFill>
                        <a:schemeClr val="bg1">
                          <a:lumMod val="75000"/>
                        </a:schemeClr>
                      </a:solidFill>
                      <a:prstDash val="solid"/>
                      <a:headEnd type="none" w="med" len="med"/>
                      <a:tailEnd type="none" w="med" len="med"/>
                    </a:lnB>
                    <a:noFill/>
                  </a:tcPr>
                </a:tc>
                <a:tc>
                  <a:txBody>
                    <a:bodyPr/>
                    <a:p>
                      <a:pPr algn="ctr" fontAlgn="ctr"/>
                      <a:r>
                        <a:rPr lang="zh-CN" altLang="en-US" sz="800" b="1" i="0">
                          <a:solidFill>
                            <a:srgbClr val="000000"/>
                          </a:solidFill>
                          <a:latin typeface="华文楷体" panose="02010600040101010101" charset="-122"/>
                          <a:ea typeface="华文楷体" panose="02010600040101010101" charset="-122"/>
                        </a:rPr>
                        <a:t>套</a:t>
                      </a:r>
                      <a:endParaRPr lang="zh-CN" altLang="en-US" sz="800" b="1" i="0">
                        <a:solidFill>
                          <a:srgbClr val="000000"/>
                        </a:solidFill>
                        <a:latin typeface="华文楷体" panose="02010600040101010101" charset="-122"/>
                        <a:ea typeface="华文楷体" panose="02010600040101010101" charset="-122"/>
                      </a:endParaRPr>
                    </a:p>
                  </a:txBody>
                  <a:tcPr marL="6667" marR="6667" marT="6667" marB="0" anchor="ctr" anchorCtr="0">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lnT w="12700" cap="flat" cmpd="sng">
                      <a:solidFill>
                        <a:schemeClr val="bg1">
                          <a:lumMod val="75000"/>
                        </a:schemeClr>
                      </a:solidFill>
                      <a:prstDash val="solid"/>
                      <a:headEnd type="none" w="med" len="med"/>
                      <a:tailEnd type="none" w="med" len="med"/>
                    </a:lnT>
                    <a:lnB w="12700" cap="flat" cmpd="sng">
                      <a:solidFill>
                        <a:schemeClr val="bg1">
                          <a:lumMod val="75000"/>
                        </a:schemeClr>
                      </a:solidFill>
                      <a:prstDash val="solid"/>
                      <a:headEnd type="none" w="med" len="med"/>
                      <a:tailEnd type="none" w="med" len="med"/>
                    </a:lnB>
                    <a:noFill/>
                  </a:tcPr>
                </a:tc>
                <a:tc>
                  <a:txBody>
                    <a:bodyPr/>
                    <a:p>
                      <a:pPr algn="ctr" fontAlgn="ctr"/>
                      <a:r>
                        <a:rPr lang="en-US" altLang="zh-CN" sz="800" b="1" i="0">
                          <a:solidFill>
                            <a:srgbClr val="000000"/>
                          </a:solidFill>
                          <a:latin typeface="华文楷体" panose="02010600040101010101" charset="-122"/>
                          <a:ea typeface="华文楷体" panose="02010600040101010101" charset="-122"/>
                        </a:rPr>
                        <a:t>18</a:t>
                      </a:r>
                      <a:endParaRPr lang="en-US" altLang="zh-CN" sz="800" b="1" i="0">
                        <a:solidFill>
                          <a:srgbClr val="000000"/>
                        </a:solidFill>
                        <a:latin typeface="华文楷体" panose="02010600040101010101" charset="-122"/>
                        <a:ea typeface="华文楷体" panose="02010600040101010101" charset="-122"/>
                      </a:endParaRPr>
                    </a:p>
                  </a:txBody>
                  <a:tcPr marL="6667" marR="6667" marT="6667" marB="0" anchor="ctr" anchorCtr="0">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lnT w="12700" cap="flat" cmpd="sng">
                      <a:solidFill>
                        <a:schemeClr val="bg1">
                          <a:lumMod val="75000"/>
                        </a:schemeClr>
                      </a:solidFill>
                      <a:prstDash val="solid"/>
                      <a:headEnd type="none" w="med" len="med"/>
                      <a:tailEnd type="none" w="med" len="med"/>
                    </a:lnT>
                    <a:lnB w="12700" cap="flat" cmpd="sng">
                      <a:solidFill>
                        <a:schemeClr val="bg1">
                          <a:lumMod val="75000"/>
                        </a:schemeClr>
                      </a:solidFill>
                      <a:prstDash val="solid"/>
                      <a:headEnd type="none" w="med" len="med"/>
                      <a:tailEnd type="none" w="med" len="med"/>
                    </a:lnB>
                    <a:noFill/>
                  </a:tcPr>
                </a:tc>
                <a:tc>
                  <a:txBody>
                    <a:bodyPr/>
                    <a:p>
                      <a:pPr algn="ctr" fontAlgn="ctr"/>
                      <a:r>
                        <a:rPr lang="zh-CN" altLang="en-US" sz="800" b="1" i="0">
                          <a:solidFill>
                            <a:srgbClr val="000000"/>
                          </a:solidFill>
                          <a:latin typeface="华文楷体" panose="02010600040101010101" charset="-122"/>
                          <a:ea typeface="华文楷体" panose="02010600040101010101" charset="-122"/>
                        </a:rPr>
                        <a:t>新做</a:t>
                      </a:r>
                      <a:endParaRPr lang="zh-CN" altLang="en-US" sz="800" b="1" i="0">
                        <a:solidFill>
                          <a:srgbClr val="000000"/>
                        </a:solidFill>
                        <a:latin typeface="华文楷体" panose="02010600040101010101" charset="-122"/>
                        <a:ea typeface="华文楷体" panose="02010600040101010101" charset="-122"/>
                      </a:endParaRPr>
                    </a:p>
                  </a:txBody>
                  <a:tcPr marL="6667" marR="6667" marT="6667" marB="0" anchor="ctr" anchorCtr="0">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lnT w="12700" cap="flat" cmpd="sng">
                      <a:solidFill>
                        <a:schemeClr val="bg1">
                          <a:lumMod val="75000"/>
                        </a:schemeClr>
                      </a:solidFill>
                      <a:prstDash val="solid"/>
                      <a:headEnd type="none" w="med" len="med"/>
                      <a:tailEnd type="none" w="med" len="med"/>
                    </a:lnT>
                    <a:lnB w="12700" cap="flat" cmpd="sng">
                      <a:solidFill>
                        <a:schemeClr val="bg1">
                          <a:lumMod val="75000"/>
                        </a:schemeClr>
                      </a:solidFill>
                      <a:prstDash val="solid"/>
                      <a:headEnd type="none" w="med" len="med"/>
                      <a:tailEnd type="none" w="med" len="med"/>
                    </a:lnB>
                    <a:noFill/>
                  </a:tcPr>
                </a:tc>
                <a:tc>
                  <a:txBody>
                    <a:bodyPr/>
                    <a:p>
                      <a:pPr algn="ctr" fontAlgn="ctr"/>
                      <a:r>
                        <a:rPr lang="en-US" altLang="zh-CN" sz="800" b="1" i="0">
                          <a:solidFill>
                            <a:srgbClr val="000000"/>
                          </a:solidFill>
                          <a:latin typeface="华文楷体" panose="02010600040101010101" charset="-122"/>
                          <a:ea typeface="华文楷体" panose="02010600040101010101" charset="-122"/>
                        </a:rPr>
                        <a:t>1.1</a:t>
                      </a:r>
                      <a:endParaRPr lang="en-US" altLang="zh-CN" sz="800" b="1" i="0">
                        <a:solidFill>
                          <a:srgbClr val="000000"/>
                        </a:solidFill>
                        <a:latin typeface="华文楷体" panose="02010600040101010101" charset="-122"/>
                        <a:ea typeface="华文楷体" panose="02010600040101010101" charset="-122"/>
                      </a:endParaRPr>
                    </a:p>
                  </a:txBody>
                  <a:tcPr marL="6667" marR="6667" marT="6667" marB="0" anchor="ctr" anchorCtr="0">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lnT w="12700" cap="flat" cmpd="sng">
                      <a:solidFill>
                        <a:schemeClr val="bg1">
                          <a:lumMod val="75000"/>
                        </a:schemeClr>
                      </a:solidFill>
                      <a:prstDash val="solid"/>
                      <a:headEnd type="none" w="med" len="med"/>
                      <a:tailEnd type="none" w="med" len="med"/>
                    </a:lnT>
                    <a:lnB w="12700" cap="flat" cmpd="sng">
                      <a:solidFill>
                        <a:schemeClr val="bg1">
                          <a:lumMod val="75000"/>
                        </a:schemeClr>
                      </a:solidFill>
                      <a:prstDash val="solid"/>
                      <a:headEnd type="none" w="med" len="med"/>
                      <a:tailEnd type="none" w="med" len="med"/>
                    </a:lnB>
                    <a:noFill/>
                  </a:tcPr>
                </a:tc>
                <a:tc>
                  <a:txBody>
                    <a:bodyPr/>
                    <a:p>
                      <a:pPr algn="ctr" fontAlgn="ctr"/>
                      <a:r>
                        <a:rPr lang="en-US" altLang="zh-CN" sz="800" b="1" i="0">
                          <a:solidFill>
                            <a:srgbClr val="000000"/>
                          </a:solidFill>
                          <a:latin typeface="华文楷体" panose="02010600040101010101" charset="-122"/>
                          <a:ea typeface="华文楷体" panose="02010600040101010101" charset="-122"/>
                        </a:rPr>
                        <a:t>19.8</a:t>
                      </a:r>
                      <a:endParaRPr lang="en-US" altLang="zh-CN" sz="800" b="1" i="0">
                        <a:solidFill>
                          <a:srgbClr val="000000"/>
                        </a:solidFill>
                        <a:latin typeface="华文楷体" panose="02010600040101010101" charset="-122"/>
                        <a:ea typeface="华文楷体" panose="02010600040101010101" charset="-122"/>
                      </a:endParaRPr>
                    </a:p>
                  </a:txBody>
                  <a:tcPr marL="6667" marR="6667" marT="6667" marB="0" anchor="ctr" anchorCtr="0">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lnT w="12700" cap="flat" cmpd="sng">
                      <a:solidFill>
                        <a:schemeClr val="bg1">
                          <a:lumMod val="75000"/>
                        </a:schemeClr>
                      </a:solidFill>
                      <a:prstDash val="solid"/>
                      <a:headEnd type="none" w="med" len="med"/>
                      <a:tailEnd type="none" w="med" len="med"/>
                    </a:lnT>
                    <a:lnB w="12700" cap="flat" cmpd="sng">
                      <a:solidFill>
                        <a:schemeClr val="bg1">
                          <a:lumMod val="75000"/>
                        </a:schemeClr>
                      </a:solidFill>
                      <a:prstDash val="solid"/>
                      <a:headEnd type="none" w="med" len="med"/>
                      <a:tailEnd type="none" w="med" len="med"/>
                    </a:lnB>
                    <a:solidFill>
                      <a:srgbClr val="FFFFFF"/>
                    </a:solidFill>
                  </a:tcPr>
                </a:tc>
                <a:tc>
                  <a:txBody>
                    <a:bodyPr/>
                    <a:p>
                      <a:pPr algn="l" fontAlgn="ctr"/>
                      <a:r>
                        <a:rPr lang="en-US" altLang="zh-CN" sz="800" b="1" i="0">
                          <a:solidFill>
                            <a:srgbClr val="000000"/>
                          </a:solidFill>
                          <a:latin typeface="华文楷体" panose="02010600040101010101" charset="-122"/>
                          <a:ea typeface="华文楷体" panose="02010600040101010101" charset="-122"/>
                          <a:cs typeface="华文楷体" panose="02010600040101010101" charset="-122"/>
                        </a:rPr>
                        <a:t> · </a:t>
                      </a:r>
                      <a:r>
                        <a:rPr lang="zh-CN" altLang="en-US" sz="800" b="1" i="0">
                          <a:solidFill>
                            <a:srgbClr val="000000"/>
                          </a:solidFill>
                          <a:latin typeface="华文楷体" panose="02010600040101010101" charset="-122"/>
                          <a:ea typeface="华文楷体" panose="02010600040101010101" charset="-122"/>
                          <a:cs typeface="华文楷体" panose="02010600040101010101" charset="-122"/>
                        </a:rPr>
                        <a:t>带灯带及</a:t>
                      </a:r>
                      <a:r>
                        <a:rPr lang="en-US" altLang="zh-CN" sz="800" b="1" i="0">
                          <a:solidFill>
                            <a:srgbClr val="000000"/>
                          </a:solidFill>
                          <a:latin typeface="华文楷体" panose="02010600040101010101" charset="-122"/>
                          <a:ea typeface="华文楷体" panose="02010600040101010101" charset="-122"/>
                          <a:cs typeface="华文楷体" panose="02010600040101010101" charset="-122"/>
                        </a:rPr>
                        <a:t>MES</a:t>
                      </a:r>
                      <a:r>
                        <a:rPr lang="zh-CN" altLang="en-US" sz="800" b="1" i="0">
                          <a:solidFill>
                            <a:srgbClr val="000000"/>
                          </a:solidFill>
                          <a:latin typeface="华文楷体" panose="02010600040101010101" charset="-122"/>
                          <a:ea typeface="华文楷体" panose="02010600040101010101" charset="-122"/>
                          <a:cs typeface="华文楷体" panose="02010600040101010101" charset="-122"/>
                        </a:rPr>
                        <a:t>固定操作台</a:t>
                      </a:r>
                      <a:endParaRPr lang="zh-CN" altLang="en-US" sz="800" b="1" i="0">
                        <a:solidFill>
                          <a:srgbClr val="000000"/>
                        </a:solidFill>
                        <a:latin typeface="华文楷体" panose="02010600040101010101" charset="-122"/>
                        <a:ea typeface="华文楷体" panose="02010600040101010101" charset="-122"/>
                        <a:cs typeface="华文楷体" panose="02010600040101010101" charset="-122"/>
                      </a:endParaRPr>
                    </a:p>
                  </a:txBody>
                  <a:tcPr marL="6667" marR="6667" marT="6667" marB="0" anchor="ctr" anchorCtr="0">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lnT w="12700" cap="flat" cmpd="sng">
                      <a:solidFill>
                        <a:schemeClr val="bg1">
                          <a:lumMod val="75000"/>
                        </a:schemeClr>
                      </a:solidFill>
                      <a:prstDash val="solid"/>
                      <a:headEnd type="none" w="med" len="med"/>
                      <a:tailEnd type="none" w="med" len="med"/>
                    </a:lnT>
                    <a:lnB w="12700" cap="flat" cmpd="sng">
                      <a:solidFill>
                        <a:schemeClr val="bg1">
                          <a:lumMod val="75000"/>
                        </a:schemeClr>
                      </a:solidFill>
                      <a:prstDash val="solid"/>
                      <a:headEnd type="none" w="med" len="med"/>
                      <a:tailEnd type="none" w="med" len="med"/>
                    </a:lnB>
                    <a:noFill/>
                  </a:tcPr>
                </a:tc>
              </a:tr>
              <a:tr h="128270">
                <a:tc vMerge="1">
                  <a:tcPr>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tcPr>
                </a:tc>
                <a:tc vMerge="1">
                  <a:tcPr>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tcPr>
                </a:tc>
                <a:tc>
                  <a:txBody>
                    <a:bodyPr/>
                    <a:p>
                      <a:pPr algn="ctr" fontAlgn="ctr"/>
                      <a:r>
                        <a:rPr lang="zh-CN" altLang="en-US" sz="800" b="1" i="0">
                          <a:solidFill>
                            <a:srgbClr val="000000"/>
                          </a:solidFill>
                          <a:latin typeface="华文楷体" panose="02010600040101010101" charset="-122"/>
                          <a:ea typeface="华文楷体" panose="02010600040101010101" charset="-122"/>
                        </a:rPr>
                        <a:t>外围系统及软件</a:t>
                      </a:r>
                      <a:endParaRPr lang="zh-CN" altLang="en-US" sz="800" b="1" i="0">
                        <a:solidFill>
                          <a:srgbClr val="000000"/>
                        </a:solidFill>
                        <a:latin typeface="华文楷体" panose="02010600040101010101" charset="-122"/>
                        <a:ea typeface="华文楷体" panose="02010600040101010101" charset="-122"/>
                      </a:endParaRPr>
                    </a:p>
                  </a:txBody>
                  <a:tcPr marL="6667" marR="6667" marT="6667" marB="0" anchor="ctr" anchorCtr="0">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lnT w="12700" cap="flat" cmpd="sng">
                      <a:solidFill>
                        <a:schemeClr val="bg1">
                          <a:lumMod val="75000"/>
                        </a:schemeClr>
                      </a:solidFill>
                      <a:prstDash val="solid"/>
                      <a:headEnd type="none" w="med" len="med"/>
                      <a:tailEnd type="none" w="med" len="med"/>
                    </a:lnT>
                    <a:lnB w="12700" cap="flat" cmpd="sng">
                      <a:solidFill>
                        <a:schemeClr val="bg1">
                          <a:lumMod val="75000"/>
                        </a:schemeClr>
                      </a:solidFill>
                      <a:prstDash val="solid"/>
                      <a:headEnd type="none" w="med" len="med"/>
                      <a:tailEnd type="none" w="med" len="med"/>
                    </a:lnB>
                    <a:noFill/>
                  </a:tcPr>
                </a:tc>
                <a:tc>
                  <a:txBody>
                    <a:bodyPr/>
                    <a:p>
                      <a:pPr algn="ctr" fontAlgn="ctr"/>
                      <a:r>
                        <a:rPr lang="zh-CN" altLang="en-US" sz="800" b="1" i="0">
                          <a:solidFill>
                            <a:srgbClr val="000000"/>
                          </a:solidFill>
                          <a:latin typeface="华文楷体" panose="02010600040101010101" charset="-122"/>
                          <a:ea typeface="华文楷体" panose="02010600040101010101" charset="-122"/>
                        </a:rPr>
                        <a:t>套</a:t>
                      </a:r>
                      <a:endParaRPr lang="zh-CN" altLang="en-US" sz="800" b="1" i="0">
                        <a:solidFill>
                          <a:srgbClr val="000000"/>
                        </a:solidFill>
                        <a:latin typeface="华文楷体" panose="02010600040101010101" charset="-122"/>
                        <a:ea typeface="华文楷体" panose="02010600040101010101" charset="-122"/>
                      </a:endParaRPr>
                    </a:p>
                  </a:txBody>
                  <a:tcPr marL="6667" marR="6667" marT="6667" marB="0" anchor="ctr" anchorCtr="0">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lnT w="12700" cap="flat" cmpd="sng">
                      <a:solidFill>
                        <a:schemeClr val="bg1">
                          <a:lumMod val="75000"/>
                        </a:schemeClr>
                      </a:solidFill>
                      <a:prstDash val="solid"/>
                      <a:headEnd type="none" w="med" len="med"/>
                      <a:tailEnd type="none" w="med" len="med"/>
                    </a:lnT>
                    <a:lnB w="12700" cap="flat" cmpd="sng">
                      <a:solidFill>
                        <a:schemeClr val="bg1">
                          <a:lumMod val="75000"/>
                        </a:schemeClr>
                      </a:solidFill>
                      <a:prstDash val="solid"/>
                      <a:headEnd type="none" w="med" len="med"/>
                      <a:tailEnd type="none" w="med" len="med"/>
                    </a:lnB>
                    <a:noFill/>
                  </a:tcPr>
                </a:tc>
                <a:tc>
                  <a:txBody>
                    <a:bodyPr/>
                    <a:p>
                      <a:pPr algn="ctr" fontAlgn="ctr"/>
                      <a:r>
                        <a:rPr lang="en-US" altLang="zh-CN" sz="800" b="1" i="0">
                          <a:solidFill>
                            <a:srgbClr val="000000"/>
                          </a:solidFill>
                          <a:latin typeface="华文楷体" panose="02010600040101010101" charset="-122"/>
                          <a:ea typeface="华文楷体" panose="02010600040101010101" charset="-122"/>
                        </a:rPr>
                        <a:t>1</a:t>
                      </a:r>
                      <a:endParaRPr lang="en-US" altLang="zh-CN" sz="800" b="1" i="0">
                        <a:solidFill>
                          <a:srgbClr val="000000"/>
                        </a:solidFill>
                        <a:latin typeface="华文楷体" panose="02010600040101010101" charset="-122"/>
                        <a:ea typeface="华文楷体" panose="02010600040101010101" charset="-122"/>
                      </a:endParaRPr>
                    </a:p>
                  </a:txBody>
                  <a:tcPr marL="6667" marR="6667" marT="6667" marB="0" anchor="ctr" anchorCtr="0">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lnT w="12700" cap="flat" cmpd="sng">
                      <a:solidFill>
                        <a:schemeClr val="bg1">
                          <a:lumMod val="75000"/>
                        </a:schemeClr>
                      </a:solidFill>
                      <a:prstDash val="solid"/>
                      <a:headEnd type="none" w="med" len="med"/>
                      <a:tailEnd type="none" w="med" len="med"/>
                    </a:lnT>
                    <a:lnB w="12700" cap="flat" cmpd="sng">
                      <a:solidFill>
                        <a:schemeClr val="bg1">
                          <a:lumMod val="75000"/>
                        </a:schemeClr>
                      </a:solidFill>
                      <a:prstDash val="solid"/>
                      <a:headEnd type="none" w="med" len="med"/>
                      <a:tailEnd type="none" w="med" len="med"/>
                    </a:lnB>
                    <a:noFill/>
                  </a:tcPr>
                </a:tc>
                <a:tc>
                  <a:txBody>
                    <a:bodyPr/>
                    <a:p>
                      <a:pPr algn="ctr" fontAlgn="ctr"/>
                      <a:r>
                        <a:rPr lang="zh-CN" altLang="en-US" sz="800" b="1" i="0">
                          <a:solidFill>
                            <a:srgbClr val="000000"/>
                          </a:solidFill>
                          <a:latin typeface="华文楷体" panose="02010600040101010101" charset="-122"/>
                          <a:ea typeface="华文楷体" panose="02010600040101010101" charset="-122"/>
                        </a:rPr>
                        <a:t>新作</a:t>
                      </a:r>
                      <a:endParaRPr lang="zh-CN" altLang="en-US" sz="800" b="1" i="0">
                        <a:solidFill>
                          <a:srgbClr val="000000"/>
                        </a:solidFill>
                        <a:latin typeface="华文楷体" panose="02010600040101010101" charset="-122"/>
                        <a:ea typeface="华文楷体" panose="02010600040101010101" charset="-122"/>
                      </a:endParaRPr>
                    </a:p>
                  </a:txBody>
                  <a:tcPr marL="6667" marR="6667" marT="6667" marB="0" anchor="ctr" anchorCtr="0">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lnT w="12700" cap="flat" cmpd="sng">
                      <a:solidFill>
                        <a:schemeClr val="bg1">
                          <a:lumMod val="75000"/>
                        </a:schemeClr>
                      </a:solidFill>
                      <a:prstDash val="solid"/>
                      <a:headEnd type="none" w="med" len="med"/>
                      <a:tailEnd type="none" w="med" len="med"/>
                    </a:lnT>
                    <a:lnB w="12700" cap="flat" cmpd="sng">
                      <a:solidFill>
                        <a:schemeClr val="bg1">
                          <a:lumMod val="75000"/>
                        </a:schemeClr>
                      </a:solidFill>
                      <a:prstDash val="solid"/>
                      <a:headEnd type="none" w="med" len="med"/>
                      <a:tailEnd type="none" w="med" len="med"/>
                    </a:lnB>
                    <a:noFill/>
                  </a:tcPr>
                </a:tc>
                <a:tc>
                  <a:txBody>
                    <a:bodyPr/>
                    <a:p>
                      <a:pPr algn="ctr" fontAlgn="ctr"/>
                      <a:r>
                        <a:rPr lang="en-US" altLang="zh-CN" sz="800" b="1" i="0">
                          <a:solidFill>
                            <a:srgbClr val="000000"/>
                          </a:solidFill>
                          <a:latin typeface="华文楷体" panose="02010600040101010101" charset="-122"/>
                          <a:ea typeface="华文楷体" panose="02010600040101010101" charset="-122"/>
                        </a:rPr>
                        <a:t>12</a:t>
                      </a:r>
                      <a:endParaRPr lang="en-US" altLang="zh-CN" sz="800" b="1" i="0">
                        <a:solidFill>
                          <a:srgbClr val="000000"/>
                        </a:solidFill>
                        <a:latin typeface="华文楷体" panose="02010600040101010101" charset="-122"/>
                        <a:ea typeface="华文楷体" panose="02010600040101010101" charset="-122"/>
                      </a:endParaRPr>
                    </a:p>
                  </a:txBody>
                  <a:tcPr marL="6667" marR="6667" marT="6667" marB="0" anchor="ctr" anchorCtr="0">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lnT w="12700" cap="flat" cmpd="sng">
                      <a:solidFill>
                        <a:schemeClr val="bg1">
                          <a:lumMod val="75000"/>
                        </a:schemeClr>
                      </a:solidFill>
                      <a:prstDash val="solid"/>
                      <a:headEnd type="none" w="med" len="med"/>
                      <a:tailEnd type="none" w="med" len="med"/>
                    </a:lnT>
                    <a:lnB w="12700" cap="flat" cmpd="sng">
                      <a:solidFill>
                        <a:schemeClr val="bg1">
                          <a:lumMod val="75000"/>
                        </a:schemeClr>
                      </a:solidFill>
                      <a:prstDash val="solid"/>
                      <a:headEnd type="none" w="med" len="med"/>
                      <a:tailEnd type="none" w="med" len="med"/>
                    </a:lnB>
                    <a:noFill/>
                  </a:tcPr>
                </a:tc>
                <a:tc>
                  <a:txBody>
                    <a:bodyPr/>
                    <a:p>
                      <a:pPr algn="ctr" fontAlgn="ctr"/>
                      <a:r>
                        <a:rPr lang="en-US" altLang="zh-CN" sz="800" b="1" i="0">
                          <a:solidFill>
                            <a:srgbClr val="000000"/>
                          </a:solidFill>
                          <a:latin typeface="华文楷体" panose="02010600040101010101" charset="-122"/>
                          <a:ea typeface="华文楷体" panose="02010600040101010101" charset="-122"/>
                        </a:rPr>
                        <a:t>12</a:t>
                      </a:r>
                      <a:endParaRPr lang="en-US" altLang="zh-CN" sz="800" b="1" i="0">
                        <a:solidFill>
                          <a:srgbClr val="000000"/>
                        </a:solidFill>
                        <a:latin typeface="华文楷体" panose="02010600040101010101" charset="-122"/>
                        <a:ea typeface="华文楷体" panose="02010600040101010101" charset="-122"/>
                      </a:endParaRPr>
                    </a:p>
                  </a:txBody>
                  <a:tcPr marL="6667" marR="6667" marT="6667" marB="0" anchor="ctr" anchorCtr="0">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lnT w="12700" cap="flat" cmpd="sng">
                      <a:solidFill>
                        <a:schemeClr val="bg1">
                          <a:lumMod val="75000"/>
                        </a:schemeClr>
                      </a:solidFill>
                      <a:prstDash val="solid"/>
                      <a:headEnd type="none" w="med" len="med"/>
                      <a:tailEnd type="none" w="med" len="med"/>
                    </a:lnT>
                    <a:lnB w="12700" cap="flat" cmpd="sng">
                      <a:solidFill>
                        <a:schemeClr val="bg1">
                          <a:lumMod val="75000"/>
                        </a:schemeClr>
                      </a:solidFill>
                      <a:prstDash val="solid"/>
                      <a:headEnd type="none" w="med" len="med"/>
                      <a:tailEnd type="none" w="med" len="med"/>
                    </a:lnB>
                    <a:solidFill>
                      <a:srgbClr val="FFFFFF"/>
                    </a:solidFill>
                  </a:tcPr>
                </a:tc>
                <a:tc>
                  <a:txBody>
                    <a:bodyPr/>
                    <a:p>
                      <a:pPr algn="l" fontAlgn="ctr"/>
                      <a:r>
                        <a:rPr lang="en-US" altLang="zh-CN" sz="800" b="1" i="0">
                          <a:solidFill>
                            <a:srgbClr val="000000"/>
                          </a:solidFill>
                          <a:latin typeface="华文楷体" panose="02010600040101010101" charset="-122"/>
                          <a:ea typeface="华文楷体" panose="02010600040101010101" charset="-122"/>
                          <a:cs typeface="华文楷体" panose="02010600040101010101" charset="-122"/>
                        </a:rPr>
                        <a:t> · </a:t>
                      </a:r>
                      <a:r>
                        <a:rPr lang="zh-CN" altLang="en-US" sz="800" b="1" i="0">
                          <a:solidFill>
                            <a:srgbClr val="000000"/>
                          </a:solidFill>
                          <a:latin typeface="华文楷体" panose="02010600040101010101" charset="-122"/>
                          <a:ea typeface="华文楷体" panose="02010600040101010101" charset="-122"/>
                          <a:cs typeface="华文楷体" panose="02010600040101010101" charset="-122"/>
                        </a:rPr>
                        <a:t>缓冲存放用</a:t>
                      </a:r>
                      <a:endParaRPr lang="zh-CN" altLang="en-US" sz="800" b="1" i="0">
                        <a:solidFill>
                          <a:srgbClr val="000000"/>
                        </a:solidFill>
                        <a:latin typeface="华文楷体" panose="02010600040101010101" charset="-122"/>
                        <a:ea typeface="华文楷体" panose="02010600040101010101" charset="-122"/>
                        <a:cs typeface="华文楷体" panose="02010600040101010101" charset="-122"/>
                      </a:endParaRPr>
                    </a:p>
                  </a:txBody>
                  <a:tcPr marL="6667" marR="6667" marT="6667" marB="0" anchor="ctr" anchorCtr="0">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lnT w="12700" cap="flat" cmpd="sng">
                      <a:solidFill>
                        <a:schemeClr val="bg1">
                          <a:lumMod val="75000"/>
                        </a:schemeClr>
                      </a:solidFill>
                      <a:prstDash val="solid"/>
                      <a:headEnd type="none" w="med" len="med"/>
                      <a:tailEnd type="none" w="med" len="med"/>
                    </a:lnT>
                    <a:lnB w="12700" cap="flat" cmpd="sng">
                      <a:solidFill>
                        <a:schemeClr val="bg1">
                          <a:lumMod val="75000"/>
                        </a:schemeClr>
                      </a:solidFill>
                      <a:prstDash val="solid"/>
                      <a:headEnd type="none" w="med" len="med"/>
                      <a:tailEnd type="none" w="med" len="med"/>
                    </a:lnB>
                    <a:noFill/>
                  </a:tcPr>
                </a:tc>
              </a:tr>
              <a:tr h="158750">
                <a:tc vMerge="1">
                  <a:tcPr>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tcPr>
                </a:tc>
                <a:tc gridSpan="2">
                  <a:txBody>
                    <a:bodyPr/>
                    <a:p>
                      <a:pPr algn="ctr" fontAlgn="ctr"/>
                      <a:r>
                        <a:rPr lang="zh-CN" altLang="en-US" sz="1000" b="1" i="0">
                          <a:solidFill>
                            <a:srgbClr val="000000"/>
                          </a:solidFill>
                          <a:latin typeface="华文楷体" panose="02010600040101010101" charset="-122"/>
                          <a:ea typeface="华文楷体" panose="02010600040101010101" charset="-122"/>
                        </a:rPr>
                        <a:t>小计</a:t>
                      </a:r>
                      <a:endParaRPr lang="zh-CN" altLang="en-US" sz="1000" b="1" i="0">
                        <a:solidFill>
                          <a:srgbClr val="000000"/>
                        </a:solidFill>
                        <a:latin typeface="华文楷体" panose="02010600040101010101" charset="-122"/>
                        <a:ea typeface="华文楷体" panose="02010600040101010101" charset="-122"/>
                      </a:endParaRPr>
                    </a:p>
                  </a:txBody>
                  <a:tcPr marL="6667" marR="6667" marT="6667" marB="0" anchor="ctr" anchorCtr="0">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lnT w="12700" cap="flat" cmpd="sng">
                      <a:solidFill>
                        <a:schemeClr val="bg1">
                          <a:lumMod val="75000"/>
                        </a:schemeClr>
                      </a:solidFill>
                      <a:prstDash val="solid"/>
                      <a:headEnd type="none" w="med" len="med"/>
                      <a:tailEnd type="none" w="med" len="med"/>
                    </a:lnT>
                    <a:lnB w="12700" cap="flat" cmpd="sng">
                      <a:solidFill>
                        <a:schemeClr val="bg1">
                          <a:lumMod val="75000"/>
                        </a:schemeClr>
                      </a:solidFill>
                      <a:prstDash val="solid"/>
                      <a:headEnd type="none" w="med" len="med"/>
                      <a:tailEnd type="none" w="med" len="med"/>
                    </a:lnB>
                    <a:solidFill>
                      <a:srgbClr val="FFFFCC"/>
                    </a:solidFill>
                  </a:tcPr>
                </a:tc>
                <a:tc hMerge="1">
                  <a:tcPr>
                    <a:lnR w="12700" cap="flat" cmpd="sng">
                      <a:solidFill>
                        <a:schemeClr val="bg1">
                          <a:lumMod val="75000"/>
                        </a:schemeClr>
                      </a:solidFill>
                      <a:prstDash val="solid"/>
                      <a:headEnd type="none" w="med" len="med"/>
                      <a:tailEnd type="none" w="med" len="med"/>
                    </a:lnR>
                    <a:lnT w="12700" cap="flat" cmpd="sng">
                      <a:solidFill>
                        <a:schemeClr val="bg1">
                          <a:lumMod val="75000"/>
                        </a:schemeClr>
                      </a:solidFill>
                      <a:prstDash val="solid"/>
                      <a:headEnd type="none" w="med" len="med"/>
                      <a:tailEnd type="none" w="med" len="med"/>
                    </a:lnT>
                    <a:lnB w="12700" cap="flat" cmpd="sng">
                      <a:solidFill>
                        <a:schemeClr val="bg1">
                          <a:lumMod val="75000"/>
                        </a:schemeClr>
                      </a:solidFill>
                      <a:prstDash val="solid"/>
                      <a:headEnd type="none" w="med" len="med"/>
                      <a:tailEnd type="none" w="med" len="med"/>
                    </a:lnB>
                  </a:tcPr>
                </a:tc>
                <a:tc>
                  <a:txBody>
                    <a:bodyPr/>
                    <a:p>
                      <a:pPr algn="ctr" fontAlgn="ctr"/>
                      <a:endParaRPr sz="800" b="1" i="0">
                        <a:solidFill>
                          <a:srgbClr val="000000"/>
                        </a:solidFill>
                        <a:latin typeface="华文楷体" panose="02010600040101010101" charset="-122"/>
                        <a:ea typeface="华文楷体" panose="02010600040101010101" charset="-122"/>
                      </a:endParaRPr>
                    </a:p>
                  </a:txBody>
                  <a:tcPr marL="6667" marR="6667" marT="6667" marB="0" anchor="ctr" anchorCtr="0">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lnT w="12700" cap="flat" cmpd="sng">
                      <a:solidFill>
                        <a:schemeClr val="bg1">
                          <a:lumMod val="75000"/>
                        </a:schemeClr>
                      </a:solidFill>
                      <a:prstDash val="solid"/>
                      <a:headEnd type="none" w="med" len="med"/>
                      <a:tailEnd type="none" w="med" len="med"/>
                    </a:lnT>
                    <a:lnB w="12700" cap="flat" cmpd="sng">
                      <a:solidFill>
                        <a:schemeClr val="bg1">
                          <a:lumMod val="75000"/>
                        </a:schemeClr>
                      </a:solidFill>
                      <a:prstDash val="solid"/>
                      <a:headEnd type="none" w="med" len="med"/>
                      <a:tailEnd type="none" w="med" len="med"/>
                    </a:lnB>
                    <a:solidFill>
                      <a:srgbClr val="FFFFCC"/>
                    </a:solidFill>
                  </a:tcPr>
                </a:tc>
                <a:tc>
                  <a:txBody>
                    <a:bodyPr/>
                    <a:p>
                      <a:pPr algn="ctr" fontAlgn="ctr"/>
                      <a:endParaRPr sz="800" b="1" i="0">
                        <a:solidFill>
                          <a:srgbClr val="000000"/>
                        </a:solidFill>
                        <a:latin typeface="华文楷体" panose="02010600040101010101" charset="-122"/>
                        <a:ea typeface="华文楷体" panose="02010600040101010101" charset="-122"/>
                      </a:endParaRPr>
                    </a:p>
                  </a:txBody>
                  <a:tcPr marL="6667" marR="6667" marT="6667" marB="0" anchor="ctr" anchorCtr="0">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lnT w="12700" cap="flat" cmpd="sng">
                      <a:solidFill>
                        <a:schemeClr val="bg1">
                          <a:lumMod val="75000"/>
                        </a:schemeClr>
                      </a:solidFill>
                      <a:prstDash val="solid"/>
                      <a:headEnd type="none" w="med" len="med"/>
                      <a:tailEnd type="none" w="med" len="med"/>
                    </a:lnT>
                    <a:lnB w="12700" cap="flat" cmpd="sng">
                      <a:solidFill>
                        <a:schemeClr val="bg1">
                          <a:lumMod val="75000"/>
                        </a:schemeClr>
                      </a:solidFill>
                      <a:prstDash val="solid"/>
                      <a:headEnd type="none" w="med" len="med"/>
                      <a:tailEnd type="none" w="med" len="med"/>
                    </a:lnB>
                    <a:solidFill>
                      <a:srgbClr val="FFFFCC"/>
                    </a:solidFill>
                  </a:tcPr>
                </a:tc>
                <a:tc>
                  <a:txBody>
                    <a:bodyPr/>
                    <a:p>
                      <a:pPr algn="ctr" fontAlgn="ctr"/>
                      <a:endParaRPr sz="800" b="1" i="0">
                        <a:solidFill>
                          <a:srgbClr val="000000"/>
                        </a:solidFill>
                        <a:latin typeface="华文楷体" panose="02010600040101010101" charset="-122"/>
                        <a:ea typeface="华文楷体" panose="02010600040101010101" charset="-122"/>
                      </a:endParaRPr>
                    </a:p>
                  </a:txBody>
                  <a:tcPr marL="6667" marR="6667" marT="6667" marB="0" anchor="ctr" anchorCtr="0">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lnT w="12700" cap="flat" cmpd="sng">
                      <a:solidFill>
                        <a:schemeClr val="bg1">
                          <a:lumMod val="75000"/>
                        </a:schemeClr>
                      </a:solidFill>
                      <a:prstDash val="solid"/>
                      <a:headEnd type="none" w="med" len="med"/>
                      <a:tailEnd type="none" w="med" len="med"/>
                    </a:lnT>
                    <a:lnB w="12700" cap="flat" cmpd="sng">
                      <a:solidFill>
                        <a:schemeClr val="bg1">
                          <a:lumMod val="75000"/>
                        </a:schemeClr>
                      </a:solidFill>
                      <a:prstDash val="solid"/>
                      <a:headEnd type="none" w="med" len="med"/>
                      <a:tailEnd type="none" w="med" len="med"/>
                    </a:lnB>
                    <a:solidFill>
                      <a:srgbClr val="FFFFCC"/>
                    </a:solidFill>
                  </a:tcPr>
                </a:tc>
                <a:tc>
                  <a:txBody>
                    <a:bodyPr/>
                    <a:p>
                      <a:pPr algn="ctr" fontAlgn="ctr"/>
                      <a:endParaRPr sz="800" b="1" i="0">
                        <a:solidFill>
                          <a:srgbClr val="000000"/>
                        </a:solidFill>
                        <a:latin typeface="华文楷体" panose="02010600040101010101" charset="-122"/>
                        <a:ea typeface="华文楷体" panose="02010600040101010101" charset="-122"/>
                      </a:endParaRPr>
                    </a:p>
                  </a:txBody>
                  <a:tcPr marL="6667" marR="6667" marT="6667" marB="0" anchor="ctr" anchorCtr="0">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lnT w="12700" cap="flat" cmpd="sng">
                      <a:solidFill>
                        <a:schemeClr val="bg1">
                          <a:lumMod val="75000"/>
                        </a:schemeClr>
                      </a:solidFill>
                      <a:prstDash val="solid"/>
                      <a:headEnd type="none" w="med" len="med"/>
                      <a:tailEnd type="none" w="med" len="med"/>
                    </a:lnT>
                    <a:lnB w="12700" cap="flat" cmpd="sng">
                      <a:solidFill>
                        <a:schemeClr val="bg1">
                          <a:lumMod val="75000"/>
                        </a:schemeClr>
                      </a:solidFill>
                      <a:prstDash val="solid"/>
                      <a:headEnd type="none" w="med" len="med"/>
                      <a:tailEnd type="none" w="med" len="med"/>
                    </a:lnB>
                    <a:solidFill>
                      <a:srgbClr val="FFFFCC"/>
                    </a:solidFill>
                  </a:tcPr>
                </a:tc>
                <a:tc>
                  <a:txBody>
                    <a:bodyPr/>
                    <a:p>
                      <a:pPr algn="ctr" fontAlgn="ctr"/>
                      <a:r>
                        <a:rPr lang="en-US" altLang="zh-CN" sz="800" b="1" i="0">
                          <a:solidFill>
                            <a:srgbClr val="000000"/>
                          </a:solidFill>
                          <a:latin typeface="华文楷体" panose="02010600040101010101" charset="-122"/>
                          <a:ea typeface="华文楷体" panose="02010600040101010101" charset="-122"/>
                        </a:rPr>
                        <a:t>59.4</a:t>
                      </a:r>
                      <a:endParaRPr lang="en-US" altLang="zh-CN" sz="800" b="1" i="0">
                        <a:solidFill>
                          <a:srgbClr val="000000"/>
                        </a:solidFill>
                        <a:latin typeface="华文楷体" panose="02010600040101010101" charset="-122"/>
                        <a:ea typeface="华文楷体" panose="02010600040101010101" charset="-122"/>
                      </a:endParaRPr>
                    </a:p>
                  </a:txBody>
                  <a:tcPr marL="6667" marR="6667" marT="6667" marB="0" anchor="ctr" anchorCtr="0">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lnT w="12700" cap="flat" cmpd="sng">
                      <a:solidFill>
                        <a:schemeClr val="bg1">
                          <a:lumMod val="75000"/>
                        </a:schemeClr>
                      </a:solidFill>
                      <a:prstDash val="solid"/>
                      <a:headEnd type="none" w="med" len="med"/>
                      <a:tailEnd type="none" w="med" len="med"/>
                    </a:lnT>
                    <a:lnB w="12700" cap="flat" cmpd="sng">
                      <a:solidFill>
                        <a:schemeClr val="bg1">
                          <a:lumMod val="75000"/>
                        </a:schemeClr>
                      </a:solidFill>
                      <a:prstDash val="solid"/>
                      <a:headEnd type="none" w="med" len="med"/>
                      <a:tailEnd type="none" w="med" len="med"/>
                    </a:lnB>
                    <a:solidFill>
                      <a:srgbClr val="FFFFCC"/>
                    </a:solidFill>
                  </a:tcPr>
                </a:tc>
                <a:tc>
                  <a:txBody>
                    <a:bodyPr/>
                    <a:p>
                      <a:pPr algn="l" fontAlgn="ctr"/>
                      <a:endParaRPr sz="800" b="1" i="0">
                        <a:solidFill>
                          <a:srgbClr val="808080"/>
                        </a:solidFill>
                        <a:latin typeface="华文楷体" panose="02010600040101010101" charset="-122"/>
                        <a:ea typeface="华文楷体" panose="02010600040101010101" charset="-122"/>
                      </a:endParaRPr>
                    </a:p>
                  </a:txBody>
                  <a:tcPr marL="6667" marR="6667" marT="6667" marB="0" anchor="ctr" anchorCtr="0">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lnT w="12700" cap="flat" cmpd="sng">
                      <a:solidFill>
                        <a:schemeClr val="bg1">
                          <a:lumMod val="75000"/>
                        </a:schemeClr>
                      </a:solidFill>
                      <a:prstDash val="solid"/>
                      <a:headEnd type="none" w="med" len="med"/>
                      <a:tailEnd type="none" w="med" len="med"/>
                    </a:lnT>
                    <a:lnB w="12700" cap="flat" cmpd="sng">
                      <a:solidFill>
                        <a:schemeClr val="bg1">
                          <a:lumMod val="75000"/>
                        </a:schemeClr>
                      </a:solidFill>
                      <a:prstDash val="solid"/>
                      <a:headEnd type="none" w="med" len="med"/>
                      <a:tailEnd type="none" w="med" len="med"/>
                    </a:lnB>
                    <a:solidFill>
                      <a:srgbClr val="FFFFCC"/>
                    </a:solidFill>
                  </a:tcPr>
                </a:tc>
              </a:tr>
              <a:tr h="128270">
                <a:tc vMerge="1">
                  <a:tcPr>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tcPr>
                </a:tc>
                <a:tc rowSpan="5">
                  <a:txBody>
                    <a:bodyPr/>
                    <a:p>
                      <a:pPr algn="ctr" fontAlgn="ctr"/>
                      <a:r>
                        <a:rPr lang="zh-CN" altLang="en-US" sz="1000" b="1" i="0">
                          <a:solidFill>
                            <a:srgbClr val="000000"/>
                          </a:solidFill>
                          <a:latin typeface="华文楷体" panose="02010600040101010101" charset="-122"/>
                          <a:ea typeface="华文楷体" panose="02010600040101010101" charset="-122"/>
                        </a:rPr>
                        <a:t>工装</a:t>
                      </a:r>
                      <a:endParaRPr lang="zh-CN" altLang="en-US" sz="1000" b="1" i="0">
                        <a:solidFill>
                          <a:srgbClr val="000000"/>
                        </a:solidFill>
                        <a:latin typeface="华文楷体" panose="02010600040101010101" charset="-122"/>
                        <a:ea typeface="华文楷体" panose="02010600040101010101" charset="-122"/>
                      </a:endParaRPr>
                    </a:p>
                  </a:txBody>
                  <a:tcPr marL="6667" marR="6667" marT="6667" marB="0" anchor="ctr" anchorCtr="0">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lnT w="12700" cap="flat" cmpd="sng">
                      <a:solidFill>
                        <a:schemeClr val="bg1">
                          <a:lumMod val="75000"/>
                        </a:schemeClr>
                      </a:solidFill>
                      <a:prstDash val="solid"/>
                      <a:headEnd type="none" w="med" len="med"/>
                      <a:tailEnd type="none" w="med" len="med"/>
                    </a:lnT>
                    <a:lnB w="12700" cap="flat" cmpd="sng">
                      <a:solidFill>
                        <a:schemeClr val="bg1">
                          <a:lumMod val="75000"/>
                        </a:schemeClr>
                      </a:solidFill>
                      <a:prstDash val="solid"/>
                      <a:headEnd type="none" w="med" len="med"/>
                      <a:tailEnd type="none" w="med" len="med"/>
                    </a:lnB>
                    <a:solidFill>
                      <a:srgbClr val="FFFFCC"/>
                    </a:solidFill>
                  </a:tcPr>
                </a:tc>
                <a:tc>
                  <a:txBody>
                    <a:bodyPr/>
                    <a:p>
                      <a:pPr algn="ctr" fontAlgn="ctr"/>
                      <a:r>
                        <a:rPr lang="en-US" altLang="zh-CN" sz="800" b="1" i="0">
                          <a:solidFill>
                            <a:srgbClr val="000000"/>
                          </a:solidFill>
                          <a:latin typeface="华文楷体" panose="02010600040101010101" charset="-122"/>
                          <a:ea typeface="华文楷体" panose="02010600040101010101" charset="-122"/>
                          <a:cs typeface="华文楷体" panose="02010600040101010101" charset="-122"/>
                        </a:rPr>
                        <a:t>· </a:t>
                      </a:r>
                      <a:r>
                        <a:rPr lang="zh-CN" altLang="en-US" sz="800" b="1" i="0">
                          <a:solidFill>
                            <a:srgbClr val="000000"/>
                          </a:solidFill>
                          <a:latin typeface="华文楷体" panose="02010600040101010101" charset="-122"/>
                          <a:ea typeface="华文楷体" panose="02010600040101010101" charset="-122"/>
                          <a:cs typeface="华文楷体" panose="02010600040101010101" charset="-122"/>
                        </a:rPr>
                        <a:t>整椅组装用工装</a:t>
                      </a:r>
                      <a:endParaRPr lang="zh-CN" altLang="en-US" sz="800" b="1" i="0">
                        <a:solidFill>
                          <a:srgbClr val="000000"/>
                        </a:solidFill>
                        <a:latin typeface="华文楷体" panose="02010600040101010101" charset="-122"/>
                        <a:ea typeface="华文楷体" panose="02010600040101010101" charset="-122"/>
                        <a:cs typeface="华文楷体" panose="02010600040101010101" charset="-122"/>
                      </a:endParaRPr>
                    </a:p>
                  </a:txBody>
                  <a:tcPr marL="6667" marR="6667" marT="6667" marB="0" anchor="ctr" anchorCtr="0">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lnT w="12700" cap="flat" cmpd="sng">
                      <a:solidFill>
                        <a:schemeClr val="bg1">
                          <a:lumMod val="75000"/>
                        </a:schemeClr>
                      </a:solidFill>
                      <a:prstDash val="solid"/>
                      <a:headEnd type="none" w="med" len="med"/>
                      <a:tailEnd type="none" w="med" len="med"/>
                    </a:lnT>
                    <a:lnB w="12700" cap="flat" cmpd="sng">
                      <a:solidFill>
                        <a:schemeClr val="bg1">
                          <a:lumMod val="75000"/>
                        </a:schemeClr>
                      </a:solidFill>
                      <a:prstDash val="solid"/>
                      <a:headEnd type="none" w="med" len="med"/>
                      <a:tailEnd type="none" w="med" len="med"/>
                    </a:lnB>
                    <a:noFill/>
                  </a:tcPr>
                </a:tc>
                <a:tc>
                  <a:txBody>
                    <a:bodyPr/>
                    <a:p>
                      <a:pPr algn="ctr" fontAlgn="ctr"/>
                      <a:r>
                        <a:rPr lang="zh-CN" altLang="en-US" sz="800" b="1" i="0">
                          <a:solidFill>
                            <a:srgbClr val="000000"/>
                          </a:solidFill>
                          <a:latin typeface="华文楷体" panose="02010600040101010101" charset="-122"/>
                          <a:ea typeface="华文楷体" panose="02010600040101010101" charset="-122"/>
                        </a:rPr>
                        <a:t>套</a:t>
                      </a:r>
                      <a:endParaRPr lang="zh-CN" altLang="en-US" sz="800" b="1" i="0">
                        <a:solidFill>
                          <a:srgbClr val="000000"/>
                        </a:solidFill>
                        <a:latin typeface="华文楷体" panose="02010600040101010101" charset="-122"/>
                        <a:ea typeface="华文楷体" panose="02010600040101010101" charset="-122"/>
                      </a:endParaRPr>
                    </a:p>
                  </a:txBody>
                  <a:tcPr marL="6667" marR="6667" marT="6667" marB="0" anchor="ctr" anchorCtr="0">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lnT w="12700" cap="flat" cmpd="sng">
                      <a:solidFill>
                        <a:schemeClr val="bg1">
                          <a:lumMod val="75000"/>
                        </a:schemeClr>
                      </a:solidFill>
                      <a:prstDash val="solid"/>
                      <a:headEnd type="none" w="med" len="med"/>
                      <a:tailEnd type="none" w="med" len="med"/>
                    </a:lnT>
                    <a:lnB w="12700" cap="flat" cmpd="sng">
                      <a:solidFill>
                        <a:schemeClr val="bg1">
                          <a:lumMod val="75000"/>
                        </a:schemeClr>
                      </a:solidFill>
                      <a:prstDash val="solid"/>
                      <a:headEnd type="none" w="med" len="med"/>
                      <a:tailEnd type="none" w="med" len="med"/>
                    </a:lnB>
                    <a:noFill/>
                  </a:tcPr>
                </a:tc>
                <a:tc>
                  <a:txBody>
                    <a:bodyPr/>
                    <a:p>
                      <a:pPr algn="ctr" fontAlgn="ctr"/>
                      <a:r>
                        <a:rPr lang="en-US" altLang="zh-CN" sz="800" b="1" i="0">
                          <a:solidFill>
                            <a:srgbClr val="000000"/>
                          </a:solidFill>
                          <a:latin typeface="华文楷体" panose="02010600040101010101" charset="-122"/>
                          <a:ea typeface="华文楷体" panose="02010600040101010101" charset="-122"/>
                        </a:rPr>
                        <a:t>40</a:t>
                      </a:r>
                      <a:endParaRPr lang="en-US" altLang="zh-CN" sz="800" b="1" i="0">
                        <a:solidFill>
                          <a:srgbClr val="000000"/>
                        </a:solidFill>
                        <a:latin typeface="华文楷体" panose="02010600040101010101" charset="-122"/>
                        <a:ea typeface="华文楷体" panose="02010600040101010101" charset="-122"/>
                      </a:endParaRPr>
                    </a:p>
                  </a:txBody>
                  <a:tcPr marL="6667" marR="6667" marT="6667" marB="0" anchor="ctr" anchorCtr="0">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lnT w="12700" cap="flat" cmpd="sng">
                      <a:solidFill>
                        <a:schemeClr val="bg1">
                          <a:lumMod val="75000"/>
                        </a:schemeClr>
                      </a:solidFill>
                      <a:prstDash val="solid"/>
                      <a:headEnd type="none" w="med" len="med"/>
                      <a:tailEnd type="none" w="med" len="med"/>
                    </a:lnT>
                    <a:lnB w="12700" cap="flat" cmpd="sng">
                      <a:solidFill>
                        <a:schemeClr val="bg1">
                          <a:lumMod val="75000"/>
                        </a:schemeClr>
                      </a:solidFill>
                      <a:prstDash val="solid"/>
                      <a:headEnd type="none" w="med" len="med"/>
                      <a:tailEnd type="none" w="med" len="med"/>
                    </a:lnB>
                    <a:noFill/>
                  </a:tcPr>
                </a:tc>
                <a:tc>
                  <a:txBody>
                    <a:bodyPr/>
                    <a:p>
                      <a:pPr algn="ctr" fontAlgn="ctr"/>
                      <a:r>
                        <a:rPr lang="zh-CN" altLang="en-US" sz="800" b="1" i="0">
                          <a:solidFill>
                            <a:srgbClr val="000000"/>
                          </a:solidFill>
                          <a:latin typeface="华文楷体" panose="02010600040101010101" charset="-122"/>
                          <a:ea typeface="华文楷体" panose="02010600040101010101" charset="-122"/>
                        </a:rPr>
                        <a:t>新做</a:t>
                      </a:r>
                      <a:endParaRPr lang="zh-CN" altLang="en-US" sz="800" b="1" i="0">
                        <a:solidFill>
                          <a:srgbClr val="000000"/>
                        </a:solidFill>
                        <a:latin typeface="华文楷体" panose="02010600040101010101" charset="-122"/>
                        <a:ea typeface="华文楷体" panose="02010600040101010101" charset="-122"/>
                      </a:endParaRPr>
                    </a:p>
                  </a:txBody>
                  <a:tcPr marL="6667" marR="6667" marT="6667" marB="0" anchor="ctr" anchorCtr="0">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lnT w="12700" cap="flat" cmpd="sng">
                      <a:solidFill>
                        <a:schemeClr val="bg1">
                          <a:lumMod val="75000"/>
                        </a:schemeClr>
                      </a:solidFill>
                      <a:prstDash val="solid"/>
                      <a:headEnd type="none" w="med" len="med"/>
                      <a:tailEnd type="none" w="med" len="med"/>
                    </a:lnT>
                    <a:lnB w="12700" cap="flat" cmpd="sng">
                      <a:solidFill>
                        <a:schemeClr val="bg1">
                          <a:lumMod val="75000"/>
                        </a:schemeClr>
                      </a:solidFill>
                      <a:prstDash val="solid"/>
                      <a:headEnd type="none" w="med" len="med"/>
                      <a:tailEnd type="none" w="med" len="med"/>
                    </a:lnB>
                    <a:noFill/>
                  </a:tcPr>
                </a:tc>
                <a:tc>
                  <a:txBody>
                    <a:bodyPr/>
                    <a:p>
                      <a:pPr algn="ctr" fontAlgn="ctr"/>
                      <a:r>
                        <a:rPr lang="en-US" altLang="zh-CN" sz="800" b="1" i="0">
                          <a:solidFill>
                            <a:srgbClr val="000000"/>
                          </a:solidFill>
                          <a:latin typeface="华文楷体" panose="02010600040101010101" charset="-122"/>
                          <a:ea typeface="华文楷体" panose="02010600040101010101" charset="-122"/>
                        </a:rPr>
                        <a:t>1.2</a:t>
                      </a:r>
                      <a:endParaRPr lang="en-US" altLang="zh-CN" sz="800" b="1" i="0">
                        <a:solidFill>
                          <a:srgbClr val="000000"/>
                        </a:solidFill>
                        <a:latin typeface="华文楷体" panose="02010600040101010101" charset="-122"/>
                        <a:ea typeface="华文楷体" panose="02010600040101010101" charset="-122"/>
                      </a:endParaRPr>
                    </a:p>
                  </a:txBody>
                  <a:tcPr marL="6667" marR="6667" marT="6667" marB="0" anchor="ctr" anchorCtr="0">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lnT w="12700" cap="flat" cmpd="sng">
                      <a:solidFill>
                        <a:schemeClr val="bg1">
                          <a:lumMod val="75000"/>
                        </a:schemeClr>
                      </a:solidFill>
                      <a:prstDash val="solid"/>
                      <a:headEnd type="none" w="med" len="med"/>
                      <a:tailEnd type="none" w="med" len="med"/>
                    </a:lnT>
                    <a:lnB w="12700" cap="flat" cmpd="sng">
                      <a:solidFill>
                        <a:schemeClr val="bg1">
                          <a:lumMod val="75000"/>
                        </a:schemeClr>
                      </a:solidFill>
                      <a:prstDash val="solid"/>
                      <a:headEnd type="none" w="med" len="med"/>
                      <a:tailEnd type="none" w="med" len="med"/>
                    </a:lnB>
                    <a:noFill/>
                  </a:tcPr>
                </a:tc>
                <a:tc>
                  <a:txBody>
                    <a:bodyPr/>
                    <a:p>
                      <a:pPr algn="ctr" fontAlgn="ctr"/>
                      <a:r>
                        <a:rPr lang="en-US" altLang="zh-CN" sz="800" b="1" i="0">
                          <a:solidFill>
                            <a:srgbClr val="000000"/>
                          </a:solidFill>
                          <a:latin typeface="华文楷体" panose="02010600040101010101" charset="-122"/>
                          <a:ea typeface="华文楷体" panose="02010600040101010101" charset="-122"/>
                        </a:rPr>
                        <a:t>48</a:t>
                      </a:r>
                      <a:endParaRPr lang="en-US" altLang="zh-CN" sz="800" b="1" i="0">
                        <a:solidFill>
                          <a:srgbClr val="000000"/>
                        </a:solidFill>
                        <a:latin typeface="华文楷体" panose="02010600040101010101" charset="-122"/>
                        <a:ea typeface="华文楷体" panose="02010600040101010101" charset="-122"/>
                      </a:endParaRPr>
                    </a:p>
                  </a:txBody>
                  <a:tcPr marL="6667" marR="6667" marT="6667" marB="0" anchor="ctr" anchorCtr="0">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lnT w="12700" cap="flat" cmpd="sng">
                      <a:solidFill>
                        <a:schemeClr val="bg1">
                          <a:lumMod val="75000"/>
                        </a:schemeClr>
                      </a:solidFill>
                      <a:prstDash val="solid"/>
                      <a:headEnd type="none" w="med" len="med"/>
                      <a:tailEnd type="none" w="med" len="med"/>
                    </a:lnT>
                    <a:lnB w="12700" cap="flat" cmpd="sng">
                      <a:solidFill>
                        <a:schemeClr val="bg1">
                          <a:lumMod val="75000"/>
                        </a:schemeClr>
                      </a:solidFill>
                      <a:prstDash val="solid"/>
                      <a:headEnd type="none" w="med" len="med"/>
                      <a:tailEnd type="none" w="med" len="med"/>
                    </a:lnB>
                    <a:solidFill>
                      <a:srgbClr val="FFFFFF"/>
                    </a:solidFill>
                  </a:tcPr>
                </a:tc>
                <a:tc>
                  <a:txBody>
                    <a:bodyPr/>
                    <a:p>
                      <a:pPr algn="l" fontAlgn="ctr"/>
                      <a:r>
                        <a:rPr lang="en-US" altLang="zh-CN" sz="800" b="1" i="0">
                          <a:solidFill>
                            <a:srgbClr val="000000"/>
                          </a:solidFill>
                          <a:latin typeface="华文楷体" panose="02010600040101010101" charset="-122"/>
                          <a:ea typeface="华文楷体" panose="02010600040101010101" charset="-122"/>
                          <a:cs typeface="华文楷体" panose="02010600040101010101" charset="-122"/>
                        </a:rPr>
                        <a:t> · </a:t>
                      </a:r>
                      <a:r>
                        <a:rPr lang="zh-CN" altLang="en-US" sz="800" b="1" i="0">
                          <a:solidFill>
                            <a:srgbClr val="000000"/>
                          </a:solidFill>
                          <a:latin typeface="华文楷体" panose="02010600040101010101" charset="-122"/>
                          <a:ea typeface="华文楷体" panose="02010600040101010101" charset="-122"/>
                          <a:cs typeface="华文楷体" panose="02010600040101010101" charset="-122"/>
                        </a:rPr>
                        <a:t>新制作组装工装，</a:t>
                      </a:r>
                      <a:r>
                        <a:rPr lang="en-US" altLang="zh-CN" sz="800" b="1" i="0">
                          <a:solidFill>
                            <a:srgbClr val="000000"/>
                          </a:solidFill>
                          <a:latin typeface="华文楷体" panose="02010600040101010101" charset="-122"/>
                          <a:ea typeface="华文楷体" panose="02010600040101010101" charset="-122"/>
                          <a:cs typeface="华文楷体" panose="02010600040101010101" charset="-122"/>
                        </a:rPr>
                        <a:t>2</a:t>
                      </a:r>
                      <a:r>
                        <a:rPr lang="zh-CN" altLang="en-US" sz="800" b="1" i="0">
                          <a:solidFill>
                            <a:srgbClr val="000000"/>
                          </a:solidFill>
                          <a:latin typeface="华文楷体" panose="02010600040101010101" charset="-122"/>
                          <a:ea typeface="华文楷体" panose="02010600040101010101" charset="-122"/>
                          <a:cs typeface="华文楷体" panose="02010600040101010101" charset="-122"/>
                        </a:rPr>
                        <a:t>层，带旋转功能，识别标识</a:t>
                      </a:r>
                      <a:endParaRPr lang="zh-CN" altLang="en-US" sz="800" b="1" i="0">
                        <a:solidFill>
                          <a:srgbClr val="000000"/>
                        </a:solidFill>
                        <a:latin typeface="华文楷体" panose="02010600040101010101" charset="-122"/>
                        <a:ea typeface="华文楷体" panose="02010600040101010101" charset="-122"/>
                        <a:cs typeface="华文楷体" panose="02010600040101010101" charset="-122"/>
                      </a:endParaRPr>
                    </a:p>
                  </a:txBody>
                  <a:tcPr marL="6667" marR="6667" marT="6667" marB="0" anchor="ctr" anchorCtr="0">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lnT w="12700" cap="flat" cmpd="sng">
                      <a:solidFill>
                        <a:schemeClr val="bg1">
                          <a:lumMod val="75000"/>
                        </a:schemeClr>
                      </a:solidFill>
                      <a:prstDash val="solid"/>
                      <a:headEnd type="none" w="med" len="med"/>
                      <a:tailEnd type="none" w="med" len="med"/>
                    </a:lnT>
                    <a:lnB w="12700" cap="flat" cmpd="sng">
                      <a:solidFill>
                        <a:schemeClr val="bg1">
                          <a:lumMod val="75000"/>
                        </a:schemeClr>
                      </a:solidFill>
                      <a:prstDash val="solid"/>
                      <a:headEnd type="none" w="med" len="med"/>
                      <a:tailEnd type="none" w="med" len="med"/>
                    </a:lnB>
                    <a:noFill/>
                  </a:tcPr>
                </a:tc>
              </a:tr>
              <a:tr h="128270">
                <a:tc vMerge="1">
                  <a:tcPr>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tcPr>
                </a:tc>
                <a:tc vMerge="1">
                  <a:tcPr>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tcPr>
                </a:tc>
                <a:tc>
                  <a:txBody>
                    <a:bodyPr/>
                    <a:p>
                      <a:pPr algn="ctr" fontAlgn="ctr"/>
                      <a:r>
                        <a:rPr lang="en-US" altLang="zh-CN" sz="800" b="1" i="0">
                          <a:solidFill>
                            <a:srgbClr val="000000"/>
                          </a:solidFill>
                          <a:latin typeface="华文楷体" panose="02010600040101010101" charset="-122"/>
                          <a:ea typeface="华文楷体" panose="02010600040101010101" charset="-122"/>
                          <a:cs typeface="华文楷体" panose="02010600040101010101" charset="-122"/>
                        </a:rPr>
                        <a:t>· </a:t>
                      </a:r>
                      <a:r>
                        <a:rPr lang="zh-CN" altLang="en-US" sz="800" b="1" i="0">
                          <a:solidFill>
                            <a:srgbClr val="000000"/>
                          </a:solidFill>
                          <a:latin typeface="华文楷体" panose="02010600040101010101" charset="-122"/>
                          <a:ea typeface="华文楷体" panose="02010600040101010101" charset="-122"/>
                          <a:cs typeface="华文楷体" panose="02010600040101010101" charset="-122"/>
                        </a:rPr>
                        <a:t>靠背预装用工装</a:t>
                      </a:r>
                      <a:endParaRPr lang="zh-CN" altLang="en-US" sz="800" b="1" i="0">
                        <a:solidFill>
                          <a:srgbClr val="000000"/>
                        </a:solidFill>
                        <a:latin typeface="华文楷体" panose="02010600040101010101" charset="-122"/>
                        <a:ea typeface="华文楷体" panose="02010600040101010101" charset="-122"/>
                        <a:cs typeface="华文楷体" panose="02010600040101010101" charset="-122"/>
                      </a:endParaRPr>
                    </a:p>
                  </a:txBody>
                  <a:tcPr marL="6667" marR="6667" marT="6667" marB="0" anchor="ctr" anchorCtr="0">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lnT w="12700" cap="flat" cmpd="sng">
                      <a:solidFill>
                        <a:schemeClr val="bg1">
                          <a:lumMod val="75000"/>
                        </a:schemeClr>
                      </a:solidFill>
                      <a:prstDash val="solid"/>
                      <a:headEnd type="none" w="med" len="med"/>
                      <a:tailEnd type="none" w="med" len="med"/>
                    </a:lnT>
                    <a:lnB w="12700" cap="flat" cmpd="sng">
                      <a:solidFill>
                        <a:schemeClr val="bg1">
                          <a:lumMod val="75000"/>
                        </a:schemeClr>
                      </a:solidFill>
                      <a:prstDash val="solid"/>
                      <a:headEnd type="none" w="med" len="med"/>
                      <a:tailEnd type="none" w="med" len="med"/>
                    </a:lnB>
                    <a:noFill/>
                  </a:tcPr>
                </a:tc>
                <a:tc>
                  <a:txBody>
                    <a:bodyPr/>
                    <a:p>
                      <a:pPr algn="ctr" fontAlgn="ctr"/>
                      <a:r>
                        <a:rPr lang="zh-CN" altLang="en-US" sz="800" b="1" i="0">
                          <a:solidFill>
                            <a:srgbClr val="000000"/>
                          </a:solidFill>
                          <a:latin typeface="华文楷体" panose="02010600040101010101" charset="-122"/>
                          <a:ea typeface="华文楷体" panose="02010600040101010101" charset="-122"/>
                        </a:rPr>
                        <a:t>套</a:t>
                      </a:r>
                      <a:endParaRPr lang="zh-CN" altLang="en-US" sz="800" b="1" i="0">
                        <a:solidFill>
                          <a:srgbClr val="000000"/>
                        </a:solidFill>
                        <a:latin typeface="华文楷体" panose="02010600040101010101" charset="-122"/>
                        <a:ea typeface="华文楷体" panose="02010600040101010101" charset="-122"/>
                      </a:endParaRPr>
                    </a:p>
                  </a:txBody>
                  <a:tcPr marL="6667" marR="6667" marT="6667" marB="0" anchor="ctr" anchorCtr="0">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lnT w="12700" cap="flat" cmpd="sng">
                      <a:solidFill>
                        <a:schemeClr val="bg1">
                          <a:lumMod val="75000"/>
                        </a:schemeClr>
                      </a:solidFill>
                      <a:prstDash val="solid"/>
                      <a:headEnd type="none" w="med" len="med"/>
                      <a:tailEnd type="none" w="med" len="med"/>
                    </a:lnT>
                    <a:lnB w="12700" cap="flat" cmpd="sng">
                      <a:solidFill>
                        <a:schemeClr val="bg1">
                          <a:lumMod val="75000"/>
                        </a:schemeClr>
                      </a:solidFill>
                      <a:prstDash val="solid"/>
                      <a:headEnd type="none" w="med" len="med"/>
                      <a:tailEnd type="none" w="med" len="med"/>
                    </a:lnB>
                    <a:noFill/>
                  </a:tcPr>
                </a:tc>
                <a:tc>
                  <a:txBody>
                    <a:bodyPr/>
                    <a:p>
                      <a:pPr algn="ctr" fontAlgn="ctr"/>
                      <a:r>
                        <a:rPr lang="en-US" altLang="zh-CN" sz="800" b="1" i="0">
                          <a:solidFill>
                            <a:srgbClr val="000000"/>
                          </a:solidFill>
                          <a:latin typeface="华文楷体" panose="02010600040101010101" charset="-122"/>
                          <a:ea typeface="华文楷体" panose="02010600040101010101" charset="-122"/>
                        </a:rPr>
                        <a:t>10</a:t>
                      </a:r>
                      <a:endParaRPr lang="en-US" altLang="zh-CN" sz="800" b="1" i="0">
                        <a:solidFill>
                          <a:srgbClr val="000000"/>
                        </a:solidFill>
                        <a:latin typeface="华文楷体" panose="02010600040101010101" charset="-122"/>
                        <a:ea typeface="华文楷体" panose="02010600040101010101" charset="-122"/>
                      </a:endParaRPr>
                    </a:p>
                  </a:txBody>
                  <a:tcPr marL="6667" marR="6667" marT="6667" marB="0" anchor="ctr" anchorCtr="0">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lnT w="12700" cap="flat" cmpd="sng">
                      <a:solidFill>
                        <a:schemeClr val="bg1">
                          <a:lumMod val="75000"/>
                        </a:schemeClr>
                      </a:solidFill>
                      <a:prstDash val="solid"/>
                      <a:headEnd type="none" w="med" len="med"/>
                      <a:tailEnd type="none" w="med" len="med"/>
                    </a:lnT>
                    <a:lnB w="12700" cap="flat" cmpd="sng">
                      <a:solidFill>
                        <a:schemeClr val="bg1">
                          <a:lumMod val="75000"/>
                        </a:schemeClr>
                      </a:solidFill>
                      <a:prstDash val="solid"/>
                      <a:headEnd type="none" w="med" len="med"/>
                      <a:tailEnd type="none" w="med" len="med"/>
                    </a:lnB>
                    <a:noFill/>
                  </a:tcPr>
                </a:tc>
                <a:tc>
                  <a:txBody>
                    <a:bodyPr/>
                    <a:p>
                      <a:pPr algn="ctr" fontAlgn="ctr"/>
                      <a:r>
                        <a:rPr lang="zh-CN" altLang="en-US" sz="800" b="1" i="0">
                          <a:solidFill>
                            <a:srgbClr val="000000"/>
                          </a:solidFill>
                          <a:latin typeface="华文楷体" panose="02010600040101010101" charset="-122"/>
                          <a:ea typeface="华文楷体" panose="02010600040101010101" charset="-122"/>
                        </a:rPr>
                        <a:t>新做</a:t>
                      </a:r>
                      <a:endParaRPr lang="zh-CN" altLang="en-US" sz="800" b="1" i="0">
                        <a:solidFill>
                          <a:srgbClr val="000000"/>
                        </a:solidFill>
                        <a:latin typeface="华文楷体" panose="02010600040101010101" charset="-122"/>
                        <a:ea typeface="华文楷体" panose="02010600040101010101" charset="-122"/>
                      </a:endParaRPr>
                    </a:p>
                  </a:txBody>
                  <a:tcPr marL="6667" marR="6667" marT="6667" marB="0" anchor="ctr" anchorCtr="0">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lnT w="12700" cap="flat" cmpd="sng">
                      <a:solidFill>
                        <a:schemeClr val="bg1">
                          <a:lumMod val="75000"/>
                        </a:schemeClr>
                      </a:solidFill>
                      <a:prstDash val="solid"/>
                      <a:headEnd type="none" w="med" len="med"/>
                      <a:tailEnd type="none" w="med" len="med"/>
                    </a:lnT>
                    <a:lnB w="12700" cap="flat" cmpd="sng">
                      <a:solidFill>
                        <a:schemeClr val="bg1">
                          <a:lumMod val="75000"/>
                        </a:schemeClr>
                      </a:solidFill>
                      <a:prstDash val="solid"/>
                      <a:headEnd type="none" w="med" len="med"/>
                      <a:tailEnd type="none" w="med" len="med"/>
                    </a:lnB>
                    <a:noFill/>
                  </a:tcPr>
                </a:tc>
                <a:tc>
                  <a:txBody>
                    <a:bodyPr/>
                    <a:p>
                      <a:pPr algn="ctr" fontAlgn="ctr"/>
                      <a:r>
                        <a:rPr lang="en-US" altLang="zh-CN" sz="800" b="1" i="0">
                          <a:solidFill>
                            <a:srgbClr val="000000"/>
                          </a:solidFill>
                          <a:latin typeface="华文楷体" panose="02010600040101010101" charset="-122"/>
                          <a:ea typeface="华文楷体" panose="02010600040101010101" charset="-122"/>
                        </a:rPr>
                        <a:t>0.8</a:t>
                      </a:r>
                      <a:endParaRPr lang="en-US" altLang="zh-CN" sz="800" b="1" i="0">
                        <a:solidFill>
                          <a:srgbClr val="000000"/>
                        </a:solidFill>
                        <a:latin typeface="华文楷体" panose="02010600040101010101" charset="-122"/>
                        <a:ea typeface="华文楷体" panose="02010600040101010101" charset="-122"/>
                      </a:endParaRPr>
                    </a:p>
                  </a:txBody>
                  <a:tcPr marL="6667" marR="6667" marT="6667" marB="0" anchor="ctr" anchorCtr="0">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lnT w="12700" cap="flat" cmpd="sng">
                      <a:solidFill>
                        <a:schemeClr val="bg1">
                          <a:lumMod val="75000"/>
                        </a:schemeClr>
                      </a:solidFill>
                      <a:prstDash val="solid"/>
                      <a:headEnd type="none" w="med" len="med"/>
                      <a:tailEnd type="none" w="med" len="med"/>
                    </a:lnT>
                    <a:lnB w="12700" cap="flat" cmpd="sng">
                      <a:solidFill>
                        <a:schemeClr val="bg1">
                          <a:lumMod val="75000"/>
                        </a:schemeClr>
                      </a:solidFill>
                      <a:prstDash val="solid"/>
                      <a:headEnd type="none" w="med" len="med"/>
                      <a:tailEnd type="none" w="med" len="med"/>
                    </a:lnB>
                    <a:noFill/>
                  </a:tcPr>
                </a:tc>
                <a:tc>
                  <a:txBody>
                    <a:bodyPr/>
                    <a:p>
                      <a:pPr algn="ctr" fontAlgn="ctr"/>
                      <a:r>
                        <a:rPr lang="en-US" altLang="zh-CN" sz="800" b="1" i="0">
                          <a:solidFill>
                            <a:srgbClr val="000000"/>
                          </a:solidFill>
                          <a:latin typeface="华文楷体" panose="02010600040101010101" charset="-122"/>
                          <a:ea typeface="华文楷体" panose="02010600040101010101" charset="-122"/>
                        </a:rPr>
                        <a:t>8</a:t>
                      </a:r>
                      <a:endParaRPr lang="en-US" altLang="zh-CN" sz="800" b="1" i="0">
                        <a:solidFill>
                          <a:srgbClr val="000000"/>
                        </a:solidFill>
                        <a:latin typeface="华文楷体" panose="02010600040101010101" charset="-122"/>
                        <a:ea typeface="华文楷体" panose="02010600040101010101" charset="-122"/>
                      </a:endParaRPr>
                    </a:p>
                  </a:txBody>
                  <a:tcPr marL="6667" marR="6667" marT="6667" marB="0" anchor="ctr" anchorCtr="0">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lnT w="12700" cap="flat" cmpd="sng">
                      <a:solidFill>
                        <a:schemeClr val="bg1">
                          <a:lumMod val="75000"/>
                        </a:schemeClr>
                      </a:solidFill>
                      <a:prstDash val="solid"/>
                      <a:headEnd type="none" w="med" len="med"/>
                      <a:tailEnd type="none" w="med" len="med"/>
                    </a:lnT>
                    <a:lnB w="12700" cap="flat" cmpd="sng">
                      <a:solidFill>
                        <a:schemeClr val="bg1">
                          <a:lumMod val="75000"/>
                        </a:schemeClr>
                      </a:solidFill>
                      <a:prstDash val="solid"/>
                      <a:headEnd type="none" w="med" len="med"/>
                      <a:tailEnd type="none" w="med" len="med"/>
                    </a:lnB>
                    <a:solidFill>
                      <a:srgbClr val="FFFFFF"/>
                    </a:solidFill>
                  </a:tcPr>
                </a:tc>
                <a:tc>
                  <a:txBody>
                    <a:bodyPr/>
                    <a:p>
                      <a:pPr algn="l" fontAlgn="ctr"/>
                      <a:r>
                        <a:rPr lang="en-US" altLang="zh-CN" sz="800" b="1" i="0">
                          <a:solidFill>
                            <a:srgbClr val="000000"/>
                          </a:solidFill>
                          <a:latin typeface="华文楷体" panose="02010600040101010101" charset="-122"/>
                          <a:ea typeface="华文楷体" panose="02010600040101010101" charset="-122"/>
                          <a:cs typeface="华文楷体" panose="02010600040101010101" charset="-122"/>
                        </a:rPr>
                        <a:t> · </a:t>
                      </a:r>
                      <a:r>
                        <a:rPr lang="zh-CN" altLang="en-US" sz="800" b="1" i="0">
                          <a:solidFill>
                            <a:srgbClr val="000000"/>
                          </a:solidFill>
                          <a:latin typeface="华文楷体" panose="02010600040101010101" charset="-122"/>
                          <a:ea typeface="华文楷体" panose="02010600040101010101" charset="-122"/>
                          <a:cs typeface="华文楷体" panose="02010600040101010101" charset="-122"/>
                        </a:rPr>
                        <a:t>新制作靠背工装，带翻转</a:t>
                      </a:r>
                      <a:r>
                        <a:rPr lang="en-US" altLang="zh-CN" sz="800" b="1" i="0">
                          <a:solidFill>
                            <a:srgbClr val="000000"/>
                          </a:solidFill>
                          <a:latin typeface="华文楷体" panose="02010600040101010101" charset="-122"/>
                          <a:ea typeface="华文楷体" panose="02010600040101010101" charset="-122"/>
                          <a:cs typeface="华文楷体" panose="02010600040101010101" charset="-122"/>
                        </a:rPr>
                        <a:t>45°</a:t>
                      </a:r>
                      <a:r>
                        <a:rPr lang="zh-CN" altLang="en-US" sz="800" b="1" i="0">
                          <a:solidFill>
                            <a:srgbClr val="000000"/>
                          </a:solidFill>
                          <a:latin typeface="华文楷体" panose="02010600040101010101" charset="-122"/>
                          <a:ea typeface="华文楷体" panose="02010600040101010101" charset="-122"/>
                          <a:cs typeface="华文楷体" panose="02010600040101010101" charset="-122"/>
                        </a:rPr>
                        <a:t>、</a:t>
                      </a:r>
                      <a:r>
                        <a:rPr lang="en-US" altLang="zh-CN" sz="800" b="1" i="0">
                          <a:solidFill>
                            <a:srgbClr val="000000"/>
                          </a:solidFill>
                          <a:latin typeface="华文楷体" panose="02010600040101010101" charset="-122"/>
                          <a:ea typeface="华文楷体" panose="02010600040101010101" charset="-122"/>
                          <a:cs typeface="华文楷体" panose="02010600040101010101" charset="-122"/>
                        </a:rPr>
                        <a:t>90°2</a:t>
                      </a:r>
                      <a:r>
                        <a:rPr lang="zh-CN" altLang="en-US" sz="800" b="1" i="0">
                          <a:solidFill>
                            <a:srgbClr val="000000"/>
                          </a:solidFill>
                          <a:latin typeface="华文楷体" panose="02010600040101010101" charset="-122"/>
                          <a:ea typeface="华文楷体" panose="02010600040101010101" charset="-122"/>
                          <a:cs typeface="华文楷体" panose="02010600040101010101" charset="-122"/>
                        </a:rPr>
                        <a:t>档</a:t>
                      </a:r>
                      <a:endParaRPr lang="zh-CN" altLang="en-US" sz="800" b="1" i="0">
                        <a:solidFill>
                          <a:srgbClr val="000000"/>
                        </a:solidFill>
                        <a:latin typeface="华文楷体" panose="02010600040101010101" charset="-122"/>
                        <a:ea typeface="华文楷体" panose="02010600040101010101" charset="-122"/>
                        <a:cs typeface="华文楷体" panose="02010600040101010101" charset="-122"/>
                      </a:endParaRPr>
                    </a:p>
                  </a:txBody>
                  <a:tcPr marL="6667" marR="6667" marT="6667" marB="0" anchor="ctr" anchorCtr="0">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lnT w="12700" cap="flat" cmpd="sng">
                      <a:solidFill>
                        <a:schemeClr val="bg1">
                          <a:lumMod val="75000"/>
                        </a:schemeClr>
                      </a:solidFill>
                      <a:prstDash val="solid"/>
                      <a:headEnd type="none" w="med" len="med"/>
                      <a:tailEnd type="none" w="med" len="med"/>
                    </a:lnT>
                    <a:lnB w="12700" cap="flat" cmpd="sng">
                      <a:solidFill>
                        <a:schemeClr val="bg1">
                          <a:lumMod val="75000"/>
                        </a:schemeClr>
                      </a:solidFill>
                      <a:prstDash val="solid"/>
                      <a:headEnd type="none" w="med" len="med"/>
                      <a:tailEnd type="none" w="med" len="med"/>
                    </a:lnB>
                    <a:noFill/>
                  </a:tcPr>
                </a:tc>
              </a:tr>
              <a:tr h="128270">
                <a:tc vMerge="1">
                  <a:tcPr>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tcPr>
                </a:tc>
                <a:tc vMerge="1">
                  <a:tcPr>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tcPr>
                </a:tc>
                <a:tc>
                  <a:txBody>
                    <a:bodyPr/>
                    <a:p>
                      <a:pPr algn="ctr" fontAlgn="ctr"/>
                      <a:r>
                        <a:rPr lang="en-US" altLang="zh-CN" sz="800" b="1" i="0">
                          <a:solidFill>
                            <a:srgbClr val="000000"/>
                          </a:solidFill>
                          <a:latin typeface="华文楷体" panose="02010600040101010101" charset="-122"/>
                          <a:ea typeface="华文楷体" panose="02010600040101010101" charset="-122"/>
                          <a:cs typeface="华文楷体" panose="02010600040101010101" charset="-122"/>
                        </a:rPr>
                        <a:t>· </a:t>
                      </a:r>
                      <a:r>
                        <a:rPr lang="zh-CN" altLang="en-US" sz="800" b="1" i="0">
                          <a:solidFill>
                            <a:srgbClr val="000000"/>
                          </a:solidFill>
                          <a:latin typeface="华文楷体" panose="02010600040101010101" charset="-122"/>
                          <a:ea typeface="华文楷体" panose="02010600040101010101" charset="-122"/>
                          <a:cs typeface="华文楷体" panose="02010600040101010101" charset="-122"/>
                        </a:rPr>
                        <a:t>组装工作台</a:t>
                      </a:r>
                      <a:endParaRPr lang="zh-CN" altLang="en-US" sz="800" b="1" i="0">
                        <a:solidFill>
                          <a:srgbClr val="000000"/>
                        </a:solidFill>
                        <a:latin typeface="华文楷体" panose="02010600040101010101" charset="-122"/>
                        <a:ea typeface="华文楷体" panose="02010600040101010101" charset="-122"/>
                        <a:cs typeface="华文楷体" panose="02010600040101010101" charset="-122"/>
                      </a:endParaRPr>
                    </a:p>
                  </a:txBody>
                  <a:tcPr marL="6667" marR="6667" marT="6667" marB="0" anchor="ctr" anchorCtr="0">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lnT w="12700" cap="flat" cmpd="sng">
                      <a:solidFill>
                        <a:schemeClr val="bg1">
                          <a:lumMod val="75000"/>
                        </a:schemeClr>
                      </a:solidFill>
                      <a:prstDash val="solid"/>
                      <a:headEnd type="none" w="med" len="med"/>
                      <a:tailEnd type="none" w="med" len="med"/>
                    </a:lnT>
                    <a:lnB w="12700" cap="flat" cmpd="sng">
                      <a:solidFill>
                        <a:schemeClr val="bg1">
                          <a:lumMod val="75000"/>
                        </a:schemeClr>
                      </a:solidFill>
                      <a:prstDash val="solid"/>
                      <a:headEnd type="none" w="med" len="med"/>
                      <a:tailEnd type="none" w="med" len="med"/>
                    </a:lnB>
                    <a:noFill/>
                  </a:tcPr>
                </a:tc>
                <a:tc>
                  <a:txBody>
                    <a:bodyPr/>
                    <a:p>
                      <a:pPr algn="ctr" fontAlgn="ctr"/>
                      <a:r>
                        <a:rPr lang="zh-CN" altLang="en-US" sz="800" b="1" i="0">
                          <a:solidFill>
                            <a:srgbClr val="000000"/>
                          </a:solidFill>
                          <a:latin typeface="华文楷体" panose="02010600040101010101" charset="-122"/>
                          <a:ea typeface="华文楷体" panose="02010600040101010101" charset="-122"/>
                        </a:rPr>
                        <a:t>套</a:t>
                      </a:r>
                      <a:endParaRPr lang="zh-CN" altLang="en-US" sz="800" b="1" i="0">
                        <a:solidFill>
                          <a:srgbClr val="000000"/>
                        </a:solidFill>
                        <a:latin typeface="华文楷体" panose="02010600040101010101" charset="-122"/>
                        <a:ea typeface="华文楷体" panose="02010600040101010101" charset="-122"/>
                      </a:endParaRPr>
                    </a:p>
                  </a:txBody>
                  <a:tcPr marL="6667" marR="6667" marT="6667" marB="0" anchor="ctr" anchorCtr="0">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lnT w="12700" cap="flat" cmpd="sng">
                      <a:solidFill>
                        <a:schemeClr val="bg1">
                          <a:lumMod val="75000"/>
                        </a:schemeClr>
                      </a:solidFill>
                      <a:prstDash val="solid"/>
                      <a:headEnd type="none" w="med" len="med"/>
                      <a:tailEnd type="none" w="med" len="med"/>
                    </a:lnT>
                    <a:lnB w="12700" cap="flat" cmpd="sng">
                      <a:solidFill>
                        <a:schemeClr val="bg1">
                          <a:lumMod val="75000"/>
                        </a:schemeClr>
                      </a:solidFill>
                      <a:prstDash val="solid"/>
                      <a:headEnd type="none" w="med" len="med"/>
                      <a:tailEnd type="none" w="med" len="med"/>
                    </a:lnB>
                    <a:noFill/>
                  </a:tcPr>
                </a:tc>
                <a:tc>
                  <a:txBody>
                    <a:bodyPr/>
                    <a:p>
                      <a:pPr algn="ctr" fontAlgn="ctr"/>
                      <a:r>
                        <a:rPr lang="en-US" altLang="zh-CN" sz="800" b="1" i="0">
                          <a:solidFill>
                            <a:srgbClr val="000000"/>
                          </a:solidFill>
                          <a:latin typeface="华文楷体" panose="02010600040101010101" charset="-122"/>
                          <a:ea typeface="华文楷体" panose="02010600040101010101" charset="-122"/>
                        </a:rPr>
                        <a:t>6</a:t>
                      </a:r>
                      <a:endParaRPr lang="en-US" altLang="zh-CN" sz="800" b="1" i="0">
                        <a:solidFill>
                          <a:srgbClr val="000000"/>
                        </a:solidFill>
                        <a:latin typeface="华文楷体" panose="02010600040101010101" charset="-122"/>
                        <a:ea typeface="华文楷体" panose="02010600040101010101" charset="-122"/>
                      </a:endParaRPr>
                    </a:p>
                  </a:txBody>
                  <a:tcPr marL="6667" marR="6667" marT="6667" marB="0" anchor="ctr" anchorCtr="0">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lnT w="12700" cap="flat" cmpd="sng">
                      <a:solidFill>
                        <a:schemeClr val="bg1">
                          <a:lumMod val="75000"/>
                        </a:schemeClr>
                      </a:solidFill>
                      <a:prstDash val="solid"/>
                      <a:headEnd type="none" w="med" len="med"/>
                      <a:tailEnd type="none" w="med" len="med"/>
                    </a:lnT>
                    <a:lnB w="12700" cap="flat" cmpd="sng">
                      <a:solidFill>
                        <a:schemeClr val="bg1">
                          <a:lumMod val="75000"/>
                        </a:schemeClr>
                      </a:solidFill>
                      <a:prstDash val="solid"/>
                      <a:headEnd type="none" w="med" len="med"/>
                      <a:tailEnd type="none" w="med" len="med"/>
                    </a:lnB>
                    <a:noFill/>
                  </a:tcPr>
                </a:tc>
                <a:tc>
                  <a:txBody>
                    <a:bodyPr/>
                    <a:p>
                      <a:pPr algn="ctr" fontAlgn="ctr"/>
                      <a:r>
                        <a:rPr lang="zh-CN" altLang="en-US" sz="800" b="1" i="0">
                          <a:solidFill>
                            <a:srgbClr val="000000"/>
                          </a:solidFill>
                          <a:latin typeface="华文楷体" panose="02010600040101010101" charset="-122"/>
                          <a:ea typeface="华文楷体" panose="02010600040101010101" charset="-122"/>
                        </a:rPr>
                        <a:t>新做</a:t>
                      </a:r>
                      <a:endParaRPr lang="zh-CN" altLang="en-US" sz="800" b="1" i="0">
                        <a:solidFill>
                          <a:srgbClr val="000000"/>
                        </a:solidFill>
                        <a:latin typeface="华文楷体" panose="02010600040101010101" charset="-122"/>
                        <a:ea typeface="华文楷体" panose="02010600040101010101" charset="-122"/>
                      </a:endParaRPr>
                    </a:p>
                  </a:txBody>
                  <a:tcPr marL="6667" marR="6667" marT="6667" marB="0" anchor="ctr" anchorCtr="0">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lnT w="12700" cap="flat" cmpd="sng">
                      <a:solidFill>
                        <a:schemeClr val="bg1">
                          <a:lumMod val="75000"/>
                        </a:schemeClr>
                      </a:solidFill>
                      <a:prstDash val="solid"/>
                      <a:headEnd type="none" w="med" len="med"/>
                      <a:tailEnd type="none" w="med" len="med"/>
                    </a:lnT>
                    <a:lnB w="12700" cap="flat" cmpd="sng">
                      <a:solidFill>
                        <a:schemeClr val="bg1">
                          <a:lumMod val="75000"/>
                        </a:schemeClr>
                      </a:solidFill>
                      <a:prstDash val="solid"/>
                      <a:headEnd type="none" w="med" len="med"/>
                      <a:tailEnd type="none" w="med" len="med"/>
                    </a:lnB>
                    <a:noFill/>
                  </a:tcPr>
                </a:tc>
                <a:tc>
                  <a:txBody>
                    <a:bodyPr/>
                    <a:p>
                      <a:pPr algn="ctr" fontAlgn="ctr"/>
                      <a:r>
                        <a:rPr lang="en-US" altLang="zh-CN" sz="800" b="1" i="0">
                          <a:solidFill>
                            <a:srgbClr val="000000"/>
                          </a:solidFill>
                          <a:latin typeface="华文楷体" panose="02010600040101010101" charset="-122"/>
                          <a:ea typeface="华文楷体" panose="02010600040101010101" charset="-122"/>
                        </a:rPr>
                        <a:t>1.1</a:t>
                      </a:r>
                      <a:endParaRPr lang="en-US" altLang="zh-CN" sz="800" b="1" i="0">
                        <a:solidFill>
                          <a:srgbClr val="000000"/>
                        </a:solidFill>
                        <a:latin typeface="华文楷体" panose="02010600040101010101" charset="-122"/>
                        <a:ea typeface="华文楷体" panose="02010600040101010101" charset="-122"/>
                      </a:endParaRPr>
                    </a:p>
                  </a:txBody>
                  <a:tcPr marL="6667" marR="6667" marT="6667" marB="0" anchor="ctr" anchorCtr="0">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lnT w="12700" cap="flat" cmpd="sng">
                      <a:solidFill>
                        <a:schemeClr val="bg1">
                          <a:lumMod val="75000"/>
                        </a:schemeClr>
                      </a:solidFill>
                      <a:prstDash val="solid"/>
                      <a:headEnd type="none" w="med" len="med"/>
                      <a:tailEnd type="none" w="med" len="med"/>
                    </a:lnT>
                    <a:lnB w="12700" cap="flat" cmpd="sng">
                      <a:solidFill>
                        <a:schemeClr val="bg1">
                          <a:lumMod val="75000"/>
                        </a:schemeClr>
                      </a:solidFill>
                      <a:prstDash val="solid"/>
                      <a:headEnd type="none" w="med" len="med"/>
                      <a:tailEnd type="none" w="med" len="med"/>
                    </a:lnB>
                    <a:noFill/>
                  </a:tcPr>
                </a:tc>
                <a:tc>
                  <a:txBody>
                    <a:bodyPr/>
                    <a:p>
                      <a:pPr algn="ctr" fontAlgn="ctr"/>
                      <a:r>
                        <a:rPr lang="en-US" altLang="zh-CN" sz="800" b="1" i="0">
                          <a:solidFill>
                            <a:srgbClr val="000000"/>
                          </a:solidFill>
                          <a:latin typeface="华文楷体" panose="02010600040101010101" charset="-122"/>
                          <a:ea typeface="华文楷体" panose="02010600040101010101" charset="-122"/>
                        </a:rPr>
                        <a:t>6.6</a:t>
                      </a:r>
                      <a:endParaRPr lang="en-US" altLang="zh-CN" sz="800" b="1" i="0">
                        <a:solidFill>
                          <a:srgbClr val="000000"/>
                        </a:solidFill>
                        <a:latin typeface="华文楷体" panose="02010600040101010101" charset="-122"/>
                        <a:ea typeface="华文楷体" panose="02010600040101010101" charset="-122"/>
                      </a:endParaRPr>
                    </a:p>
                  </a:txBody>
                  <a:tcPr marL="6667" marR="6667" marT="6667" marB="0" anchor="ctr" anchorCtr="0">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lnT w="12700" cap="flat" cmpd="sng">
                      <a:solidFill>
                        <a:schemeClr val="bg1">
                          <a:lumMod val="75000"/>
                        </a:schemeClr>
                      </a:solidFill>
                      <a:prstDash val="solid"/>
                      <a:headEnd type="none" w="med" len="med"/>
                      <a:tailEnd type="none" w="med" len="med"/>
                    </a:lnT>
                    <a:lnB w="12700" cap="flat" cmpd="sng">
                      <a:solidFill>
                        <a:schemeClr val="bg1">
                          <a:lumMod val="75000"/>
                        </a:schemeClr>
                      </a:solidFill>
                      <a:prstDash val="solid"/>
                      <a:headEnd type="none" w="med" len="med"/>
                      <a:tailEnd type="none" w="med" len="med"/>
                    </a:lnB>
                    <a:solidFill>
                      <a:srgbClr val="FFFFFF"/>
                    </a:solidFill>
                  </a:tcPr>
                </a:tc>
                <a:tc>
                  <a:txBody>
                    <a:bodyPr/>
                    <a:p>
                      <a:pPr algn="l" fontAlgn="ctr"/>
                      <a:r>
                        <a:rPr lang="en-US" altLang="zh-CN" sz="800" b="1" i="0">
                          <a:solidFill>
                            <a:srgbClr val="000000"/>
                          </a:solidFill>
                          <a:latin typeface="华文楷体" panose="02010600040101010101" charset="-122"/>
                          <a:ea typeface="华文楷体" panose="02010600040101010101" charset="-122"/>
                          <a:cs typeface="华文楷体" panose="02010600040101010101" charset="-122"/>
                        </a:rPr>
                        <a:t> · </a:t>
                      </a:r>
                      <a:r>
                        <a:rPr lang="zh-CN" altLang="en-US" sz="800" b="1" i="0">
                          <a:solidFill>
                            <a:srgbClr val="000000"/>
                          </a:solidFill>
                          <a:latin typeface="华文楷体" panose="02010600040101010101" charset="-122"/>
                          <a:ea typeface="华文楷体" panose="02010600040101010101" charset="-122"/>
                          <a:cs typeface="华文楷体" panose="02010600040101010101" charset="-122"/>
                        </a:rPr>
                        <a:t>带灯带及</a:t>
                      </a:r>
                      <a:r>
                        <a:rPr lang="en-US" altLang="zh-CN" sz="800" b="1" i="0">
                          <a:solidFill>
                            <a:srgbClr val="000000"/>
                          </a:solidFill>
                          <a:latin typeface="华文楷体" panose="02010600040101010101" charset="-122"/>
                          <a:ea typeface="华文楷体" panose="02010600040101010101" charset="-122"/>
                          <a:cs typeface="华文楷体" panose="02010600040101010101" charset="-122"/>
                        </a:rPr>
                        <a:t>MES</a:t>
                      </a:r>
                      <a:r>
                        <a:rPr lang="zh-CN" altLang="en-US" sz="800" b="1" i="0">
                          <a:solidFill>
                            <a:srgbClr val="000000"/>
                          </a:solidFill>
                          <a:latin typeface="华文楷体" panose="02010600040101010101" charset="-122"/>
                          <a:ea typeface="华文楷体" panose="02010600040101010101" charset="-122"/>
                          <a:cs typeface="华文楷体" panose="02010600040101010101" charset="-122"/>
                        </a:rPr>
                        <a:t>固定操作台</a:t>
                      </a:r>
                      <a:endParaRPr lang="zh-CN" altLang="en-US" sz="800" b="1" i="0">
                        <a:solidFill>
                          <a:srgbClr val="000000"/>
                        </a:solidFill>
                        <a:latin typeface="华文楷体" panose="02010600040101010101" charset="-122"/>
                        <a:ea typeface="华文楷体" panose="02010600040101010101" charset="-122"/>
                        <a:cs typeface="华文楷体" panose="02010600040101010101" charset="-122"/>
                      </a:endParaRPr>
                    </a:p>
                  </a:txBody>
                  <a:tcPr marL="6667" marR="6667" marT="6667" marB="0" anchor="ctr" anchorCtr="0">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lnT w="12700" cap="flat" cmpd="sng">
                      <a:solidFill>
                        <a:schemeClr val="bg1">
                          <a:lumMod val="75000"/>
                        </a:schemeClr>
                      </a:solidFill>
                      <a:prstDash val="solid"/>
                      <a:headEnd type="none" w="med" len="med"/>
                      <a:tailEnd type="none" w="med" len="med"/>
                    </a:lnT>
                    <a:lnB w="12700" cap="flat" cmpd="sng">
                      <a:solidFill>
                        <a:schemeClr val="bg1">
                          <a:lumMod val="75000"/>
                        </a:schemeClr>
                      </a:solidFill>
                      <a:prstDash val="solid"/>
                      <a:headEnd type="none" w="med" len="med"/>
                      <a:tailEnd type="none" w="med" len="med"/>
                    </a:lnB>
                    <a:noFill/>
                  </a:tcPr>
                </a:tc>
              </a:tr>
              <a:tr h="128270">
                <a:tc vMerge="1">
                  <a:tcPr>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tcPr>
                </a:tc>
                <a:tc vMerge="1">
                  <a:tcPr>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tcPr>
                </a:tc>
                <a:tc>
                  <a:txBody>
                    <a:bodyPr/>
                    <a:p>
                      <a:pPr algn="ctr" fontAlgn="ctr"/>
                      <a:r>
                        <a:rPr lang="en-US" altLang="zh-CN" sz="800" b="1" i="0">
                          <a:solidFill>
                            <a:srgbClr val="000000"/>
                          </a:solidFill>
                          <a:latin typeface="华文楷体" panose="02010600040101010101" charset="-122"/>
                          <a:ea typeface="华文楷体" panose="02010600040101010101" charset="-122"/>
                          <a:cs typeface="华文楷体" panose="02010600040101010101" charset="-122"/>
                        </a:rPr>
                        <a:t>· </a:t>
                      </a:r>
                      <a:r>
                        <a:rPr lang="zh-CN" altLang="en-US" sz="800" b="1" i="0">
                          <a:solidFill>
                            <a:srgbClr val="000000"/>
                          </a:solidFill>
                          <a:latin typeface="华文楷体" panose="02010600040101010101" charset="-122"/>
                          <a:ea typeface="华文楷体" panose="02010600040101010101" charset="-122"/>
                          <a:cs typeface="华文楷体" panose="02010600040101010101" charset="-122"/>
                        </a:rPr>
                        <a:t>固定操作台</a:t>
                      </a:r>
                      <a:endParaRPr lang="zh-CN" altLang="en-US" sz="800" b="1" i="0">
                        <a:solidFill>
                          <a:srgbClr val="000000"/>
                        </a:solidFill>
                        <a:latin typeface="华文楷体" panose="02010600040101010101" charset="-122"/>
                        <a:ea typeface="华文楷体" panose="02010600040101010101" charset="-122"/>
                        <a:cs typeface="华文楷体" panose="02010600040101010101" charset="-122"/>
                      </a:endParaRPr>
                    </a:p>
                  </a:txBody>
                  <a:tcPr marL="6667" marR="6667" marT="6667" marB="0" anchor="ctr" anchorCtr="0">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lnT w="12700" cap="flat" cmpd="sng">
                      <a:solidFill>
                        <a:schemeClr val="bg1">
                          <a:lumMod val="75000"/>
                        </a:schemeClr>
                      </a:solidFill>
                      <a:prstDash val="solid"/>
                      <a:headEnd type="none" w="med" len="med"/>
                      <a:tailEnd type="none" w="med" len="med"/>
                    </a:lnT>
                    <a:lnB w="12700" cap="flat" cmpd="sng">
                      <a:solidFill>
                        <a:schemeClr val="bg1">
                          <a:lumMod val="75000"/>
                        </a:schemeClr>
                      </a:solidFill>
                      <a:prstDash val="solid"/>
                      <a:headEnd type="none" w="med" len="med"/>
                      <a:tailEnd type="none" w="med" len="med"/>
                    </a:lnB>
                    <a:noFill/>
                  </a:tcPr>
                </a:tc>
                <a:tc>
                  <a:txBody>
                    <a:bodyPr/>
                    <a:p>
                      <a:pPr algn="ctr" fontAlgn="ctr"/>
                      <a:r>
                        <a:rPr lang="zh-CN" altLang="en-US" sz="800" b="1" i="0">
                          <a:solidFill>
                            <a:srgbClr val="000000"/>
                          </a:solidFill>
                          <a:latin typeface="华文楷体" panose="02010600040101010101" charset="-122"/>
                          <a:ea typeface="华文楷体" panose="02010600040101010101" charset="-122"/>
                        </a:rPr>
                        <a:t>套</a:t>
                      </a:r>
                      <a:endParaRPr lang="zh-CN" altLang="en-US" sz="800" b="1" i="0">
                        <a:solidFill>
                          <a:srgbClr val="000000"/>
                        </a:solidFill>
                        <a:latin typeface="华文楷体" panose="02010600040101010101" charset="-122"/>
                        <a:ea typeface="华文楷体" panose="02010600040101010101" charset="-122"/>
                      </a:endParaRPr>
                    </a:p>
                  </a:txBody>
                  <a:tcPr marL="6667" marR="6667" marT="6667" marB="0" anchor="ctr" anchorCtr="0">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lnT w="12700" cap="flat" cmpd="sng">
                      <a:solidFill>
                        <a:schemeClr val="bg1">
                          <a:lumMod val="75000"/>
                        </a:schemeClr>
                      </a:solidFill>
                      <a:prstDash val="solid"/>
                      <a:headEnd type="none" w="med" len="med"/>
                      <a:tailEnd type="none" w="med" len="med"/>
                    </a:lnT>
                    <a:lnB w="12700" cap="flat" cmpd="sng">
                      <a:solidFill>
                        <a:schemeClr val="bg1">
                          <a:lumMod val="75000"/>
                        </a:schemeClr>
                      </a:solidFill>
                      <a:prstDash val="solid"/>
                      <a:headEnd type="none" w="med" len="med"/>
                      <a:tailEnd type="none" w="med" len="med"/>
                    </a:lnB>
                    <a:noFill/>
                  </a:tcPr>
                </a:tc>
                <a:tc>
                  <a:txBody>
                    <a:bodyPr/>
                    <a:p>
                      <a:pPr algn="ctr" fontAlgn="ctr"/>
                      <a:r>
                        <a:rPr lang="en-US" altLang="zh-CN" sz="800" b="1" i="0">
                          <a:solidFill>
                            <a:srgbClr val="000000"/>
                          </a:solidFill>
                          <a:latin typeface="华文楷体" panose="02010600040101010101" charset="-122"/>
                          <a:ea typeface="华文楷体" panose="02010600040101010101" charset="-122"/>
                        </a:rPr>
                        <a:t>4</a:t>
                      </a:r>
                      <a:endParaRPr lang="en-US" altLang="zh-CN" sz="800" b="1" i="0">
                        <a:solidFill>
                          <a:srgbClr val="000000"/>
                        </a:solidFill>
                        <a:latin typeface="华文楷体" panose="02010600040101010101" charset="-122"/>
                        <a:ea typeface="华文楷体" panose="02010600040101010101" charset="-122"/>
                      </a:endParaRPr>
                    </a:p>
                  </a:txBody>
                  <a:tcPr marL="6667" marR="6667" marT="6667" marB="0" anchor="ctr" anchorCtr="0">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lnT w="12700" cap="flat" cmpd="sng">
                      <a:solidFill>
                        <a:schemeClr val="bg1">
                          <a:lumMod val="75000"/>
                        </a:schemeClr>
                      </a:solidFill>
                      <a:prstDash val="solid"/>
                      <a:headEnd type="none" w="med" len="med"/>
                      <a:tailEnd type="none" w="med" len="med"/>
                    </a:lnT>
                    <a:lnB w="12700" cap="flat" cmpd="sng">
                      <a:solidFill>
                        <a:schemeClr val="bg1">
                          <a:lumMod val="75000"/>
                        </a:schemeClr>
                      </a:solidFill>
                      <a:prstDash val="solid"/>
                      <a:headEnd type="none" w="med" len="med"/>
                      <a:tailEnd type="none" w="med" len="med"/>
                    </a:lnB>
                    <a:noFill/>
                  </a:tcPr>
                </a:tc>
                <a:tc>
                  <a:txBody>
                    <a:bodyPr/>
                    <a:p>
                      <a:pPr algn="ctr" fontAlgn="ctr"/>
                      <a:r>
                        <a:rPr lang="zh-CN" altLang="en-US" sz="800" b="1" i="0">
                          <a:solidFill>
                            <a:srgbClr val="000000"/>
                          </a:solidFill>
                          <a:latin typeface="华文楷体" panose="02010600040101010101" charset="-122"/>
                          <a:ea typeface="华文楷体" panose="02010600040101010101" charset="-122"/>
                        </a:rPr>
                        <a:t>新作</a:t>
                      </a:r>
                      <a:endParaRPr lang="zh-CN" altLang="en-US" sz="800" b="1" i="0">
                        <a:solidFill>
                          <a:srgbClr val="000000"/>
                        </a:solidFill>
                        <a:latin typeface="华文楷体" panose="02010600040101010101" charset="-122"/>
                        <a:ea typeface="华文楷体" panose="02010600040101010101" charset="-122"/>
                      </a:endParaRPr>
                    </a:p>
                  </a:txBody>
                  <a:tcPr marL="6667" marR="6667" marT="6667" marB="0" anchor="ctr" anchorCtr="0">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lnT w="12700" cap="flat" cmpd="sng">
                      <a:solidFill>
                        <a:schemeClr val="bg1">
                          <a:lumMod val="75000"/>
                        </a:schemeClr>
                      </a:solidFill>
                      <a:prstDash val="solid"/>
                      <a:headEnd type="none" w="med" len="med"/>
                      <a:tailEnd type="none" w="med" len="med"/>
                    </a:lnT>
                    <a:lnB w="12700" cap="flat" cmpd="sng">
                      <a:solidFill>
                        <a:schemeClr val="bg1">
                          <a:lumMod val="75000"/>
                        </a:schemeClr>
                      </a:solidFill>
                      <a:prstDash val="solid"/>
                      <a:headEnd type="none" w="med" len="med"/>
                      <a:tailEnd type="none" w="med" len="med"/>
                    </a:lnB>
                    <a:noFill/>
                  </a:tcPr>
                </a:tc>
                <a:tc>
                  <a:txBody>
                    <a:bodyPr/>
                    <a:p>
                      <a:pPr algn="ctr" fontAlgn="ctr"/>
                      <a:r>
                        <a:rPr lang="en-US" altLang="zh-CN" sz="800" b="1" i="0">
                          <a:solidFill>
                            <a:srgbClr val="000000"/>
                          </a:solidFill>
                          <a:latin typeface="华文楷体" panose="02010600040101010101" charset="-122"/>
                          <a:ea typeface="华文楷体" panose="02010600040101010101" charset="-122"/>
                        </a:rPr>
                        <a:t>0.55</a:t>
                      </a:r>
                      <a:endParaRPr lang="en-US" altLang="zh-CN" sz="800" b="1" i="0">
                        <a:solidFill>
                          <a:srgbClr val="000000"/>
                        </a:solidFill>
                        <a:latin typeface="华文楷体" panose="02010600040101010101" charset="-122"/>
                        <a:ea typeface="华文楷体" panose="02010600040101010101" charset="-122"/>
                      </a:endParaRPr>
                    </a:p>
                  </a:txBody>
                  <a:tcPr marL="6667" marR="6667" marT="6667" marB="0" anchor="ctr" anchorCtr="0">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lnT w="12700" cap="flat" cmpd="sng">
                      <a:solidFill>
                        <a:schemeClr val="bg1">
                          <a:lumMod val="75000"/>
                        </a:schemeClr>
                      </a:solidFill>
                      <a:prstDash val="solid"/>
                      <a:headEnd type="none" w="med" len="med"/>
                      <a:tailEnd type="none" w="med" len="med"/>
                    </a:lnT>
                    <a:lnB w="12700" cap="flat" cmpd="sng">
                      <a:solidFill>
                        <a:schemeClr val="bg1">
                          <a:lumMod val="75000"/>
                        </a:schemeClr>
                      </a:solidFill>
                      <a:prstDash val="solid"/>
                      <a:headEnd type="none" w="med" len="med"/>
                      <a:tailEnd type="none" w="med" len="med"/>
                    </a:lnB>
                    <a:noFill/>
                  </a:tcPr>
                </a:tc>
                <a:tc>
                  <a:txBody>
                    <a:bodyPr/>
                    <a:p>
                      <a:pPr algn="ctr" fontAlgn="ctr"/>
                      <a:r>
                        <a:rPr lang="en-US" altLang="zh-CN" sz="800" b="1" i="0">
                          <a:solidFill>
                            <a:srgbClr val="000000"/>
                          </a:solidFill>
                          <a:latin typeface="华文楷体" panose="02010600040101010101" charset="-122"/>
                          <a:ea typeface="华文楷体" panose="02010600040101010101" charset="-122"/>
                        </a:rPr>
                        <a:t>2.2</a:t>
                      </a:r>
                      <a:endParaRPr lang="en-US" altLang="zh-CN" sz="800" b="1" i="0">
                        <a:solidFill>
                          <a:srgbClr val="000000"/>
                        </a:solidFill>
                        <a:latin typeface="华文楷体" panose="02010600040101010101" charset="-122"/>
                        <a:ea typeface="华文楷体" panose="02010600040101010101" charset="-122"/>
                      </a:endParaRPr>
                    </a:p>
                  </a:txBody>
                  <a:tcPr marL="6667" marR="6667" marT="6667" marB="0" anchor="ctr" anchorCtr="0">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lnT w="12700" cap="flat" cmpd="sng">
                      <a:solidFill>
                        <a:schemeClr val="bg1">
                          <a:lumMod val="75000"/>
                        </a:schemeClr>
                      </a:solidFill>
                      <a:prstDash val="solid"/>
                      <a:headEnd type="none" w="med" len="med"/>
                      <a:tailEnd type="none" w="med" len="med"/>
                    </a:lnT>
                    <a:lnB w="12700" cap="flat" cmpd="sng">
                      <a:solidFill>
                        <a:schemeClr val="bg1">
                          <a:lumMod val="75000"/>
                        </a:schemeClr>
                      </a:solidFill>
                      <a:prstDash val="solid"/>
                      <a:headEnd type="none" w="med" len="med"/>
                      <a:tailEnd type="none" w="med" len="med"/>
                    </a:lnB>
                    <a:solidFill>
                      <a:srgbClr val="FFFFFF"/>
                    </a:solidFill>
                  </a:tcPr>
                </a:tc>
                <a:tc>
                  <a:txBody>
                    <a:bodyPr/>
                    <a:p>
                      <a:pPr algn="l" fontAlgn="ctr"/>
                      <a:r>
                        <a:rPr lang="en-US" altLang="zh-CN" sz="800" b="1" i="0">
                          <a:solidFill>
                            <a:srgbClr val="000000"/>
                          </a:solidFill>
                          <a:latin typeface="华文楷体" panose="02010600040101010101" charset="-122"/>
                          <a:ea typeface="华文楷体" panose="02010600040101010101" charset="-122"/>
                          <a:cs typeface="华文楷体" panose="02010600040101010101" charset="-122"/>
                        </a:rPr>
                        <a:t> · </a:t>
                      </a:r>
                      <a:r>
                        <a:rPr lang="zh-CN" altLang="en-US" sz="800" b="1" i="0">
                          <a:solidFill>
                            <a:srgbClr val="000000"/>
                          </a:solidFill>
                          <a:latin typeface="华文楷体" panose="02010600040101010101" charset="-122"/>
                          <a:ea typeface="华文楷体" panose="02010600040101010101" charset="-122"/>
                          <a:cs typeface="华文楷体" panose="02010600040101010101" charset="-122"/>
                        </a:rPr>
                        <a:t>缓冲存放用</a:t>
                      </a:r>
                      <a:endParaRPr lang="zh-CN" altLang="en-US" sz="800" b="1" i="0">
                        <a:solidFill>
                          <a:srgbClr val="000000"/>
                        </a:solidFill>
                        <a:latin typeface="华文楷体" panose="02010600040101010101" charset="-122"/>
                        <a:ea typeface="华文楷体" panose="02010600040101010101" charset="-122"/>
                        <a:cs typeface="华文楷体" panose="02010600040101010101" charset="-122"/>
                      </a:endParaRPr>
                    </a:p>
                  </a:txBody>
                  <a:tcPr marL="6667" marR="6667" marT="6667" marB="0" anchor="ctr" anchorCtr="0">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lnT w="12700" cap="flat" cmpd="sng">
                      <a:solidFill>
                        <a:schemeClr val="bg1">
                          <a:lumMod val="75000"/>
                        </a:schemeClr>
                      </a:solidFill>
                      <a:prstDash val="solid"/>
                      <a:headEnd type="none" w="med" len="med"/>
                      <a:tailEnd type="none" w="med" len="med"/>
                    </a:lnT>
                    <a:lnB w="12700" cap="flat" cmpd="sng">
                      <a:solidFill>
                        <a:schemeClr val="bg1">
                          <a:lumMod val="75000"/>
                        </a:schemeClr>
                      </a:solidFill>
                      <a:prstDash val="solid"/>
                      <a:headEnd type="none" w="med" len="med"/>
                      <a:tailEnd type="none" w="med" len="med"/>
                    </a:lnB>
                    <a:noFill/>
                  </a:tcPr>
                </a:tc>
              </a:tr>
              <a:tr h="128270">
                <a:tc vMerge="1">
                  <a:tcPr>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tcPr>
                </a:tc>
                <a:tc vMerge="1">
                  <a:tcPr>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tcPr>
                </a:tc>
                <a:tc>
                  <a:txBody>
                    <a:bodyPr/>
                    <a:p>
                      <a:pPr algn="ctr" fontAlgn="ctr"/>
                      <a:r>
                        <a:rPr lang="en-US" altLang="zh-CN" sz="800" b="1" i="0">
                          <a:solidFill>
                            <a:srgbClr val="000000"/>
                          </a:solidFill>
                          <a:latin typeface="华文楷体" panose="02010600040101010101" charset="-122"/>
                          <a:ea typeface="华文楷体" panose="02010600040101010101" charset="-122"/>
                          <a:cs typeface="华文楷体" panose="02010600040101010101" charset="-122"/>
                        </a:rPr>
                        <a:t>· </a:t>
                      </a:r>
                      <a:r>
                        <a:rPr lang="zh-CN" altLang="en-US" sz="800" b="1" i="0">
                          <a:solidFill>
                            <a:srgbClr val="000000"/>
                          </a:solidFill>
                          <a:latin typeface="华文楷体" panose="02010600040101010101" charset="-122"/>
                          <a:ea typeface="华文楷体" panose="02010600040101010101" charset="-122"/>
                          <a:cs typeface="华文楷体" panose="02010600040101010101" charset="-122"/>
                        </a:rPr>
                        <a:t>坐盆组装工装</a:t>
                      </a:r>
                      <a:endParaRPr lang="zh-CN" altLang="en-US" sz="800" b="1" i="0">
                        <a:solidFill>
                          <a:srgbClr val="000000"/>
                        </a:solidFill>
                        <a:latin typeface="华文楷体" panose="02010600040101010101" charset="-122"/>
                        <a:ea typeface="华文楷体" panose="02010600040101010101" charset="-122"/>
                        <a:cs typeface="华文楷体" panose="02010600040101010101" charset="-122"/>
                      </a:endParaRPr>
                    </a:p>
                  </a:txBody>
                  <a:tcPr marL="6667" marR="6667" marT="6667" marB="0" anchor="ctr" anchorCtr="0">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lnT w="12700" cap="flat" cmpd="sng">
                      <a:solidFill>
                        <a:schemeClr val="bg1">
                          <a:lumMod val="75000"/>
                        </a:schemeClr>
                      </a:solidFill>
                      <a:prstDash val="solid"/>
                      <a:headEnd type="none" w="med" len="med"/>
                      <a:tailEnd type="none" w="med" len="med"/>
                    </a:lnT>
                    <a:lnB w="12700" cap="flat" cmpd="sng">
                      <a:solidFill>
                        <a:schemeClr val="bg1">
                          <a:lumMod val="75000"/>
                        </a:schemeClr>
                      </a:solidFill>
                      <a:prstDash val="solid"/>
                      <a:headEnd type="none" w="med" len="med"/>
                      <a:tailEnd type="none" w="med" len="med"/>
                    </a:lnB>
                    <a:noFill/>
                  </a:tcPr>
                </a:tc>
                <a:tc>
                  <a:txBody>
                    <a:bodyPr/>
                    <a:p>
                      <a:pPr algn="ctr" fontAlgn="ctr"/>
                      <a:r>
                        <a:rPr lang="zh-CN" altLang="en-US" sz="800" b="1" i="0">
                          <a:solidFill>
                            <a:srgbClr val="000000"/>
                          </a:solidFill>
                          <a:latin typeface="华文楷体" panose="02010600040101010101" charset="-122"/>
                          <a:ea typeface="华文楷体" panose="02010600040101010101" charset="-122"/>
                        </a:rPr>
                        <a:t>套</a:t>
                      </a:r>
                      <a:endParaRPr lang="zh-CN" altLang="en-US" sz="800" b="1" i="0">
                        <a:solidFill>
                          <a:srgbClr val="000000"/>
                        </a:solidFill>
                        <a:latin typeface="华文楷体" panose="02010600040101010101" charset="-122"/>
                        <a:ea typeface="华文楷体" panose="02010600040101010101" charset="-122"/>
                      </a:endParaRPr>
                    </a:p>
                  </a:txBody>
                  <a:tcPr marL="6667" marR="6667" marT="6667" marB="0" anchor="ctr" anchorCtr="0">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lnT w="12700" cap="flat" cmpd="sng">
                      <a:solidFill>
                        <a:schemeClr val="bg1">
                          <a:lumMod val="75000"/>
                        </a:schemeClr>
                      </a:solidFill>
                      <a:prstDash val="solid"/>
                      <a:headEnd type="none" w="med" len="med"/>
                      <a:tailEnd type="none" w="med" len="med"/>
                    </a:lnT>
                    <a:lnB w="12700" cap="flat" cmpd="sng">
                      <a:solidFill>
                        <a:schemeClr val="bg1">
                          <a:lumMod val="75000"/>
                        </a:schemeClr>
                      </a:solidFill>
                      <a:prstDash val="solid"/>
                      <a:headEnd type="none" w="med" len="med"/>
                      <a:tailEnd type="none" w="med" len="med"/>
                    </a:lnB>
                    <a:noFill/>
                  </a:tcPr>
                </a:tc>
                <a:tc>
                  <a:txBody>
                    <a:bodyPr/>
                    <a:p>
                      <a:pPr algn="ctr" fontAlgn="ctr"/>
                      <a:r>
                        <a:rPr lang="en-US" altLang="zh-CN" sz="800" b="1" i="0">
                          <a:solidFill>
                            <a:srgbClr val="000000"/>
                          </a:solidFill>
                          <a:latin typeface="华文楷体" panose="02010600040101010101" charset="-122"/>
                          <a:ea typeface="华文楷体" panose="02010600040101010101" charset="-122"/>
                        </a:rPr>
                        <a:t>1</a:t>
                      </a:r>
                      <a:endParaRPr lang="en-US" altLang="zh-CN" sz="800" b="1" i="0">
                        <a:solidFill>
                          <a:srgbClr val="000000"/>
                        </a:solidFill>
                        <a:latin typeface="华文楷体" panose="02010600040101010101" charset="-122"/>
                        <a:ea typeface="华文楷体" panose="02010600040101010101" charset="-122"/>
                      </a:endParaRPr>
                    </a:p>
                  </a:txBody>
                  <a:tcPr marL="6667" marR="6667" marT="6667" marB="0" anchor="ctr" anchorCtr="0">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lnT w="12700" cap="flat" cmpd="sng">
                      <a:solidFill>
                        <a:schemeClr val="bg1">
                          <a:lumMod val="75000"/>
                        </a:schemeClr>
                      </a:solidFill>
                      <a:prstDash val="solid"/>
                      <a:headEnd type="none" w="med" len="med"/>
                      <a:tailEnd type="none" w="med" len="med"/>
                    </a:lnT>
                    <a:lnB w="12700" cap="flat" cmpd="sng">
                      <a:solidFill>
                        <a:schemeClr val="bg1">
                          <a:lumMod val="75000"/>
                        </a:schemeClr>
                      </a:solidFill>
                      <a:prstDash val="solid"/>
                      <a:headEnd type="none" w="med" len="med"/>
                      <a:tailEnd type="none" w="med" len="med"/>
                    </a:lnB>
                    <a:noFill/>
                  </a:tcPr>
                </a:tc>
                <a:tc>
                  <a:txBody>
                    <a:bodyPr/>
                    <a:p>
                      <a:pPr algn="ctr" fontAlgn="ctr"/>
                      <a:r>
                        <a:rPr lang="zh-CN" altLang="en-US" sz="800" b="1" i="0">
                          <a:solidFill>
                            <a:srgbClr val="000000"/>
                          </a:solidFill>
                          <a:latin typeface="华文楷体" panose="02010600040101010101" charset="-122"/>
                          <a:ea typeface="华文楷体" panose="02010600040101010101" charset="-122"/>
                        </a:rPr>
                        <a:t>新作</a:t>
                      </a:r>
                      <a:endParaRPr lang="zh-CN" altLang="en-US" sz="800" b="1" i="0">
                        <a:solidFill>
                          <a:srgbClr val="000000"/>
                        </a:solidFill>
                        <a:latin typeface="华文楷体" panose="02010600040101010101" charset="-122"/>
                        <a:ea typeface="华文楷体" panose="02010600040101010101" charset="-122"/>
                      </a:endParaRPr>
                    </a:p>
                  </a:txBody>
                  <a:tcPr marL="6667" marR="6667" marT="6667" marB="0" anchor="ctr" anchorCtr="0">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lnT w="12700" cap="flat" cmpd="sng">
                      <a:solidFill>
                        <a:schemeClr val="bg1">
                          <a:lumMod val="75000"/>
                        </a:schemeClr>
                      </a:solidFill>
                      <a:prstDash val="solid"/>
                      <a:headEnd type="none" w="med" len="med"/>
                      <a:tailEnd type="none" w="med" len="med"/>
                    </a:lnT>
                    <a:lnB w="12700" cap="flat" cmpd="sng">
                      <a:solidFill>
                        <a:schemeClr val="bg1">
                          <a:lumMod val="75000"/>
                        </a:schemeClr>
                      </a:solidFill>
                      <a:prstDash val="solid"/>
                      <a:headEnd type="none" w="med" len="med"/>
                      <a:tailEnd type="none" w="med" len="med"/>
                    </a:lnB>
                    <a:noFill/>
                  </a:tcPr>
                </a:tc>
                <a:tc>
                  <a:txBody>
                    <a:bodyPr/>
                    <a:p>
                      <a:pPr algn="ctr" fontAlgn="ctr"/>
                      <a:r>
                        <a:rPr lang="en-US" altLang="zh-CN" sz="800" b="1" i="0">
                          <a:solidFill>
                            <a:srgbClr val="000000"/>
                          </a:solidFill>
                          <a:latin typeface="华文楷体" panose="02010600040101010101" charset="-122"/>
                          <a:ea typeface="华文楷体" panose="02010600040101010101" charset="-122"/>
                        </a:rPr>
                        <a:t>2.2</a:t>
                      </a:r>
                      <a:endParaRPr lang="en-US" altLang="zh-CN" sz="800" b="1" i="0">
                        <a:solidFill>
                          <a:srgbClr val="000000"/>
                        </a:solidFill>
                        <a:latin typeface="华文楷体" panose="02010600040101010101" charset="-122"/>
                        <a:ea typeface="华文楷体" panose="02010600040101010101" charset="-122"/>
                      </a:endParaRPr>
                    </a:p>
                  </a:txBody>
                  <a:tcPr marL="6667" marR="6667" marT="6667" marB="0" anchor="ctr" anchorCtr="0">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lnT w="12700" cap="flat" cmpd="sng">
                      <a:solidFill>
                        <a:schemeClr val="bg1">
                          <a:lumMod val="75000"/>
                        </a:schemeClr>
                      </a:solidFill>
                      <a:prstDash val="solid"/>
                      <a:headEnd type="none" w="med" len="med"/>
                      <a:tailEnd type="none" w="med" len="med"/>
                    </a:lnT>
                    <a:lnB w="12700" cap="flat" cmpd="sng">
                      <a:solidFill>
                        <a:schemeClr val="bg1">
                          <a:lumMod val="75000"/>
                        </a:schemeClr>
                      </a:solidFill>
                      <a:prstDash val="solid"/>
                      <a:headEnd type="none" w="med" len="med"/>
                      <a:tailEnd type="none" w="med" len="med"/>
                    </a:lnB>
                    <a:noFill/>
                  </a:tcPr>
                </a:tc>
                <a:tc>
                  <a:txBody>
                    <a:bodyPr/>
                    <a:p>
                      <a:pPr algn="ctr" fontAlgn="ctr"/>
                      <a:r>
                        <a:rPr lang="en-US" altLang="zh-CN" sz="800" b="1" i="0">
                          <a:solidFill>
                            <a:srgbClr val="000000"/>
                          </a:solidFill>
                          <a:latin typeface="华文楷体" panose="02010600040101010101" charset="-122"/>
                          <a:ea typeface="华文楷体" panose="02010600040101010101" charset="-122"/>
                        </a:rPr>
                        <a:t>2.2</a:t>
                      </a:r>
                      <a:endParaRPr lang="en-US" altLang="zh-CN" sz="800" b="1" i="0">
                        <a:solidFill>
                          <a:srgbClr val="000000"/>
                        </a:solidFill>
                        <a:latin typeface="华文楷体" panose="02010600040101010101" charset="-122"/>
                        <a:ea typeface="华文楷体" panose="02010600040101010101" charset="-122"/>
                      </a:endParaRPr>
                    </a:p>
                  </a:txBody>
                  <a:tcPr marL="6667" marR="6667" marT="6667" marB="0" anchor="ctr" anchorCtr="0">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lnT w="12700" cap="flat" cmpd="sng">
                      <a:solidFill>
                        <a:schemeClr val="bg1">
                          <a:lumMod val="75000"/>
                        </a:schemeClr>
                      </a:solidFill>
                      <a:prstDash val="solid"/>
                      <a:headEnd type="none" w="med" len="med"/>
                      <a:tailEnd type="none" w="med" len="med"/>
                    </a:lnT>
                    <a:lnB w="12700" cap="flat" cmpd="sng">
                      <a:solidFill>
                        <a:schemeClr val="bg1">
                          <a:lumMod val="75000"/>
                        </a:schemeClr>
                      </a:solidFill>
                      <a:prstDash val="solid"/>
                      <a:headEnd type="none" w="med" len="med"/>
                      <a:tailEnd type="none" w="med" len="med"/>
                    </a:lnB>
                    <a:solidFill>
                      <a:srgbClr val="FFFFFF"/>
                    </a:solidFill>
                  </a:tcPr>
                </a:tc>
                <a:tc>
                  <a:txBody>
                    <a:bodyPr/>
                    <a:p>
                      <a:pPr algn="l" fontAlgn="ctr"/>
                      <a:r>
                        <a:rPr lang="en-US" altLang="zh-CN" sz="800" b="1" i="0">
                          <a:solidFill>
                            <a:srgbClr val="000000"/>
                          </a:solidFill>
                          <a:latin typeface="华文楷体" panose="02010600040101010101" charset="-122"/>
                          <a:ea typeface="华文楷体" panose="02010600040101010101" charset="-122"/>
                          <a:cs typeface="华文楷体" panose="02010600040101010101" charset="-122"/>
                        </a:rPr>
                        <a:t> · </a:t>
                      </a:r>
                      <a:r>
                        <a:rPr lang="zh-CN" altLang="en-US" sz="800" b="1" i="0">
                          <a:solidFill>
                            <a:srgbClr val="000000"/>
                          </a:solidFill>
                          <a:latin typeface="华文楷体" panose="02010600040101010101" charset="-122"/>
                          <a:ea typeface="华文楷体" panose="02010600040101010101" charset="-122"/>
                          <a:cs typeface="华文楷体" panose="02010600040101010101" charset="-122"/>
                        </a:rPr>
                        <a:t>坐盆组装用</a:t>
                      </a:r>
                      <a:endParaRPr lang="zh-CN" altLang="en-US" sz="800" b="1" i="0">
                        <a:solidFill>
                          <a:srgbClr val="000000"/>
                        </a:solidFill>
                        <a:latin typeface="华文楷体" panose="02010600040101010101" charset="-122"/>
                        <a:ea typeface="华文楷体" panose="02010600040101010101" charset="-122"/>
                        <a:cs typeface="华文楷体" panose="02010600040101010101" charset="-122"/>
                      </a:endParaRPr>
                    </a:p>
                  </a:txBody>
                  <a:tcPr marL="6667" marR="6667" marT="6667" marB="0" anchor="ctr" anchorCtr="0">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lnT w="12700" cap="flat" cmpd="sng">
                      <a:solidFill>
                        <a:schemeClr val="bg1">
                          <a:lumMod val="75000"/>
                        </a:schemeClr>
                      </a:solidFill>
                      <a:prstDash val="solid"/>
                      <a:headEnd type="none" w="med" len="med"/>
                      <a:tailEnd type="none" w="med" len="med"/>
                    </a:lnT>
                    <a:lnB w="12700" cap="flat" cmpd="sng">
                      <a:solidFill>
                        <a:schemeClr val="bg1">
                          <a:lumMod val="75000"/>
                        </a:schemeClr>
                      </a:solidFill>
                      <a:prstDash val="solid"/>
                      <a:headEnd type="none" w="med" len="med"/>
                      <a:tailEnd type="none" w="med" len="med"/>
                    </a:lnB>
                    <a:noFill/>
                  </a:tcPr>
                </a:tc>
              </a:tr>
              <a:tr h="158750">
                <a:tc vMerge="1">
                  <a:tcPr>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tcPr>
                </a:tc>
                <a:tc gridSpan="2">
                  <a:txBody>
                    <a:bodyPr/>
                    <a:p>
                      <a:pPr algn="ctr" fontAlgn="ctr"/>
                      <a:r>
                        <a:rPr lang="zh-CN" altLang="en-US" sz="1000" b="1" i="0">
                          <a:solidFill>
                            <a:srgbClr val="000000"/>
                          </a:solidFill>
                          <a:latin typeface="华文楷体" panose="02010600040101010101" charset="-122"/>
                          <a:ea typeface="华文楷体" panose="02010600040101010101" charset="-122"/>
                        </a:rPr>
                        <a:t>小计</a:t>
                      </a:r>
                      <a:endParaRPr lang="zh-CN" altLang="en-US" sz="1000" b="1" i="0">
                        <a:solidFill>
                          <a:srgbClr val="000000"/>
                        </a:solidFill>
                        <a:latin typeface="华文楷体" panose="02010600040101010101" charset="-122"/>
                        <a:ea typeface="华文楷体" panose="02010600040101010101" charset="-122"/>
                      </a:endParaRPr>
                    </a:p>
                  </a:txBody>
                  <a:tcPr marL="6667" marR="6667" marT="6667" marB="0" anchor="ctr" anchorCtr="0">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lnT w="12700" cap="flat" cmpd="sng">
                      <a:solidFill>
                        <a:schemeClr val="bg1">
                          <a:lumMod val="75000"/>
                        </a:schemeClr>
                      </a:solidFill>
                      <a:prstDash val="solid"/>
                      <a:headEnd type="none" w="med" len="med"/>
                      <a:tailEnd type="none" w="med" len="med"/>
                    </a:lnT>
                    <a:lnB w="12700" cap="flat" cmpd="sng">
                      <a:solidFill>
                        <a:schemeClr val="bg1">
                          <a:lumMod val="75000"/>
                        </a:schemeClr>
                      </a:solidFill>
                      <a:prstDash val="solid"/>
                      <a:headEnd type="none" w="med" len="med"/>
                      <a:tailEnd type="none" w="med" len="med"/>
                    </a:lnB>
                    <a:solidFill>
                      <a:srgbClr val="FFFFCC"/>
                    </a:solidFill>
                  </a:tcPr>
                </a:tc>
                <a:tc hMerge="1">
                  <a:tcPr>
                    <a:lnR w="12700" cap="flat" cmpd="sng">
                      <a:solidFill>
                        <a:schemeClr val="bg1">
                          <a:lumMod val="75000"/>
                        </a:schemeClr>
                      </a:solidFill>
                      <a:prstDash val="solid"/>
                      <a:headEnd type="none" w="med" len="med"/>
                      <a:tailEnd type="none" w="med" len="med"/>
                    </a:lnR>
                    <a:lnT w="12700" cap="flat" cmpd="sng">
                      <a:solidFill>
                        <a:schemeClr val="bg1">
                          <a:lumMod val="75000"/>
                        </a:schemeClr>
                      </a:solidFill>
                      <a:prstDash val="solid"/>
                      <a:headEnd type="none" w="med" len="med"/>
                      <a:tailEnd type="none" w="med" len="med"/>
                    </a:lnT>
                    <a:lnB w="12700" cap="flat" cmpd="sng">
                      <a:solidFill>
                        <a:schemeClr val="bg1">
                          <a:lumMod val="75000"/>
                        </a:schemeClr>
                      </a:solidFill>
                      <a:prstDash val="solid"/>
                      <a:headEnd type="none" w="med" len="med"/>
                      <a:tailEnd type="none" w="med" len="med"/>
                    </a:lnB>
                  </a:tcPr>
                </a:tc>
                <a:tc>
                  <a:txBody>
                    <a:bodyPr/>
                    <a:p>
                      <a:pPr algn="ctr" fontAlgn="ctr"/>
                      <a:endParaRPr sz="800" b="1" i="0">
                        <a:solidFill>
                          <a:srgbClr val="000000"/>
                        </a:solidFill>
                        <a:latin typeface="华文楷体" panose="02010600040101010101" charset="-122"/>
                        <a:ea typeface="华文楷体" panose="02010600040101010101" charset="-122"/>
                      </a:endParaRPr>
                    </a:p>
                  </a:txBody>
                  <a:tcPr marL="6667" marR="6667" marT="6667" marB="0" anchor="ctr" anchorCtr="0">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lnT w="12700" cap="flat" cmpd="sng">
                      <a:solidFill>
                        <a:schemeClr val="bg1">
                          <a:lumMod val="75000"/>
                        </a:schemeClr>
                      </a:solidFill>
                      <a:prstDash val="solid"/>
                      <a:headEnd type="none" w="med" len="med"/>
                      <a:tailEnd type="none" w="med" len="med"/>
                    </a:lnT>
                    <a:lnB w="12700" cap="flat" cmpd="sng">
                      <a:solidFill>
                        <a:schemeClr val="bg1">
                          <a:lumMod val="75000"/>
                        </a:schemeClr>
                      </a:solidFill>
                      <a:prstDash val="solid"/>
                      <a:headEnd type="none" w="med" len="med"/>
                      <a:tailEnd type="none" w="med" len="med"/>
                    </a:lnB>
                    <a:solidFill>
                      <a:srgbClr val="FFFFCC"/>
                    </a:solidFill>
                  </a:tcPr>
                </a:tc>
                <a:tc>
                  <a:txBody>
                    <a:bodyPr/>
                    <a:p>
                      <a:pPr algn="ctr" fontAlgn="ctr"/>
                      <a:endParaRPr sz="800" b="1" i="0">
                        <a:solidFill>
                          <a:srgbClr val="000000"/>
                        </a:solidFill>
                        <a:latin typeface="华文楷体" panose="02010600040101010101" charset="-122"/>
                        <a:ea typeface="华文楷体" panose="02010600040101010101" charset="-122"/>
                      </a:endParaRPr>
                    </a:p>
                  </a:txBody>
                  <a:tcPr marL="6667" marR="6667" marT="6667" marB="0" anchor="ctr" anchorCtr="0">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lnT w="12700" cap="flat" cmpd="sng">
                      <a:solidFill>
                        <a:schemeClr val="bg1">
                          <a:lumMod val="75000"/>
                        </a:schemeClr>
                      </a:solidFill>
                      <a:prstDash val="solid"/>
                      <a:headEnd type="none" w="med" len="med"/>
                      <a:tailEnd type="none" w="med" len="med"/>
                    </a:lnT>
                    <a:lnB w="12700" cap="flat" cmpd="sng">
                      <a:solidFill>
                        <a:schemeClr val="bg1">
                          <a:lumMod val="75000"/>
                        </a:schemeClr>
                      </a:solidFill>
                      <a:prstDash val="solid"/>
                      <a:headEnd type="none" w="med" len="med"/>
                      <a:tailEnd type="none" w="med" len="med"/>
                    </a:lnB>
                    <a:solidFill>
                      <a:srgbClr val="FFFFCC"/>
                    </a:solidFill>
                  </a:tcPr>
                </a:tc>
                <a:tc>
                  <a:txBody>
                    <a:bodyPr/>
                    <a:p>
                      <a:pPr algn="ctr" fontAlgn="ctr"/>
                      <a:endParaRPr sz="800" b="1" i="0">
                        <a:solidFill>
                          <a:srgbClr val="000000"/>
                        </a:solidFill>
                        <a:latin typeface="华文楷体" panose="02010600040101010101" charset="-122"/>
                        <a:ea typeface="华文楷体" panose="02010600040101010101" charset="-122"/>
                      </a:endParaRPr>
                    </a:p>
                  </a:txBody>
                  <a:tcPr marL="6667" marR="6667" marT="6667" marB="0" anchor="ctr" anchorCtr="0">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lnT w="12700" cap="flat" cmpd="sng">
                      <a:solidFill>
                        <a:schemeClr val="bg1">
                          <a:lumMod val="75000"/>
                        </a:schemeClr>
                      </a:solidFill>
                      <a:prstDash val="solid"/>
                      <a:headEnd type="none" w="med" len="med"/>
                      <a:tailEnd type="none" w="med" len="med"/>
                    </a:lnT>
                    <a:lnB w="12700" cap="flat" cmpd="sng">
                      <a:solidFill>
                        <a:schemeClr val="bg1">
                          <a:lumMod val="75000"/>
                        </a:schemeClr>
                      </a:solidFill>
                      <a:prstDash val="solid"/>
                      <a:headEnd type="none" w="med" len="med"/>
                      <a:tailEnd type="none" w="med" len="med"/>
                    </a:lnB>
                    <a:solidFill>
                      <a:srgbClr val="FFFFCC"/>
                    </a:solidFill>
                  </a:tcPr>
                </a:tc>
                <a:tc>
                  <a:txBody>
                    <a:bodyPr/>
                    <a:p>
                      <a:pPr algn="ctr" fontAlgn="ctr"/>
                      <a:endParaRPr sz="800" b="1" i="0">
                        <a:solidFill>
                          <a:srgbClr val="000000"/>
                        </a:solidFill>
                        <a:latin typeface="华文楷体" panose="02010600040101010101" charset="-122"/>
                        <a:ea typeface="华文楷体" panose="02010600040101010101" charset="-122"/>
                      </a:endParaRPr>
                    </a:p>
                  </a:txBody>
                  <a:tcPr marL="6667" marR="6667" marT="6667" marB="0" anchor="ctr" anchorCtr="0">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lnT w="12700" cap="flat" cmpd="sng">
                      <a:solidFill>
                        <a:schemeClr val="bg1">
                          <a:lumMod val="75000"/>
                        </a:schemeClr>
                      </a:solidFill>
                      <a:prstDash val="solid"/>
                      <a:headEnd type="none" w="med" len="med"/>
                      <a:tailEnd type="none" w="med" len="med"/>
                    </a:lnT>
                    <a:lnB w="12700" cap="flat" cmpd="sng">
                      <a:solidFill>
                        <a:schemeClr val="bg1">
                          <a:lumMod val="75000"/>
                        </a:schemeClr>
                      </a:solidFill>
                      <a:prstDash val="solid"/>
                      <a:headEnd type="none" w="med" len="med"/>
                      <a:tailEnd type="none" w="med" len="med"/>
                    </a:lnB>
                    <a:solidFill>
                      <a:srgbClr val="FFFFCC"/>
                    </a:solidFill>
                  </a:tcPr>
                </a:tc>
                <a:tc>
                  <a:txBody>
                    <a:bodyPr/>
                    <a:p>
                      <a:pPr algn="ctr" fontAlgn="ctr"/>
                      <a:r>
                        <a:rPr lang="en-US" altLang="zh-CN" sz="800" b="1" i="0">
                          <a:solidFill>
                            <a:srgbClr val="000000"/>
                          </a:solidFill>
                          <a:latin typeface="华文楷体" panose="02010600040101010101" charset="-122"/>
                          <a:ea typeface="华文楷体" panose="02010600040101010101" charset="-122"/>
                        </a:rPr>
                        <a:t>67</a:t>
                      </a:r>
                      <a:endParaRPr lang="en-US" altLang="zh-CN" sz="800" b="1" i="0">
                        <a:solidFill>
                          <a:srgbClr val="000000"/>
                        </a:solidFill>
                        <a:latin typeface="华文楷体" panose="02010600040101010101" charset="-122"/>
                        <a:ea typeface="华文楷体" panose="02010600040101010101" charset="-122"/>
                      </a:endParaRPr>
                    </a:p>
                  </a:txBody>
                  <a:tcPr marL="6667" marR="6667" marT="6667" marB="0" anchor="ctr" anchorCtr="0">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lnT w="12700" cap="flat" cmpd="sng">
                      <a:solidFill>
                        <a:schemeClr val="bg1">
                          <a:lumMod val="75000"/>
                        </a:schemeClr>
                      </a:solidFill>
                      <a:prstDash val="solid"/>
                      <a:headEnd type="none" w="med" len="med"/>
                      <a:tailEnd type="none" w="med" len="med"/>
                    </a:lnT>
                    <a:lnB w="12700" cap="flat" cmpd="sng">
                      <a:solidFill>
                        <a:schemeClr val="bg1">
                          <a:lumMod val="75000"/>
                        </a:schemeClr>
                      </a:solidFill>
                      <a:prstDash val="solid"/>
                      <a:headEnd type="none" w="med" len="med"/>
                      <a:tailEnd type="none" w="med" len="med"/>
                    </a:lnB>
                    <a:solidFill>
                      <a:srgbClr val="FFFFCC"/>
                    </a:solidFill>
                  </a:tcPr>
                </a:tc>
                <a:tc>
                  <a:txBody>
                    <a:bodyPr/>
                    <a:p>
                      <a:pPr algn="l" fontAlgn="ctr"/>
                      <a:endParaRPr sz="800" b="1" i="0">
                        <a:solidFill>
                          <a:srgbClr val="808080"/>
                        </a:solidFill>
                        <a:latin typeface="华文楷体" panose="02010600040101010101" charset="-122"/>
                        <a:ea typeface="华文楷体" panose="02010600040101010101" charset="-122"/>
                      </a:endParaRPr>
                    </a:p>
                  </a:txBody>
                  <a:tcPr marL="6667" marR="6667" marT="6667" marB="0" anchor="ctr" anchorCtr="0">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lnT w="12700" cap="flat" cmpd="sng">
                      <a:solidFill>
                        <a:schemeClr val="bg1">
                          <a:lumMod val="75000"/>
                        </a:schemeClr>
                      </a:solidFill>
                      <a:prstDash val="solid"/>
                      <a:headEnd type="none" w="med" len="med"/>
                      <a:tailEnd type="none" w="med" len="med"/>
                    </a:lnT>
                    <a:lnB w="12700" cap="flat" cmpd="sng">
                      <a:solidFill>
                        <a:schemeClr val="bg1">
                          <a:lumMod val="75000"/>
                        </a:schemeClr>
                      </a:solidFill>
                      <a:prstDash val="solid"/>
                      <a:headEnd type="none" w="med" len="med"/>
                      <a:tailEnd type="none" w="med" len="med"/>
                    </a:lnB>
                    <a:solidFill>
                      <a:srgbClr val="FFFFCC"/>
                    </a:solidFill>
                  </a:tcPr>
                </a:tc>
              </a:tr>
              <a:tr h="128270">
                <a:tc vMerge="1">
                  <a:tcPr>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tcPr>
                </a:tc>
                <a:tc rowSpan="6">
                  <a:txBody>
                    <a:bodyPr/>
                    <a:p>
                      <a:pPr algn="ctr" fontAlgn="ctr"/>
                      <a:r>
                        <a:rPr lang="zh-CN" altLang="en-US" sz="1000" b="1" i="0">
                          <a:solidFill>
                            <a:srgbClr val="000000"/>
                          </a:solidFill>
                          <a:latin typeface="华文楷体" panose="02010600040101010101" charset="-122"/>
                          <a:ea typeface="华文楷体" panose="02010600040101010101" charset="-122"/>
                          <a:cs typeface="华文楷体" panose="02010600040101010101" charset="-122"/>
                        </a:rPr>
                        <a:t>检查</a:t>
                      </a:r>
                      <a:br>
                        <a:rPr lang="zh-CN" altLang="en-US" sz="1000" b="1" i="0">
                          <a:solidFill>
                            <a:srgbClr val="000000"/>
                          </a:solidFill>
                          <a:latin typeface="华文楷体" panose="02010600040101010101" charset="-122"/>
                          <a:ea typeface="华文楷体" panose="02010600040101010101" charset="-122"/>
                          <a:cs typeface="华文楷体" panose="02010600040101010101" charset="-122"/>
                        </a:rPr>
                      </a:br>
                      <a:r>
                        <a:rPr lang="zh-CN" altLang="en-US" sz="1000" b="1" i="0">
                          <a:solidFill>
                            <a:srgbClr val="000000"/>
                          </a:solidFill>
                          <a:latin typeface="华文楷体" panose="02010600040101010101" charset="-122"/>
                          <a:ea typeface="华文楷体" panose="02010600040101010101" charset="-122"/>
                          <a:cs typeface="华文楷体" panose="02010600040101010101" charset="-122"/>
                        </a:rPr>
                        <a:t>设备</a:t>
                      </a:r>
                      <a:endParaRPr lang="zh-CN" altLang="en-US" sz="1000" b="1" i="0">
                        <a:solidFill>
                          <a:srgbClr val="000000"/>
                        </a:solidFill>
                        <a:latin typeface="华文楷体" panose="02010600040101010101" charset="-122"/>
                        <a:ea typeface="华文楷体" panose="02010600040101010101" charset="-122"/>
                        <a:cs typeface="华文楷体" panose="02010600040101010101" charset="-122"/>
                      </a:endParaRPr>
                    </a:p>
                  </a:txBody>
                  <a:tcPr marL="6667" marR="6667" marT="6667" marB="0" anchor="ctr" anchorCtr="0">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lnT w="12700" cap="flat" cmpd="sng">
                      <a:solidFill>
                        <a:schemeClr val="bg1">
                          <a:lumMod val="75000"/>
                        </a:schemeClr>
                      </a:solidFill>
                      <a:prstDash val="solid"/>
                      <a:headEnd type="none" w="med" len="med"/>
                      <a:tailEnd type="none" w="med" len="med"/>
                    </a:lnT>
                    <a:lnB w="12700" cap="flat" cmpd="sng">
                      <a:solidFill>
                        <a:schemeClr val="bg1">
                          <a:lumMod val="75000"/>
                        </a:schemeClr>
                      </a:solidFill>
                      <a:prstDash val="solid"/>
                      <a:headEnd type="none" w="med" len="med"/>
                      <a:tailEnd type="none" w="med" len="med"/>
                    </a:lnB>
                    <a:solidFill>
                      <a:srgbClr val="FFFFCC"/>
                    </a:solidFill>
                  </a:tcPr>
                </a:tc>
                <a:tc>
                  <a:txBody>
                    <a:bodyPr/>
                    <a:p>
                      <a:pPr algn="ctr" fontAlgn="ctr"/>
                      <a:r>
                        <a:rPr lang="en-US" altLang="zh-CN" sz="800" b="1" i="0">
                          <a:solidFill>
                            <a:srgbClr val="000000"/>
                          </a:solidFill>
                          <a:latin typeface="华文楷体" panose="02010600040101010101" charset="-122"/>
                          <a:ea typeface="华文楷体" panose="02010600040101010101" charset="-122"/>
                          <a:cs typeface="华文楷体" panose="02010600040101010101" charset="-122"/>
                        </a:rPr>
                        <a:t>· </a:t>
                      </a:r>
                      <a:r>
                        <a:rPr lang="zh-CN" altLang="en-US" sz="800" b="1" i="0">
                          <a:solidFill>
                            <a:srgbClr val="000000"/>
                          </a:solidFill>
                          <a:latin typeface="华文楷体" panose="02010600040101010101" charset="-122"/>
                          <a:ea typeface="华文楷体" panose="02010600040101010101" charset="-122"/>
                          <a:cs typeface="华文楷体" panose="02010600040101010101" charset="-122"/>
                        </a:rPr>
                        <a:t>电装检查机</a:t>
                      </a:r>
                      <a:endParaRPr lang="zh-CN" altLang="en-US" sz="800" b="1" i="0">
                        <a:solidFill>
                          <a:srgbClr val="000000"/>
                        </a:solidFill>
                        <a:latin typeface="华文楷体" panose="02010600040101010101" charset="-122"/>
                        <a:ea typeface="华文楷体" panose="02010600040101010101" charset="-122"/>
                        <a:cs typeface="华文楷体" panose="02010600040101010101" charset="-122"/>
                      </a:endParaRPr>
                    </a:p>
                  </a:txBody>
                  <a:tcPr marL="6667" marR="6667" marT="6667" marB="0" anchor="ctr" anchorCtr="0">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lnT w="12700" cap="flat" cmpd="sng">
                      <a:solidFill>
                        <a:schemeClr val="bg1">
                          <a:lumMod val="75000"/>
                        </a:schemeClr>
                      </a:solidFill>
                      <a:prstDash val="solid"/>
                      <a:headEnd type="none" w="med" len="med"/>
                      <a:tailEnd type="none" w="med" len="med"/>
                    </a:lnT>
                    <a:lnB w="12700" cap="flat" cmpd="sng">
                      <a:solidFill>
                        <a:schemeClr val="bg1">
                          <a:lumMod val="75000"/>
                        </a:schemeClr>
                      </a:solidFill>
                      <a:prstDash val="solid"/>
                      <a:headEnd type="none" w="med" len="med"/>
                      <a:tailEnd type="none" w="med" len="med"/>
                    </a:lnB>
                    <a:noFill/>
                  </a:tcPr>
                </a:tc>
                <a:tc>
                  <a:txBody>
                    <a:bodyPr/>
                    <a:p>
                      <a:pPr algn="ctr" fontAlgn="ctr"/>
                      <a:r>
                        <a:rPr lang="zh-CN" altLang="en-US" sz="800" b="1" i="0">
                          <a:solidFill>
                            <a:srgbClr val="000000"/>
                          </a:solidFill>
                          <a:latin typeface="华文楷体" panose="02010600040101010101" charset="-122"/>
                          <a:ea typeface="华文楷体" panose="02010600040101010101" charset="-122"/>
                        </a:rPr>
                        <a:t>台</a:t>
                      </a:r>
                      <a:endParaRPr lang="zh-CN" altLang="en-US" sz="800" b="1" i="0">
                        <a:solidFill>
                          <a:srgbClr val="000000"/>
                        </a:solidFill>
                        <a:latin typeface="华文楷体" panose="02010600040101010101" charset="-122"/>
                        <a:ea typeface="华文楷体" panose="02010600040101010101" charset="-122"/>
                      </a:endParaRPr>
                    </a:p>
                  </a:txBody>
                  <a:tcPr marL="6667" marR="6667" marT="6667" marB="0" anchor="ctr" anchorCtr="0">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lnT w="12700" cap="flat" cmpd="sng">
                      <a:solidFill>
                        <a:schemeClr val="bg1">
                          <a:lumMod val="75000"/>
                        </a:schemeClr>
                      </a:solidFill>
                      <a:prstDash val="solid"/>
                      <a:headEnd type="none" w="med" len="med"/>
                      <a:tailEnd type="none" w="med" len="med"/>
                    </a:lnT>
                    <a:lnB w="12700" cap="flat" cmpd="sng">
                      <a:solidFill>
                        <a:schemeClr val="bg1">
                          <a:lumMod val="75000"/>
                        </a:schemeClr>
                      </a:solidFill>
                      <a:prstDash val="solid"/>
                      <a:headEnd type="none" w="med" len="med"/>
                      <a:tailEnd type="none" w="med" len="med"/>
                    </a:lnB>
                    <a:noFill/>
                  </a:tcPr>
                </a:tc>
                <a:tc>
                  <a:txBody>
                    <a:bodyPr/>
                    <a:p>
                      <a:pPr algn="ctr" fontAlgn="ctr"/>
                      <a:r>
                        <a:rPr lang="en-US" altLang="zh-CN" sz="800" b="1" i="0">
                          <a:solidFill>
                            <a:srgbClr val="000000"/>
                          </a:solidFill>
                          <a:latin typeface="华文楷体" panose="02010600040101010101" charset="-122"/>
                          <a:ea typeface="华文楷体" panose="02010600040101010101" charset="-122"/>
                        </a:rPr>
                        <a:t>1</a:t>
                      </a:r>
                      <a:endParaRPr lang="en-US" altLang="zh-CN" sz="800" b="1" i="0">
                        <a:solidFill>
                          <a:srgbClr val="000000"/>
                        </a:solidFill>
                        <a:latin typeface="华文楷体" panose="02010600040101010101" charset="-122"/>
                        <a:ea typeface="华文楷体" panose="02010600040101010101" charset="-122"/>
                      </a:endParaRPr>
                    </a:p>
                  </a:txBody>
                  <a:tcPr marL="6667" marR="6667" marT="6667" marB="0" anchor="ctr" anchorCtr="0">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lnT w="12700" cap="flat" cmpd="sng">
                      <a:solidFill>
                        <a:schemeClr val="bg1">
                          <a:lumMod val="75000"/>
                        </a:schemeClr>
                      </a:solidFill>
                      <a:prstDash val="solid"/>
                      <a:headEnd type="none" w="med" len="med"/>
                      <a:tailEnd type="none" w="med" len="med"/>
                    </a:lnT>
                    <a:lnB w="12700" cap="flat" cmpd="sng">
                      <a:solidFill>
                        <a:schemeClr val="bg1">
                          <a:lumMod val="75000"/>
                        </a:schemeClr>
                      </a:solidFill>
                      <a:prstDash val="solid"/>
                      <a:headEnd type="none" w="med" len="med"/>
                      <a:tailEnd type="none" w="med" len="med"/>
                    </a:lnB>
                    <a:noFill/>
                  </a:tcPr>
                </a:tc>
                <a:tc>
                  <a:txBody>
                    <a:bodyPr/>
                    <a:p>
                      <a:pPr algn="ctr" fontAlgn="ctr"/>
                      <a:r>
                        <a:rPr lang="zh-CN" altLang="en-US" sz="800" b="1" i="0">
                          <a:solidFill>
                            <a:srgbClr val="000000"/>
                          </a:solidFill>
                          <a:latin typeface="华文楷体" panose="02010600040101010101" charset="-122"/>
                          <a:ea typeface="华文楷体" panose="02010600040101010101" charset="-122"/>
                        </a:rPr>
                        <a:t>新做</a:t>
                      </a:r>
                      <a:endParaRPr lang="zh-CN" altLang="en-US" sz="800" b="1" i="0">
                        <a:solidFill>
                          <a:srgbClr val="000000"/>
                        </a:solidFill>
                        <a:latin typeface="华文楷体" panose="02010600040101010101" charset="-122"/>
                        <a:ea typeface="华文楷体" panose="02010600040101010101" charset="-122"/>
                      </a:endParaRPr>
                    </a:p>
                  </a:txBody>
                  <a:tcPr marL="6667" marR="6667" marT="6667" marB="0" anchor="ctr" anchorCtr="0">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lnT w="12700" cap="flat" cmpd="sng">
                      <a:solidFill>
                        <a:schemeClr val="bg1">
                          <a:lumMod val="75000"/>
                        </a:schemeClr>
                      </a:solidFill>
                      <a:prstDash val="solid"/>
                      <a:headEnd type="none" w="med" len="med"/>
                      <a:tailEnd type="none" w="med" len="med"/>
                    </a:lnT>
                    <a:lnB w="12700" cap="flat" cmpd="sng">
                      <a:solidFill>
                        <a:schemeClr val="bg1">
                          <a:lumMod val="75000"/>
                        </a:schemeClr>
                      </a:solidFill>
                      <a:prstDash val="solid"/>
                      <a:headEnd type="none" w="med" len="med"/>
                      <a:tailEnd type="none" w="med" len="med"/>
                    </a:lnB>
                    <a:noFill/>
                  </a:tcPr>
                </a:tc>
                <a:tc>
                  <a:txBody>
                    <a:bodyPr/>
                    <a:p>
                      <a:pPr algn="ctr" fontAlgn="ctr"/>
                      <a:r>
                        <a:rPr lang="en-US" altLang="zh-CN" sz="800" b="1" i="0">
                          <a:solidFill>
                            <a:srgbClr val="000000"/>
                          </a:solidFill>
                          <a:latin typeface="华文楷体" panose="02010600040101010101" charset="-122"/>
                          <a:ea typeface="华文楷体" panose="02010600040101010101" charset="-122"/>
                        </a:rPr>
                        <a:t>28</a:t>
                      </a:r>
                      <a:endParaRPr lang="en-US" altLang="zh-CN" sz="800" b="1" i="0">
                        <a:solidFill>
                          <a:srgbClr val="000000"/>
                        </a:solidFill>
                        <a:latin typeface="华文楷体" panose="02010600040101010101" charset="-122"/>
                        <a:ea typeface="华文楷体" panose="02010600040101010101" charset="-122"/>
                      </a:endParaRPr>
                    </a:p>
                  </a:txBody>
                  <a:tcPr marL="6667" marR="6667" marT="6667" marB="0" anchor="ctr" anchorCtr="0">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lnT w="12700" cap="flat" cmpd="sng">
                      <a:solidFill>
                        <a:schemeClr val="bg1">
                          <a:lumMod val="75000"/>
                        </a:schemeClr>
                      </a:solidFill>
                      <a:prstDash val="solid"/>
                      <a:headEnd type="none" w="med" len="med"/>
                      <a:tailEnd type="none" w="med" len="med"/>
                    </a:lnT>
                    <a:lnB w="12700" cap="flat" cmpd="sng">
                      <a:solidFill>
                        <a:schemeClr val="bg1">
                          <a:lumMod val="75000"/>
                        </a:schemeClr>
                      </a:solidFill>
                      <a:prstDash val="solid"/>
                      <a:headEnd type="none" w="med" len="med"/>
                      <a:tailEnd type="none" w="med" len="med"/>
                    </a:lnB>
                    <a:noFill/>
                  </a:tcPr>
                </a:tc>
                <a:tc>
                  <a:txBody>
                    <a:bodyPr/>
                    <a:p>
                      <a:pPr algn="ctr" fontAlgn="ctr"/>
                      <a:r>
                        <a:rPr lang="en-US" altLang="zh-CN" sz="800" b="1" i="0">
                          <a:solidFill>
                            <a:srgbClr val="000000"/>
                          </a:solidFill>
                          <a:latin typeface="华文楷体" panose="02010600040101010101" charset="-122"/>
                          <a:ea typeface="华文楷体" panose="02010600040101010101" charset="-122"/>
                        </a:rPr>
                        <a:t>28</a:t>
                      </a:r>
                      <a:endParaRPr lang="en-US" altLang="zh-CN" sz="800" b="1" i="0">
                        <a:solidFill>
                          <a:srgbClr val="000000"/>
                        </a:solidFill>
                        <a:latin typeface="华文楷体" panose="02010600040101010101" charset="-122"/>
                        <a:ea typeface="华文楷体" panose="02010600040101010101" charset="-122"/>
                      </a:endParaRPr>
                    </a:p>
                  </a:txBody>
                  <a:tcPr marL="6667" marR="6667" marT="6667" marB="0" anchor="ctr" anchorCtr="0">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lnT w="12700" cap="flat" cmpd="sng">
                      <a:solidFill>
                        <a:schemeClr val="bg1">
                          <a:lumMod val="75000"/>
                        </a:schemeClr>
                      </a:solidFill>
                      <a:prstDash val="solid"/>
                      <a:headEnd type="none" w="med" len="med"/>
                      <a:tailEnd type="none" w="med" len="med"/>
                    </a:lnT>
                    <a:lnB w="12700" cap="flat" cmpd="sng">
                      <a:solidFill>
                        <a:schemeClr val="bg1">
                          <a:lumMod val="75000"/>
                        </a:schemeClr>
                      </a:solidFill>
                      <a:prstDash val="solid"/>
                      <a:headEnd type="none" w="med" len="med"/>
                      <a:tailEnd type="none" w="med" len="med"/>
                    </a:lnB>
                    <a:solidFill>
                      <a:srgbClr val="FFFFFF"/>
                    </a:solidFill>
                  </a:tcPr>
                </a:tc>
                <a:tc>
                  <a:txBody>
                    <a:bodyPr/>
                    <a:p>
                      <a:pPr algn="l" fontAlgn="ctr"/>
                      <a:r>
                        <a:rPr lang="en-US" altLang="zh-CN" sz="800" b="1" i="0">
                          <a:solidFill>
                            <a:srgbClr val="000000"/>
                          </a:solidFill>
                          <a:latin typeface="华文楷体" panose="02010600040101010101" charset="-122"/>
                          <a:ea typeface="华文楷体" panose="02010600040101010101" charset="-122"/>
                          <a:cs typeface="华文楷体" panose="02010600040101010101" charset="-122"/>
                        </a:rPr>
                        <a:t> · </a:t>
                      </a:r>
                      <a:r>
                        <a:rPr lang="zh-CN" altLang="en-US" sz="800" b="1" i="0">
                          <a:solidFill>
                            <a:srgbClr val="000000"/>
                          </a:solidFill>
                          <a:latin typeface="华文楷体" panose="02010600040101010101" charset="-122"/>
                          <a:ea typeface="华文楷体" panose="02010600040101010101" charset="-122"/>
                          <a:cs typeface="华文楷体" panose="02010600040101010101" charset="-122"/>
                        </a:rPr>
                        <a:t>对检查机进行改制，并转移到后部进行</a:t>
                      </a:r>
                      <a:endParaRPr lang="zh-CN" altLang="en-US" sz="800" b="1" i="0">
                        <a:solidFill>
                          <a:srgbClr val="000000"/>
                        </a:solidFill>
                        <a:latin typeface="华文楷体" panose="02010600040101010101" charset="-122"/>
                        <a:ea typeface="华文楷体" panose="02010600040101010101" charset="-122"/>
                        <a:cs typeface="华文楷体" panose="02010600040101010101" charset="-122"/>
                      </a:endParaRPr>
                    </a:p>
                  </a:txBody>
                  <a:tcPr marL="6667" marR="6667" marT="6667" marB="0" anchor="ctr" anchorCtr="0">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lnT w="12700" cap="flat" cmpd="sng">
                      <a:solidFill>
                        <a:schemeClr val="bg1">
                          <a:lumMod val="75000"/>
                        </a:schemeClr>
                      </a:solidFill>
                      <a:prstDash val="solid"/>
                      <a:headEnd type="none" w="med" len="med"/>
                      <a:tailEnd type="none" w="med" len="med"/>
                    </a:lnT>
                    <a:lnB w="12700" cap="flat" cmpd="sng">
                      <a:solidFill>
                        <a:schemeClr val="bg1">
                          <a:lumMod val="75000"/>
                        </a:schemeClr>
                      </a:solidFill>
                      <a:prstDash val="solid"/>
                      <a:headEnd type="none" w="med" len="med"/>
                      <a:tailEnd type="none" w="med" len="med"/>
                    </a:lnB>
                    <a:noFill/>
                  </a:tcPr>
                </a:tc>
              </a:tr>
              <a:tr h="128270">
                <a:tc vMerge="1">
                  <a:tcPr>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tcPr>
                </a:tc>
                <a:tc vMerge="1">
                  <a:tcPr>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tcPr>
                </a:tc>
                <a:tc>
                  <a:txBody>
                    <a:bodyPr/>
                    <a:p>
                      <a:pPr algn="ctr" fontAlgn="ctr"/>
                      <a:r>
                        <a:rPr lang="en-US" altLang="zh-CN" sz="800" b="1" i="0">
                          <a:solidFill>
                            <a:srgbClr val="000000"/>
                          </a:solidFill>
                          <a:latin typeface="华文楷体" panose="02010600040101010101" charset="-122"/>
                          <a:ea typeface="华文楷体" panose="02010600040101010101" charset="-122"/>
                          <a:cs typeface="华文楷体" panose="02010600040101010101" charset="-122"/>
                        </a:rPr>
                        <a:t>· </a:t>
                      </a:r>
                      <a:r>
                        <a:rPr lang="zh-CN" altLang="en-US" sz="800" b="1" i="0">
                          <a:solidFill>
                            <a:srgbClr val="000000"/>
                          </a:solidFill>
                          <a:latin typeface="华文楷体" panose="02010600040101010101" charset="-122"/>
                          <a:ea typeface="华文楷体" panose="02010600040101010101" charset="-122"/>
                          <a:cs typeface="华文楷体" panose="02010600040101010101" charset="-122"/>
                        </a:rPr>
                        <a:t>气密性检查</a:t>
                      </a:r>
                      <a:endParaRPr lang="zh-CN" altLang="en-US" sz="800" b="1" i="0">
                        <a:solidFill>
                          <a:srgbClr val="000000"/>
                        </a:solidFill>
                        <a:latin typeface="华文楷体" panose="02010600040101010101" charset="-122"/>
                        <a:ea typeface="华文楷体" panose="02010600040101010101" charset="-122"/>
                        <a:cs typeface="华文楷体" panose="02010600040101010101" charset="-122"/>
                      </a:endParaRPr>
                    </a:p>
                  </a:txBody>
                  <a:tcPr marL="6667" marR="6667" marT="6667" marB="0" anchor="ctr" anchorCtr="0">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lnT w="12700" cap="flat" cmpd="sng">
                      <a:solidFill>
                        <a:schemeClr val="bg1">
                          <a:lumMod val="75000"/>
                        </a:schemeClr>
                      </a:solidFill>
                      <a:prstDash val="solid"/>
                      <a:headEnd type="none" w="med" len="med"/>
                      <a:tailEnd type="none" w="med" len="med"/>
                    </a:lnT>
                    <a:lnB w="12700" cap="flat" cmpd="sng">
                      <a:solidFill>
                        <a:schemeClr val="bg1">
                          <a:lumMod val="75000"/>
                        </a:schemeClr>
                      </a:solidFill>
                      <a:prstDash val="solid"/>
                      <a:headEnd type="none" w="med" len="med"/>
                      <a:tailEnd type="none" w="med" len="med"/>
                    </a:lnB>
                    <a:noFill/>
                  </a:tcPr>
                </a:tc>
                <a:tc>
                  <a:txBody>
                    <a:bodyPr/>
                    <a:p>
                      <a:pPr algn="ctr" fontAlgn="ctr"/>
                      <a:r>
                        <a:rPr lang="zh-CN" altLang="en-US" sz="800" b="1" i="0">
                          <a:solidFill>
                            <a:srgbClr val="000000"/>
                          </a:solidFill>
                          <a:latin typeface="华文楷体" panose="02010600040101010101" charset="-122"/>
                          <a:ea typeface="华文楷体" panose="02010600040101010101" charset="-122"/>
                        </a:rPr>
                        <a:t>台</a:t>
                      </a:r>
                      <a:endParaRPr lang="zh-CN" altLang="en-US" sz="800" b="1" i="0">
                        <a:solidFill>
                          <a:srgbClr val="000000"/>
                        </a:solidFill>
                        <a:latin typeface="华文楷体" panose="02010600040101010101" charset="-122"/>
                        <a:ea typeface="华文楷体" panose="02010600040101010101" charset="-122"/>
                      </a:endParaRPr>
                    </a:p>
                  </a:txBody>
                  <a:tcPr marL="6667" marR="6667" marT="6667" marB="0" anchor="ctr" anchorCtr="0">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lnT w="12700" cap="flat" cmpd="sng">
                      <a:solidFill>
                        <a:schemeClr val="bg1">
                          <a:lumMod val="75000"/>
                        </a:schemeClr>
                      </a:solidFill>
                      <a:prstDash val="solid"/>
                      <a:headEnd type="none" w="med" len="med"/>
                      <a:tailEnd type="none" w="med" len="med"/>
                    </a:lnT>
                    <a:lnB w="12700" cap="flat" cmpd="sng">
                      <a:solidFill>
                        <a:schemeClr val="bg1">
                          <a:lumMod val="75000"/>
                        </a:schemeClr>
                      </a:solidFill>
                      <a:prstDash val="solid"/>
                      <a:headEnd type="none" w="med" len="med"/>
                      <a:tailEnd type="none" w="med" len="med"/>
                    </a:lnB>
                    <a:noFill/>
                  </a:tcPr>
                </a:tc>
                <a:tc>
                  <a:txBody>
                    <a:bodyPr/>
                    <a:p>
                      <a:pPr algn="ctr" fontAlgn="ctr"/>
                      <a:r>
                        <a:rPr lang="en-US" altLang="zh-CN" sz="800" b="1" i="0">
                          <a:solidFill>
                            <a:srgbClr val="000000"/>
                          </a:solidFill>
                          <a:latin typeface="华文楷体" panose="02010600040101010101" charset="-122"/>
                          <a:ea typeface="华文楷体" panose="02010600040101010101" charset="-122"/>
                        </a:rPr>
                        <a:t>1</a:t>
                      </a:r>
                      <a:endParaRPr lang="en-US" altLang="zh-CN" sz="800" b="1" i="0">
                        <a:solidFill>
                          <a:srgbClr val="000000"/>
                        </a:solidFill>
                        <a:latin typeface="华文楷体" panose="02010600040101010101" charset="-122"/>
                        <a:ea typeface="华文楷体" panose="02010600040101010101" charset="-122"/>
                      </a:endParaRPr>
                    </a:p>
                  </a:txBody>
                  <a:tcPr marL="6667" marR="6667" marT="6667" marB="0" anchor="ctr" anchorCtr="0">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lnT w="12700" cap="flat" cmpd="sng">
                      <a:solidFill>
                        <a:schemeClr val="bg1">
                          <a:lumMod val="75000"/>
                        </a:schemeClr>
                      </a:solidFill>
                      <a:prstDash val="solid"/>
                      <a:headEnd type="none" w="med" len="med"/>
                      <a:tailEnd type="none" w="med" len="med"/>
                    </a:lnT>
                    <a:lnB w="12700" cap="flat" cmpd="sng">
                      <a:solidFill>
                        <a:schemeClr val="bg1">
                          <a:lumMod val="75000"/>
                        </a:schemeClr>
                      </a:solidFill>
                      <a:prstDash val="solid"/>
                      <a:headEnd type="none" w="med" len="med"/>
                      <a:tailEnd type="none" w="med" len="med"/>
                    </a:lnB>
                    <a:noFill/>
                  </a:tcPr>
                </a:tc>
                <a:tc>
                  <a:txBody>
                    <a:bodyPr/>
                    <a:p>
                      <a:pPr algn="ctr" fontAlgn="ctr"/>
                      <a:r>
                        <a:rPr lang="zh-CN" altLang="en-US" sz="800" b="1" i="0">
                          <a:solidFill>
                            <a:srgbClr val="000000"/>
                          </a:solidFill>
                          <a:latin typeface="华文楷体" panose="02010600040101010101" charset="-122"/>
                          <a:ea typeface="华文楷体" panose="02010600040101010101" charset="-122"/>
                        </a:rPr>
                        <a:t>新做</a:t>
                      </a:r>
                      <a:endParaRPr lang="zh-CN" altLang="en-US" sz="800" b="1" i="0">
                        <a:solidFill>
                          <a:srgbClr val="000000"/>
                        </a:solidFill>
                        <a:latin typeface="华文楷体" panose="02010600040101010101" charset="-122"/>
                        <a:ea typeface="华文楷体" panose="02010600040101010101" charset="-122"/>
                      </a:endParaRPr>
                    </a:p>
                  </a:txBody>
                  <a:tcPr marL="6667" marR="6667" marT="6667" marB="0" anchor="ctr" anchorCtr="0">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lnT w="12700" cap="flat" cmpd="sng">
                      <a:solidFill>
                        <a:schemeClr val="bg1">
                          <a:lumMod val="75000"/>
                        </a:schemeClr>
                      </a:solidFill>
                      <a:prstDash val="solid"/>
                      <a:headEnd type="none" w="med" len="med"/>
                      <a:tailEnd type="none" w="med" len="med"/>
                    </a:lnT>
                    <a:lnB w="12700" cap="flat" cmpd="sng">
                      <a:solidFill>
                        <a:schemeClr val="bg1">
                          <a:lumMod val="75000"/>
                        </a:schemeClr>
                      </a:solidFill>
                      <a:prstDash val="solid"/>
                      <a:headEnd type="none" w="med" len="med"/>
                      <a:tailEnd type="none" w="med" len="med"/>
                    </a:lnB>
                    <a:noFill/>
                  </a:tcPr>
                </a:tc>
                <a:tc>
                  <a:txBody>
                    <a:bodyPr/>
                    <a:p>
                      <a:pPr algn="ctr" fontAlgn="ctr"/>
                      <a:r>
                        <a:rPr lang="en-US" altLang="zh-CN" sz="800" b="1" i="0">
                          <a:solidFill>
                            <a:srgbClr val="000000"/>
                          </a:solidFill>
                          <a:latin typeface="华文楷体" panose="02010600040101010101" charset="-122"/>
                          <a:ea typeface="华文楷体" panose="02010600040101010101" charset="-122"/>
                        </a:rPr>
                        <a:t>15</a:t>
                      </a:r>
                      <a:endParaRPr lang="en-US" altLang="zh-CN" sz="800" b="1" i="0">
                        <a:solidFill>
                          <a:srgbClr val="000000"/>
                        </a:solidFill>
                        <a:latin typeface="华文楷体" panose="02010600040101010101" charset="-122"/>
                        <a:ea typeface="华文楷体" panose="02010600040101010101" charset="-122"/>
                      </a:endParaRPr>
                    </a:p>
                  </a:txBody>
                  <a:tcPr marL="6667" marR="6667" marT="6667" marB="0" anchor="ctr" anchorCtr="0">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lnT w="12700" cap="flat" cmpd="sng">
                      <a:solidFill>
                        <a:schemeClr val="bg1">
                          <a:lumMod val="75000"/>
                        </a:schemeClr>
                      </a:solidFill>
                      <a:prstDash val="solid"/>
                      <a:headEnd type="none" w="med" len="med"/>
                      <a:tailEnd type="none" w="med" len="med"/>
                    </a:lnT>
                    <a:lnB w="12700" cap="flat" cmpd="sng">
                      <a:solidFill>
                        <a:schemeClr val="bg1">
                          <a:lumMod val="75000"/>
                        </a:schemeClr>
                      </a:solidFill>
                      <a:prstDash val="solid"/>
                      <a:headEnd type="none" w="med" len="med"/>
                      <a:tailEnd type="none" w="med" len="med"/>
                    </a:lnB>
                    <a:noFill/>
                  </a:tcPr>
                </a:tc>
                <a:tc>
                  <a:txBody>
                    <a:bodyPr/>
                    <a:p>
                      <a:pPr algn="ctr" fontAlgn="ctr"/>
                      <a:r>
                        <a:rPr lang="en-US" altLang="zh-CN" sz="800" b="1" i="0">
                          <a:solidFill>
                            <a:srgbClr val="000000"/>
                          </a:solidFill>
                          <a:latin typeface="华文楷体" panose="02010600040101010101" charset="-122"/>
                          <a:ea typeface="华文楷体" panose="02010600040101010101" charset="-122"/>
                        </a:rPr>
                        <a:t>15</a:t>
                      </a:r>
                      <a:endParaRPr lang="en-US" altLang="zh-CN" sz="800" b="1" i="0">
                        <a:solidFill>
                          <a:srgbClr val="000000"/>
                        </a:solidFill>
                        <a:latin typeface="华文楷体" panose="02010600040101010101" charset="-122"/>
                        <a:ea typeface="华文楷体" panose="02010600040101010101" charset="-122"/>
                      </a:endParaRPr>
                    </a:p>
                  </a:txBody>
                  <a:tcPr marL="6667" marR="6667" marT="6667" marB="0" anchor="ctr" anchorCtr="0">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lnT w="12700" cap="flat" cmpd="sng">
                      <a:solidFill>
                        <a:schemeClr val="bg1">
                          <a:lumMod val="75000"/>
                        </a:schemeClr>
                      </a:solidFill>
                      <a:prstDash val="solid"/>
                      <a:headEnd type="none" w="med" len="med"/>
                      <a:tailEnd type="none" w="med" len="med"/>
                    </a:lnT>
                    <a:lnB w="12700" cap="flat" cmpd="sng">
                      <a:solidFill>
                        <a:schemeClr val="bg1">
                          <a:lumMod val="75000"/>
                        </a:schemeClr>
                      </a:solidFill>
                      <a:prstDash val="solid"/>
                      <a:headEnd type="none" w="med" len="med"/>
                      <a:tailEnd type="none" w="med" len="med"/>
                    </a:lnB>
                    <a:solidFill>
                      <a:srgbClr val="FFFFFF"/>
                    </a:solidFill>
                  </a:tcPr>
                </a:tc>
                <a:tc>
                  <a:txBody>
                    <a:bodyPr/>
                    <a:p>
                      <a:pPr algn="l" fontAlgn="ctr"/>
                      <a:r>
                        <a:rPr lang="en-US" altLang="zh-CN" sz="800" b="1" i="0">
                          <a:solidFill>
                            <a:srgbClr val="000000"/>
                          </a:solidFill>
                          <a:latin typeface="华文楷体" panose="02010600040101010101" charset="-122"/>
                          <a:ea typeface="华文楷体" panose="02010600040101010101" charset="-122"/>
                          <a:cs typeface="华文楷体" panose="02010600040101010101" charset="-122"/>
                        </a:rPr>
                        <a:t> · </a:t>
                      </a:r>
                      <a:r>
                        <a:rPr lang="zh-CN" altLang="en-US" sz="800" b="1" i="0">
                          <a:solidFill>
                            <a:srgbClr val="000000"/>
                          </a:solidFill>
                          <a:latin typeface="华文楷体" panose="02010600040101010101" charset="-122"/>
                          <a:ea typeface="华文楷体" panose="02010600040101010101" charset="-122"/>
                          <a:cs typeface="华文楷体" panose="02010600040101010101" charset="-122"/>
                        </a:rPr>
                        <a:t>对气囊气密性进行检查</a:t>
                      </a:r>
                      <a:endParaRPr lang="zh-CN" altLang="en-US" sz="800" b="1" i="0">
                        <a:solidFill>
                          <a:srgbClr val="000000"/>
                        </a:solidFill>
                        <a:latin typeface="华文楷体" panose="02010600040101010101" charset="-122"/>
                        <a:ea typeface="华文楷体" panose="02010600040101010101" charset="-122"/>
                        <a:cs typeface="华文楷体" panose="02010600040101010101" charset="-122"/>
                      </a:endParaRPr>
                    </a:p>
                  </a:txBody>
                  <a:tcPr marL="6667" marR="6667" marT="6667" marB="0" anchor="ctr" anchorCtr="0">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lnT w="12700" cap="flat" cmpd="sng">
                      <a:solidFill>
                        <a:schemeClr val="bg1">
                          <a:lumMod val="75000"/>
                        </a:schemeClr>
                      </a:solidFill>
                      <a:prstDash val="solid"/>
                      <a:headEnd type="none" w="med" len="med"/>
                      <a:tailEnd type="none" w="med" len="med"/>
                    </a:lnT>
                    <a:lnB w="12700" cap="flat" cmpd="sng">
                      <a:solidFill>
                        <a:schemeClr val="bg1">
                          <a:lumMod val="75000"/>
                        </a:schemeClr>
                      </a:solidFill>
                      <a:prstDash val="solid"/>
                      <a:headEnd type="none" w="med" len="med"/>
                      <a:tailEnd type="none" w="med" len="med"/>
                    </a:lnB>
                    <a:noFill/>
                  </a:tcPr>
                </a:tc>
              </a:tr>
              <a:tr h="128270">
                <a:tc vMerge="1">
                  <a:tcPr>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tcPr>
                </a:tc>
                <a:tc vMerge="1">
                  <a:tcPr>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tcPr>
                </a:tc>
                <a:tc>
                  <a:txBody>
                    <a:bodyPr/>
                    <a:p>
                      <a:pPr algn="ctr" fontAlgn="ctr"/>
                      <a:r>
                        <a:rPr lang="en-US" altLang="zh-CN" sz="800" b="1" i="0">
                          <a:solidFill>
                            <a:srgbClr val="000000"/>
                          </a:solidFill>
                          <a:latin typeface="华文楷体" panose="02010600040101010101" charset="-122"/>
                          <a:ea typeface="华文楷体" panose="02010600040101010101" charset="-122"/>
                          <a:cs typeface="华文楷体" panose="02010600040101010101" charset="-122"/>
                        </a:rPr>
                        <a:t>· </a:t>
                      </a:r>
                      <a:r>
                        <a:rPr lang="zh-CN" altLang="en-US" sz="800" b="1" i="0">
                          <a:solidFill>
                            <a:srgbClr val="000000"/>
                          </a:solidFill>
                          <a:latin typeface="华文楷体" panose="02010600040101010101" charset="-122"/>
                          <a:ea typeface="华文楷体" panose="02010600040101010101" charset="-122"/>
                          <a:cs typeface="华文楷体" panose="02010600040101010101" charset="-122"/>
                        </a:rPr>
                        <a:t>滑道检查机新作</a:t>
                      </a:r>
                      <a:endParaRPr lang="zh-CN" altLang="en-US" sz="800" b="1" i="0">
                        <a:solidFill>
                          <a:srgbClr val="000000"/>
                        </a:solidFill>
                        <a:latin typeface="华文楷体" panose="02010600040101010101" charset="-122"/>
                        <a:ea typeface="华文楷体" panose="02010600040101010101" charset="-122"/>
                        <a:cs typeface="华文楷体" panose="02010600040101010101" charset="-122"/>
                      </a:endParaRPr>
                    </a:p>
                  </a:txBody>
                  <a:tcPr marL="6667" marR="6667" marT="6667" marB="0" anchor="ctr" anchorCtr="0">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lnT w="12700" cap="flat" cmpd="sng">
                      <a:solidFill>
                        <a:schemeClr val="bg1">
                          <a:lumMod val="75000"/>
                        </a:schemeClr>
                      </a:solidFill>
                      <a:prstDash val="solid"/>
                      <a:headEnd type="none" w="med" len="med"/>
                      <a:tailEnd type="none" w="med" len="med"/>
                    </a:lnT>
                    <a:lnB w="12700" cap="flat" cmpd="sng">
                      <a:solidFill>
                        <a:schemeClr val="bg1">
                          <a:lumMod val="75000"/>
                        </a:schemeClr>
                      </a:solidFill>
                      <a:prstDash val="solid"/>
                      <a:headEnd type="none" w="med" len="med"/>
                      <a:tailEnd type="none" w="med" len="med"/>
                    </a:lnB>
                    <a:noFill/>
                  </a:tcPr>
                </a:tc>
                <a:tc>
                  <a:txBody>
                    <a:bodyPr/>
                    <a:p>
                      <a:pPr algn="ctr" fontAlgn="ctr"/>
                      <a:r>
                        <a:rPr lang="zh-CN" altLang="en-US" sz="800" b="1" i="0">
                          <a:solidFill>
                            <a:srgbClr val="000000"/>
                          </a:solidFill>
                          <a:latin typeface="华文楷体" panose="02010600040101010101" charset="-122"/>
                          <a:ea typeface="华文楷体" panose="02010600040101010101" charset="-122"/>
                        </a:rPr>
                        <a:t>台</a:t>
                      </a:r>
                      <a:endParaRPr lang="zh-CN" altLang="en-US" sz="800" b="1" i="0">
                        <a:solidFill>
                          <a:srgbClr val="000000"/>
                        </a:solidFill>
                        <a:latin typeface="华文楷体" panose="02010600040101010101" charset="-122"/>
                        <a:ea typeface="华文楷体" panose="02010600040101010101" charset="-122"/>
                      </a:endParaRPr>
                    </a:p>
                  </a:txBody>
                  <a:tcPr marL="6667" marR="6667" marT="6667" marB="0" anchor="ctr" anchorCtr="0">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lnT w="12700" cap="flat" cmpd="sng">
                      <a:solidFill>
                        <a:schemeClr val="bg1">
                          <a:lumMod val="75000"/>
                        </a:schemeClr>
                      </a:solidFill>
                      <a:prstDash val="solid"/>
                      <a:headEnd type="none" w="med" len="med"/>
                      <a:tailEnd type="none" w="med" len="med"/>
                    </a:lnT>
                    <a:lnB w="12700" cap="flat" cmpd="sng">
                      <a:solidFill>
                        <a:schemeClr val="bg1">
                          <a:lumMod val="75000"/>
                        </a:schemeClr>
                      </a:solidFill>
                      <a:prstDash val="solid"/>
                      <a:headEnd type="none" w="med" len="med"/>
                      <a:tailEnd type="none" w="med" len="med"/>
                    </a:lnB>
                    <a:noFill/>
                  </a:tcPr>
                </a:tc>
                <a:tc>
                  <a:txBody>
                    <a:bodyPr/>
                    <a:p>
                      <a:pPr algn="ctr" fontAlgn="ctr"/>
                      <a:r>
                        <a:rPr lang="en-US" altLang="zh-CN" sz="800" b="1" i="0">
                          <a:solidFill>
                            <a:srgbClr val="000000"/>
                          </a:solidFill>
                          <a:latin typeface="华文楷体" panose="02010600040101010101" charset="-122"/>
                          <a:ea typeface="华文楷体" panose="02010600040101010101" charset="-122"/>
                        </a:rPr>
                        <a:t>1</a:t>
                      </a:r>
                      <a:endParaRPr lang="en-US" altLang="zh-CN" sz="800" b="1" i="0">
                        <a:solidFill>
                          <a:srgbClr val="000000"/>
                        </a:solidFill>
                        <a:latin typeface="华文楷体" panose="02010600040101010101" charset="-122"/>
                        <a:ea typeface="华文楷体" panose="02010600040101010101" charset="-122"/>
                      </a:endParaRPr>
                    </a:p>
                  </a:txBody>
                  <a:tcPr marL="6667" marR="6667" marT="6667" marB="0" anchor="ctr" anchorCtr="0">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lnT w="12700" cap="flat" cmpd="sng">
                      <a:solidFill>
                        <a:schemeClr val="bg1">
                          <a:lumMod val="75000"/>
                        </a:schemeClr>
                      </a:solidFill>
                      <a:prstDash val="solid"/>
                      <a:headEnd type="none" w="med" len="med"/>
                      <a:tailEnd type="none" w="med" len="med"/>
                    </a:lnT>
                    <a:lnB w="12700" cap="flat" cmpd="sng">
                      <a:solidFill>
                        <a:schemeClr val="bg1">
                          <a:lumMod val="75000"/>
                        </a:schemeClr>
                      </a:solidFill>
                      <a:prstDash val="solid"/>
                      <a:headEnd type="none" w="med" len="med"/>
                      <a:tailEnd type="none" w="med" len="med"/>
                    </a:lnB>
                    <a:noFill/>
                  </a:tcPr>
                </a:tc>
                <a:tc>
                  <a:txBody>
                    <a:bodyPr/>
                    <a:p>
                      <a:pPr algn="ctr" fontAlgn="ctr"/>
                      <a:r>
                        <a:rPr lang="zh-CN" altLang="en-US" sz="800" b="1" i="0">
                          <a:solidFill>
                            <a:srgbClr val="000000"/>
                          </a:solidFill>
                          <a:latin typeface="华文楷体" panose="02010600040101010101" charset="-122"/>
                          <a:ea typeface="华文楷体" panose="02010600040101010101" charset="-122"/>
                        </a:rPr>
                        <a:t>新做</a:t>
                      </a:r>
                      <a:endParaRPr lang="zh-CN" altLang="en-US" sz="800" b="1" i="0">
                        <a:solidFill>
                          <a:srgbClr val="000000"/>
                        </a:solidFill>
                        <a:latin typeface="华文楷体" panose="02010600040101010101" charset="-122"/>
                        <a:ea typeface="华文楷体" panose="02010600040101010101" charset="-122"/>
                      </a:endParaRPr>
                    </a:p>
                  </a:txBody>
                  <a:tcPr marL="6667" marR="6667" marT="6667" marB="0" anchor="ctr" anchorCtr="0">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lnT w="12700" cap="flat" cmpd="sng">
                      <a:solidFill>
                        <a:schemeClr val="bg1">
                          <a:lumMod val="75000"/>
                        </a:schemeClr>
                      </a:solidFill>
                      <a:prstDash val="solid"/>
                      <a:headEnd type="none" w="med" len="med"/>
                      <a:tailEnd type="none" w="med" len="med"/>
                    </a:lnT>
                    <a:lnB w="12700" cap="flat" cmpd="sng">
                      <a:solidFill>
                        <a:schemeClr val="bg1">
                          <a:lumMod val="75000"/>
                        </a:schemeClr>
                      </a:solidFill>
                      <a:prstDash val="solid"/>
                      <a:headEnd type="none" w="med" len="med"/>
                      <a:tailEnd type="none" w="med" len="med"/>
                    </a:lnB>
                    <a:noFill/>
                  </a:tcPr>
                </a:tc>
                <a:tc>
                  <a:txBody>
                    <a:bodyPr/>
                    <a:p>
                      <a:pPr algn="ctr" fontAlgn="ctr"/>
                      <a:r>
                        <a:rPr lang="en-US" altLang="zh-CN" sz="800" b="1" i="0">
                          <a:solidFill>
                            <a:srgbClr val="000000"/>
                          </a:solidFill>
                          <a:latin typeface="华文楷体" panose="02010600040101010101" charset="-122"/>
                          <a:ea typeface="华文楷体" panose="02010600040101010101" charset="-122"/>
                        </a:rPr>
                        <a:t>34</a:t>
                      </a:r>
                      <a:endParaRPr lang="en-US" altLang="zh-CN" sz="800" b="1" i="0">
                        <a:solidFill>
                          <a:srgbClr val="000000"/>
                        </a:solidFill>
                        <a:latin typeface="华文楷体" panose="02010600040101010101" charset="-122"/>
                        <a:ea typeface="华文楷体" panose="02010600040101010101" charset="-122"/>
                      </a:endParaRPr>
                    </a:p>
                  </a:txBody>
                  <a:tcPr marL="6667" marR="6667" marT="6667" marB="0" anchor="ctr" anchorCtr="0">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lnT w="12700" cap="flat" cmpd="sng">
                      <a:solidFill>
                        <a:schemeClr val="bg1">
                          <a:lumMod val="75000"/>
                        </a:schemeClr>
                      </a:solidFill>
                      <a:prstDash val="solid"/>
                      <a:headEnd type="none" w="med" len="med"/>
                      <a:tailEnd type="none" w="med" len="med"/>
                    </a:lnT>
                    <a:lnB w="12700" cap="flat" cmpd="sng">
                      <a:solidFill>
                        <a:schemeClr val="bg1">
                          <a:lumMod val="75000"/>
                        </a:schemeClr>
                      </a:solidFill>
                      <a:prstDash val="solid"/>
                      <a:headEnd type="none" w="med" len="med"/>
                      <a:tailEnd type="none" w="med" len="med"/>
                    </a:lnB>
                    <a:noFill/>
                  </a:tcPr>
                </a:tc>
                <a:tc>
                  <a:txBody>
                    <a:bodyPr/>
                    <a:p>
                      <a:pPr algn="ctr" fontAlgn="ctr"/>
                      <a:r>
                        <a:rPr lang="en-US" altLang="zh-CN" sz="800" b="1" i="0">
                          <a:solidFill>
                            <a:srgbClr val="000000"/>
                          </a:solidFill>
                          <a:latin typeface="华文楷体" panose="02010600040101010101" charset="-122"/>
                          <a:ea typeface="华文楷体" panose="02010600040101010101" charset="-122"/>
                        </a:rPr>
                        <a:t>34</a:t>
                      </a:r>
                      <a:endParaRPr lang="en-US" altLang="zh-CN" sz="800" b="1" i="0">
                        <a:solidFill>
                          <a:srgbClr val="000000"/>
                        </a:solidFill>
                        <a:latin typeface="华文楷体" panose="02010600040101010101" charset="-122"/>
                        <a:ea typeface="华文楷体" panose="02010600040101010101" charset="-122"/>
                      </a:endParaRPr>
                    </a:p>
                  </a:txBody>
                  <a:tcPr marL="6667" marR="6667" marT="6667" marB="0" anchor="ctr" anchorCtr="0">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lnT w="12700" cap="flat" cmpd="sng">
                      <a:solidFill>
                        <a:schemeClr val="bg1">
                          <a:lumMod val="75000"/>
                        </a:schemeClr>
                      </a:solidFill>
                      <a:prstDash val="solid"/>
                      <a:headEnd type="none" w="med" len="med"/>
                      <a:tailEnd type="none" w="med" len="med"/>
                    </a:lnT>
                    <a:lnB w="12700" cap="flat" cmpd="sng">
                      <a:solidFill>
                        <a:schemeClr val="bg1">
                          <a:lumMod val="75000"/>
                        </a:schemeClr>
                      </a:solidFill>
                      <a:prstDash val="solid"/>
                      <a:headEnd type="none" w="med" len="med"/>
                      <a:tailEnd type="none" w="med" len="med"/>
                    </a:lnB>
                    <a:solidFill>
                      <a:srgbClr val="FFFFFF"/>
                    </a:solidFill>
                  </a:tcPr>
                </a:tc>
                <a:tc>
                  <a:txBody>
                    <a:bodyPr/>
                    <a:p>
                      <a:pPr algn="l" fontAlgn="ctr"/>
                      <a:r>
                        <a:rPr lang="en-US" altLang="zh-CN" sz="800" b="1" i="0">
                          <a:solidFill>
                            <a:srgbClr val="000000"/>
                          </a:solidFill>
                          <a:latin typeface="华文楷体" panose="02010600040101010101" charset="-122"/>
                          <a:ea typeface="华文楷体" panose="02010600040101010101" charset="-122"/>
                          <a:cs typeface="华文楷体" panose="02010600040101010101" charset="-122"/>
                        </a:rPr>
                        <a:t> ·  </a:t>
                      </a:r>
                      <a:r>
                        <a:rPr lang="zh-CN" altLang="en-US" sz="800" b="1" i="0">
                          <a:solidFill>
                            <a:srgbClr val="000000"/>
                          </a:solidFill>
                          <a:latin typeface="华文楷体" panose="02010600040101010101" charset="-122"/>
                          <a:ea typeface="华文楷体" panose="02010600040101010101" charset="-122"/>
                          <a:cs typeface="华文楷体" panose="02010600040101010101" charset="-122"/>
                        </a:rPr>
                        <a:t>手动滑轨滑动力检查</a:t>
                      </a:r>
                      <a:endParaRPr lang="zh-CN" altLang="en-US" sz="800" b="1" i="0">
                        <a:solidFill>
                          <a:srgbClr val="000000"/>
                        </a:solidFill>
                        <a:latin typeface="华文楷体" panose="02010600040101010101" charset="-122"/>
                        <a:ea typeface="华文楷体" panose="02010600040101010101" charset="-122"/>
                        <a:cs typeface="华文楷体" panose="02010600040101010101" charset="-122"/>
                      </a:endParaRPr>
                    </a:p>
                  </a:txBody>
                  <a:tcPr marL="6667" marR="6667" marT="6667" marB="0" anchor="ctr" anchorCtr="0">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lnT w="12700" cap="flat" cmpd="sng">
                      <a:solidFill>
                        <a:schemeClr val="bg1">
                          <a:lumMod val="75000"/>
                        </a:schemeClr>
                      </a:solidFill>
                      <a:prstDash val="solid"/>
                      <a:headEnd type="none" w="med" len="med"/>
                      <a:tailEnd type="none" w="med" len="med"/>
                    </a:lnT>
                    <a:lnB w="12700" cap="flat" cmpd="sng">
                      <a:solidFill>
                        <a:schemeClr val="bg1">
                          <a:lumMod val="75000"/>
                        </a:schemeClr>
                      </a:solidFill>
                      <a:prstDash val="solid"/>
                      <a:headEnd type="none" w="med" len="med"/>
                      <a:tailEnd type="none" w="med" len="med"/>
                    </a:lnB>
                    <a:noFill/>
                  </a:tcPr>
                </a:tc>
              </a:tr>
              <a:tr h="128270">
                <a:tc vMerge="1">
                  <a:tcPr>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tcPr>
                </a:tc>
                <a:tc vMerge="1">
                  <a:tcPr>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tcPr>
                </a:tc>
                <a:tc>
                  <a:txBody>
                    <a:bodyPr/>
                    <a:p>
                      <a:pPr algn="ctr" fontAlgn="ctr"/>
                      <a:r>
                        <a:rPr lang="zh-CN" altLang="en-US" sz="800" b="1" i="0">
                          <a:solidFill>
                            <a:srgbClr val="000000"/>
                          </a:solidFill>
                          <a:latin typeface="华文楷体" panose="02010600040101010101" charset="-122"/>
                          <a:ea typeface="华文楷体" panose="02010600040101010101" charset="-122"/>
                        </a:rPr>
                        <a:t>简易返修</a:t>
                      </a:r>
                      <a:endParaRPr lang="zh-CN" altLang="en-US" sz="800" b="1" i="0">
                        <a:solidFill>
                          <a:srgbClr val="000000"/>
                        </a:solidFill>
                        <a:latin typeface="华文楷体" panose="02010600040101010101" charset="-122"/>
                        <a:ea typeface="华文楷体" panose="02010600040101010101" charset="-122"/>
                      </a:endParaRPr>
                    </a:p>
                  </a:txBody>
                  <a:tcPr marL="6667" marR="6667" marT="6667" marB="0" anchor="ctr" anchorCtr="0">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lnT w="12700" cap="flat" cmpd="sng">
                      <a:solidFill>
                        <a:schemeClr val="bg1">
                          <a:lumMod val="75000"/>
                        </a:schemeClr>
                      </a:solidFill>
                      <a:prstDash val="solid"/>
                      <a:headEnd type="none" w="med" len="med"/>
                      <a:tailEnd type="none" w="med" len="med"/>
                    </a:lnT>
                    <a:lnB w="12700" cap="flat" cmpd="sng">
                      <a:solidFill>
                        <a:schemeClr val="bg1">
                          <a:lumMod val="75000"/>
                        </a:schemeClr>
                      </a:solidFill>
                      <a:prstDash val="solid"/>
                      <a:headEnd type="none" w="med" len="med"/>
                      <a:tailEnd type="none" w="med" len="med"/>
                    </a:lnB>
                    <a:noFill/>
                  </a:tcPr>
                </a:tc>
                <a:tc>
                  <a:txBody>
                    <a:bodyPr/>
                    <a:p>
                      <a:pPr algn="ctr" fontAlgn="ctr"/>
                      <a:r>
                        <a:rPr lang="zh-CN" altLang="en-US" sz="800" b="1" i="0">
                          <a:solidFill>
                            <a:srgbClr val="000000"/>
                          </a:solidFill>
                          <a:latin typeface="华文楷体" panose="02010600040101010101" charset="-122"/>
                          <a:ea typeface="华文楷体" panose="02010600040101010101" charset="-122"/>
                        </a:rPr>
                        <a:t>台</a:t>
                      </a:r>
                      <a:endParaRPr lang="zh-CN" altLang="en-US" sz="800" b="1" i="0">
                        <a:solidFill>
                          <a:srgbClr val="000000"/>
                        </a:solidFill>
                        <a:latin typeface="华文楷体" panose="02010600040101010101" charset="-122"/>
                        <a:ea typeface="华文楷体" panose="02010600040101010101" charset="-122"/>
                      </a:endParaRPr>
                    </a:p>
                  </a:txBody>
                  <a:tcPr marL="6667" marR="6667" marT="6667" marB="0" anchor="ctr" anchorCtr="0">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lnT w="12700" cap="flat" cmpd="sng">
                      <a:solidFill>
                        <a:schemeClr val="bg1">
                          <a:lumMod val="75000"/>
                        </a:schemeClr>
                      </a:solidFill>
                      <a:prstDash val="solid"/>
                      <a:headEnd type="none" w="med" len="med"/>
                      <a:tailEnd type="none" w="med" len="med"/>
                    </a:lnT>
                    <a:lnB w="12700" cap="flat" cmpd="sng">
                      <a:solidFill>
                        <a:schemeClr val="bg1">
                          <a:lumMod val="75000"/>
                        </a:schemeClr>
                      </a:solidFill>
                      <a:prstDash val="solid"/>
                      <a:headEnd type="none" w="med" len="med"/>
                      <a:tailEnd type="none" w="med" len="med"/>
                    </a:lnB>
                    <a:noFill/>
                  </a:tcPr>
                </a:tc>
                <a:tc>
                  <a:txBody>
                    <a:bodyPr/>
                    <a:p>
                      <a:pPr algn="ctr" fontAlgn="ctr"/>
                      <a:r>
                        <a:rPr lang="en-US" altLang="zh-CN" sz="800" b="1" i="0">
                          <a:solidFill>
                            <a:srgbClr val="000000"/>
                          </a:solidFill>
                          <a:latin typeface="华文楷体" panose="02010600040101010101" charset="-122"/>
                          <a:ea typeface="华文楷体" panose="02010600040101010101" charset="-122"/>
                        </a:rPr>
                        <a:t>1</a:t>
                      </a:r>
                      <a:endParaRPr lang="en-US" altLang="zh-CN" sz="800" b="1" i="0">
                        <a:solidFill>
                          <a:srgbClr val="000000"/>
                        </a:solidFill>
                        <a:latin typeface="华文楷体" panose="02010600040101010101" charset="-122"/>
                        <a:ea typeface="华文楷体" panose="02010600040101010101" charset="-122"/>
                      </a:endParaRPr>
                    </a:p>
                  </a:txBody>
                  <a:tcPr marL="6667" marR="6667" marT="6667" marB="0" anchor="ctr" anchorCtr="0">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lnT w="12700" cap="flat" cmpd="sng">
                      <a:solidFill>
                        <a:schemeClr val="bg1">
                          <a:lumMod val="75000"/>
                        </a:schemeClr>
                      </a:solidFill>
                      <a:prstDash val="solid"/>
                      <a:headEnd type="none" w="med" len="med"/>
                      <a:tailEnd type="none" w="med" len="med"/>
                    </a:lnT>
                    <a:lnB w="12700" cap="flat" cmpd="sng">
                      <a:solidFill>
                        <a:schemeClr val="bg1">
                          <a:lumMod val="75000"/>
                        </a:schemeClr>
                      </a:solidFill>
                      <a:prstDash val="solid"/>
                      <a:headEnd type="none" w="med" len="med"/>
                      <a:tailEnd type="none" w="med" len="med"/>
                    </a:lnB>
                    <a:noFill/>
                  </a:tcPr>
                </a:tc>
                <a:tc>
                  <a:txBody>
                    <a:bodyPr/>
                    <a:p>
                      <a:pPr algn="ctr" fontAlgn="ctr"/>
                      <a:r>
                        <a:rPr lang="zh-CN" altLang="en-US" sz="800" b="1" i="0">
                          <a:solidFill>
                            <a:srgbClr val="000000"/>
                          </a:solidFill>
                          <a:latin typeface="华文楷体" panose="02010600040101010101" charset="-122"/>
                          <a:ea typeface="华文楷体" panose="02010600040101010101" charset="-122"/>
                        </a:rPr>
                        <a:t>新做</a:t>
                      </a:r>
                      <a:endParaRPr lang="zh-CN" altLang="en-US" sz="800" b="1" i="0">
                        <a:solidFill>
                          <a:srgbClr val="000000"/>
                        </a:solidFill>
                        <a:latin typeface="华文楷体" panose="02010600040101010101" charset="-122"/>
                        <a:ea typeface="华文楷体" panose="02010600040101010101" charset="-122"/>
                      </a:endParaRPr>
                    </a:p>
                  </a:txBody>
                  <a:tcPr marL="6667" marR="6667" marT="6667" marB="0" anchor="ctr" anchorCtr="0">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lnT w="12700" cap="flat" cmpd="sng">
                      <a:solidFill>
                        <a:schemeClr val="bg1">
                          <a:lumMod val="75000"/>
                        </a:schemeClr>
                      </a:solidFill>
                      <a:prstDash val="solid"/>
                      <a:headEnd type="none" w="med" len="med"/>
                      <a:tailEnd type="none" w="med" len="med"/>
                    </a:lnT>
                    <a:lnB w="12700" cap="flat" cmpd="sng">
                      <a:solidFill>
                        <a:schemeClr val="bg1">
                          <a:lumMod val="75000"/>
                        </a:schemeClr>
                      </a:solidFill>
                      <a:prstDash val="solid"/>
                      <a:headEnd type="none" w="med" len="med"/>
                      <a:tailEnd type="none" w="med" len="med"/>
                    </a:lnB>
                    <a:noFill/>
                  </a:tcPr>
                </a:tc>
                <a:tc>
                  <a:txBody>
                    <a:bodyPr/>
                    <a:p>
                      <a:pPr algn="ctr" fontAlgn="ctr"/>
                      <a:r>
                        <a:rPr lang="en-US" altLang="zh-CN" sz="800" b="1" i="0">
                          <a:solidFill>
                            <a:srgbClr val="000000"/>
                          </a:solidFill>
                          <a:latin typeface="华文楷体" panose="02010600040101010101" charset="-122"/>
                          <a:ea typeface="华文楷体" panose="02010600040101010101" charset="-122"/>
                        </a:rPr>
                        <a:t>18</a:t>
                      </a:r>
                      <a:endParaRPr lang="en-US" altLang="zh-CN" sz="800" b="1" i="0">
                        <a:solidFill>
                          <a:srgbClr val="000000"/>
                        </a:solidFill>
                        <a:latin typeface="华文楷体" panose="02010600040101010101" charset="-122"/>
                        <a:ea typeface="华文楷体" panose="02010600040101010101" charset="-122"/>
                      </a:endParaRPr>
                    </a:p>
                  </a:txBody>
                  <a:tcPr marL="6667" marR="6667" marT="6667" marB="0" anchor="ctr" anchorCtr="0">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lnT w="12700" cap="flat" cmpd="sng">
                      <a:solidFill>
                        <a:schemeClr val="bg1">
                          <a:lumMod val="75000"/>
                        </a:schemeClr>
                      </a:solidFill>
                      <a:prstDash val="solid"/>
                      <a:headEnd type="none" w="med" len="med"/>
                      <a:tailEnd type="none" w="med" len="med"/>
                    </a:lnT>
                    <a:lnB w="12700" cap="flat" cmpd="sng">
                      <a:solidFill>
                        <a:schemeClr val="bg1">
                          <a:lumMod val="75000"/>
                        </a:schemeClr>
                      </a:solidFill>
                      <a:prstDash val="solid"/>
                      <a:headEnd type="none" w="med" len="med"/>
                      <a:tailEnd type="none" w="med" len="med"/>
                    </a:lnB>
                    <a:noFill/>
                  </a:tcPr>
                </a:tc>
                <a:tc>
                  <a:txBody>
                    <a:bodyPr/>
                    <a:p>
                      <a:pPr algn="ctr" fontAlgn="ctr"/>
                      <a:r>
                        <a:rPr lang="en-US" altLang="zh-CN" sz="800" b="1" i="0">
                          <a:solidFill>
                            <a:srgbClr val="000000"/>
                          </a:solidFill>
                          <a:latin typeface="华文楷体" panose="02010600040101010101" charset="-122"/>
                          <a:ea typeface="华文楷体" panose="02010600040101010101" charset="-122"/>
                        </a:rPr>
                        <a:t>18</a:t>
                      </a:r>
                      <a:endParaRPr lang="en-US" altLang="zh-CN" sz="800" b="1" i="0">
                        <a:solidFill>
                          <a:srgbClr val="000000"/>
                        </a:solidFill>
                        <a:latin typeface="华文楷体" panose="02010600040101010101" charset="-122"/>
                        <a:ea typeface="华文楷体" panose="02010600040101010101" charset="-122"/>
                      </a:endParaRPr>
                    </a:p>
                  </a:txBody>
                  <a:tcPr marL="6667" marR="6667" marT="6667" marB="0" anchor="ctr" anchorCtr="0">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lnT w="12700" cap="flat" cmpd="sng">
                      <a:solidFill>
                        <a:schemeClr val="bg1">
                          <a:lumMod val="75000"/>
                        </a:schemeClr>
                      </a:solidFill>
                      <a:prstDash val="solid"/>
                      <a:headEnd type="none" w="med" len="med"/>
                      <a:tailEnd type="none" w="med" len="med"/>
                    </a:lnT>
                    <a:lnB w="12700" cap="flat" cmpd="sng">
                      <a:solidFill>
                        <a:schemeClr val="bg1">
                          <a:lumMod val="75000"/>
                        </a:schemeClr>
                      </a:solidFill>
                      <a:prstDash val="solid"/>
                      <a:headEnd type="none" w="med" len="med"/>
                      <a:tailEnd type="none" w="med" len="med"/>
                    </a:lnB>
                    <a:solidFill>
                      <a:srgbClr val="FFFFFF"/>
                    </a:solidFill>
                  </a:tcPr>
                </a:tc>
                <a:tc>
                  <a:txBody>
                    <a:bodyPr/>
                    <a:p>
                      <a:pPr algn="l" fontAlgn="ctr"/>
                      <a:r>
                        <a:rPr lang="en-US" altLang="zh-CN" sz="800" b="1" i="0">
                          <a:solidFill>
                            <a:srgbClr val="000000"/>
                          </a:solidFill>
                          <a:latin typeface="华文楷体" panose="02010600040101010101" charset="-122"/>
                          <a:ea typeface="华文楷体" panose="02010600040101010101" charset="-122"/>
                          <a:cs typeface="华文楷体" panose="02010600040101010101" charset="-122"/>
                        </a:rPr>
                        <a:t> · </a:t>
                      </a:r>
                      <a:r>
                        <a:rPr lang="zh-CN" altLang="en-US" sz="800" b="1" i="0">
                          <a:solidFill>
                            <a:srgbClr val="000000"/>
                          </a:solidFill>
                          <a:latin typeface="华文楷体" panose="02010600040101010101" charset="-122"/>
                          <a:ea typeface="华文楷体" panose="02010600040101010101" charset="-122"/>
                          <a:cs typeface="华文楷体" panose="02010600040101010101" charset="-122"/>
                        </a:rPr>
                        <a:t>对返修座椅进行电检及功能检查</a:t>
                      </a:r>
                      <a:endParaRPr lang="zh-CN" altLang="en-US" sz="800" b="1" i="0">
                        <a:solidFill>
                          <a:srgbClr val="000000"/>
                        </a:solidFill>
                        <a:latin typeface="华文楷体" panose="02010600040101010101" charset="-122"/>
                        <a:ea typeface="华文楷体" panose="02010600040101010101" charset="-122"/>
                        <a:cs typeface="华文楷体" panose="02010600040101010101" charset="-122"/>
                      </a:endParaRPr>
                    </a:p>
                  </a:txBody>
                  <a:tcPr marL="6667" marR="6667" marT="6667" marB="0" anchor="ctr" anchorCtr="0">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lnT w="12700" cap="flat" cmpd="sng">
                      <a:solidFill>
                        <a:schemeClr val="bg1">
                          <a:lumMod val="75000"/>
                        </a:schemeClr>
                      </a:solidFill>
                      <a:prstDash val="solid"/>
                      <a:headEnd type="none" w="med" len="med"/>
                      <a:tailEnd type="none" w="med" len="med"/>
                    </a:lnT>
                    <a:lnB w="12700" cap="flat" cmpd="sng">
                      <a:solidFill>
                        <a:schemeClr val="bg1">
                          <a:lumMod val="75000"/>
                        </a:schemeClr>
                      </a:solidFill>
                      <a:prstDash val="solid"/>
                      <a:headEnd type="none" w="med" len="med"/>
                      <a:tailEnd type="none" w="med" len="med"/>
                    </a:lnB>
                    <a:noFill/>
                  </a:tcPr>
                </a:tc>
              </a:tr>
              <a:tr h="128270">
                <a:tc vMerge="1">
                  <a:tcPr>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tcPr>
                </a:tc>
                <a:tc vMerge="1">
                  <a:tcPr>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tcPr>
                </a:tc>
                <a:tc>
                  <a:txBody>
                    <a:bodyPr/>
                    <a:p>
                      <a:pPr algn="ctr" fontAlgn="ctr"/>
                      <a:r>
                        <a:rPr lang="en-US" altLang="zh-CN" sz="800" b="1" i="0">
                          <a:solidFill>
                            <a:srgbClr val="000000"/>
                          </a:solidFill>
                          <a:latin typeface="华文楷体" panose="02010600040101010101" charset="-122"/>
                          <a:ea typeface="华文楷体" panose="02010600040101010101" charset="-122"/>
                          <a:cs typeface="华文楷体" panose="02010600040101010101" charset="-122"/>
                        </a:rPr>
                        <a:t>· POWER</a:t>
                      </a:r>
                      <a:r>
                        <a:rPr lang="zh-CN" altLang="en-US" sz="800" b="1" i="0">
                          <a:solidFill>
                            <a:srgbClr val="000000"/>
                          </a:solidFill>
                          <a:latin typeface="华文楷体" panose="02010600040101010101" charset="-122"/>
                          <a:ea typeface="华文楷体" panose="02010600040101010101" charset="-122"/>
                          <a:cs typeface="华文楷体" panose="02010600040101010101" charset="-122"/>
                        </a:rPr>
                        <a:t>检查机</a:t>
                      </a:r>
                      <a:endParaRPr lang="zh-CN" altLang="en-US" sz="800" b="1" i="0">
                        <a:solidFill>
                          <a:srgbClr val="000000"/>
                        </a:solidFill>
                        <a:latin typeface="华文楷体" panose="02010600040101010101" charset="-122"/>
                        <a:ea typeface="华文楷体" panose="02010600040101010101" charset="-122"/>
                        <a:cs typeface="华文楷体" panose="02010600040101010101" charset="-122"/>
                      </a:endParaRPr>
                    </a:p>
                  </a:txBody>
                  <a:tcPr marL="6667" marR="6667" marT="6667" marB="0" anchor="ctr" anchorCtr="0">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lnT w="12700" cap="flat" cmpd="sng">
                      <a:solidFill>
                        <a:schemeClr val="bg1">
                          <a:lumMod val="75000"/>
                        </a:schemeClr>
                      </a:solidFill>
                      <a:prstDash val="solid"/>
                      <a:headEnd type="none" w="med" len="med"/>
                      <a:tailEnd type="none" w="med" len="med"/>
                    </a:lnT>
                    <a:lnB w="12700" cap="flat" cmpd="sng">
                      <a:solidFill>
                        <a:schemeClr val="bg1">
                          <a:lumMod val="75000"/>
                        </a:schemeClr>
                      </a:solidFill>
                      <a:prstDash val="solid"/>
                      <a:headEnd type="none" w="med" len="med"/>
                      <a:tailEnd type="none" w="med" len="med"/>
                    </a:lnB>
                    <a:noFill/>
                  </a:tcPr>
                </a:tc>
                <a:tc>
                  <a:txBody>
                    <a:bodyPr/>
                    <a:p>
                      <a:pPr algn="ctr" fontAlgn="ctr"/>
                      <a:r>
                        <a:rPr lang="zh-CN" altLang="en-US" sz="800" b="1" i="0">
                          <a:solidFill>
                            <a:srgbClr val="000000"/>
                          </a:solidFill>
                          <a:latin typeface="华文楷体" panose="02010600040101010101" charset="-122"/>
                          <a:ea typeface="华文楷体" panose="02010600040101010101" charset="-122"/>
                        </a:rPr>
                        <a:t>台</a:t>
                      </a:r>
                      <a:endParaRPr lang="zh-CN" altLang="en-US" sz="800" b="1" i="0">
                        <a:solidFill>
                          <a:srgbClr val="000000"/>
                        </a:solidFill>
                        <a:latin typeface="华文楷体" panose="02010600040101010101" charset="-122"/>
                        <a:ea typeface="华文楷体" panose="02010600040101010101" charset="-122"/>
                      </a:endParaRPr>
                    </a:p>
                  </a:txBody>
                  <a:tcPr marL="6667" marR="6667" marT="6667" marB="0" anchor="ctr" anchorCtr="0">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lnT w="12700" cap="flat" cmpd="sng">
                      <a:solidFill>
                        <a:schemeClr val="bg1">
                          <a:lumMod val="75000"/>
                        </a:schemeClr>
                      </a:solidFill>
                      <a:prstDash val="solid"/>
                      <a:headEnd type="none" w="med" len="med"/>
                      <a:tailEnd type="none" w="med" len="med"/>
                    </a:lnT>
                    <a:lnB w="12700" cap="flat" cmpd="sng">
                      <a:solidFill>
                        <a:schemeClr val="bg1">
                          <a:lumMod val="75000"/>
                        </a:schemeClr>
                      </a:solidFill>
                      <a:prstDash val="solid"/>
                      <a:headEnd type="none" w="med" len="med"/>
                      <a:tailEnd type="none" w="med" len="med"/>
                    </a:lnB>
                    <a:noFill/>
                  </a:tcPr>
                </a:tc>
                <a:tc>
                  <a:txBody>
                    <a:bodyPr/>
                    <a:p>
                      <a:pPr algn="ctr" fontAlgn="ctr"/>
                      <a:r>
                        <a:rPr lang="en-US" altLang="zh-CN" sz="800" b="1" i="0">
                          <a:solidFill>
                            <a:srgbClr val="000000"/>
                          </a:solidFill>
                          <a:latin typeface="华文楷体" panose="02010600040101010101" charset="-122"/>
                          <a:ea typeface="华文楷体" panose="02010600040101010101" charset="-122"/>
                        </a:rPr>
                        <a:t>0</a:t>
                      </a:r>
                      <a:endParaRPr lang="en-US" altLang="zh-CN" sz="800" b="1" i="0">
                        <a:solidFill>
                          <a:srgbClr val="000000"/>
                        </a:solidFill>
                        <a:latin typeface="华文楷体" panose="02010600040101010101" charset="-122"/>
                        <a:ea typeface="华文楷体" panose="02010600040101010101" charset="-122"/>
                      </a:endParaRPr>
                    </a:p>
                  </a:txBody>
                  <a:tcPr marL="6667" marR="6667" marT="6667" marB="0" anchor="ctr" anchorCtr="0">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lnT w="12700" cap="flat" cmpd="sng">
                      <a:solidFill>
                        <a:schemeClr val="bg1">
                          <a:lumMod val="75000"/>
                        </a:schemeClr>
                      </a:solidFill>
                      <a:prstDash val="solid"/>
                      <a:headEnd type="none" w="med" len="med"/>
                      <a:tailEnd type="none" w="med" len="med"/>
                    </a:lnT>
                    <a:lnB w="12700" cap="flat" cmpd="sng">
                      <a:solidFill>
                        <a:schemeClr val="bg1">
                          <a:lumMod val="75000"/>
                        </a:schemeClr>
                      </a:solidFill>
                      <a:prstDash val="solid"/>
                      <a:headEnd type="none" w="med" len="med"/>
                      <a:tailEnd type="none" w="med" len="med"/>
                    </a:lnB>
                    <a:noFill/>
                  </a:tcPr>
                </a:tc>
                <a:tc>
                  <a:txBody>
                    <a:bodyPr/>
                    <a:p>
                      <a:pPr algn="ctr" fontAlgn="ctr"/>
                      <a:r>
                        <a:rPr lang="zh-CN" altLang="en-US" sz="800" b="1" i="0">
                          <a:solidFill>
                            <a:srgbClr val="000000"/>
                          </a:solidFill>
                          <a:latin typeface="华文楷体" panose="02010600040101010101" charset="-122"/>
                          <a:ea typeface="华文楷体" panose="02010600040101010101" charset="-122"/>
                        </a:rPr>
                        <a:t>新做</a:t>
                      </a:r>
                      <a:endParaRPr lang="zh-CN" altLang="en-US" sz="800" b="1" i="0">
                        <a:solidFill>
                          <a:srgbClr val="000000"/>
                        </a:solidFill>
                        <a:latin typeface="华文楷体" panose="02010600040101010101" charset="-122"/>
                        <a:ea typeface="华文楷体" panose="02010600040101010101" charset="-122"/>
                      </a:endParaRPr>
                    </a:p>
                  </a:txBody>
                  <a:tcPr marL="6667" marR="6667" marT="6667" marB="0" anchor="ctr" anchorCtr="0">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lnT w="12700" cap="flat" cmpd="sng">
                      <a:solidFill>
                        <a:schemeClr val="bg1">
                          <a:lumMod val="75000"/>
                        </a:schemeClr>
                      </a:solidFill>
                      <a:prstDash val="solid"/>
                      <a:headEnd type="none" w="med" len="med"/>
                      <a:tailEnd type="none" w="med" len="med"/>
                    </a:lnT>
                    <a:lnB w="12700" cap="flat" cmpd="sng">
                      <a:solidFill>
                        <a:schemeClr val="bg1">
                          <a:lumMod val="75000"/>
                        </a:schemeClr>
                      </a:solidFill>
                      <a:prstDash val="solid"/>
                      <a:headEnd type="none" w="med" len="med"/>
                      <a:tailEnd type="none" w="med" len="med"/>
                    </a:lnB>
                    <a:noFill/>
                  </a:tcPr>
                </a:tc>
                <a:tc>
                  <a:txBody>
                    <a:bodyPr/>
                    <a:p>
                      <a:pPr algn="ctr" fontAlgn="ctr"/>
                      <a:endParaRPr sz="800" b="1" i="0">
                        <a:solidFill>
                          <a:srgbClr val="000000"/>
                        </a:solidFill>
                        <a:latin typeface="华文楷体" panose="02010600040101010101" charset="-122"/>
                        <a:ea typeface="华文楷体" panose="02010600040101010101" charset="-122"/>
                      </a:endParaRPr>
                    </a:p>
                  </a:txBody>
                  <a:tcPr marL="6667" marR="6667" marT="6667" marB="0" anchor="ctr" anchorCtr="0">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lnT w="12700" cap="flat" cmpd="sng">
                      <a:solidFill>
                        <a:schemeClr val="bg1">
                          <a:lumMod val="75000"/>
                        </a:schemeClr>
                      </a:solidFill>
                      <a:prstDash val="solid"/>
                      <a:headEnd type="none" w="med" len="med"/>
                      <a:tailEnd type="none" w="med" len="med"/>
                    </a:lnT>
                    <a:lnB w="12700" cap="flat" cmpd="sng">
                      <a:solidFill>
                        <a:schemeClr val="bg1">
                          <a:lumMod val="75000"/>
                        </a:schemeClr>
                      </a:solidFill>
                      <a:prstDash val="solid"/>
                      <a:headEnd type="none" w="med" len="med"/>
                      <a:tailEnd type="none" w="med" len="med"/>
                    </a:lnB>
                    <a:noFill/>
                  </a:tcPr>
                </a:tc>
                <a:tc>
                  <a:txBody>
                    <a:bodyPr/>
                    <a:p>
                      <a:pPr algn="ctr" fontAlgn="ctr"/>
                      <a:r>
                        <a:rPr lang="en-US" altLang="zh-CN" sz="800" b="1" i="0">
                          <a:solidFill>
                            <a:srgbClr val="000000"/>
                          </a:solidFill>
                          <a:latin typeface="华文楷体" panose="02010600040101010101" charset="-122"/>
                          <a:ea typeface="华文楷体" panose="02010600040101010101" charset="-122"/>
                        </a:rPr>
                        <a:t>0</a:t>
                      </a:r>
                      <a:endParaRPr lang="en-US" altLang="zh-CN" sz="800" b="1" i="0">
                        <a:solidFill>
                          <a:srgbClr val="000000"/>
                        </a:solidFill>
                        <a:latin typeface="华文楷体" panose="02010600040101010101" charset="-122"/>
                        <a:ea typeface="华文楷体" panose="02010600040101010101" charset="-122"/>
                      </a:endParaRPr>
                    </a:p>
                  </a:txBody>
                  <a:tcPr marL="6667" marR="6667" marT="6667" marB="0" anchor="ctr" anchorCtr="0">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lnT w="12700" cap="flat" cmpd="sng">
                      <a:solidFill>
                        <a:schemeClr val="bg1">
                          <a:lumMod val="75000"/>
                        </a:schemeClr>
                      </a:solidFill>
                      <a:prstDash val="solid"/>
                      <a:headEnd type="none" w="med" len="med"/>
                      <a:tailEnd type="none" w="med" len="med"/>
                    </a:lnT>
                    <a:lnB w="12700" cap="flat" cmpd="sng">
                      <a:solidFill>
                        <a:schemeClr val="bg1">
                          <a:lumMod val="75000"/>
                        </a:schemeClr>
                      </a:solidFill>
                      <a:prstDash val="solid"/>
                      <a:headEnd type="none" w="med" len="med"/>
                      <a:tailEnd type="none" w="med" len="med"/>
                    </a:lnB>
                    <a:solidFill>
                      <a:srgbClr val="FFFFFF"/>
                    </a:solidFill>
                  </a:tcPr>
                </a:tc>
                <a:tc>
                  <a:txBody>
                    <a:bodyPr/>
                    <a:p>
                      <a:pPr algn="l" fontAlgn="ctr"/>
                      <a:r>
                        <a:rPr lang="en-US" altLang="zh-CN" sz="800" b="1" i="0">
                          <a:solidFill>
                            <a:srgbClr val="000000"/>
                          </a:solidFill>
                          <a:latin typeface="华文楷体" panose="02010600040101010101" charset="-122"/>
                          <a:ea typeface="华文楷体" panose="02010600040101010101" charset="-122"/>
                          <a:cs typeface="华文楷体" panose="02010600040101010101" charset="-122"/>
                        </a:rPr>
                        <a:t> · </a:t>
                      </a:r>
                      <a:r>
                        <a:rPr lang="zh-CN" altLang="en-US" sz="800" b="1" i="0">
                          <a:solidFill>
                            <a:srgbClr val="000000"/>
                          </a:solidFill>
                          <a:latin typeface="华文楷体" panose="02010600040101010101" charset="-122"/>
                          <a:ea typeface="华文楷体" panose="02010600040101010101" charset="-122"/>
                          <a:cs typeface="华文楷体" panose="02010600040101010101" charset="-122"/>
                        </a:rPr>
                        <a:t>对电动座椅电机等参数进行检查</a:t>
                      </a:r>
                      <a:endParaRPr lang="zh-CN" altLang="en-US" sz="800" b="1" i="0">
                        <a:solidFill>
                          <a:srgbClr val="000000"/>
                        </a:solidFill>
                        <a:latin typeface="华文楷体" panose="02010600040101010101" charset="-122"/>
                        <a:ea typeface="华文楷体" panose="02010600040101010101" charset="-122"/>
                        <a:cs typeface="华文楷体" panose="02010600040101010101" charset="-122"/>
                      </a:endParaRPr>
                    </a:p>
                  </a:txBody>
                  <a:tcPr marL="6667" marR="6667" marT="6667" marB="0" anchor="ctr" anchorCtr="0">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lnT w="12700" cap="flat" cmpd="sng">
                      <a:solidFill>
                        <a:schemeClr val="bg1">
                          <a:lumMod val="75000"/>
                        </a:schemeClr>
                      </a:solidFill>
                      <a:prstDash val="solid"/>
                      <a:headEnd type="none" w="med" len="med"/>
                      <a:tailEnd type="none" w="med" len="med"/>
                    </a:lnT>
                    <a:lnB w="12700" cap="flat" cmpd="sng">
                      <a:solidFill>
                        <a:schemeClr val="bg1">
                          <a:lumMod val="75000"/>
                        </a:schemeClr>
                      </a:solidFill>
                      <a:prstDash val="solid"/>
                      <a:headEnd type="none" w="med" len="med"/>
                      <a:tailEnd type="none" w="med" len="med"/>
                    </a:lnB>
                    <a:noFill/>
                  </a:tcPr>
                </a:tc>
              </a:tr>
              <a:tr h="128270">
                <a:tc vMerge="1">
                  <a:tcPr>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tcPr>
                </a:tc>
                <a:tc vMerge="1">
                  <a:tcPr>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tcPr>
                </a:tc>
                <a:tc>
                  <a:txBody>
                    <a:bodyPr/>
                    <a:p>
                      <a:pPr algn="ctr" fontAlgn="ctr"/>
                      <a:r>
                        <a:rPr lang="en-US" altLang="zh-CN" sz="800" b="1" i="0">
                          <a:solidFill>
                            <a:srgbClr val="000000"/>
                          </a:solidFill>
                          <a:latin typeface="华文楷体" panose="02010600040101010101" charset="-122"/>
                          <a:ea typeface="华文楷体" panose="02010600040101010101" charset="-122"/>
                          <a:cs typeface="华文楷体" panose="02010600040101010101" charset="-122"/>
                        </a:rPr>
                        <a:t>· </a:t>
                      </a:r>
                      <a:r>
                        <a:rPr lang="zh-CN" altLang="en-US" sz="800" b="1" i="0">
                          <a:solidFill>
                            <a:srgbClr val="000000"/>
                          </a:solidFill>
                          <a:latin typeface="华文楷体" panose="02010600040101010101" charset="-122"/>
                          <a:ea typeface="华文楷体" panose="02010600040101010101" charset="-122"/>
                          <a:cs typeface="华文楷体" panose="02010600040101010101" charset="-122"/>
                        </a:rPr>
                        <a:t>静音房</a:t>
                      </a:r>
                      <a:endParaRPr lang="zh-CN" altLang="en-US" sz="800" b="1" i="0">
                        <a:solidFill>
                          <a:srgbClr val="000000"/>
                        </a:solidFill>
                        <a:latin typeface="华文楷体" panose="02010600040101010101" charset="-122"/>
                        <a:ea typeface="华文楷体" panose="02010600040101010101" charset="-122"/>
                        <a:cs typeface="华文楷体" panose="02010600040101010101" charset="-122"/>
                      </a:endParaRPr>
                    </a:p>
                  </a:txBody>
                  <a:tcPr marL="6667" marR="6667" marT="6667" marB="0" anchor="ctr" anchorCtr="0">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lnT w="12700" cap="flat" cmpd="sng">
                      <a:solidFill>
                        <a:schemeClr val="bg1">
                          <a:lumMod val="75000"/>
                        </a:schemeClr>
                      </a:solidFill>
                      <a:prstDash val="solid"/>
                      <a:headEnd type="none" w="med" len="med"/>
                      <a:tailEnd type="none" w="med" len="med"/>
                    </a:lnT>
                    <a:lnB w="12700" cap="flat" cmpd="sng">
                      <a:solidFill>
                        <a:schemeClr val="bg1">
                          <a:lumMod val="75000"/>
                        </a:schemeClr>
                      </a:solidFill>
                      <a:prstDash val="solid"/>
                      <a:headEnd type="none" w="med" len="med"/>
                      <a:tailEnd type="none" w="med" len="med"/>
                    </a:lnB>
                    <a:noFill/>
                  </a:tcPr>
                </a:tc>
                <a:tc>
                  <a:txBody>
                    <a:bodyPr/>
                    <a:p>
                      <a:pPr algn="ctr" fontAlgn="ctr"/>
                      <a:r>
                        <a:rPr lang="zh-CN" altLang="en-US" sz="800" b="1" i="0">
                          <a:solidFill>
                            <a:srgbClr val="000000"/>
                          </a:solidFill>
                          <a:latin typeface="华文楷体" panose="02010600040101010101" charset="-122"/>
                          <a:ea typeface="华文楷体" panose="02010600040101010101" charset="-122"/>
                        </a:rPr>
                        <a:t>台</a:t>
                      </a:r>
                      <a:endParaRPr lang="zh-CN" altLang="en-US" sz="800" b="1" i="0">
                        <a:solidFill>
                          <a:srgbClr val="000000"/>
                        </a:solidFill>
                        <a:latin typeface="华文楷体" panose="02010600040101010101" charset="-122"/>
                        <a:ea typeface="华文楷体" panose="02010600040101010101" charset="-122"/>
                      </a:endParaRPr>
                    </a:p>
                  </a:txBody>
                  <a:tcPr marL="6667" marR="6667" marT="6667" marB="0" anchor="ctr" anchorCtr="0">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lnT w="12700" cap="flat" cmpd="sng">
                      <a:solidFill>
                        <a:schemeClr val="bg1">
                          <a:lumMod val="75000"/>
                        </a:schemeClr>
                      </a:solidFill>
                      <a:prstDash val="solid"/>
                      <a:headEnd type="none" w="med" len="med"/>
                      <a:tailEnd type="none" w="med" len="med"/>
                    </a:lnT>
                    <a:lnB w="12700" cap="flat" cmpd="sng">
                      <a:solidFill>
                        <a:schemeClr val="bg1">
                          <a:lumMod val="75000"/>
                        </a:schemeClr>
                      </a:solidFill>
                      <a:prstDash val="solid"/>
                      <a:headEnd type="none" w="med" len="med"/>
                      <a:tailEnd type="none" w="med" len="med"/>
                    </a:lnB>
                    <a:noFill/>
                  </a:tcPr>
                </a:tc>
                <a:tc>
                  <a:txBody>
                    <a:bodyPr/>
                    <a:p>
                      <a:pPr algn="ctr" fontAlgn="ctr"/>
                      <a:r>
                        <a:rPr lang="en-US" altLang="zh-CN" sz="800" b="1" i="0">
                          <a:solidFill>
                            <a:srgbClr val="000000"/>
                          </a:solidFill>
                          <a:latin typeface="华文楷体" panose="02010600040101010101" charset="-122"/>
                          <a:ea typeface="华文楷体" panose="02010600040101010101" charset="-122"/>
                        </a:rPr>
                        <a:t>0</a:t>
                      </a:r>
                      <a:endParaRPr lang="en-US" altLang="zh-CN" sz="800" b="1" i="0">
                        <a:solidFill>
                          <a:srgbClr val="000000"/>
                        </a:solidFill>
                        <a:latin typeface="华文楷体" panose="02010600040101010101" charset="-122"/>
                        <a:ea typeface="华文楷体" panose="02010600040101010101" charset="-122"/>
                      </a:endParaRPr>
                    </a:p>
                  </a:txBody>
                  <a:tcPr marL="6667" marR="6667" marT="6667" marB="0" anchor="ctr" anchorCtr="0">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lnT w="12700" cap="flat" cmpd="sng">
                      <a:solidFill>
                        <a:schemeClr val="bg1">
                          <a:lumMod val="75000"/>
                        </a:schemeClr>
                      </a:solidFill>
                      <a:prstDash val="solid"/>
                      <a:headEnd type="none" w="med" len="med"/>
                      <a:tailEnd type="none" w="med" len="med"/>
                    </a:lnT>
                    <a:lnB w="12700" cap="flat" cmpd="sng">
                      <a:solidFill>
                        <a:schemeClr val="bg1">
                          <a:lumMod val="75000"/>
                        </a:schemeClr>
                      </a:solidFill>
                      <a:prstDash val="solid"/>
                      <a:headEnd type="none" w="med" len="med"/>
                      <a:tailEnd type="none" w="med" len="med"/>
                    </a:lnB>
                    <a:noFill/>
                  </a:tcPr>
                </a:tc>
                <a:tc>
                  <a:txBody>
                    <a:bodyPr/>
                    <a:p>
                      <a:pPr algn="ctr" fontAlgn="ctr"/>
                      <a:r>
                        <a:rPr lang="zh-CN" altLang="en-US" sz="800" b="1" i="0">
                          <a:solidFill>
                            <a:srgbClr val="000000"/>
                          </a:solidFill>
                          <a:latin typeface="华文楷体" panose="02010600040101010101" charset="-122"/>
                          <a:ea typeface="华文楷体" panose="02010600040101010101" charset="-122"/>
                        </a:rPr>
                        <a:t>新做</a:t>
                      </a:r>
                      <a:endParaRPr lang="zh-CN" altLang="en-US" sz="800" b="1" i="0">
                        <a:solidFill>
                          <a:srgbClr val="000000"/>
                        </a:solidFill>
                        <a:latin typeface="华文楷体" panose="02010600040101010101" charset="-122"/>
                        <a:ea typeface="华文楷体" panose="02010600040101010101" charset="-122"/>
                      </a:endParaRPr>
                    </a:p>
                  </a:txBody>
                  <a:tcPr marL="6667" marR="6667" marT="6667" marB="0" anchor="ctr" anchorCtr="0">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lnT w="12700" cap="flat" cmpd="sng">
                      <a:solidFill>
                        <a:schemeClr val="bg1">
                          <a:lumMod val="75000"/>
                        </a:schemeClr>
                      </a:solidFill>
                      <a:prstDash val="solid"/>
                      <a:headEnd type="none" w="med" len="med"/>
                      <a:tailEnd type="none" w="med" len="med"/>
                    </a:lnT>
                    <a:lnB w="12700" cap="flat" cmpd="sng">
                      <a:solidFill>
                        <a:schemeClr val="bg1">
                          <a:lumMod val="75000"/>
                        </a:schemeClr>
                      </a:solidFill>
                      <a:prstDash val="solid"/>
                      <a:headEnd type="none" w="med" len="med"/>
                      <a:tailEnd type="none" w="med" len="med"/>
                    </a:lnB>
                    <a:noFill/>
                  </a:tcPr>
                </a:tc>
                <a:tc>
                  <a:txBody>
                    <a:bodyPr/>
                    <a:p>
                      <a:pPr algn="ctr" fontAlgn="ctr"/>
                      <a:endParaRPr sz="800" b="1" i="0">
                        <a:solidFill>
                          <a:srgbClr val="000000"/>
                        </a:solidFill>
                        <a:latin typeface="华文楷体" panose="02010600040101010101" charset="-122"/>
                        <a:ea typeface="华文楷体" panose="02010600040101010101" charset="-122"/>
                      </a:endParaRPr>
                    </a:p>
                  </a:txBody>
                  <a:tcPr marL="6667" marR="6667" marT="6667" marB="0" anchor="ctr" anchorCtr="0">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lnT w="12700" cap="flat" cmpd="sng">
                      <a:solidFill>
                        <a:schemeClr val="bg1">
                          <a:lumMod val="75000"/>
                        </a:schemeClr>
                      </a:solidFill>
                      <a:prstDash val="solid"/>
                      <a:headEnd type="none" w="med" len="med"/>
                      <a:tailEnd type="none" w="med" len="med"/>
                    </a:lnT>
                    <a:lnB w="12700" cap="flat" cmpd="sng">
                      <a:solidFill>
                        <a:schemeClr val="bg1">
                          <a:lumMod val="75000"/>
                        </a:schemeClr>
                      </a:solidFill>
                      <a:prstDash val="solid"/>
                      <a:headEnd type="none" w="med" len="med"/>
                      <a:tailEnd type="none" w="med" len="med"/>
                    </a:lnB>
                    <a:noFill/>
                  </a:tcPr>
                </a:tc>
                <a:tc>
                  <a:txBody>
                    <a:bodyPr/>
                    <a:p>
                      <a:pPr algn="ctr" fontAlgn="ctr"/>
                      <a:r>
                        <a:rPr lang="en-US" altLang="zh-CN" sz="800" b="1" i="0">
                          <a:solidFill>
                            <a:srgbClr val="000000"/>
                          </a:solidFill>
                          <a:latin typeface="华文楷体" panose="02010600040101010101" charset="-122"/>
                          <a:ea typeface="华文楷体" panose="02010600040101010101" charset="-122"/>
                        </a:rPr>
                        <a:t>0</a:t>
                      </a:r>
                      <a:endParaRPr lang="en-US" altLang="zh-CN" sz="800" b="1" i="0">
                        <a:solidFill>
                          <a:srgbClr val="000000"/>
                        </a:solidFill>
                        <a:latin typeface="华文楷体" panose="02010600040101010101" charset="-122"/>
                        <a:ea typeface="华文楷体" panose="02010600040101010101" charset="-122"/>
                      </a:endParaRPr>
                    </a:p>
                  </a:txBody>
                  <a:tcPr marL="6667" marR="6667" marT="6667" marB="0" anchor="ctr" anchorCtr="0">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lnT w="12700" cap="flat" cmpd="sng">
                      <a:solidFill>
                        <a:schemeClr val="bg1">
                          <a:lumMod val="75000"/>
                        </a:schemeClr>
                      </a:solidFill>
                      <a:prstDash val="solid"/>
                      <a:headEnd type="none" w="med" len="med"/>
                      <a:tailEnd type="none" w="med" len="med"/>
                    </a:lnT>
                    <a:lnB w="12700" cap="flat" cmpd="sng">
                      <a:solidFill>
                        <a:schemeClr val="bg1">
                          <a:lumMod val="75000"/>
                        </a:schemeClr>
                      </a:solidFill>
                      <a:prstDash val="solid"/>
                      <a:headEnd type="none" w="med" len="med"/>
                      <a:tailEnd type="none" w="med" len="med"/>
                    </a:lnB>
                    <a:solidFill>
                      <a:srgbClr val="FFFFFF"/>
                    </a:solidFill>
                  </a:tcPr>
                </a:tc>
                <a:tc>
                  <a:txBody>
                    <a:bodyPr/>
                    <a:p>
                      <a:pPr algn="l" fontAlgn="ctr"/>
                      <a:r>
                        <a:rPr lang="en-US" altLang="zh-CN" sz="800" b="1" i="0">
                          <a:solidFill>
                            <a:srgbClr val="000000"/>
                          </a:solidFill>
                          <a:latin typeface="华文楷体" panose="02010600040101010101" charset="-122"/>
                          <a:ea typeface="华文楷体" panose="02010600040101010101" charset="-122"/>
                          <a:cs typeface="华文楷体" panose="02010600040101010101" charset="-122"/>
                        </a:rPr>
                        <a:t> · </a:t>
                      </a:r>
                      <a:r>
                        <a:rPr lang="zh-CN" altLang="en-US" sz="800" b="1" i="0">
                          <a:solidFill>
                            <a:srgbClr val="000000"/>
                          </a:solidFill>
                          <a:latin typeface="华文楷体" panose="02010600040101010101" charset="-122"/>
                          <a:ea typeface="华文楷体" panose="02010600040101010101" charset="-122"/>
                          <a:cs typeface="华文楷体" panose="02010600040101010101" charset="-122"/>
                        </a:rPr>
                        <a:t>对噪音进行检查</a:t>
                      </a:r>
                      <a:endParaRPr lang="zh-CN" altLang="en-US" sz="800" b="1" i="0">
                        <a:solidFill>
                          <a:srgbClr val="000000"/>
                        </a:solidFill>
                        <a:latin typeface="华文楷体" panose="02010600040101010101" charset="-122"/>
                        <a:ea typeface="华文楷体" panose="02010600040101010101" charset="-122"/>
                        <a:cs typeface="华文楷体" panose="02010600040101010101" charset="-122"/>
                      </a:endParaRPr>
                    </a:p>
                  </a:txBody>
                  <a:tcPr marL="6667" marR="6667" marT="6667" marB="0" anchor="ctr" anchorCtr="0">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lnT w="12700" cap="flat" cmpd="sng">
                      <a:solidFill>
                        <a:schemeClr val="bg1">
                          <a:lumMod val="75000"/>
                        </a:schemeClr>
                      </a:solidFill>
                      <a:prstDash val="solid"/>
                      <a:headEnd type="none" w="med" len="med"/>
                      <a:tailEnd type="none" w="med" len="med"/>
                    </a:lnT>
                    <a:lnB w="12700" cap="flat" cmpd="sng">
                      <a:solidFill>
                        <a:schemeClr val="bg1">
                          <a:lumMod val="75000"/>
                        </a:schemeClr>
                      </a:solidFill>
                      <a:prstDash val="solid"/>
                      <a:headEnd type="none" w="med" len="med"/>
                      <a:tailEnd type="none" w="med" len="med"/>
                    </a:lnB>
                    <a:noFill/>
                  </a:tcPr>
                </a:tc>
              </a:tr>
              <a:tr h="158750">
                <a:tc vMerge="1">
                  <a:tcPr>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tcPr>
                </a:tc>
                <a:tc gridSpan="2">
                  <a:txBody>
                    <a:bodyPr/>
                    <a:p>
                      <a:pPr algn="ctr" fontAlgn="ctr"/>
                      <a:r>
                        <a:rPr lang="zh-CN" altLang="en-US" sz="1000" b="1" i="0">
                          <a:solidFill>
                            <a:srgbClr val="000000"/>
                          </a:solidFill>
                          <a:latin typeface="华文楷体" panose="02010600040101010101" charset="-122"/>
                          <a:ea typeface="华文楷体" panose="02010600040101010101" charset="-122"/>
                        </a:rPr>
                        <a:t>小计</a:t>
                      </a:r>
                      <a:endParaRPr lang="zh-CN" altLang="en-US" sz="1000" b="1" i="0">
                        <a:solidFill>
                          <a:srgbClr val="000000"/>
                        </a:solidFill>
                        <a:latin typeface="华文楷体" panose="02010600040101010101" charset="-122"/>
                        <a:ea typeface="华文楷体" panose="02010600040101010101" charset="-122"/>
                      </a:endParaRPr>
                    </a:p>
                  </a:txBody>
                  <a:tcPr marL="6667" marR="6667" marT="6667" marB="0" anchor="ctr" anchorCtr="0">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lnT w="12700" cap="flat" cmpd="sng">
                      <a:solidFill>
                        <a:schemeClr val="bg1">
                          <a:lumMod val="75000"/>
                        </a:schemeClr>
                      </a:solidFill>
                      <a:prstDash val="solid"/>
                      <a:headEnd type="none" w="med" len="med"/>
                      <a:tailEnd type="none" w="med" len="med"/>
                    </a:lnT>
                    <a:lnB w="12700" cap="flat" cmpd="sng">
                      <a:solidFill>
                        <a:schemeClr val="bg1">
                          <a:lumMod val="75000"/>
                        </a:schemeClr>
                      </a:solidFill>
                      <a:prstDash val="solid"/>
                      <a:headEnd type="none" w="med" len="med"/>
                      <a:tailEnd type="none" w="med" len="med"/>
                    </a:lnB>
                    <a:solidFill>
                      <a:srgbClr val="FFFFCC"/>
                    </a:solidFill>
                  </a:tcPr>
                </a:tc>
                <a:tc hMerge="1">
                  <a:tcPr>
                    <a:lnR w="12700" cap="flat" cmpd="sng">
                      <a:solidFill>
                        <a:schemeClr val="bg1">
                          <a:lumMod val="75000"/>
                        </a:schemeClr>
                      </a:solidFill>
                      <a:prstDash val="solid"/>
                      <a:headEnd type="none" w="med" len="med"/>
                      <a:tailEnd type="none" w="med" len="med"/>
                    </a:lnR>
                    <a:lnT w="12700" cap="flat" cmpd="sng">
                      <a:solidFill>
                        <a:schemeClr val="bg1">
                          <a:lumMod val="75000"/>
                        </a:schemeClr>
                      </a:solidFill>
                      <a:prstDash val="solid"/>
                      <a:headEnd type="none" w="med" len="med"/>
                      <a:tailEnd type="none" w="med" len="med"/>
                    </a:lnT>
                    <a:lnB w="12700" cap="flat" cmpd="sng">
                      <a:solidFill>
                        <a:schemeClr val="bg1">
                          <a:lumMod val="75000"/>
                        </a:schemeClr>
                      </a:solidFill>
                      <a:prstDash val="solid"/>
                      <a:headEnd type="none" w="med" len="med"/>
                      <a:tailEnd type="none" w="med" len="med"/>
                    </a:lnB>
                  </a:tcPr>
                </a:tc>
                <a:tc>
                  <a:txBody>
                    <a:bodyPr/>
                    <a:p>
                      <a:pPr algn="ctr" fontAlgn="ctr"/>
                      <a:r>
                        <a:rPr lang="en-US" altLang="zh-CN" sz="800" b="1" i="0">
                          <a:solidFill>
                            <a:srgbClr val="000000"/>
                          </a:solidFill>
                          <a:latin typeface="华文楷体" panose="02010600040101010101" charset="-122"/>
                          <a:ea typeface="华文楷体" panose="02010600040101010101" charset="-122"/>
                          <a:cs typeface="华文楷体" panose="02010600040101010101" charset="-122"/>
                        </a:rPr>
                        <a:t>-</a:t>
                      </a:r>
                      <a:r>
                        <a:rPr lang="zh-CN" altLang="en-US" sz="800" b="1" i="0">
                          <a:solidFill>
                            <a:srgbClr val="000000"/>
                          </a:solidFill>
                          <a:latin typeface="华文楷体" panose="02010600040101010101" charset="-122"/>
                          <a:ea typeface="华文楷体" panose="02010600040101010101" charset="-122"/>
                          <a:cs typeface="华文楷体" panose="02010600040101010101" charset="-122"/>
                        </a:rPr>
                        <a:t>　</a:t>
                      </a:r>
                      <a:endParaRPr lang="zh-CN" altLang="en-US" sz="800" b="1" i="0">
                        <a:solidFill>
                          <a:srgbClr val="000000"/>
                        </a:solidFill>
                        <a:latin typeface="华文楷体" panose="02010600040101010101" charset="-122"/>
                        <a:ea typeface="华文楷体" panose="02010600040101010101" charset="-122"/>
                        <a:cs typeface="华文楷体" panose="02010600040101010101" charset="-122"/>
                      </a:endParaRPr>
                    </a:p>
                  </a:txBody>
                  <a:tcPr marL="6667" marR="6667" marT="6667" marB="0" anchor="ctr" anchorCtr="0">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lnT w="12700" cap="flat" cmpd="sng">
                      <a:solidFill>
                        <a:schemeClr val="bg1">
                          <a:lumMod val="75000"/>
                        </a:schemeClr>
                      </a:solidFill>
                      <a:prstDash val="solid"/>
                      <a:headEnd type="none" w="med" len="med"/>
                      <a:tailEnd type="none" w="med" len="med"/>
                    </a:lnT>
                    <a:lnB w="12700" cap="flat" cmpd="sng">
                      <a:solidFill>
                        <a:schemeClr val="bg1">
                          <a:lumMod val="75000"/>
                        </a:schemeClr>
                      </a:solidFill>
                      <a:prstDash val="solid"/>
                      <a:headEnd type="none" w="med" len="med"/>
                      <a:tailEnd type="none" w="med" len="med"/>
                    </a:lnB>
                    <a:solidFill>
                      <a:srgbClr val="FFFFCC"/>
                    </a:solidFill>
                  </a:tcPr>
                </a:tc>
                <a:tc>
                  <a:txBody>
                    <a:bodyPr/>
                    <a:p>
                      <a:pPr algn="ctr" fontAlgn="ctr"/>
                      <a:r>
                        <a:rPr lang="en-US" altLang="zh-CN" sz="800" b="1" i="0">
                          <a:solidFill>
                            <a:srgbClr val="000000"/>
                          </a:solidFill>
                          <a:latin typeface="华文楷体" panose="02010600040101010101" charset="-122"/>
                          <a:ea typeface="华文楷体" panose="02010600040101010101" charset="-122"/>
                        </a:rPr>
                        <a:t>-</a:t>
                      </a:r>
                      <a:endParaRPr lang="en-US" altLang="zh-CN" sz="800" b="1" i="0">
                        <a:solidFill>
                          <a:srgbClr val="000000"/>
                        </a:solidFill>
                        <a:latin typeface="华文楷体" panose="02010600040101010101" charset="-122"/>
                        <a:ea typeface="华文楷体" panose="02010600040101010101" charset="-122"/>
                      </a:endParaRPr>
                    </a:p>
                  </a:txBody>
                  <a:tcPr marL="6667" marR="6667" marT="6667" marB="0" anchor="ctr" anchorCtr="0">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lnT w="12700" cap="flat" cmpd="sng">
                      <a:solidFill>
                        <a:schemeClr val="bg1">
                          <a:lumMod val="75000"/>
                        </a:schemeClr>
                      </a:solidFill>
                      <a:prstDash val="solid"/>
                      <a:headEnd type="none" w="med" len="med"/>
                      <a:tailEnd type="none" w="med" len="med"/>
                    </a:lnT>
                    <a:lnB w="12700" cap="flat" cmpd="sng">
                      <a:solidFill>
                        <a:schemeClr val="bg1">
                          <a:lumMod val="75000"/>
                        </a:schemeClr>
                      </a:solidFill>
                      <a:prstDash val="solid"/>
                      <a:headEnd type="none" w="med" len="med"/>
                      <a:tailEnd type="none" w="med" len="med"/>
                    </a:lnB>
                    <a:solidFill>
                      <a:srgbClr val="FFFFCC"/>
                    </a:solidFill>
                  </a:tcPr>
                </a:tc>
                <a:tc>
                  <a:txBody>
                    <a:bodyPr/>
                    <a:p>
                      <a:pPr algn="ctr" fontAlgn="ctr"/>
                      <a:r>
                        <a:rPr lang="en-US" altLang="zh-CN" sz="800" b="1" i="0">
                          <a:solidFill>
                            <a:srgbClr val="000000"/>
                          </a:solidFill>
                          <a:latin typeface="华文楷体" panose="02010600040101010101" charset="-122"/>
                          <a:ea typeface="华文楷体" panose="02010600040101010101" charset="-122"/>
                        </a:rPr>
                        <a:t>-</a:t>
                      </a:r>
                      <a:endParaRPr lang="en-US" altLang="zh-CN" sz="800" b="1" i="0">
                        <a:solidFill>
                          <a:srgbClr val="000000"/>
                        </a:solidFill>
                        <a:latin typeface="华文楷体" panose="02010600040101010101" charset="-122"/>
                        <a:ea typeface="华文楷体" panose="02010600040101010101" charset="-122"/>
                      </a:endParaRPr>
                    </a:p>
                  </a:txBody>
                  <a:tcPr marL="6667" marR="6667" marT="6667" marB="0" anchor="ctr" anchorCtr="0">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lnT w="12700" cap="flat" cmpd="sng">
                      <a:solidFill>
                        <a:schemeClr val="bg1">
                          <a:lumMod val="75000"/>
                        </a:schemeClr>
                      </a:solidFill>
                      <a:prstDash val="solid"/>
                      <a:headEnd type="none" w="med" len="med"/>
                      <a:tailEnd type="none" w="med" len="med"/>
                    </a:lnT>
                    <a:lnB w="12700" cap="flat" cmpd="sng">
                      <a:solidFill>
                        <a:schemeClr val="bg1">
                          <a:lumMod val="75000"/>
                        </a:schemeClr>
                      </a:solidFill>
                      <a:prstDash val="solid"/>
                      <a:headEnd type="none" w="med" len="med"/>
                      <a:tailEnd type="none" w="med" len="med"/>
                    </a:lnB>
                    <a:solidFill>
                      <a:srgbClr val="FFFFCC"/>
                    </a:solidFill>
                  </a:tcPr>
                </a:tc>
                <a:tc>
                  <a:txBody>
                    <a:bodyPr/>
                    <a:p>
                      <a:pPr algn="ctr" fontAlgn="ctr"/>
                      <a:endParaRPr sz="800" b="1" i="0">
                        <a:solidFill>
                          <a:srgbClr val="000000"/>
                        </a:solidFill>
                        <a:latin typeface="华文楷体" panose="02010600040101010101" charset="-122"/>
                        <a:ea typeface="华文楷体" panose="02010600040101010101" charset="-122"/>
                      </a:endParaRPr>
                    </a:p>
                  </a:txBody>
                  <a:tcPr marL="6667" marR="6667" marT="6667" marB="0" anchor="ctr" anchorCtr="0">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lnT w="12700" cap="flat" cmpd="sng">
                      <a:solidFill>
                        <a:schemeClr val="bg1">
                          <a:lumMod val="75000"/>
                        </a:schemeClr>
                      </a:solidFill>
                      <a:prstDash val="solid"/>
                      <a:headEnd type="none" w="med" len="med"/>
                      <a:tailEnd type="none" w="med" len="med"/>
                    </a:lnT>
                    <a:lnB w="12700" cap="flat" cmpd="sng">
                      <a:solidFill>
                        <a:schemeClr val="bg1">
                          <a:lumMod val="75000"/>
                        </a:schemeClr>
                      </a:solidFill>
                      <a:prstDash val="solid"/>
                      <a:headEnd type="none" w="med" len="med"/>
                      <a:tailEnd type="none" w="med" len="med"/>
                    </a:lnB>
                    <a:solidFill>
                      <a:srgbClr val="FFFFCC"/>
                    </a:solidFill>
                  </a:tcPr>
                </a:tc>
                <a:tc>
                  <a:txBody>
                    <a:bodyPr/>
                    <a:p>
                      <a:pPr algn="ctr" fontAlgn="ctr"/>
                      <a:r>
                        <a:rPr lang="en-US" altLang="zh-CN" sz="800" b="1" i="0">
                          <a:solidFill>
                            <a:srgbClr val="000000"/>
                          </a:solidFill>
                          <a:latin typeface="华文楷体" panose="02010600040101010101" charset="-122"/>
                          <a:ea typeface="华文楷体" panose="02010600040101010101" charset="-122"/>
                        </a:rPr>
                        <a:t>95</a:t>
                      </a:r>
                      <a:endParaRPr lang="en-US" altLang="zh-CN" sz="800" b="1" i="0">
                        <a:solidFill>
                          <a:srgbClr val="000000"/>
                        </a:solidFill>
                        <a:latin typeface="华文楷体" panose="02010600040101010101" charset="-122"/>
                        <a:ea typeface="华文楷体" panose="02010600040101010101" charset="-122"/>
                      </a:endParaRPr>
                    </a:p>
                  </a:txBody>
                  <a:tcPr marL="6667" marR="6667" marT="6667" marB="0" anchor="ctr" anchorCtr="0">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lnT w="12700" cap="flat" cmpd="sng">
                      <a:solidFill>
                        <a:schemeClr val="bg1">
                          <a:lumMod val="75000"/>
                        </a:schemeClr>
                      </a:solidFill>
                      <a:prstDash val="solid"/>
                      <a:headEnd type="none" w="med" len="med"/>
                      <a:tailEnd type="none" w="med" len="med"/>
                    </a:lnT>
                    <a:lnB w="12700" cap="flat" cmpd="sng">
                      <a:solidFill>
                        <a:schemeClr val="bg1">
                          <a:lumMod val="75000"/>
                        </a:schemeClr>
                      </a:solidFill>
                      <a:prstDash val="solid"/>
                      <a:headEnd type="none" w="med" len="med"/>
                      <a:tailEnd type="none" w="med" len="med"/>
                    </a:lnB>
                    <a:solidFill>
                      <a:srgbClr val="FFFFCC"/>
                    </a:solidFill>
                  </a:tcPr>
                </a:tc>
                <a:tc>
                  <a:txBody>
                    <a:bodyPr/>
                    <a:p>
                      <a:pPr algn="l" fontAlgn="ctr"/>
                      <a:endParaRPr sz="800" b="1" i="0">
                        <a:solidFill>
                          <a:srgbClr val="808080"/>
                        </a:solidFill>
                        <a:latin typeface="华文楷体" panose="02010600040101010101" charset="-122"/>
                        <a:ea typeface="华文楷体" panose="02010600040101010101" charset="-122"/>
                      </a:endParaRPr>
                    </a:p>
                  </a:txBody>
                  <a:tcPr marL="6667" marR="6667" marT="6667" marB="0" anchor="ctr" anchorCtr="0">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lnT w="12700" cap="flat" cmpd="sng">
                      <a:solidFill>
                        <a:schemeClr val="bg1">
                          <a:lumMod val="75000"/>
                        </a:schemeClr>
                      </a:solidFill>
                      <a:prstDash val="solid"/>
                      <a:headEnd type="none" w="med" len="med"/>
                      <a:tailEnd type="none" w="med" len="med"/>
                    </a:lnT>
                    <a:lnB w="12700" cap="flat" cmpd="sng">
                      <a:solidFill>
                        <a:schemeClr val="bg1">
                          <a:lumMod val="75000"/>
                        </a:schemeClr>
                      </a:solidFill>
                      <a:prstDash val="solid"/>
                      <a:headEnd type="none" w="med" len="med"/>
                      <a:tailEnd type="none" w="med" len="med"/>
                    </a:lnB>
                    <a:solidFill>
                      <a:srgbClr val="FFFFCC"/>
                    </a:solidFill>
                  </a:tcPr>
                </a:tc>
              </a:tr>
              <a:tr h="128270">
                <a:tc vMerge="1">
                  <a:tcPr>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tcPr>
                </a:tc>
                <a:tc rowSpan="5">
                  <a:txBody>
                    <a:bodyPr/>
                    <a:p>
                      <a:pPr algn="ctr" fontAlgn="ctr"/>
                      <a:r>
                        <a:rPr lang="zh-CN" altLang="en-US" sz="1000" b="1" i="0">
                          <a:solidFill>
                            <a:srgbClr val="000000"/>
                          </a:solidFill>
                          <a:latin typeface="华文楷体" panose="02010600040101010101" charset="-122"/>
                          <a:ea typeface="华文楷体" panose="02010600040101010101" charset="-122"/>
                          <a:cs typeface="华文楷体" panose="02010600040101010101" charset="-122"/>
                        </a:rPr>
                        <a:t>工具</a:t>
                      </a:r>
                      <a:br>
                        <a:rPr lang="zh-CN" altLang="en-US" sz="1000" b="1" i="0">
                          <a:solidFill>
                            <a:srgbClr val="000000"/>
                          </a:solidFill>
                          <a:latin typeface="华文楷体" panose="02010600040101010101" charset="-122"/>
                          <a:ea typeface="华文楷体" panose="02010600040101010101" charset="-122"/>
                          <a:cs typeface="华文楷体" panose="02010600040101010101" charset="-122"/>
                        </a:rPr>
                      </a:br>
                      <a:r>
                        <a:rPr lang="zh-CN" altLang="en-US" sz="1000" b="1" i="0">
                          <a:solidFill>
                            <a:srgbClr val="000000"/>
                          </a:solidFill>
                          <a:latin typeface="华文楷体" panose="02010600040101010101" charset="-122"/>
                          <a:ea typeface="华文楷体" panose="02010600040101010101" charset="-122"/>
                          <a:cs typeface="华文楷体" panose="02010600040101010101" charset="-122"/>
                        </a:rPr>
                        <a:t>器具</a:t>
                      </a:r>
                      <a:endParaRPr lang="zh-CN" altLang="en-US" sz="1000" b="1" i="0">
                        <a:solidFill>
                          <a:srgbClr val="000000"/>
                        </a:solidFill>
                        <a:latin typeface="华文楷体" panose="02010600040101010101" charset="-122"/>
                        <a:ea typeface="华文楷体" panose="02010600040101010101" charset="-122"/>
                        <a:cs typeface="华文楷体" panose="02010600040101010101" charset="-122"/>
                      </a:endParaRPr>
                    </a:p>
                  </a:txBody>
                  <a:tcPr marL="6667" marR="6667" marT="6667" marB="0" anchor="ctr" anchorCtr="0">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lnT w="12700" cap="flat" cmpd="sng">
                      <a:solidFill>
                        <a:schemeClr val="bg1">
                          <a:lumMod val="75000"/>
                        </a:schemeClr>
                      </a:solidFill>
                      <a:prstDash val="solid"/>
                      <a:headEnd type="none" w="med" len="med"/>
                      <a:tailEnd type="none" w="med" len="med"/>
                    </a:lnT>
                    <a:lnB w="12700" cap="flat" cmpd="sng">
                      <a:solidFill>
                        <a:schemeClr val="bg1">
                          <a:lumMod val="75000"/>
                        </a:schemeClr>
                      </a:solidFill>
                      <a:prstDash val="solid"/>
                      <a:headEnd type="none" w="med" len="med"/>
                      <a:tailEnd type="none" w="med" len="med"/>
                    </a:lnB>
                    <a:solidFill>
                      <a:srgbClr val="FFFFCC"/>
                    </a:solidFill>
                  </a:tcPr>
                </a:tc>
                <a:tc>
                  <a:txBody>
                    <a:bodyPr/>
                    <a:p>
                      <a:pPr algn="ctr" fontAlgn="ctr"/>
                      <a:r>
                        <a:rPr lang="en-US" altLang="zh-CN" sz="800" b="1" i="0">
                          <a:solidFill>
                            <a:srgbClr val="000000"/>
                          </a:solidFill>
                          <a:latin typeface="华文楷体" panose="02010600040101010101" charset="-122"/>
                          <a:ea typeface="华文楷体" panose="02010600040101010101" charset="-122"/>
                          <a:cs typeface="华文楷体" panose="02010600040101010101" charset="-122"/>
                        </a:rPr>
                        <a:t>· </a:t>
                      </a:r>
                      <a:r>
                        <a:rPr lang="zh-CN" altLang="en-US" sz="800" b="1" i="0">
                          <a:solidFill>
                            <a:srgbClr val="000000"/>
                          </a:solidFill>
                          <a:latin typeface="华文楷体" panose="02010600040101010101" charset="-122"/>
                          <a:ea typeface="华文楷体" panose="02010600040101010101" charset="-122"/>
                          <a:cs typeface="华文楷体" panose="02010600040101010101" charset="-122"/>
                        </a:rPr>
                        <a:t>组装工具（</a:t>
                      </a:r>
                      <a:r>
                        <a:rPr lang="en-US" altLang="zh-CN" sz="800" b="1" i="0">
                          <a:solidFill>
                            <a:srgbClr val="000000"/>
                          </a:solidFill>
                          <a:latin typeface="华文楷体" panose="02010600040101010101" charset="-122"/>
                          <a:ea typeface="华文楷体" panose="02010600040101010101" charset="-122"/>
                          <a:cs typeface="华文楷体" panose="02010600040101010101" charset="-122"/>
                        </a:rPr>
                        <a:t>C</a:t>
                      </a:r>
                      <a:r>
                        <a:rPr lang="zh-CN" altLang="en-US" sz="800" b="1" i="0">
                          <a:solidFill>
                            <a:srgbClr val="000000"/>
                          </a:solidFill>
                          <a:latin typeface="华文楷体" panose="02010600040101010101" charset="-122"/>
                          <a:ea typeface="华文楷体" panose="02010600040101010101" charset="-122"/>
                          <a:cs typeface="华文楷体" panose="02010600040101010101" charset="-122"/>
                        </a:rPr>
                        <a:t>钉枪）</a:t>
                      </a:r>
                      <a:endParaRPr lang="zh-CN" altLang="en-US" sz="800" b="1" i="0">
                        <a:solidFill>
                          <a:srgbClr val="000000"/>
                        </a:solidFill>
                        <a:latin typeface="华文楷体" panose="02010600040101010101" charset="-122"/>
                        <a:ea typeface="华文楷体" panose="02010600040101010101" charset="-122"/>
                        <a:cs typeface="华文楷体" panose="02010600040101010101" charset="-122"/>
                      </a:endParaRPr>
                    </a:p>
                  </a:txBody>
                  <a:tcPr marL="6667" marR="6667" marT="6667" marB="0" anchor="ctr" anchorCtr="0">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lnT w="12700" cap="flat" cmpd="sng">
                      <a:solidFill>
                        <a:schemeClr val="bg1">
                          <a:lumMod val="75000"/>
                        </a:schemeClr>
                      </a:solidFill>
                      <a:prstDash val="solid"/>
                      <a:headEnd type="none" w="med" len="med"/>
                      <a:tailEnd type="none" w="med" len="med"/>
                    </a:lnT>
                    <a:lnB w="12700" cap="flat" cmpd="sng">
                      <a:solidFill>
                        <a:schemeClr val="bg1">
                          <a:lumMod val="75000"/>
                        </a:schemeClr>
                      </a:solidFill>
                      <a:prstDash val="solid"/>
                      <a:headEnd type="none" w="med" len="med"/>
                      <a:tailEnd type="none" w="med" len="med"/>
                    </a:lnB>
                    <a:solidFill>
                      <a:srgbClr val="FFFFFF"/>
                    </a:solidFill>
                  </a:tcPr>
                </a:tc>
                <a:tc>
                  <a:txBody>
                    <a:bodyPr/>
                    <a:p>
                      <a:pPr algn="ctr" fontAlgn="ctr"/>
                      <a:r>
                        <a:rPr lang="en-US" altLang="zh-CN" sz="800" b="1" i="0">
                          <a:solidFill>
                            <a:srgbClr val="000000"/>
                          </a:solidFill>
                          <a:latin typeface="华文楷体" panose="02010600040101010101" charset="-122"/>
                          <a:ea typeface="华文楷体" panose="02010600040101010101" charset="-122"/>
                        </a:rPr>
                        <a:t>Set</a:t>
                      </a:r>
                      <a:endParaRPr lang="en-US" altLang="zh-CN" sz="800" b="1" i="0">
                        <a:solidFill>
                          <a:srgbClr val="000000"/>
                        </a:solidFill>
                        <a:latin typeface="华文楷体" panose="02010600040101010101" charset="-122"/>
                        <a:ea typeface="华文楷体" panose="02010600040101010101" charset="-122"/>
                      </a:endParaRPr>
                    </a:p>
                  </a:txBody>
                  <a:tcPr marL="6667" marR="6667" marT="6667" marB="0" anchor="ctr" anchorCtr="0">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lnT w="12700" cap="flat" cmpd="sng">
                      <a:solidFill>
                        <a:schemeClr val="bg1">
                          <a:lumMod val="75000"/>
                        </a:schemeClr>
                      </a:solidFill>
                      <a:prstDash val="solid"/>
                      <a:headEnd type="none" w="med" len="med"/>
                      <a:tailEnd type="none" w="med" len="med"/>
                    </a:lnT>
                    <a:lnB w="12700" cap="flat" cmpd="sng">
                      <a:solidFill>
                        <a:schemeClr val="bg1">
                          <a:lumMod val="75000"/>
                        </a:schemeClr>
                      </a:solidFill>
                      <a:prstDash val="solid"/>
                      <a:headEnd type="none" w="med" len="med"/>
                      <a:tailEnd type="none" w="med" len="med"/>
                    </a:lnB>
                    <a:solidFill>
                      <a:srgbClr val="FFFFFF"/>
                    </a:solidFill>
                  </a:tcPr>
                </a:tc>
                <a:tc>
                  <a:txBody>
                    <a:bodyPr/>
                    <a:p>
                      <a:pPr algn="ctr" fontAlgn="ctr"/>
                      <a:r>
                        <a:rPr lang="en-US" altLang="zh-CN" sz="800" b="1" i="0">
                          <a:solidFill>
                            <a:srgbClr val="000000"/>
                          </a:solidFill>
                          <a:latin typeface="华文楷体" panose="02010600040101010101" charset="-122"/>
                          <a:ea typeface="华文楷体" panose="02010600040101010101" charset="-122"/>
                        </a:rPr>
                        <a:t>4</a:t>
                      </a:r>
                      <a:endParaRPr lang="en-US" altLang="zh-CN" sz="800" b="1" i="0">
                        <a:solidFill>
                          <a:srgbClr val="000000"/>
                        </a:solidFill>
                        <a:latin typeface="华文楷体" panose="02010600040101010101" charset="-122"/>
                        <a:ea typeface="华文楷体" panose="02010600040101010101" charset="-122"/>
                      </a:endParaRPr>
                    </a:p>
                  </a:txBody>
                  <a:tcPr marL="6667" marR="6667" marT="6667" marB="0" anchor="ctr" anchorCtr="0">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lnT w="12700" cap="flat" cmpd="sng">
                      <a:solidFill>
                        <a:schemeClr val="bg1">
                          <a:lumMod val="75000"/>
                        </a:schemeClr>
                      </a:solidFill>
                      <a:prstDash val="solid"/>
                      <a:headEnd type="none" w="med" len="med"/>
                      <a:tailEnd type="none" w="med" len="med"/>
                    </a:lnT>
                    <a:lnB w="12700" cap="flat" cmpd="sng">
                      <a:solidFill>
                        <a:schemeClr val="bg1">
                          <a:lumMod val="75000"/>
                        </a:schemeClr>
                      </a:solidFill>
                      <a:prstDash val="solid"/>
                      <a:headEnd type="none" w="med" len="med"/>
                      <a:tailEnd type="none" w="med" len="med"/>
                    </a:lnB>
                    <a:solidFill>
                      <a:srgbClr val="FFFFFF"/>
                    </a:solidFill>
                  </a:tcPr>
                </a:tc>
                <a:tc>
                  <a:txBody>
                    <a:bodyPr/>
                    <a:p>
                      <a:pPr algn="ctr" fontAlgn="ctr"/>
                      <a:r>
                        <a:rPr lang="zh-CN" altLang="en-US" sz="800" b="1" i="0">
                          <a:solidFill>
                            <a:srgbClr val="000000"/>
                          </a:solidFill>
                          <a:latin typeface="华文楷体" panose="02010600040101010101" charset="-122"/>
                          <a:ea typeface="华文楷体" panose="02010600040101010101" charset="-122"/>
                        </a:rPr>
                        <a:t>新做</a:t>
                      </a:r>
                      <a:endParaRPr lang="zh-CN" altLang="en-US" sz="800" b="1" i="0">
                        <a:solidFill>
                          <a:srgbClr val="000000"/>
                        </a:solidFill>
                        <a:latin typeface="华文楷体" panose="02010600040101010101" charset="-122"/>
                        <a:ea typeface="华文楷体" panose="02010600040101010101" charset="-122"/>
                      </a:endParaRPr>
                    </a:p>
                  </a:txBody>
                  <a:tcPr marL="6667" marR="6667" marT="6667" marB="0" anchor="ctr" anchorCtr="0">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lnT w="12700" cap="flat" cmpd="sng">
                      <a:solidFill>
                        <a:schemeClr val="bg1">
                          <a:lumMod val="75000"/>
                        </a:schemeClr>
                      </a:solidFill>
                      <a:prstDash val="solid"/>
                      <a:headEnd type="none" w="med" len="med"/>
                      <a:tailEnd type="none" w="med" len="med"/>
                    </a:lnT>
                    <a:lnB w="12700" cap="flat" cmpd="sng">
                      <a:solidFill>
                        <a:schemeClr val="bg1">
                          <a:lumMod val="75000"/>
                        </a:schemeClr>
                      </a:solidFill>
                      <a:prstDash val="solid"/>
                      <a:headEnd type="none" w="med" len="med"/>
                      <a:tailEnd type="none" w="med" len="med"/>
                    </a:lnB>
                    <a:solidFill>
                      <a:srgbClr val="FFFFFF"/>
                    </a:solidFill>
                  </a:tcPr>
                </a:tc>
                <a:tc>
                  <a:txBody>
                    <a:bodyPr/>
                    <a:p>
                      <a:pPr algn="ctr" fontAlgn="ctr"/>
                      <a:r>
                        <a:rPr lang="en-US" altLang="zh-CN" sz="800" b="1" i="0">
                          <a:solidFill>
                            <a:srgbClr val="000000"/>
                          </a:solidFill>
                          <a:latin typeface="华文楷体" panose="02010600040101010101" charset="-122"/>
                          <a:ea typeface="华文楷体" panose="02010600040101010101" charset="-122"/>
                        </a:rPr>
                        <a:t>0.48</a:t>
                      </a:r>
                      <a:endParaRPr lang="en-US" altLang="zh-CN" sz="800" b="1" i="0">
                        <a:solidFill>
                          <a:srgbClr val="000000"/>
                        </a:solidFill>
                        <a:latin typeface="华文楷体" panose="02010600040101010101" charset="-122"/>
                        <a:ea typeface="华文楷体" panose="02010600040101010101" charset="-122"/>
                      </a:endParaRPr>
                    </a:p>
                  </a:txBody>
                  <a:tcPr marL="6667" marR="6667" marT="6667" marB="0" anchor="ctr" anchorCtr="0">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lnT w="12700" cap="flat" cmpd="sng">
                      <a:solidFill>
                        <a:schemeClr val="bg1">
                          <a:lumMod val="75000"/>
                        </a:schemeClr>
                      </a:solidFill>
                      <a:prstDash val="solid"/>
                      <a:headEnd type="none" w="med" len="med"/>
                      <a:tailEnd type="none" w="med" len="med"/>
                    </a:lnT>
                    <a:lnB w="12700" cap="flat" cmpd="sng">
                      <a:solidFill>
                        <a:schemeClr val="bg1">
                          <a:lumMod val="75000"/>
                        </a:schemeClr>
                      </a:solidFill>
                      <a:prstDash val="solid"/>
                      <a:headEnd type="none" w="med" len="med"/>
                      <a:tailEnd type="none" w="med" len="med"/>
                    </a:lnB>
                    <a:solidFill>
                      <a:srgbClr val="FFFFFF"/>
                    </a:solidFill>
                  </a:tcPr>
                </a:tc>
                <a:tc>
                  <a:txBody>
                    <a:bodyPr/>
                    <a:p>
                      <a:pPr algn="ctr" fontAlgn="ctr"/>
                      <a:r>
                        <a:rPr lang="en-US" altLang="zh-CN" sz="800" b="1" i="0">
                          <a:solidFill>
                            <a:srgbClr val="000000"/>
                          </a:solidFill>
                          <a:latin typeface="华文楷体" panose="02010600040101010101" charset="-122"/>
                          <a:ea typeface="华文楷体" panose="02010600040101010101" charset="-122"/>
                        </a:rPr>
                        <a:t>1.92</a:t>
                      </a:r>
                      <a:endParaRPr lang="en-US" altLang="zh-CN" sz="800" b="1" i="0">
                        <a:solidFill>
                          <a:srgbClr val="000000"/>
                        </a:solidFill>
                        <a:latin typeface="华文楷体" panose="02010600040101010101" charset="-122"/>
                        <a:ea typeface="华文楷体" panose="02010600040101010101" charset="-122"/>
                      </a:endParaRPr>
                    </a:p>
                  </a:txBody>
                  <a:tcPr marL="6667" marR="6667" marT="6667" marB="0" anchor="ctr" anchorCtr="0">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lnT w="12700" cap="flat" cmpd="sng">
                      <a:solidFill>
                        <a:schemeClr val="bg1">
                          <a:lumMod val="75000"/>
                        </a:schemeClr>
                      </a:solidFill>
                      <a:prstDash val="solid"/>
                      <a:headEnd type="none" w="med" len="med"/>
                      <a:tailEnd type="none" w="med" len="med"/>
                    </a:lnT>
                    <a:lnB w="12700" cap="flat" cmpd="sng">
                      <a:solidFill>
                        <a:schemeClr val="bg1">
                          <a:lumMod val="75000"/>
                        </a:schemeClr>
                      </a:solidFill>
                      <a:prstDash val="solid"/>
                      <a:headEnd type="none" w="med" len="med"/>
                      <a:tailEnd type="none" w="med" len="med"/>
                    </a:lnB>
                    <a:solidFill>
                      <a:srgbClr val="FFFFFF"/>
                    </a:solidFill>
                  </a:tcPr>
                </a:tc>
                <a:tc>
                  <a:txBody>
                    <a:bodyPr/>
                    <a:p>
                      <a:pPr algn="l" fontAlgn="ctr"/>
                      <a:r>
                        <a:rPr lang="en-US" altLang="zh-CN" sz="800" b="1" i="0">
                          <a:solidFill>
                            <a:srgbClr val="000000"/>
                          </a:solidFill>
                          <a:latin typeface="华文楷体" panose="02010600040101010101" charset="-122"/>
                          <a:ea typeface="华文楷体" panose="02010600040101010101" charset="-122"/>
                          <a:cs typeface="华文楷体" panose="02010600040101010101" charset="-122"/>
                        </a:rPr>
                        <a:t> ·  C</a:t>
                      </a:r>
                      <a:r>
                        <a:rPr lang="zh-CN" altLang="en-US" sz="800" b="1" i="0">
                          <a:solidFill>
                            <a:srgbClr val="000000"/>
                          </a:solidFill>
                          <a:latin typeface="华文楷体" panose="02010600040101010101" charset="-122"/>
                          <a:ea typeface="华文楷体" panose="02010600040101010101" charset="-122"/>
                          <a:cs typeface="华文楷体" panose="02010600040101010101" charset="-122"/>
                        </a:rPr>
                        <a:t>钉枪 </a:t>
                      </a:r>
                      <a:r>
                        <a:rPr lang="en-US" altLang="zh-CN" sz="800" b="1" i="0">
                          <a:solidFill>
                            <a:srgbClr val="000000"/>
                          </a:solidFill>
                          <a:latin typeface="华文楷体" panose="02010600040101010101" charset="-122"/>
                          <a:ea typeface="华文楷体" panose="02010600040101010101" charset="-122"/>
                          <a:cs typeface="华文楷体" panose="02010600040101010101" charset="-122"/>
                        </a:rPr>
                        <a:t>4800</a:t>
                      </a:r>
                      <a:r>
                        <a:rPr lang="zh-CN" altLang="en-US" sz="800" b="1" i="0">
                          <a:solidFill>
                            <a:srgbClr val="000000"/>
                          </a:solidFill>
                          <a:latin typeface="华文楷体" panose="02010600040101010101" charset="-122"/>
                          <a:ea typeface="华文楷体" panose="02010600040101010101" charset="-122"/>
                          <a:cs typeface="华文楷体" panose="02010600040101010101" charset="-122"/>
                        </a:rPr>
                        <a:t>元</a:t>
                      </a:r>
                      <a:r>
                        <a:rPr lang="en-US" altLang="zh-CN" sz="800" b="1" i="0">
                          <a:solidFill>
                            <a:srgbClr val="000000"/>
                          </a:solidFill>
                          <a:latin typeface="华文楷体" panose="02010600040101010101" charset="-122"/>
                          <a:ea typeface="华文楷体" panose="02010600040101010101" charset="-122"/>
                          <a:cs typeface="华文楷体" panose="02010600040101010101" charset="-122"/>
                        </a:rPr>
                        <a:t>/</a:t>
                      </a:r>
                      <a:r>
                        <a:rPr lang="zh-CN" altLang="en-US" sz="800" b="1" i="0">
                          <a:solidFill>
                            <a:srgbClr val="000000"/>
                          </a:solidFill>
                          <a:latin typeface="华文楷体" panose="02010600040101010101" charset="-122"/>
                          <a:ea typeface="华文楷体" panose="02010600040101010101" charset="-122"/>
                          <a:cs typeface="华文楷体" panose="02010600040101010101" charset="-122"/>
                        </a:rPr>
                        <a:t>把， 气动改锥枪</a:t>
                      </a:r>
                      <a:r>
                        <a:rPr lang="en-US" altLang="zh-CN" sz="800" b="1" i="0">
                          <a:solidFill>
                            <a:srgbClr val="000000"/>
                          </a:solidFill>
                          <a:latin typeface="华文楷体" panose="02010600040101010101" charset="-122"/>
                          <a:ea typeface="华文楷体" panose="02010600040101010101" charset="-122"/>
                          <a:cs typeface="华文楷体" panose="02010600040101010101" charset="-122"/>
                        </a:rPr>
                        <a:t>9200</a:t>
                      </a:r>
                      <a:r>
                        <a:rPr lang="zh-CN" altLang="en-US" sz="800" b="1" i="0">
                          <a:solidFill>
                            <a:srgbClr val="000000"/>
                          </a:solidFill>
                          <a:latin typeface="华文楷体" panose="02010600040101010101" charset="-122"/>
                          <a:ea typeface="华文楷体" panose="02010600040101010101" charset="-122"/>
                          <a:cs typeface="华文楷体" panose="02010600040101010101" charset="-122"/>
                        </a:rPr>
                        <a:t>元</a:t>
                      </a:r>
                      <a:r>
                        <a:rPr lang="en-US" altLang="zh-CN" sz="800" b="1" i="0">
                          <a:solidFill>
                            <a:srgbClr val="000000"/>
                          </a:solidFill>
                          <a:latin typeface="华文楷体" panose="02010600040101010101" charset="-122"/>
                          <a:ea typeface="华文楷体" panose="02010600040101010101" charset="-122"/>
                          <a:cs typeface="华文楷体" panose="02010600040101010101" charset="-122"/>
                        </a:rPr>
                        <a:t>/</a:t>
                      </a:r>
                      <a:r>
                        <a:rPr lang="zh-CN" altLang="en-US" sz="800" b="1" i="0">
                          <a:solidFill>
                            <a:srgbClr val="000000"/>
                          </a:solidFill>
                          <a:latin typeface="华文楷体" panose="02010600040101010101" charset="-122"/>
                          <a:ea typeface="华文楷体" panose="02010600040101010101" charset="-122"/>
                          <a:cs typeface="华文楷体" panose="02010600040101010101" charset="-122"/>
                        </a:rPr>
                        <a:t>把   气动扳手</a:t>
                      </a:r>
                      <a:r>
                        <a:rPr lang="en-US" altLang="zh-CN" sz="800" b="1" i="0">
                          <a:solidFill>
                            <a:srgbClr val="000000"/>
                          </a:solidFill>
                          <a:latin typeface="华文楷体" panose="02010600040101010101" charset="-122"/>
                          <a:ea typeface="华文楷体" panose="02010600040101010101" charset="-122"/>
                          <a:cs typeface="华文楷体" panose="02010600040101010101" charset="-122"/>
                        </a:rPr>
                        <a:t>10500</a:t>
                      </a:r>
                      <a:r>
                        <a:rPr lang="zh-CN" altLang="en-US" sz="800" b="1" i="0">
                          <a:solidFill>
                            <a:srgbClr val="000000"/>
                          </a:solidFill>
                          <a:latin typeface="华文楷体" panose="02010600040101010101" charset="-122"/>
                          <a:ea typeface="华文楷体" panose="02010600040101010101" charset="-122"/>
                          <a:cs typeface="华文楷体" panose="02010600040101010101" charset="-122"/>
                        </a:rPr>
                        <a:t>元</a:t>
                      </a:r>
                      <a:r>
                        <a:rPr lang="en-US" altLang="zh-CN" sz="800" b="1" i="0">
                          <a:solidFill>
                            <a:srgbClr val="000000"/>
                          </a:solidFill>
                          <a:latin typeface="华文楷体" panose="02010600040101010101" charset="-122"/>
                          <a:ea typeface="华文楷体" panose="02010600040101010101" charset="-122"/>
                          <a:cs typeface="华文楷体" panose="02010600040101010101" charset="-122"/>
                        </a:rPr>
                        <a:t>/</a:t>
                      </a:r>
                      <a:r>
                        <a:rPr lang="zh-CN" altLang="en-US" sz="800" b="1" i="0">
                          <a:solidFill>
                            <a:srgbClr val="000000"/>
                          </a:solidFill>
                          <a:latin typeface="华文楷体" panose="02010600040101010101" charset="-122"/>
                          <a:ea typeface="华文楷体" panose="02010600040101010101" charset="-122"/>
                          <a:cs typeface="华文楷体" panose="02010600040101010101" charset="-122"/>
                        </a:rPr>
                        <a:t>把</a:t>
                      </a:r>
                      <a:endParaRPr lang="zh-CN" altLang="en-US" sz="800" b="1" i="0">
                        <a:solidFill>
                          <a:srgbClr val="000000"/>
                        </a:solidFill>
                        <a:latin typeface="华文楷体" panose="02010600040101010101" charset="-122"/>
                        <a:ea typeface="华文楷体" panose="02010600040101010101" charset="-122"/>
                        <a:cs typeface="华文楷体" panose="02010600040101010101" charset="-122"/>
                      </a:endParaRPr>
                    </a:p>
                  </a:txBody>
                  <a:tcPr marL="6667" marR="6667" marT="6667" marB="0" anchor="ctr" anchorCtr="0">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lnT w="12700" cap="flat" cmpd="sng">
                      <a:solidFill>
                        <a:schemeClr val="bg1">
                          <a:lumMod val="75000"/>
                        </a:schemeClr>
                      </a:solidFill>
                      <a:prstDash val="solid"/>
                      <a:headEnd type="none" w="med" len="med"/>
                      <a:tailEnd type="none" w="med" len="med"/>
                    </a:lnT>
                    <a:lnB w="12700" cap="flat" cmpd="sng">
                      <a:solidFill>
                        <a:schemeClr val="bg1">
                          <a:lumMod val="75000"/>
                        </a:schemeClr>
                      </a:solidFill>
                      <a:prstDash val="solid"/>
                      <a:headEnd type="none" w="med" len="med"/>
                      <a:tailEnd type="none" w="med" len="med"/>
                    </a:lnB>
                    <a:solidFill>
                      <a:srgbClr val="FFFFFF"/>
                    </a:solidFill>
                  </a:tcPr>
                </a:tc>
              </a:tr>
              <a:tr h="128270">
                <a:tc vMerge="1">
                  <a:tcPr>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tcPr>
                </a:tc>
                <a:tc vMerge="1">
                  <a:tcPr>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tcPr>
                </a:tc>
                <a:tc>
                  <a:txBody>
                    <a:bodyPr/>
                    <a:p>
                      <a:pPr algn="ctr" fontAlgn="ctr"/>
                      <a:r>
                        <a:rPr lang="en-US" altLang="zh-CN" sz="800" b="1" i="0">
                          <a:solidFill>
                            <a:srgbClr val="000000"/>
                          </a:solidFill>
                          <a:latin typeface="华文楷体" panose="02010600040101010101" charset="-122"/>
                          <a:ea typeface="华文楷体" panose="02010600040101010101" charset="-122"/>
                          <a:cs typeface="华文楷体" panose="02010600040101010101" charset="-122"/>
                        </a:rPr>
                        <a:t>· </a:t>
                      </a:r>
                      <a:r>
                        <a:rPr lang="zh-CN" altLang="en-US" sz="800" b="1" i="0">
                          <a:solidFill>
                            <a:srgbClr val="000000"/>
                          </a:solidFill>
                          <a:latin typeface="华文楷体" panose="02010600040101010101" charset="-122"/>
                          <a:ea typeface="华文楷体" panose="02010600040101010101" charset="-122"/>
                          <a:cs typeface="华文楷体" panose="02010600040101010101" charset="-122"/>
                        </a:rPr>
                        <a:t>组装工具（气动改锥枪）</a:t>
                      </a:r>
                      <a:endParaRPr lang="zh-CN" altLang="en-US" sz="800" b="1" i="0">
                        <a:solidFill>
                          <a:srgbClr val="000000"/>
                        </a:solidFill>
                        <a:latin typeface="华文楷体" panose="02010600040101010101" charset="-122"/>
                        <a:ea typeface="华文楷体" panose="02010600040101010101" charset="-122"/>
                        <a:cs typeface="华文楷体" panose="02010600040101010101" charset="-122"/>
                      </a:endParaRPr>
                    </a:p>
                  </a:txBody>
                  <a:tcPr marL="6667" marR="6667" marT="6667" marB="0" anchor="ctr" anchorCtr="0">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lnT w="12700" cap="flat" cmpd="sng">
                      <a:solidFill>
                        <a:schemeClr val="bg1">
                          <a:lumMod val="75000"/>
                        </a:schemeClr>
                      </a:solidFill>
                      <a:prstDash val="solid"/>
                      <a:headEnd type="none" w="med" len="med"/>
                      <a:tailEnd type="none" w="med" len="med"/>
                    </a:lnT>
                    <a:lnB w="12700" cap="flat" cmpd="sng">
                      <a:solidFill>
                        <a:schemeClr val="bg1">
                          <a:lumMod val="75000"/>
                        </a:schemeClr>
                      </a:solidFill>
                      <a:prstDash val="solid"/>
                      <a:headEnd type="none" w="med" len="med"/>
                      <a:tailEnd type="none" w="med" len="med"/>
                    </a:lnB>
                    <a:solidFill>
                      <a:srgbClr val="FFFFFF"/>
                    </a:solidFill>
                  </a:tcPr>
                </a:tc>
                <a:tc>
                  <a:txBody>
                    <a:bodyPr/>
                    <a:p>
                      <a:pPr algn="ctr" fontAlgn="ctr"/>
                      <a:r>
                        <a:rPr lang="en-US" altLang="zh-CN" sz="800" b="1" i="0">
                          <a:solidFill>
                            <a:srgbClr val="000000"/>
                          </a:solidFill>
                          <a:latin typeface="华文楷体" panose="02010600040101010101" charset="-122"/>
                          <a:ea typeface="华文楷体" panose="02010600040101010101" charset="-122"/>
                        </a:rPr>
                        <a:t>Set</a:t>
                      </a:r>
                      <a:endParaRPr lang="en-US" altLang="zh-CN" sz="800" b="1" i="0">
                        <a:solidFill>
                          <a:srgbClr val="000000"/>
                        </a:solidFill>
                        <a:latin typeface="华文楷体" panose="02010600040101010101" charset="-122"/>
                        <a:ea typeface="华文楷体" panose="02010600040101010101" charset="-122"/>
                      </a:endParaRPr>
                    </a:p>
                  </a:txBody>
                  <a:tcPr marL="6667" marR="6667" marT="6667" marB="0" anchor="ctr" anchorCtr="0">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lnT w="12700" cap="flat" cmpd="sng">
                      <a:solidFill>
                        <a:schemeClr val="bg1">
                          <a:lumMod val="75000"/>
                        </a:schemeClr>
                      </a:solidFill>
                      <a:prstDash val="solid"/>
                      <a:headEnd type="none" w="med" len="med"/>
                      <a:tailEnd type="none" w="med" len="med"/>
                    </a:lnT>
                    <a:lnB w="12700" cap="flat" cmpd="sng">
                      <a:solidFill>
                        <a:schemeClr val="bg1">
                          <a:lumMod val="75000"/>
                        </a:schemeClr>
                      </a:solidFill>
                      <a:prstDash val="solid"/>
                      <a:headEnd type="none" w="med" len="med"/>
                      <a:tailEnd type="none" w="med" len="med"/>
                    </a:lnB>
                    <a:solidFill>
                      <a:srgbClr val="FFFFFF"/>
                    </a:solidFill>
                  </a:tcPr>
                </a:tc>
                <a:tc>
                  <a:txBody>
                    <a:bodyPr/>
                    <a:p>
                      <a:pPr algn="ctr" fontAlgn="ctr"/>
                      <a:r>
                        <a:rPr lang="en-US" altLang="zh-CN" sz="800" b="1" i="0">
                          <a:solidFill>
                            <a:srgbClr val="000000"/>
                          </a:solidFill>
                          <a:latin typeface="华文楷体" panose="02010600040101010101" charset="-122"/>
                          <a:ea typeface="华文楷体" panose="02010600040101010101" charset="-122"/>
                        </a:rPr>
                        <a:t>5</a:t>
                      </a:r>
                      <a:endParaRPr lang="en-US" altLang="zh-CN" sz="800" b="1" i="0">
                        <a:solidFill>
                          <a:srgbClr val="000000"/>
                        </a:solidFill>
                        <a:latin typeface="华文楷体" panose="02010600040101010101" charset="-122"/>
                        <a:ea typeface="华文楷体" panose="02010600040101010101" charset="-122"/>
                      </a:endParaRPr>
                    </a:p>
                  </a:txBody>
                  <a:tcPr marL="6667" marR="6667" marT="6667" marB="0" anchor="ctr" anchorCtr="0">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lnT w="12700" cap="flat" cmpd="sng">
                      <a:solidFill>
                        <a:schemeClr val="bg1">
                          <a:lumMod val="75000"/>
                        </a:schemeClr>
                      </a:solidFill>
                      <a:prstDash val="solid"/>
                      <a:headEnd type="none" w="med" len="med"/>
                      <a:tailEnd type="none" w="med" len="med"/>
                    </a:lnT>
                    <a:lnB w="12700" cap="flat" cmpd="sng">
                      <a:solidFill>
                        <a:schemeClr val="bg1">
                          <a:lumMod val="75000"/>
                        </a:schemeClr>
                      </a:solidFill>
                      <a:prstDash val="solid"/>
                      <a:headEnd type="none" w="med" len="med"/>
                      <a:tailEnd type="none" w="med" len="med"/>
                    </a:lnB>
                    <a:solidFill>
                      <a:srgbClr val="FFFFFF"/>
                    </a:solidFill>
                  </a:tcPr>
                </a:tc>
                <a:tc>
                  <a:txBody>
                    <a:bodyPr/>
                    <a:p>
                      <a:pPr algn="ctr" fontAlgn="ctr"/>
                      <a:r>
                        <a:rPr lang="zh-CN" altLang="en-US" sz="800" b="1" i="0">
                          <a:solidFill>
                            <a:srgbClr val="000000"/>
                          </a:solidFill>
                          <a:latin typeface="华文楷体" panose="02010600040101010101" charset="-122"/>
                          <a:ea typeface="华文楷体" panose="02010600040101010101" charset="-122"/>
                        </a:rPr>
                        <a:t>新做</a:t>
                      </a:r>
                      <a:endParaRPr lang="zh-CN" altLang="en-US" sz="800" b="1" i="0">
                        <a:solidFill>
                          <a:srgbClr val="000000"/>
                        </a:solidFill>
                        <a:latin typeface="华文楷体" panose="02010600040101010101" charset="-122"/>
                        <a:ea typeface="华文楷体" panose="02010600040101010101" charset="-122"/>
                      </a:endParaRPr>
                    </a:p>
                  </a:txBody>
                  <a:tcPr marL="6667" marR="6667" marT="6667" marB="0" anchor="ctr" anchorCtr="0">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lnT w="12700" cap="flat" cmpd="sng">
                      <a:solidFill>
                        <a:schemeClr val="bg1">
                          <a:lumMod val="75000"/>
                        </a:schemeClr>
                      </a:solidFill>
                      <a:prstDash val="solid"/>
                      <a:headEnd type="none" w="med" len="med"/>
                      <a:tailEnd type="none" w="med" len="med"/>
                    </a:lnT>
                    <a:lnB w="12700" cap="flat" cmpd="sng">
                      <a:solidFill>
                        <a:schemeClr val="bg1">
                          <a:lumMod val="75000"/>
                        </a:schemeClr>
                      </a:solidFill>
                      <a:prstDash val="solid"/>
                      <a:headEnd type="none" w="med" len="med"/>
                      <a:tailEnd type="none" w="med" len="med"/>
                    </a:lnB>
                    <a:solidFill>
                      <a:srgbClr val="FFFFFF"/>
                    </a:solidFill>
                  </a:tcPr>
                </a:tc>
                <a:tc>
                  <a:txBody>
                    <a:bodyPr/>
                    <a:p>
                      <a:pPr algn="ctr" fontAlgn="ctr"/>
                      <a:r>
                        <a:rPr lang="en-US" altLang="zh-CN" sz="800" b="1" i="0">
                          <a:solidFill>
                            <a:srgbClr val="000000"/>
                          </a:solidFill>
                          <a:latin typeface="华文楷体" panose="02010600040101010101" charset="-122"/>
                          <a:ea typeface="华文楷体" panose="02010600040101010101" charset="-122"/>
                        </a:rPr>
                        <a:t>0.92</a:t>
                      </a:r>
                      <a:endParaRPr lang="en-US" altLang="zh-CN" sz="800" b="1" i="0">
                        <a:solidFill>
                          <a:srgbClr val="000000"/>
                        </a:solidFill>
                        <a:latin typeface="华文楷体" panose="02010600040101010101" charset="-122"/>
                        <a:ea typeface="华文楷体" panose="02010600040101010101" charset="-122"/>
                      </a:endParaRPr>
                    </a:p>
                  </a:txBody>
                  <a:tcPr marL="6667" marR="6667" marT="6667" marB="0" anchor="ctr" anchorCtr="0">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lnT w="12700" cap="flat" cmpd="sng">
                      <a:solidFill>
                        <a:schemeClr val="bg1">
                          <a:lumMod val="75000"/>
                        </a:schemeClr>
                      </a:solidFill>
                      <a:prstDash val="solid"/>
                      <a:headEnd type="none" w="med" len="med"/>
                      <a:tailEnd type="none" w="med" len="med"/>
                    </a:lnT>
                    <a:lnB w="12700" cap="flat" cmpd="sng">
                      <a:solidFill>
                        <a:schemeClr val="bg1">
                          <a:lumMod val="75000"/>
                        </a:schemeClr>
                      </a:solidFill>
                      <a:prstDash val="solid"/>
                      <a:headEnd type="none" w="med" len="med"/>
                      <a:tailEnd type="none" w="med" len="med"/>
                    </a:lnB>
                    <a:solidFill>
                      <a:srgbClr val="FFFFFF"/>
                    </a:solidFill>
                  </a:tcPr>
                </a:tc>
                <a:tc>
                  <a:txBody>
                    <a:bodyPr/>
                    <a:p>
                      <a:pPr algn="ctr" fontAlgn="ctr"/>
                      <a:r>
                        <a:rPr lang="en-US" altLang="zh-CN" sz="800" b="1" i="0">
                          <a:solidFill>
                            <a:srgbClr val="000000"/>
                          </a:solidFill>
                          <a:latin typeface="华文楷体" panose="02010600040101010101" charset="-122"/>
                          <a:ea typeface="华文楷体" panose="02010600040101010101" charset="-122"/>
                        </a:rPr>
                        <a:t>4.6</a:t>
                      </a:r>
                      <a:endParaRPr lang="en-US" altLang="zh-CN" sz="800" b="1" i="0">
                        <a:solidFill>
                          <a:srgbClr val="000000"/>
                        </a:solidFill>
                        <a:latin typeface="华文楷体" panose="02010600040101010101" charset="-122"/>
                        <a:ea typeface="华文楷体" panose="02010600040101010101" charset="-122"/>
                      </a:endParaRPr>
                    </a:p>
                  </a:txBody>
                  <a:tcPr marL="6667" marR="6667" marT="6667" marB="0" anchor="ctr" anchorCtr="0">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lnT w="12700" cap="flat" cmpd="sng">
                      <a:solidFill>
                        <a:schemeClr val="bg1">
                          <a:lumMod val="75000"/>
                        </a:schemeClr>
                      </a:solidFill>
                      <a:prstDash val="solid"/>
                      <a:headEnd type="none" w="med" len="med"/>
                      <a:tailEnd type="none" w="med" len="med"/>
                    </a:lnT>
                    <a:lnB w="12700" cap="flat" cmpd="sng">
                      <a:solidFill>
                        <a:schemeClr val="bg1">
                          <a:lumMod val="75000"/>
                        </a:schemeClr>
                      </a:solidFill>
                      <a:prstDash val="solid"/>
                      <a:headEnd type="none" w="med" len="med"/>
                      <a:tailEnd type="none" w="med" len="med"/>
                    </a:lnB>
                    <a:solidFill>
                      <a:srgbClr val="FFFFFF"/>
                    </a:solidFill>
                  </a:tcPr>
                </a:tc>
                <a:tc>
                  <a:txBody>
                    <a:bodyPr/>
                    <a:p>
                      <a:pPr algn="l" fontAlgn="ctr"/>
                      <a:r>
                        <a:rPr lang="en-US" altLang="zh-CN" sz="800" b="1" i="0">
                          <a:solidFill>
                            <a:srgbClr val="000000"/>
                          </a:solidFill>
                          <a:latin typeface="华文楷体" panose="02010600040101010101" charset="-122"/>
                          <a:ea typeface="华文楷体" panose="02010600040101010101" charset="-122"/>
                          <a:cs typeface="华文楷体" panose="02010600040101010101" charset="-122"/>
                        </a:rPr>
                        <a:t> · C</a:t>
                      </a:r>
                      <a:r>
                        <a:rPr lang="zh-CN" altLang="en-US" sz="800" b="1" i="0">
                          <a:solidFill>
                            <a:srgbClr val="000000"/>
                          </a:solidFill>
                          <a:latin typeface="华文楷体" panose="02010600040101010101" charset="-122"/>
                          <a:ea typeface="华文楷体" panose="02010600040101010101" charset="-122"/>
                          <a:cs typeface="华文楷体" panose="02010600040101010101" charset="-122"/>
                        </a:rPr>
                        <a:t>钉枪 </a:t>
                      </a:r>
                      <a:r>
                        <a:rPr lang="en-US" altLang="zh-CN" sz="800" b="1" i="0">
                          <a:solidFill>
                            <a:srgbClr val="000000"/>
                          </a:solidFill>
                          <a:latin typeface="华文楷体" panose="02010600040101010101" charset="-122"/>
                          <a:ea typeface="华文楷体" panose="02010600040101010101" charset="-122"/>
                          <a:cs typeface="华文楷体" panose="02010600040101010101" charset="-122"/>
                        </a:rPr>
                        <a:t>4800</a:t>
                      </a:r>
                      <a:r>
                        <a:rPr lang="zh-CN" altLang="en-US" sz="800" b="1" i="0">
                          <a:solidFill>
                            <a:srgbClr val="000000"/>
                          </a:solidFill>
                          <a:latin typeface="华文楷体" panose="02010600040101010101" charset="-122"/>
                          <a:ea typeface="华文楷体" panose="02010600040101010101" charset="-122"/>
                          <a:cs typeface="华文楷体" panose="02010600040101010101" charset="-122"/>
                        </a:rPr>
                        <a:t>元</a:t>
                      </a:r>
                      <a:r>
                        <a:rPr lang="en-US" altLang="zh-CN" sz="800" b="1" i="0">
                          <a:solidFill>
                            <a:srgbClr val="000000"/>
                          </a:solidFill>
                          <a:latin typeface="华文楷体" panose="02010600040101010101" charset="-122"/>
                          <a:ea typeface="华文楷体" panose="02010600040101010101" charset="-122"/>
                          <a:cs typeface="华文楷体" panose="02010600040101010101" charset="-122"/>
                        </a:rPr>
                        <a:t>/</a:t>
                      </a:r>
                      <a:r>
                        <a:rPr lang="zh-CN" altLang="en-US" sz="800" b="1" i="0">
                          <a:solidFill>
                            <a:srgbClr val="000000"/>
                          </a:solidFill>
                          <a:latin typeface="华文楷体" panose="02010600040101010101" charset="-122"/>
                          <a:ea typeface="华文楷体" panose="02010600040101010101" charset="-122"/>
                          <a:cs typeface="华文楷体" panose="02010600040101010101" charset="-122"/>
                        </a:rPr>
                        <a:t>把， 气动改锥枪</a:t>
                      </a:r>
                      <a:r>
                        <a:rPr lang="en-US" altLang="zh-CN" sz="800" b="1" i="0">
                          <a:solidFill>
                            <a:srgbClr val="000000"/>
                          </a:solidFill>
                          <a:latin typeface="华文楷体" panose="02010600040101010101" charset="-122"/>
                          <a:ea typeface="华文楷体" panose="02010600040101010101" charset="-122"/>
                          <a:cs typeface="华文楷体" panose="02010600040101010101" charset="-122"/>
                        </a:rPr>
                        <a:t>9200</a:t>
                      </a:r>
                      <a:r>
                        <a:rPr lang="zh-CN" altLang="en-US" sz="800" b="1" i="0">
                          <a:solidFill>
                            <a:srgbClr val="000000"/>
                          </a:solidFill>
                          <a:latin typeface="华文楷体" panose="02010600040101010101" charset="-122"/>
                          <a:ea typeface="华文楷体" panose="02010600040101010101" charset="-122"/>
                          <a:cs typeface="华文楷体" panose="02010600040101010101" charset="-122"/>
                        </a:rPr>
                        <a:t>元</a:t>
                      </a:r>
                      <a:r>
                        <a:rPr lang="en-US" altLang="zh-CN" sz="800" b="1" i="0">
                          <a:solidFill>
                            <a:srgbClr val="000000"/>
                          </a:solidFill>
                          <a:latin typeface="华文楷体" panose="02010600040101010101" charset="-122"/>
                          <a:ea typeface="华文楷体" panose="02010600040101010101" charset="-122"/>
                          <a:cs typeface="华文楷体" panose="02010600040101010101" charset="-122"/>
                        </a:rPr>
                        <a:t>/</a:t>
                      </a:r>
                      <a:r>
                        <a:rPr lang="zh-CN" altLang="en-US" sz="800" b="1" i="0">
                          <a:solidFill>
                            <a:srgbClr val="000000"/>
                          </a:solidFill>
                          <a:latin typeface="华文楷体" panose="02010600040101010101" charset="-122"/>
                          <a:ea typeface="华文楷体" panose="02010600040101010101" charset="-122"/>
                          <a:cs typeface="华文楷体" panose="02010600040101010101" charset="-122"/>
                        </a:rPr>
                        <a:t>把   气动扳手</a:t>
                      </a:r>
                      <a:r>
                        <a:rPr lang="en-US" altLang="zh-CN" sz="800" b="1" i="0">
                          <a:solidFill>
                            <a:srgbClr val="000000"/>
                          </a:solidFill>
                          <a:latin typeface="华文楷体" panose="02010600040101010101" charset="-122"/>
                          <a:ea typeface="华文楷体" panose="02010600040101010101" charset="-122"/>
                          <a:cs typeface="华文楷体" panose="02010600040101010101" charset="-122"/>
                        </a:rPr>
                        <a:t>10500</a:t>
                      </a:r>
                      <a:r>
                        <a:rPr lang="zh-CN" altLang="en-US" sz="800" b="1" i="0">
                          <a:solidFill>
                            <a:srgbClr val="000000"/>
                          </a:solidFill>
                          <a:latin typeface="华文楷体" panose="02010600040101010101" charset="-122"/>
                          <a:ea typeface="华文楷体" panose="02010600040101010101" charset="-122"/>
                          <a:cs typeface="华文楷体" panose="02010600040101010101" charset="-122"/>
                        </a:rPr>
                        <a:t>元</a:t>
                      </a:r>
                      <a:r>
                        <a:rPr lang="en-US" altLang="zh-CN" sz="800" b="1" i="0">
                          <a:solidFill>
                            <a:srgbClr val="000000"/>
                          </a:solidFill>
                          <a:latin typeface="华文楷体" panose="02010600040101010101" charset="-122"/>
                          <a:ea typeface="华文楷体" panose="02010600040101010101" charset="-122"/>
                          <a:cs typeface="华文楷体" panose="02010600040101010101" charset="-122"/>
                        </a:rPr>
                        <a:t>/</a:t>
                      </a:r>
                      <a:r>
                        <a:rPr lang="zh-CN" altLang="en-US" sz="800" b="1" i="0">
                          <a:solidFill>
                            <a:srgbClr val="000000"/>
                          </a:solidFill>
                          <a:latin typeface="华文楷体" panose="02010600040101010101" charset="-122"/>
                          <a:ea typeface="华文楷体" panose="02010600040101010101" charset="-122"/>
                          <a:cs typeface="华文楷体" panose="02010600040101010101" charset="-122"/>
                        </a:rPr>
                        <a:t>把</a:t>
                      </a:r>
                      <a:endParaRPr lang="zh-CN" altLang="en-US" sz="800" b="1" i="0">
                        <a:solidFill>
                          <a:srgbClr val="000000"/>
                        </a:solidFill>
                        <a:latin typeface="华文楷体" panose="02010600040101010101" charset="-122"/>
                        <a:ea typeface="华文楷体" panose="02010600040101010101" charset="-122"/>
                        <a:cs typeface="华文楷体" panose="02010600040101010101" charset="-122"/>
                      </a:endParaRPr>
                    </a:p>
                  </a:txBody>
                  <a:tcPr marL="6667" marR="6667" marT="6667" marB="0" anchor="ctr" anchorCtr="0">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lnT w="12700" cap="flat" cmpd="sng">
                      <a:solidFill>
                        <a:schemeClr val="bg1">
                          <a:lumMod val="75000"/>
                        </a:schemeClr>
                      </a:solidFill>
                      <a:prstDash val="solid"/>
                      <a:headEnd type="none" w="med" len="med"/>
                      <a:tailEnd type="none" w="med" len="med"/>
                    </a:lnT>
                    <a:lnB w="12700" cap="flat" cmpd="sng">
                      <a:solidFill>
                        <a:schemeClr val="bg1">
                          <a:lumMod val="75000"/>
                        </a:schemeClr>
                      </a:solidFill>
                      <a:prstDash val="solid"/>
                      <a:headEnd type="none" w="med" len="med"/>
                      <a:tailEnd type="none" w="med" len="med"/>
                    </a:lnB>
                    <a:solidFill>
                      <a:srgbClr val="FFFFFF"/>
                    </a:solidFill>
                  </a:tcPr>
                </a:tc>
              </a:tr>
              <a:tr h="128270">
                <a:tc vMerge="1">
                  <a:tcPr>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tcPr>
                </a:tc>
                <a:tc vMerge="1">
                  <a:tcPr>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tcPr>
                </a:tc>
                <a:tc>
                  <a:txBody>
                    <a:bodyPr/>
                    <a:p>
                      <a:pPr algn="ctr" fontAlgn="ctr"/>
                      <a:r>
                        <a:rPr lang="en-US" altLang="zh-CN" sz="800" b="1" i="0">
                          <a:solidFill>
                            <a:srgbClr val="000000"/>
                          </a:solidFill>
                          <a:latin typeface="华文楷体" panose="02010600040101010101" charset="-122"/>
                          <a:ea typeface="华文楷体" panose="02010600040101010101" charset="-122"/>
                          <a:cs typeface="华文楷体" panose="02010600040101010101" charset="-122"/>
                        </a:rPr>
                        <a:t>· </a:t>
                      </a:r>
                      <a:r>
                        <a:rPr lang="zh-CN" altLang="en-US" sz="800" b="1" i="0">
                          <a:solidFill>
                            <a:srgbClr val="000000"/>
                          </a:solidFill>
                          <a:latin typeface="华文楷体" panose="02010600040101010101" charset="-122"/>
                          <a:ea typeface="华文楷体" panose="02010600040101010101" charset="-122"/>
                          <a:cs typeface="华文楷体" panose="02010600040101010101" charset="-122"/>
                        </a:rPr>
                        <a:t>组装工具（气动扳手）</a:t>
                      </a:r>
                      <a:endParaRPr lang="zh-CN" altLang="en-US" sz="800" b="1" i="0">
                        <a:solidFill>
                          <a:srgbClr val="000000"/>
                        </a:solidFill>
                        <a:latin typeface="华文楷体" panose="02010600040101010101" charset="-122"/>
                        <a:ea typeface="华文楷体" panose="02010600040101010101" charset="-122"/>
                        <a:cs typeface="华文楷体" panose="02010600040101010101" charset="-122"/>
                      </a:endParaRPr>
                    </a:p>
                  </a:txBody>
                  <a:tcPr marL="6667" marR="6667" marT="6667" marB="0" anchor="ctr" anchorCtr="0">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lnT w="12700" cap="flat" cmpd="sng">
                      <a:solidFill>
                        <a:schemeClr val="bg1">
                          <a:lumMod val="75000"/>
                        </a:schemeClr>
                      </a:solidFill>
                      <a:prstDash val="solid"/>
                      <a:headEnd type="none" w="med" len="med"/>
                      <a:tailEnd type="none" w="med" len="med"/>
                    </a:lnT>
                    <a:lnB w="12700" cap="flat" cmpd="sng">
                      <a:solidFill>
                        <a:schemeClr val="bg1">
                          <a:lumMod val="75000"/>
                        </a:schemeClr>
                      </a:solidFill>
                      <a:prstDash val="solid"/>
                      <a:headEnd type="none" w="med" len="med"/>
                      <a:tailEnd type="none" w="med" len="med"/>
                    </a:lnB>
                    <a:solidFill>
                      <a:srgbClr val="FFFFFF"/>
                    </a:solidFill>
                  </a:tcPr>
                </a:tc>
                <a:tc>
                  <a:txBody>
                    <a:bodyPr/>
                    <a:p>
                      <a:pPr algn="ctr" fontAlgn="ctr"/>
                      <a:r>
                        <a:rPr lang="en-US" altLang="zh-CN" sz="800" b="1" i="0">
                          <a:solidFill>
                            <a:srgbClr val="000000"/>
                          </a:solidFill>
                          <a:latin typeface="华文楷体" panose="02010600040101010101" charset="-122"/>
                          <a:ea typeface="华文楷体" panose="02010600040101010101" charset="-122"/>
                        </a:rPr>
                        <a:t>Set</a:t>
                      </a:r>
                      <a:endParaRPr lang="en-US" altLang="zh-CN" sz="800" b="1" i="0">
                        <a:solidFill>
                          <a:srgbClr val="000000"/>
                        </a:solidFill>
                        <a:latin typeface="华文楷体" panose="02010600040101010101" charset="-122"/>
                        <a:ea typeface="华文楷体" panose="02010600040101010101" charset="-122"/>
                      </a:endParaRPr>
                    </a:p>
                  </a:txBody>
                  <a:tcPr marL="6667" marR="6667" marT="6667" marB="0" anchor="ctr" anchorCtr="0">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lnT w="12700" cap="flat" cmpd="sng">
                      <a:solidFill>
                        <a:schemeClr val="bg1">
                          <a:lumMod val="75000"/>
                        </a:schemeClr>
                      </a:solidFill>
                      <a:prstDash val="solid"/>
                      <a:headEnd type="none" w="med" len="med"/>
                      <a:tailEnd type="none" w="med" len="med"/>
                    </a:lnT>
                    <a:lnB w="12700" cap="flat" cmpd="sng">
                      <a:solidFill>
                        <a:schemeClr val="bg1">
                          <a:lumMod val="75000"/>
                        </a:schemeClr>
                      </a:solidFill>
                      <a:prstDash val="solid"/>
                      <a:headEnd type="none" w="med" len="med"/>
                      <a:tailEnd type="none" w="med" len="med"/>
                    </a:lnB>
                    <a:solidFill>
                      <a:srgbClr val="FFFFFF"/>
                    </a:solidFill>
                  </a:tcPr>
                </a:tc>
                <a:tc>
                  <a:txBody>
                    <a:bodyPr/>
                    <a:p>
                      <a:pPr algn="ctr" fontAlgn="ctr"/>
                      <a:r>
                        <a:rPr lang="en-US" altLang="zh-CN" sz="800" b="1" i="0">
                          <a:solidFill>
                            <a:srgbClr val="000000"/>
                          </a:solidFill>
                          <a:latin typeface="华文楷体" panose="02010600040101010101" charset="-122"/>
                          <a:ea typeface="华文楷体" panose="02010600040101010101" charset="-122"/>
                        </a:rPr>
                        <a:t>4</a:t>
                      </a:r>
                      <a:endParaRPr lang="en-US" altLang="zh-CN" sz="800" b="1" i="0">
                        <a:solidFill>
                          <a:srgbClr val="000000"/>
                        </a:solidFill>
                        <a:latin typeface="华文楷体" panose="02010600040101010101" charset="-122"/>
                        <a:ea typeface="华文楷体" panose="02010600040101010101" charset="-122"/>
                      </a:endParaRPr>
                    </a:p>
                  </a:txBody>
                  <a:tcPr marL="6667" marR="6667" marT="6667" marB="0" anchor="ctr" anchorCtr="0">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lnT w="12700" cap="flat" cmpd="sng">
                      <a:solidFill>
                        <a:schemeClr val="bg1">
                          <a:lumMod val="75000"/>
                        </a:schemeClr>
                      </a:solidFill>
                      <a:prstDash val="solid"/>
                      <a:headEnd type="none" w="med" len="med"/>
                      <a:tailEnd type="none" w="med" len="med"/>
                    </a:lnT>
                    <a:lnB w="12700" cap="flat" cmpd="sng">
                      <a:solidFill>
                        <a:schemeClr val="bg1">
                          <a:lumMod val="75000"/>
                        </a:schemeClr>
                      </a:solidFill>
                      <a:prstDash val="solid"/>
                      <a:headEnd type="none" w="med" len="med"/>
                      <a:tailEnd type="none" w="med" len="med"/>
                    </a:lnB>
                    <a:solidFill>
                      <a:srgbClr val="FFFFFF"/>
                    </a:solidFill>
                  </a:tcPr>
                </a:tc>
                <a:tc>
                  <a:txBody>
                    <a:bodyPr/>
                    <a:p>
                      <a:pPr algn="ctr" fontAlgn="ctr"/>
                      <a:r>
                        <a:rPr lang="zh-CN" altLang="en-US" sz="800" b="1" i="0">
                          <a:solidFill>
                            <a:srgbClr val="000000"/>
                          </a:solidFill>
                          <a:latin typeface="华文楷体" panose="02010600040101010101" charset="-122"/>
                          <a:ea typeface="华文楷体" panose="02010600040101010101" charset="-122"/>
                        </a:rPr>
                        <a:t>新做</a:t>
                      </a:r>
                      <a:endParaRPr lang="zh-CN" altLang="en-US" sz="800" b="1" i="0">
                        <a:solidFill>
                          <a:srgbClr val="000000"/>
                        </a:solidFill>
                        <a:latin typeface="华文楷体" panose="02010600040101010101" charset="-122"/>
                        <a:ea typeface="华文楷体" panose="02010600040101010101" charset="-122"/>
                      </a:endParaRPr>
                    </a:p>
                  </a:txBody>
                  <a:tcPr marL="6667" marR="6667" marT="6667" marB="0" anchor="ctr" anchorCtr="0">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lnT w="12700" cap="flat" cmpd="sng">
                      <a:solidFill>
                        <a:schemeClr val="bg1">
                          <a:lumMod val="75000"/>
                        </a:schemeClr>
                      </a:solidFill>
                      <a:prstDash val="solid"/>
                      <a:headEnd type="none" w="med" len="med"/>
                      <a:tailEnd type="none" w="med" len="med"/>
                    </a:lnT>
                    <a:lnB w="12700" cap="flat" cmpd="sng">
                      <a:solidFill>
                        <a:schemeClr val="bg1">
                          <a:lumMod val="75000"/>
                        </a:schemeClr>
                      </a:solidFill>
                      <a:prstDash val="solid"/>
                      <a:headEnd type="none" w="med" len="med"/>
                      <a:tailEnd type="none" w="med" len="med"/>
                    </a:lnB>
                    <a:solidFill>
                      <a:srgbClr val="FFFFFF"/>
                    </a:solidFill>
                  </a:tcPr>
                </a:tc>
                <a:tc>
                  <a:txBody>
                    <a:bodyPr/>
                    <a:p>
                      <a:pPr algn="ctr" fontAlgn="ctr"/>
                      <a:r>
                        <a:rPr lang="en-US" altLang="zh-CN" sz="800" b="1" i="0">
                          <a:solidFill>
                            <a:srgbClr val="000000"/>
                          </a:solidFill>
                          <a:latin typeface="华文楷体" panose="02010600040101010101" charset="-122"/>
                          <a:ea typeface="华文楷体" panose="02010600040101010101" charset="-122"/>
                        </a:rPr>
                        <a:t>1.05</a:t>
                      </a:r>
                      <a:endParaRPr lang="en-US" altLang="zh-CN" sz="800" b="1" i="0">
                        <a:solidFill>
                          <a:srgbClr val="000000"/>
                        </a:solidFill>
                        <a:latin typeface="华文楷体" panose="02010600040101010101" charset="-122"/>
                        <a:ea typeface="华文楷体" panose="02010600040101010101" charset="-122"/>
                      </a:endParaRPr>
                    </a:p>
                  </a:txBody>
                  <a:tcPr marL="6667" marR="6667" marT="6667" marB="0" anchor="ctr" anchorCtr="0">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lnT w="12700" cap="flat" cmpd="sng">
                      <a:solidFill>
                        <a:schemeClr val="bg1">
                          <a:lumMod val="75000"/>
                        </a:schemeClr>
                      </a:solidFill>
                      <a:prstDash val="solid"/>
                      <a:headEnd type="none" w="med" len="med"/>
                      <a:tailEnd type="none" w="med" len="med"/>
                    </a:lnT>
                    <a:lnB w="12700" cap="flat" cmpd="sng">
                      <a:solidFill>
                        <a:schemeClr val="bg1">
                          <a:lumMod val="75000"/>
                        </a:schemeClr>
                      </a:solidFill>
                      <a:prstDash val="solid"/>
                      <a:headEnd type="none" w="med" len="med"/>
                      <a:tailEnd type="none" w="med" len="med"/>
                    </a:lnB>
                    <a:solidFill>
                      <a:srgbClr val="FFFFFF"/>
                    </a:solidFill>
                  </a:tcPr>
                </a:tc>
                <a:tc>
                  <a:txBody>
                    <a:bodyPr/>
                    <a:p>
                      <a:pPr algn="ctr" fontAlgn="ctr"/>
                      <a:r>
                        <a:rPr lang="en-US" altLang="zh-CN" sz="800" b="1" i="0">
                          <a:solidFill>
                            <a:srgbClr val="000000"/>
                          </a:solidFill>
                          <a:latin typeface="华文楷体" panose="02010600040101010101" charset="-122"/>
                          <a:ea typeface="华文楷体" panose="02010600040101010101" charset="-122"/>
                        </a:rPr>
                        <a:t>4.2</a:t>
                      </a:r>
                      <a:endParaRPr lang="en-US" altLang="zh-CN" sz="800" b="1" i="0">
                        <a:solidFill>
                          <a:srgbClr val="000000"/>
                        </a:solidFill>
                        <a:latin typeface="华文楷体" panose="02010600040101010101" charset="-122"/>
                        <a:ea typeface="华文楷体" panose="02010600040101010101" charset="-122"/>
                      </a:endParaRPr>
                    </a:p>
                  </a:txBody>
                  <a:tcPr marL="6667" marR="6667" marT="6667" marB="0" anchor="ctr" anchorCtr="0">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lnT w="12700" cap="flat" cmpd="sng">
                      <a:solidFill>
                        <a:schemeClr val="bg1">
                          <a:lumMod val="75000"/>
                        </a:schemeClr>
                      </a:solidFill>
                      <a:prstDash val="solid"/>
                      <a:headEnd type="none" w="med" len="med"/>
                      <a:tailEnd type="none" w="med" len="med"/>
                    </a:lnT>
                    <a:lnB w="12700" cap="flat" cmpd="sng">
                      <a:solidFill>
                        <a:schemeClr val="bg1">
                          <a:lumMod val="75000"/>
                        </a:schemeClr>
                      </a:solidFill>
                      <a:prstDash val="solid"/>
                      <a:headEnd type="none" w="med" len="med"/>
                      <a:tailEnd type="none" w="med" len="med"/>
                    </a:lnB>
                    <a:solidFill>
                      <a:srgbClr val="FFFFFF"/>
                    </a:solidFill>
                  </a:tcPr>
                </a:tc>
                <a:tc>
                  <a:txBody>
                    <a:bodyPr/>
                    <a:p>
                      <a:pPr algn="l" fontAlgn="ctr"/>
                      <a:r>
                        <a:rPr lang="en-US" altLang="zh-CN" sz="800" b="1" i="0">
                          <a:solidFill>
                            <a:srgbClr val="000000"/>
                          </a:solidFill>
                          <a:latin typeface="华文楷体" panose="02010600040101010101" charset="-122"/>
                          <a:ea typeface="华文楷体" panose="02010600040101010101" charset="-122"/>
                          <a:cs typeface="华文楷体" panose="02010600040101010101" charset="-122"/>
                        </a:rPr>
                        <a:t> ·  C</a:t>
                      </a:r>
                      <a:r>
                        <a:rPr lang="zh-CN" altLang="en-US" sz="800" b="1" i="0">
                          <a:solidFill>
                            <a:srgbClr val="000000"/>
                          </a:solidFill>
                          <a:latin typeface="华文楷体" panose="02010600040101010101" charset="-122"/>
                          <a:ea typeface="华文楷体" panose="02010600040101010101" charset="-122"/>
                          <a:cs typeface="华文楷体" panose="02010600040101010101" charset="-122"/>
                        </a:rPr>
                        <a:t>钉枪 </a:t>
                      </a:r>
                      <a:r>
                        <a:rPr lang="en-US" altLang="zh-CN" sz="800" b="1" i="0">
                          <a:solidFill>
                            <a:srgbClr val="000000"/>
                          </a:solidFill>
                          <a:latin typeface="华文楷体" panose="02010600040101010101" charset="-122"/>
                          <a:ea typeface="华文楷体" panose="02010600040101010101" charset="-122"/>
                          <a:cs typeface="华文楷体" panose="02010600040101010101" charset="-122"/>
                        </a:rPr>
                        <a:t>4800</a:t>
                      </a:r>
                      <a:r>
                        <a:rPr lang="zh-CN" altLang="en-US" sz="800" b="1" i="0">
                          <a:solidFill>
                            <a:srgbClr val="000000"/>
                          </a:solidFill>
                          <a:latin typeface="华文楷体" panose="02010600040101010101" charset="-122"/>
                          <a:ea typeface="华文楷体" panose="02010600040101010101" charset="-122"/>
                          <a:cs typeface="华文楷体" panose="02010600040101010101" charset="-122"/>
                        </a:rPr>
                        <a:t>元</a:t>
                      </a:r>
                      <a:r>
                        <a:rPr lang="en-US" altLang="zh-CN" sz="800" b="1" i="0">
                          <a:solidFill>
                            <a:srgbClr val="000000"/>
                          </a:solidFill>
                          <a:latin typeface="华文楷体" panose="02010600040101010101" charset="-122"/>
                          <a:ea typeface="华文楷体" panose="02010600040101010101" charset="-122"/>
                          <a:cs typeface="华文楷体" panose="02010600040101010101" charset="-122"/>
                        </a:rPr>
                        <a:t>/</a:t>
                      </a:r>
                      <a:r>
                        <a:rPr lang="zh-CN" altLang="en-US" sz="800" b="1" i="0">
                          <a:solidFill>
                            <a:srgbClr val="000000"/>
                          </a:solidFill>
                          <a:latin typeface="华文楷体" panose="02010600040101010101" charset="-122"/>
                          <a:ea typeface="华文楷体" panose="02010600040101010101" charset="-122"/>
                          <a:cs typeface="华文楷体" panose="02010600040101010101" charset="-122"/>
                        </a:rPr>
                        <a:t>把， 气动改锥枪</a:t>
                      </a:r>
                      <a:r>
                        <a:rPr lang="en-US" altLang="zh-CN" sz="800" b="1" i="0">
                          <a:solidFill>
                            <a:srgbClr val="000000"/>
                          </a:solidFill>
                          <a:latin typeface="华文楷体" panose="02010600040101010101" charset="-122"/>
                          <a:ea typeface="华文楷体" panose="02010600040101010101" charset="-122"/>
                          <a:cs typeface="华文楷体" panose="02010600040101010101" charset="-122"/>
                        </a:rPr>
                        <a:t>9200</a:t>
                      </a:r>
                      <a:r>
                        <a:rPr lang="zh-CN" altLang="en-US" sz="800" b="1" i="0">
                          <a:solidFill>
                            <a:srgbClr val="000000"/>
                          </a:solidFill>
                          <a:latin typeface="华文楷体" panose="02010600040101010101" charset="-122"/>
                          <a:ea typeface="华文楷体" panose="02010600040101010101" charset="-122"/>
                          <a:cs typeface="华文楷体" panose="02010600040101010101" charset="-122"/>
                        </a:rPr>
                        <a:t>元</a:t>
                      </a:r>
                      <a:r>
                        <a:rPr lang="en-US" altLang="zh-CN" sz="800" b="1" i="0">
                          <a:solidFill>
                            <a:srgbClr val="000000"/>
                          </a:solidFill>
                          <a:latin typeface="华文楷体" panose="02010600040101010101" charset="-122"/>
                          <a:ea typeface="华文楷体" panose="02010600040101010101" charset="-122"/>
                          <a:cs typeface="华文楷体" panose="02010600040101010101" charset="-122"/>
                        </a:rPr>
                        <a:t>/</a:t>
                      </a:r>
                      <a:r>
                        <a:rPr lang="zh-CN" altLang="en-US" sz="800" b="1" i="0">
                          <a:solidFill>
                            <a:srgbClr val="000000"/>
                          </a:solidFill>
                          <a:latin typeface="华文楷体" panose="02010600040101010101" charset="-122"/>
                          <a:ea typeface="华文楷体" panose="02010600040101010101" charset="-122"/>
                          <a:cs typeface="华文楷体" panose="02010600040101010101" charset="-122"/>
                        </a:rPr>
                        <a:t>把   气动扳手</a:t>
                      </a:r>
                      <a:r>
                        <a:rPr lang="en-US" altLang="zh-CN" sz="800" b="1" i="0">
                          <a:solidFill>
                            <a:srgbClr val="000000"/>
                          </a:solidFill>
                          <a:latin typeface="华文楷体" panose="02010600040101010101" charset="-122"/>
                          <a:ea typeface="华文楷体" panose="02010600040101010101" charset="-122"/>
                          <a:cs typeface="华文楷体" panose="02010600040101010101" charset="-122"/>
                        </a:rPr>
                        <a:t>10500</a:t>
                      </a:r>
                      <a:r>
                        <a:rPr lang="zh-CN" altLang="en-US" sz="800" b="1" i="0">
                          <a:solidFill>
                            <a:srgbClr val="000000"/>
                          </a:solidFill>
                          <a:latin typeface="华文楷体" panose="02010600040101010101" charset="-122"/>
                          <a:ea typeface="华文楷体" panose="02010600040101010101" charset="-122"/>
                          <a:cs typeface="华文楷体" panose="02010600040101010101" charset="-122"/>
                        </a:rPr>
                        <a:t>元</a:t>
                      </a:r>
                      <a:r>
                        <a:rPr lang="en-US" altLang="zh-CN" sz="800" b="1" i="0">
                          <a:solidFill>
                            <a:srgbClr val="000000"/>
                          </a:solidFill>
                          <a:latin typeface="华文楷体" panose="02010600040101010101" charset="-122"/>
                          <a:ea typeface="华文楷体" panose="02010600040101010101" charset="-122"/>
                          <a:cs typeface="华文楷体" panose="02010600040101010101" charset="-122"/>
                        </a:rPr>
                        <a:t>/</a:t>
                      </a:r>
                      <a:r>
                        <a:rPr lang="zh-CN" altLang="en-US" sz="800" b="1" i="0">
                          <a:solidFill>
                            <a:srgbClr val="000000"/>
                          </a:solidFill>
                          <a:latin typeface="华文楷体" panose="02010600040101010101" charset="-122"/>
                          <a:ea typeface="华文楷体" panose="02010600040101010101" charset="-122"/>
                          <a:cs typeface="华文楷体" panose="02010600040101010101" charset="-122"/>
                        </a:rPr>
                        <a:t>把</a:t>
                      </a:r>
                      <a:endParaRPr lang="zh-CN" altLang="en-US" sz="800" b="1" i="0">
                        <a:solidFill>
                          <a:srgbClr val="000000"/>
                        </a:solidFill>
                        <a:latin typeface="华文楷体" panose="02010600040101010101" charset="-122"/>
                        <a:ea typeface="华文楷体" panose="02010600040101010101" charset="-122"/>
                        <a:cs typeface="华文楷体" panose="02010600040101010101" charset="-122"/>
                      </a:endParaRPr>
                    </a:p>
                  </a:txBody>
                  <a:tcPr marL="6667" marR="6667" marT="6667" marB="0" anchor="ctr" anchorCtr="0">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lnT w="12700" cap="flat" cmpd="sng">
                      <a:solidFill>
                        <a:schemeClr val="bg1">
                          <a:lumMod val="75000"/>
                        </a:schemeClr>
                      </a:solidFill>
                      <a:prstDash val="solid"/>
                      <a:headEnd type="none" w="med" len="med"/>
                      <a:tailEnd type="none" w="med" len="med"/>
                    </a:lnT>
                    <a:lnB w="12700" cap="flat" cmpd="sng">
                      <a:solidFill>
                        <a:schemeClr val="bg1">
                          <a:lumMod val="75000"/>
                        </a:schemeClr>
                      </a:solidFill>
                      <a:prstDash val="solid"/>
                      <a:headEnd type="none" w="med" len="med"/>
                      <a:tailEnd type="none" w="med" len="med"/>
                    </a:lnB>
                    <a:solidFill>
                      <a:srgbClr val="FFFFFF"/>
                    </a:solidFill>
                  </a:tcPr>
                </a:tc>
              </a:tr>
              <a:tr h="128270">
                <a:tc vMerge="1">
                  <a:tcPr>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tcPr>
                </a:tc>
                <a:tc vMerge="1">
                  <a:tcPr>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tcPr>
                </a:tc>
                <a:tc>
                  <a:txBody>
                    <a:bodyPr/>
                    <a:p>
                      <a:pPr algn="ctr" fontAlgn="ctr"/>
                      <a:r>
                        <a:rPr lang="en-US" altLang="zh-CN" sz="800" b="1" i="0">
                          <a:solidFill>
                            <a:srgbClr val="000000"/>
                          </a:solidFill>
                          <a:latin typeface="华文楷体" panose="02010600040101010101" charset="-122"/>
                          <a:ea typeface="华文楷体" panose="02010600040101010101" charset="-122"/>
                          <a:cs typeface="华文楷体" panose="02010600040101010101" charset="-122"/>
                        </a:rPr>
                        <a:t>· </a:t>
                      </a:r>
                      <a:r>
                        <a:rPr lang="zh-CN" altLang="en-US" sz="800" b="1" i="0">
                          <a:solidFill>
                            <a:srgbClr val="000000"/>
                          </a:solidFill>
                          <a:latin typeface="华文楷体" panose="02010600040101010101" charset="-122"/>
                          <a:ea typeface="华文楷体" panose="02010600040101010101" charset="-122"/>
                          <a:cs typeface="华文楷体" panose="02010600040101010101" charset="-122"/>
                        </a:rPr>
                        <a:t>组装工具（电动改锥枪）</a:t>
                      </a:r>
                      <a:endParaRPr lang="zh-CN" altLang="en-US" sz="800" b="1" i="0">
                        <a:solidFill>
                          <a:srgbClr val="000000"/>
                        </a:solidFill>
                        <a:latin typeface="华文楷体" panose="02010600040101010101" charset="-122"/>
                        <a:ea typeface="华文楷体" panose="02010600040101010101" charset="-122"/>
                        <a:cs typeface="华文楷体" panose="02010600040101010101" charset="-122"/>
                      </a:endParaRPr>
                    </a:p>
                  </a:txBody>
                  <a:tcPr marL="6667" marR="6667" marT="6667" marB="0" anchor="ctr" anchorCtr="0">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lnT w="12700" cap="flat" cmpd="sng">
                      <a:solidFill>
                        <a:schemeClr val="bg1">
                          <a:lumMod val="75000"/>
                        </a:schemeClr>
                      </a:solidFill>
                      <a:prstDash val="solid"/>
                      <a:headEnd type="none" w="med" len="med"/>
                      <a:tailEnd type="none" w="med" len="med"/>
                    </a:lnT>
                    <a:lnB w="12700" cap="flat" cmpd="sng">
                      <a:solidFill>
                        <a:schemeClr val="bg1">
                          <a:lumMod val="75000"/>
                        </a:schemeClr>
                      </a:solidFill>
                      <a:prstDash val="solid"/>
                      <a:headEnd type="none" w="med" len="med"/>
                      <a:tailEnd type="none" w="med" len="med"/>
                    </a:lnB>
                    <a:solidFill>
                      <a:srgbClr val="FFFFFF"/>
                    </a:solidFill>
                  </a:tcPr>
                </a:tc>
                <a:tc>
                  <a:txBody>
                    <a:bodyPr/>
                    <a:p>
                      <a:pPr algn="ctr" fontAlgn="ctr"/>
                      <a:r>
                        <a:rPr lang="en-US" altLang="zh-CN" sz="800" b="1" i="0">
                          <a:solidFill>
                            <a:srgbClr val="000000"/>
                          </a:solidFill>
                          <a:latin typeface="华文楷体" panose="02010600040101010101" charset="-122"/>
                          <a:ea typeface="华文楷体" panose="02010600040101010101" charset="-122"/>
                        </a:rPr>
                        <a:t>Set</a:t>
                      </a:r>
                      <a:endParaRPr lang="en-US" altLang="zh-CN" sz="800" b="1" i="0">
                        <a:solidFill>
                          <a:srgbClr val="000000"/>
                        </a:solidFill>
                        <a:latin typeface="华文楷体" panose="02010600040101010101" charset="-122"/>
                        <a:ea typeface="华文楷体" panose="02010600040101010101" charset="-122"/>
                      </a:endParaRPr>
                    </a:p>
                  </a:txBody>
                  <a:tcPr marL="6667" marR="6667" marT="6667" marB="0" anchor="ctr" anchorCtr="0">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lnT w="12700" cap="flat" cmpd="sng">
                      <a:solidFill>
                        <a:schemeClr val="bg1">
                          <a:lumMod val="75000"/>
                        </a:schemeClr>
                      </a:solidFill>
                      <a:prstDash val="solid"/>
                      <a:headEnd type="none" w="med" len="med"/>
                      <a:tailEnd type="none" w="med" len="med"/>
                    </a:lnT>
                    <a:lnB w="12700" cap="flat" cmpd="sng">
                      <a:solidFill>
                        <a:schemeClr val="bg1">
                          <a:lumMod val="75000"/>
                        </a:schemeClr>
                      </a:solidFill>
                      <a:prstDash val="solid"/>
                      <a:headEnd type="none" w="med" len="med"/>
                      <a:tailEnd type="none" w="med" len="med"/>
                    </a:lnB>
                    <a:solidFill>
                      <a:srgbClr val="FFFFFF"/>
                    </a:solidFill>
                  </a:tcPr>
                </a:tc>
                <a:tc>
                  <a:txBody>
                    <a:bodyPr/>
                    <a:p>
                      <a:pPr algn="ctr" fontAlgn="ctr"/>
                      <a:r>
                        <a:rPr lang="en-US" altLang="zh-CN" sz="800" b="1" i="0">
                          <a:solidFill>
                            <a:srgbClr val="000000"/>
                          </a:solidFill>
                          <a:latin typeface="华文楷体" panose="02010600040101010101" charset="-122"/>
                          <a:ea typeface="华文楷体" panose="02010600040101010101" charset="-122"/>
                        </a:rPr>
                        <a:t>4</a:t>
                      </a:r>
                      <a:endParaRPr lang="en-US" altLang="zh-CN" sz="800" b="1" i="0">
                        <a:solidFill>
                          <a:srgbClr val="000000"/>
                        </a:solidFill>
                        <a:latin typeface="华文楷体" panose="02010600040101010101" charset="-122"/>
                        <a:ea typeface="华文楷体" panose="02010600040101010101" charset="-122"/>
                      </a:endParaRPr>
                    </a:p>
                  </a:txBody>
                  <a:tcPr marL="6667" marR="6667" marT="6667" marB="0" anchor="ctr" anchorCtr="0">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lnT w="12700" cap="flat" cmpd="sng">
                      <a:solidFill>
                        <a:schemeClr val="bg1">
                          <a:lumMod val="75000"/>
                        </a:schemeClr>
                      </a:solidFill>
                      <a:prstDash val="solid"/>
                      <a:headEnd type="none" w="med" len="med"/>
                      <a:tailEnd type="none" w="med" len="med"/>
                    </a:lnT>
                    <a:lnB w="12700" cap="flat" cmpd="sng">
                      <a:solidFill>
                        <a:schemeClr val="bg1">
                          <a:lumMod val="75000"/>
                        </a:schemeClr>
                      </a:solidFill>
                      <a:prstDash val="solid"/>
                      <a:headEnd type="none" w="med" len="med"/>
                      <a:tailEnd type="none" w="med" len="med"/>
                    </a:lnB>
                    <a:solidFill>
                      <a:srgbClr val="FFFFFF"/>
                    </a:solidFill>
                  </a:tcPr>
                </a:tc>
                <a:tc>
                  <a:txBody>
                    <a:bodyPr/>
                    <a:p>
                      <a:pPr algn="ctr" fontAlgn="ctr"/>
                      <a:r>
                        <a:rPr lang="zh-CN" altLang="en-US" sz="800" b="1" i="0">
                          <a:solidFill>
                            <a:srgbClr val="000000"/>
                          </a:solidFill>
                          <a:latin typeface="华文楷体" panose="02010600040101010101" charset="-122"/>
                          <a:ea typeface="华文楷体" panose="02010600040101010101" charset="-122"/>
                        </a:rPr>
                        <a:t>新做</a:t>
                      </a:r>
                      <a:endParaRPr lang="zh-CN" altLang="en-US" sz="800" b="1" i="0">
                        <a:solidFill>
                          <a:srgbClr val="000000"/>
                        </a:solidFill>
                        <a:latin typeface="华文楷体" panose="02010600040101010101" charset="-122"/>
                        <a:ea typeface="华文楷体" panose="02010600040101010101" charset="-122"/>
                      </a:endParaRPr>
                    </a:p>
                  </a:txBody>
                  <a:tcPr marL="6667" marR="6667" marT="6667" marB="0" anchor="ctr" anchorCtr="0">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lnT w="12700" cap="flat" cmpd="sng">
                      <a:solidFill>
                        <a:schemeClr val="bg1">
                          <a:lumMod val="75000"/>
                        </a:schemeClr>
                      </a:solidFill>
                      <a:prstDash val="solid"/>
                      <a:headEnd type="none" w="med" len="med"/>
                      <a:tailEnd type="none" w="med" len="med"/>
                    </a:lnT>
                    <a:lnB w="12700" cap="flat" cmpd="sng">
                      <a:solidFill>
                        <a:schemeClr val="bg1">
                          <a:lumMod val="75000"/>
                        </a:schemeClr>
                      </a:solidFill>
                      <a:prstDash val="solid"/>
                      <a:headEnd type="none" w="med" len="med"/>
                      <a:tailEnd type="none" w="med" len="med"/>
                    </a:lnB>
                    <a:solidFill>
                      <a:srgbClr val="FFFFFF"/>
                    </a:solidFill>
                  </a:tcPr>
                </a:tc>
                <a:tc>
                  <a:txBody>
                    <a:bodyPr/>
                    <a:p>
                      <a:pPr algn="ctr" fontAlgn="ctr"/>
                      <a:r>
                        <a:rPr lang="en-US" altLang="zh-CN" sz="800" b="1" i="0">
                          <a:solidFill>
                            <a:srgbClr val="000000"/>
                          </a:solidFill>
                          <a:latin typeface="华文楷体" panose="02010600040101010101" charset="-122"/>
                          <a:ea typeface="华文楷体" panose="02010600040101010101" charset="-122"/>
                        </a:rPr>
                        <a:t>0.92</a:t>
                      </a:r>
                      <a:endParaRPr lang="en-US" altLang="zh-CN" sz="800" b="1" i="0">
                        <a:solidFill>
                          <a:srgbClr val="000000"/>
                        </a:solidFill>
                        <a:latin typeface="华文楷体" panose="02010600040101010101" charset="-122"/>
                        <a:ea typeface="华文楷体" panose="02010600040101010101" charset="-122"/>
                      </a:endParaRPr>
                    </a:p>
                  </a:txBody>
                  <a:tcPr marL="6667" marR="6667" marT="6667" marB="0" anchor="ctr" anchorCtr="0">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lnT w="12700" cap="flat" cmpd="sng">
                      <a:solidFill>
                        <a:schemeClr val="bg1">
                          <a:lumMod val="75000"/>
                        </a:schemeClr>
                      </a:solidFill>
                      <a:prstDash val="solid"/>
                      <a:headEnd type="none" w="med" len="med"/>
                      <a:tailEnd type="none" w="med" len="med"/>
                    </a:lnT>
                    <a:lnB w="12700" cap="flat" cmpd="sng">
                      <a:solidFill>
                        <a:schemeClr val="bg1">
                          <a:lumMod val="75000"/>
                        </a:schemeClr>
                      </a:solidFill>
                      <a:prstDash val="solid"/>
                      <a:headEnd type="none" w="med" len="med"/>
                      <a:tailEnd type="none" w="med" len="med"/>
                    </a:lnB>
                    <a:solidFill>
                      <a:srgbClr val="FFFFFF"/>
                    </a:solidFill>
                  </a:tcPr>
                </a:tc>
                <a:tc>
                  <a:txBody>
                    <a:bodyPr/>
                    <a:p>
                      <a:pPr algn="ctr" fontAlgn="ctr"/>
                      <a:r>
                        <a:rPr lang="en-US" altLang="zh-CN" sz="800" b="1" i="0">
                          <a:solidFill>
                            <a:srgbClr val="000000"/>
                          </a:solidFill>
                          <a:latin typeface="华文楷体" panose="02010600040101010101" charset="-122"/>
                          <a:ea typeface="华文楷体" panose="02010600040101010101" charset="-122"/>
                        </a:rPr>
                        <a:t>3.68</a:t>
                      </a:r>
                      <a:endParaRPr lang="en-US" altLang="zh-CN" sz="800" b="1" i="0">
                        <a:solidFill>
                          <a:srgbClr val="000000"/>
                        </a:solidFill>
                        <a:latin typeface="华文楷体" panose="02010600040101010101" charset="-122"/>
                        <a:ea typeface="华文楷体" panose="02010600040101010101" charset="-122"/>
                      </a:endParaRPr>
                    </a:p>
                  </a:txBody>
                  <a:tcPr marL="6667" marR="6667" marT="6667" marB="0" anchor="ctr" anchorCtr="0">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lnT w="12700" cap="flat" cmpd="sng">
                      <a:solidFill>
                        <a:schemeClr val="bg1">
                          <a:lumMod val="75000"/>
                        </a:schemeClr>
                      </a:solidFill>
                      <a:prstDash val="solid"/>
                      <a:headEnd type="none" w="med" len="med"/>
                      <a:tailEnd type="none" w="med" len="med"/>
                    </a:lnT>
                    <a:lnB w="12700" cap="flat" cmpd="sng">
                      <a:solidFill>
                        <a:schemeClr val="bg1">
                          <a:lumMod val="75000"/>
                        </a:schemeClr>
                      </a:solidFill>
                      <a:prstDash val="solid"/>
                      <a:headEnd type="none" w="med" len="med"/>
                      <a:tailEnd type="none" w="med" len="med"/>
                    </a:lnB>
                    <a:solidFill>
                      <a:srgbClr val="FFFFFF"/>
                    </a:solidFill>
                  </a:tcPr>
                </a:tc>
                <a:tc>
                  <a:txBody>
                    <a:bodyPr/>
                    <a:p>
                      <a:pPr algn="l" fontAlgn="ctr"/>
                      <a:r>
                        <a:rPr lang="en-US" altLang="zh-CN" sz="800" b="1" i="0">
                          <a:solidFill>
                            <a:srgbClr val="000000"/>
                          </a:solidFill>
                          <a:latin typeface="华文楷体" panose="02010600040101010101" charset="-122"/>
                          <a:ea typeface="华文楷体" panose="02010600040101010101" charset="-122"/>
                          <a:cs typeface="华文楷体" panose="02010600040101010101" charset="-122"/>
                        </a:rPr>
                        <a:t> · </a:t>
                      </a:r>
                      <a:r>
                        <a:rPr lang="zh-CN" altLang="en-US" sz="800" b="1" i="0">
                          <a:solidFill>
                            <a:srgbClr val="000000"/>
                          </a:solidFill>
                          <a:latin typeface="华文楷体" panose="02010600040101010101" charset="-122"/>
                          <a:ea typeface="华文楷体" panose="02010600040101010101" charset="-122"/>
                          <a:cs typeface="华文楷体" panose="02010600040101010101" charset="-122"/>
                        </a:rPr>
                        <a:t>考虑到静音及扭矩要求，可能需要电枪</a:t>
                      </a:r>
                      <a:endParaRPr lang="zh-CN" altLang="en-US" sz="800" b="1" i="0">
                        <a:solidFill>
                          <a:srgbClr val="000000"/>
                        </a:solidFill>
                        <a:latin typeface="华文楷体" panose="02010600040101010101" charset="-122"/>
                        <a:ea typeface="华文楷体" panose="02010600040101010101" charset="-122"/>
                        <a:cs typeface="华文楷体" panose="02010600040101010101" charset="-122"/>
                      </a:endParaRPr>
                    </a:p>
                  </a:txBody>
                  <a:tcPr marL="6667" marR="6667" marT="6667" marB="0" anchor="ctr" anchorCtr="0">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lnT w="12700" cap="flat" cmpd="sng">
                      <a:solidFill>
                        <a:schemeClr val="bg1">
                          <a:lumMod val="75000"/>
                        </a:schemeClr>
                      </a:solidFill>
                      <a:prstDash val="solid"/>
                      <a:headEnd type="none" w="med" len="med"/>
                      <a:tailEnd type="none" w="med" len="med"/>
                    </a:lnT>
                    <a:lnB w="12700" cap="flat" cmpd="sng">
                      <a:solidFill>
                        <a:schemeClr val="bg1">
                          <a:lumMod val="75000"/>
                        </a:schemeClr>
                      </a:solidFill>
                      <a:prstDash val="solid"/>
                      <a:headEnd type="none" w="med" len="med"/>
                      <a:tailEnd type="none" w="med" len="med"/>
                    </a:lnB>
                    <a:solidFill>
                      <a:srgbClr val="FFFFFF"/>
                    </a:solidFill>
                  </a:tcPr>
                </a:tc>
              </a:tr>
              <a:tr h="250190">
                <a:tc vMerge="1">
                  <a:tcPr>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tcPr>
                </a:tc>
                <a:tc vMerge="1">
                  <a:tcPr>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tcPr>
                </a:tc>
                <a:tc>
                  <a:txBody>
                    <a:bodyPr/>
                    <a:p>
                      <a:pPr algn="ctr" fontAlgn="ctr"/>
                      <a:r>
                        <a:rPr lang="en-US" altLang="zh-CN" sz="800" b="1" i="0">
                          <a:solidFill>
                            <a:srgbClr val="000000"/>
                          </a:solidFill>
                          <a:latin typeface="华文楷体" panose="02010600040101010101" charset="-122"/>
                          <a:ea typeface="华文楷体" panose="02010600040101010101" charset="-122"/>
                          <a:cs typeface="华文楷体" panose="02010600040101010101" charset="-122"/>
                        </a:rPr>
                        <a:t>· </a:t>
                      </a:r>
                      <a:r>
                        <a:rPr lang="zh-CN" altLang="en-US" sz="800" b="1" i="0">
                          <a:solidFill>
                            <a:srgbClr val="000000"/>
                          </a:solidFill>
                          <a:latin typeface="华文楷体" panose="02010600040101010101" charset="-122"/>
                          <a:ea typeface="华文楷体" panose="02010600040101010101" charset="-122"/>
                          <a:cs typeface="华文楷体" panose="02010600040101010101" charset="-122"/>
                        </a:rPr>
                        <a:t>系统工具（建议增加一把备品）</a:t>
                      </a:r>
                      <a:endParaRPr lang="zh-CN" altLang="en-US" sz="800" b="1" i="0">
                        <a:solidFill>
                          <a:srgbClr val="000000"/>
                        </a:solidFill>
                        <a:latin typeface="华文楷体" panose="02010600040101010101" charset="-122"/>
                        <a:ea typeface="华文楷体" panose="02010600040101010101" charset="-122"/>
                        <a:cs typeface="华文楷体" panose="02010600040101010101" charset="-122"/>
                      </a:endParaRPr>
                    </a:p>
                  </a:txBody>
                  <a:tcPr marL="6667" marR="6667" marT="6667" marB="0" anchor="ctr" anchorCtr="0">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lnT w="12700" cap="flat" cmpd="sng">
                      <a:solidFill>
                        <a:schemeClr val="bg1">
                          <a:lumMod val="75000"/>
                        </a:schemeClr>
                      </a:solidFill>
                      <a:prstDash val="solid"/>
                      <a:headEnd type="none" w="med" len="med"/>
                      <a:tailEnd type="none" w="med" len="med"/>
                    </a:lnT>
                    <a:lnB w="12700" cap="flat" cmpd="sng">
                      <a:solidFill>
                        <a:schemeClr val="bg1">
                          <a:lumMod val="75000"/>
                        </a:schemeClr>
                      </a:solidFill>
                      <a:prstDash val="solid"/>
                      <a:headEnd type="none" w="med" len="med"/>
                      <a:tailEnd type="none" w="med" len="med"/>
                    </a:lnB>
                    <a:noFill/>
                  </a:tcPr>
                </a:tc>
                <a:tc>
                  <a:txBody>
                    <a:bodyPr/>
                    <a:p>
                      <a:pPr algn="ctr" fontAlgn="ctr"/>
                      <a:r>
                        <a:rPr lang="en-US" altLang="zh-CN" sz="800" b="1" i="0">
                          <a:solidFill>
                            <a:srgbClr val="000000"/>
                          </a:solidFill>
                          <a:latin typeface="华文楷体" panose="02010600040101010101" charset="-122"/>
                          <a:ea typeface="华文楷体" panose="02010600040101010101" charset="-122"/>
                        </a:rPr>
                        <a:t>Set</a:t>
                      </a:r>
                      <a:endParaRPr lang="en-US" altLang="zh-CN" sz="800" b="1" i="0">
                        <a:solidFill>
                          <a:srgbClr val="000000"/>
                        </a:solidFill>
                        <a:latin typeface="华文楷体" panose="02010600040101010101" charset="-122"/>
                        <a:ea typeface="华文楷体" panose="02010600040101010101" charset="-122"/>
                      </a:endParaRPr>
                    </a:p>
                  </a:txBody>
                  <a:tcPr marL="6667" marR="6667" marT="6667" marB="0" anchor="ctr" anchorCtr="0">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lnT w="12700" cap="flat" cmpd="sng">
                      <a:solidFill>
                        <a:schemeClr val="bg1">
                          <a:lumMod val="75000"/>
                        </a:schemeClr>
                      </a:solidFill>
                      <a:prstDash val="solid"/>
                      <a:headEnd type="none" w="med" len="med"/>
                      <a:tailEnd type="none" w="med" len="med"/>
                    </a:lnT>
                    <a:lnB w="12700" cap="flat" cmpd="sng">
                      <a:solidFill>
                        <a:schemeClr val="bg1">
                          <a:lumMod val="75000"/>
                        </a:schemeClr>
                      </a:solidFill>
                      <a:prstDash val="solid"/>
                      <a:headEnd type="none" w="med" len="med"/>
                      <a:tailEnd type="none" w="med" len="med"/>
                    </a:lnB>
                    <a:noFill/>
                  </a:tcPr>
                </a:tc>
                <a:tc>
                  <a:txBody>
                    <a:bodyPr/>
                    <a:p>
                      <a:pPr algn="ctr" fontAlgn="ctr"/>
                      <a:r>
                        <a:rPr lang="en-US" altLang="zh-CN" sz="800" b="1" i="0">
                          <a:solidFill>
                            <a:srgbClr val="000000"/>
                          </a:solidFill>
                          <a:latin typeface="华文楷体" panose="02010600040101010101" charset="-122"/>
                          <a:ea typeface="华文楷体" panose="02010600040101010101" charset="-122"/>
                        </a:rPr>
                        <a:t>5</a:t>
                      </a:r>
                      <a:endParaRPr lang="en-US" altLang="zh-CN" sz="800" b="1" i="0">
                        <a:solidFill>
                          <a:srgbClr val="000000"/>
                        </a:solidFill>
                        <a:latin typeface="华文楷体" panose="02010600040101010101" charset="-122"/>
                        <a:ea typeface="华文楷体" panose="02010600040101010101" charset="-122"/>
                      </a:endParaRPr>
                    </a:p>
                  </a:txBody>
                  <a:tcPr marL="6667" marR="6667" marT="6667" marB="0" anchor="ctr" anchorCtr="0">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lnT w="12700" cap="flat" cmpd="sng">
                      <a:solidFill>
                        <a:schemeClr val="bg1">
                          <a:lumMod val="75000"/>
                        </a:schemeClr>
                      </a:solidFill>
                      <a:prstDash val="solid"/>
                      <a:headEnd type="none" w="med" len="med"/>
                      <a:tailEnd type="none" w="med" len="med"/>
                    </a:lnT>
                    <a:lnB w="12700" cap="flat" cmpd="sng">
                      <a:solidFill>
                        <a:schemeClr val="bg1">
                          <a:lumMod val="75000"/>
                        </a:schemeClr>
                      </a:solidFill>
                      <a:prstDash val="solid"/>
                      <a:headEnd type="none" w="med" len="med"/>
                      <a:tailEnd type="none" w="med" len="med"/>
                    </a:lnB>
                    <a:noFill/>
                  </a:tcPr>
                </a:tc>
                <a:tc>
                  <a:txBody>
                    <a:bodyPr/>
                    <a:p>
                      <a:pPr algn="ctr" fontAlgn="ctr"/>
                      <a:r>
                        <a:rPr lang="zh-CN" altLang="en-US" sz="800" b="1" i="0">
                          <a:solidFill>
                            <a:srgbClr val="000000"/>
                          </a:solidFill>
                          <a:latin typeface="华文楷体" panose="02010600040101010101" charset="-122"/>
                          <a:ea typeface="华文楷体" panose="02010600040101010101" charset="-122"/>
                        </a:rPr>
                        <a:t>新做</a:t>
                      </a:r>
                      <a:endParaRPr lang="zh-CN" altLang="en-US" sz="800" b="1" i="0">
                        <a:solidFill>
                          <a:srgbClr val="000000"/>
                        </a:solidFill>
                        <a:latin typeface="华文楷体" panose="02010600040101010101" charset="-122"/>
                        <a:ea typeface="华文楷体" panose="02010600040101010101" charset="-122"/>
                      </a:endParaRPr>
                    </a:p>
                  </a:txBody>
                  <a:tcPr marL="6667" marR="6667" marT="6667" marB="0" anchor="ctr" anchorCtr="0">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lnT w="12700" cap="flat" cmpd="sng">
                      <a:solidFill>
                        <a:schemeClr val="bg1">
                          <a:lumMod val="75000"/>
                        </a:schemeClr>
                      </a:solidFill>
                      <a:prstDash val="solid"/>
                      <a:headEnd type="none" w="med" len="med"/>
                      <a:tailEnd type="none" w="med" len="med"/>
                    </a:lnT>
                    <a:lnB w="12700" cap="flat" cmpd="sng">
                      <a:solidFill>
                        <a:schemeClr val="bg1">
                          <a:lumMod val="75000"/>
                        </a:schemeClr>
                      </a:solidFill>
                      <a:prstDash val="solid"/>
                      <a:headEnd type="none" w="med" len="med"/>
                      <a:tailEnd type="none" w="med" len="med"/>
                    </a:lnB>
                    <a:noFill/>
                  </a:tcPr>
                </a:tc>
                <a:tc>
                  <a:txBody>
                    <a:bodyPr/>
                    <a:p>
                      <a:pPr algn="ctr" fontAlgn="ctr"/>
                      <a:r>
                        <a:rPr lang="en-US" altLang="zh-CN" sz="800" b="1" i="0">
                          <a:solidFill>
                            <a:srgbClr val="000000"/>
                          </a:solidFill>
                          <a:latin typeface="华文楷体" panose="02010600040101010101" charset="-122"/>
                          <a:ea typeface="华文楷体" panose="02010600040101010101" charset="-122"/>
                        </a:rPr>
                        <a:t>12</a:t>
                      </a:r>
                      <a:endParaRPr lang="en-US" altLang="zh-CN" sz="800" b="1" i="0">
                        <a:solidFill>
                          <a:srgbClr val="000000"/>
                        </a:solidFill>
                        <a:latin typeface="华文楷体" panose="02010600040101010101" charset="-122"/>
                        <a:ea typeface="华文楷体" panose="02010600040101010101" charset="-122"/>
                      </a:endParaRPr>
                    </a:p>
                  </a:txBody>
                  <a:tcPr marL="6667" marR="6667" marT="6667" marB="0" anchor="ctr" anchorCtr="0">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lnT w="12700" cap="flat" cmpd="sng">
                      <a:solidFill>
                        <a:schemeClr val="bg1">
                          <a:lumMod val="75000"/>
                        </a:schemeClr>
                      </a:solidFill>
                      <a:prstDash val="solid"/>
                      <a:headEnd type="none" w="med" len="med"/>
                      <a:tailEnd type="none" w="med" len="med"/>
                    </a:lnT>
                    <a:lnB w="12700" cap="flat" cmpd="sng">
                      <a:solidFill>
                        <a:schemeClr val="bg1">
                          <a:lumMod val="75000"/>
                        </a:schemeClr>
                      </a:solidFill>
                      <a:prstDash val="solid"/>
                      <a:headEnd type="none" w="med" len="med"/>
                      <a:tailEnd type="none" w="med" len="med"/>
                    </a:lnB>
                    <a:noFill/>
                  </a:tcPr>
                </a:tc>
                <a:tc>
                  <a:txBody>
                    <a:bodyPr/>
                    <a:p>
                      <a:pPr algn="ctr" fontAlgn="ctr"/>
                      <a:r>
                        <a:rPr lang="en-US" altLang="zh-CN" sz="800" b="1" i="0">
                          <a:solidFill>
                            <a:srgbClr val="000000"/>
                          </a:solidFill>
                          <a:latin typeface="华文楷体" panose="02010600040101010101" charset="-122"/>
                          <a:ea typeface="华文楷体" panose="02010600040101010101" charset="-122"/>
                        </a:rPr>
                        <a:t>60</a:t>
                      </a:r>
                      <a:endParaRPr lang="en-US" altLang="zh-CN" sz="800" b="1" i="0">
                        <a:solidFill>
                          <a:srgbClr val="000000"/>
                        </a:solidFill>
                        <a:latin typeface="华文楷体" panose="02010600040101010101" charset="-122"/>
                        <a:ea typeface="华文楷体" panose="02010600040101010101" charset="-122"/>
                      </a:endParaRPr>
                    </a:p>
                  </a:txBody>
                  <a:tcPr marL="6667" marR="6667" marT="6667" marB="0" anchor="ctr" anchorCtr="0">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lnT w="12700" cap="flat" cmpd="sng">
                      <a:solidFill>
                        <a:schemeClr val="bg1">
                          <a:lumMod val="75000"/>
                        </a:schemeClr>
                      </a:solidFill>
                      <a:prstDash val="solid"/>
                      <a:headEnd type="none" w="med" len="med"/>
                      <a:tailEnd type="none" w="med" len="med"/>
                    </a:lnT>
                    <a:lnB w="12700" cap="flat" cmpd="sng">
                      <a:solidFill>
                        <a:schemeClr val="bg1">
                          <a:lumMod val="75000"/>
                        </a:schemeClr>
                      </a:solidFill>
                      <a:prstDash val="solid"/>
                      <a:headEnd type="none" w="med" len="med"/>
                      <a:tailEnd type="none" w="med" len="med"/>
                    </a:lnB>
                    <a:solidFill>
                      <a:srgbClr val="FFFFFF"/>
                    </a:solidFill>
                  </a:tcPr>
                </a:tc>
                <a:tc>
                  <a:txBody>
                    <a:bodyPr/>
                    <a:p>
                      <a:pPr algn="l" fontAlgn="ctr"/>
                      <a:r>
                        <a:rPr lang="en-US" altLang="zh-CN" sz="800" b="1" i="0">
                          <a:solidFill>
                            <a:srgbClr val="000000"/>
                          </a:solidFill>
                          <a:latin typeface="华文楷体" panose="02010600040101010101" charset="-122"/>
                          <a:ea typeface="华文楷体" panose="02010600040101010101" charset="-122"/>
                          <a:cs typeface="华文楷体" panose="02010600040101010101" charset="-122"/>
                        </a:rPr>
                        <a:t> · </a:t>
                      </a:r>
                      <a:r>
                        <a:rPr lang="zh-CN" altLang="en-US" sz="800" b="1" i="0">
                          <a:solidFill>
                            <a:srgbClr val="000000"/>
                          </a:solidFill>
                          <a:latin typeface="华文楷体" panose="02010600040101010101" charset="-122"/>
                          <a:ea typeface="华文楷体" panose="02010600040101010101" charset="-122"/>
                          <a:cs typeface="华文楷体" panose="02010600040101010101" charset="-122"/>
                        </a:rPr>
                        <a:t>线体现规划</a:t>
                      </a:r>
                      <a:r>
                        <a:rPr lang="en-US" altLang="zh-CN" sz="800" b="1" i="0">
                          <a:solidFill>
                            <a:srgbClr val="000000"/>
                          </a:solidFill>
                          <a:latin typeface="华文楷体" panose="02010600040101010101" charset="-122"/>
                          <a:ea typeface="华文楷体" panose="02010600040101010101" charset="-122"/>
                          <a:cs typeface="华文楷体" panose="02010600040101010101" charset="-122"/>
                        </a:rPr>
                        <a:t>5</a:t>
                      </a:r>
                      <a:r>
                        <a:rPr lang="zh-CN" altLang="en-US" sz="800" b="1" i="0">
                          <a:solidFill>
                            <a:srgbClr val="000000"/>
                          </a:solidFill>
                          <a:latin typeface="华文楷体" panose="02010600040101010101" charset="-122"/>
                          <a:ea typeface="华文楷体" panose="02010600040101010101" charset="-122"/>
                          <a:cs typeface="华文楷体" panose="02010600040101010101" charset="-122"/>
                        </a:rPr>
                        <a:t>把系统工具，建议增加备品，避免损坏无法替代</a:t>
                      </a:r>
                      <a:endParaRPr lang="zh-CN" altLang="en-US" sz="800" b="1" i="0">
                        <a:solidFill>
                          <a:srgbClr val="000000"/>
                        </a:solidFill>
                        <a:latin typeface="华文楷体" panose="02010600040101010101" charset="-122"/>
                        <a:ea typeface="华文楷体" panose="02010600040101010101" charset="-122"/>
                        <a:cs typeface="华文楷体" panose="02010600040101010101" charset="-122"/>
                      </a:endParaRPr>
                    </a:p>
                  </a:txBody>
                  <a:tcPr marL="6667" marR="6667" marT="6667" marB="0" anchor="ctr" anchorCtr="0">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lnT w="12700" cap="flat" cmpd="sng">
                      <a:solidFill>
                        <a:schemeClr val="bg1">
                          <a:lumMod val="75000"/>
                        </a:schemeClr>
                      </a:solidFill>
                      <a:prstDash val="solid"/>
                      <a:headEnd type="none" w="med" len="med"/>
                      <a:tailEnd type="none" w="med" len="med"/>
                    </a:lnT>
                    <a:lnB w="12700" cap="flat" cmpd="sng">
                      <a:solidFill>
                        <a:schemeClr val="bg1">
                          <a:lumMod val="75000"/>
                        </a:schemeClr>
                      </a:solidFill>
                      <a:prstDash val="solid"/>
                      <a:headEnd type="none" w="med" len="med"/>
                      <a:tailEnd type="none" w="med" len="med"/>
                    </a:lnB>
                    <a:noFill/>
                  </a:tcPr>
                </a:tc>
              </a:tr>
              <a:tr h="158750">
                <a:tc vMerge="1">
                  <a:tcPr>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lnB w="12700" cap="flat" cmpd="sng">
                      <a:solidFill>
                        <a:schemeClr val="bg1">
                          <a:lumMod val="75000"/>
                        </a:schemeClr>
                      </a:solidFill>
                      <a:prstDash val="solid"/>
                      <a:headEnd type="none" w="med" len="med"/>
                      <a:tailEnd type="none" w="med" len="med"/>
                    </a:lnB>
                  </a:tcPr>
                </a:tc>
                <a:tc gridSpan="2">
                  <a:txBody>
                    <a:bodyPr/>
                    <a:p>
                      <a:pPr algn="ctr" fontAlgn="ctr"/>
                      <a:r>
                        <a:rPr lang="zh-CN" altLang="en-US" sz="1000" b="1" i="0">
                          <a:solidFill>
                            <a:srgbClr val="000000"/>
                          </a:solidFill>
                          <a:latin typeface="华文楷体" panose="02010600040101010101" charset="-122"/>
                          <a:ea typeface="华文楷体" panose="02010600040101010101" charset="-122"/>
                        </a:rPr>
                        <a:t>小计</a:t>
                      </a:r>
                      <a:endParaRPr lang="zh-CN" altLang="en-US" sz="1000" b="1" i="0">
                        <a:solidFill>
                          <a:srgbClr val="000000"/>
                        </a:solidFill>
                        <a:latin typeface="华文楷体" panose="02010600040101010101" charset="-122"/>
                        <a:ea typeface="华文楷体" panose="02010600040101010101" charset="-122"/>
                      </a:endParaRPr>
                    </a:p>
                  </a:txBody>
                  <a:tcPr marL="6667" marR="6667" marT="6667" marB="0" anchor="ctr" anchorCtr="0">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lnT w="12700" cap="flat" cmpd="sng">
                      <a:solidFill>
                        <a:schemeClr val="bg1">
                          <a:lumMod val="75000"/>
                        </a:schemeClr>
                      </a:solidFill>
                      <a:prstDash val="solid"/>
                      <a:headEnd type="none" w="med" len="med"/>
                      <a:tailEnd type="none" w="med" len="med"/>
                    </a:lnT>
                    <a:lnB w="12700" cap="flat" cmpd="sng">
                      <a:solidFill>
                        <a:schemeClr val="bg1">
                          <a:lumMod val="75000"/>
                        </a:schemeClr>
                      </a:solidFill>
                      <a:prstDash val="solid"/>
                      <a:headEnd type="none" w="med" len="med"/>
                      <a:tailEnd type="none" w="med" len="med"/>
                    </a:lnB>
                    <a:solidFill>
                      <a:srgbClr val="FFFFCC"/>
                    </a:solidFill>
                  </a:tcPr>
                </a:tc>
                <a:tc hMerge="1">
                  <a:tcPr>
                    <a:lnR w="12700" cap="flat" cmpd="sng">
                      <a:solidFill>
                        <a:schemeClr val="bg1">
                          <a:lumMod val="75000"/>
                        </a:schemeClr>
                      </a:solidFill>
                      <a:prstDash val="solid"/>
                      <a:headEnd type="none" w="med" len="med"/>
                      <a:tailEnd type="none" w="med" len="med"/>
                    </a:lnR>
                    <a:lnT w="12700" cap="flat" cmpd="sng">
                      <a:solidFill>
                        <a:schemeClr val="bg1">
                          <a:lumMod val="75000"/>
                        </a:schemeClr>
                      </a:solidFill>
                      <a:prstDash val="solid"/>
                      <a:headEnd type="none" w="med" len="med"/>
                      <a:tailEnd type="none" w="med" len="med"/>
                    </a:lnT>
                    <a:lnB w="12700" cap="flat" cmpd="sng">
                      <a:solidFill>
                        <a:schemeClr val="bg1">
                          <a:lumMod val="75000"/>
                        </a:schemeClr>
                      </a:solidFill>
                      <a:prstDash val="solid"/>
                      <a:headEnd type="none" w="med" len="med"/>
                      <a:tailEnd type="none" w="med" len="med"/>
                    </a:lnB>
                  </a:tcPr>
                </a:tc>
                <a:tc>
                  <a:txBody>
                    <a:bodyPr/>
                    <a:p>
                      <a:pPr algn="ctr" fontAlgn="ctr"/>
                      <a:endParaRPr sz="800" b="1" i="0">
                        <a:solidFill>
                          <a:srgbClr val="000000"/>
                        </a:solidFill>
                        <a:latin typeface="华文楷体" panose="02010600040101010101" charset="-122"/>
                        <a:ea typeface="华文楷体" panose="02010600040101010101" charset="-122"/>
                      </a:endParaRPr>
                    </a:p>
                  </a:txBody>
                  <a:tcPr marL="6667" marR="6667" marT="6667" marB="0" anchor="ctr" anchorCtr="0">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lnT w="12700" cap="flat" cmpd="sng">
                      <a:solidFill>
                        <a:schemeClr val="bg1">
                          <a:lumMod val="75000"/>
                        </a:schemeClr>
                      </a:solidFill>
                      <a:prstDash val="solid"/>
                      <a:headEnd type="none" w="med" len="med"/>
                      <a:tailEnd type="none" w="med" len="med"/>
                    </a:lnT>
                    <a:lnB w="12700" cap="flat" cmpd="sng">
                      <a:solidFill>
                        <a:schemeClr val="bg1">
                          <a:lumMod val="75000"/>
                        </a:schemeClr>
                      </a:solidFill>
                      <a:prstDash val="solid"/>
                      <a:headEnd type="none" w="med" len="med"/>
                      <a:tailEnd type="none" w="med" len="med"/>
                    </a:lnB>
                    <a:solidFill>
                      <a:srgbClr val="FFFFCC"/>
                    </a:solidFill>
                  </a:tcPr>
                </a:tc>
                <a:tc>
                  <a:txBody>
                    <a:bodyPr/>
                    <a:p>
                      <a:pPr algn="ctr" fontAlgn="ctr"/>
                      <a:endParaRPr sz="800" b="1" i="0">
                        <a:solidFill>
                          <a:srgbClr val="000000"/>
                        </a:solidFill>
                        <a:latin typeface="华文楷体" panose="02010600040101010101" charset="-122"/>
                        <a:ea typeface="华文楷体" panose="02010600040101010101" charset="-122"/>
                      </a:endParaRPr>
                    </a:p>
                  </a:txBody>
                  <a:tcPr marL="6667" marR="6667" marT="6667" marB="0" anchor="ctr" anchorCtr="0">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lnT w="12700" cap="flat" cmpd="sng">
                      <a:solidFill>
                        <a:schemeClr val="bg1">
                          <a:lumMod val="75000"/>
                        </a:schemeClr>
                      </a:solidFill>
                      <a:prstDash val="solid"/>
                      <a:headEnd type="none" w="med" len="med"/>
                      <a:tailEnd type="none" w="med" len="med"/>
                    </a:lnT>
                    <a:lnB w="12700" cap="flat" cmpd="sng">
                      <a:solidFill>
                        <a:schemeClr val="bg1">
                          <a:lumMod val="75000"/>
                        </a:schemeClr>
                      </a:solidFill>
                      <a:prstDash val="solid"/>
                      <a:headEnd type="none" w="med" len="med"/>
                      <a:tailEnd type="none" w="med" len="med"/>
                    </a:lnB>
                    <a:solidFill>
                      <a:srgbClr val="FFFFCC"/>
                    </a:solidFill>
                  </a:tcPr>
                </a:tc>
                <a:tc>
                  <a:txBody>
                    <a:bodyPr/>
                    <a:p>
                      <a:pPr algn="ctr" fontAlgn="ctr"/>
                      <a:endParaRPr sz="800" b="1" i="0">
                        <a:solidFill>
                          <a:srgbClr val="000000"/>
                        </a:solidFill>
                        <a:latin typeface="华文楷体" panose="02010600040101010101" charset="-122"/>
                        <a:ea typeface="华文楷体" panose="02010600040101010101" charset="-122"/>
                      </a:endParaRPr>
                    </a:p>
                  </a:txBody>
                  <a:tcPr marL="6667" marR="6667" marT="6667" marB="0" anchor="ctr" anchorCtr="0">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lnT w="12700" cap="flat" cmpd="sng">
                      <a:solidFill>
                        <a:schemeClr val="bg1">
                          <a:lumMod val="75000"/>
                        </a:schemeClr>
                      </a:solidFill>
                      <a:prstDash val="solid"/>
                      <a:headEnd type="none" w="med" len="med"/>
                      <a:tailEnd type="none" w="med" len="med"/>
                    </a:lnT>
                    <a:lnB w="12700" cap="flat" cmpd="sng">
                      <a:solidFill>
                        <a:schemeClr val="bg1">
                          <a:lumMod val="75000"/>
                        </a:schemeClr>
                      </a:solidFill>
                      <a:prstDash val="solid"/>
                      <a:headEnd type="none" w="med" len="med"/>
                      <a:tailEnd type="none" w="med" len="med"/>
                    </a:lnB>
                    <a:solidFill>
                      <a:srgbClr val="FFFFCC"/>
                    </a:solidFill>
                  </a:tcPr>
                </a:tc>
                <a:tc>
                  <a:txBody>
                    <a:bodyPr/>
                    <a:p>
                      <a:pPr algn="ctr" fontAlgn="ctr"/>
                      <a:endParaRPr sz="800" b="1" i="0">
                        <a:solidFill>
                          <a:srgbClr val="000000"/>
                        </a:solidFill>
                        <a:latin typeface="华文楷体" panose="02010600040101010101" charset="-122"/>
                        <a:ea typeface="华文楷体" panose="02010600040101010101" charset="-122"/>
                      </a:endParaRPr>
                    </a:p>
                  </a:txBody>
                  <a:tcPr marL="6667" marR="6667" marT="6667" marB="0" anchor="ctr" anchorCtr="0">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lnT w="12700" cap="flat" cmpd="sng">
                      <a:solidFill>
                        <a:schemeClr val="bg1">
                          <a:lumMod val="75000"/>
                        </a:schemeClr>
                      </a:solidFill>
                      <a:prstDash val="solid"/>
                      <a:headEnd type="none" w="med" len="med"/>
                      <a:tailEnd type="none" w="med" len="med"/>
                    </a:lnT>
                    <a:lnB w="12700" cap="flat" cmpd="sng">
                      <a:solidFill>
                        <a:schemeClr val="bg1">
                          <a:lumMod val="75000"/>
                        </a:schemeClr>
                      </a:solidFill>
                      <a:prstDash val="solid"/>
                      <a:headEnd type="none" w="med" len="med"/>
                      <a:tailEnd type="none" w="med" len="med"/>
                    </a:lnB>
                    <a:solidFill>
                      <a:srgbClr val="FFFFCC"/>
                    </a:solidFill>
                  </a:tcPr>
                </a:tc>
                <a:tc>
                  <a:txBody>
                    <a:bodyPr/>
                    <a:p>
                      <a:pPr algn="ctr" fontAlgn="ctr"/>
                      <a:r>
                        <a:rPr lang="en-US" altLang="zh-CN" sz="800" b="1" i="0">
                          <a:solidFill>
                            <a:srgbClr val="000000"/>
                          </a:solidFill>
                          <a:latin typeface="华文楷体" panose="02010600040101010101" charset="-122"/>
                          <a:ea typeface="华文楷体" panose="02010600040101010101" charset="-122"/>
                        </a:rPr>
                        <a:t>74.4</a:t>
                      </a:r>
                      <a:endParaRPr lang="en-US" altLang="zh-CN" sz="800" b="1" i="0">
                        <a:solidFill>
                          <a:srgbClr val="000000"/>
                        </a:solidFill>
                        <a:latin typeface="华文楷体" panose="02010600040101010101" charset="-122"/>
                        <a:ea typeface="华文楷体" panose="02010600040101010101" charset="-122"/>
                      </a:endParaRPr>
                    </a:p>
                  </a:txBody>
                  <a:tcPr marL="6667" marR="6667" marT="6667" marB="0" anchor="ctr" anchorCtr="0">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lnT w="12700" cap="flat" cmpd="sng">
                      <a:solidFill>
                        <a:schemeClr val="bg1">
                          <a:lumMod val="75000"/>
                        </a:schemeClr>
                      </a:solidFill>
                      <a:prstDash val="solid"/>
                      <a:headEnd type="none" w="med" len="med"/>
                      <a:tailEnd type="none" w="med" len="med"/>
                    </a:lnT>
                    <a:lnB w="12700" cap="flat" cmpd="sng">
                      <a:solidFill>
                        <a:schemeClr val="bg1">
                          <a:lumMod val="75000"/>
                        </a:schemeClr>
                      </a:solidFill>
                      <a:prstDash val="solid"/>
                      <a:headEnd type="none" w="med" len="med"/>
                      <a:tailEnd type="none" w="med" len="med"/>
                    </a:lnB>
                    <a:solidFill>
                      <a:srgbClr val="FFFFCC"/>
                    </a:solidFill>
                  </a:tcPr>
                </a:tc>
                <a:tc>
                  <a:txBody>
                    <a:bodyPr/>
                    <a:p>
                      <a:pPr algn="l" fontAlgn="ctr"/>
                      <a:endParaRPr sz="800" b="1" i="0">
                        <a:solidFill>
                          <a:srgbClr val="000000"/>
                        </a:solidFill>
                        <a:latin typeface="华文楷体" panose="02010600040101010101" charset="-122"/>
                        <a:ea typeface="华文楷体" panose="02010600040101010101" charset="-122"/>
                      </a:endParaRPr>
                    </a:p>
                  </a:txBody>
                  <a:tcPr marL="6667" marR="6667" marT="6667" marB="0" anchor="ctr" anchorCtr="0">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lnT w="12700" cap="flat" cmpd="sng">
                      <a:solidFill>
                        <a:schemeClr val="bg1">
                          <a:lumMod val="75000"/>
                        </a:schemeClr>
                      </a:solidFill>
                      <a:prstDash val="solid"/>
                      <a:headEnd type="none" w="med" len="med"/>
                      <a:tailEnd type="none" w="med" len="med"/>
                    </a:lnT>
                    <a:lnB w="12700" cap="flat" cmpd="sng">
                      <a:solidFill>
                        <a:schemeClr val="bg1">
                          <a:lumMod val="75000"/>
                        </a:schemeClr>
                      </a:solidFill>
                      <a:prstDash val="solid"/>
                      <a:headEnd type="none" w="med" len="med"/>
                      <a:tailEnd type="none" w="med" len="med"/>
                    </a:lnB>
                    <a:solidFill>
                      <a:srgbClr val="FFFFCC"/>
                    </a:solidFill>
                  </a:tcPr>
                </a:tc>
              </a:tr>
              <a:tr h="189230">
                <a:tc gridSpan="3">
                  <a:txBody>
                    <a:bodyPr/>
                    <a:p>
                      <a:pPr algn="ctr" fontAlgn="ctr"/>
                      <a:r>
                        <a:rPr lang="en-US" altLang="zh-CN" sz="1000" b="1" i="0">
                          <a:solidFill>
                            <a:srgbClr val="000000"/>
                          </a:solidFill>
                          <a:latin typeface="华文楷体" panose="02010600040101010101" charset="-122"/>
                          <a:ea typeface="华文楷体" panose="02010600040101010101" charset="-122"/>
                        </a:rPr>
                        <a:t>Total</a:t>
                      </a:r>
                      <a:endParaRPr lang="en-US" altLang="zh-CN" sz="1000" b="1" i="0">
                        <a:solidFill>
                          <a:srgbClr val="000000"/>
                        </a:solidFill>
                        <a:latin typeface="华文楷体" panose="02010600040101010101" charset="-122"/>
                        <a:ea typeface="华文楷体" panose="02010600040101010101" charset="-122"/>
                      </a:endParaRPr>
                    </a:p>
                  </a:txBody>
                  <a:tcPr marL="6667" marR="6667" marT="6667" marB="0" anchor="ctr" anchorCtr="0">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lnT w="12700" cap="flat" cmpd="sng">
                      <a:solidFill>
                        <a:schemeClr val="bg1">
                          <a:lumMod val="75000"/>
                        </a:schemeClr>
                      </a:solidFill>
                      <a:prstDash val="solid"/>
                      <a:headEnd type="none" w="med" len="med"/>
                      <a:tailEnd type="none" w="med" len="med"/>
                    </a:lnT>
                    <a:lnB w="12700" cap="flat" cmpd="sng">
                      <a:solidFill>
                        <a:schemeClr val="bg1">
                          <a:lumMod val="75000"/>
                        </a:schemeClr>
                      </a:solidFill>
                      <a:prstDash val="solid"/>
                      <a:headEnd type="none" w="med" len="med"/>
                      <a:tailEnd type="none" w="med" len="med"/>
                    </a:lnB>
                    <a:solidFill>
                      <a:srgbClr val="F2F2F2"/>
                    </a:solidFill>
                  </a:tcPr>
                </a:tc>
                <a:tc hMerge="1">
                  <a:tcPr>
                    <a:lnT w="12700" cap="flat" cmpd="sng">
                      <a:solidFill>
                        <a:schemeClr val="bg1">
                          <a:lumMod val="75000"/>
                        </a:schemeClr>
                      </a:solidFill>
                      <a:prstDash val="solid"/>
                      <a:headEnd type="none" w="med" len="med"/>
                      <a:tailEnd type="none" w="med" len="med"/>
                    </a:lnT>
                    <a:lnB w="12700" cap="flat" cmpd="sng">
                      <a:solidFill>
                        <a:schemeClr val="bg1">
                          <a:lumMod val="75000"/>
                        </a:schemeClr>
                      </a:solidFill>
                      <a:prstDash val="solid"/>
                      <a:headEnd type="none" w="med" len="med"/>
                      <a:tailEnd type="none" w="med" len="med"/>
                    </a:lnB>
                  </a:tcPr>
                </a:tc>
                <a:tc hMerge="1">
                  <a:tcPr>
                    <a:lnR w="12700" cap="flat" cmpd="sng">
                      <a:solidFill>
                        <a:schemeClr val="bg1">
                          <a:lumMod val="75000"/>
                        </a:schemeClr>
                      </a:solidFill>
                      <a:prstDash val="solid"/>
                      <a:headEnd type="none" w="med" len="med"/>
                      <a:tailEnd type="none" w="med" len="med"/>
                    </a:lnR>
                    <a:lnT w="12700" cap="flat" cmpd="sng">
                      <a:solidFill>
                        <a:schemeClr val="bg1">
                          <a:lumMod val="75000"/>
                        </a:schemeClr>
                      </a:solidFill>
                      <a:prstDash val="solid"/>
                      <a:headEnd type="none" w="med" len="med"/>
                      <a:tailEnd type="none" w="med" len="med"/>
                    </a:lnT>
                    <a:lnB w="12700" cap="flat" cmpd="sng">
                      <a:solidFill>
                        <a:schemeClr val="bg1">
                          <a:lumMod val="75000"/>
                        </a:schemeClr>
                      </a:solidFill>
                      <a:prstDash val="solid"/>
                      <a:headEnd type="none" w="med" len="med"/>
                      <a:tailEnd type="none" w="med" len="med"/>
                    </a:lnB>
                  </a:tcPr>
                </a:tc>
                <a:tc>
                  <a:txBody>
                    <a:bodyPr/>
                    <a:p>
                      <a:pPr algn="ctr" fontAlgn="ctr"/>
                      <a:endParaRPr sz="800" b="1" i="0">
                        <a:solidFill>
                          <a:srgbClr val="000000"/>
                        </a:solidFill>
                        <a:latin typeface="华文楷体" panose="02010600040101010101" charset="-122"/>
                        <a:ea typeface="华文楷体" panose="02010600040101010101" charset="-122"/>
                      </a:endParaRPr>
                    </a:p>
                  </a:txBody>
                  <a:tcPr marL="6667" marR="6667" marT="6667" marB="0" anchor="ctr" anchorCtr="0">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lnT w="12700" cap="flat" cmpd="sng">
                      <a:solidFill>
                        <a:schemeClr val="bg1">
                          <a:lumMod val="75000"/>
                        </a:schemeClr>
                      </a:solidFill>
                      <a:prstDash val="solid"/>
                      <a:headEnd type="none" w="med" len="med"/>
                      <a:tailEnd type="none" w="med" len="med"/>
                    </a:lnT>
                    <a:lnB w="12700" cap="flat" cmpd="sng">
                      <a:solidFill>
                        <a:schemeClr val="bg1">
                          <a:lumMod val="75000"/>
                        </a:schemeClr>
                      </a:solidFill>
                      <a:prstDash val="solid"/>
                      <a:headEnd type="none" w="med" len="med"/>
                      <a:tailEnd type="none" w="med" len="med"/>
                    </a:lnB>
                    <a:solidFill>
                      <a:srgbClr val="F2F2F2"/>
                    </a:solidFill>
                  </a:tcPr>
                </a:tc>
                <a:tc>
                  <a:txBody>
                    <a:bodyPr/>
                    <a:p>
                      <a:pPr algn="ctr" fontAlgn="ctr"/>
                      <a:endParaRPr sz="800" b="1" i="0">
                        <a:solidFill>
                          <a:srgbClr val="000000"/>
                        </a:solidFill>
                        <a:latin typeface="华文楷体" panose="02010600040101010101" charset="-122"/>
                        <a:ea typeface="华文楷体" panose="02010600040101010101" charset="-122"/>
                      </a:endParaRPr>
                    </a:p>
                  </a:txBody>
                  <a:tcPr marL="6667" marR="6667" marT="6667" marB="0" anchor="ctr" anchorCtr="0">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lnT w="12700" cap="flat" cmpd="sng">
                      <a:solidFill>
                        <a:schemeClr val="bg1">
                          <a:lumMod val="75000"/>
                        </a:schemeClr>
                      </a:solidFill>
                      <a:prstDash val="solid"/>
                      <a:headEnd type="none" w="med" len="med"/>
                      <a:tailEnd type="none" w="med" len="med"/>
                    </a:lnT>
                    <a:lnB w="12700" cap="flat" cmpd="sng">
                      <a:solidFill>
                        <a:schemeClr val="bg1">
                          <a:lumMod val="75000"/>
                        </a:schemeClr>
                      </a:solidFill>
                      <a:prstDash val="solid"/>
                      <a:headEnd type="none" w="med" len="med"/>
                      <a:tailEnd type="none" w="med" len="med"/>
                    </a:lnB>
                    <a:solidFill>
                      <a:srgbClr val="F2F2F2"/>
                    </a:solidFill>
                  </a:tcPr>
                </a:tc>
                <a:tc>
                  <a:txBody>
                    <a:bodyPr/>
                    <a:p>
                      <a:pPr algn="ctr" fontAlgn="ctr"/>
                      <a:endParaRPr sz="800" b="1" i="0">
                        <a:solidFill>
                          <a:srgbClr val="000000"/>
                        </a:solidFill>
                        <a:latin typeface="华文楷体" panose="02010600040101010101" charset="-122"/>
                        <a:ea typeface="华文楷体" panose="02010600040101010101" charset="-122"/>
                      </a:endParaRPr>
                    </a:p>
                  </a:txBody>
                  <a:tcPr marL="6667" marR="6667" marT="6667" marB="0" anchor="ctr" anchorCtr="0">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lnT w="12700" cap="flat" cmpd="sng">
                      <a:solidFill>
                        <a:schemeClr val="bg1">
                          <a:lumMod val="75000"/>
                        </a:schemeClr>
                      </a:solidFill>
                      <a:prstDash val="solid"/>
                      <a:headEnd type="none" w="med" len="med"/>
                      <a:tailEnd type="none" w="med" len="med"/>
                    </a:lnT>
                    <a:lnB w="12700" cap="flat" cmpd="sng">
                      <a:solidFill>
                        <a:schemeClr val="bg1">
                          <a:lumMod val="75000"/>
                        </a:schemeClr>
                      </a:solidFill>
                      <a:prstDash val="solid"/>
                      <a:headEnd type="none" w="med" len="med"/>
                      <a:tailEnd type="none" w="med" len="med"/>
                    </a:lnB>
                    <a:solidFill>
                      <a:srgbClr val="F2F2F2"/>
                    </a:solidFill>
                  </a:tcPr>
                </a:tc>
                <a:tc>
                  <a:txBody>
                    <a:bodyPr/>
                    <a:p>
                      <a:pPr algn="ctr" fontAlgn="ctr"/>
                      <a:endParaRPr sz="800" b="1" i="0">
                        <a:solidFill>
                          <a:srgbClr val="000000"/>
                        </a:solidFill>
                        <a:latin typeface="华文楷体" panose="02010600040101010101" charset="-122"/>
                        <a:ea typeface="华文楷体" panose="02010600040101010101" charset="-122"/>
                      </a:endParaRPr>
                    </a:p>
                  </a:txBody>
                  <a:tcPr marL="6667" marR="6667" marT="6667" marB="0" anchor="ctr" anchorCtr="0">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lnT w="12700" cap="flat" cmpd="sng">
                      <a:solidFill>
                        <a:schemeClr val="bg1">
                          <a:lumMod val="75000"/>
                        </a:schemeClr>
                      </a:solidFill>
                      <a:prstDash val="solid"/>
                      <a:headEnd type="none" w="med" len="med"/>
                      <a:tailEnd type="none" w="med" len="med"/>
                    </a:lnT>
                    <a:lnB w="12700" cap="flat" cmpd="sng">
                      <a:solidFill>
                        <a:schemeClr val="bg1">
                          <a:lumMod val="75000"/>
                        </a:schemeClr>
                      </a:solidFill>
                      <a:prstDash val="solid"/>
                      <a:headEnd type="none" w="med" len="med"/>
                      <a:tailEnd type="none" w="med" len="med"/>
                    </a:lnB>
                    <a:solidFill>
                      <a:srgbClr val="F2F2F2"/>
                    </a:solidFill>
                  </a:tcPr>
                </a:tc>
                <a:tc>
                  <a:txBody>
                    <a:bodyPr/>
                    <a:p>
                      <a:pPr algn="ctr" fontAlgn="ctr"/>
                      <a:r>
                        <a:rPr lang="en-US" altLang="zh-CN" sz="1200" b="1" i="0">
                          <a:solidFill>
                            <a:srgbClr val="FF0000"/>
                          </a:solidFill>
                          <a:latin typeface="华文楷体" panose="02010600040101010101" charset="-122"/>
                          <a:ea typeface="华文楷体" panose="02010600040101010101" charset="-122"/>
                        </a:rPr>
                        <a:t>534.8</a:t>
                      </a:r>
                      <a:endParaRPr lang="en-US" altLang="zh-CN" sz="1200" b="1" i="0">
                        <a:solidFill>
                          <a:srgbClr val="FF0000"/>
                        </a:solidFill>
                        <a:latin typeface="华文楷体" panose="02010600040101010101" charset="-122"/>
                        <a:ea typeface="华文楷体" panose="02010600040101010101" charset="-122"/>
                      </a:endParaRPr>
                    </a:p>
                  </a:txBody>
                  <a:tcPr marL="6667" marR="6667" marT="6667" marB="0" anchor="ctr" anchorCtr="0">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lnT w="12700" cap="flat" cmpd="sng">
                      <a:solidFill>
                        <a:schemeClr val="bg1">
                          <a:lumMod val="75000"/>
                        </a:schemeClr>
                      </a:solidFill>
                      <a:prstDash val="solid"/>
                      <a:headEnd type="none" w="med" len="med"/>
                      <a:tailEnd type="none" w="med" len="med"/>
                    </a:lnT>
                    <a:lnB w="12700" cap="flat" cmpd="sng">
                      <a:solidFill>
                        <a:schemeClr val="bg1">
                          <a:lumMod val="75000"/>
                        </a:schemeClr>
                      </a:solidFill>
                      <a:prstDash val="solid"/>
                      <a:headEnd type="none" w="med" len="med"/>
                      <a:tailEnd type="none" w="med" len="med"/>
                    </a:lnB>
                    <a:solidFill>
                      <a:srgbClr val="F2F2F2"/>
                    </a:solidFill>
                  </a:tcPr>
                </a:tc>
                <a:tc>
                  <a:txBody>
                    <a:bodyPr/>
                    <a:p>
                      <a:pPr algn="l" fontAlgn="ctr"/>
                      <a:r>
                        <a:rPr lang="zh-CN" altLang="en-US" sz="800" b="1" i="0">
                          <a:solidFill>
                            <a:srgbClr val="000000"/>
                          </a:solidFill>
                          <a:latin typeface="华文楷体" panose="02010600040101010101" charset="-122"/>
                          <a:ea typeface="华文楷体" panose="02010600040101010101" charset="-122"/>
                        </a:rPr>
                        <a:t>仅设备转移过程的固定资产投资费，不含备品备件及维护保养费用</a:t>
                      </a:r>
                      <a:endParaRPr lang="zh-CN" altLang="en-US" sz="800" b="1" i="0">
                        <a:solidFill>
                          <a:srgbClr val="000000"/>
                        </a:solidFill>
                        <a:latin typeface="华文楷体" panose="02010600040101010101" charset="-122"/>
                        <a:ea typeface="华文楷体" panose="02010600040101010101" charset="-122"/>
                      </a:endParaRPr>
                    </a:p>
                  </a:txBody>
                  <a:tcPr marL="6667" marR="6667" marT="6667" marB="0" anchor="ctr" anchorCtr="0">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lnT w="12700" cap="flat" cmpd="sng">
                      <a:solidFill>
                        <a:schemeClr val="bg1">
                          <a:lumMod val="75000"/>
                        </a:schemeClr>
                      </a:solidFill>
                      <a:prstDash val="solid"/>
                      <a:headEnd type="none" w="med" len="med"/>
                      <a:tailEnd type="none" w="med" len="med"/>
                    </a:lnT>
                    <a:lnB w="12700" cap="flat" cmpd="sng">
                      <a:solidFill>
                        <a:schemeClr val="bg1">
                          <a:lumMod val="75000"/>
                        </a:schemeClr>
                      </a:solidFill>
                      <a:prstDash val="solid"/>
                      <a:headEnd type="none" w="med" len="med"/>
                      <a:tailEnd type="none" w="med" len="med"/>
                    </a:lnB>
                    <a:solidFill>
                      <a:srgbClr val="F2F2F2"/>
                    </a:solidFill>
                  </a:tcPr>
                </a:tc>
              </a:tr>
            </a:tbl>
          </a:graphicData>
        </a:graphic>
      </p:graphicFrame>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13"/>
          <p:cNvSpPr txBox="1"/>
          <p:nvPr/>
        </p:nvSpPr>
        <p:spPr>
          <a:xfrm>
            <a:off x="911225" y="252730"/>
            <a:ext cx="9049385" cy="460375"/>
          </a:xfrm>
          <a:prstGeom prst="rect">
            <a:avLst/>
          </a:prstGeom>
          <a:noFill/>
        </p:spPr>
        <p:txBody>
          <a:bodyPr wrap="square" rtlCol="0">
            <a:spAutoFit/>
            <a:scene3d>
              <a:camera prst="orthographicFront"/>
              <a:lightRig rig="threePt" dir="t"/>
            </a:scene3d>
            <a:sp3d contourW="12700"/>
          </a:bodyPr>
          <a:lstStyle>
            <a:defPPr>
              <a:defRPr lang="en-US"/>
            </a:defPPr>
            <a:lvl1pPr>
              <a:defRPr b="1" spc="282">
                <a:solidFill>
                  <a:schemeClr val="tx1">
                    <a:lumMod val="50000"/>
                    <a:lumOff val="50000"/>
                  </a:schemeClr>
                </a:solidFill>
                <a:latin typeface="微软雅黑" panose="020B0503020204020204" pitchFamily="34" charset="-122"/>
                <a:ea typeface="微软雅黑" panose="020B0503020204020204" pitchFamily="34" charset="-122"/>
              </a:defRPr>
            </a:lvl1pPr>
          </a:lstStyle>
          <a:p>
            <a:pPr latinLnBrk="1"/>
            <a:r>
              <a:rPr lang="en-US" altLang="zh-CN" sz="2400" dirty="0">
                <a:solidFill>
                  <a:srgbClr val="000000"/>
                </a:solidFill>
                <a:latin typeface="楷体" panose="02010609060101010101" pitchFamily="49" charset="-122"/>
                <a:ea typeface="楷体" panose="02010609060101010101" pitchFamily="49" charset="-122"/>
                <a:sym typeface="楷体" panose="02010609060101010101" pitchFamily="49" charset="-122"/>
              </a:rPr>
              <a:t>⑥ </a:t>
            </a:r>
            <a:r>
              <a:rPr lang="zh-CN" altLang="en-US" sz="2400" dirty="0">
                <a:solidFill>
                  <a:srgbClr val="000000"/>
                </a:solidFill>
                <a:latin typeface="楷体" panose="02010609060101010101" pitchFamily="49" charset="-122"/>
                <a:ea typeface="楷体" panose="02010609060101010101" pitchFamily="49" charset="-122"/>
                <a:sym typeface="楷体" panose="02010609060101010101" pitchFamily="49" charset="-122"/>
              </a:rPr>
              <a:t>设备投资计划</a:t>
            </a:r>
            <a:r>
              <a:rPr lang="en-US" altLang="zh-CN" sz="2400" dirty="0">
                <a:solidFill>
                  <a:srgbClr val="000000"/>
                </a:solidFill>
                <a:latin typeface="楷体" panose="02010609060101010101" pitchFamily="49" charset="-122"/>
                <a:ea typeface="楷体" panose="02010609060101010101" pitchFamily="49" charset="-122"/>
                <a:sym typeface="楷体" panose="02010609060101010101" pitchFamily="49" charset="-122"/>
              </a:rPr>
              <a:t>-</a:t>
            </a:r>
            <a:r>
              <a:rPr lang="zh-CN" altLang="en-US" sz="2400" dirty="0">
                <a:solidFill>
                  <a:srgbClr val="000000"/>
                </a:solidFill>
                <a:latin typeface="楷体" panose="02010609060101010101" pitchFamily="49" charset="-122"/>
                <a:ea typeface="楷体" panose="02010609060101010101" pitchFamily="49" charset="-122"/>
                <a:sym typeface="楷体" panose="02010609060101010101" pitchFamily="49" charset="-122"/>
              </a:rPr>
              <a:t>发泡</a:t>
            </a:r>
            <a:r>
              <a:rPr lang="zh-CN" altLang="en-US" sz="2400" dirty="0">
                <a:solidFill>
                  <a:srgbClr val="000000"/>
                </a:solidFill>
                <a:latin typeface="楷体" panose="02010609060101010101" pitchFamily="49" charset="-122"/>
                <a:ea typeface="楷体" panose="02010609060101010101" pitchFamily="49" charset="-122"/>
                <a:sym typeface="楷体" panose="02010609060101010101" pitchFamily="49" charset="-122"/>
              </a:rPr>
              <a:t>线</a:t>
            </a:r>
            <a:endParaRPr lang="zh-CN" altLang="en-US" sz="2400"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p:txBody>
      </p:sp>
      <p:graphicFrame>
        <p:nvGraphicFramePr>
          <p:cNvPr id="2" name="表格 1"/>
          <p:cNvGraphicFramePr/>
          <p:nvPr>
            <p:custDataLst>
              <p:tags r:id="rId1"/>
            </p:custDataLst>
          </p:nvPr>
        </p:nvGraphicFramePr>
        <p:xfrm>
          <a:off x="264795" y="911225"/>
          <a:ext cx="11645265" cy="5473065"/>
        </p:xfrm>
        <a:graphic>
          <a:graphicData uri="http://schemas.openxmlformats.org/drawingml/2006/table">
            <a:tbl>
              <a:tblPr/>
              <a:tblGrid>
                <a:gridCol w="697865"/>
                <a:gridCol w="741045"/>
                <a:gridCol w="1933575"/>
                <a:gridCol w="902335"/>
                <a:gridCol w="895350"/>
                <a:gridCol w="1057275"/>
                <a:gridCol w="1179195"/>
                <a:gridCol w="1172845"/>
                <a:gridCol w="3065780"/>
              </a:tblGrid>
              <a:tr h="341630">
                <a:tc>
                  <a:txBody>
                    <a:bodyPr/>
                    <a:p>
                      <a:pPr algn="ctr" fontAlgn="ctr"/>
                      <a:r>
                        <a:rPr lang="zh-CN" altLang="en-US" sz="1000" b="1" i="0">
                          <a:solidFill>
                            <a:srgbClr val="FFFFFF"/>
                          </a:solidFill>
                          <a:latin typeface="华文楷体" panose="02010600040101010101" charset="-122"/>
                          <a:ea typeface="华文楷体" panose="02010600040101010101" charset="-122"/>
                        </a:rPr>
                        <a:t>构成</a:t>
                      </a:r>
                      <a:endParaRPr lang="zh-CN" altLang="en-US" sz="1000" b="1" i="0">
                        <a:solidFill>
                          <a:srgbClr val="FFFFFF"/>
                        </a:solidFill>
                        <a:latin typeface="华文楷体" panose="02010600040101010101" charset="-122"/>
                        <a:ea typeface="华文楷体" panose="02010600040101010101" charset="-122"/>
                      </a:endParaRPr>
                    </a:p>
                  </a:txBody>
                  <a:tcPr marL="6667" marR="6667" marT="6667" marB="0" anchor="ctr" anchorCtr="0">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lnT w="12700" cap="flat" cmpd="sng">
                      <a:solidFill>
                        <a:schemeClr val="bg1">
                          <a:lumMod val="75000"/>
                        </a:schemeClr>
                      </a:solidFill>
                      <a:prstDash val="solid"/>
                      <a:headEnd type="none" w="med" len="med"/>
                      <a:tailEnd type="none" w="med" len="med"/>
                    </a:lnT>
                    <a:lnB w="12700" cap="flat" cmpd="sng">
                      <a:solidFill>
                        <a:schemeClr val="bg1">
                          <a:lumMod val="75000"/>
                        </a:schemeClr>
                      </a:solidFill>
                      <a:prstDash val="solid"/>
                      <a:headEnd type="none" w="med" len="med"/>
                      <a:tailEnd type="none" w="med" len="med"/>
                    </a:lnB>
                    <a:solidFill>
                      <a:srgbClr val="3890C2"/>
                    </a:solidFill>
                  </a:tcPr>
                </a:tc>
                <a:tc gridSpan="2">
                  <a:txBody>
                    <a:bodyPr/>
                    <a:p>
                      <a:pPr algn="ctr" fontAlgn="ctr"/>
                      <a:r>
                        <a:rPr lang="zh-CN" altLang="en-US" sz="1000" b="1" i="0">
                          <a:solidFill>
                            <a:srgbClr val="FFFFFF"/>
                          </a:solidFill>
                          <a:latin typeface="华文楷体" panose="02010600040101010101" charset="-122"/>
                          <a:ea typeface="华文楷体" panose="02010600040101010101" charset="-122"/>
                        </a:rPr>
                        <a:t>设备名</a:t>
                      </a:r>
                      <a:endParaRPr lang="zh-CN" altLang="en-US" sz="1000" b="1" i="0">
                        <a:solidFill>
                          <a:srgbClr val="FFFFFF"/>
                        </a:solidFill>
                        <a:latin typeface="华文楷体" panose="02010600040101010101" charset="-122"/>
                        <a:ea typeface="华文楷体" panose="02010600040101010101" charset="-122"/>
                      </a:endParaRPr>
                    </a:p>
                  </a:txBody>
                  <a:tcPr marL="6667" marR="6667" marT="6667" marB="0" anchor="ctr" anchorCtr="0">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lnT w="12700" cap="flat" cmpd="sng">
                      <a:solidFill>
                        <a:schemeClr val="bg1">
                          <a:lumMod val="75000"/>
                        </a:schemeClr>
                      </a:solidFill>
                      <a:prstDash val="solid"/>
                      <a:headEnd type="none" w="med" len="med"/>
                      <a:tailEnd type="none" w="med" len="med"/>
                    </a:lnT>
                    <a:lnB w="12700" cap="flat" cmpd="sng">
                      <a:solidFill>
                        <a:schemeClr val="bg1">
                          <a:lumMod val="75000"/>
                        </a:schemeClr>
                      </a:solidFill>
                      <a:prstDash val="solid"/>
                      <a:headEnd type="none" w="med" len="med"/>
                      <a:tailEnd type="none" w="med" len="med"/>
                    </a:lnB>
                    <a:solidFill>
                      <a:srgbClr val="3890C2"/>
                    </a:solidFill>
                  </a:tcPr>
                </a:tc>
                <a:tc hMerge="1">
                  <a:tcPr>
                    <a:lnR w="12700" cap="flat" cmpd="sng">
                      <a:solidFill>
                        <a:schemeClr val="bg1">
                          <a:lumMod val="75000"/>
                        </a:schemeClr>
                      </a:solidFill>
                      <a:prstDash val="solid"/>
                      <a:headEnd type="none" w="med" len="med"/>
                      <a:tailEnd type="none" w="med" len="med"/>
                    </a:lnR>
                    <a:lnT w="12700" cap="flat" cmpd="sng">
                      <a:solidFill>
                        <a:schemeClr val="bg1">
                          <a:lumMod val="75000"/>
                        </a:schemeClr>
                      </a:solidFill>
                      <a:prstDash val="solid"/>
                      <a:headEnd type="none" w="med" len="med"/>
                      <a:tailEnd type="none" w="med" len="med"/>
                    </a:lnT>
                    <a:lnB w="12700" cap="flat" cmpd="sng">
                      <a:solidFill>
                        <a:schemeClr val="bg1">
                          <a:lumMod val="75000"/>
                        </a:schemeClr>
                      </a:solidFill>
                      <a:prstDash val="solid"/>
                      <a:headEnd type="none" w="med" len="med"/>
                      <a:tailEnd type="none" w="med" len="med"/>
                    </a:lnB>
                  </a:tcPr>
                </a:tc>
                <a:tc>
                  <a:txBody>
                    <a:bodyPr/>
                    <a:p>
                      <a:pPr algn="ctr" fontAlgn="ctr"/>
                      <a:r>
                        <a:rPr lang="zh-CN" altLang="en-US" sz="1000" b="1" i="0">
                          <a:solidFill>
                            <a:srgbClr val="FFFFFF"/>
                          </a:solidFill>
                          <a:latin typeface="华文楷体" panose="02010600040101010101" charset="-122"/>
                          <a:ea typeface="华文楷体" panose="02010600040101010101" charset="-122"/>
                        </a:rPr>
                        <a:t>单位</a:t>
                      </a:r>
                      <a:endParaRPr lang="zh-CN" altLang="en-US" sz="1000" b="1" i="0">
                        <a:solidFill>
                          <a:srgbClr val="FFFFFF"/>
                        </a:solidFill>
                        <a:latin typeface="华文楷体" panose="02010600040101010101" charset="-122"/>
                        <a:ea typeface="华文楷体" panose="02010600040101010101" charset="-122"/>
                      </a:endParaRPr>
                    </a:p>
                  </a:txBody>
                  <a:tcPr marL="6667" marR="6667" marT="6667" marB="0" anchor="ctr" anchorCtr="0">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lnT w="12700" cap="flat" cmpd="sng">
                      <a:solidFill>
                        <a:schemeClr val="bg1">
                          <a:lumMod val="75000"/>
                        </a:schemeClr>
                      </a:solidFill>
                      <a:prstDash val="solid"/>
                      <a:headEnd type="none" w="med" len="med"/>
                      <a:tailEnd type="none" w="med" len="med"/>
                    </a:lnT>
                    <a:lnB w="12700" cap="flat" cmpd="sng">
                      <a:solidFill>
                        <a:schemeClr val="bg1">
                          <a:lumMod val="75000"/>
                        </a:schemeClr>
                      </a:solidFill>
                      <a:prstDash val="solid"/>
                      <a:headEnd type="none" w="med" len="med"/>
                      <a:tailEnd type="none" w="med" len="med"/>
                    </a:lnB>
                    <a:solidFill>
                      <a:srgbClr val="3890C2"/>
                    </a:solidFill>
                  </a:tcPr>
                </a:tc>
                <a:tc>
                  <a:txBody>
                    <a:bodyPr/>
                    <a:p>
                      <a:pPr algn="ctr" fontAlgn="ctr"/>
                      <a:r>
                        <a:rPr lang="zh-CN" altLang="en-US" sz="1000" b="1" i="0">
                          <a:solidFill>
                            <a:srgbClr val="FFFFFF"/>
                          </a:solidFill>
                          <a:latin typeface="华文楷体" panose="02010600040101010101" charset="-122"/>
                          <a:ea typeface="华文楷体" panose="02010600040101010101" charset="-122"/>
                        </a:rPr>
                        <a:t>数量</a:t>
                      </a:r>
                      <a:endParaRPr lang="zh-CN" altLang="en-US" sz="1000" b="1" i="0">
                        <a:solidFill>
                          <a:srgbClr val="FFFFFF"/>
                        </a:solidFill>
                        <a:latin typeface="华文楷体" panose="02010600040101010101" charset="-122"/>
                        <a:ea typeface="华文楷体" panose="02010600040101010101" charset="-122"/>
                      </a:endParaRPr>
                    </a:p>
                  </a:txBody>
                  <a:tcPr marL="6667" marR="6667" marT="6667" marB="0" anchor="ctr" anchorCtr="0">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lnT w="12700" cap="flat" cmpd="sng">
                      <a:solidFill>
                        <a:schemeClr val="bg1">
                          <a:lumMod val="75000"/>
                        </a:schemeClr>
                      </a:solidFill>
                      <a:prstDash val="solid"/>
                      <a:headEnd type="none" w="med" len="med"/>
                      <a:tailEnd type="none" w="med" len="med"/>
                    </a:lnT>
                    <a:lnB w="12700" cap="flat" cmpd="sng">
                      <a:solidFill>
                        <a:schemeClr val="bg1">
                          <a:lumMod val="75000"/>
                        </a:schemeClr>
                      </a:solidFill>
                      <a:prstDash val="solid"/>
                      <a:headEnd type="none" w="med" len="med"/>
                      <a:tailEnd type="none" w="med" len="med"/>
                    </a:lnB>
                    <a:solidFill>
                      <a:srgbClr val="3890C2"/>
                    </a:solidFill>
                  </a:tcPr>
                </a:tc>
                <a:tc>
                  <a:txBody>
                    <a:bodyPr/>
                    <a:p>
                      <a:pPr algn="ctr" fontAlgn="ctr"/>
                      <a:r>
                        <a:rPr lang="zh-CN" altLang="en-US" sz="1000" b="1" i="0">
                          <a:solidFill>
                            <a:srgbClr val="FFFFFF"/>
                          </a:solidFill>
                          <a:latin typeface="华文楷体" panose="02010600040101010101" charset="-122"/>
                          <a:ea typeface="华文楷体" panose="02010600040101010101" charset="-122"/>
                          <a:cs typeface="华文楷体" panose="02010600040101010101" charset="-122"/>
                        </a:rPr>
                        <a:t>改造</a:t>
                      </a:r>
                      <a:r>
                        <a:rPr lang="en-US" altLang="zh-CN" sz="1000" b="1" i="0">
                          <a:solidFill>
                            <a:srgbClr val="FFFFFF"/>
                          </a:solidFill>
                          <a:latin typeface="华文楷体" panose="02010600040101010101" charset="-122"/>
                          <a:ea typeface="华文楷体" panose="02010600040101010101" charset="-122"/>
                          <a:cs typeface="华文楷体" panose="02010600040101010101" charset="-122"/>
                        </a:rPr>
                        <a:t>/</a:t>
                      </a:r>
                      <a:r>
                        <a:rPr lang="zh-CN" altLang="en-US" sz="1000" b="1" i="0">
                          <a:solidFill>
                            <a:srgbClr val="FFFFFF"/>
                          </a:solidFill>
                          <a:latin typeface="华文楷体" panose="02010600040101010101" charset="-122"/>
                          <a:ea typeface="华文楷体" panose="02010600040101010101" charset="-122"/>
                          <a:cs typeface="华文楷体" panose="02010600040101010101" charset="-122"/>
                        </a:rPr>
                        <a:t>新做</a:t>
                      </a:r>
                      <a:endParaRPr lang="zh-CN" altLang="en-US" sz="1000" b="1" i="0">
                        <a:solidFill>
                          <a:srgbClr val="FFFFFF"/>
                        </a:solidFill>
                        <a:latin typeface="华文楷体" panose="02010600040101010101" charset="-122"/>
                        <a:ea typeface="华文楷体" panose="02010600040101010101" charset="-122"/>
                        <a:cs typeface="华文楷体" panose="02010600040101010101" charset="-122"/>
                      </a:endParaRPr>
                    </a:p>
                  </a:txBody>
                  <a:tcPr marL="6667" marR="6667" marT="6667" marB="0" anchor="ctr" anchorCtr="0">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lnT w="12700" cap="flat" cmpd="sng">
                      <a:solidFill>
                        <a:schemeClr val="bg1">
                          <a:lumMod val="75000"/>
                        </a:schemeClr>
                      </a:solidFill>
                      <a:prstDash val="solid"/>
                      <a:headEnd type="none" w="med" len="med"/>
                      <a:tailEnd type="none" w="med" len="med"/>
                    </a:lnT>
                    <a:lnB w="12700" cap="flat" cmpd="sng">
                      <a:solidFill>
                        <a:schemeClr val="bg1">
                          <a:lumMod val="75000"/>
                        </a:schemeClr>
                      </a:solidFill>
                      <a:prstDash val="solid"/>
                      <a:headEnd type="none" w="med" len="med"/>
                      <a:tailEnd type="none" w="med" len="med"/>
                    </a:lnB>
                    <a:solidFill>
                      <a:srgbClr val="3890C2"/>
                    </a:solidFill>
                  </a:tcPr>
                </a:tc>
                <a:tc>
                  <a:txBody>
                    <a:bodyPr/>
                    <a:p>
                      <a:pPr algn="ctr" fontAlgn="ctr"/>
                      <a:r>
                        <a:rPr lang="zh-CN" altLang="en-US" sz="1000" b="1" i="0">
                          <a:solidFill>
                            <a:srgbClr val="FFFFFF"/>
                          </a:solidFill>
                          <a:latin typeface="华文楷体" panose="02010600040101010101" charset="-122"/>
                          <a:ea typeface="华文楷体" panose="02010600040101010101" charset="-122"/>
                          <a:cs typeface="华文楷体" panose="02010600040101010101" charset="-122"/>
                        </a:rPr>
                        <a:t>单价</a:t>
                      </a:r>
                      <a:br>
                        <a:rPr lang="zh-CN" altLang="en-US" sz="1000" b="1" i="0">
                          <a:solidFill>
                            <a:srgbClr val="FFFFFF"/>
                          </a:solidFill>
                          <a:latin typeface="华文楷体" panose="02010600040101010101" charset="-122"/>
                          <a:ea typeface="华文楷体" panose="02010600040101010101" charset="-122"/>
                          <a:cs typeface="华文楷体" panose="02010600040101010101" charset="-122"/>
                        </a:rPr>
                      </a:br>
                      <a:r>
                        <a:rPr lang="en-US" altLang="zh-CN" sz="1000" b="1" i="0">
                          <a:solidFill>
                            <a:srgbClr val="FFFFFF"/>
                          </a:solidFill>
                          <a:latin typeface="华文楷体" panose="02010600040101010101" charset="-122"/>
                          <a:ea typeface="华文楷体" panose="02010600040101010101" charset="-122"/>
                          <a:cs typeface="华文楷体" panose="02010600040101010101" charset="-122"/>
                        </a:rPr>
                        <a:t>RMB</a:t>
                      </a:r>
                      <a:r>
                        <a:rPr lang="zh-CN" altLang="en-US" sz="1000" b="1" i="0">
                          <a:solidFill>
                            <a:srgbClr val="FFFFFF"/>
                          </a:solidFill>
                          <a:latin typeface="华文楷体" panose="02010600040101010101" charset="-122"/>
                          <a:ea typeface="华文楷体" panose="02010600040101010101" charset="-122"/>
                          <a:cs typeface="华文楷体" panose="02010600040101010101" charset="-122"/>
                        </a:rPr>
                        <a:t>（万元）</a:t>
                      </a:r>
                      <a:endParaRPr lang="zh-CN" altLang="en-US" sz="1000" b="1" i="0">
                        <a:solidFill>
                          <a:srgbClr val="FFFFFF"/>
                        </a:solidFill>
                        <a:latin typeface="华文楷体" panose="02010600040101010101" charset="-122"/>
                        <a:ea typeface="华文楷体" panose="02010600040101010101" charset="-122"/>
                        <a:cs typeface="华文楷体" panose="02010600040101010101" charset="-122"/>
                      </a:endParaRPr>
                    </a:p>
                  </a:txBody>
                  <a:tcPr marL="6667" marR="6667" marT="6667" marB="0" anchor="ctr" anchorCtr="0">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lnT w="12700" cap="flat" cmpd="sng">
                      <a:solidFill>
                        <a:schemeClr val="bg1">
                          <a:lumMod val="75000"/>
                        </a:schemeClr>
                      </a:solidFill>
                      <a:prstDash val="solid"/>
                      <a:headEnd type="none" w="med" len="med"/>
                      <a:tailEnd type="none" w="med" len="med"/>
                    </a:lnT>
                    <a:lnB w="12700" cap="flat" cmpd="sng">
                      <a:solidFill>
                        <a:schemeClr val="bg1">
                          <a:lumMod val="75000"/>
                        </a:schemeClr>
                      </a:solidFill>
                      <a:prstDash val="solid"/>
                      <a:headEnd type="none" w="med" len="med"/>
                      <a:tailEnd type="none" w="med" len="med"/>
                    </a:lnB>
                    <a:solidFill>
                      <a:srgbClr val="3890C2"/>
                    </a:solidFill>
                  </a:tcPr>
                </a:tc>
                <a:tc>
                  <a:txBody>
                    <a:bodyPr/>
                    <a:p>
                      <a:pPr algn="ctr" fontAlgn="ctr"/>
                      <a:r>
                        <a:rPr lang="zh-CN" altLang="en-US" sz="1000" b="1" i="0">
                          <a:solidFill>
                            <a:srgbClr val="FFFFFF"/>
                          </a:solidFill>
                          <a:latin typeface="华文楷体" panose="02010600040101010101" charset="-122"/>
                          <a:ea typeface="华文楷体" panose="02010600040101010101" charset="-122"/>
                          <a:cs typeface="华文楷体" panose="02010600040101010101" charset="-122"/>
                        </a:rPr>
                        <a:t>总价</a:t>
                      </a:r>
                      <a:br>
                        <a:rPr lang="zh-CN" altLang="en-US" sz="1000" b="1" i="0">
                          <a:solidFill>
                            <a:srgbClr val="FFFFFF"/>
                          </a:solidFill>
                          <a:latin typeface="华文楷体" panose="02010600040101010101" charset="-122"/>
                          <a:ea typeface="华文楷体" panose="02010600040101010101" charset="-122"/>
                          <a:cs typeface="华文楷体" panose="02010600040101010101" charset="-122"/>
                        </a:rPr>
                      </a:br>
                      <a:r>
                        <a:rPr lang="en-US" altLang="zh-CN" sz="1000" b="1" i="0">
                          <a:solidFill>
                            <a:srgbClr val="FFFFFF"/>
                          </a:solidFill>
                          <a:latin typeface="华文楷体" panose="02010600040101010101" charset="-122"/>
                          <a:ea typeface="华文楷体" panose="02010600040101010101" charset="-122"/>
                          <a:cs typeface="华文楷体" panose="02010600040101010101" charset="-122"/>
                        </a:rPr>
                        <a:t>RMB</a:t>
                      </a:r>
                      <a:r>
                        <a:rPr lang="zh-CN" altLang="en-US" sz="1000" b="1" i="0">
                          <a:solidFill>
                            <a:srgbClr val="FFFFFF"/>
                          </a:solidFill>
                          <a:latin typeface="华文楷体" panose="02010600040101010101" charset="-122"/>
                          <a:ea typeface="华文楷体" panose="02010600040101010101" charset="-122"/>
                          <a:cs typeface="华文楷体" panose="02010600040101010101" charset="-122"/>
                        </a:rPr>
                        <a:t>（万元）</a:t>
                      </a:r>
                      <a:endParaRPr lang="zh-CN" altLang="en-US" sz="1000" b="1" i="0">
                        <a:solidFill>
                          <a:srgbClr val="FFFFFF"/>
                        </a:solidFill>
                        <a:latin typeface="华文楷体" panose="02010600040101010101" charset="-122"/>
                        <a:ea typeface="华文楷体" panose="02010600040101010101" charset="-122"/>
                        <a:cs typeface="华文楷体" panose="02010600040101010101" charset="-122"/>
                      </a:endParaRPr>
                    </a:p>
                  </a:txBody>
                  <a:tcPr marL="6667" marR="6667" marT="6667" marB="0" anchor="ctr" anchorCtr="0">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lnT w="12700" cap="flat" cmpd="sng">
                      <a:solidFill>
                        <a:schemeClr val="bg1">
                          <a:lumMod val="75000"/>
                        </a:schemeClr>
                      </a:solidFill>
                      <a:prstDash val="solid"/>
                      <a:headEnd type="none" w="med" len="med"/>
                      <a:tailEnd type="none" w="med" len="med"/>
                    </a:lnT>
                    <a:lnB w="12700" cap="flat" cmpd="sng">
                      <a:solidFill>
                        <a:schemeClr val="bg1">
                          <a:lumMod val="75000"/>
                        </a:schemeClr>
                      </a:solidFill>
                      <a:prstDash val="solid"/>
                      <a:headEnd type="none" w="med" len="med"/>
                      <a:tailEnd type="none" w="med" len="med"/>
                    </a:lnB>
                    <a:solidFill>
                      <a:srgbClr val="3890C2"/>
                    </a:solidFill>
                  </a:tcPr>
                </a:tc>
                <a:tc>
                  <a:txBody>
                    <a:bodyPr/>
                    <a:p>
                      <a:pPr algn="ctr" fontAlgn="ctr"/>
                      <a:r>
                        <a:rPr lang="zh-CN" altLang="en-US" sz="1000" b="1" i="0">
                          <a:solidFill>
                            <a:srgbClr val="FFFFFF"/>
                          </a:solidFill>
                          <a:latin typeface="华文楷体" panose="02010600040101010101" charset="-122"/>
                          <a:ea typeface="华文楷体" panose="02010600040101010101" charset="-122"/>
                        </a:rPr>
                        <a:t>备注</a:t>
                      </a:r>
                      <a:endParaRPr lang="zh-CN" altLang="en-US" sz="1000" b="1" i="0">
                        <a:solidFill>
                          <a:srgbClr val="FFFFFF"/>
                        </a:solidFill>
                        <a:latin typeface="华文楷体" panose="02010600040101010101" charset="-122"/>
                        <a:ea typeface="华文楷体" panose="02010600040101010101" charset="-122"/>
                      </a:endParaRPr>
                    </a:p>
                  </a:txBody>
                  <a:tcPr marL="6667" marR="6667" marT="6667" marB="0" anchor="ctr" anchorCtr="0">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lnT w="12700" cap="flat" cmpd="sng">
                      <a:solidFill>
                        <a:schemeClr val="bg1">
                          <a:lumMod val="75000"/>
                        </a:schemeClr>
                      </a:solidFill>
                      <a:prstDash val="solid"/>
                      <a:headEnd type="none" w="med" len="med"/>
                      <a:tailEnd type="none" w="med" len="med"/>
                    </a:lnT>
                    <a:lnB w="12700" cap="flat" cmpd="sng">
                      <a:solidFill>
                        <a:schemeClr val="bg1">
                          <a:lumMod val="75000"/>
                        </a:schemeClr>
                      </a:solidFill>
                      <a:prstDash val="solid"/>
                      <a:headEnd type="none" w="med" len="med"/>
                      <a:tailEnd type="none" w="med" len="med"/>
                    </a:lnB>
                    <a:solidFill>
                      <a:srgbClr val="3890C2"/>
                    </a:solidFill>
                  </a:tcPr>
                </a:tc>
              </a:tr>
              <a:tr h="344170">
                <a:tc rowSpan="22">
                  <a:txBody>
                    <a:bodyPr/>
                    <a:p>
                      <a:pPr algn="ctr" fontAlgn="ctr"/>
                      <a:r>
                        <a:rPr lang="zh-CN" altLang="en-US" sz="1000" b="1" i="0">
                          <a:solidFill>
                            <a:srgbClr val="000000"/>
                          </a:solidFill>
                          <a:latin typeface="华文楷体" panose="02010600040101010101" charset="-122"/>
                          <a:ea typeface="华文楷体" panose="02010600040101010101" charset="-122"/>
                        </a:rPr>
                        <a:t>发泡车间</a:t>
                      </a:r>
                      <a:endParaRPr lang="zh-CN" altLang="en-US" sz="1000" b="1" i="0">
                        <a:solidFill>
                          <a:srgbClr val="000000"/>
                        </a:solidFill>
                        <a:latin typeface="华文楷体" panose="02010600040101010101" charset="-122"/>
                        <a:ea typeface="华文楷体" panose="02010600040101010101" charset="-122"/>
                      </a:endParaRPr>
                    </a:p>
                  </a:txBody>
                  <a:tcPr marL="6667" marR="6667" marT="6667" marB="0" anchor="ctr" anchorCtr="0">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lnT w="12700" cap="flat" cmpd="sng">
                      <a:solidFill>
                        <a:schemeClr val="bg1">
                          <a:lumMod val="75000"/>
                        </a:schemeClr>
                      </a:solidFill>
                      <a:prstDash val="solid"/>
                      <a:headEnd type="none" w="med" len="med"/>
                      <a:tailEnd type="none" w="med" len="med"/>
                    </a:lnT>
                    <a:lnB w="12700" cap="flat" cmpd="sng">
                      <a:solidFill>
                        <a:schemeClr val="bg1">
                          <a:lumMod val="75000"/>
                        </a:schemeClr>
                      </a:solidFill>
                      <a:prstDash val="solid"/>
                      <a:headEnd type="none" w="med" len="med"/>
                      <a:tailEnd type="none" w="med" len="med"/>
                    </a:lnB>
                    <a:solidFill>
                      <a:srgbClr val="F2F2F2"/>
                    </a:solidFill>
                  </a:tcPr>
                </a:tc>
                <a:tc rowSpan="5">
                  <a:txBody>
                    <a:bodyPr/>
                    <a:p>
                      <a:pPr algn="ctr" fontAlgn="ctr"/>
                      <a:r>
                        <a:rPr lang="zh-CN" altLang="en-US" sz="1000" b="1" i="0">
                          <a:solidFill>
                            <a:srgbClr val="000000"/>
                          </a:solidFill>
                          <a:latin typeface="华文楷体" panose="02010600040101010101" charset="-122"/>
                          <a:ea typeface="华文楷体" panose="02010600040101010101" charset="-122"/>
                        </a:rPr>
                        <a:t>发泡线</a:t>
                      </a:r>
                      <a:endParaRPr lang="zh-CN" altLang="en-US" sz="1000" b="1" i="0">
                        <a:solidFill>
                          <a:srgbClr val="000000"/>
                        </a:solidFill>
                        <a:latin typeface="华文楷体" panose="02010600040101010101" charset="-122"/>
                        <a:ea typeface="华文楷体" panose="02010600040101010101" charset="-122"/>
                      </a:endParaRPr>
                    </a:p>
                  </a:txBody>
                  <a:tcPr marL="6667" marR="6667" marT="6667" marB="0" anchor="ctr" anchorCtr="0">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lnT w="12700" cap="flat" cmpd="sng">
                      <a:solidFill>
                        <a:schemeClr val="bg1">
                          <a:lumMod val="75000"/>
                        </a:schemeClr>
                      </a:solidFill>
                      <a:prstDash val="solid"/>
                      <a:headEnd type="none" w="med" len="med"/>
                      <a:tailEnd type="none" w="med" len="med"/>
                    </a:lnT>
                    <a:lnB w="12700" cap="flat" cmpd="sng">
                      <a:solidFill>
                        <a:schemeClr val="bg1">
                          <a:lumMod val="75000"/>
                        </a:schemeClr>
                      </a:solidFill>
                      <a:prstDash val="solid"/>
                      <a:headEnd type="none" w="med" len="med"/>
                      <a:tailEnd type="none" w="med" len="med"/>
                    </a:lnB>
                    <a:solidFill>
                      <a:srgbClr val="FFFFCC"/>
                    </a:solidFill>
                  </a:tcPr>
                </a:tc>
                <a:tc>
                  <a:txBody>
                    <a:bodyPr/>
                    <a:p>
                      <a:pPr algn="ctr" fontAlgn="ctr"/>
                      <a:r>
                        <a:rPr lang="en-US" altLang="zh-CN" sz="800" b="1" i="0">
                          <a:solidFill>
                            <a:srgbClr val="000000"/>
                          </a:solidFill>
                          <a:latin typeface="华文楷体" panose="02010600040101010101" charset="-122"/>
                          <a:ea typeface="华文楷体" panose="02010600040101010101" charset="-122"/>
                          <a:cs typeface="华文楷体" panose="02010600040101010101" charset="-122"/>
                        </a:rPr>
                        <a:t>· </a:t>
                      </a:r>
                      <a:r>
                        <a:rPr lang="zh-CN" altLang="en-US" sz="800" b="1" i="0">
                          <a:solidFill>
                            <a:srgbClr val="000000"/>
                          </a:solidFill>
                          <a:latin typeface="华文楷体" panose="02010600040101010101" charset="-122"/>
                          <a:ea typeface="华文楷体" panose="02010600040101010101" charset="-122"/>
                          <a:cs typeface="华文楷体" panose="02010600040101010101" charset="-122"/>
                        </a:rPr>
                        <a:t>发泡线体</a:t>
                      </a:r>
                      <a:r>
                        <a:rPr lang="en-US" altLang="zh-CN" sz="800" b="1" i="0">
                          <a:solidFill>
                            <a:srgbClr val="000000"/>
                          </a:solidFill>
                          <a:latin typeface="华文楷体" panose="02010600040101010101" charset="-122"/>
                          <a:ea typeface="华文楷体" panose="02010600040101010101" charset="-122"/>
                          <a:cs typeface="华文楷体" panose="02010600040101010101" charset="-122"/>
                        </a:rPr>
                        <a:t>-</a:t>
                      </a:r>
                      <a:r>
                        <a:rPr lang="zh-CN" altLang="en-US" sz="800" b="1" i="0">
                          <a:solidFill>
                            <a:srgbClr val="000000"/>
                          </a:solidFill>
                          <a:latin typeface="华文楷体" panose="02010600040101010101" charset="-122"/>
                          <a:ea typeface="华文楷体" panose="02010600040101010101" charset="-122"/>
                          <a:cs typeface="华文楷体" panose="02010600040101010101" charset="-122"/>
                        </a:rPr>
                        <a:t>湿部</a:t>
                      </a:r>
                      <a:br>
                        <a:rPr lang="zh-CN" altLang="en-US" sz="800" b="1" i="0">
                          <a:solidFill>
                            <a:srgbClr val="000000"/>
                          </a:solidFill>
                          <a:latin typeface="华文楷体" panose="02010600040101010101" charset="-122"/>
                          <a:ea typeface="华文楷体" panose="02010600040101010101" charset="-122"/>
                          <a:cs typeface="华文楷体" panose="02010600040101010101" charset="-122"/>
                        </a:rPr>
                      </a:br>
                      <a:r>
                        <a:rPr lang="zh-CN" altLang="en-US" sz="800" b="1" i="0">
                          <a:solidFill>
                            <a:srgbClr val="000000"/>
                          </a:solidFill>
                          <a:latin typeface="华文楷体" panose="02010600040101010101" charset="-122"/>
                          <a:ea typeface="华文楷体" panose="02010600040101010101" charset="-122"/>
                          <a:cs typeface="华文楷体" panose="02010600040101010101" charset="-122"/>
                        </a:rPr>
                        <a:t>（克劳斯马菲）</a:t>
                      </a:r>
                      <a:endParaRPr lang="zh-CN" altLang="en-US" sz="800" b="1" i="0">
                        <a:solidFill>
                          <a:srgbClr val="000000"/>
                        </a:solidFill>
                        <a:latin typeface="华文楷体" panose="02010600040101010101" charset="-122"/>
                        <a:ea typeface="华文楷体" panose="02010600040101010101" charset="-122"/>
                        <a:cs typeface="华文楷体" panose="02010600040101010101" charset="-122"/>
                      </a:endParaRPr>
                    </a:p>
                  </a:txBody>
                  <a:tcPr marL="6667" marR="6667" marT="6667" marB="0" anchor="ctr" anchorCtr="0">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lnT w="12700" cap="flat" cmpd="sng">
                      <a:solidFill>
                        <a:schemeClr val="bg1">
                          <a:lumMod val="75000"/>
                        </a:schemeClr>
                      </a:solidFill>
                      <a:prstDash val="solid"/>
                      <a:headEnd type="none" w="med" len="med"/>
                      <a:tailEnd type="none" w="med" len="med"/>
                    </a:lnT>
                    <a:lnB w="12700" cap="flat" cmpd="sng">
                      <a:solidFill>
                        <a:schemeClr val="bg1">
                          <a:lumMod val="75000"/>
                        </a:schemeClr>
                      </a:solidFill>
                      <a:prstDash val="solid"/>
                      <a:headEnd type="none" w="med" len="med"/>
                      <a:tailEnd type="none" w="med" len="med"/>
                    </a:lnB>
                    <a:solidFill>
                      <a:srgbClr val="FFFFFF"/>
                    </a:solidFill>
                  </a:tcPr>
                </a:tc>
                <a:tc>
                  <a:txBody>
                    <a:bodyPr/>
                    <a:p>
                      <a:pPr algn="ctr" fontAlgn="ctr"/>
                      <a:r>
                        <a:rPr lang="zh-CN" altLang="en-US" sz="800" b="1" i="0">
                          <a:solidFill>
                            <a:srgbClr val="000000"/>
                          </a:solidFill>
                          <a:latin typeface="华文楷体" panose="02010600040101010101" charset="-122"/>
                          <a:ea typeface="华文楷体" panose="02010600040101010101" charset="-122"/>
                        </a:rPr>
                        <a:t>套</a:t>
                      </a:r>
                      <a:endParaRPr lang="zh-CN" altLang="en-US" sz="800" b="1" i="0">
                        <a:solidFill>
                          <a:srgbClr val="000000"/>
                        </a:solidFill>
                        <a:latin typeface="华文楷体" panose="02010600040101010101" charset="-122"/>
                        <a:ea typeface="华文楷体" panose="02010600040101010101" charset="-122"/>
                      </a:endParaRPr>
                    </a:p>
                  </a:txBody>
                  <a:tcPr marL="6667" marR="6667" marT="6667" marB="0" anchor="ctr" anchorCtr="0">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lnT w="12700" cap="flat" cmpd="sng">
                      <a:solidFill>
                        <a:schemeClr val="bg1">
                          <a:lumMod val="75000"/>
                        </a:schemeClr>
                      </a:solidFill>
                      <a:prstDash val="solid"/>
                      <a:headEnd type="none" w="med" len="med"/>
                      <a:tailEnd type="none" w="med" len="med"/>
                    </a:lnT>
                    <a:lnB w="12700" cap="flat" cmpd="sng">
                      <a:solidFill>
                        <a:schemeClr val="bg1">
                          <a:lumMod val="75000"/>
                        </a:schemeClr>
                      </a:solidFill>
                      <a:prstDash val="solid"/>
                      <a:headEnd type="none" w="med" len="med"/>
                      <a:tailEnd type="none" w="med" len="med"/>
                    </a:lnB>
                    <a:solidFill>
                      <a:srgbClr val="FFFFFF"/>
                    </a:solidFill>
                  </a:tcPr>
                </a:tc>
                <a:tc>
                  <a:txBody>
                    <a:bodyPr/>
                    <a:p>
                      <a:pPr algn="ctr" fontAlgn="ctr"/>
                      <a:r>
                        <a:rPr lang="en-US" altLang="zh-CN" sz="800" b="1" i="0">
                          <a:solidFill>
                            <a:srgbClr val="000000"/>
                          </a:solidFill>
                          <a:latin typeface="华文楷体" panose="02010600040101010101" charset="-122"/>
                          <a:ea typeface="华文楷体" panose="02010600040101010101" charset="-122"/>
                        </a:rPr>
                        <a:t>1</a:t>
                      </a:r>
                      <a:endParaRPr lang="en-US" altLang="zh-CN" sz="800" b="1" i="0">
                        <a:solidFill>
                          <a:srgbClr val="000000"/>
                        </a:solidFill>
                        <a:latin typeface="华文楷体" panose="02010600040101010101" charset="-122"/>
                        <a:ea typeface="华文楷体" panose="02010600040101010101" charset="-122"/>
                      </a:endParaRPr>
                    </a:p>
                  </a:txBody>
                  <a:tcPr marL="6667" marR="6667" marT="6667" marB="0" anchor="ctr" anchorCtr="0">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lnT w="12700" cap="flat" cmpd="sng">
                      <a:solidFill>
                        <a:schemeClr val="bg1">
                          <a:lumMod val="75000"/>
                        </a:schemeClr>
                      </a:solidFill>
                      <a:prstDash val="solid"/>
                      <a:headEnd type="none" w="med" len="med"/>
                      <a:tailEnd type="none" w="med" len="med"/>
                    </a:lnT>
                    <a:lnB w="12700" cap="flat" cmpd="sng">
                      <a:solidFill>
                        <a:schemeClr val="bg1">
                          <a:lumMod val="75000"/>
                        </a:schemeClr>
                      </a:solidFill>
                      <a:prstDash val="solid"/>
                      <a:headEnd type="none" w="med" len="med"/>
                      <a:tailEnd type="none" w="med" len="med"/>
                    </a:lnB>
                    <a:solidFill>
                      <a:srgbClr val="FFFFFF"/>
                    </a:solidFill>
                  </a:tcPr>
                </a:tc>
                <a:tc>
                  <a:txBody>
                    <a:bodyPr/>
                    <a:p>
                      <a:pPr algn="ctr" fontAlgn="ctr"/>
                      <a:r>
                        <a:rPr lang="zh-CN" altLang="en-US" sz="800" b="1" i="0">
                          <a:solidFill>
                            <a:srgbClr val="000000"/>
                          </a:solidFill>
                          <a:latin typeface="华文楷体" panose="02010600040101010101" charset="-122"/>
                          <a:ea typeface="华文楷体" panose="02010600040101010101" charset="-122"/>
                        </a:rPr>
                        <a:t>新做</a:t>
                      </a:r>
                      <a:endParaRPr lang="zh-CN" altLang="en-US" sz="800" b="1" i="0">
                        <a:solidFill>
                          <a:srgbClr val="000000"/>
                        </a:solidFill>
                        <a:latin typeface="华文楷体" panose="02010600040101010101" charset="-122"/>
                        <a:ea typeface="华文楷体" panose="02010600040101010101" charset="-122"/>
                      </a:endParaRPr>
                    </a:p>
                  </a:txBody>
                  <a:tcPr marL="6667" marR="6667" marT="6667" marB="0" anchor="ctr" anchorCtr="0">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lnT w="12700" cap="flat" cmpd="sng">
                      <a:solidFill>
                        <a:schemeClr val="bg1">
                          <a:lumMod val="75000"/>
                        </a:schemeClr>
                      </a:solidFill>
                      <a:prstDash val="solid"/>
                      <a:headEnd type="none" w="med" len="med"/>
                      <a:tailEnd type="none" w="med" len="med"/>
                    </a:lnT>
                    <a:lnB w="12700" cap="flat" cmpd="sng">
                      <a:solidFill>
                        <a:schemeClr val="bg1">
                          <a:lumMod val="75000"/>
                        </a:schemeClr>
                      </a:solidFill>
                      <a:prstDash val="solid"/>
                      <a:headEnd type="none" w="med" len="med"/>
                      <a:tailEnd type="none" w="med" len="med"/>
                    </a:lnB>
                    <a:solidFill>
                      <a:srgbClr val="FFFFFF"/>
                    </a:solidFill>
                  </a:tcPr>
                </a:tc>
                <a:tc>
                  <a:txBody>
                    <a:bodyPr/>
                    <a:p>
                      <a:pPr algn="ctr" fontAlgn="ctr"/>
                      <a:r>
                        <a:rPr lang="en-US" altLang="zh-CN" sz="800" b="1" i="0">
                          <a:solidFill>
                            <a:srgbClr val="000000"/>
                          </a:solidFill>
                          <a:latin typeface="华文楷体" panose="02010600040101010101" charset="-122"/>
                          <a:ea typeface="华文楷体" panose="02010600040101010101" charset="-122"/>
                        </a:rPr>
                        <a:t>1014</a:t>
                      </a:r>
                      <a:endParaRPr lang="en-US" altLang="zh-CN" sz="800" b="1" i="0">
                        <a:solidFill>
                          <a:srgbClr val="000000"/>
                        </a:solidFill>
                        <a:latin typeface="华文楷体" panose="02010600040101010101" charset="-122"/>
                        <a:ea typeface="华文楷体" panose="02010600040101010101" charset="-122"/>
                      </a:endParaRPr>
                    </a:p>
                  </a:txBody>
                  <a:tcPr marL="6667" marR="6667" marT="6667" marB="0" anchor="ctr" anchorCtr="0">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lnT w="12700" cap="flat" cmpd="sng">
                      <a:solidFill>
                        <a:schemeClr val="bg1">
                          <a:lumMod val="75000"/>
                        </a:schemeClr>
                      </a:solidFill>
                      <a:prstDash val="solid"/>
                      <a:headEnd type="none" w="med" len="med"/>
                      <a:tailEnd type="none" w="med" len="med"/>
                    </a:lnT>
                    <a:lnB w="12700" cap="flat" cmpd="sng">
                      <a:solidFill>
                        <a:schemeClr val="bg1">
                          <a:lumMod val="75000"/>
                        </a:schemeClr>
                      </a:solidFill>
                      <a:prstDash val="solid"/>
                      <a:headEnd type="none" w="med" len="med"/>
                      <a:tailEnd type="none" w="med" len="med"/>
                    </a:lnB>
                    <a:solidFill>
                      <a:srgbClr val="FFFFFF"/>
                    </a:solidFill>
                  </a:tcPr>
                </a:tc>
                <a:tc>
                  <a:txBody>
                    <a:bodyPr/>
                    <a:p>
                      <a:pPr algn="ctr" fontAlgn="ctr"/>
                      <a:r>
                        <a:rPr lang="en-US" altLang="zh-CN" sz="800" b="1" i="0">
                          <a:solidFill>
                            <a:srgbClr val="000000"/>
                          </a:solidFill>
                          <a:latin typeface="华文楷体" panose="02010600040101010101" charset="-122"/>
                          <a:ea typeface="华文楷体" panose="02010600040101010101" charset="-122"/>
                        </a:rPr>
                        <a:t>1014</a:t>
                      </a:r>
                      <a:endParaRPr lang="en-US" altLang="zh-CN" sz="800" b="1" i="0">
                        <a:solidFill>
                          <a:srgbClr val="000000"/>
                        </a:solidFill>
                        <a:latin typeface="华文楷体" panose="02010600040101010101" charset="-122"/>
                        <a:ea typeface="华文楷体" panose="02010600040101010101" charset="-122"/>
                      </a:endParaRPr>
                    </a:p>
                  </a:txBody>
                  <a:tcPr marL="6667" marR="6667" marT="6667" marB="0" anchor="ctr" anchorCtr="0">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lnT w="12700" cap="flat" cmpd="sng">
                      <a:solidFill>
                        <a:schemeClr val="bg1">
                          <a:lumMod val="75000"/>
                        </a:schemeClr>
                      </a:solidFill>
                      <a:prstDash val="solid"/>
                      <a:headEnd type="none" w="med" len="med"/>
                      <a:tailEnd type="none" w="med" len="med"/>
                    </a:lnT>
                    <a:lnB w="12700" cap="flat" cmpd="sng">
                      <a:solidFill>
                        <a:schemeClr val="bg1">
                          <a:lumMod val="75000"/>
                        </a:schemeClr>
                      </a:solidFill>
                      <a:prstDash val="solid"/>
                      <a:headEnd type="none" w="med" len="med"/>
                      <a:tailEnd type="none" w="med" len="med"/>
                    </a:lnB>
                    <a:solidFill>
                      <a:srgbClr val="FFFFFF"/>
                    </a:solidFill>
                  </a:tcPr>
                </a:tc>
                <a:tc>
                  <a:txBody>
                    <a:bodyPr/>
                    <a:p>
                      <a:pPr algn="l" fontAlgn="ctr"/>
                      <a:r>
                        <a:rPr lang="en-US" altLang="zh-CN" sz="800" b="1" i="0">
                          <a:solidFill>
                            <a:srgbClr val="000000"/>
                          </a:solidFill>
                          <a:latin typeface="华文楷体" panose="02010600040101010101" charset="-122"/>
                          <a:ea typeface="华文楷体" panose="02010600040101010101" charset="-122"/>
                          <a:cs typeface="华文楷体" panose="02010600040101010101" charset="-122"/>
                        </a:rPr>
                        <a:t>· 4</a:t>
                      </a:r>
                      <a:r>
                        <a:rPr lang="zh-CN" altLang="en-US" sz="800" b="1" i="0">
                          <a:solidFill>
                            <a:srgbClr val="000000"/>
                          </a:solidFill>
                          <a:latin typeface="华文楷体" panose="02010600040101010101" charset="-122"/>
                          <a:ea typeface="华文楷体" panose="02010600040101010101" charset="-122"/>
                          <a:cs typeface="华文楷体" panose="02010600040101010101" charset="-122"/>
                        </a:rPr>
                        <a:t>组分高压发泡机   </a:t>
                      </a:r>
                      <a:r>
                        <a:rPr lang="en-US" altLang="zh-CN" sz="800" b="1" i="0">
                          <a:solidFill>
                            <a:srgbClr val="000000"/>
                          </a:solidFill>
                          <a:latin typeface="华文楷体" panose="02010600040101010101" charset="-122"/>
                          <a:ea typeface="华文楷体" panose="02010600040101010101" charset="-122"/>
                          <a:cs typeface="华文楷体" panose="02010600040101010101" charset="-122"/>
                        </a:rPr>
                        <a:t>4-500L </a:t>
                      </a:r>
                      <a:r>
                        <a:rPr lang="zh-CN" altLang="en-US" sz="800" b="1" i="0">
                          <a:solidFill>
                            <a:srgbClr val="000000"/>
                          </a:solidFill>
                          <a:latin typeface="华文楷体" panose="02010600040101010101" charset="-122"/>
                          <a:ea typeface="华文楷体" panose="02010600040101010101" charset="-122"/>
                          <a:cs typeface="华文楷体" panose="02010600040101010101" charset="-122"/>
                        </a:rPr>
                        <a:t>供料系统  双机器人浇筑 </a:t>
                      </a:r>
                      <a:br>
                        <a:rPr lang="zh-CN" altLang="en-US" sz="800" b="1" i="0">
                          <a:solidFill>
                            <a:srgbClr val="000000"/>
                          </a:solidFill>
                          <a:latin typeface="华文楷体" panose="02010600040101010101" charset="-122"/>
                          <a:ea typeface="华文楷体" panose="02010600040101010101" charset="-122"/>
                          <a:cs typeface="华文楷体" panose="02010600040101010101" charset="-122"/>
                        </a:rPr>
                      </a:br>
                      <a:endParaRPr lang="zh-CN" altLang="en-US" sz="800" b="1" i="0">
                        <a:solidFill>
                          <a:srgbClr val="000000"/>
                        </a:solidFill>
                        <a:latin typeface="华文楷体" panose="02010600040101010101" charset="-122"/>
                        <a:ea typeface="华文楷体" panose="02010600040101010101" charset="-122"/>
                        <a:cs typeface="华文楷体" panose="02010600040101010101" charset="-122"/>
                      </a:endParaRPr>
                    </a:p>
                  </a:txBody>
                  <a:tcPr marL="6667" marR="6667" marT="6667" marB="0" anchor="ctr" anchorCtr="0">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lnT w="12700" cap="flat" cmpd="sng">
                      <a:solidFill>
                        <a:schemeClr val="bg1">
                          <a:lumMod val="75000"/>
                        </a:schemeClr>
                      </a:solidFill>
                      <a:prstDash val="solid"/>
                      <a:headEnd type="none" w="med" len="med"/>
                      <a:tailEnd type="none" w="med" len="med"/>
                    </a:lnT>
                    <a:lnB w="12700" cap="flat" cmpd="sng">
                      <a:solidFill>
                        <a:schemeClr val="bg1">
                          <a:lumMod val="75000"/>
                        </a:schemeClr>
                      </a:solidFill>
                      <a:prstDash val="solid"/>
                      <a:headEnd type="none" w="med" len="med"/>
                      <a:tailEnd type="none" w="med" len="med"/>
                    </a:lnB>
                    <a:solidFill>
                      <a:srgbClr val="FFFFFF"/>
                    </a:solidFill>
                  </a:tcPr>
                </a:tc>
              </a:tr>
              <a:tr h="307975">
                <a:tc vMerge="1">
                  <a:tcPr>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tcPr>
                </a:tc>
                <a:tc vMerge="1">
                  <a:tcPr>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tcPr>
                </a:tc>
                <a:tc>
                  <a:txBody>
                    <a:bodyPr/>
                    <a:p>
                      <a:pPr algn="ctr" fontAlgn="ctr"/>
                      <a:r>
                        <a:rPr lang="zh-CN" altLang="en-US" sz="800" b="1" i="0">
                          <a:solidFill>
                            <a:srgbClr val="000000"/>
                          </a:solidFill>
                          <a:latin typeface="华文楷体" panose="02010600040101010101" charset="-122"/>
                          <a:ea typeface="华文楷体" panose="02010600040101010101" charset="-122"/>
                          <a:cs typeface="华文楷体" panose="02010600040101010101" charset="-122"/>
                        </a:rPr>
                        <a:t>发泡线体</a:t>
                      </a:r>
                      <a:r>
                        <a:rPr lang="en-US" altLang="zh-CN" sz="800" b="1" i="0">
                          <a:solidFill>
                            <a:srgbClr val="000000"/>
                          </a:solidFill>
                          <a:latin typeface="华文楷体" panose="02010600040101010101" charset="-122"/>
                          <a:ea typeface="华文楷体" panose="02010600040101010101" charset="-122"/>
                          <a:cs typeface="华文楷体" panose="02010600040101010101" charset="-122"/>
                        </a:rPr>
                        <a:t>-</a:t>
                      </a:r>
                      <a:r>
                        <a:rPr lang="zh-CN" altLang="en-US" sz="800" b="1" i="0">
                          <a:solidFill>
                            <a:srgbClr val="000000"/>
                          </a:solidFill>
                          <a:latin typeface="华文楷体" panose="02010600040101010101" charset="-122"/>
                          <a:ea typeface="华文楷体" panose="02010600040101010101" charset="-122"/>
                          <a:cs typeface="华文楷体" panose="02010600040101010101" charset="-122"/>
                        </a:rPr>
                        <a:t>干部</a:t>
                      </a:r>
                      <a:br>
                        <a:rPr lang="zh-CN" altLang="en-US" sz="800" b="1" i="0">
                          <a:solidFill>
                            <a:srgbClr val="000000"/>
                          </a:solidFill>
                          <a:latin typeface="华文楷体" panose="02010600040101010101" charset="-122"/>
                          <a:ea typeface="华文楷体" panose="02010600040101010101" charset="-122"/>
                          <a:cs typeface="华文楷体" panose="02010600040101010101" charset="-122"/>
                        </a:rPr>
                      </a:br>
                      <a:r>
                        <a:rPr lang="zh-CN" altLang="en-US" sz="800" b="1" i="0">
                          <a:solidFill>
                            <a:srgbClr val="000000"/>
                          </a:solidFill>
                          <a:latin typeface="华文楷体" panose="02010600040101010101" charset="-122"/>
                          <a:ea typeface="华文楷体" panose="02010600040101010101" charset="-122"/>
                          <a:cs typeface="华文楷体" panose="02010600040101010101" charset="-122"/>
                        </a:rPr>
                        <a:t>（湖南精正）</a:t>
                      </a:r>
                      <a:endParaRPr lang="zh-CN" altLang="en-US" sz="800" b="1" i="0">
                        <a:solidFill>
                          <a:srgbClr val="000000"/>
                        </a:solidFill>
                        <a:latin typeface="华文楷体" panose="02010600040101010101" charset="-122"/>
                        <a:ea typeface="华文楷体" panose="02010600040101010101" charset="-122"/>
                        <a:cs typeface="华文楷体" panose="02010600040101010101" charset="-122"/>
                      </a:endParaRPr>
                    </a:p>
                  </a:txBody>
                  <a:tcPr marL="6667" marR="6667" marT="6667" marB="0" anchor="ctr" anchorCtr="0">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lnT w="12700" cap="flat" cmpd="sng">
                      <a:solidFill>
                        <a:schemeClr val="bg1">
                          <a:lumMod val="75000"/>
                        </a:schemeClr>
                      </a:solidFill>
                      <a:prstDash val="solid"/>
                      <a:headEnd type="none" w="med" len="med"/>
                      <a:tailEnd type="none" w="med" len="med"/>
                    </a:lnT>
                    <a:lnB w="12700" cap="flat" cmpd="sng">
                      <a:solidFill>
                        <a:schemeClr val="bg1">
                          <a:lumMod val="75000"/>
                        </a:schemeClr>
                      </a:solidFill>
                      <a:prstDash val="solid"/>
                      <a:headEnd type="none" w="med" len="med"/>
                      <a:tailEnd type="none" w="med" len="med"/>
                    </a:lnB>
                    <a:solidFill>
                      <a:srgbClr val="FFFFFF"/>
                    </a:solidFill>
                  </a:tcPr>
                </a:tc>
                <a:tc>
                  <a:txBody>
                    <a:bodyPr/>
                    <a:p>
                      <a:pPr algn="ctr" fontAlgn="ctr"/>
                      <a:r>
                        <a:rPr lang="zh-CN" altLang="en-US" sz="800" b="1" i="0">
                          <a:solidFill>
                            <a:srgbClr val="000000"/>
                          </a:solidFill>
                          <a:latin typeface="华文楷体" panose="02010600040101010101" charset="-122"/>
                          <a:ea typeface="华文楷体" panose="02010600040101010101" charset="-122"/>
                        </a:rPr>
                        <a:t>套</a:t>
                      </a:r>
                      <a:endParaRPr lang="zh-CN" altLang="en-US" sz="800" b="1" i="0">
                        <a:solidFill>
                          <a:srgbClr val="000000"/>
                        </a:solidFill>
                        <a:latin typeface="华文楷体" panose="02010600040101010101" charset="-122"/>
                        <a:ea typeface="华文楷体" panose="02010600040101010101" charset="-122"/>
                      </a:endParaRPr>
                    </a:p>
                  </a:txBody>
                  <a:tcPr marL="6667" marR="6667" marT="6667" marB="0" anchor="ctr" anchorCtr="0">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lnT w="12700" cap="flat" cmpd="sng">
                      <a:solidFill>
                        <a:schemeClr val="bg1">
                          <a:lumMod val="75000"/>
                        </a:schemeClr>
                      </a:solidFill>
                      <a:prstDash val="solid"/>
                      <a:headEnd type="none" w="med" len="med"/>
                      <a:tailEnd type="none" w="med" len="med"/>
                    </a:lnT>
                    <a:lnB w="12700" cap="flat" cmpd="sng">
                      <a:solidFill>
                        <a:schemeClr val="bg1">
                          <a:lumMod val="75000"/>
                        </a:schemeClr>
                      </a:solidFill>
                      <a:prstDash val="solid"/>
                      <a:headEnd type="none" w="med" len="med"/>
                      <a:tailEnd type="none" w="med" len="med"/>
                    </a:lnB>
                    <a:solidFill>
                      <a:srgbClr val="FFFFFF"/>
                    </a:solidFill>
                  </a:tcPr>
                </a:tc>
                <a:tc>
                  <a:txBody>
                    <a:bodyPr/>
                    <a:p>
                      <a:pPr algn="ctr" fontAlgn="ctr"/>
                      <a:r>
                        <a:rPr lang="en-US" altLang="zh-CN" sz="800" b="1" i="0">
                          <a:solidFill>
                            <a:srgbClr val="000000"/>
                          </a:solidFill>
                          <a:latin typeface="华文楷体" panose="02010600040101010101" charset="-122"/>
                          <a:ea typeface="华文楷体" panose="02010600040101010101" charset="-122"/>
                        </a:rPr>
                        <a:t>1</a:t>
                      </a:r>
                      <a:endParaRPr lang="en-US" altLang="zh-CN" sz="800" b="1" i="0">
                        <a:solidFill>
                          <a:srgbClr val="000000"/>
                        </a:solidFill>
                        <a:latin typeface="华文楷体" panose="02010600040101010101" charset="-122"/>
                        <a:ea typeface="华文楷体" panose="02010600040101010101" charset="-122"/>
                      </a:endParaRPr>
                    </a:p>
                  </a:txBody>
                  <a:tcPr marL="6667" marR="6667" marT="6667" marB="0" anchor="ctr" anchorCtr="0">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lnT w="12700" cap="flat" cmpd="sng">
                      <a:solidFill>
                        <a:schemeClr val="bg1">
                          <a:lumMod val="75000"/>
                        </a:schemeClr>
                      </a:solidFill>
                      <a:prstDash val="solid"/>
                      <a:headEnd type="none" w="med" len="med"/>
                      <a:tailEnd type="none" w="med" len="med"/>
                    </a:lnT>
                    <a:lnB w="12700" cap="flat" cmpd="sng">
                      <a:solidFill>
                        <a:schemeClr val="bg1">
                          <a:lumMod val="75000"/>
                        </a:schemeClr>
                      </a:solidFill>
                      <a:prstDash val="solid"/>
                      <a:headEnd type="none" w="med" len="med"/>
                      <a:tailEnd type="none" w="med" len="med"/>
                    </a:lnB>
                    <a:solidFill>
                      <a:srgbClr val="FFFFFF"/>
                    </a:solidFill>
                  </a:tcPr>
                </a:tc>
                <a:tc>
                  <a:txBody>
                    <a:bodyPr/>
                    <a:p>
                      <a:pPr algn="ctr" fontAlgn="ctr"/>
                      <a:r>
                        <a:rPr lang="zh-CN" altLang="en-US" sz="800" b="1" i="0">
                          <a:solidFill>
                            <a:srgbClr val="000000"/>
                          </a:solidFill>
                          <a:latin typeface="华文楷体" panose="02010600040101010101" charset="-122"/>
                          <a:ea typeface="华文楷体" panose="02010600040101010101" charset="-122"/>
                        </a:rPr>
                        <a:t>新做</a:t>
                      </a:r>
                      <a:endParaRPr lang="zh-CN" altLang="en-US" sz="800" b="1" i="0">
                        <a:solidFill>
                          <a:srgbClr val="000000"/>
                        </a:solidFill>
                        <a:latin typeface="华文楷体" panose="02010600040101010101" charset="-122"/>
                        <a:ea typeface="华文楷体" panose="02010600040101010101" charset="-122"/>
                      </a:endParaRPr>
                    </a:p>
                  </a:txBody>
                  <a:tcPr marL="6667" marR="6667" marT="6667" marB="0" anchor="ctr" anchorCtr="0">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lnT w="12700" cap="flat" cmpd="sng">
                      <a:solidFill>
                        <a:schemeClr val="bg1">
                          <a:lumMod val="75000"/>
                        </a:schemeClr>
                      </a:solidFill>
                      <a:prstDash val="solid"/>
                      <a:headEnd type="none" w="med" len="med"/>
                      <a:tailEnd type="none" w="med" len="med"/>
                    </a:lnT>
                    <a:lnB w="12700" cap="flat" cmpd="sng">
                      <a:solidFill>
                        <a:schemeClr val="bg1">
                          <a:lumMod val="75000"/>
                        </a:schemeClr>
                      </a:solidFill>
                      <a:prstDash val="solid"/>
                      <a:headEnd type="none" w="med" len="med"/>
                      <a:tailEnd type="none" w="med" len="med"/>
                    </a:lnB>
                    <a:solidFill>
                      <a:srgbClr val="FFFFFF"/>
                    </a:solidFill>
                  </a:tcPr>
                </a:tc>
                <a:tc>
                  <a:txBody>
                    <a:bodyPr/>
                    <a:p>
                      <a:pPr algn="ctr" fontAlgn="ctr"/>
                      <a:r>
                        <a:rPr lang="en-US" altLang="zh-CN" sz="800" b="1" i="0">
                          <a:solidFill>
                            <a:srgbClr val="000000"/>
                          </a:solidFill>
                          <a:latin typeface="华文楷体" panose="02010600040101010101" charset="-122"/>
                          <a:ea typeface="华文楷体" panose="02010600040101010101" charset="-122"/>
                        </a:rPr>
                        <a:t>623.28</a:t>
                      </a:r>
                      <a:endParaRPr lang="en-US" altLang="zh-CN" sz="800" b="1" i="0">
                        <a:solidFill>
                          <a:srgbClr val="000000"/>
                        </a:solidFill>
                        <a:latin typeface="华文楷体" panose="02010600040101010101" charset="-122"/>
                        <a:ea typeface="华文楷体" panose="02010600040101010101" charset="-122"/>
                      </a:endParaRPr>
                    </a:p>
                  </a:txBody>
                  <a:tcPr marL="6667" marR="6667" marT="6667" marB="0" anchor="ctr" anchorCtr="0">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lnT w="12700" cap="flat" cmpd="sng">
                      <a:solidFill>
                        <a:schemeClr val="bg1">
                          <a:lumMod val="75000"/>
                        </a:schemeClr>
                      </a:solidFill>
                      <a:prstDash val="solid"/>
                      <a:headEnd type="none" w="med" len="med"/>
                      <a:tailEnd type="none" w="med" len="med"/>
                    </a:lnT>
                    <a:lnB w="12700" cap="flat" cmpd="sng">
                      <a:solidFill>
                        <a:schemeClr val="bg1">
                          <a:lumMod val="75000"/>
                        </a:schemeClr>
                      </a:solidFill>
                      <a:prstDash val="solid"/>
                      <a:headEnd type="none" w="med" len="med"/>
                      <a:tailEnd type="none" w="med" len="med"/>
                    </a:lnB>
                    <a:solidFill>
                      <a:srgbClr val="FFFFFF"/>
                    </a:solidFill>
                  </a:tcPr>
                </a:tc>
                <a:tc>
                  <a:txBody>
                    <a:bodyPr/>
                    <a:p>
                      <a:pPr algn="ctr" fontAlgn="ctr"/>
                      <a:r>
                        <a:rPr lang="en-US" altLang="zh-CN" sz="800" b="1" i="0">
                          <a:solidFill>
                            <a:srgbClr val="000000"/>
                          </a:solidFill>
                          <a:latin typeface="华文楷体" panose="02010600040101010101" charset="-122"/>
                          <a:ea typeface="华文楷体" panose="02010600040101010101" charset="-122"/>
                        </a:rPr>
                        <a:t>623.28</a:t>
                      </a:r>
                      <a:endParaRPr lang="en-US" altLang="zh-CN" sz="800" b="1" i="0">
                        <a:solidFill>
                          <a:srgbClr val="000000"/>
                        </a:solidFill>
                        <a:latin typeface="华文楷体" panose="02010600040101010101" charset="-122"/>
                        <a:ea typeface="华文楷体" panose="02010600040101010101" charset="-122"/>
                      </a:endParaRPr>
                    </a:p>
                  </a:txBody>
                  <a:tcPr marL="6667" marR="6667" marT="6667" marB="0" anchor="ctr" anchorCtr="0">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lnT w="12700" cap="flat" cmpd="sng">
                      <a:solidFill>
                        <a:schemeClr val="bg1">
                          <a:lumMod val="75000"/>
                        </a:schemeClr>
                      </a:solidFill>
                      <a:prstDash val="solid"/>
                      <a:headEnd type="none" w="med" len="med"/>
                      <a:tailEnd type="none" w="med" len="med"/>
                    </a:lnT>
                    <a:lnB w="12700" cap="flat" cmpd="sng">
                      <a:solidFill>
                        <a:schemeClr val="bg1">
                          <a:lumMod val="75000"/>
                        </a:schemeClr>
                      </a:solidFill>
                      <a:prstDash val="solid"/>
                      <a:headEnd type="none" w="med" len="med"/>
                      <a:tailEnd type="none" w="med" len="med"/>
                    </a:lnB>
                    <a:solidFill>
                      <a:srgbClr val="FFFFFF"/>
                    </a:solidFill>
                  </a:tcPr>
                </a:tc>
                <a:tc>
                  <a:txBody>
                    <a:bodyPr/>
                    <a:p>
                      <a:pPr algn="l" fontAlgn="ctr"/>
                      <a:r>
                        <a:rPr lang="en-US" altLang="zh-CN" sz="800" b="1" i="0">
                          <a:solidFill>
                            <a:srgbClr val="000000"/>
                          </a:solidFill>
                          <a:latin typeface="华文楷体" panose="02010600040101010101" charset="-122"/>
                          <a:ea typeface="华文楷体" panose="02010600040101010101" charset="-122"/>
                          <a:cs typeface="华文楷体" panose="02010600040101010101" charset="-122"/>
                        </a:rPr>
                        <a:t>· 32</a:t>
                      </a:r>
                      <a:r>
                        <a:rPr lang="zh-CN" altLang="en-US" sz="800" b="1" i="0">
                          <a:solidFill>
                            <a:srgbClr val="000000"/>
                          </a:solidFill>
                          <a:latin typeface="华文楷体" panose="02010600040101010101" charset="-122"/>
                          <a:ea typeface="华文楷体" panose="02010600040101010101" charset="-122"/>
                          <a:cs typeface="华文楷体" panose="02010600040101010101" charset="-122"/>
                        </a:rPr>
                        <a:t>工位椭圆形环线</a:t>
                      </a:r>
                      <a:endParaRPr lang="zh-CN" altLang="en-US" sz="800" b="1" i="0">
                        <a:solidFill>
                          <a:srgbClr val="000000"/>
                        </a:solidFill>
                        <a:latin typeface="华文楷体" panose="02010600040101010101" charset="-122"/>
                        <a:ea typeface="华文楷体" panose="02010600040101010101" charset="-122"/>
                        <a:cs typeface="华文楷体" panose="02010600040101010101" charset="-122"/>
                      </a:endParaRPr>
                    </a:p>
                  </a:txBody>
                  <a:tcPr marL="6667" marR="6667" marT="6667" marB="0" anchor="ctr" anchorCtr="0">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lnT w="12700" cap="flat" cmpd="sng">
                      <a:solidFill>
                        <a:schemeClr val="bg1">
                          <a:lumMod val="75000"/>
                        </a:schemeClr>
                      </a:solidFill>
                      <a:prstDash val="solid"/>
                      <a:headEnd type="none" w="med" len="med"/>
                      <a:tailEnd type="none" w="med" len="med"/>
                    </a:lnT>
                    <a:lnB w="12700" cap="flat" cmpd="sng">
                      <a:solidFill>
                        <a:schemeClr val="bg1">
                          <a:lumMod val="75000"/>
                        </a:schemeClr>
                      </a:solidFill>
                      <a:prstDash val="solid"/>
                      <a:headEnd type="none" w="med" len="med"/>
                      <a:tailEnd type="none" w="med" len="med"/>
                    </a:lnB>
                    <a:solidFill>
                      <a:srgbClr val="FFFFFF"/>
                    </a:solidFill>
                  </a:tcPr>
                </a:tc>
              </a:tr>
              <a:tr h="248920">
                <a:tc vMerge="1">
                  <a:tcPr>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tcPr>
                </a:tc>
                <a:tc vMerge="1">
                  <a:tcPr>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tcPr>
                </a:tc>
                <a:tc>
                  <a:txBody>
                    <a:bodyPr/>
                    <a:p>
                      <a:pPr algn="ctr" fontAlgn="ctr"/>
                      <a:r>
                        <a:rPr lang="en-US" altLang="zh-CN" sz="800" b="1" i="0">
                          <a:solidFill>
                            <a:srgbClr val="000000"/>
                          </a:solidFill>
                          <a:latin typeface="华文楷体" panose="02010600040101010101" charset="-122"/>
                          <a:ea typeface="华文楷体" panose="02010600040101010101" charset="-122"/>
                          <a:cs typeface="华文楷体" panose="02010600040101010101" charset="-122"/>
                        </a:rPr>
                        <a:t>· </a:t>
                      </a:r>
                      <a:r>
                        <a:rPr lang="zh-CN" altLang="en-US" sz="800" b="1" i="0">
                          <a:solidFill>
                            <a:srgbClr val="000000"/>
                          </a:solidFill>
                          <a:latin typeface="华文楷体" panose="02010600040101010101" charset="-122"/>
                          <a:ea typeface="华文楷体" panose="02010600040101010101" charset="-122"/>
                          <a:cs typeface="华文楷体" panose="02010600040101010101" charset="-122"/>
                        </a:rPr>
                        <a:t>湿部钢结构平台</a:t>
                      </a:r>
                      <a:endParaRPr lang="zh-CN" altLang="en-US" sz="800" b="1" i="0">
                        <a:solidFill>
                          <a:srgbClr val="000000"/>
                        </a:solidFill>
                        <a:latin typeface="华文楷体" panose="02010600040101010101" charset="-122"/>
                        <a:ea typeface="华文楷体" panose="02010600040101010101" charset="-122"/>
                        <a:cs typeface="华文楷体" panose="02010600040101010101" charset="-122"/>
                      </a:endParaRPr>
                    </a:p>
                  </a:txBody>
                  <a:tcPr marL="6667" marR="6667" marT="6667" marB="0" anchor="ctr" anchorCtr="0">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lnT w="12700" cap="flat" cmpd="sng">
                      <a:solidFill>
                        <a:schemeClr val="bg1">
                          <a:lumMod val="75000"/>
                        </a:schemeClr>
                      </a:solidFill>
                      <a:prstDash val="solid"/>
                      <a:headEnd type="none" w="med" len="med"/>
                      <a:tailEnd type="none" w="med" len="med"/>
                    </a:lnT>
                    <a:lnB w="12700" cap="flat" cmpd="sng">
                      <a:solidFill>
                        <a:schemeClr val="bg1">
                          <a:lumMod val="75000"/>
                        </a:schemeClr>
                      </a:solidFill>
                      <a:prstDash val="solid"/>
                      <a:headEnd type="none" w="med" len="med"/>
                      <a:tailEnd type="none" w="med" len="med"/>
                    </a:lnB>
                    <a:noFill/>
                  </a:tcPr>
                </a:tc>
                <a:tc>
                  <a:txBody>
                    <a:bodyPr/>
                    <a:p>
                      <a:pPr algn="ctr" fontAlgn="ctr"/>
                      <a:r>
                        <a:rPr lang="zh-CN" altLang="en-US" sz="800" b="1" i="0">
                          <a:solidFill>
                            <a:srgbClr val="000000"/>
                          </a:solidFill>
                          <a:latin typeface="华文楷体" panose="02010600040101010101" charset="-122"/>
                          <a:ea typeface="华文楷体" panose="02010600040101010101" charset="-122"/>
                        </a:rPr>
                        <a:t>条</a:t>
                      </a:r>
                      <a:endParaRPr lang="zh-CN" altLang="en-US" sz="800" b="1" i="0">
                        <a:solidFill>
                          <a:srgbClr val="000000"/>
                        </a:solidFill>
                        <a:latin typeface="华文楷体" panose="02010600040101010101" charset="-122"/>
                        <a:ea typeface="华文楷体" panose="02010600040101010101" charset="-122"/>
                      </a:endParaRPr>
                    </a:p>
                  </a:txBody>
                  <a:tcPr marL="6667" marR="6667" marT="6667" marB="0" anchor="ctr" anchorCtr="0">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lnT w="12700" cap="flat" cmpd="sng">
                      <a:solidFill>
                        <a:schemeClr val="bg1">
                          <a:lumMod val="75000"/>
                        </a:schemeClr>
                      </a:solidFill>
                      <a:prstDash val="solid"/>
                      <a:headEnd type="none" w="med" len="med"/>
                      <a:tailEnd type="none" w="med" len="med"/>
                    </a:lnT>
                    <a:lnB w="12700" cap="flat" cmpd="sng">
                      <a:solidFill>
                        <a:schemeClr val="bg1">
                          <a:lumMod val="75000"/>
                        </a:schemeClr>
                      </a:solidFill>
                      <a:prstDash val="solid"/>
                      <a:headEnd type="none" w="med" len="med"/>
                      <a:tailEnd type="none" w="med" len="med"/>
                    </a:lnB>
                    <a:noFill/>
                  </a:tcPr>
                </a:tc>
                <a:tc>
                  <a:txBody>
                    <a:bodyPr/>
                    <a:p>
                      <a:pPr algn="ctr" fontAlgn="ctr"/>
                      <a:r>
                        <a:rPr lang="en-US" altLang="zh-CN" sz="800" b="1" i="0">
                          <a:solidFill>
                            <a:srgbClr val="000000"/>
                          </a:solidFill>
                          <a:latin typeface="华文楷体" panose="02010600040101010101" charset="-122"/>
                          <a:ea typeface="华文楷体" panose="02010600040101010101" charset="-122"/>
                        </a:rPr>
                        <a:t>1</a:t>
                      </a:r>
                      <a:endParaRPr lang="en-US" altLang="zh-CN" sz="800" b="1" i="0">
                        <a:solidFill>
                          <a:srgbClr val="000000"/>
                        </a:solidFill>
                        <a:latin typeface="华文楷体" panose="02010600040101010101" charset="-122"/>
                        <a:ea typeface="华文楷体" panose="02010600040101010101" charset="-122"/>
                      </a:endParaRPr>
                    </a:p>
                  </a:txBody>
                  <a:tcPr marL="6667" marR="6667" marT="6667" marB="0" anchor="ctr" anchorCtr="0">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lnT w="12700" cap="flat" cmpd="sng">
                      <a:solidFill>
                        <a:schemeClr val="bg1">
                          <a:lumMod val="75000"/>
                        </a:schemeClr>
                      </a:solidFill>
                      <a:prstDash val="solid"/>
                      <a:headEnd type="none" w="med" len="med"/>
                      <a:tailEnd type="none" w="med" len="med"/>
                    </a:lnT>
                    <a:lnB w="12700" cap="flat" cmpd="sng">
                      <a:solidFill>
                        <a:schemeClr val="bg1">
                          <a:lumMod val="75000"/>
                        </a:schemeClr>
                      </a:solidFill>
                      <a:prstDash val="solid"/>
                      <a:headEnd type="none" w="med" len="med"/>
                      <a:tailEnd type="none" w="med" len="med"/>
                    </a:lnB>
                    <a:noFill/>
                  </a:tcPr>
                </a:tc>
                <a:tc>
                  <a:txBody>
                    <a:bodyPr/>
                    <a:p>
                      <a:pPr algn="ctr" fontAlgn="ctr"/>
                      <a:r>
                        <a:rPr lang="zh-CN" altLang="en-US" sz="800" b="1" i="0">
                          <a:solidFill>
                            <a:srgbClr val="000000"/>
                          </a:solidFill>
                          <a:latin typeface="华文楷体" panose="02010600040101010101" charset="-122"/>
                          <a:ea typeface="华文楷体" panose="02010600040101010101" charset="-122"/>
                        </a:rPr>
                        <a:t>新做</a:t>
                      </a:r>
                      <a:endParaRPr lang="zh-CN" altLang="en-US" sz="800" b="1" i="0">
                        <a:solidFill>
                          <a:srgbClr val="000000"/>
                        </a:solidFill>
                        <a:latin typeface="华文楷体" panose="02010600040101010101" charset="-122"/>
                        <a:ea typeface="华文楷体" panose="02010600040101010101" charset="-122"/>
                      </a:endParaRPr>
                    </a:p>
                  </a:txBody>
                  <a:tcPr marL="6667" marR="6667" marT="6667" marB="0" anchor="ctr" anchorCtr="0">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lnT w="12700" cap="flat" cmpd="sng">
                      <a:solidFill>
                        <a:schemeClr val="bg1">
                          <a:lumMod val="75000"/>
                        </a:schemeClr>
                      </a:solidFill>
                      <a:prstDash val="solid"/>
                      <a:headEnd type="none" w="med" len="med"/>
                      <a:tailEnd type="none" w="med" len="med"/>
                    </a:lnT>
                    <a:lnB w="12700" cap="flat" cmpd="sng">
                      <a:solidFill>
                        <a:schemeClr val="bg1">
                          <a:lumMod val="75000"/>
                        </a:schemeClr>
                      </a:solidFill>
                      <a:prstDash val="solid"/>
                      <a:headEnd type="none" w="med" len="med"/>
                      <a:tailEnd type="none" w="med" len="med"/>
                    </a:lnB>
                    <a:noFill/>
                  </a:tcPr>
                </a:tc>
                <a:tc>
                  <a:txBody>
                    <a:bodyPr/>
                    <a:p>
                      <a:pPr algn="ctr" fontAlgn="ctr"/>
                      <a:r>
                        <a:rPr lang="en-US" altLang="zh-CN" sz="800" b="1" i="0">
                          <a:solidFill>
                            <a:srgbClr val="000000"/>
                          </a:solidFill>
                          <a:latin typeface="华文楷体" panose="02010600040101010101" charset="-122"/>
                          <a:ea typeface="华文楷体" panose="02010600040101010101" charset="-122"/>
                        </a:rPr>
                        <a:t>60</a:t>
                      </a:r>
                      <a:endParaRPr lang="en-US" altLang="zh-CN" sz="800" b="1" i="0">
                        <a:solidFill>
                          <a:srgbClr val="000000"/>
                        </a:solidFill>
                        <a:latin typeface="华文楷体" panose="02010600040101010101" charset="-122"/>
                        <a:ea typeface="华文楷体" panose="02010600040101010101" charset="-122"/>
                      </a:endParaRPr>
                    </a:p>
                  </a:txBody>
                  <a:tcPr marL="6667" marR="6667" marT="6667" marB="0" anchor="ctr" anchorCtr="0">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lnT w="12700" cap="flat" cmpd="sng">
                      <a:solidFill>
                        <a:schemeClr val="bg1">
                          <a:lumMod val="75000"/>
                        </a:schemeClr>
                      </a:solidFill>
                      <a:prstDash val="solid"/>
                      <a:headEnd type="none" w="med" len="med"/>
                      <a:tailEnd type="none" w="med" len="med"/>
                    </a:lnT>
                    <a:lnB w="12700" cap="flat" cmpd="sng">
                      <a:solidFill>
                        <a:schemeClr val="bg1">
                          <a:lumMod val="75000"/>
                        </a:schemeClr>
                      </a:solidFill>
                      <a:prstDash val="solid"/>
                      <a:headEnd type="none" w="med" len="med"/>
                      <a:tailEnd type="none" w="med" len="med"/>
                    </a:lnB>
                    <a:noFill/>
                  </a:tcPr>
                </a:tc>
                <a:tc>
                  <a:txBody>
                    <a:bodyPr/>
                    <a:p>
                      <a:pPr algn="ctr" fontAlgn="ctr"/>
                      <a:r>
                        <a:rPr lang="en-US" altLang="zh-CN" sz="800" b="1" i="0">
                          <a:solidFill>
                            <a:srgbClr val="000000"/>
                          </a:solidFill>
                          <a:latin typeface="华文楷体" panose="02010600040101010101" charset="-122"/>
                          <a:ea typeface="华文楷体" panose="02010600040101010101" charset="-122"/>
                        </a:rPr>
                        <a:t>60</a:t>
                      </a:r>
                      <a:endParaRPr lang="en-US" altLang="zh-CN" sz="800" b="1" i="0">
                        <a:solidFill>
                          <a:srgbClr val="000000"/>
                        </a:solidFill>
                        <a:latin typeface="华文楷体" panose="02010600040101010101" charset="-122"/>
                        <a:ea typeface="华文楷体" panose="02010600040101010101" charset="-122"/>
                      </a:endParaRPr>
                    </a:p>
                  </a:txBody>
                  <a:tcPr marL="6667" marR="6667" marT="6667" marB="0" anchor="ctr" anchorCtr="0">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lnT w="12700" cap="flat" cmpd="sng">
                      <a:solidFill>
                        <a:schemeClr val="bg1">
                          <a:lumMod val="75000"/>
                        </a:schemeClr>
                      </a:solidFill>
                      <a:prstDash val="solid"/>
                      <a:headEnd type="none" w="med" len="med"/>
                      <a:tailEnd type="none" w="med" len="med"/>
                    </a:lnT>
                    <a:lnB w="12700" cap="flat" cmpd="sng">
                      <a:solidFill>
                        <a:schemeClr val="bg1">
                          <a:lumMod val="75000"/>
                        </a:schemeClr>
                      </a:solidFill>
                      <a:prstDash val="solid"/>
                      <a:headEnd type="none" w="med" len="med"/>
                      <a:tailEnd type="none" w="med" len="med"/>
                    </a:lnB>
                    <a:solidFill>
                      <a:srgbClr val="FFFFFF"/>
                    </a:solidFill>
                  </a:tcPr>
                </a:tc>
                <a:tc>
                  <a:txBody>
                    <a:bodyPr/>
                    <a:p>
                      <a:pPr algn="l" fontAlgn="ctr"/>
                      <a:r>
                        <a:rPr lang="en-US" altLang="zh-CN" sz="800" b="1" i="0">
                          <a:solidFill>
                            <a:srgbClr val="000000"/>
                          </a:solidFill>
                          <a:latin typeface="华文楷体" panose="02010600040101010101" charset="-122"/>
                          <a:ea typeface="华文楷体" panose="02010600040101010101" charset="-122"/>
                          <a:cs typeface="华文楷体" panose="02010600040101010101" charset="-122"/>
                        </a:rPr>
                        <a:t>· </a:t>
                      </a:r>
                      <a:r>
                        <a:rPr lang="zh-CN" altLang="en-US" sz="800" b="1" i="0">
                          <a:solidFill>
                            <a:srgbClr val="000000"/>
                          </a:solidFill>
                          <a:latin typeface="华文楷体" panose="02010600040101010101" charset="-122"/>
                          <a:ea typeface="华文楷体" panose="02010600040101010101" charset="-122"/>
                          <a:cs typeface="华文楷体" panose="02010600040101010101" charset="-122"/>
                        </a:rPr>
                        <a:t>需确认是厂房来做还是设备来做，报价中未包含</a:t>
                      </a:r>
                      <a:endParaRPr lang="zh-CN" altLang="en-US" sz="800" b="1" i="0">
                        <a:solidFill>
                          <a:srgbClr val="000000"/>
                        </a:solidFill>
                        <a:latin typeface="华文楷体" panose="02010600040101010101" charset="-122"/>
                        <a:ea typeface="华文楷体" panose="02010600040101010101" charset="-122"/>
                        <a:cs typeface="华文楷体" panose="02010600040101010101" charset="-122"/>
                      </a:endParaRPr>
                    </a:p>
                  </a:txBody>
                  <a:tcPr marL="6667" marR="6667" marT="6667" marB="0" anchor="ctr" anchorCtr="0">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lnT w="12700" cap="flat" cmpd="sng">
                      <a:solidFill>
                        <a:schemeClr val="bg1">
                          <a:lumMod val="75000"/>
                        </a:schemeClr>
                      </a:solidFill>
                      <a:prstDash val="solid"/>
                      <a:headEnd type="none" w="med" len="med"/>
                      <a:tailEnd type="none" w="med" len="med"/>
                    </a:lnT>
                    <a:lnB w="12700" cap="flat" cmpd="sng">
                      <a:solidFill>
                        <a:schemeClr val="bg1">
                          <a:lumMod val="75000"/>
                        </a:schemeClr>
                      </a:solidFill>
                      <a:prstDash val="solid"/>
                      <a:headEnd type="none" w="med" len="med"/>
                      <a:tailEnd type="none" w="med" len="med"/>
                    </a:lnB>
                    <a:noFill/>
                  </a:tcPr>
                </a:tc>
              </a:tr>
              <a:tr h="281305">
                <a:tc vMerge="1">
                  <a:tcPr>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tcPr>
                </a:tc>
                <a:tc vMerge="1">
                  <a:tcPr>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tcPr>
                </a:tc>
                <a:tc>
                  <a:txBody>
                    <a:bodyPr/>
                    <a:p>
                      <a:pPr algn="ctr" fontAlgn="ctr"/>
                      <a:r>
                        <a:rPr lang="en-US" altLang="zh-CN" sz="800" b="1" i="0">
                          <a:solidFill>
                            <a:srgbClr val="000000"/>
                          </a:solidFill>
                          <a:latin typeface="华文楷体" panose="02010600040101010101" charset="-122"/>
                          <a:ea typeface="华文楷体" panose="02010600040101010101" charset="-122"/>
                          <a:cs typeface="华文楷体" panose="02010600040101010101" charset="-122"/>
                        </a:rPr>
                        <a:t>· </a:t>
                      </a:r>
                      <a:r>
                        <a:rPr lang="zh-CN" altLang="en-US" sz="800" b="1" i="0">
                          <a:solidFill>
                            <a:srgbClr val="000000"/>
                          </a:solidFill>
                          <a:latin typeface="华文楷体" panose="02010600040101010101" charset="-122"/>
                          <a:ea typeface="华文楷体" panose="02010600040101010101" charset="-122"/>
                          <a:cs typeface="华文楷体" panose="02010600040101010101" charset="-122"/>
                        </a:rPr>
                        <a:t>干部模架车轨道地面</a:t>
                      </a:r>
                      <a:endParaRPr lang="zh-CN" altLang="en-US" sz="800" b="1" i="0">
                        <a:solidFill>
                          <a:srgbClr val="000000"/>
                        </a:solidFill>
                        <a:latin typeface="华文楷体" panose="02010600040101010101" charset="-122"/>
                        <a:ea typeface="华文楷体" panose="02010600040101010101" charset="-122"/>
                        <a:cs typeface="华文楷体" panose="02010600040101010101" charset="-122"/>
                      </a:endParaRPr>
                    </a:p>
                  </a:txBody>
                  <a:tcPr marL="6667" marR="6667" marT="6667" marB="0" anchor="ctr" anchorCtr="0">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lnT w="12700" cap="flat" cmpd="sng">
                      <a:solidFill>
                        <a:schemeClr val="bg1">
                          <a:lumMod val="75000"/>
                        </a:schemeClr>
                      </a:solidFill>
                      <a:prstDash val="solid"/>
                      <a:headEnd type="none" w="med" len="med"/>
                      <a:tailEnd type="none" w="med" len="med"/>
                    </a:lnT>
                    <a:lnB w="12700" cap="flat" cmpd="sng">
                      <a:solidFill>
                        <a:schemeClr val="bg1">
                          <a:lumMod val="75000"/>
                        </a:schemeClr>
                      </a:solidFill>
                      <a:prstDash val="solid"/>
                      <a:headEnd type="none" w="med" len="med"/>
                      <a:tailEnd type="none" w="med" len="med"/>
                    </a:lnB>
                    <a:noFill/>
                  </a:tcPr>
                </a:tc>
                <a:tc>
                  <a:txBody>
                    <a:bodyPr/>
                    <a:p>
                      <a:pPr algn="ctr" fontAlgn="ctr"/>
                      <a:r>
                        <a:rPr lang="zh-CN" altLang="en-US" sz="800" b="1" i="0">
                          <a:solidFill>
                            <a:srgbClr val="000000"/>
                          </a:solidFill>
                          <a:latin typeface="华文楷体" panose="02010600040101010101" charset="-122"/>
                          <a:ea typeface="华文楷体" panose="02010600040101010101" charset="-122"/>
                        </a:rPr>
                        <a:t>条</a:t>
                      </a:r>
                      <a:endParaRPr lang="zh-CN" altLang="en-US" sz="800" b="1" i="0">
                        <a:solidFill>
                          <a:srgbClr val="000000"/>
                        </a:solidFill>
                        <a:latin typeface="华文楷体" panose="02010600040101010101" charset="-122"/>
                        <a:ea typeface="华文楷体" panose="02010600040101010101" charset="-122"/>
                      </a:endParaRPr>
                    </a:p>
                  </a:txBody>
                  <a:tcPr marL="6667" marR="6667" marT="6667" marB="0" anchor="ctr" anchorCtr="0">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lnT w="12700" cap="flat" cmpd="sng">
                      <a:solidFill>
                        <a:schemeClr val="bg1">
                          <a:lumMod val="75000"/>
                        </a:schemeClr>
                      </a:solidFill>
                      <a:prstDash val="solid"/>
                      <a:headEnd type="none" w="med" len="med"/>
                      <a:tailEnd type="none" w="med" len="med"/>
                    </a:lnT>
                    <a:lnB w="12700" cap="flat" cmpd="sng">
                      <a:solidFill>
                        <a:schemeClr val="bg1">
                          <a:lumMod val="75000"/>
                        </a:schemeClr>
                      </a:solidFill>
                      <a:prstDash val="solid"/>
                      <a:headEnd type="none" w="med" len="med"/>
                      <a:tailEnd type="none" w="med" len="med"/>
                    </a:lnB>
                    <a:noFill/>
                  </a:tcPr>
                </a:tc>
                <a:tc>
                  <a:txBody>
                    <a:bodyPr/>
                    <a:p>
                      <a:pPr algn="ctr" fontAlgn="ctr"/>
                      <a:r>
                        <a:rPr lang="en-US" altLang="zh-CN" sz="800" b="1" i="0">
                          <a:solidFill>
                            <a:srgbClr val="000000"/>
                          </a:solidFill>
                          <a:latin typeface="华文楷体" panose="02010600040101010101" charset="-122"/>
                          <a:ea typeface="华文楷体" panose="02010600040101010101" charset="-122"/>
                        </a:rPr>
                        <a:t>1</a:t>
                      </a:r>
                      <a:endParaRPr lang="en-US" altLang="zh-CN" sz="800" b="1" i="0">
                        <a:solidFill>
                          <a:srgbClr val="000000"/>
                        </a:solidFill>
                        <a:latin typeface="华文楷体" panose="02010600040101010101" charset="-122"/>
                        <a:ea typeface="华文楷体" panose="02010600040101010101" charset="-122"/>
                      </a:endParaRPr>
                    </a:p>
                  </a:txBody>
                  <a:tcPr marL="6667" marR="6667" marT="6667" marB="0" anchor="ctr" anchorCtr="0">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lnT w="12700" cap="flat" cmpd="sng">
                      <a:solidFill>
                        <a:schemeClr val="bg1">
                          <a:lumMod val="75000"/>
                        </a:schemeClr>
                      </a:solidFill>
                      <a:prstDash val="solid"/>
                      <a:headEnd type="none" w="med" len="med"/>
                      <a:tailEnd type="none" w="med" len="med"/>
                    </a:lnT>
                    <a:lnB w="12700" cap="flat" cmpd="sng">
                      <a:solidFill>
                        <a:schemeClr val="bg1">
                          <a:lumMod val="75000"/>
                        </a:schemeClr>
                      </a:solidFill>
                      <a:prstDash val="solid"/>
                      <a:headEnd type="none" w="med" len="med"/>
                      <a:tailEnd type="none" w="med" len="med"/>
                    </a:lnB>
                    <a:noFill/>
                  </a:tcPr>
                </a:tc>
                <a:tc>
                  <a:txBody>
                    <a:bodyPr/>
                    <a:p>
                      <a:pPr algn="ctr" fontAlgn="ctr"/>
                      <a:r>
                        <a:rPr lang="zh-CN" altLang="en-US" sz="800" b="1" i="0">
                          <a:solidFill>
                            <a:srgbClr val="000000"/>
                          </a:solidFill>
                          <a:latin typeface="华文楷体" panose="02010600040101010101" charset="-122"/>
                          <a:ea typeface="华文楷体" panose="02010600040101010101" charset="-122"/>
                        </a:rPr>
                        <a:t>新作</a:t>
                      </a:r>
                      <a:endParaRPr lang="zh-CN" altLang="en-US" sz="800" b="1" i="0">
                        <a:solidFill>
                          <a:srgbClr val="000000"/>
                        </a:solidFill>
                        <a:latin typeface="华文楷体" panose="02010600040101010101" charset="-122"/>
                        <a:ea typeface="华文楷体" panose="02010600040101010101" charset="-122"/>
                      </a:endParaRPr>
                    </a:p>
                  </a:txBody>
                  <a:tcPr marL="6667" marR="6667" marT="6667" marB="0" anchor="ctr" anchorCtr="0">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lnT w="12700" cap="flat" cmpd="sng">
                      <a:solidFill>
                        <a:schemeClr val="bg1">
                          <a:lumMod val="75000"/>
                        </a:schemeClr>
                      </a:solidFill>
                      <a:prstDash val="solid"/>
                      <a:headEnd type="none" w="med" len="med"/>
                      <a:tailEnd type="none" w="med" len="med"/>
                    </a:lnT>
                    <a:lnB w="12700" cap="flat" cmpd="sng">
                      <a:solidFill>
                        <a:schemeClr val="bg1">
                          <a:lumMod val="75000"/>
                        </a:schemeClr>
                      </a:solidFill>
                      <a:prstDash val="solid"/>
                      <a:headEnd type="none" w="med" len="med"/>
                      <a:tailEnd type="none" w="med" len="med"/>
                    </a:lnB>
                    <a:noFill/>
                  </a:tcPr>
                </a:tc>
                <a:tc>
                  <a:txBody>
                    <a:bodyPr/>
                    <a:p>
                      <a:pPr algn="ctr" fontAlgn="ctr"/>
                      <a:r>
                        <a:rPr lang="en-US" altLang="zh-CN" sz="800" b="1" i="0">
                          <a:solidFill>
                            <a:srgbClr val="000000"/>
                          </a:solidFill>
                          <a:latin typeface="华文楷体" panose="02010600040101010101" charset="-122"/>
                          <a:ea typeface="华文楷体" panose="02010600040101010101" charset="-122"/>
                        </a:rPr>
                        <a:t>12</a:t>
                      </a:r>
                      <a:endParaRPr lang="en-US" altLang="zh-CN" sz="800" b="1" i="0">
                        <a:solidFill>
                          <a:srgbClr val="000000"/>
                        </a:solidFill>
                        <a:latin typeface="华文楷体" panose="02010600040101010101" charset="-122"/>
                        <a:ea typeface="华文楷体" panose="02010600040101010101" charset="-122"/>
                      </a:endParaRPr>
                    </a:p>
                  </a:txBody>
                  <a:tcPr marL="6667" marR="6667" marT="6667" marB="0" anchor="ctr" anchorCtr="0">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lnT w="12700" cap="flat" cmpd="sng">
                      <a:solidFill>
                        <a:schemeClr val="bg1">
                          <a:lumMod val="75000"/>
                        </a:schemeClr>
                      </a:solidFill>
                      <a:prstDash val="solid"/>
                      <a:headEnd type="none" w="med" len="med"/>
                      <a:tailEnd type="none" w="med" len="med"/>
                    </a:lnT>
                    <a:lnB w="12700" cap="flat" cmpd="sng">
                      <a:solidFill>
                        <a:schemeClr val="bg1">
                          <a:lumMod val="75000"/>
                        </a:schemeClr>
                      </a:solidFill>
                      <a:prstDash val="solid"/>
                      <a:headEnd type="none" w="med" len="med"/>
                      <a:tailEnd type="none" w="med" len="med"/>
                    </a:lnB>
                    <a:noFill/>
                  </a:tcPr>
                </a:tc>
                <a:tc>
                  <a:txBody>
                    <a:bodyPr/>
                    <a:p>
                      <a:pPr algn="ctr" fontAlgn="ctr"/>
                      <a:r>
                        <a:rPr lang="en-US" altLang="zh-CN" sz="800" b="1" i="0">
                          <a:solidFill>
                            <a:srgbClr val="000000"/>
                          </a:solidFill>
                          <a:latin typeface="华文楷体" panose="02010600040101010101" charset="-122"/>
                          <a:ea typeface="华文楷体" panose="02010600040101010101" charset="-122"/>
                        </a:rPr>
                        <a:t>12</a:t>
                      </a:r>
                      <a:endParaRPr lang="en-US" altLang="zh-CN" sz="800" b="1" i="0">
                        <a:solidFill>
                          <a:srgbClr val="000000"/>
                        </a:solidFill>
                        <a:latin typeface="华文楷体" panose="02010600040101010101" charset="-122"/>
                        <a:ea typeface="华文楷体" panose="02010600040101010101" charset="-122"/>
                      </a:endParaRPr>
                    </a:p>
                  </a:txBody>
                  <a:tcPr marL="6667" marR="6667" marT="6667" marB="0" anchor="ctr" anchorCtr="0">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lnT w="12700" cap="flat" cmpd="sng">
                      <a:solidFill>
                        <a:schemeClr val="bg1">
                          <a:lumMod val="75000"/>
                        </a:schemeClr>
                      </a:solidFill>
                      <a:prstDash val="solid"/>
                      <a:headEnd type="none" w="med" len="med"/>
                      <a:tailEnd type="none" w="med" len="med"/>
                    </a:lnT>
                    <a:lnB w="12700" cap="flat" cmpd="sng">
                      <a:solidFill>
                        <a:schemeClr val="bg1">
                          <a:lumMod val="75000"/>
                        </a:schemeClr>
                      </a:solidFill>
                      <a:prstDash val="solid"/>
                      <a:headEnd type="none" w="med" len="med"/>
                      <a:tailEnd type="none" w="med" len="med"/>
                    </a:lnB>
                    <a:solidFill>
                      <a:srgbClr val="FFFFFF"/>
                    </a:solidFill>
                  </a:tcPr>
                </a:tc>
                <a:tc>
                  <a:txBody>
                    <a:bodyPr/>
                    <a:p>
                      <a:pPr algn="l" fontAlgn="ctr"/>
                      <a:r>
                        <a:rPr lang="en-US" altLang="zh-CN" sz="800" b="1" i="0">
                          <a:solidFill>
                            <a:srgbClr val="000000"/>
                          </a:solidFill>
                          <a:latin typeface="华文楷体" panose="02010600040101010101" charset="-122"/>
                          <a:ea typeface="华文楷体" panose="02010600040101010101" charset="-122"/>
                          <a:cs typeface="华文楷体" panose="02010600040101010101" charset="-122"/>
                        </a:rPr>
                        <a:t>· </a:t>
                      </a:r>
                      <a:r>
                        <a:rPr lang="zh-CN" altLang="en-US" sz="800" b="1" i="0">
                          <a:solidFill>
                            <a:srgbClr val="000000"/>
                          </a:solidFill>
                          <a:latin typeface="华文楷体" panose="02010600040101010101" charset="-122"/>
                          <a:ea typeface="华文楷体" panose="02010600040101010101" charset="-122"/>
                          <a:cs typeface="华文楷体" panose="02010600040101010101" charset="-122"/>
                        </a:rPr>
                        <a:t>需确认是厂房来做还是设备来做，报价中未包含</a:t>
                      </a:r>
                      <a:endParaRPr lang="zh-CN" altLang="en-US" sz="800" b="1" i="0">
                        <a:solidFill>
                          <a:srgbClr val="000000"/>
                        </a:solidFill>
                        <a:latin typeface="华文楷体" panose="02010600040101010101" charset="-122"/>
                        <a:ea typeface="华文楷体" panose="02010600040101010101" charset="-122"/>
                        <a:cs typeface="华文楷体" panose="02010600040101010101" charset="-122"/>
                      </a:endParaRPr>
                    </a:p>
                  </a:txBody>
                  <a:tcPr marL="6667" marR="6667" marT="6667" marB="0" anchor="ctr" anchorCtr="0">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lnT w="12700" cap="flat" cmpd="sng">
                      <a:solidFill>
                        <a:schemeClr val="bg1">
                          <a:lumMod val="75000"/>
                        </a:schemeClr>
                      </a:solidFill>
                      <a:prstDash val="solid"/>
                      <a:headEnd type="none" w="med" len="med"/>
                      <a:tailEnd type="none" w="med" len="med"/>
                    </a:lnT>
                    <a:lnB w="12700" cap="flat" cmpd="sng">
                      <a:solidFill>
                        <a:schemeClr val="bg1">
                          <a:lumMod val="75000"/>
                        </a:schemeClr>
                      </a:solidFill>
                      <a:prstDash val="solid"/>
                      <a:headEnd type="none" w="med" len="med"/>
                      <a:tailEnd type="none" w="med" len="med"/>
                    </a:lnB>
                    <a:noFill/>
                  </a:tcPr>
                </a:tc>
              </a:tr>
              <a:tr h="279400">
                <a:tc vMerge="1">
                  <a:tcPr>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tcPr>
                </a:tc>
                <a:tc vMerge="1">
                  <a:tcPr>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tcPr>
                </a:tc>
                <a:tc>
                  <a:txBody>
                    <a:bodyPr/>
                    <a:p>
                      <a:pPr algn="ctr" fontAlgn="ctr"/>
                      <a:r>
                        <a:rPr lang="en-US" altLang="zh-CN" sz="800" b="1" i="0">
                          <a:solidFill>
                            <a:srgbClr val="000000"/>
                          </a:solidFill>
                          <a:latin typeface="华文楷体" panose="02010600040101010101" charset="-122"/>
                          <a:ea typeface="华文楷体" panose="02010600040101010101" charset="-122"/>
                          <a:cs typeface="华文楷体" panose="02010600040101010101" charset="-122"/>
                        </a:rPr>
                        <a:t>· </a:t>
                      </a:r>
                      <a:r>
                        <a:rPr lang="zh-CN" altLang="en-US" sz="800" b="1" i="0">
                          <a:solidFill>
                            <a:srgbClr val="000000"/>
                          </a:solidFill>
                          <a:latin typeface="华文楷体" panose="02010600040101010101" charset="-122"/>
                          <a:ea typeface="华文楷体" panose="02010600040101010101" charset="-122"/>
                          <a:cs typeface="华文楷体" panose="02010600040101010101" charset="-122"/>
                        </a:rPr>
                        <a:t>发泡空调机排风除尘系统</a:t>
                      </a:r>
                      <a:endParaRPr lang="zh-CN" altLang="en-US" sz="800" b="1" i="0">
                        <a:solidFill>
                          <a:srgbClr val="000000"/>
                        </a:solidFill>
                        <a:latin typeface="华文楷体" panose="02010600040101010101" charset="-122"/>
                        <a:ea typeface="华文楷体" panose="02010600040101010101" charset="-122"/>
                        <a:cs typeface="华文楷体" panose="02010600040101010101" charset="-122"/>
                      </a:endParaRPr>
                    </a:p>
                  </a:txBody>
                  <a:tcPr marL="6667" marR="6667" marT="6667" marB="0" anchor="ctr" anchorCtr="0">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lnT w="12700" cap="flat" cmpd="sng">
                      <a:solidFill>
                        <a:schemeClr val="bg1">
                          <a:lumMod val="75000"/>
                        </a:schemeClr>
                      </a:solidFill>
                      <a:prstDash val="solid"/>
                      <a:headEnd type="none" w="med" len="med"/>
                      <a:tailEnd type="none" w="med" len="med"/>
                    </a:lnT>
                    <a:lnB w="12700" cap="flat" cmpd="sng">
                      <a:solidFill>
                        <a:schemeClr val="bg1">
                          <a:lumMod val="75000"/>
                        </a:schemeClr>
                      </a:solidFill>
                      <a:prstDash val="solid"/>
                      <a:headEnd type="none" w="med" len="med"/>
                      <a:tailEnd type="none" w="med" len="med"/>
                    </a:lnB>
                    <a:noFill/>
                  </a:tcPr>
                </a:tc>
                <a:tc>
                  <a:txBody>
                    <a:bodyPr/>
                    <a:p>
                      <a:pPr algn="ctr" fontAlgn="ctr"/>
                      <a:r>
                        <a:rPr lang="zh-CN" altLang="en-US" sz="800" b="1" i="0">
                          <a:solidFill>
                            <a:srgbClr val="000000"/>
                          </a:solidFill>
                          <a:latin typeface="华文楷体" panose="02010600040101010101" charset="-122"/>
                          <a:ea typeface="华文楷体" panose="02010600040101010101" charset="-122"/>
                        </a:rPr>
                        <a:t>套</a:t>
                      </a:r>
                      <a:endParaRPr lang="zh-CN" altLang="en-US" sz="800" b="1" i="0">
                        <a:solidFill>
                          <a:srgbClr val="000000"/>
                        </a:solidFill>
                        <a:latin typeface="华文楷体" panose="02010600040101010101" charset="-122"/>
                        <a:ea typeface="华文楷体" panose="02010600040101010101" charset="-122"/>
                      </a:endParaRPr>
                    </a:p>
                  </a:txBody>
                  <a:tcPr marL="6667" marR="6667" marT="6667" marB="0" anchor="ctr" anchorCtr="0">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lnT w="12700" cap="flat" cmpd="sng">
                      <a:solidFill>
                        <a:schemeClr val="bg1">
                          <a:lumMod val="75000"/>
                        </a:schemeClr>
                      </a:solidFill>
                      <a:prstDash val="solid"/>
                      <a:headEnd type="none" w="med" len="med"/>
                      <a:tailEnd type="none" w="med" len="med"/>
                    </a:lnT>
                    <a:lnB w="12700" cap="flat" cmpd="sng">
                      <a:solidFill>
                        <a:schemeClr val="bg1">
                          <a:lumMod val="75000"/>
                        </a:schemeClr>
                      </a:solidFill>
                      <a:prstDash val="solid"/>
                      <a:headEnd type="none" w="med" len="med"/>
                      <a:tailEnd type="none" w="med" len="med"/>
                    </a:lnB>
                    <a:noFill/>
                  </a:tcPr>
                </a:tc>
                <a:tc>
                  <a:txBody>
                    <a:bodyPr/>
                    <a:p>
                      <a:pPr algn="ctr" fontAlgn="ctr"/>
                      <a:r>
                        <a:rPr lang="en-US" altLang="zh-CN" sz="800" b="1" i="0">
                          <a:solidFill>
                            <a:srgbClr val="000000"/>
                          </a:solidFill>
                          <a:latin typeface="华文楷体" panose="02010600040101010101" charset="-122"/>
                          <a:ea typeface="华文楷体" panose="02010600040101010101" charset="-122"/>
                        </a:rPr>
                        <a:t>1</a:t>
                      </a:r>
                      <a:endParaRPr lang="en-US" altLang="zh-CN" sz="800" b="1" i="0">
                        <a:solidFill>
                          <a:srgbClr val="000000"/>
                        </a:solidFill>
                        <a:latin typeface="华文楷体" panose="02010600040101010101" charset="-122"/>
                        <a:ea typeface="华文楷体" panose="02010600040101010101" charset="-122"/>
                      </a:endParaRPr>
                    </a:p>
                  </a:txBody>
                  <a:tcPr marL="6667" marR="6667" marT="6667" marB="0" anchor="ctr" anchorCtr="0">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lnT w="12700" cap="flat" cmpd="sng">
                      <a:solidFill>
                        <a:schemeClr val="bg1">
                          <a:lumMod val="75000"/>
                        </a:schemeClr>
                      </a:solidFill>
                      <a:prstDash val="solid"/>
                      <a:headEnd type="none" w="med" len="med"/>
                      <a:tailEnd type="none" w="med" len="med"/>
                    </a:lnT>
                    <a:lnB w="12700" cap="flat" cmpd="sng">
                      <a:solidFill>
                        <a:schemeClr val="bg1">
                          <a:lumMod val="75000"/>
                        </a:schemeClr>
                      </a:solidFill>
                      <a:prstDash val="solid"/>
                      <a:headEnd type="none" w="med" len="med"/>
                      <a:tailEnd type="none" w="med" len="med"/>
                    </a:lnB>
                    <a:noFill/>
                  </a:tcPr>
                </a:tc>
                <a:tc>
                  <a:txBody>
                    <a:bodyPr/>
                    <a:p>
                      <a:pPr algn="ctr" fontAlgn="ctr"/>
                      <a:r>
                        <a:rPr lang="zh-CN" altLang="en-US" sz="800" b="1" i="0">
                          <a:solidFill>
                            <a:srgbClr val="000000"/>
                          </a:solidFill>
                          <a:latin typeface="华文楷体" panose="02010600040101010101" charset="-122"/>
                          <a:ea typeface="华文楷体" panose="02010600040101010101" charset="-122"/>
                        </a:rPr>
                        <a:t>新作</a:t>
                      </a:r>
                      <a:endParaRPr lang="zh-CN" altLang="en-US" sz="800" b="1" i="0">
                        <a:solidFill>
                          <a:srgbClr val="000000"/>
                        </a:solidFill>
                        <a:latin typeface="华文楷体" panose="02010600040101010101" charset="-122"/>
                        <a:ea typeface="华文楷体" panose="02010600040101010101" charset="-122"/>
                      </a:endParaRPr>
                    </a:p>
                  </a:txBody>
                  <a:tcPr marL="6667" marR="6667" marT="6667" marB="0" anchor="ctr" anchorCtr="0">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lnT w="12700" cap="flat" cmpd="sng">
                      <a:solidFill>
                        <a:schemeClr val="bg1">
                          <a:lumMod val="75000"/>
                        </a:schemeClr>
                      </a:solidFill>
                      <a:prstDash val="solid"/>
                      <a:headEnd type="none" w="med" len="med"/>
                      <a:tailEnd type="none" w="med" len="med"/>
                    </a:lnT>
                    <a:lnB w="12700" cap="flat" cmpd="sng">
                      <a:solidFill>
                        <a:schemeClr val="bg1">
                          <a:lumMod val="75000"/>
                        </a:schemeClr>
                      </a:solidFill>
                      <a:prstDash val="solid"/>
                      <a:headEnd type="none" w="med" len="med"/>
                      <a:tailEnd type="none" w="med" len="med"/>
                    </a:lnB>
                    <a:noFill/>
                  </a:tcPr>
                </a:tc>
                <a:tc>
                  <a:txBody>
                    <a:bodyPr/>
                    <a:p>
                      <a:pPr algn="ctr" fontAlgn="ctr"/>
                      <a:r>
                        <a:rPr lang="en-US" altLang="zh-CN" sz="800" b="1" i="0">
                          <a:solidFill>
                            <a:srgbClr val="000000"/>
                          </a:solidFill>
                          <a:latin typeface="华文楷体" panose="02010600040101010101" charset="-122"/>
                          <a:ea typeface="华文楷体" panose="02010600040101010101" charset="-122"/>
                        </a:rPr>
                        <a:t>80</a:t>
                      </a:r>
                      <a:endParaRPr lang="en-US" altLang="zh-CN" sz="800" b="1" i="0">
                        <a:solidFill>
                          <a:srgbClr val="000000"/>
                        </a:solidFill>
                        <a:latin typeface="华文楷体" panose="02010600040101010101" charset="-122"/>
                        <a:ea typeface="华文楷体" panose="02010600040101010101" charset="-122"/>
                      </a:endParaRPr>
                    </a:p>
                  </a:txBody>
                  <a:tcPr marL="6667" marR="6667" marT="6667" marB="0" anchor="ctr" anchorCtr="0">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lnT w="12700" cap="flat" cmpd="sng">
                      <a:solidFill>
                        <a:schemeClr val="bg1">
                          <a:lumMod val="75000"/>
                        </a:schemeClr>
                      </a:solidFill>
                      <a:prstDash val="solid"/>
                      <a:headEnd type="none" w="med" len="med"/>
                      <a:tailEnd type="none" w="med" len="med"/>
                    </a:lnT>
                    <a:lnB w="12700" cap="flat" cmpd="sng">
                      <a:solidFill>
                        <a:schemeClr val="bg1">
                          <a:lumMod val="75000"/>
                        </a:schemeClr>
                      </a:solidFill>
                      <a:prstDash val="solid"/>
                      <a:headEnd type="none" w="med" len="med"/>
                      <a:tailEnd type="none" w="med" len="med"/>
                    </a:lnB>
                    <a:noFill/>
                  </a:tcPr>
                </a:tc>
                <a:tc>
                  <a:txBody>
                    <a:bodyPr/>
                    <a:p>
                      <a:pPr algn="ctr" fontAlgn="ctr"/>
                      <a:r>
                        <a:rPr lang="en-US" altLang="zh-CN" sz="800" b="1" i="0">
                          <a:solidFill>
                            <a:srgbClr val="000000"/>
                          </a:solidFill>
                          <a:latin typeface="华文楷体" panose="02010600040101010101" charset="-122"/>
                          <a:ea typeface="华文楷体" panose="02010600040101010101" charset="-122"/>
                        </a:rPr>
                        <a:t>80</a:t>
                      </a:r>
                      <a:endParaRPr lang="en-US" altLang="zh-CN" sz="800" b="1" i="0">
                        <a:solidFill>
                          <a:srgbClr val="000000"/>
                        </a:solidFill>
                        <a:latin typeface="华文楷体" panose="02010600040101010101" charset="-122"/>
                        <a:ea typeface="华文楷体" panose="02010600040101010101" charset="-122"/>
                      </a:endParaRPr>
                    </a:p>
                  </a:txBody>
                  <a:tcPr marL="6667" marR="6667" marT="6667" marB="0" anchor="ctr" anchorCtr="0">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lnT w="12700" cap="flat" cmpd="sng">
                      <a:solidFill>
                        <a:schemeClr val="bg1">
                          <a:lumMod val="75000"/>
                        </a:schemeClr>
                      </a:solidFill>
                      <a:prstDash val="solid"/>
                      <a:headEnd type="none" w="med" len="med"/>
                      <a:tailEnd type="none" w="med" len="med"/>
                    </a:lnT>
                    <a:lnB w="12700" cap="flat" cmpd="sng">
                      <a:solidFill>
                        <a:schemeClr val="bg1">
                          <a:lumMod val="75000"/>
                        </a:schemeClr>
                      </a:solidFill>
                      <a:prstDash val="solid"/>
                      <a:headEnd type="none" w="med" len="med"/>
                      <a:tailEnd type="none" w="med" len="med"/>
                    </a:lnB>
                    <a:solidFill>
                      <a:srgbClr val="FFFFFF"/>
                    </a:solidFill>
                  </a:tcPr>
                </a:tc>
                <a:tc>
                  <a:txBody>
                    <a:bodyPr/>
                    <a:p>
                      <a:pPr algn="l" fontAlgn="ctr"/>
                      <a:r>
                        <a:rPr lang="en-US" altLang="zh-CN" sz="800" b="1" i="0">
                          <a:solidFill>
                            <a:srgbClr val="000000"/>
                          </a:solidFill>
                          <a:latin typeface="华文楷体" panose="02010600040101010101" charset="-122"/>
                          <a:ea typeface="华文楷体" panose="02010600040101010101" charset="-122"/>
                          <a:cs typeface="华文楷体" panose="02010600040101010101" charset="-122"/>
                        </a:rPr>
                        <a:t>· </a:t>
                      </a:r>
                      <a:r>
                        <a:rPr lang="zh-CN" altLang="en-US" sz="800" b="1" i="0">
                          <a:solidFill>
                            <a:srgbClr val="000000"/>
                          </a:solidFill>
                          <a:latin typeface="华文楷体" panose="02010600040101010101" charset="-122"/>
                          <a:ea typeface="华文楷体" panose="02010600040101010101" charset="-122"/>
                          <a:cs typeface="华文楷体" panose="02010600040101010101" charset="-122"/>
                        </a:rPr>
                        <a:t>需确认是厂房来做还是设备来做，报价中未包含</a:t>
                      </a:r>
                      <a:endParaRPr lang="zh-CN" altLang="en-US" sz="800" b="1" i="0">
                        <a:solidFill>
                          <a:srgbClr val="000000"/>
                        </a:solidFill>
                        <a:latin typeface="华文楷体" panose="02010600040101010101" charset="-122"/>
                        <a:ea typeface="华文楷体" panose="02010600040101010101" charset="-122"/>
                        <a:cs typeface="华文楷体" panose="02010600040101010101" charset="-122"/>
                      </a:endParaRPr>
                    </a:p>
                  </a:txBody>
                  <a:tcPr marL="6667" marR="6667" marT="6667" marB="0" anchor="ctr" anchorCtr="0">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lnT w="12700" cap="flat" cmpd="sng">
                      <a:solidFill>
                        <a:schemeClr val="bg1">
                          <a:lumMod val="75000"/>
                        </a:schemeClr>
                      </a:solidFill>
                      <a:prstDash val="solid"/>
                      <a:headEnd type="none" w="med" len="med"/>
                      <a:tailEnd type="none" w="med" len="med"/>
                    </a:lnT>
                    <a:lnB w="12700" cap="flat" cmpd="sng">
                      <a:solidFill>
                        <a:schemeClr val="bg1">
                          <a:lumMod val="75000"/>
                        </a:schemeClr>
                      </a:solidFill>
                      <a:prstDash val="solid"/>
                      <a:headEnd type="none" w="med" len="med"/>
                      <a:tailEnd type="none" w="med" len="med"/>
                    </a:lnB>
                    <a:noFill/>
                  </a:tcPr>
                </a:tc>
              </a:tr>
              <a:tr h="157480">
                <a:tc vMerge="1">
                  <a:tcPr>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tcPr>
                </a:tc>
                <a:tc gridSpan="2">
                  <a:txBody>
                    <a:bodyPr/>
                    <a:p>
                      <a:pPr algn="ctr" fontAlgn="ctr"/>
                      <a:r>
                        <a:rPr lang="zh-CN" altLang="en-US" sz="800" b="1" i="0">
                          <a:solidFill>
                            <a:srgbClr val="000000"/>
                          </a:solidFill>
                          <a:latin typeface="华文楷体" panose="02010600040101010101" charset="-122"/>
                          <a:ea typeface="华文楷体" panose="02010600040101010101" charset="-122"/>
                        </a:rPr>
                        <a:t>小计　</a:t>
                      </a:r>
                      <a:endParaRPr lang="zh-CN" altLang="en-US" sz="800" b="1" i="0">
                        <a:solidFill>
                          <a:srgbClr val="000000"/>
                        </a:solidFill>
                        <a:latin typeface="华文楷体" panose="02010600040101010101" charset="-122"/>
                        <a:ea typeface="华文楷体" panose="02010600040101010101" charset="-122"/>
                      </a:endParaRPr>
                    </a:p>
                  </a:txBody>
                  <a:tcPr marL="6667" marR="6667" marT="6667" marB="0" anchor="ctr" anchorCtr="0">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lnT w="12700" cap="flat" cmpd="sng">
                      <a:solidFill>
                        <a:schemeClr val="bg1">
                          <a:lumMod val="75000"/>
                        </a:schemeClr>
                      </a:solidFill>
                      <a:prstDash val="solid"/>
                      <a:headEnd type="none" w="med" len="med"/>
                      <a:tailEnd type="none" w="med" len="med"/>
                    </a:lnT>
                    <a:lnB w="12700" cap="flat" cmpd="sng">
                      <a:solidFill>
                        <a:schemeClr val="bg1">
                          <a:lumMod val="75000"/>
                        </a:schemeClr>
                      </a:solidFill>
                      <a:prstDash val="solid"/>
                      <a:headEnd type="none" w="med" len="med"/>
                      <a:tailEnd type="none" w="med" len="med"/>
                    </a:lnB>
                    <a:solidFill>
                      <a:srgbClr val="FFFFCC"/>
                    </a:solidFill>
                  </a:tcPr>
                </a:tc>
                <a:tc hMerge="1">
                  <a:tcPr>
                    <a:lnR w="12700" cap="flat" cmpd="sng">
                      <a:solidFill>
                        <a:schemeClr val="bg1">
                          <a:lumMod val="75000"/>
                        </a:schemeClr>
                      </a:solidFill>
                      <a:prstDash val="solid"/>
                      <a:headEnd type="none" w="med" len="med"/>
                      <a:tailEnd type="none" w="med" len="med"/>
                    </a:lnR>
                    <a:lnT w="12700" cap="flat" cmpd="sng">
                      <a:solidFill>
                        <a:schemeClr val="bg1">
                          <a:lumMod val="75000"/>
                        </a:schemeClr>
                      </a:solidFill>
                      <a:prstDash val="solid"/>
                      <a:headEnd type="none" w="med" len="med"/>
                      <a:tailEnd type="none" w="med" len="med"/>
                    </a:lnT>
                    <a:lnB w="12700" cap="flat" cmpd="sng">
                      <a:solidFill>
                        <a:schemeClr val="bg1">
                          <a:lumMod val="75000"/>
                        </a:schemeClr>
                      </a:solidFill>
                      <a:prstDash val="solid"/>
                      <a:headEnd type="none" w="med" len="med"/>
                      <a:tailEnd type="none" w="med" len="med"/>
                    </a:lnB>
                  </a:tcPr>
                </a:tc>
                <a:tc>
                  <a:txBody>
                    <a:bodyPr/>
                    <a:p>
                      <a:pPr algn="ctr" fontAlgn="ctr"/>
                      <a:endParaRPr sz="800" b="1" i="0">
                        <a:solidFill>
                          <a:srgbClr val="000000"/>
                        </a:solidFill>
                        <a:latin typeface="华文楷体" panose="02010600040101010101" charset="-122"/>
                        <a:ea typeface="华文楷体" panose="02010600040101010101" charset="-122"/>
                      </a:endParaRPr>
                    </a:p>
                  </a:txBody>
                  <a:tcPr marL="6667" marR="6667" marT="6667" marB="0" anchor="ctr" anchorCtr="0">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lnT w="12700" cap="flat" cmpd="sng">
                      <a:solidFill>
                        <a:schemeClr val="bg1">
                          <a:lumMod val="75000"/>
                        </a:schemeClr>
                      </a:solidFill>
                      <a:prstDash val="solid"/>
                      <a:headEnd type="none" w="med" len="med"/>
                      <a:tailEnd type="none" w="med" len="med"/>
                    </a:lnT>
                    <a:lnB w="12700" cap="flat" cmpd="sng">
                      <a:solidFill>
                        <a:schemeClr val="bg1">
                          <a:lumMod val="75000"/>
                        </a:schemeClr>
                      </a:solidFill>
                      <a:prstDash val="solid"/>
                      <a:headEnd type="none" w="med" len="med"/>
                      <a:tailEnd type="none" w="med" len="med"/>
                    </a:lnB>
                    <a:solidFill>
                      <a:srgbClr val="FFFFCC"/>
                    </a:solidFill>
                  </a:tcPr>
                </a:tc>
                <a:tc>
                  <a:txBody>
                    <a:bodyPr/>
                    <a:p>
                      <a:pPr algn="ctr" fontAlgn="ctr"/>
                      <a:endParaRPr sz="800" b="1" i="0">
                        <a:solidFill>
                          <a:srgbClr val="000000"/>
                        </a:solidFill>
                        <a:latin typeface="华文楷体" panose="02010600040101010101" charset="-122"/>
                        <a:ea typeface="华文楷体" panose="02010600040101010101" charset="-122"/>
                      </a:endParaRPr>
                    </a:p>
                  </a:txBody>
                  <a:tcPr marL="6667" marR="6667" marT="6667" marB="0" anchor="ctr" anchorCtr="0">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lnT w="12700" cap="flat" cmpd="sng">
                      <a:solidFill>
                        <a:schemeClr val="bg1">
                          <a:lumMod val="75000"/>
                        </a:schemeClr>
                      </a:solidFill>
                      <a:prstDash val="solid"/>
                      <a:headEnd type="none" w="med" len="med"/>
                      <a:tailEnd type="none" w="med" len="med"/>
                    </a:lnT>
                    <a:lnB w="12700" cap="flat" cmpd="sng">
                      <a:solidFill>
                        <a:schemeClr val="bg1">
                          <a:lumMod val="75000"/>
                        </a:schemeClr>
                      </a:solidFill>
                      <a:prstDash val="solid"/>
                      <a:headEnd type="none" w="med" len="med"/>
                      <a:tailEnd type="none" w="med" len="med"/>
                    </a:lnB>
                    <a:solidFill>
                      <a:srgbClr val="FFFFCC"/>
                    </a:solidFill>
                  </a:tcPr>
                </a:tc>
                <a:tc>
                  <a:txBody>
                    <a:bodyPr/>
                    <a:p>
                      <a:pPr algn="ctr" fontAlgn="ctr"/>
                      <a:endParaRPr sz="800" b="1" i="0">
                        <a:solidFill>
                          <a:srgbClr val="000000"/>
                        </a:solidFill>
                        <a:latin typeface="华文楷体" panose="02010600040101010101" charset="-122"/>
                        <a:ea typeface="华文楷体" panose="02010600040101010101" charset="-122"/>
                      </a:endParaRPr>
                    </a:p>
                  </a:txBody>
                  <a:tcPr marL="6667" marR="6667" marT="6667" marB="0" anchor="ctr" anchorCtr="0">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lnT w="12700" cap="flat" cmpd="sng">
                      <a:solidFill>
                        <a:schemeClr val="bg1">
                          <a:lumMod val="75000"/>
                        </a:schemeClr>
                      </a:solidFill>
                      <a:prstDash val="solid"/>
                      <a:headEnd type="none" w="med" len="med"/>
                      <a:tailEnd type="none" w="med" len="med"/>
                    </a:lnT>
                    <a:lnB w="12700" cap="flat" cmpd="sng">
                      <a:solidFill>
                        <a:schemeClr val="bg1">
                          <a:lumMod val="75000"/>
                        </a:schemeClr>
                      </a:solidFill>
                      <a:prstDash val="solid"/>
                      <a:headEnd type="none" w="med" len="med"/>
                      <a:tailEnd type="none" w="med" len="med"/>
                    </a:lnB>
                    <a:solidFill>
                      <a:srgbClr val="FFFFCC"/>
                    </a:solidFill>
                  </a:tcPr>
                </a:tc>
                <a:tc>
                  <a:txBody>
                    <a:bodyPr/>
                    <a:p>
                      <a:pPr algn="ctr" fontAlgn="ctr"/>
                      <a:endParaRPr sz="800" b="1" i="0">
                        <a:solidFill>
                          <a:srgbClr val="000000"/>
                        </a:solidFill>
                        <a:latin typeface="华文楷体" panose="02010600040101010101" charset="-122"/>
                        <a:ea typeface="华文楷体" panose="02010600040101010101" charset="-122"/>
                      </a:endParaRPr>
                    </a:p>
                  </a:txBody>
                  <a:tcPr marL="6667" marR="6667" marT="6667" marB="0" anchor="ctr" anchorCtr="0">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lnT w="12700" cap="flat" cmpd="sng">
                      <a:solidFill>
                        <a:schemeClr val="bg1">
                          <a:lumMod val="75000"/>
                        </a:schemeClr>
                      </a:solidFill>
                      <a:prstDash val="solid"/>
                      <a:headEnd type="none" w="med" len="med"/>
                      <a:tailEnd type="none" w="med" len="med"/>
                    </a:lnT>
                    <a:lnB w="12700" cap="flat" cmpd="sng">
                      <a:solidFill>
                        <a:schemeClr val="bg1">
                          <a:lumMod val="75000"/>
                        </a:schemeClr>
                      </a:solidFill>
                      <a:prstDash val="solid"/>
                      <a:headEnd type="none" w="med" len="med"/>
                      <a:tailEnd type="none" w="med" len="med"/>
                    </a:lnB>
                    <a:solidFill>
                      <a:srgbClr val="FFFFCC"/>
                    </a:solidFill>
                  </a:tcPr>
                </a:tc>
                <a:tc>
                  <a:txBody>
                    <a:bodyPr/>
                    <a:p>
                      <a:pPr algn="ctr" fontAlgn="ctr"/>
                      <a:r>
                        <a:rPr lang="en-US" altLang="zh-CN" sz="800" b="1" i="0">
                          <a:solidFill>
                            <a:srgbClr val="000000"/>
                          </a:solidFill>
                          <a:latin typeface="华文楷体" panose="02010600040101010101" charset="-122"/>
                          <a:ea typeface="华文楷体" panose="02010600040101010101" charset="-122"/>
                        </a:rPr>
                        <a:t>1789.28</a:t>
                      </a:r>
                      <a:endParaRPr lang="en-US" altLang="zh-CN" sz="800" b="1" i="0">
                        <a:solidFill>
                          <a:srgbClr val="000000"/>
                        </a:solidFill>
                        <a:latin typeface="华文楷体" panose="02010600040101010101" charset="-122"/>
                        <a:ea typeface="华文楷体" panose="02010600040101010101" charset="-122"/>
                      </a:endParaRPr>
                    </a:p>
                  </a:txBody>
                  <a:tcPr marL="6667" marR="6667" marT="6667" marB="0" anchor="ctr" anchorCtr="0">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lnT w="12700" cap="flat" cmpd="sng">
                      <a:solidFill>
                        <a:schemeClr val="bg1">
                          <a:lumMod val="75000"/>
                        </a:schemeClr>
                      </a:solidFill>
                      <a:prstDash val="solid"/>
                      <a:headEnd type="none" w="med" len="med"/>
                      <a:tailEnd type="none" w="med" len="med"/>
                    </a:lnT>
                    <a:lnB w="12700" cap="flat" cmpd="sng">
                      <a:solidFill>
                        <a:schemeClr val="bg1">
                          <a:lumMod val="75000"/>
                        </a:schemeClr>
                      </a:solidFill>
                      <a:prstDash val="solid"/>
                      <a:headEnd type="none" w="med" len="med"/>
                      <a:tailEnd type="none" w="med" len="med"/>
                    </a:lnB>
                    <a:solidFill>
                      <a:srgbClr val="FFFFCC"/>
                    </a:solidFill>
                  </a:tcPr>
                </a:tc>
                <a:tc>
                  <a:txBody>
                    <a:bodyPr/>
                    <a:p>
                      <a:pPr algn="l" fontAlgn="ctr"/>
                      <a:endParaRPr sz="800" b="1" i="0">
                        <a:solidFill>
                          <a:srgbClr val="000000"/>
                        </a:solidFill>
                        <a:latin typeface="华文楷体" panose="02010600040101010101" charset="-122"/>
                        <a:ea typeface="华文楷体" panose="02010600040101010101" charset="-122"/>
                      </a:endParaRPr>
                    </a:p>
                  </a:txBody>
                  <a:tcPr marL="6667" marR="6667" marT="6667" marB="0" anchor="ctr" anchorCtr="0">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lnT w="12700" cap="flat" cmpd="sng">
                      <a:solidFill>
                        <a:schemeClr val="bg1">
                          <a:lumMod val="75000"/>
                        </a:schemeClr>
                      </a:solidFill>
                      <a:prstDash val="solid"/>
                      <a:headEnd type="none" w="med" len="med"/>
                      <a:tailEnd type="none" w="med" len="med"/>
                    </a:lnT>
                    <a:lnB w="12700" cap="flat" cmpd="sng">
                      <a:solidFill>
                        <a:schemeClr val="bg1">
                          <a:lumMod val="75000"/>
                        </a:schemeClr>
                      </a:solidFill>
                      <a:prstDash val="solid"/>
                      <a:headEnd type="none" w="med" len="med"/>
                      <a:tailEnd type="none" w="med" len="med"/>
                    </a:lnB>
                    <a:solidFill>
                      <a:srgbClr val="FFFFCC"/>
                    </a:solidFill>
                  </a:tcPr>
                </a:tc>
              </a:tr>
              <a:tr h="170815">
                <a:tc vMerge="1">
                  <a:tcPr>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tcPr>
                </a:tc>
                <a:tc rowSpan="11">
                  <a:txBody>
                    <a:bodyPr/>
                    <a:p>
                      <a:pPr algn="ctr" fontAlgn="ctr"/>
                      <a:r>
                        <a:rPr lang="zh-CN" altLang="en-US" sz="1000" b="1" i="0">
                          <a:solidFill>
                            <a:srgbClr val="000000"/>
                          </a:solidFill>
                          <a:latin typeface="华文楷体" panose="02010600040101010101" charset="-122"/>
                          <a:ea typeface="华文楷体" panose="02010600040101010101" charset="-122"/>
                        </a:rPr>
                        <a:t>发泡附带设备</a:t>
                      </a:r>
                      <a:endParaRPr lang="zh-CN" altLang="en-US" sz="1000" b="1" i="0">
                        <a:solidFill>
                          <a:srgbClr val="000000"/>
                        </a:solidFill>
                        <a:latin typeface="华文楷体" panose="02010600040101010101" charset="-122"/>
                        <a:ea typeface="华文楷体" panose="02010600040101010101" charset="-122"/>
                      </a:endParaRPr>
                    </a:p>
                  </a:txBody>
                  <a:tcPr marL="6667" marR="6667" marT="6667" marB="0" anchor="ctr" anchorCtr="0">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lnT w="12700" cap="flat" cmpd="sng">
                      <a:solidFill>
                        <a:schemeClr val="bg1">
                          <a:lumMod val="75000"/>
                        </a:schemeClr>
                      </a:solidFill>
                      <a:prstDash val="solid"/>
                      <a:headEnd type="none" w="med" len="med"/>
                      <a:tailEnd type="none" w="med" len="med"/>
                    </a:lnT>
                    <a:lnB w="12700" cap="flat" cmpd="sng">
                      <a:solidFill>
                        <a:schemeClr val="bg1">
                          <a:lumMod val="75000"/>
                        </a:schemeClr>
                      </a:solidFill>
                      <a:prstDash val="solid"/>
                      <a:headEnd type="none" w="med" len="med"/>
                      <a:tailEnd type="none" w="med" len="med"/>
                    </a:lnB>
                    <a:solidFill>
                      <a:srgbClr val="FFFFCC"/>
                    </a:solidFill>
                  </a:tcPr>
                </a:tc>
                <a:tc>
                  <a:txBody>
                    <a:bodyPr/>
                    <a:p>
                      <a:pPr algn="ctr" fontAlgn="ctr"/>
                      <a:r>
                        <a:rPr lang="en-US" altLang="zh-CN" sz="800" b="1" i="0">
                          <a:solidFill>
                            <a:srgbClr val="000000"/>
                          </a:solidFill>
                          <a:latin typeface="华文楷体" panose="02010600040101010101" charset="-122"/>
                          <a:ea typeface="华文楷体" panose="02010600040101010101" charset="-122"/>
                          <a:cs typeface="华文楷体" panose="02010600040101010101" charset="-122"/>
                        </a:rPr>
                        <a:t>· </a:t>
                      </a:r>
                      <a:r>
                        <a:rPr lang="zh-CN" altLang="en-US" sz="800" b="1" i="0">
                          <a:solidFill>
                            <a:srgbClr val="000000"/>
                          </a:solidFill>
                          <a:latin typeface="华文楷体" panose="02010600040101010101" charset="-122"/>
                          <a:ea typeface="华文楷体" panose="02010600040101010101" charset="-122"/>
                          <a:cs typeface="华文楷体" panose="02010600040101010101" charset="-122"/>
                        </a:rPr>
                        <a:t>脱模机喷涂系统</a:t>
                      </a:r>
                      <a:endParaRPr lang="zh-CN" altLang="en-US" sz="800" b="1" i="0">
                        <a:solidFill>
                          <a:srgbClr val="000000"/>
                        </a:solidFill>
                        <a:latin typeface="华文楷体" panose="02010600040101010101" charset="-122"/>
                        <a:ea typeface="华文楷体" panose="02010600040101010101" charset="-122"/>
                        <a:cs typeface="华文楷体" panose="02010600040101010101" charset="-122"/>
                      </a:endParaRPr>
                    </a:p>
                  </a:txBody>
                  <a:tcPr marL="6667" marR="6667" marT="6667" marB="0" anchor="ctr" anchorCtr="0">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lnT w="12700" cap="flat" cmpd="sng">
                      <a:solidFill>
                        <a:schemeClr val="bg1">
                          <a:lumMod val="75000"/>
                        </a:schemeClr>
                      </a:solidFill>
                      <a:prstDash val="solid"/>
                      <a:headEnd type="none" w="med" len="med"/>
                      <a:tailEnd type="none" w="med" len="med"/>
                    </a:lnT>
                    <a:lnB w="12700" cap="flat" cmpd="sng">
                      <a:solidFill>
                        <a:schemeClr val="bg1">
                          <a:lumMod val="75000"/>
                        </a:schemeClr>
                      </a:solidFill>
                      <a:prstDash val="solid"/>
                      <a:headEnd type="none" w="med" len="med"/>
                      <a:tailEnd type="none" w="med" len="med"/>
                    </a:lnB>
                    <a:noFill/>
                  </a:tcPr>
                </a:tc>
                <a:tc>
                  <a:txBody>
                    <a:bodyPr/>
                    <a:p>
                      <a:pPr algn="ctr" fontAlgn="ctr"/>
                      <a:r>
                        <a:rPr lang="zh-CN" altLang="en-US" sz="800" b="1" i="0">
                          <a:solidFill>
                            <a:srgbClr val="000000"/>
                          </a:solidFill>
                          <a:latin typeface="华文楷体" panose="02010600040101010101" charset="-122"/>
                          <a:ea typeface="华文楷体" panose="02010600040101010101" charset="-122"/>
                        </a:rPr>
                        <a:t>套</a:t>
                      </a:r>
                      <a:endParaRPr lang="zh-CN" altLang="en-US" sz="800" b="1" i="0">
                        <a:solidFill>
                          <a:srgbClr val="000000"/>
                        </a:solidFill>
                        <a:latin typeface="华文楷体" panose="02010600040101010101" charset="-122"/>
                        <a:ea typeface="华文楷体" panose="02010600040101010101" charset="-122"/>
                      </a:endParaRPr>
                    </a:p>
                  </a:txBody>
                  <a:tcPr marL="6667" marR="6667" marT="6667" marB="0" anchor="ctr" anchorCtr="0">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lnT w="12700" cap="flat" cmpd="sng">
                      <a:solidFill>
                        <a:schemeClr val="bg1">
                          <a:lumMod val="75000"/>
                        </a:schemeClr>
                      </a:solidFill>
                      <a:prstDash val="solid"/>
                      <a:headEnd type="none" w="med" len="med"/>
                      <a:tailEnd type="none" w="med" len="med"/>
                    </a:lnT>
                    <a:lnB w="12700" cap="flat" cmpd="sng">
                      <a:solidFill>
                        <a:schemeClr val="bg1">
                          <a:lumMod val="75000"/>
                        </a:schemeClr>
                      </a:solidFill>
                      <a:prstDash val="solid"/>
                      <a:headEnd type="none" w="med" len="med"/>
                      <a:tailEnd type="none" w="med" len="med"/>
                    </a:lnB>
                    <a:noFill/>
                  </a:tcPr>
                </a:tc>
                <a:tc>
                  <a:txBody>
                    <a:bodyPr/>
                    <a:p>
                      <a:pPr algn="ctr" fontAlgn="ctr"/>
                      <a:r>
                        <a:rPr lang="en-US" altLang="zh-CN" sz="800" b="1" i="0">
                          <a:solidFill>
                            <a:srgbClr val="000000"/>
                          </a:solidFill>
                          <a:latin typeface="华文楷体" panose="02010600040101010101" charset="-122"/>
                          <a:ea typeface="华文楷体" panose="02010600040101010101" charset="-122"/>
                        </a:rPr>
                        <a:t>1</a:t>
                      </a:r>
                      <a:endParaRPr lang="en-US" altLang="zh-CN" sz="800" b="1" i="0">
                        <a:solidFill>
                          <a:srgbClr val="000000"/>
                        </a:solidFill>
                        <a:latin typeface="华文楷体" panose="02010600040101010101" charset="-122"/>
                        <a:ea typeface="华文楷体" panose="02010600040101010101" charset="-122"/>
                      </a:endParaRPr>
                    </a:p>
                  </a:txBody>
                  <a:tcPr marL="6667" marR="6667" marT="6667" marB="0" anchor="ctr" anchorCtr="0">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lnT w="12700" cap="flat" cmpd="sng">
                      <a:solidFill>
                        <a:schemeClr val="bg1">
                          <a:lumMod val="75000"/>
                        </a:schemeClr>
                      </a:solidFill>
                      <a:prstDash val="solid"/>
                      <a:headEnd type="none" w="med" len="med"/>
                      <a:tailEnd type="none" w="med" len="med"/>
                    </a:lnT>
                    <a:lnB w="12700" cap="flat" cmpd="sng">
                      <a:solidFill>
                        <a:schemeClr val="bg1">
                          <a:lumMod val="75000"/>
                        </a:schemeClr>
                      </a:solidFill>
                      <a:prstDash val="solid"/>
                      <a:headEnd type="none" w="med" len="med"/>
                      <a:tailEnd type="none" w="med" len="med"/>
                    </a:lnB>
                    <a:noFill/>
                  </a:tcPr>
                </a:tc>
                <a:tc>
                  <a:txBody>
                    <a:bodyPr/>
                    <a:p>
                      <a:pPr algn="ctr" fontAlgn="ctr"/>
                      <a:r>
                        <a:rPr lang="zh-CN" altLang="en-US" sz="800" b="1" i="0">
                          <a:solidFill>
                            <a:srgbClr val="000000"/>
                          </a:solidFill>
                          <a:latin typeface="华文楷体" panose="02010600040101010101" charset="-122"/>
                          <a:ea typeface="华文楷体" panose="02010600040101010101" charset="-122"/>
                        </a:rPr>
                        <a:t>新做</a:t>
                      </a:r>
                      <a:endParaRPr lang="zh-CN" altLang="en-US" sz="800" b="1" i="0">
                        <a:solidFill>
                          <a:srgbClr val="000000"/>
                        </a:solidFill>
                        <a:latin typeface="华文楷体" panose="02010600040101010101" charset="-122"/>
                        <a:ea typeface="华文楷体" panose="02010600040101010101" charset="-122"/>
                      </a:endParaRPr>
                    </a:p>
                  </a:txBody>
                  <a:tcPr marL="6667" marR="6667" marT="6667" marB="0" anchor="ctr" anchorCtr="0">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lnT w="12700" cap="flat" cmpd="sng">
                      <a:solidFill>
                        <a:schemeClr val="bg1">
                          <a:lumMod val="75000"/>
                        </a:schemeClr>
                      </a:solidFill>
                      <a:prstDash val="solid"/>
                      <a:headEnd type="none" w="med" len="med"/>
                      <a:tailEnd type="none" w="med" len="med"/>
                    </a:lnT>
                    <a:lnB w="12700" cap="flat" cmpd="sng">
                      <a:solidFill>
                        <a:schemeClr val="bg1">
                          <a:lumMod val="75000"/>
                        </a:schemeClr>
                      </a:solidFill>
                      <a:prstDash val="solid"/>
                      <a:headEnd type="none" w="med" len="med"/>
                      <a:tailEnd type="none" w="med" len="med"/>
                    </a:lnB>
                    <a:noFill/>
                  </a:tcPr>
                </a:tc>
                <a:tc>
                  <a:txBody>
                    <a:bodyPr/>
                    <a:p>
                      <a:pPr algn="ctr" fontAlgn="ctr"/>
                      <a:r>
                        <a:rPr lang="en-US" altLang="zh-CN" sz="800" b="1" i="0">
                          <a:solidFill>
                            <a:srgbClr val="000000"/>
                          </a:solidFill>
                          <a:latin typeface="华文楷体" panose="02010600040101010101" charset="-122"/>
                          <a:ea typeface="华文楷体" panose="02010600040101010101" charset="-122"/>
                        </a:rPr>
                        <a:t>30</a:t>
                      </a:r>
                      <a:endParaRPr lang="en-US" altLang="zh-CN" sz="800" b="1" i="0">
                        <a:solidFill>
                          <a:srgbClr val="000000"/>
                        </a:solidFill>
                        <a:latin typeface="华文楷体" panose="02010600040101010101" charset="-122"/>
                        <a:ea typeface="华文楷体" panose="02010600040101010101" charset="-122"/>
                      </a:endParaRPr>
                    </a:p>
                  </a:txBody>
                  <a:tcPr marL="6667" marR="6667" marT="6667" marB="0" anchor="ctr" anchorCtr="0">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lnT w="12700" cap="flat" cmpd="sng">
                      <a:solidFill>
                        <a:schemeClr val="bg1">
                          <a:lumMod val="75000"/>
                        </a:schemeClr>
                      </a:solidFill>
                      <a:prstDash val="solid"/>
                      <a:headEnd type="none" w="med" len="med"/>
                      <a:tailEnd type="none" w="med" len="med"/>
                    </a:lnT>
                    <a:lnB w="12700" cap="flat" cmpd="sng">
                      <a:solidFill>
                        <a:schemeClr val="bg1">
                          <a:lumMod val="75000"/>
                        </a:schemeClr>
                      </a:solidFill>
                      <a:prstDash val="solid"/>
                      <a:headEnd type="none" w="med" len="med"/>
                      <a:tailEnd type="none" w="med" len="med"/>
                    </a:lnB>
                    <a:noFill/>
                  </a:tcPr>
                </a:tc>
                <a:tc>
                  <a:txBody>
                    <a:bodyPr/>
                    <a:p>
                      <a:pPr algn="ctr" fontAlgn="ctr"/>
                      <a:r>
                        <a:rPr lang="en-US" altLang="zh-CN" sz="800" b="1" i="0">
                          <a:solidFill>
                            <a:srgbClr val="000000"/>
                          </a:solidFill>
                          <a:latin typeface="华文楷体" panose="02010600040101010101" charset="-122"/>
                          <a:ea typeface="华文楷体" panose="02010600040101010101" charset="-122"/>
                        </a:rPr>
                        <a:t>30</a:t>
                      </a:r>
                      <a:endParaRPr lang="en-US" altLang="zh-CN" sz="800" b="1" i="0">
                        <a:solidFill>
                          <a:srgbClr val="000000"/>
                        </a:solidFill>
                        <a:latin typeface="华文楷体" panose="02010600040101010101" charset="-122"/>
                        <a:ea typeface="华文楷体" panose="02010600040101010101" charset="-122"/>
                      </a:endParaRPr>
                    </a:p>
                  </a:txBody>
                  <a:tcPr marL="6667" marR="6667" marT="6667" marB="0" anchor="ctr" anchorCtr="0">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lnT w="12700" cap="flat" cmpd="sng">
                      <a:solidFill>
                        <a:schemeClr val="bg1">
                          <a:lumMod val="75000"/>
                        </a:schemeClr>
                      </a:solidFill>
                      <a:prstDash val="solid"/>
                      <a:headEnd type="none" w="med" len="med"/>
                      <a:tailEnd type="none" w="med" len="med"/>
                    </a:lnT>
                    <a:lnB w="12700" cap="flat" cmpd="sng">
                      <a:solidFill>
                        <a:schemeClr val="bg1">
                          <a:lumMod val="75000"/>
                        </a:schemeClr>
                      </a:solidFill>
                      <a:prstDash val="solid"/>
                      <a:headEnd type="none" w="med" len="med"/>
                      <a:tailEnd type="none" w="med" len="med"/>
                    </a:lnB>
                    <a:solidFill>
                      <a:srgbClr val="FFFFFF"/>
                    </a:solidFill>
                  </a:tcPr>
                </a:tc>
                <a:tc>
                  <a:txBody>
                    <a:bodyPr/>
                    <a:p>
                      <a:pPr algn="l" fontAlgn="ctr"/>
                      <a:r>
                        <a:rPr lang="en-US" altLang="zh-CN" sz="800" b="1" i="0">
                          <a:solidFill>
                            <a:srgbClr val="000000"/>
                          </a:solidFill>
                          <a:latin typeface="华文楷体" panose="02010600040101010101" charset="-122"/>
                          <a:ea typeface="华文楷体" panose="02010600040101010101" charset="-122"/>
                          <a:cs typeface="华文楷体" panose="02010600040101010101" charset="-122"/>
                        </a:rPr>
                        <a:t>· </a:t>
                      </a:r>
                      <a:r>
                        <a:rPr lang="zh-CN" altLang="en-US" sz="800" b="1" i="0">
                          <a:solidFill>
                            <a:srgbClr val="000000"/>
                          </a:solidFill>
                          <a:latin typeface="华文楷体" panose="02010600040101010101" charset="-122"/>
                          <a:ea typeface="华文楷体" panose="02010600040101010101" charset="-122"/>
                          <a:cs typeface="华文楷体" panose="02010600040101010101" charset="-122"/>
                        </a:rPr>
                        <a:t>脱模机料管、排管及喷涂设备</a:t>
                      </a:r>
                      <a:endParaRPr lang="zh-CN" altLang="en-US" sz="800" b="1" i="0">
                        <a:solidFill>
                          <a:srgbClr val="000000"/>
                        </a:solidFill>
                        <a:latin typeface="华文楷体" panose="02010600040101010101" charset="-122"/>
                        <a:ea typeface="华文楷体" panose="02010600040101010101" charset="-122"/>
                        <a:cs typeface="华文楷体" panose="02010600040101010101" charset="-122"/>
                      </a:endParaRPr>
                    </a:p>
                  </a:txBody>
                  <a:tcPr marL="6667" marR="6667" marT="6667" marB="0" anchor="ctr" anchorCtr="0">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lnT w="12700" cap="flat" cmpd="sng">
                      <a:solidFill>
                        <a:schemeClr val="bg1">
                          <a:lumMod val="75000"/>
                        </a:schemeClr>
                      </a:solidFill>
                      <a:prstDash val="solid"/>
                      <a:headEnd type="none" w="med" len="med"/>
                      <a:tailEnd type="none" w="med" len="med"/>
                    </a:lnT>
                    <a:lnB w="12700" cap="flat" cmpd="sng">
                      <a:solidFill>
                        <a:schemeClr val="bg1">
                          <a:lumMod val="75000"/>
                        </a:schemeClr>
                      </a:solidFill>
                      <a:prstDash val="solid"/>
                      <a:headEnd type="none" w="med" len="med"/>
                      <a:tailEnd type="none" w="med" len="med"/>
                    </a:lnB>
                    <a:noFill/>
                  </a:tcPr>
                </a:tc>
              </a:tr>
              <a:tr h="231775">
                <a:tc vMerge="1">
                  <a:tcPr>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tcPr>
                </a:tc>
                <a:tc vMerge="1">
                  <a:tcPr>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tcPr>
                </a:tc>
                <a:tc>
                  <a:txBody>
                    <a:bodyPr/>
                    <a:p>
                      <a:pPr algn="ctr" fontAlgn="ctr"/>
                      <a:r>
                        <a:rPr lang="en-US" altLang="zh-CN" sz="800" b="1" i="0">
                          <a:solidFill>
                            <a:srgbClr val="000000"/>
                          </a:solidFill>
                          <a:latin typeface="华文楷体" panose="02010600040101010101" charset="-122"/>
                          <a:ea typeface="华文楷体" panose="02010600040101010101" charset="-122"/>
                          <a:cs typeface="华文楷体" panose="02010600040101010101" charset="-122"/>
                        </a:rPr>
                        <a:t>· </a:t>
                      </a:r>
                      <a:r>
                        <a:rPr lang="zh-CN" altLang="en-US" sz="800" b="1" i="0">
                          <a:solidFill>
                            <a:srgbClr val="000000"/>
                          </a:solidFill>
                          <a:latin typeface="华文楷体" panose="02010600040101010101" charset="-122"/>
                          <a:ea typeface="华文楷体" panose="02010600040101010101" charset="-122"/>
                          <a:cs typeface="华文楷体" panose="02010600040101010101" charset="-122"/>
                        </a:rPr>
                        <a:t>真空机械两用开泡机</a:t>
                      </a:r>
                      <a:endParaRPr lang="zh-CN" altLang="en-US" sz="800" b="1" i="0">
                        <a:solidFill>
                          <a:srgbClr val="000000"/>
                        </a:solidFill>
                        <a:latin typeface="华文楷体" panose="02010600040101010101" charset="-122"/>
                        <a:ea typeface="华文楷体" panose="02010600040101010101" charset="-122"/>
                        <a:cs typeface="华文楷体" panose="02010600040101010101" charset="-122"/>
                      </a:endParaRPr>
                    </a:p>
                  </a:txBody>
                  <a:tcPr marL="6667" marR="6667" marT="6667" marB="0" anchor="ctr" anchorCtr="0">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lnT w="12700" cap="flat" cmpd="sng">
                      <a:solidFill>
                        <a:schemeClr val="bg1">
                          <a:lumMod val="75000"/>
                        </a:schemeClr>
                      </a:solidFill>
                      <a:prstDash val="solid"/>
                      <a:headEnd type="none" w="med" len="med"/>
                      <a:tailEnd type="none" w="med" len="med"/>
                    </a:lnT>
                    <a:lnB w="12700" cap="flat" cmpd="sng">
                      <a:solidFill>
                        <a:schemeClr val="bg1">
                          <a:lumMod val="75000"/>
                        </a:schemeClr>
                      </a:solidFill>
                      <a:prstDash val="solid"/>
                      <a:headEnd type="none" w="med" len="med"/>
                      <a:tailEnd type="none" w="med" len="med"/>
                    </a:lnB>
                    <a:noFill/>
                  </a:tcPr>
                </a:tc>
                <a:tc>
                  <a:txBody>
                    <a:bodyPr/>
                    <a:p>
                      <a:pPr algn="ctr" fontAlgn="ctr"/>
                      <a:r>
                        <a:rPr lang="zh-CN" altLang="en-US" sz="800" b="1" i="0">
                          <a:solidFill>
                            <a:srgbClr val="000000"/>
                          </a:solidFill>
                          <a:latin typeface="华文楷体" panose="02010600040101010101" charset="-122"/>
                          <a:ea typeface="华文楷体" panose="02010600040101010101" charset="-122"/>
                        </a:rPr>
                        <a:t>套</a:t>
                      </a:r>
                      <a:endParaRPr lang="zh-CN" altLang="en-US" sz="800" b="1" i="0">
                        <a:solidFill>
                          <a:srgbClr val="000000"/>
                        </a:solidFill>
                        <a:latin typeface="华文楷体" panose="02010600040101010101" charset="-122"/>
                        <a:ea typeface="华文楷体" panose="02010600040101010101" charset="-122"/>
                      </a:endParaRPr>
                    </a:p>
                  </a:txBody>
                  <a:tcPr marL="6667" marR="6667" marT="6667" marB="0" anchor="ctr" anchorCtr="0">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lnT w="12700" cap="flat" cmpd="sng">
                      <a:solidFill>
                        <a:schemeClr val="bg1">
                          <a:lumMod val="75000"/>
                        </a:schemeClr>
                      </a:solidFill>
                      <a:prstDash val="solid"/>
                      <a:headEnd type="none" w="med" len="med"/>
                      <a:tailEnd type="none" w="med" len="med"/>
                    </a:lnT>
                    <a:lnB w="12700" cap="flat" cmpd="sng">
                      <a:solidFill>
                        <a:schemeClr val="bg1">
                          <a:lumMod val="75000"/>
                        </a:schemeClr>
                      </a:solidFill>
                      <a:prstDash val="solid"/>
                      <a:headEnd type="none" w="med" len="med"/>
                      <a:tailEnd type="none" w="med" len="med"/>
                    </a:lnB>
                    <a:noFill/>
                  </a:tcPr>
                </a:tc>
                <a:tc>
                  <a:txBody>
                    <a:bodyPr/>
                    <a:p>
                      <a:pPr algn="ctr" fontAlgn="ctr"/>
                      <a:r>
                        <a:rPr lang="en-US" altLang="zh-CN" sz="800" b="1" i="0">
                          <a:solidFill>
                            <a:srgbClr val="000000"/>
                          </a:solidFill>
                          <a:latin typeface="华文楷体" panose="02010600040101010101" charset="-122"/>
                          <a:ea typeface="华文楷体" panose="02010600040101010101" charset="-122"/>
                        </a:rPr>
                        <a:t>1</a:t>
                      </a:r>
                      <a:endParaRPr lang="en-US" altLang="zh-CN" sz="800" b="1" i="0">
                        <a:solidFill>
                          <a:srgbClr val="000000"/>
                        </a:solidFill>
                        <a:latin typeface="华文楷体" panose="02010600040101010101" charset="-122"/>
                        <a:ea typeface="华文楷体" panose="02010600040101010101" charset="-122"/>
                      </a:endParaRPr>
                    </a:p>
                  </a:txBody>
                  <a:tcPr marL="6667" marR="6667" marT="6667" marB="0" anchor="ctr" anchorCtr="0">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lnT w="12700" cap="flat" cmpd="sng">
                      <a:solidFill>
                        <a:schemeClr val="bg1">
                          <a:lumMod val="75000"/>
                        </a:schemeClr>
                      </a:solidFill>
                      <a:prstDash val="solid"/>
                      <a:headEnd type="none" w="med" len="med"/>
                      <a:tailEnd type="none" w="med" len="med"/>
                    </a:lnT>
                    <a:lnB w="12700" cap="flat" cmpd="sng">
                      <a:solidFill>
                        <a:schemeClr val="bg1">
                          <a:lumMod val="75000"/>
                        </a:schemeClr>
                      </a:solidFill>
                      <a:prstDash val="solid"/>
                      <a:headEnd type="none" w="med" len="med"/>
                      <a:tailEnd type="none" w="med" len="med"/>
                    </a:lnB>
                    <a:noFill/>
                  </a:tcPr>
                </a:tc>
                <a:tc>
                  <a:txBody>
                    <a:bodyPr/>
                    <a:p>
                      <a:pPr algn="ctr" fontAlgn="ctr"/>
                      <a:r>
                        <a:rPr lang="zh-CN" altLang="en-US" sz="800" b="1" i="0">
                          <a:solidFill>
                            <a:srgbClr val="000000"/>
                          </a:solidFill>
                          <a:latin typeface="华文楷体" panose="02010600040101010101" charset="-122"/>
                          <a:ea typeface="华文楷体" panose="02010600040101010101" charset="-122"/>
                        </a:rPr>
                        <a:t>新做</a:t>
                      </a:r>
                      <a:endParaRPr lang="zh-CN" altLang="en-US" sz="800" b="1" i="0">
                        <a:solidFill>
                          <a:srgbClr val="000000"/>
                        </a:solidFill>
                        <a:latin typeface="华文楷体" panose="02010600040101010101" charset="-122"/>
                        <a:ea typeface="华文楷体" panose="02010600040101010101" charset="-122"/>
                      </a:endParaRPr>
                    </a:p>
                  </a:txBody>
                  <a:tcPr marL="6667" marR="6667" marT="6667" marB="0" anchor="ctr" anchorCtr="0">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lnT w="12700" cap="flat" cmpd="sng">
                      <a:solidFill>
                        <a:schemeClr val="bg1">
                          <a:lumMod val="75000"/>
                        </a:schemeClr>
                      </a:solidFill>
                      <a:prstDash val="solid"/>
                      <a:headEnd type="none" w="med" len="med"/>
                      <a:tailEnd type="none" w="med" len="med"/>
                    </a:lnT>
                    <a:lnB w="12700" cap="flat" cmpd="sng">
                      <a:solidFill>
                        <a:schemeClr val="bg1">
                          <a:lumMod val="75000"/>
                        </a:schemeClr>
                      </a:solidFill>
                      <a:prstDash val="solid"/>
                      <a:headEnd type="none" w="med" len="med"/>
                      <a:tailEnd type="none" w="med" len="med"/>
                    </a:lnB>
                    <a:noFill/>
                  </a:tcPr>
                </a:tc>
                <a:tc>
                  <a:txBody>
                    <a:bodyPr/>
                    <a:p>
                      <a:pPr algn="ctr" fontAlgn="ctr"/>
                      <a:r>
                        <a:rPr lang="en-US" altLang="zh-CN" sz="800" b="1" i="0">
                          <a:solidFill>
                            <a:srgbClr val="000000"/>
                          </a:solidFill>
                          <a:latin typeface="华文楷体" panose="02010600040101010101" charset="-122"/>
                          <a:ea typeface="华文楷体" panose="02010600040101010101" charset="-122"/>
                        </a:rPr>
                        <a:t>69.36</a:t>
                      </a:r>
                      <a:endParaRPr lang="en-US" altLang="zh-CN" sz="800" b="1" i="0">
                        <a:solidFill>
                          <a:srgbClr val="000000"/>
                        </a:solidFill>
                        <a:latin typeface="华文楷体" panose="02010600040101010101" charset="-122"/>
                        <a:ea typeface="华文楷体" panose="02010600040101010101" charset="-122"/>
                      </a:endParaRPr>
                    </a:p>
                  </a:txBody>
                  <a:tcPr marL="6667" marR="6667" marT="6667" marB="0" anchor="ctr" anchorCtr="0">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lnT w="12700" cap="flat" cmpd="sng">
                      <a:solidFill>
                        <a:schemeClr val="bg1">
                          <a:lumMod val="75000"/>
                        </a:schemeClr>
                      </a:solidFill>
                      <a:prstDash val="solid"/>
                      <a:headEnd type="none" w="med" len="med"/>
                      <a:tailEnd type="none" w="med" len="med"/>
                    </a:lnT>
                    <a:lnB w="12700" cap="flat" cmpd="sng">
                      <a:solidFill>
                        <a:schemeClr val="bg1">
                          <a:lumMod val="75000"/>
                        </a:schemeClr>
                      </a:solidFill>
                      <a:prstDash val="solid"/>
                      <a:headEnd type="none" w="med" len="med"/>
                      <a:tailEnd type="none" w="med" len="med"/>
                    </a:lnB>
                    <a:noFill/>
                  </a:tcPr>
                </a:tc>
                <a:tc>
                  <a:txBody>
                    <a:bodyPr/>
                    <a:p>
                      <a:pPr algn="ctr" fontAlgn="ctr"/>
                      <a:r>
                        <a:rPr lang="en-US" altLang="zh-CN" sz="800" b="1" i="0">
                          <a:solidFill>
                            <a:srgbClr val="000000"/>
                          </a:solidFill>
                          <a:latin typeface="华文楷体" panose="02010600040101010101" charset="-122"/>
                          <a:ea typeface="华文楷体" panose="02010600040101010101" charset="-122"/>
                        </a:rPr>
                        <a:t>69.36</a:t>
                      </a:r>
                      <a:endParaRPr lang="en-US" altLang="zh-CN" sz="800" b="1" i="0">
                        <a:solidFill>
                          <a:srgbClr val="000000"/>
                        </a:solidFill>
                        <a:latin typeface="华文楷体" panose="02010600040101010101" charset="-122"/>
                        <a:ea typeface="华文楷体" panose="02010600040101010101" charset="-122"/>
                      </a:endParaRPr>
                    </a:p>
                  </a:txBody>
                  <a:tcPr marL="6667" marR="6667" marT="6667" marB="0" anchor="ctr" anchorCtr="0">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lnT w="12700" cap="flat" cmpd="sng">
                      <a:solidFill>
                        <a:schemeClr val="bg1">
                          <a:lumMod val="75000"/>
                        </a:schemeClr>
                      </a:solidFill>
                      <a:prstDash val="solid"/>
                      <a:headEnd type="none" w="med" len="med"/>
                      <a:tailEnd type="none" w="med" len="med"/>
                    </a:lnT>
                    <a:lnB w="12700" cap="flat" cmpd="sng">
                      <a:solidFill>
                        <a:schemeClr val="bg1">
                          <a:lumMod val="75000"/>
                        </a:schemeClr>
                      </a:solidFill>
                      <a:prstDash val="solid"/>
                      <a:headEnd type="none" w="med" len="med"/>
                      <a:tailEnd type="none" w="med" len="med"/>
                    </a:lnB>
                    <a:solidFill>
                      <a:srgbClr val="FFFFFF"/>
                    </a:solidFill>
                  </a:tcPr>
                </a:tc>
                <a:tc>
                  <a:txBody>
                    <a:bodyPr/>
                    <a:p>
                      <a:pPr algn="l" fontAlgn="ctr"/>
                      <a:r>
                        <a:rPr lang="en-US" altLang="zh-CN" sz="800" b="1" i="0">
                          <a:solidFill>
                            <a:srgbClr val="000000"/>
                          </a:solidFill>
                          <a:latin typeface="华文楷体" panose="02010600040101010101" charset="-122"/>
                          <a:ea typeface="华文楷体" panose="02010600040101010101" charset="-122"/>
                          <a:cs typeface="华文楷体" panose="02010600040101010101" charset="-122"/>
                        </a:rPr>
                        <a:t>· </a:t>
                      </a:r>
                      <a:r>
                        <a:rPr lang="zh-CN" altLang="en-US" sz="800" b="1" i="0">
                          <a:solidFill>
                            <a:srgbClr val="000000"/>
                          </a:solidFill>
                          <a:latin typeface="华文楷体" panose="02010600040101010101" charset="-122"/>
                          <a:ea typeface="华文楷体" panose="02010600040101010101" charset="-122"/>
                          <a:cs typeface="华文楷体" panose="02010600040101010101" charset="-122"/>
                        </a:rPr>
                        <a:t>真空、机械破泡机，真空泵、缓冲罐等</a:t>
                      </a:r>
                      <a:endParaRPr lang="zh-CN" altLang="en-US" sz="800" b="1" i="0">
                        <a:solidFill>
                          <a:srgbClr val="000000"/>
                        </a:solidFill>
                        <a:latin typeface="华文楷体" panose="02010600040101010101" charset="-122"/>
                        <a:ea typeface="华文楷体" panose="02010600040101010101" charset="-122"/>
                        <a:cs typeface="华文楷体" panose="02010600040101010101" charset="-122"/>
                      </a:endParaRPr>
                    </a:p>
                  </a:txBody>
                  <a:tcPr marL="6667" marR="6667" marT="6667" marB="0" anchor="ctr" anchorCtr="0">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lnT w="12700" cap="flat" cmpd="sng">
                      <a:solidFill>
                        <a:schemeClr val="bg1">
                          <a:lumMod val="75000"/>
                        </a:schemeClr>
                      </a:solidFill>
                      <a:prstDash val="solid"/>
                      <a:headEnd type="none" w="med" len="med"/>
                      <a:tailEnd type="none" w="med" len="med"/>
                    </a:lnT>
                    <a:lnB w="12700" cap="flat" cmpd="sng">
                      <a:solidFill>
                        <a:schemeClr val="bg1">
                          <a:lumMod val="75000"/>
                        </a:schemeClr>
                      </a:solidFill>
                      <a:prstDash val="solid"/>
                      <a:headEnd type="none" w="med" len="med"/>
                      <a:tailEnd type="none" w="med" len="med"/>
                    </a:lnB>
                    <a:noFill/>
                  </a:tcPr>
                </a:tc>
              </a:tr>
              <a:tr h="231775">
                <a:tc vMerge="1">
                  <a:tcPr>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tcPr>
                </a:tc>
                <a:tc vMerge="1">
                  <a:tcPr>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tcPr>
                </a:tc>
                <a:tc>
                  <a:txBody>
                    <a:bodyPr/>
                    <a:p>
                      <a:pPr algn="ctr" fontAlgn="ctr"/>
                      <a:r>
                        <a:rPr lang="en-US" altLang="zh-CN" sz="800" b="1" i="0">
                          <a:solidFill>
                            <a:srgbClr val="000000"/>
                          </a:solidFill>
                          <a:latin typeface="华文楷体" panose="02010600040101010101" charset="-122"/>
                          <a:ea typeface="华文楷体" panose="02010600040101010101" charset="-122"/>
                          <a:cs typeface="华文楷体" panose="02010600040101010101" charset="-122"/>
                        </a:rPr>
                        <a:t>·  POLY 2000L </a:t>
                      </a:r>
                      <a:r>
                        <a:rPr lang="zh-CN" altLang="en-US" sz="800" b="1" i="0">
                          <a:solidFill>
                            <a:srgbClr val="000000"/>
                          </a:solidFill>
                          <a:latin typeface="华文楷体" panose="02010600040101010101" charset="-122"/>
                          <a:ea typeface="华文楷体" panose="02010600040101010101" charset="-122"/>
                          <a:cs typeface="华文楷体" panose="02010600040101010101" charset="-122"/>
                        </a:rPr>
                        <a:t>中间料罐</a:t>
                      </a:r>
                      <a:endParaRPr lang="zh-CN" altLang="en-US" sz="800" b="1" i="0">
                        <a:solidFill>
                          <a:srgbClr val="000000"/>
                        </a:solidFill>
                        <a:latin typeface="华文楷体" panose="02010600040101010101" charset="-122"/>
                        <a:ea typeface="华文楷体" panose="02010600040101010101" charset="-122"/>
                        <a:cs typeface="华文楷体" panose="02010600040101010101" charset="-122"/>
                      </a:endParaRPr>
                    </a:p>
                  </a:txBody>
                  <a:tcPr marL="6667" marR="6667" marT="6667" marB="0" anchor="ctr" anchorCtr="0">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lnT w="12700" cap="flat" cmpd="sng">
                      <a:solidFill>
                        <a:schemeClr val="bg1">
                          <a:lumMod val="75000"/>
                        </a:schemeClr>
                      </a:solidFill>
                      <a:prstDash val="solid"/>
                      <a:headEnd type="none" w="med" len="med"/>
                      <a:tailEnd type="none" w="med" len="med"/>
                    </a:lnT>
                    <a:lnB w="12700" cap="flat" cmpd="sng">
                      <a:solidFill>
                        <a:schemeClr val="bg1">
                          <a:lumMod val="75000"/>
                        </a:schemeClr>
                      </a:solidFill>
                      <a:prstDash val="solid"/>
                      <a:headEnd type="none" w="med" len="med"/>
                      <a:tailEnd type="none" w="med" len="med"/>
                    </a:lnB>
                    <a:noFill/>
                  </a:tcPr>
                </a:tc>
                <a:tc>
                  <a:txBody>
                    <a:bodyPr/>
                    <a:p>
                      <a:pPr algn="ctr" fontAlgn="ctr"/>
                      <a:r>
                        <a:rPr lang="zh-CN" altLang="en-US" sz="800" b="1" i="0">
                          <a:solidFill>
                            <a:srgbClr val="000000"/>
                          </a:solidFill>
                          <a:latin typeface="华文楷体" panose="02010600040101010101" charset="-122"/>
                          <a:ea typeface="华文楷体" panose="02010600040101010101" charset="-122"/>
                        </a:rPr>
                        <a:t>套</a:t>
                      </a:r>
                      <a:endParaRPr lang="zh-CN" altLang="en-US" sz="800" b="1" i="0">
                        <a:solidFill>
                          <a:srgbClr val="000000"/>
                        </a:solidFill>
                        <a:latin typeface="华文楷体" panose="02010600040101010101" charset="-122"/>
                        <a:ea typeface="华文楷体" panose="02010600040101010101" charset="-122"/>
                      </a:endParaRPr>
                    </a:p>
                  </a:txBody>
                  <a:tcPr marL="6667" marR="6667" marT="6667" marB="0" anchor="ctr" anchorCtr="0">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lnT w="12700" cap="flat" cmpd="sng">
                      <a:solidFill>
                        <a:schemeClr val="bg1">
                          <a:lumMod val="75000"/>
                        </a:schemeClr>
                      </a:solidFill>
                      <a:prstDash val="solid"/>
                      <a:headEnd type="none" w="med" len="med"/>
                      <a:tailEnd type="none" w="med" len="med"/>
                    </a:lnT>
                    <a:lnB w="12700" cap="flat" cmpd="sng">
                      <a:solidFill>
                        <a:schemeClr val="bg1">
                          <a:lumMod val="75000"/>
                        </a:schemeClr>
                      </a:solidFill>
                      <a:prstDash val="solid"/>
                      <a:headEnd type="none" w="med" len="med"/>
                      <a:tailEnd type="none" w="med" len="med"/>
                    </a:lnB>
                    <a:noFill/>
                  </a:tcPr>
                </a:tc>
                <a:tc>
                  <a:txBody>
                    <a:bodyPr/>
                    <a:p>
                      <a:pPr algn="ctr" fontAlgn="ctr"/>
                      <a:r>
                        <a:rPr lang="en-US" altLang="zh-CN" sz="800" b="1" i="0">
                          <a:solidFill>
                            <a:srgbClr val="000000"/>
                          </a:solidFill>
                          <a:latin typeface="华文楷体" panose="02010600040101010101" charset="-122"/>
                          <a:ea typeface="华文楷体" panose="02010600040101010101" charset="-122"/>
                        </a:rPr>
                        <a:t>2</a:t>
                      </a:r>
                      <a:endParaRPr lang="en-US" altLang="zh-CN" sz="800" b="1" i="0">
                        <a:solidFill>
                          <a:srgbClr val="000000"/>
                        </a:solidFill>
                        <a:latin typeface="华文楷体" panose="02010600040101010101" charset="-122"/>
                        <a:ea typeface="华文楷体" panose="02010600040101010101" charset="-122"/>
                      </a:endParaRPr>
                    </a:p>
                  </a:txBody>
                  <a:tcPr marL="6667" marR="6667" marT="6667" marB="0" anchor="ctr" anchorCtr="0">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lnT w="12700" cap="flat" cmpd="sng">
                      <a:solidFill>
                        <a:schemeClr val="bg1">
                          <a:lumMod val="75000"/>
                        </a:schemeClr>
                      </a:solidFill>
                      <a:prstDash val="solid"/>
                      <a:headEnd type="none" w="med" len="med"/>
                      <a:tailEnd type="none" w="med" len="med"/>
                    </a:lnT>
                    <a:lnB w="12700" cap="flat" cmpd="sng">
                      <a:solidFill>
                        <a:schemeClr val="bg1">
                          <a:lumMod val="75000"/>
                        </a:schemeClr>
                      </a:solidFill>
                      <a:prstDash val="solid"/>
                      <a:headEnd type="none" w="med" len="med"/>
                      <a:tailEnd type="none" w="med" len="med"/>
                    </a:lnB>
                    <a:noFill/>
                  </a:tcPr>
                </a:tc>
                <a:tc>
                  <a:txBody>
                    <a:bodyPr/>
                    <a:p>
                      <a:pPr algn="ctr" fontAlgn="ctr"/>
                      <a:r>
                        <a:rPr lang="zh-CN" altLang="en-US" sz="800" b="1" i="0">
                          <a:solidFill>
                            <a:srgbClr val="000000"/>
                          </a:solidFill>
                          <a:latin typeface="华文楷体" panose="02010600040101010101" charset="-122"/>
                          <a:ea typeface="华文楷体" panose="02010600040101010101" charset="-122"/>
                        </a:rPr>
                        <a:t>新做</a:t>
                      </a:r>
                      <a:endParaRPr lang="zh-CN" altLang="en-US" sz="800" b="1" i="0">
                        <a:solidFill>
                          <a:srgbClr val="000000"/>
                        </a:solidFill>
                        <a:latin typeface="华文楷体" panose="02010600040101010101" charset="-122"/>
                        <a:ea typeface="华文楷体" panose="02010600040101010101" charset="-122"/>
                      </a:endParaRPr>
                    </a:p>
                  </a:txBody>
                  <a:tcPr marL="6667" marR="6667" marT="6667" marB="0" anchor="ctr" anchorCtr="0">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lnT w="12700" cap="flat" cmpd="sng">
                      <a:solidFill>
                        <a:schemeClr val="bg1">
                          <a:lumMod val="75000"/>
                        </a:schemeClr>
                      </a:solidFill>
                      <a:prstDash val="solid"/>
                      <a:headEnd type="none" w="med" len="med"/>
                      <a:tailEnd type="none" w="med" len="med"/>
                    </a:lnT>
                    <a:lnB w="12700" cap="flat" cmpd="sng">
                      <a:solidFill>
                        <a:schemeClr val="bg1">
                          <a:lumMod val="75000"/>
                        </a:schemeClr>
                      </a:solidFill>
                      <a:prstDash val="solid"/>
                      <a:headEnd type="none" w="med" len="med"/>
                      <a:tailEnd type="none" w="med" len="med"/>
                    </a:lnB>
                    <a:noFill/>
                  </a:tcPr>
                </a:tc>
                <a:tc>
                  <a:txBody>
                    <a:bodyPr/>
                    <a:p>
                      <a:pPr algn="ctr" fontAlgn="ctr"/>
                      <a:r>
                        <a:rPr lang="en-US" altLang="zh-CN" sz="800" b="1" i="0">
                          <a:solidFill>
                            <a:srgbClr val="000000"/>
                          </a:solidFill>
                          <a:latin typeface="华文楷体" panose="02010600040101010101" charset="-122"/>
                          <a:ea typeface="华文楷体" panose="02010600040101010101" charset="-122"/>
                        </a:rPr>
                        <a:t>25.6</a:t>
                      </a:r>
                      <a:endParaRPr lang="en-US" altLang="zh-CN" sz="800" b="1" i="0">
                        <a:solidFill>
                          <a:srgbClr val="000000"/>
                        </a:solidFill>
                        <a:latin typeface="华文楷体" panose="02010600040101010101" charset="-122"/>
                        <a:ea typeface="华文楷体" panose="02010600040101010101" charset="-122"/>
                      </a:endParaRPr>
                    </a:p>
                  </a:txBody>
                  <a:tcPr marL="6667" marR="6667" marT="6667" marB="0" anchor="ctr" anchorCtr="0">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lnT w="12700" cap="flat" cmpd="sng">
                      <a:solidFill>
                        <a:schemeClr val="bg1">
                          <a:lumMod val="75000"/>
                        </a:schemeClr>
                      </a:solidFill>
                      <a:prstDash val="solid"/>
                      <a:headEnd type="none" w="med" len="med"/>
                      <a:tailEnd type="none" w="med" len="med"/>
                    </a:lnT>
                    <a:lnB w="12700" cap="flat" cmpd="sng">
                      <a:solidFill>
                        <a:schemeClr val="bg1">
                          <a:lumMod val="75000"/>
                        </a:schemeClr>
                      </a:solidFill>
                      <a:prstDash val="solid"/>
                      <a:headEnd type="none" w="med" len="med"/>
                      <a:tailEnd type="none" w="med" len="med"/>
                    </a:lnB>
                    <a:noFill/>
                  </a:tcPr>
                </a:tc>
                <a:tc>
                  <a:txBody>
                    <a:bodyPr/>
                    <a:p>
                      <a:pPr algn="ctr" fontAlgn="ctr"/>
                      <a:r>
                        <a:rPr lang="en-US" altLang="zh-CN" sz="800" b="1" i="0">
                          <a:solidFill>
                            <a:srgbClr val="000000"/>
                          </a:solidFill>
                          <a:latin typeface="华文楷体" panose="02010600040101010101" charset="-122"/>
                          <a:ea typeface="华文楷体" panose="02010600040101010101" charset="-122"/>
                        </a:rPr>
                        <a:t>51.2</a:t>
                      </a:r>
                      <a:endParaRPr lang="en-US" altLang="zh-CN" sz="800" b="1" i="0">
                        <a:solidFill>
                          <a:srgbClr val="000000"/>
                        </a:solidFill>
                        <a:latin typeface="华文楷体" panose="02010600040101010101" charset="-122"/>
                        <a:ea typeface="华文楷体" panose="02010600040101010101" charset="-122"/>
                      </a:endParaRPr>
                    </a:p>
                  </a:txBody>
                  <a:tcPr marL="6667" marR="6667" marT="6667" marB="0" anchor="ctr" anchorCtr="0">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lnT w="12700" cap="flat" cmpd="sng">
                      <a:solidFill>
                        <a:schemeClr val="bg1">
                          <a:lumMod val="75000"/>
                        </a:schemeClr>
                      </a:solidFill>
                      <a:prstDash val="solid"/>
                      <a:headEnd type="none" w="med" len="med"/>
                      <a:tailEnd type="none" w="med" len="med"/>
                    </a:lnT>
                    <a:lnB w="12700" cap="flat" cmpd="sng">
                      <a:solidFill>
                        <a:schemeClr val="bg1">
                          <a:lumMod val="75000"/>
                        </a:schemeClr>
                      </a:solidFill>
                      <a:prstDash val="solid"/>
                      <a:headEnd type="none" w="med" len="med"/>
                      <a:tailEnd type="none" w="med" len="med"/>
                    </a:lnB>
                    <a:solidFill>
                      <a:srgbClr val="FFFFFF"/>
                    </a:solidFill>
                  </a:tcPr>
                </a:tc>
                <a:tc>
                  <a:txBody>
                    <a:bodyPr/>
                    <a:p>
                      <a:pPr algn="l" fontAlgn="ctr"/>
                      <a:r>
                        <a:rPr lang="en-US" altLang="zh-CN" sz="800" b="1" i="0">
                          <a:solidFill>
                            <a:srgbClr val="000000"/>
                          </a:solidFill>
                          <a:latin typeface="华文楷体" panose="02010600040101010101" charset="-122"/>
                          <a:ea typeface="华文楷体" panose="02010600040101010101" charset="-122"/>
                          <a:cs typeface="华文楷体" panose="02010600040101010101" charset="-122"/>
                        </a:rPr>
                        <a:t>· POL </a:t>
                      </a:r>
                      <a:r>
                        <a:rPr lang="zh-CN" altLang="en-US" sz="800" b="1" i="0">
                          <a:solidFill>
                            <a:srgbClr val="000000"/>
                          </a:solidFill>
                          <a:latin typeface="华文楷体" panose="02010600040101010101" charset="-122"/>
                          <a:ea typeface="华文楷体" panose="02010600040101010101" charset="-122"/>
                          <a:cs typeface="华文楷体" panose="02010600040101010101" charset="-122"/>
                        </a:rPr>
                        <a:t>中间存储料管，</a:t>
                      </a:r>
                      <a:endParaRPr lang="zh-CN" altLang="en-US" sz="800" b="1" i="0">
                        <a:solidFill>
                          <a:srgbClr val="000000"/>
                        </a:solidFill>
                        <a:latin typeface="华文楷体" panose="02010600040101010101" charset="-122"/>
                        <a:ea typeface="华文楷体" panose="02010600040101010101" charset="-122"/>
                        <a:cs typeface="华文楷体" panose="02010600040101010101" charset="-122"/>
                      </a:endParaRPr>
                    </a:p>
                  </a:txBody>
                  <a:tcPr marL="6667" marR="6667" marT="6667" marB="0" anchor="ctr" anchorCtr="0">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lnT w="12700" cap="flat" cmpd="sng">
                      <a:solidFill>
                        <a:schemeClr val="bg1">
                          <a:lumMod val="75000"/>
                        </a:schemeClr>
                      </a:solidFill>
                      <a:prstDash val="solid"/>
                      <a:headEnd type="none" w="med" len="med"/>
                      <a:tailEnd type="none" w="med" len="med"/>
                    </a:lnT>
                    <a:lnB w="12700" cap="flat" cmpd="sng">
                      <a:solidFill>
                        <a:schemeClr val="bg1">
                          <a:lumMod val="75000"/>
                        </a:schemeClr>
                      </a:solidFill>
                      <a:prstDash val="solid"/>
                      <a:headEnd type="none" w="med" len="med"/>
                      <a:tailEnd type="none" w="med" len="med"/>
                    </a:lnB>
                    <a:noFill/>
                  </a:tcPr>
                </a:tc>
              </a:tr>
              <a:tr h="231140">
                <a:tc vMerge="1">
                  <a:tcPr>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tcPr>
                </a:tc>
                <a:tc vMerge="1">
                  <a:tcPr>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tcPr>
                </a:tc>
                <a:tc>
                  <a:txBody>
                    <a:bodyPr/>
                    <a:p>
                      <a:pPr algn="ctr" fontAlgn="ctr"/>
                      <a:r>
                        <a:rPr lang="en-US" altLang="zh-CN" sz="800" b="1" i="0">
                          <a:solidFill>
                            <a:srgbClr val="000000"/>
                          </a:solidFill>
                          <a:latin typeface="华文楷体" panose="02010600040101010101" charset="-122"/>
                          <a:ea typeface="华文楷体" panose="02010600040101010101" charset="-122"/>
                          <a:cs typeface="华文楷体" panose="02010600040101010101" charset="-122"/>
                        </a:rPr>
                        <a:t>· ISO 2000L </a:t>
                      </a:r>
                      <a:r>
                        <a:rPr lang="zh-CN" altLang="en-US" sz="800" b="1" i="0">
                          <a:solidFill>
                            <a:srgbClr val="000000"/>
                          </a:solidFill>
                          <a:latin typeface="华文楷体" panose="02010600040101010101" charset="-122"/>
                          <a:ea typeface="华文楷体" panose="02010600040101010101" charset="-122"/>
                          <a:cs typeface="华文楷体" panose="02010600040101010101" charset="-122"/>
                        </a:rPr>
                        <a:t>中间料罐</a:t>
                      </a:r>
                      <a:endParaRPr lang="zh-CN" altLang="en-US" sz="800" b="1" i="0">
                        <a:solidFill>
                          <a:srgbClr val="000000"/>
                        </a:solidFill>
                        <a:latin typeface="华文楷体" panose="02010600040101010101" charset="-122"/>
                        <a:ea typeface="华文楷体" panose="02010600040101010101" charset="-122"/>
                        <a:cs typeface="华文楷体" panose="02010600040101010101" charset="-122"/>
                      </a:endParaRPr>
                    </a:p>
                  </a:txBody>
                  <a:tcPr marL="6667" marR="6667" marT="6667" marB="0" anchor="ctr" anchorCtr="0">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lnT w="12700" cap="flat" cmpd="sng">
                      <a:solidFill>
                        <a:schemeClr val="bg1">
                          <a:lumMod val="75000"/>
                        </a:schemeClr>
                      </a:solidFill>
                      <a:prstDash val="solid"/>
                      <a:headEnd type="none" w="med" len="med"/>
                      <a:tailEnd type="none" w="med" len="med"/>
                    </a:lnT>
                    <a:lnB w="12700" cap="flat" cmpd="sng">
                      <a:solidFill>
                        <a:schemeClr val="bg1">
                          <a:lumMod val="75000"/>
                        </a:schemeClr>
                      </a:solidFill>
                      <a:prstDash val="solid"/>
                      <a:headEnd type="none" w="med" len="med"/>
                      <a:tailEnd type="none" w="med" len="med"/>
                    </a:lnB>
                    <a:noFill/>
                  </a:tcPr>
                </a:tc>
                <a:tc>
                  <a:txBody>
                    <a:bodyPr/>
                    <a:p>
                      <a:pPr algn="ctr" fontAlgn="ctr"/>
                      <a:r>
                        <a:rPr lang="zh-CN" altLang="en-US" sz="800" b="1" i="0">
                          <a:solidFill>
                            <a:srgbClr val="000000"/>
                          </a:solidFill>
                          <a:latin typeface="华文楷体" panose="02010600040101010101" charset="-122"/>
                          <a:ea typeface="华文楷体" panose="02010600040101010101" charset="-122"/>
                        </a:rPr>
                        <a:t>套</a:t>
                      </a:r>
                      <a:endParaRPr lang="zh-CN" altLang="en-US" sz="800" b="1" i="0">
                        <a:solidFill>
                          <a:srgbClr val="000000"/>
                        </a:solidFill>
                        <a:latin typeface="华文楷体" panose="02010600040101010101" charset="-122"/>
                        <a:ea typeface="华文楷体" panose="02010600040101010101" charset="-122"/>
                      </a:endParaRPr>
                    </a:p>
                  </a:txBody>
                  <a:tcPr marL="6667" marR="6667" marT="6667" marB="0" anchor="ctr" anchorCtr="0">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lnT w="12700" cap="flat" cmpd="sng">
                      <a:solidFill>
                        <a:schemeClr val="bg1">
                          <a:lumMod val="75000"/>
                        </a:schemeClr>
                      </a:solidFill>
                      <a:prstDash val="solid"/>
                      <a:headEnd type="none" w="med" len="med"/>
                      <a:tailEnd type="none" w="med" len="med"/>
                    </a:lnT>
                    <a:lnB w="12700" cap="flat" cmpd="sng">
                      <a:solidFill>
                        <a:schemeClr val="bg1">
                          <a:lumMod val="75000"/>
                        </a:schemeClr>
                      </a:solidFill>
                      <a:prstDash val="solid"/>
                      <a:headEnd type="none" w="med" len="med"/>
                      <a:tailEnd type="none" w="med" len="med"/>
                    </a:lnB>
                    <a:noFill/>
                  </a:tcPr>
                </a:tc>
                <a:tc>
                  <a:txBody>
                    <a:bodyPr/>
                    <a:p>
                      <a:pPr algn="ctr" fontAlgn="ctr"/>
                      <a:r>
                        <a:rPr lang="en-US" altLang="zh-CN" sz="800" b="1" i="0">
                          <a:solidFill>
                            <a:srgbClr val="000000"/>
                          </a:solidFill>
                          <a:latin typeface="华文楷体" panose="02010600040101010101" charset="-122"/>
                          <a:ea typeface="华文楷体" panose="02010600040101010101" charset="-122"/>
                        </a:rPr>
                        <a:t>2</a:t>
                      </a:r>
                      <a:endParaRPr lang="en-US" altLang="zh-CN" sz="800" b="1" i="0">
                        <a:solidFill>
                          <a:srgbClr val="000000"/>
                        </a:solidFill>
                        <a:latin typeface="华文楷体" panose="02010600040101010101" charset="-122"/>
                        <a:ea typeface="华文楷体" panose="02010600040101010101" charset="-122"/>
                      </a:endParaRPr>
                    </a:p>
                  </a:txBody>
                  <a:tcPr marL="6667" marR="6667" marT="6667" marB="0" anchor="ctr" anchorCtr="0">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lnT w="12700" cap="flat" cmpd="sng">
                      <a:solidFill>
                        <a:schemeClr val="bg1">
                          <a:lumMod val="75000"/>
                        </a:schemeClr>
                      </a:solidFill>
                      <a:prstDash val="solid"/>
                      <a:headEnd type="none" w="med" len="med"/>
                      <a:tailEnd type="none" w="med" len="med"/>
                    </a:lnT>
                    <a:lnB w="12700" cap="flat" cmpd="sng">
                      <a:solidFill>
                        <a:schemeClr val="bg1">
                          <a:lumMod val="75000"/>
                        </a:schemeClr>
                      </a:solidFill>
                      <a:prstDash val="solid"/>
                      <a:headEnd type="none" w="med" len="med"/>
                      <a:tailEnd type="none" w="med" len="med"/>
                    </a:lnB>
                    <a:noFill/>
                  </a:tcPr>
                </a:tc>
                <a:tc>
                  <a:txBody>
                    <a:bodyPr/>
                    <a:p>
                      <a:pPr algn="ctr" fontAlgn="ctr"/>
                      <a:r>
                        <a:rPr lang="zh-CN" altLang="en-US" sz="800" b="1" i="0">
                          <a:solidFill>
                            <a:srgbClr val="000000"/>
                          </a:solidFill>
                          <a:latin typeface="华文楷体" panose="02010600040101010101" charset="-122"/>
                          <a:ea typeface="华文楷体" panose="02010600040101010101" charset="-122"/>
                        </a:rPr>
                        <a:t>新做</a:t>
                      </a:r>
                      <a:endParaRPr lang="zh-CN" altLang="en-US" sz="800" b="1" i="0">
                        <a:solidFill>
                          <a:srgbClr val="000000"/>
                        </a:solidFill>
                        <a:latin typeface="华文楷体" panose="02010600040101010101" charset="-122"/>
                        <a:ea typeface="华文楷体" panose="02010600040101010101" charset="-122"/>
                      </a:endParaRPr>
                    </a:p>
                  </a:txBody>
                  <a:tcPr marL="6667" marR="6667" marT="6667" marB="0" anchor="ctr" anchorCtr="0">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lnT w="12700" cap="flat" cmpd="sng">
                      <a:solidFill>
                        <a:schemeClr val="bg1">
                          <a:lumMod val="75000"/>
                        </a:schemeClr>
                      </a:solidFill>
                      <a:prstDash val="solid"/>
                      <a:headEnd type="none" w="med" len="med"/>
                      <a:tailEnd type="none" w="med" len="med"/>
                    </a:lnT>
                    <a:lnB w="12700" cap="flat" cmpd="sng">
                      <a:solidFill>
                        <a:schemeClr val="bg1">
                          <a:lumMod val="75000"/>
                        </a:schemeClr>
                      </a:solidFill>
                      <a:prstDash val="solid"/>
                      <a:headEnd type="none" w="med" len="med"/>
                      <a:tailEnd type="none" w="med" len="med"/>
                    </a:lnB>
                    <a:noFill/>
                  </a:tcPr>
                </a:tc>
                <a:tc>
                  <a:txBody>
                    <a:bodyPr/>
                    <a:p>
                      <a:pPr algn="ctr" fontAlgn="ctr"/>
                      <a:r>
                        <a:rPr lang="en-US" altLang="zh-CN" sz="800" b="1" i="0">
                          <a:solidFill>
                            <a:srgbClr val="000000"/>
                          </a:solidFill>
                          <a:latin typeface="华文楷体" panose="02010600040101010101" charset="-122"/>
                          <a:ea typeface="华文楷体" panose="02010600040101010101" charset="-122"/>
                        </a:rPr>
                        <a:t>25.6</a:t>
                      </a:r>
                      <a:endParaRPr lang="en-US" altLang="zh-CN" sz="800" b="1" i="0">
                        <a:solidFill>
                          <a:srgbClr val="000000"/>
                        </a:solidFill>
                        <a:latin typeface="华文楷体" panose="02010600040101010101" charset="-122"/>
                        <a:ea typeface="华文楷体" panose="02010600040101010101" charset="-122"/>
                      </a:endParaRPr>
                    </a:p>
                  </a:txBody>
                  <a:tcPr marL="6667" marR="6667" marT="6667" marB="0" anchor="ctr" anchorCtr="0">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lnT w="12700" cap="flat" cmpd="sng">
                      <a:solidFill>
                        <a:schemeClr val="bg1">
                          <a:lumMod val="75000"/>
                        </a:schemeClr>
                      </a:solidFill>
                      <a:prstDash val="solid"/>
                      <a:headEnd type="none" w="med" len="med"/>
                      <a:tailEnd type="none" w="med" len="med"/>
                    </a:lnT>
                    <a:lnB w="12700" cap="flat" cmpd="sng">
                      <a:solidFill>
                        <a:schemeClr val="bg1">
                          <a:lumMod val="75000"/>
                        </a:schemeClr>
                      </a:solidFill>
                      <a:prstDash val="solid"/>
                      <a:headEnd type="none" w="med" len="med"/>
                      <a:tailEnd type="none" w="med" len="med"/>
                    </a:lnB>
                    <a:noFill/>
                  </a:tcPr>
                </a:tc>
                <a:tc>
                  <a:txBody>
                    <a:bodyPr/>
                    <a:p>
                      <a:pPr algn="ctr" fontAlgn="ctr"/>
                      <a:r>
                        <a:rPr lang="en-US" altLang="zh-CN" sz="800" b="1" i="0">
                          <a:solidFill>
                            <a:srgbClr val="000000"/>
                          </a:solidFill>
                          <a:latin typeface="华文楷体" panose="02010600040101010101" charset="-122"/>
                          <a:ea typeface="华文楷体" panose="02010600040101010101" charset="-122"/>
                        </a:rPr>
                        <a:t>51.2</a:t>
                      </a:r>
                      <a:endParaRPr lang="en-US" altLang="zh-CN" sz="800" b="1" i="0">
                        <a:solidFill>
                          <a:srgbClr val="000000"/>
                        </a:solidFill>
                        <a:latin typeface="华文楷体" panose="02010600040101010101" charset="-122"/>
                        <a:ea typeface="华文楷体" panose="02010600040101010101" charset="-122"/>
                      </a:endParaRPr>
                    </a:p>
                  </a:txBody>
                  <a:tcPr marL="6667" marR="6667" marT="6667" marB="0" anchor="ctr" anchorCtr="0">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lnT w="12700" cap="flat" cmpd="sng">
                      <a:solidFill>
                        <a:schemeClr val="bg1">
                          <a:lumMod val="75000"/>
                        </a:schemeClr>
                      </a:solidFill>
                      <a:prstDash val="solid"/>
                      <a:headEnd type="none" w="med" len="med"/>
                      <a:tailEnd type="none" w="med" len="med"/>
                    </a:lnT>
                    <a:lnB w="12700" cap="flat" cmpd="sng">
                      <a:solidFill>
                        <a:schemeClr val="bg1">
                          <a:lumMod val="75000"/>
                        </a:schemeClr>
                      </a:solidFill>
                      <a:prstDash val="solid"/>
                      <a:headEnd type="none" w="med" len="med"/>
                      <a:tailEnd type="none" w="med" len="med"/>
                    </a:lnB>
                    <a:solidFill>
                      <a:srgbClr val="FFFFFF"/>
                    </a:solidFill>
                  </a:tcPr>
                </a:tc>
                <a:tc>
                  <a:txBody>
                    <a:bodyPr/>
                    <a:p>
                      <a:pPr algn="l" fontAlgn="ctr"/>
                      <a:r>
                        <a:rPr lang="en-US" altLang="zh-CN" sz="800" b="1" i="0">
                          <a:solidFill>
                            <a:srgbClr val="000000"/>
                          </a:solidFill>
                          <a:latin typeface="华文楷体" panose="02010600040101010101" charset="-122"/>
                          <a:ea typeface="华文楷体" panose="02010600040101010101" charset="-122"/>
                          <a:cs typeface="华文楷体" panose="02010600040101010101" charset="-122"/>
                        </a:rPr>
                        <a:t>· ISO </a:t>
                      </a:r>
                      <a:r>
                        <a:rPr lang="zh-CN" altLang="en-US" sz="800" b="1" i="0">
                          <a:solidFill>
                            <a:srgbClr val="000000"/>
                          </a:solidFill>
                          <a:latin typeface="华文楷体" panose="02010600040101010101" charset="-122"/>
                          <a:ea typeface="华文楷体" panose="02010600040101010101" charset="-122"/>
                          <a:cs typeface="华文楷体" panose="02010600040101010101" charset="-122"/>
                        </a:rPr>
                        <a:t>中间存储料管，</a:t>
                      </a:r>
                      <a:endParaRPr lang="zh-CN" altLang="en-US" sz="800" b="1" i="0">
                        <a:solidFill>
                          <a:srgbClr val="000000"/>
                        </a:solidFill>
                        <a:latin typeface="华文楷体" panose="02010600040101010101" charset="-122"/>
                        <a:ea typeface="华文楷体" panose="02010600040101010101" charset="-122"/>
                        <a:cs typeface="华文楷体" panose="02010600040101010101" charset="-122"/>
                      </a:endParaRPr>
                    </a:p>
                  </a:txBody>
                  <a:tcPr marL="6667" marR="6667" marT="6667" marB="0" anchor="ctr" anchorCtr="0">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lnT w="12700" cap="flat" cmpd="sng">
                      <a:solidFill>
                        <a:schemeClr val="bg1">
                          <a:lumMod val="75000"/>
                        </a:schemeClr>
                      </a:solidFill>
                      <a:prstDash val="solid"/>
                      <a:headEnd type="none" w="med" len="med"/>
                      <a:tailEnd type="none" w="med" len="med"/>
                    </a:lnT>
                    <a:lnB w="12700" cap="flat" cmpd="sng">
                      <a:solidFill>
                        <a:schemeClr val="bg1">
                          <a:lumMod val="75000"/>
                        </a:schemeClr>
                      </a:solidFill>
                      <a:prstDash val="solid"/>
                      <a:headEnd type="none" w="med" len="med"/>
                      <a:tailEnd type="none" w="med" len="med"/>
                    </a:lnB>
                    <a:noFill/>
                  </a:tcPr>
                </a:tc>
              </a:tr>
              <a:tr h="202565">
                <a:tc vMerge="1">
                  <a:tcPr>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tcPr>
                </a:tc>
                <a:tc vMerge="1">
                  <a:tcPr>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tcPr>
                </a:tc>
                <a:tc>
                  <a:txBody>
                    <a:bodyPr/>
                    <a:p>
                      <a:pPr algn="ctr" fontAlgn="ctr"/>
                      <a:r>
                        <a:rPr lang="en-US" altLang="zh-CN" sz="800" b="1" i="0">
                          <a:solidFill>
                            <a:srgbClr val="000000"/>
                          </a:solidFill>
                          <a:latin typeface="华文楷体" panose="02010600040101010101" charset="-122"/>
                          <a:ea typeface="华文楷体" panose="02010600040101010101" charset="-122"/>
                          <a:cs typeface="华文楷体" panose="02010600040101010101" charset="-122"/>
                        </a:rPr>
                        <a:t>·</a:t>
                      </a:r>
                      <a:r>
                        <a:rPr lang="zh-CN" altLang="en-US" sz="800" b="1" i="0">
                          <a:solidFill>
                            <a:srgbClr val="000000"/>
                          </a:solidFill>
                          <a:latin typeface="华文楷体" panose="02010600040101010101" charset="-122"/>
                          <a:ea typeface="华文楷体" panose="02010600040101010101" charset="-122"/>
                          <a:cs typeface="华文楷体" panose="02010600040101010101" charset="-122"/>
                        </a:rPr>
                        <a:t>料管温控系统</a:t>
                      </a:r>
                      <a:endParaRPr lang="zh-CN" altLang="en-US" sz="800" b="1" i="0">
                        <a:solidFill>
                          <a:srgbClr val="000000"/>
                        </a:solidFill>
                        <a:latin typeface="华文楷体" panose="02010600040101010101" charset="-122"/>
                        <a:ea typeface="华文楷体" panose="02010600040101010101" charset="-122"/>
                        <a:cs typeface="华文楷体" panose="02010600040101010101" charset="-122"/>
                      </a:endParaRPr>
                    </a:p>
                  </a:txBody>
                  <a:tcPr marL="6667" marR="6667" marT="6667" marB="0" anchor="ctr" anchorCtr="0">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lnT w="12700" cap="flat" cmpd="sng">
                      <a:solidFill>
                        <a:schemeClr val="bg1">
                          <a:lumMod val="75000"/>
                        </a:schemeClr>
                      </a:solidFill>
                      <a:prstDash val="solid"/>
                      <a:headEnd type="none" w="med" len="med"/>
                      <a:tailEnd type="none" w="med" len="med"/>
                    </a:lnT>
                    <a:lnB w="12700" cap="flat" cmpd="sng">
                      <a:solidFill>
                        <a:schemeClr val="bg1">
                          <a:lumMod val="75000"/>
                        </a:schemeClr>
                      </a:solidFill>
                      <a:prstDash val="solid"/>
                      <a:headEnd type="none" w="med" len="med"/>
                      <a:tailEnd type="none" w="med" len="med"/>
                    </a:lnB>
                    <a:noFill/>
                  </a:tcPr>
                </a:tc>
                <a:tc>
                  <a:txBody>
                    <a:bodyPr/>
                    <a:p>
                      <a:pPr algn="ctr" fontAlgn="ctr"/>
                      <a:r>
                        <a:rPr lang="zh-CN" altLang="en-US" sz="800" b="1" i="0">
                          <a:solidFill>
                            <a:srgbClr val="000000"/>
                          </a:solidFill>
                          <a:latin typeface="华文楷体" panose="02010600040101010101" charset="-122"/>
                          <a:ea typeface="华文楷体" panose="02010600040101010101" charset="-122"/>
                        </a:rPr>
                        <a:t>套</a:t>
                      </a:r>
                      <a:endParaRPr lang="zh-CN" altLang="en-US" sz="800" b="1" i="0">
                        <a:solidFill>
                          <a:srgbClr val="000000"/>
                        </a:solidFill>
                        <a:latin typeface="华文楷体" panose="02010600040101010101" charset="-122"/>
                        <a:ea typeface="华文楷体" panose="02010600040101010101" charset="-122"/>
                      </a:endParaRPr>
                    </a:p>
                  </a:txBody>
                  <a:tcPr marL="6667" marR="6667" marT="6667" marB="0" anchor="ctr" anchorCtr="0">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lnT w="12700" cap="flat" cmpd="sng">
                      <a:solidFill>
                        <a:schemeClr val="bg1">
                          <a:lumMod val="75000"/>
                        </a:schemeClr>
                      </a:solidFill>
                      <a:prstDash val="solid"/>
                      <a:headEnd type="none" w="med" len="med"/>
                      <a:tailEnd type="none" w="med" len="med"/>
                    </a:lnT>
                    <a:lnB w="12700" cap="flat" cmpd="sng">
                      <a:solidFill>
                        <a:schemeClr val="bg1">
                          <a:lumMod val="75000"/>
                        </a:schemeClr>
                      </a:solidFill>
                      <a:prstDash val="solid"/>
                      <a:headEnd type="none" w="med" len="med"/>
                      <a:tailEnd type="none" w="med" len="med"/>
                    </a:lnB>
                    <a:noFill/>
                  </a:tcPr>
                </a:tc>
                <a:tc>
                  <a:txBody>
                    <a:bodyPr/>
                    <a:p>
                      <a:pPr algn="ctr" fontAlgn="ctr"/>
                      <a:r>
                        <a:rPr lang="en-US" altLang="zh-CN" sz="800" b="1" i="0">
                          <a:solidFill>
                            <a:srgbClr val="000000"/>
                          </a:solidFill>
                          <a:latin typeface="华文楷体" panose="02010600040101010101" charset="-122"/>
                          <a:ea typeface="华文楷体" panose="02010600040101010101" charset="-122"/>
                        </a:rPr>
                        <a:t>1</a:t>
                      </a:r>
                      <a:endParaRPr lang="en-US" altLang="zh-CN" sz="800" b="1" i="0">
                        <a:solidFill>
                          <a:srgbClr val="000000"/>
                        </a:solidFill>
                        <a:latin typeface="华文楷体" panose="02010600040101010101" charset="-122"/>
                        <a:ea typeface="华文楷体" panose="02010600040101010101" charset="-122"/>
                      </a:endParaRPr>
                    </a:p>
                  </a:txBody>
                  <a:tcPr marL="6667" marR="6667" marT="6667" marB="0" anchor="ctr" anchorCtr="0">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lnT w="12700" cap="flat" cmpd="sng">
                      <a:solidFill>
                        <a:schemeClr val="bg1">
                          <a:lumMod val="75000"/>
                        </a:schemeClr>
                      </a:solidFill>
                      <a:prstDash val="solid"/>
                      <a:headEnd type="none" w="med" len="med"/>
                      <a:tailEnd type="none" w="med" len="med"/>
                    </a:lnT>
                    <a:lnB w="12700" cap="flat" cmpd="sng">
                      <a:solidFill>
                        <a:schemeClr val="bg1">
                          <a:lumMod val="75000"/>
                        </a:schemeClr>
                      </a:solidFill>
                      <a:prstDash val="solid"/>
                      <a:headEnd type="none" w="med" len="med"/>
                      <a:tailEnd type="none" w="med" len="med"/>
                    </a:lnB>
                    <a:noFill/>
                  </a:tcPr>
                </a:tc>
                <a:tc>
                  <a:txBody>
                    <a:bodyPr/>
                    <a:p>
                      <a:pPr algn="ctr" fontAlgn="ctr"/>
                      <a:r>
                        <a:rPr lang="zh-CN" altLang="en-US" sz="800" b="1" i="0">
                          <a:solidFill>
                            <a:srgbClr val="000000"/>
                          </a:solidFill>
                          <a:latin typeface="华文楷体" panose="02010600040101010101" charset="-122"/>
                          <a:ea typeface="华文楷体" panose="02010600040101010101" charset="-122"/>
                        </a:rPr>
                        <a:t>新做</a:t>
                      </a:r>
                      <a:endParaRPr lang="zh-CN" altLang="en-US" sz="800" b="1" i="0">
                        <a:solidFill>
                          <a:srgbClr val="000000"/>
                        </a:solidFill>
                        <a:latin typeface="华文楷体" panose="02010600040101010101" charset="-122"/>
                        <a:ea typeface="华文楷体" panose="02010600040101010101" charset="-122"/>
                      </a:endParaRPr>
                    </a:p>
                  </a:txBody>
                  <a:tcPr marL="6667" marR="6667" marT="6667" marB="0" anchor="ctr" anchorCtr="0">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lnT w="12700" cap="flat" cmpd="sng">
                      <a:solidFill>
                        <a:schemeClr val="bg1">
                          <a:lumMod val="75000"/>
                        </a:schemeClr>
                      </a:solidFill>
                      <a:prstDash val="solid"/>
                      <a:headEnd type="none" w="med" len="med"/>
                      <a:tailEnd type="none" w="med" len="med"/>
                    </a:lnT>
                    <a:lnB w="12700" cap="flat" cmpd="sng">
                      <a:solidFill>
                        <a:schemeClr val="bg1">
                          <a:lumMod val="75000"/>
                        </a:schemeClr>
                      </a:solidFill>
                      <a:prstDash val="solid"/>
                      <a:headEnd type="none" w="med" len="med"/>
                      <a:tailEnd type="none" w="med" len="med"/>
                    </a:lnB>
                    <a:noFill/>
                  </a:tcPr>
                </a:tc>
                <a:tc>
                  <a:txBody>
                    <a:bodyPr/>
                    <a:p>
                      <a:pPr algn="ctr" fontAlgn="ctr"/>
                      <a:r>
                        <a:rPr lang="en-US" altLang="zh-CN" sz="800" b="1" i="0">
                          <a:solidFill>
                            <a:srgbClr val="000000"/>
                          </a:solidFill>
                          <a:latin typeface="华文楷体" panose="02010600040101010101" charset="-122"/>
                          <a:ea typeface="华文楷体" panose="02010600040101010101" charset="-122"/>
                        </a:rPr>
                        <a:t>0</a:t>
                      </a:r>
                      <a:endParaRPr lang="en-US" altLang="zh-CN" sz="800" b="1" i="0">
                        <a:solidFill>
                          <a:srgbClr val="000000"/>
                        </a:solidFill>
                        <a:latin typeface="华文楷体" panose="02010600040101010101" charset="-122"/>
                        <a:ea typeface="华文楷体" panose="02010600040101010101" charset="-122"/>
                      </a:endParaRPr>
                    </a:p>
                  </a:txBody>
                  <a:tcPr marL="6667" marR="6667" marT="6667" marB="0" anchor="ctr" anchorCtr="0">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lnT w="12700" cap="flat" cmpd="sng">
                      <a:solidFill>
                        <a:schemeClr val="bg1">
                          <a:lumMod val="75000"/>
                        </a:schemeClr>
                      </a:solidFill>
                      <a:prstDash val="solid"/>
                      <a:headEnd type="none" w="med" len="med"/>
                      <a:tailEnd type="none" w="med" len="med"/>
                    </a:lnT>
                    <a:lnB w="12700" cap="flat" cmpd="sng">
                      <a:solidFill>
                        <a:schemeClr val="bg1">
                          <a:lumMod val="75000"/>
                        </a:schemeClr>
                      </a:solidFill>
                      <a:prstDash val="solid"/>
                      <a:headEnd type="none" w="med" len="med"/>
                      <a:tailEnd type="none" w="med" len="med"/>
                    </a:lnB>
                    <a:noFill/>
                  </a:tcPr>
                </a:tc>
                <a:tc>
                  <a:txBody>
                    <a:bodyPr/>
                    <a:p>
                      <a:pPr algn="ctr" fontAlgn="ctr"/>
                      <a:r>
                        <a:rPr lang="en-US" altLang="zh-CN" sz="800" b="1" i="0">
                          <a:solidFill>
                            <a:srgbClr val="000000"/>
                          </a:solidFill>
                          <a:latin typeface="华文楷体" panose="02010600040101010101" charset="-122"/>
                          <a:ea typeface="华文楷体" panose="02010600040101010101" charset="-122"/>
                        </a:rPr>
                        <a:t>0</a:t>
                      </a:r>
                      <a:endParaRPr lang="en-US" altLang="zh-CN" sz="800" b="1" i="0">
                        <a:solidFill>
                          <a:srgbClr val="000000"/>
                        </a:solidFill>
                        <a:latin typeface="华文楷体" panose="02010600040101010101" charset="-122"/>
                        <a:ea typeface="华文楷体" panose="02010600040101010101" charset="-122"/>
                      </a:endParaRPr>
                    </a:p>
                  </a:txBody>
                  <a:tcPr marL="6667" marR="6667" marT="6667" marB="0" anchor="ctr" anchorCtr="0">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lnT w="12700" cap="flat" cmpd="sng">
                      <a:solidFill>
                        <a:schemeClr val="bg1">
                          <a:lumMod val="75000"/>
                        </a:schemeClr>
                      </a:solidFill>
                      <a:prstDash val="solid"/>
                      <a:headEnd type="none" w="med" len="med"/>
                      <a:tailEnd type="none" w="med" len="med"/>
                    </a:lnT>
                    <a:lnB w="12700" cap="flat" cmpd="sng">
                      <a:solidFill>
                        <a:schemeClr val="bg1">
                          <a:lumMod val="75000"/>
                        </a:schemeClr>
                      </a:solidFill>
                      <a:prstDash val="solid"/>
                      <a:headEnd type="none" w="med" len="med"/>
                      <a:tailEnd type="none" w="med" len="med"/>
                    </a:lnB>
                    <a:solidFill>
                      <a:srgbClr val="FFFFFF"/>
                    </a:solidFill>
                  </a:tcPr>
                </a:tc>
                <a:tc>
                  <a:txBody>
                    <a:bodyPr/>
                    <a:p>
                      <a:pPr algn="l" fontAlgn="ctr"/>
                      <a:r>
                        <a:rPr lang="en-US" altLang="zh-CN" sz="800" b="1" i="0">
                          <a:solidFill>
                            <a:srgbClr val="000000"/>
                          </a:solidFill>
                          <a:latin typeface="华文楷体" panose="02010600040101010101" charset="-122"/>
                          <a:ea typeface="华文楷体" panose="02010600040101010101" charset="-122"/>
                          <a:cs typeface="华文楷体" panose="02010600040101010101" charset="-122"/>
                        </a:rPr>
                        <a:t>· </a:t>
                      </a:r>
                      <a:r>
                        <a:rPr lang="zh-CN" altLang="en-US" sz="800" b="1" i="0">
                          <a:solidFill>
                            <a:srgbClr val="000000"/>
                          </a:solidFill>
                          <a:latin typeface="华文楷体" panose="02010600040101010101" charset="-122"/>
                          <a:ea typeface="华文楷体" panose="02010600040101010101" charset="-122"/>
                          <a:cs typeface="华文楷体" panose="02010600040101010101" charset="-122"/>
                        </a:rPr>
                        <a:t>报价中未包含，</a:t>
                      </a:r>
                      <a:endParaRPr lang="zh-CN" altLang="en-US" sz="800" b="1" i="0">
                        <a:solidFill>
                          <a:srgbClr val="000000"/>
                        </a:solidFill>
                        <a:latin typeface="华文楷体" panose="02010600040101010101" charset="-122"/>
                        <a:ea typeface="华文楷体" panose="02010600040101010101" charset="-122"/>
                        <a:cs typeface="华文楷体" panose="02010600040101010101" charset="-122"/>
                      </a:endParaRPr>
                    </a:p>
                  </a:txBody>
                  <a:tcPr marL="6667" marR="6667" marT="6667" marB="0" anchor="ctr" anchorCtr="0">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lnT w="12700" cap="flat" cmpd="sng">
                      <a:solidFill>
                        <a:schemeClr val="bg1">
                          <a:lumMod val="75000"/>
                        </a:schemeClr>
                      </a:solidFill>
                      <a:prstDash val="solid"/>
                      <a:headEnd type="none" w="med" len="med"/>
                      <a:tailEnd type="none" w="med" len="med"/>
                    </a:lnT>
                    <a:lnB w="12700" cap="flat" cmpd="sng">
                      <a:solidFill>
                        <a:schemeClr val="bg1">
                          <a:lumMod val="75000"/>
                        </a:schemeClr>
                      </a:solidFill>
                      <a:prstDash val="solid"/>
                      <a:headEnd type="none" w="med" len="med"/>
                      <a:tailEnd type="none" w="med" len="med"/>
                    </a:lnB>
                    <a:noFill/>
                  </a:tcPr>
                </a:tc>
              </a:tr>
              <a:tr h="308610">
                <a:tc vMerge="1">
                  <a:tcPr>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tcPr>
                </a:tc>
                <a:tc vMerge="1">
                  <a:tcPr>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tcPr>
                </a:tc>
                <a:tc>
                  <a:txBody>
                    <a:bodyPr/>
                    <a:p>
                      <a:pPr algn="ctr" fontAlgn="ctr"/>
                      <a:r>
                        <a:rPr lang="zh-CN" altLang="en-US" sz="800" b="1" i="0">
                          <a:solidFill>
                            <a:srgbClr val="000000"/>
                          </a:solidFill>
                          <a:latin typeface="华文楷体" panose="02010600040101010101" charset="-122"/>
                          <a:ea typeface="华文楷体" panose="02010600040101010101" charset="-122"/>
                        </a:rPr>
                        <a:t>模具存放架，线边资材料架</a:t>
                      </a:r>
                      <a:endParaRPr lang="zh-CN" altLang="en-US" sz="800" b="1" i="0">
                        <a:solidFill>
                          <a:srgbClr val="000000"/>
                        </a:solidFill>
                        <a:latin typeface="华文楷体" panose="02010600040101010101" charset="-122"/>
                        <a:ea typeface="华文楷体" panose="02010600040101010101" charset="-122"/>
                      </a:endParaRPr>
                    </a:p>
                  </a:txBody>
                  <a:tcPr marL="6667" marR="6667" marT="6667" marB="0" anchor="ctr" anchorCtr="0">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lnT w="12700" cap="flat" cmpd="sng">
                      <a:solidFill>
                        <a:schemeClr val="bg1">
                          <a:lumMod val="75000"/>
                        </a:schemeClr>
                      </a:solidFill>
                      <a:prstDash val="solid"/>
                      <a:headEnd type="none" w="med" len="med"/>
                      <a:tailEnd type="none" w="med" len="med"/>
                    </a:lnT>
                    <a:lnB w="12700" cap="flat" cmpd="sng">
                      <a:solidFill>
                        <a:schemeClr val="bg1">
                          <a:lumMod val="75000"/>
                        </a:schemeClr>
                      </a:solidFill>
                      <a:prstDash val="solid"/>
                      <a:headEnd type="none" w="med" len="med"/>
                      <a:tailEnd type="none" w="med" len="med"/>
                    </a:lnB>
                    <a:noFill/>
                  </a:tcPr>
                </a:tc>
                <a:tc>
                  <a:txBody>
                    <a:bodyPr/>
                    <a:p>
                      <a:pPr algn="ctr" fontAlgn="ctr"/>
                      <a:r>
                        <a:rPr lang="zh-CN" altLang="en-US" sz="800" b="1" i="0">
                          <a:solidFill>
                            <a:srgbClr val="000000"/>
                          </a:solidFill>
                          <a:latin typeface="华文楷体" panose="02010600040101010101" charset="-122"/>
                          <a:ea typeface="华文楷体" panose="02010600040101010101" charset="-122"/>
                        </a:rPr>
                        <a:t>套</a:t>
                      </a:r>
                      <a:endParaRPr lang="zh-CN" altLang="en-US" sz="800" b="1" i="0">
                        <a:solidFill>
                          <a:srgbClr val="000000"/>
                        </a:solidFill>
                        <a:latin typeface="华文楷体" panose="02010600040101010101" charset="-122"/>
                        <a:ea typeface="华文楷体" panose="02010600040101010101" charset="-122"/>
                      </a:endParaRPr>
                    </a:p>
                  </a:txBody>
                  <a:tcPr marL="6667" marR="6667" marT="6667" marB="0" anchor="ctr" anchorCtr="0">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lnT w="12700" cap="flat" cmpd="sng">
                      <a:solidFill>
                        <a:schemeClr val="bg1">
                          <a:lumMod val="75000"/>
                        </a:schemeClr>
                      </a:solidFill>
                      <a:prstDash val="solid"/>
                      <a:headEnd type="none" w="med" len="med"/>
                      <a:tailEnd type="none" w="med" len="med"/>
                    </a:lnT>
                    <a:lnB w="12700" cap="flat" cmpd="sng">
                      <a:solidFill>
                        <a:schemeClr val="bg1">
                          <a:lumMod val="75000"/>
                        </a:schemeClr>
                      </a:solidFill>
                      <a:prstDash val="solid"/>
                      <a:headEnd type="none" w="med" len="med"/>
                      <a:tailEnd type="none" w="med" len="med"/>
                    </a:lnB>
                    <a:noFill/>
                  </a:tcPr>
                </a:tc>
                <a:tc>
                  <a:txBody>
                    <a:bodyPr/>
                    <a:p>
                      <a:pPr algn="ctr" fontAlgn="ctr"/>
                      <a:r>
                        <a:rPr lang="en-US" altLang="zh-CN" sz="800" b="1" i="0">
                          <a:solidFill>
                            <a:srgbClr val="000000"/>
                          </a:solidFill>
                          <a:latin typeface="华文楷体" panose="02010600040101010101" charset="-122"/>
                          <a:ea typeface="华文楷体" panose="02010600040101010101" charset="-122"/>
                        </a:rPr>
                        <a:t>10</a:t>
                      </a:r>
                      <a:endParaRPr lang="en-US" altLang="zh-CN" sz="800" b="1" i="0">
                        <a:solidFill>
                          <a:srgbClr val="000000"/>
                        </a:solidFill>
                        <a:latin typeface="华文楷体" panose="02010600040101010101" charset="-122"/>
                        <a:ea typeface="华文楷体" panose="02010600040101010101" charset="-122"/>
                      </a:endParaRPr>
                    </a:p>
                  </a:txBody>
                  <a:tcPr marL="6667" marR="6667" marT="6667" marB="0" anchor="ctr" anchorCtr="0">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lnT w="12700" cap="flat" cmpd="sng">
                      <a:solidFill>
                        <a:schemeClr val="bg1">
                          <a:lumMod val="75000"/>
                        </a:schemeClr>
                      </a:solidFill>
                      <a:prstDash val="solid"/>
                      <a:headEnd type="none" w="med" len="med"/>
                      <a:tailEnd type="none" w="med" len="med"/>
                    </a:lnT>
                    <a:lnB w="12700" cap="flat" cmpd="sng">
                      <a:solidFill>
                        <a:schemeClr val="bg1">
                          <a:lumMod val="75000"/>
                        </a:schemeClr>
                      </a:solidFill>
                      <a:prstDash val="solid"/>
                      <a:headEnd type="none" w="med" len="med"/>
                      <a:tailEnd type="none" w="med" len="med"/>
                    </a:lnB>
                    <a:noFill/>
                  </a:tcPr>
                </a:tc>
                <a:tc>
                  <a:txBody>
                    <a:bodyPr/>
                    <a:p>
                      <a:pPr algn="ctr" fontAlgn="ctr"/>
                      <a:r>
                        <a:rPr lang="zh-CN" altLang="en-US" sz="800" b="1" i="0">
                          <a:solidFill>
                            <a:srgbClr val="000000"/>
                          </a:solidFill>
                          <a:latin typeface="华文楷体" panose="02010600040101010101" charset="-122"/>
                          <a:ea typeface="华文楷体" panose="02010600040101010101" charset="-122"/>
                        </a:rPr>
                        <a:t>新做</a:t>
                      </a:r>
                      <a:endParaRPr lang="zh-CN" altLang="en-US" sz="800" b="1" i="0">
                        <a:solidFill>
                          <a:srgbClr val="000000"/>
                        </a:solidFill>
                        <a:latin typeface="华文楷体" panose="02010600040101010101" charset="-122"/>
                        <a:ea typeface="华文楷体" panose="02010600040101010101" charset="-122"/>
                      </a:endParaRPr>
                    </a:p>
                  </a:txBody>
                  <a:tcPr marL="6667" marR="6667" marT="6667" marB="0" anchor="ctr" anchorCtr="0">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lnT w="12700" cap="flat" cmpd="sng">
                      <a:solidFill>
                        <a:schemeClr val="bg1">
                          <a:lumMod val="75000"/>
                        </a:schemeClr>
                      </a:solidFill>
                      <a:prstDash val="solid"/>
                      <a:headEnd type="none" w="med" len="med"/>
                      <a:tailEnd type="none" w="med" len="med"/>
                    </a:lnT>
                    <a:lnB w="12700" cap="flat" cmpd="sng">
                      <a:solidFill>
                        <a:schemeClr val="bg1">
                          <a:lumMod val="75000"/>
                        </a:schemeClr>
                      </a:solidFill>
                      <a:prstDash val="solid"/>
                      <a:headEnd type="none" w="med" len="med"/>
                      <a:tailEnd type="none" w="med" len="med"/>
                    </a:lnB>
                    <a:noFill/>
                  </a:tcPr>
                </a:tc>
                <a:tc>
                  <a:txBody>
                    <a:bodyPr/>
                    <a:p>
                      <a:pPr algn="ctr" fontAlgn="ctr"/>
                      <a:r>
                        <a:rPr lang="en-US" altLang="zh-CN" sz="800" b="1" i="0">
                          <a:solidFill>
                            <a:srgbClr val="000000"/>
                          </a:solidFill>
                          <a:latin typeface="华文楷体" panose="02010600040101010101" charset="-122"/>
                          <a:ea typeface="华文楷体" panose="02010600040101010101" charset="-122"/>
                        </a:rPr>
                        <a:t>0.6</a:t>
                      </a:r>
                      <a:endParaRPr lang="en-US" altLang="zh-CN" sz="800" b="1" i="0">
                        <a:solidFill>
                          <a:srgbClr val="000000"/>
                        </a:solidFill>
                        <a:latin typeface="华文楷体" panose="02010600040101010101" charset="-122"/>
                        <a:ea typeface="华文楷体" panose="02010600040101010101" charset="-122"/>
                      </a:endParaRPr>
                    </a:p>
                  </a:txBody>
                  <a:tcPr marL="6667" marR="6667" marT="6667" marB="0" anchor="ctr" anchorCtr="0">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lnT w="12700" cap="flat" cmpd="sng">
                      <a:solidFill>
                        <a:schemeClr val="bg1">
                          <a:lumMod val="75000"/>
                        </a:schemeClr>
                      </a:solidFill>
                      <a:prstDash val="solid"/>
                      <a:headEnd type="none" w="med" len="med"/>
                      <a:tailEnd type="none" w="med" len="med"/>
                    </a:lnT>
                    <a:lnB w="12700" cap="flat" cmpd="sng">
                      <a:solidFill>
                        <a:schemeClr val="bg1">
                          <a:lumMod val="75000"/>
                        </a:schemeClr>
                      </a:solidFill>
                      <a:prstDash val="solid"/>
                      <a:headEnd type="none" w="med" len="med"/>
                      <a:tailEnd type="none" w="med" len="med"/>
                    </a:lnB>
                    <a:noFill/>
                  </a:tcPr>
                </a:tc>
                <a:tc>
                  <a:txBody>
                    <a:bodyPr/>
                    <a:p>
                      <a:pPr algn="ctr" fontAlgn="ctr"/>
                      <a:r>
                        <a:rPr lang="en-US" altLang="zh-CN" sz="800" b="1" i="0">
                          <a:solidFill>
                            <a:srgbClr val="000000"/>
                          </a:solidFill>
                          <a:latin typeface="华文楷体" panose="02010600040101010101" charset="-122"/>
                          <a:ea typeface="华文楷体" panose="02010600040101010101" charset="-122"/>
                        </a:rPr>
                        <a:t>6</a:t>
                      </a:r>
                      <a:endParaRPr lang="en-US" altLang="zh-CN" sz="800" b="1" i="0">
                        <a:solidFill>
                          <a:srgbClr val="000000"/>
                        </a:solidFill>
                        <a:latin typeface="华文楷体" panose="02010600040101010101" charset="-122"/>
                        <a:ea typeface="华文楷体" panose="02010600040101010101" charset="-122"/>
                      </a:endParaRPr>
                    </a:p>
                  </a:txBody>
                  <a:tcPr marL="6667" marR="6667" marT="6667" marB="0" anchor="ctr" anchorCtr="0">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lnT w="12700" cap="flat" cmpd="sng">
                      <a:solidFill>
                        <a:schemeClr val="bg1">
                          <a:lumMod val="75000"/>
                        </a:schemeClr>
                      </a:solidFill>
                      <a:prstDash val="solid"/>
                      <a:headEnd type="none" w="med" len="med"/>
                      <a:tailEnd type="none" w="med" len="med"/>
                    </a:lnT>
                    <a:lnB w="12700" cap="flat" cmpd="sng">
                      <a:solidFill>
                        <a:schemeClr val="bg1">
                          <a:lumMod val="75000"/>
                        </a:schemeClr>
                      </a:solidFill>
                      <a:prstDash val="solid"/>
                      <a:headEnd type="none" w="med" len="med"/>
                      <a:tailEnd type="none" w="med" len="med"/>
                    </a:lnB>
                    <a:solidFill>
                      <a:srgbClr val="FFFFFF"/>
                    </a:solidFill>
                  </a:tcPr>
                </a:tc>
                <a:tc>
                  <a:txBody>
                    <a:bodyPr/>
                    <a:p>
                      <a:pPr algn="l" fontAlgn="ctr"/>
                      <a:r>
                        <a:rPr lang="en-US" altLang="zh-CN" sz="800" b="1" i="0">
                          <a:solidFill>
                            <a:srgbClr val="000000"/>
                          </a:solidFill>
                          <a:latin typeface="华文楷体" panose="02010600040101010101" charset="-122"/>
                          <a:ea typeface="华文楷体" panose="02010600040101010101" charset="-122"/>
                          <a:cs typeface="华文楷体" panose="02010600040101010101" charset="-122"/>
                        </a:rPr>
                        <a:t>· </a:t>
                      </a:r>
                      <a:r>
                        <a:rPr lang="zh-CN" altLang="en-US" sz="800" b="1" i="0">
                          <a:solidFill>
                            <a:srgbClr val="000000"/>
                          </a:solidFill>
                          <a:latin typeface="华文楷体" panose="02010600040101010101" charset="-122"/>
                          <a:ea typeface="华文楷体" panose="02010600040101010101" charset="-122"/>
                          <a:cs typeface="华文楷体" panose="02010600040101010101" charset="-122"/>
                        </a:rPr>
                        <a:t>模具存放用货架</a:t>
                      </a:r>
                      <a:r>
                        <a:rPr lang="en-US" altLang="zh-CN" sz="800" b="1" i="0">
                          <a:solidFill>
                            <a:srgbClr val="000000"/>
                          </a:solidFill>
                          <a:latin typeface="华文楷体" panose="02010600040101010101" charset="-122"/>
                          <a:ea typeface="华文楷体" panose="02010600040101010101" charset="-122"/>
                          <a:cs typeface="华文楷体" panose="02010600040101010101" charset="-122"/>
                        </a:rPr>
                        <a:t>--5ea</a:t>
                      </a:r>
                      <a:br>
                        <a:rPr lang="en-US" altLang="zh-CN" sz="800" b="1" i="0">
                          <a:solidFill>
                            <a:srgbClr val="000000"/>
                          </a:solidFill>
                          <a:latin typeface="华文楷体" panose="02010600040101010101" charset="-122"/>
                          <a:ea typeface="华文楷体" panose="02010600040101010101" charset="-122"/>
                          <a:cs typeface="华文楷体" panose="02010600040101010101" charset="-122"/>
                        </a:rPr>
                      </a:br>
                      <a:r>
                        <a:rPr lang="en-US" altLang="zh-CN" sz="800" b="1" i="0">
                          <a:solidFill>
                            <a:srgbClr val="000000"/>
                          </a:solidFill>
                          <a:latin typeface="华文楷体" panose="02010600040101010101" charset="-122"/>
                          <a:ea typeface="华文楷体" panose="02010600040101010101" charset="-122"/>
                          <a:cs typeface="华文楷体" panose="02010600040101010101" charset="-122"/>
                        </a:rPr>
                        <a:t>· </a:t>
                      </a:r>
                      <a:r>
                        <a:rPr lang="zh-CN" altLang="en-US" sz="800" b="1" i="0">
                          <a:solidFill>
                            <a:srgbClr val="000000"/>
                          </a:solidFill>
                          <a:latin typeface="华文楷体" panose="02010600040101010101" charset="-122"/>
                          <a:ea typeface="华文楷体" panose="02010600040101010101" charset="-122"/>
                          <a:cs typeface="华文楷体" panose="02010600040101010101" charset="-122"/>
                        </a:rPr>
                        <a:t>发泡线边存放料架  </a:t>
                      </a:r>
                      <a:r>
                        <a:rPr lang="en-US" altLang="zh-CN" sz="800" b="1" i="0">
                          <a:solidFill>
                            <a:srgbClr val="000000"/>
                          </a:solidFill>
                          <a:latin typeface="华文楷体" panose="02010600040101010101" charset="-122"/>
                          <a:ea typeface="华文楷体" panose="02010600040101010101" charset="-122"/>
                          <a:cs typeface="华文楷体" panose="02010600040101010101" charset="-122"/>
                        </a:rPr>
                        <a:t>5ea</a:t>
                      </a:r>
                      <a:endParaRPr lang="en-US" altLang="zh-CN" sz="800" b="1" i="0">
                        <a:solidFill>
                          <a:srgbClr val="000000"/>
                        </a:solidFill>
                        <a:latin typeface="华文楷体" panose="02010600040101010101" charset="-122"/>
                        <a:ea typeface="华文楷体" panose="02010600040101010101" charset="-122"/>
                        <a:cs typeface="华文楷体" panose="02010600040101010101" charset="-122"/>
                      </a:endParaRPr>
                    </a:p>
                  </a:txBody>
                  <a:tcPr marL="6667" marR="6667" marT="6667" marB="0" anchor="ctr" anchorCtr="0">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lnT w="12700" cap="flat" cmpd="sng">
                      <a:solidFill>
                        <a:schemeClr val="bg1">
                          <a:lumMod val="75000"/>
                        </a:schemeClr>
                      </a:solidFill>
                      <a:prstDash val="solid"/>
                      <a:headEnd type="none" w="med" len="med"/>
                      <a:tailEnd type="none" w="med" len="med"/>
                    </a:lnT>
                    <a:lnB w="12700" cap="flat" cmpd="sng">
                      <a:solidFill>
                        <a:schemeClr val="bg1">
                          <a:lumMod val="75000"/>
                        </a:schemeClr>
                      </a:solidFill>
                      <a:prstDash val="solid"/>
                      <a:headEnd type="none" w="med" len="med"/>
                      <a:tailEnd type="none" w="med" len="med"/>
                    </a:lnB>
                    <a:noFill/>
                  </a:tcPr>
                </a:tc>
              </a:tr>
              <a:tr h="241300">
                <a:tc vMerge="1">
                  <a:tcPr>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tcPr>
                </a:tc>
                <a:tc vMerge="1">
                  <a:tcPr>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tcPr>
                </a:tc>
                <a:tc>
                  <a:txBody>
                    <a:bodyPr/>
                    <a:p>
                      <a:pPr algn="ctr" fontAlgn="ctr"/>
                      <a:r>
                        <a:rPr lang="zh-CN" altLang="en-US" sz="800" b="1" i="0">
                          <a:solidFill>
                            <a:srgbClr val="000000"/>
                          </a:solidFill>
                          <a:latin typeface="华文楷体" panose="02010600040101010101" charset="-122"/>
                          <a:ea typeface="华文楷体" panose="02010600040101010101" charset="-122"/>
                        </a:rPr>
                        <a:t>修补工作台</a:t>
                      </a:r>
                      <a:endParaRPr lang="zh-CN" altLang="en-US" sz="800" b="1" i="0">
                        <a:solidFill>
                          <a:srgbClr val="000000"/>
                        </a:solidFill>
                        <a:latin typeface="华文楷体" panose="02010600040101010101" charset="-122"/>
                        <a:ea typeface="华文楷体" panose="02010600040101010101" charset="-122"/>
                      </a:endParaRPr>
                    </a:p>
                  </a:txBody>
                  <a:tcPr marL="6667" marR="6667" marT="6667" marB="0" anchor="ctr" anchorCtr="0">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lnT w="12700" cap="flat" cmpd="sng">
                      <a:solidFill>
                        <a:schemeClr val="bg1">
                          <a:lumMod val="75000"/>
                        </a:schemeClr>
                      </a:solidFill>
                      <a:prstDash val="solid"/>
                      <a:headEnd type="none" w="med" len="med"/>
                      <a:tailEnd type="none" w="med" len="med"/>
                    </a:lnT>
                    <a:lnB w="12700" cap="flat" cmpd="sng">
                      <a:solidFill>
                        <a:schemeClr val="bg1">
                          <a:lumMod val="75000"/>
                        </a:schemeClr>
                      </a:solidFill>
                      <a:prstDash val="solid"/>
                      <a:headEnd type="none" w="med" len="med"/>
                      <a:tailEnd type="none" w="med" len="med"/>
                    </a:lnB>
                    <a:noFill/>
                  </a:tcPr>
                </a:tc>
                <a:tc>
                  <a:txBody>
                    <a:bodyPr/>
                    <a:p>
                      <a:pPr algn="ctr" fontAlgn="ctr"/>
                      <a:r>
                        <a:rPr lang="zh-CN" altLang="en-US" sz="800" b="1" i="0">
                          <a:solidFill>
                            <a:srgbClr val="000000"/>
                          </a:solidFill>
                          <a:latin typeface="华文楷体" panose="02010600040101010101" charset="-122"/>
                          <a:ea typeface="华文楷体" panose="02010600040101010101" charset="-122"/>
                        </a:rPr>
                        <a:t>套</a:t>
                      </a:r>
                      <a:endParaRPr lang="zh-CN" altLang="en-US" sz="800" b="1" i="0">
                        <a:solidFill>
                          <a:srgbClr val="000000"/>
                        </a:solidFill>
                        <a:latin typeface="华文楷体" panose="02010600040101010101" charset="-122"/>
                        <a:ea typeface="华文楷体" panose="02010600040101010101" charset="-122"/>
                      </a:endParaRPr>
                    </a:p>
                  </a:txBody>
                  <a:tcPr marL="6667" marR="6667" marT="6667" marB="0" anchor="ctr" anchorCtr="0">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lnT w="12700" cap="flat" cmpd="sng">
                      <a:solidFill>
                        <a:schemeClr val="bg1">
                          <a:lumMod val="75000"/>
                        </a:schemeClr>
                      </a:solidFill>
                      <a:prstDash val="solid"/>
                      <a:headEnd type="none" w="med" len="med"/>
                      <a:tailEnd type="none" w="med" len="med"/>
                    </a:lnT>
                    <a:lnB w="12700" cap="flat" cmpd="sng">
                      <a:solidFill>
                        <a:schemeClr val="bg1">
                          <a:lumMod val="75000"/>
                        </a:schemeClr>
                      </a:solidFill>
                      <a:prstDash val="solid"/>
                      <a:headEnd type="none" w="med" len="med"/>
                      <a:tailEnd type="none" w="med" len="med"/>
                    </a:lnB>
                    <a:noFill/>
                  </a:tcPr>
                </a:tc>
                <a:tc>
                  <a:txBody>
                    <a:bodyPr/>
                    <a:p>
                      <a:pPr algn="ctr" fontAlgn="ctr"/>
                      <a:r>
                        <a:rPr lang="en-US" altLang="zh-CN" sz="800" b="1" i="0">
                          <a:solidFill>
                            <a:srgbClr val="000000"/>
                          </a:solidFill>
                          <a:latin typeface="华文楷体" panose="02010600040101010101" charset="-122"/>
                          <a:ea typeface="华文楷体" panose="02010600040101010101" charset="-122"/>
                        </a:rPr>
                        <a:t>8</a:t>
                      </a:r>
                      <a:endParaRPr lang="en-US" altLang="zh-CN" sz="800" b="1" i="0">
                        <a:solidFill>
                          <a:srgbClr val="000000"/>
                        </a:solidFill>
                        <a:latin typeface="华文楷体" panose="02010600040101010101" charset="-122"/>
                        <a:ea typeface="华文楷体" panose="02010600040101010101" charset="-122"/>
                      </a:endParaRPr>
                    </a:p>
                  </a:txBody>
                  <a:tcPr marL="6667" marR="6667" marT="6667" marB="0" anchor="ctr" anchorCtr="0">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lnT w="12700" cap="flat" cmpd="sng">
                      <a:solidFill>
                        <a:schemeClr val="bg1">
                          <a:lumMod val="75000"/>
                        </a:schemeClr>
                      </a:solidFill>
                      <a:prstDash val="solid"/>
                      <a:headEnd type="none" w="med" len="med"/>
                      <a:tailEnd type="none" w="med" len="med"/>
                    </a:lnT>
                    <a:lnB w="12700" cap="flat" cmpd="sng">
                      <a:solidFill>
                        <a:schemeClr val="bg1">
                          <a:lumMod val="75000"/>
                        </a:schemeClr>
                      </a:solidFill>
                      <a:prstDash val="solid"/>
                      <a:headEnd type="none" w="med" len="med"/>
                      <a:tailEnd type="none" w="med" len="med"/>
                    </a:lnB>
                    <a:noFill/>
                  </a:tcPr>
                </a:tc>
                <a:tc>
                  <a:txBody>
                    <a:bodyPr/>
                    <a:p>
                      <a:pPr algn="ctr" fontAlgn="ctr"/>
                      <a:r>
                        <a:rPr lang="zh-CN" altLang="en-US" sz="800" b="1" i="0">
                          <a:solidFill>
                            <a:srgbClr val="000000"/>
                          </a:solidFill>
                          <a:latin typeface="华文楷体" panose="02010600040101010101" charset="-122"/>
                          <a:ea typeface="华文楷体" panose="02010600040101010101" charset="-122"/>
                        </a:rPr>
                        <a:t>新做</a:t>
                      </a:r>
                      <a:endParaRPr lang="zh-CN" altLang="en-US" sz="800" b="1" i="0">
                        <a:solidFill>
                          <a:srgbClr val="000000"/>
                        </a:solidFill>
                        <a:latin typeface="华文楷体" panose="02010600040101010101" charset="-122"/>
                        <a:ea typeface="华文楷体" panose="02010600040101010101" charset="-122"/>
                      </a:endParaRPr>
                    </a:p>
                  </a:txBody>
                  <a:tcPr marL="6667" marR="6667" marT="6667" marB="0" anchor="ctr" anchorCtr="0">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lnT w="12700" cap="flat" cmpd="sng">
                      <a:solidFill>
                        <a:schemeClr val="bg1">
                          <a:lumMod val="75000"/>
                        </a:schemeClr>
                      </a:solidFill>
                      <a:prstDash val="solid"/>
                      <a:headEnd type="none" w="med" len="med"/>
                      <a:tailEnd type="none" w="med" len="med"/>
                    </a:lnT>
                    <a:lnB w="12700" cap="flat" cmpd="sng">
                      <a:solidFill>
                        <a:schemeClr val="bg1">
                          <a:lumMod val="75000"/>
                        </a:schemeClr>
                      </a:solidFill>
                      <a:prstDash val="solid"/>
                      <a:headEnd type="none" w="med" len="med"/>
                      <a:tailEnd type="none" w="med" len="med"/>
                    </a:lnB>
                    <a:noFill/>
                  </a:tcPr>
                </a:tc>
                <a:tc>
                  <a:txBody>
                    <a:bodyPr/>
                    <a:p>
                      <a:pPr algn="ctr" fontAlgn="ctr"/>
                      <a:r>
                        <a:rPr lang="en-US" altLang="zh-CN" sz="800" b="1" i="0">
                          <a:solidFill>
                            <a:srgbClr val="000000"/>
                          </a:solidFill>
                          <a:latin typeface="华文楷体" panose="02010600040101010101" charset="-122"/>
                          <a:ea typeface="华文楷体" panose="02010600040101010101" charset="-122"/>
                        </a:rPr>
                        <a:t>1.2</a:t>
                      </a:r>
                      <a:endParaRPr lang="en-US" altLang="zh-CN" sz="800" b="1" i="0">
                        <a:solidFill>
                          <a:srgbClr val="000000"/>
                        </a:solidFill>
                        <a:latin typeface="华文楷体" panose="02010600040101010101" charset="-122"/>
                        <a:ea typeface="华文楷体" panose="02010600040101010101" charset="-122"/>
                      </a:endParaRPr>
                    </a:p>
                  </a:txBody>
                  <a:tcPr marL="6667" marR="6667" marT="6667" marB="0" anchor="ctr" anchorCtr="0">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lnT w="12700" cap="flat" cmpd="sng">
                      <a:solidFill>
                        <a:schemeClr val="bg1">
                          <a:lumMod val="75000"/>
                        </a:schemeClr>
                      </a:solidFill>
                      <a:prstDash val="solid"/>
                      <a:headEnd type="none" w="med" len="med"/>
                      <a:tailEnd type="none" w="med" len="med"/>
                    </a:lnT>
                    <a:lnB w="12700" cap="flat" cmpd="sng">
                      <a:solidFill>
                        <a:schemeClr val="bg1">
                          <a:lumMod val="75000"/>
                        </a:schemeClr>
                      </a:solidFill>
                      <a:prstDash val="solid"/>
                      <a:headEnd type="none" w="med" len="med"/>
                      <a:tailEnd type="none" w="med" len="med"/>
                    </a:lnB>
                    <a:noFill/>
                  </a:tcPr>
                </a:tc>
                <a:tc>
                  <a:txBody>
                    <a:bodyPr/>
                    <a:p>
                      <a:pPr algn="ctr" fontAlgn="ctr"/>
                      <a:r>
                        <a:rPr lang="en-US" altLang="zh-CN" sz="800" b="1" i="0">
                          <a:solidFill>
                            <a:srgbClr val="000000"/>
                          </a:solidFill>
                          <a:latin typeface="华文楷体" panose="02010600040101010101" charset="-122"/>
                          <a:ea typeface="华文楷体" panose="02010600040101010101" charset="-122"/>
                        </a:rPr>
                        <a:t>9.6</a:t>
                      </a:r>
                      <a:endParaRPr lang="en-US" altLang="zh-CN" sz="800" b="1" i="0">
                        <a:solidFill>
                          <a:srgbClr val="000000"/>
                        </a:solidFill>
                        <a:latin typeface="华文楷体" panose="02010600040101010101" charset="-122"/>
                        <a:ea typeface="华文楷体" panose="02010600040101010101" charset="-122"/>
                      </a:endParaRPr>
                    </a:p>
                  </a:txBody>
                  <a:tcPr marL="6667" marR="6667" marT="6667" marB="0" anchor="ctr" anchorCtr="0">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lnT w="12700" cap="flat" cmpd="sng">
                      <a:solidFill>
                        <a:schemeClr val="bg1">
                          <a:lumMod val="75000"/>
                        </a:schemeClr>
                      </a:solidFill>
                      <a:prstDash val="solid"/>
                      <a:headEnd type="none" w="med" len="med"/>
                      <a:tailEnd type="none" w="med" len="med"/>
                    </a:lnT>
                    <a:lnB w="12700" cap="flat" cmpd="sng">
                      <a:solidFill>
                        <a:schemeClr val="bg1">
                          <a:lumMod val="75000"/>
                        </a:schemeClr>
                      </a:solidFill>
                      <a:prstDash val="solid"/>
                      <a:headEnd type="none" w="med" len="med"/>
                      <a:tailEnd type="none" w="med" len="med"/>
                    </a:lnB>
                    <a:solidFill>
                      <a:srgbClr val="FFFFFF"/>
                    </a:solidFill>
                  </a:tcPr>
                </a:tc>
                <a:tc>
                  <a:txBody>
                    <a:bodyPr/>
                    <a:p>
                      <a:pPr algn="l" fontAlgn="ctr"/>
                      <a:r>
                        <a:rPr lang="en-US" altLang="zh-CN" sz="800" b="1" i="0">
                          <a:solidFill>
                            <a:srgbClr val="000000"/>
                          </a:solidFill>
                          <a:latin typeface="华文楷体" panose="02010600040101010101" charset="-122"/>
                          <a:ea typeface="华文楷体" panose="02010600040101010101" charset="-122"/>
                          <a:cs typeface="华文楷体" panose="02010600040101010101" charset="-122"/>
                        </a:rPr>
                        <a:t>· </a:t>
                      </a:r>
                      <a:r>
                        <a:rPr lang="zh-CN" altLang="en-US" sz="800" b="1" i="0">
                          <a:solidFill>
                            <a:srgbClr val="000000"/>
                          </a:solidFill>
                          <a:latin typeface="华文楷体" panose="02010600040101010101" charset="-122"/>
                          <a:ea typeface="华文楷体" panose="02010600040101010101" charset="-122"/>
                          <a:cs typeface="华文楷体" panose="02010600040101010101" charset="-122"/>
                        </a:rPr>
                        <a:t>发泡修补，修边及海绵粘贴用工作台</a:t>
                      </a:r>
                      <a:endParaRPr lang="zh-CN" altLang="en-US" sz="800" b="1" i="0">
                        <a:solidFill>
                          <a:srgbClr val="000000"/>
                        </a:solidFill>
                        <a:latin typeface="华文楷体" panose="02010600040101010101" charset="-122"/>
                        <a:ea typeface="华文楷体" panose="02010600040101010101" charset="-122"/>
                        <a:cs typeface="华文楷体" panose="02010600040101010101" charset="-122"/>
                      </a:endParaRPr>
                    </a:p>
                  </a:txBody>
                  <a:tcPr marL="6667" marR="6667" marT="6667" marB="0" anchor="ctr" anchorCtr="0">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lnT w="12700" cap="flat" cmpd="sng">
                      <a:solidFill>
                        <a:schemeClr val="bg1">
                          <a:lumMod val="75000"/>
                        </a:schemeClr>
                      </a:solidFill>
                      <a:prstDash val="solid"/>
                      <a:headEnd type="none" w="med" len="med"/>
                      <a:tailEnd type="none" w="med" len="med"/>
                    </a:lnT>
                    <a:lnB w="12700" cap="flat" cmpd="sng">
                      <a:solidFill>
                        <a:schemeClr val="bg1">
                          <a:lumMod val="75000"/>
                        </a:schemeClr>
                      </a:solidFill>
                      <a:prstDash val="solid"/>
                      <a:headEnd type="none" w="med" len="med"/>
                      <a:tailEnd type="none" w="med" len="med"/>
                    </a:lnB>
                    <a:noFill/>
                  </a:tcPr>
                </a:tc>
              </a:tr>
              <a:tr h="209550">
                <a:tc vMerge="1">
                  <a:tcPr>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tcPr>
                </a:tc>
                <a:tc vMerge="1">
                  <a:tcPr>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tcPr>
                </a:tc>
                <a:tc>
                  <a:txBody>
                    <a:bodyPr/>
                    <a:p>
                      <a:pPr algn="ctr" fontAlgn="ctr"/>
                      <a:r>
                        <a:rPr lang="zh-CN" altLang="en-US" sz="800" b="1" i="0">
                          <a:solidFill>
                            <a:srgbClr val="000000"/>
                          </a:solidFill>
                          <a:latin typeface="华文楷体" panose="02010600040101010101" charset="-122"/>
                          <a:ea typeface="华文楷体" panose="02010600040101010101" charset="-122"/>
                        </a:rPr>
                        <a:t>试验模</a:t>
                      </a:r>
                      <a:endParaRPr lang="zh-CN" altLang="en-US" sz="800" b="1" i="0">
                        <a:solidFill>
                          <a:srgbClr val="000000"/>
                        </a:solidFill>
                        <a:latin typeface="华文楷体" panose="02010600040101010101" charset="-122"/>
                        <a:ea typeface="华文楷体" panose="02010600040101010101" charset="-122"/>
                      </a:endParaRPr>
                    </a:p>
                  </a:txBody>
                  <a:tcPr marL="6667" marR="6667" marT="6667" marB="0" anchor="ctr" anchorCtr="0">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lnT w="12700" cap="flat" cmpd="sng">
                      <a:solidFill>
                        <a:schemeClr val="bg1">
                          <a:lumMod val="75000"/>
                        </a:schemeClr>
                      </a:solidFill>
                      <a:prstDash val="solid"/>
                      <a:headEnd type="none" w="med" len="med"/>
                      <a:tailEnd type="none" w="med" len="med"/>
                    </a:lnT>
                    <a:lnB w="12700" cap="flat" cmpd="sng">
                      <a:solidFill>
                        <a:schemeClr val="bg1">
                          <a:lumMod val="75000"/>
                        </a:schemeClr>
                      </a:solidFill>
                      <a:prstDash val="solid"/>
                      <a:headEnd type="none" w="med" len="med"/>
                      <a:tailEnd type="none" w="med" len="med"/>
                    </a:lnB>
                    <a:noFill/>
                  </a:tcPr>
                </a:tc>
                <a:tc>
                  <a:txBody>
                    <a:bodyPr/>
                    <a:p>
                      <a:pPr algn="ctr" fontAlgn="ctr"/>
                      <a:r>
                        <a:rPr lang="zh-CN" altLang="en-US" sz="800" b="1" i="0">
                          <a:solidFill>
                            <a:srgbClr val="000000"/>
                          </a:solidFill>
                          <a:latin typeface="华文楷体" panose="02010600040101010101" charset="-122"/>
                          <a:ea typeface="华文楷体" panose="02010600040101010101" charset="-122"/>
                        </a:rPr>
                        <a:t>套</a:t>
                      </a:r>
                      <a:endParaRPr lang="zh-CN" altLang="en-US" sz="800" b="1" i="0">
                        <a:solidFill>
                          <a:srgbClr val="000000"/>
                        </a:solidFill>
                        <a:latin typeface="华文楷体" panose="02010600040101010101" charset="-122"/>
                        <a:ea typeface="华文楷体" panose="02010600040101010101" charset="-122"/>
                      </a:endParaRPr>
                    </a:p>
                  </a:txBody>
                  <a:tcPr marL="6667" marR="6667" marT="6667" marB="0" anchor="ctr" anchorCtr="0">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lnT w="12700" cap="flat" cmpd="sng">
                      <a:solidFill>
                        <a:schemeClr val="bg1">
                          <a:lumMod val="75000"/>
                        </a:schemeClr>
                      </a:solidFill>
                      <a:prstDash val="solid"/>
                      <a:headEnd type="none" w="med" len="med"/>
                      <a:tailEnd type="none" w="med" len="med"/>
                    </a:lnT>
                    <a:lnB w="12700" cap="flat" cmpd="sng">
                      <a:solidFill>
                        <a:schemeClr val="bg1">
                          <a:lumMod val="75000"/>
                        </a:schemeClr>
                      </a:solidFill>
                      <a:prstDash val="solid"/>
                      <a:headEnd type="none" w="med" len="med"/>
                      <a:tailEnd type="none" w="med" len="med"/>
                    </a:lnB>
                    <a:noFill/>
                  </a:tcPr>
                </a:tc>
                <a:tc>
                  <a:txBody>
                    <a:bodyPr/>
                    <a:p>
                      <a:pPr algn="ctr" fontAlgn="ctr"/>
                      <a:r>
                        <a:rPr lang="en-US" altLang="zh-CN" sz="800" b="1" i="0">
                          <a:solidFill>
                            <a:srgbClr val="000000"/>
                          </a:solidFill>
                          <a:latin typeface="华文楷体" panose="02010600040101010101" charset="-122"/>
                          <a:ea typeface="华文楷体" panose="02010600040101010101" charset="-122"/>
                        </a:rPr>
                        <a:t>1</a:t>
                      </a:r>
                      <a:endParaRPr lang="en-US" altLang="zh-CN" sz="800" b="1" i="0">
                        <a:solidFill>
                          <a:srgbClr val="000000"/>
                        </a:solidFill>
                        <a:latin typeface="华文楷体" panose="02010600040101010101" charset="-122"/>
                        <a:ea typeface="华文楷体" panose="02010600040101010101" charset="-122"/>
                      </a:endParaRPr>
                    </a:p>
                  </a:txBody>
                  <a:tcPr marL="6667" marR="6667" marT="6667" marB="0" anchor="ctr" anchorCtr="0">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lnT w="12700" cap="flat" cmpd="sng">
                      <a:solidFill>
                        <a:schemeClr val="bg1">
                          <a:lumMod val="75000"/>
                        </a:schemeClr>
                      </a:solidFill>
                      <a:prstDash val="solid"/>
                      <a:headEnd type="none" w="med" len="med"/>
                      <a:tailEnd type="none" w="med" len="med"/>
                    </a:lnT>
                    <a:lnB w="12700" cap="flat" cmpd="sng">
                      <a:solidFill>
                        <a:schemeClr val="bg1">
                          <a:lumMod val="75000"/>
                        </a:schemeClr>
                      </a:solidFill>
                      <a:prstDash val="solid"/>
                      <a:headEnd type="none" w="med" len="med"/>
                      <a:tailEnd type="none" w="med" len="med"/>
                    </a:lnB>
                    <a:noFill/>
                  </a:tcPr>
                </a:tc>
                <a:tc>
                  <a:txBody>
                    <a:bodyPr/>
                    <a:p>
                      <a:pPr algn="ctr" fontAlgn="ctr"/>
                      <a:r>
                        <a:rPr lang="zh-CN" altLang="en-US" sz="800" b="1" i="0">
                          <a:solidFill>
                            <a:srgbClr val="000000"/>
                          </a:solidFill>
                          <a:latin typeface="华文楷体" panose="02010600040101010101" charset="-122"/>
                          <a:ea typeface="华文楷体" panose="02010600040101010101" charset="-122"/>
                        </a:rPr>
                        <a:t>新做</a:t>
                      </a:r>
                      <a:endParaRPr lang="zh-CN" altLang="en-US" sz="800" b="1" i="0">
                        <a:solidFill>
                          <a:srgbClr val="000000"/>
                        </a:solidFill>
                        <a:latin typeface="华文楷体" panose="02010600040101010101" charset="-122"/>
                        <a:ea typeface="华文楷体" panose="02010600040101010101" charset="-122"/>
                      </a:endParaRPr>
                    </a:p>
                  </a:txBody>
                  <a:tcPr marL="6667" marR="6667" marT="6667" marB="0" anchor="ctr" anchorCtr="0">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lnT w="12700" cap="flat" cmpd="sng">
                      <a:solidFill>
                        <a:schemeClr val="bg1">
                          <a:lumMod val="75000"/>
                        </a:schemeClr>
                      </a:solidFill>
                      <a:prstDash val="solid"/>
                      <a:headEnd type="none" w="med" len="med"/>
                      <a:tailEnd type="none" w="med" len="med"/>
                    </a:lnT>
                    <a:lnB w="12700" cap="flat" cmpd="sng">
                      <a:solidFill>
                        <a:schemeClr val="bg1">
                          <a:lumMod val="75000"/>
                        </a:schemeClr>
                      </a:solidFill>
                      <a:prstDash val="solid"/>
                      <a:headEnd type="none" w="med" len="med"/>
                      <a:tailEnd type="none" w="med" len="med"/>
                    </a:lnB>
                    <a:noFill/>
                  </a:tcPr>
                </a:tc>
                <a:tc>
                  <a:txBody>
                    <a:bodyPr/>
                    <a:p>
                      <a:pPr algn="ctr" fontAlgn="ctr"/>
                      <a:r>
                        <a:rPr lang="en-US" altLang="zh-CN" sz="800" b="1" i="0">
                          <a:solidFill>
                            <a:srgbClr val="000000"/>
                          </a:solidFill>
                          <a:latin typeface="华文楷体" panose="02010600040101010101" charset="-122"/>
                          <a:ea typeface="华文楷体" panose="02010600040101010101" charset="-122"/>
                        </a:rPr>
                        <a:t>3</a:t>
                      </a:r>
                      <a:endParaRPr lang="en-US" altLang="zh-CN" sz="800" b="1" i="0">
                        <a:solidFill>
                          <a:srgbClr val="000000"/>
                        </a:solidFill>
                        <a:latin typeface="华文楷体" panose="02010600040101010101" charset="-122"/>
                        <a:ea typeface="华文楷体" panose="02010600040101010101" charset="-122"/>
                      </a:endParaRPr>
                    </a:p>
                  </a:txBody>
                  <a:tcPr marL="6667" marR="6667" marT="6667" marB="0" anchor="ctr" anchorCtr="0">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lnT w="12700" cap="flat" cmpd="sng">
                      <a:solidFill>
                        <a:schemeClr val="bg1">
                          <a:lumMod val="75000"/>
                        </a:schemeClr>
                      </a:solidFill>
                      <a:prstDash val="solid"/>
                      <a:headEnd type="none" w="med" len="med"/>
                      <a:tailEnd type="none" w="med" len="med"/>
                    </a:lnT>
                    <a:lnB w="12700" cap="flat" cmpd="sng">
                      <a:solidFill>
                        <a:schemeClr val="bg1">
                          <a:lumMod val="75000"/>
                        </a:schemeClr>
                      </a:solidFill>
                      <a:prstDash val="solid"/>
                      <a:headEnd type="none" w="med" len="med"/>
                      <a:tailEnd type="none" w="med" len="med"/>
                    </a:lnB>
                    <a:noFill/>
                  </a:tcPr>
                </a:tc>
                <a:tc>
                  <a:txBody>
                    <a:bodyPr/>
                    <a:p>
                      <a:pPr algn="ctr" fontAlgn="ctr"/>
                      <a:r>
                        <a:rPr lang="en-US" altLang="zh-CN" sz="800" b="1" i="0">
                          <a:solidFill>
                            <a:srgbClr val="000000"/>
                          </a:solidFill>
                          <a:latin typeface="华文楷体" panose="02010600040101010101" charset="-122"/>
                          <a:ea typeface="华文楷体" panose="02010600040101010101" charset="-122"/>
                        </a:rPr>
                        <a:t>3</a:t>
                      </a:r>
                      <a:endParaRPr lang="en-US" altLang="zh-CN" sz="800" b="1" i="0">
                        <a:solidFill>
                          <a:srgbClr val="000000"/>
                        </a:solidFill>
                        <a:latin typeface="华文楷体" panose="02010600040101010101" charset="-122"/>
                        <a:ea typeface="华文楷体" panose="02010600040101010101" charset="-122"/>
                      </a:endParaRPr>
                    </a:p>
                  </a:txBody>
                  <a:tcPr marL="6667" marR="6667" marT="6667" marB="0" anchor="ctr" anchorCtr="0">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lnT w="12700" cap="flat" cmpd="sng">
                      <a:solidFill>
                        <a:schemeClr val="bg1">
                          <a:lumMod val="75000"/>
                        </a:schemeClr>
                      </a:solidFill>
                      <a:prstDash val="solid"/>
                      <a:headEnd type="none" w="med" len="med"/>
                      <a:tailEnd type="none" w="med" len="med"/>
                    </a:lnT>
                    <a:lnB w="12700" cap="flat" cmpd="sng">
                      <a:solidFill>
                        <a:schemeClr val="bg1">
                          <a:lumMod val="75000"/>
                        </a:schemeClr>
                      </a:solidFill>
                      <a:prstDash val="solid"/>
                      <a:headEnd type="none" w="med" len="med"/>
                      <a:tailEnd type="none" w="med" len="med"/>
                    </a:lnB>
                    <a:solidFill>
                      <a:srgbClr val="FFFFFF"/>
                    </a:solidFill>
                  </a:tcPr>
                </a:tc>
                <a:tc>
                  <a:txBody>
                    <a:bodyPr/>
                    <a:p>
                      <a:pPr algn="l" fontAlgn="ctr"/>
                      <a:r>
                        <a:rPr lang="en-US" altLang="zh-CN" sz="800" b="1" i="0">
                          <a:solidFill>
                            <a:srgbClr val="000000"/>
                          </a:solidFill>
                          <a:latin typeface="华文楷体" panose="02010600040101010101" charset="-122"/>
                          <a:ea typeface="华文楷体" panose="02010600040101010101" charset="-122"/>
                          <a:cs typeface="华文楷体" panose="02010600040101010101" charset="-122"/>
                        </a:rPr>
                        <a:t>· </a:t>
                      </a:r>
                      <a:r>
                        <a:rPr lang="zh-CN" altLang="en-US" sz="800" b="1" i="0">
                          <a:solidFill>
                            <a:srgbClr val="000000"/>
                          </a:solidFill>
                          <a:latin typeface="华文楷体" panose="02010600040101010101" charset="-122"/>
                          <a:ea typeface="华文楷体" panose="02010600040101010101" charset="-122"/>
                          <a:cs typeface="华文楷体" panose="02010600040101010101" charset="-122"/>
                        </a:rPr>
                        <a:t>试验用方块，发泡修补料浇筑用</a:t>
                      </a:r>
                      <a:endParaRPr lang="zh-CN" altLang="en-US" sz="800" b="1" i="0">
                        <a:solidFill>
                          <a:srgbClr val="000000"/>
                        </a:solidFill>
                        <a:latin typeface="华文楷体" panose="02010600040101010101" charset="-122"/>
                        <a:ea typeface="华文楷体" panose="02010600040101010101" charset="-122"/>
                        <a:cs typeface="华文楷体" panose="02010600040101010101" charset="-122"/>
                      </a:endParaRPr>
                    </a:p>
                  </a:txBody>
                  <a:tcPr marL="6667" marR="6667" marT="6667" marB="0" anchor="ctr" anchorCtr="0">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lnT w="12700" cap="flat" cmpd="sng">
                      <a:solidFill>
                        <a:schemeClr val="bg1">
                          <a:lumMod val="75000"/>
                        </a:schemeClr>
                      </a:solidFill>
                      <a:prstDash val="solid"/>
                      <a:headEnd type="none" w="med" len="med"/>
                      <a:tailEnd type="none" w="med" len="med"/>
                    </a:lnT>
                    <a:lnB w="12700" cap="flat" cmpd="sng">
                      <a:solidFill>
                        <a:schemeClr val="bg1">
                          <a:lumMod val="75000"/>
                        </a:schemeClr>
                      </a:solidFill>
                      <a:prstDash val="solid"/>
                      <a:headEnd type="none" w="med" len="med"/>
                      <a:tailEnd type="none" w="med" len="med"/>
                    </a:lnB>
                    <a:noFill/>
                  </a:tcPr>
                </a:tc>
              </a:tr>
              <a:tr h="210820">
                <a:tc vMerge="1">
                  <a:tcPr>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tcPr>
                </a:tc>
                <a:tc vMerge="1">
                  <a:tcPr>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tcPr>
                </a:tc>
                <a:tc>
                  <a:txBody>
                    <a:bodyPr/>
                    <a:p>
                      <a:pPr algn="ctr" fontAlgn="ctr"/>
                      <a:r>
                        <a:rPr lang="zh-CN" altLang="en-US" sz="800" b="1" i="0">
                          <a:solidFill>
                            <a:srgbClr val="000000"/>
                          </a:solidFill>
                          <a:latin typeface="华文楷体" panose="02010600040101010101" charset="-122"/>
                          <a:ea typeface="华文楷体" panose="02010600040101010101" charset="-122"/>
                        </a:rPr>
                        <a:t>发泡计量用电子秤</a:t>
                      </a:r>
                      <a:endParaRPr lang="zh-CN" altLang="en-US" sz="800" b="1" i="0">
                        <a:solidFill>
                          <a:srgbClr val="000000"/>
                        </a:solidFill>
                        <a:latin typeface="华文楷体" panose="02010600040101010101" charset="-122"/>
                        <a:ea typeface="华文楷体" panose="02010600040101010101" charset="-122"/>
                      </a:endParaRPr>
                    </a:p>
                  </a:txBody>
                  <a:tcPr marL="6667" marR="6667" marT="6667" marB="0" anchor="ctr" anchorCtr="0">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lnT w="12700" cap="flat" cmpd="sng">
                      <a:solidFill>
                        <a:schemeClr val="bg1">
                          <a:lumMod val="75000"/>
                        </a:schemeClr>
                      </a:solidFill>
                      <a:prstDash val="solid"/>
                      <a:headEnd type="none" w="med" len="med"/>
                      <a:tailEnd type="none" w="med" len="med"/>
                    </a:lnT>
                    <a:lnB w="12700" cap="flat" cmpd="sng">
                      <a:solidFill>
                        <a:schemeClr val="bg1">
                          <a:lumMod val="75000"/>
                        </a:schemeClr>
                      </a:solidFill>
                      <a:prstDash val="solid"/>
                      <a:headEnd type="none" w="med" len="med"/>
                      <a:tailEnd type="none" w="med" len="med"/>
                    </a:lnB>
                    <a:noFill/>
                  </a:tcPr>
                </a:tc>
                <a:tc>
                  <a:txBody>
                    <a:bodyPr/>
                    <a:p>
                      <a:pPr algn="ctr" fontAlgn="ctr"/>
                      <a:r>
                        <a:rPr lang="zh-CN" altLang="en-US" sz="800" b="1" i="0">
                          <a:solidFill>
                            <a:srgbClr val="000000"/>
                          </a:solidFill>
                          <a:latin typeface="华文楷体" panose="02010600040101010101" charset="-122"/>
                          <a:ea typeface="华文楷体" panose="02010600040101010101" charset="-122"/>
                        </a:rPr>
                        <a:t>套</a:t>
                      </a:r>
                      <a:endParaRPr lang="zh-CN" altLang="en-US" sz="800" b="1" i="0">
                        <a:solidFill>
                          <a:srgbClr val="000000"/>
                        </a:solidFill>
                        <a:latin typeface="华文楷体" panose="02010600040101010101" charset="-122"/>
                        <a:ea typeface="华文楷体" panose="02010600040101010101" charset="-122"/>
                      </a:endParaRPr>
                    </a:p>
                  </a:txBody>
                  <a:tcPr marL="6667" marR="6667" marT="6667" marB="0" anchor="ctr" anchorCtr="0">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lnT w="12700" cap="flat" cmpd="sng">
                      <a:solidFill>
                        <a:schemeClr val="bg1">
                          <a:lumMod val="75000"/>
                        </a:schemeClr>
                      </a:solidFill>
                      <a:prstDash val="solid"/>
                      <a:headEnd type="none" w="med" len="med"/>
                      <a:tailEnd type="none" w="med" len="med"/>
                    </a:lnT>
                    <a:lnB w="12700" cap="flat" cmpd="sng">
                      <a:solidFill>
                        <a:schemeClr val="bg1">
                          <a:lumMod val="75000"/>
                        </a:schemeClr>
                      </a:solidFill>
                      <a:prstDash val="solid"/>
                      <a:headEnd type="none" w="med" len="med"/>
                      <a:tailEnd type="none" w="med" len="med"/>
                    </a:lnB>
                    <a:noFill/>
                  </a:tcPr>
                </a:tc>
                <a:tc>
                  <a:txBody>
                    <a:bodyPr/>
                    <a:p>
                      <a:pPr algn="ctr" fontAlgn="ctr"/>
                      <a:r>
                        <a:rPr lang="en-US" altLang="zh-CN" sz="800" b="1" i="0">
                          <a:solidFill>
                            <a:srgbClr val="000000"/>
                          </a:solidFill>
                          <a:latin typeface="华文楷体" panose="02010600040101010101" charset="-122"/>
                          <a:ea typeface="华文楷体" panose="02010600040101010101" charset="-122"/>
                        </a:rPr>
                        <a:t>2</a:t>
                      </a:r>
                      <a:endParaRPr lang="en-US" altLang="zh-CN" sz="800" b="1" i="0">
                        <a:solidFill>
                          <a:srgbClr val="000000"/>
                        </a:solidFill>
                        <a:latin typeface="华文楷体" panose="02010600040101010101" charset="-122"/>
                        <a:ea typeface="华文楷体" panose="02010600040101010101" charset="-122"/>
                      </a:endParaRPr>
                    </a:p>
                  </a:txBody>
                  <a:tcPr marL="6667" marR="6667" marT="6667" marB="0" anchor="ctr" anchorCtr="0">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lnT w="12700" cap="flat" cmpd="sng">
                      <a:solidFill>
                        <a:schemeClr val="bg1">
                          <a:lumMod val="75000"/>
                        </a:schemeClr>
                      </a:solidFill>
                      <a:prstDash val="solid"/>
                      <a:headEnd type="none" w="med" len="med"/>
                      <a:tailEnd type="none" w="med" len="med"/>
                    </a:lnT>
                    <a:lnB w="12700" cap="flat" cmpd="sng">
                      <a:solidFill>
                        <a:schemeClr val="bg1">
                          <a:lumMod val="75000"/>
                        </a:schemeClr>
                      </a:solidFill>
                      <a:prstDash val="solid"/>
                      <a:headEnd type="none" w="med" len="med"/>
                      <a:tailEnd type="none" w="med" len="med"/>
                    </a:lnB>
                    <a:noFill/>
                  </a:tcPr>
                </a:tc>
                <a:tc>
                  <a:txBody>
                    <a:bodyPr/>
                    <a:p>
                      <a:pPr algn="ctr" fontAlgn="ctr"/>
                      <a:r>
                        <a:rPr lang="zh-CN" altLang="en-US" sz="800" b="1" i="0">
                          <a:solidFill>
                            <a:srgbClr val="000000"/>
                          </a:solidFill>
                          <a:latin typeface="华文楷体" panose="02010600040101010101" charset="-122"/>
                          <a:ea typeface="华文楷体" panose="02010600040101010101" charset="-122"/>
                        </a:rPr>
                        <a:t>新做</a:t>
                      </a:r>
                      <a:endParaRPr lang="zh-CN" altLang="en-US" sz="800" b="1" i="0">
                        <a:solidFill>
                          <a:srgbClr val="000000"/>
                        </a:solidFill>
                        <a:latin typeface="华文楷体" panose="02010600040101010101" charset="-122"/>
                        <a:ea typeface="华文楷体" panose="02010600040101010101" charset="-122"/>
                      </a:endParaRPr>
                    </a:p>
                  </a:txBody>
                  <a:tcPr marL="6667" marR="6667" marT="6667" marB="0" anchor="ctr" anchorCtr="0">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lnT w="12700" cap="flat" cmpd="sng">
                      <a:solidFill>
                        <a:schemeClr val="bg1">
                          <a:lumMod val="75000"/>
                        </a:schemeClr>
                      </a:solidFill>
                      <a:prstDash val="solid"/>
                      <a:headEnd type="none" w="med" len="med"/>
                      <a:tailEnd type="none" w="med" len="med"/>
                    </a:lnT>
                    <a:lnB w="12700" cap="flat" cmpd="sng">
                      <a:solidFill>
                        <a:schemeClr val="bg1">
                          <a:lumMod val="75000"/>
                        </a:schemeClr>
                      </a:solidFill>
                      <a:prstDash val="solid"/>
                      <a:headEnd type="none" w="med" len="med"/>
                      <a:tailEnd type="none" w="med" len="med"/>
                    </a:lnB>
                    <a:noFill/>
                  </a:tcPr>
                </a:tc>
                <a:tc>
                  <a:txBody>
                    <a:bodyPr/>
                    <a:p>
                      <a:pPr algn="ctr" fontAlgn="ctr"/>
                      <a:r>
                        <a:rPr lang="en-US" altLang="zh-CN" sz="800" b="1" i="0">
                          <a:solidFill>
                            <a:srgbClr val="000000"/>
                          </a:solidFill>
                          <a:latin typeface="华文楷体" panose="02010600040101010101" charset="-122"/>
                          <a:ea typeface="华文楷体" panose="02010600040101010101" charset="-122"/>
                        </a:rPr>
                        <a:t>1.5</a:t>
                      </a:r>
                      <a:endParaRPr lang="en-US" altLang="zh-CN" sz="800" b="1" i="0">
                        <a:solidFill>
                          <a:srgbClr val="000000"/>
                        </a:solidFill>
                        <a:latin typeface="华文楷体" panose="02010600040101010101" charset="-122"/>
                        <a:ea typeface="华文楷体" panose="02010600040101010101" charset="-122"/>
                      </a:endParaRPr>
                    </a:p>
                  </a:txBody>
                  <a:tcPr marL="6667" marR="6667" marT="6667" marB="0" anchor="ctr" anchorCtr="0">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lnT w="12700" cap="flat" cmpd="sng">
                      <a:solidFill>
                        <a:schemeClr val="bg1">
                          <a:lumMod val="75000"/>
                        </a:schemeClr>
                      </a:solidFill>
                      <a:prstDash val="solid"/>
                      <a:headEnd type="none" w="med" len="med"/>
                      <a:tailEnd type="none" w="med" len="med"/>
                    </a:lnT>
                    <a:lnB w="12700" cap="flat" cmpd="sng">
                      <a:solidFill>
                        <a:schemeClr val="bg1">
                          <a:lumMod val="75000"/>
                        </a:schemeClr>
                      </a:solidFill>
                      <a:prstDash val="solid"/>
                      <a:headEnd type="none" w="med" len="med"/>
                      <a:tailEnd type="none" w="med" len="med"/>
                    </a:lnB>
                    <a:noFill/>
                  </a:tcPr>
                </a:tc>
                <a:tc>
                  <a:txBody>
                    <a:bodyPr/>
                    <a:p>
                      <a:pPr algn="ctr" fontAlgn="ctr"/>
                      <a:r>
                        <a:rPr lang="en-US" altLang="zh-CN" sz="800" b="1" i="0">
                          <a:solidFill>
                            <a:srgbClr val="000000"/>
                          </a:solidFill>
                          <a:latin typeface="华文楷体" panose="02010600040101010101" charset="-122"/>
                          <a:ea typeface="华文楷体" panose="02010600040101010101" charset="-122"/>
                        </a:rPr>
                        <a:t>3</a:t>
                      </a:r>
                      <a:endParaRPr lang="en-US" altLang="zh-CN" sz="800" b="1" i="0">
                        <a:solidFill>
                          <a:srgbClr val="000000"/>
                        </a:solidFill>
                        <a:latin typeface="华文楷体" panose="02010600040101010101" charset="-122"/>
                        <a:ea typeface="华文楷体" panose="02010600040101010101" charset="-122"/>
                      </a:endParaRPr>
                    </a:p>
                  </a:txBody>
                  <a:tcPr marL="6667" marR="6667" marT="6667" marB="0" anchor="ctr" anchorCtr="0">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lnT w="12700" cap="flat" cmpd="sng">
                      <a:solidFill>
                        <a:schemeClr val="bg1">
                          <a:lumMod val="75000"/>
                        </a:schemeClr>
                      </a:solidFill>
                      <a:prstDash val="solid"/>
                      <a:headEnd type="none" w="med" len="med"/>
                      <a:tailEnd type="none" w="med" len="med"/>
                    </a:lnT>
                    <a:lnB w="12700" cap="flat" cmpd="sng">
                      <a:solidFill>
                        <a:schemeClr val="bg1">
                          <a:lumMod val="75000"/>
                        </a:schemeClr>
                      </a:solidFill>
                      <a:prstDash val="solid"/>
                      <a:headEnd type="none" w="med" len="med"/>
                      <a:tailEnd type="none" w="med" len="med"/>
                    </a:lnB>
                    <a:solidFill>
                      <a:srgbClr val="FFFFFF"/>
                    </a:solidFill>
                  </a:tcPr>
                </a:tc>
                <a:tc>
                  <a:txBody>
                    <a:bodyPr/>
                    <a:p>
                      <a:pPr algn="l" fontAlgn="ctr"/>
                      <a:r>
                        <a:rPr lang="en-US" altLang="zh-CN" sz="800" b="1" i="0">
                          <a:solidFill>
                            <a:srgbClr val="000000"/>
                          </a:solidFill>
                          <a:latin typeface="华文楷体" panose="02010600040101010101" charset="-122"/>
                          <a:ea typeface="华文楷体" panose="02010600040101010101" charset="-122"/>
                          <a:cs typeface="华文楷体" panose="02010600040101010101" charset="-122"/>
                        </a:rPr>
                        <a:t>· </a:t>
                      </a:r>
                      <a:r>
                        <a:rPr lang="zh-CN" altLang="en-US" sz="800" b="1" i="0">
                          <a:solidFill>
                            <a:srgbClr val="000000"/>
                          </a:solidFill>
                          <a:latin typeface="华文楷体" panose="02010600040101010101" charset="-122"/>
                          <a:ea typeface="华文楷体" panose="02010600040101010101" charset="-122"/>
                          <a:cs typeface="华文楷体" panose="02010600040101010101" charset="-122"/>
                        </a:rPr>
                        <a:t>发泡流量标定、发泡成品承重计量用</a:t>
                      </a:r>
                      <a:endParaRPr lang="zh-CN" altLang="en-US" sz="800" b="1" i="0">
                        <a:solidFill>
                          <a:srgbClr val="000000"/>
                        </a:solidFill>
                        <a:latin typeface="华文楷体" panose="02010600040101010101" charset="-122"/>
                        <a:ea typeface="华文楷体" panose="02010600040101010101" charset="-122"/>
                        <a:cs typeface="华文楷体" panose="02010600040101010101" charset="-122"/>
                      </a:endParaRPr>
                    </a:p>
                  </a:txBody>
                  <a:tcPr marL="6667" marR="6667" marT="6667" marB="0" anchor="ctr" anchorCtr="0">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lnT w="12700" cap="flat" cmpd="sng">
                      <a:solidFill>
                        <a:schemeClr val="bg1">
                          <a:lumMod val="75000"/>
                        </a:schemeClr>
                      </a:solidFill>
                      <a:prstDash val="solid"/>
                      <a:headEnd type="none" w="med" len="med"/>
                      <a:tailEnd type="none" w="med" len="med"/>
                    </a:lnT>
                    <a:lnB w="12700" cap="flat" cmpd="sng">
                      <a:solidFill>
                        <a:schemeClr val="bg1">
                          <a:lumMod val="75000"/>
                        </a:schemeClr>
                      </a:solidFill>
                      <a:prstDash val="solid"/>
                      <a:headEnd type="none" w="med" len="med"/>
                      <a:tailEnd type="none" w="med" len="med"/>
                    </a:lnB>
                    <a:noFill/>
                  </a:tcPr>
                </a:tc>
              </a:tr>
              <a:tr h="157480">
                <a:tc vMerge="1">
                  <a:tcPr>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tcPr>
                </a:tc>
                <a:tc vMerge="1">
                  <a:tcPr>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tcPr>
                </a:tc>
                <a:tc>
                  <a:txBody>
                    <a:bodyPr/>
                    <a:p>
                      <a:pPr algn="ctr" fontAlgn="ctr"/>
                      <a:r>
                        <a:rPr lang="zh-CN" altLang="en-US" sz="800" b="1" i="0">
                          <a:solidFill>
                            <a:srgbClr val="000000"/>
                          </a:solidFill>
                          <a:latin typeface="华文楷体" panose="02010600040101010101" charset="-122"/>
                          <a:ea typeface="华文楷体" panose="02010600040101010101" charset="-122"/>
                        </a:rPr>
                        <a:t>洗眼器</a:t>
                      </a:r>
                      <a:endParaRPr lang="zh-CN" altLang="en-US" sz="800" b="1" i="0">
                        <a:solidFill>
                          <a:srgbClr val="000000"/>
                        </a:solidFill>
                        <a:latin typeface="华文楷体" panose="02010600040101010101" charset="-122"/>
                        <a:ea typeface="华文楷体" panose="02010600040101010101" charset="-122"/>
                      </a:endParaRPr>
                    </a:p>
                  </a:txBody>
                  <a:tcPr marL="6667" marR="6667" marT="6667" marB="0" anchor="ctr" anchorCtr="0">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lnT w="12700" cap="flat" cmpd="sng">
                      <a:solidFill>
                        <a:schemeClr val="bg1">
                          <a:lumMod val="75000"/>
                        </a:schemeClr>
                      </a:solidFill>
                      <a:prstDash val="solid"/>
                      <a:headEnd type="none" w="med" len="med"/>
                      <a:tailEnd type="none" w="med" len="med"/>
                    </a:lnT>
                    <a:lnB w="12700" cap="flat" cmpd="sng">
                      <a:solidFill>
                        <a:schemeClr val="bg1">
                          <a:lumMod val="75000"/>
                        </a:schemeClr>
                      </a:solidFill>
                      <a:prstDash val="solid"/>
                      <a:headEnd type="none" w="med" len="med"/>
                      <a:tailEnd type="none" w="med" len="med"/>
                    </a:lnB>
                    <a:noFill/>
                  </a:tcPr>
                </a:tc>
                <a:tc>
                  <a:txBody>
                    <a:bodyPr/>
                    <a:p>
                      <a:pPr algn="ctr" fontAlgn="ctr"/>
                      <a:r>
                        <a:rPr lang="zh-CN" altLang="en-US" sz="800" b="1" i="0">
                          <a:solidFill>
                            <a:srgbClr val="000000"/>
                          </a:solidFill>
                          <a:latin typeface="华文楷体" panose="02010600040101010101" charset="-122"/>
                          <a:ea typeface="华文楷体" panose="02010600040101010101" charset="-122"/>
                        </a:rPr>
                        <a:t>套</a:t>
                      </a:r>
                      <a:endParaRPr lang="zh-CN" altLang="en-US" sz="800" b="1" i="0">
                        <a:solidFill>
                          <a:srgbClr val="000000"/>
                        </a:solidFill>
                        <a:latin typeface="华文楷体" panose="02010600040101010101" charset="-122"/>
                        <a:ea typeface="华文楷体" panose="02010600040101010101" charset="-122"/>
                      </a:endParaRPr>
                    </a:p>
                  </a:txBody>
                  <a:tcPr marL="6667" marR="6667" marT="6667" marB="0" anchor="ctr" anchorCtr="0">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lnT w="12700" cap="flat" cmpd="sng">
                      <a:solidFill>
                        <a:schemeClr val="bg1">
                          <a:lumMod val="75000"/>
                        </a:schemeClr>
                      </a:solidFill>
                      <a:prstDash val="solid"/>
                      <a:headEnd type="none" w="med" len="med"/>
                      <a:tailEnd type="none" w="med" len="med"/>
                    </a:lnT>
                    <a:lnB w="12700" cap="flat" cmpd="sng">
                      <a:solidFill>
                        <a:schemeClr val="bg1">
                          <a:lumMod val="75000"/>
                        </a:schemeClr>
                      </a:solidFill>
                      <a:prstDash val="solid"/>
                      <a:headEnd type="none" w="med" len="med"/>
                      <a:tailEnd type="none" w="med" len="med"/>
                    </a:lnB>
                    <a:noFill/>
                  </a:tcPr>
                </a:tc>
                <a:tc>
                  <a:txBody>
                    <a:bodyPr/>
                    <a:p>
                      <a:pPr algn="ctr" fontAlgn="ctr"/>
                      <a:r>
                        <a:rPr lang="en-US" altLang="zh-CN" sz="800" b="1" i="0">
                          <a:solidFill>
                            <a:srgbClr val="000000"/>
                          </a:solidFill>
                          <a:latin typeface="华文楷体" panose="02010600040101010101" charset="-122"/>
                          <a:ea typeface="华文楷体" panose="02010600040101010101" charset="-122"/>
                        </a:rPr>
                        <a:t>1</a:t>
                      </a:r>
                      <a:endParaRPr lang="en-US" altLang="zh-CN" sz="800" b="1" i="0">
                        <a:solidFill>
                          <a:srgbClr val="000000"/>
                        </a:solidFill>
                        <a:latin typeface="华文楷体" panose="02010600040101010101" charset="-122"/>
                        <a:ea typeface="华文楷体" panose="02010600040101010101" charset="-122"/>
                      </a:endParaRPr>
                    </a:p>
                  </a:txBody>
                  <a:tcPr marL="6667" marR="6667" marT="6667" marB="0" anchor="ctr" anchorCtr="0">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lnT w="12700" cap="flat" cmpd="sng">
                      <a:solidFill>
                        <a:schemeClr val="bg1">
                          <a:lumMod val="75000"/>
                        </a:schemeClr>
                      </a:solidFill>
                      <a:prstDash val="solid"/>
                      <a:headEnd type="none" w="med" len="med"/>
                      <a:tailEnd type="none" w="med" len="med"/>
                    </a:lnT>
                    <a:lnB w="12700" cap="flat" cmpd="sng">
                      <a:solidFill>
                        <a:schemeClr val="bg1">
                          <a:lumMod val="75000"/>
                        </a:schemeClr>
                      </a:solidFill>
                      <a:prstDash val="solid"/>
                      <a:headEnd type="none" w="med" len="med"/>
                      <a:tailEnd type="none" w="med" len="med"/>
                    </a:lnB>
                    <a:noFill/>
                  </a:tcPr>
                </a:tc>
                <a:tc>
                  <a:txBody>
                    <a:bodyPr/>
                    <a:p>
                      <a:pPr algn="ctr" fontAlgn="ctr"/>
                      <a:r>
                        <a:rPr lang="zh-CN" altLang="en-US" sz="800" b="1" i="0">
                          <a:solidFill>
                            <a:srgbClr val="000000"/>
                          </a:solidFill>
                          <a:latin typeface="华文楷体" panose="02010600040101010101" charset="-122"/>
                          <a:ea typeface="华文楷体" panose="02010600040101010101" charset="-122"/>
                        </a:rPr>
                        <a:t>新做</a:t>
                      </a:r>
                      <a:endParaRPr lang="zh-CN" altLang="en-US" sz="800" b="1" i="0">
                        <a:solidFill>
                          <a:srgbClr val="000000"/>
                        </a:solidFill>
                        <a:latin typeface="华文楷体" panose="02010600040101010101" charset="-122"/>
                        <a:ea typeface="华文楷体" panose="02010600040101010101" charset="-122"/>
                      </a:endParaRPr>
                    </a:p>
                  </a:txBody>
                  <a:tcPr marL="6667" marR="6667" marT="6667" marB="0" anchor="ctr" anchorCtr="0">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lnT w="12700" cap="flat" cmpd="sng">
                      <a:solidFill>
                        <a:schemeClr val="bg1">
                          <a:lumMod val="75000"/>
                        </a:schemeClr>
                      </a:solidFill>
                      <a:prstDash val="solid"/>
                      <a:headEnd type="none" w="med" len="med"/>
                      <a:tailEnd type="none" w="med" len="med"/>
                    </a:lnT>
                    <a:lnB w="12700" cap="flat" cmpd="sng">
                      <a:solidFill>
                        <a:schemeClr val="bg1">
                          <a:lumMod val="75000"/>
                        </a:schemeClr>
                      </a:solidFill>
                      <a:prstDash val="solid"/>
                      <a:headEnd type="none" w="med" len="med"/>
                      <a:tailEnd type="none" w="med" len="med"/>
                    </a:lnB>
                    <a:noFill/>
                  </a:tcPr>
                </a:tc>
                <a:tc>
                  <a:txBody>
                    <a:bodyPr/>
                    <a:p>
                      <a:pPr algn="ctr" fontAlgn="ctr"/>
                      <a:r>
                        <a:rPr lang="en-US" altLang="zh-CN" sz="800" b="1" i="0">
                          <a:solidFill>
                            <a:srgbClr val="000000"/>
                          </a:solidFill>
                          <a:latin typeface="华文楷体" panose="02010600040101010101" charset="-122"/>
                          <a:ea typeface="华文楷体" panose="02010600040101010101" charset="-122"/>
                        </a:rPr>
                        <a:t>1</a:t>
                      </a:r>
                      <a:endParaRPr lang="en-US" altLang="zh-CN" sz="800" b="1" i="0">
                        <a:solidFill>
                          <a:srgbClr val="000000"/>
                        </a:solidFill>
                        <a:latin typeface="华文楷体" panose="02010600040101010101" charset="-122"/>
                        <a:ea typeface="华文楷体" panose="02010600040101010101" charset="-122"/>
                      </a:endParaRPr>
                    </a:p>
                  </a:txBody>
                  <a:tcPr marL="6667" marR="6667" marT="6667" marB="0" anchor="ctr" anchorCtr="0">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lnT w="12700" cap="flat" cmpd="sng">
                      <a:solidFill>
                        <a:schemeClr val="bg1">
                          <a:lumMod val="75000"/>
                        </a:schemeClr>
                      </a:solidFill>
                      <a:prstDash val="solid"/>
                      <a:headEnd type="none" w="med" len="med"/>
                      <a:tailEnd type="none" w="med" len="med"/>
                    </a:lnT>
                    <a:lnB w="12700" cap="flat" cmpd="sng">
                      <a:solidFill>
                        <a:schemeClr val="bg1">
                          <a:lumMod val="75000"/>
                        </a:schemeClr>
                      </a:solidFill>
                      <a:prstDash val="solid"/>
                      <a:headEnd type="none" w="med" len="med"/>
                      <a:tailEnd type="none" w="med" len="med"/>
                    </a:lnB>
                    <a:noFill/>
                  </a:tcPr>
                </a:tc>
                <a:tc>
                  <a:txBody>
                    <a:bodyPr/>
                    <a:p>
                      <a:pPr algn="ctr" fontAlgn="ctr"/>
                      <a:r>
                        <a:rPr lang="en-US" altLang="zh-CN" sz="800" b="1" i="0">
                          <a:solidFill>
                            <a:srgbClr val="000000"/>
                          </a:solidFill>
                          <a:latin typeface="华文楷体" panose="02010600040101010101" charset="-122"/>
                          <a:ea typeface="华文楷体" panose="02010600040101010101" charset="-122"/>
                        </a:rPr>
                        <a:t>1</a:t>
                      </a:r>
                      <a:endParaRPr lang="en-US" altLang="zh-CN" sz="800" b="1" i="0">
                        <a:solidFill>
                          <a:srgbClr val="000000"/>
                        </a:solidFill>
                        <a:latin typeface="华文楷体" panose="02010600040101010101" charset="-122"/>
                        <a:ea typeface="华文楷体" panose="02010600040101010101" charset="-122"/>
                      </a:endParaRPr>
                    </a:p>
                  </a:txBody>
                  <a:tcPr marL="6667" marR="6667" marT="6667" marB="0" anchor="ctr" anchorCtr="0">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lnT w="12700" cap="flat" cmpd="sng">
                      <a:solidFill>
                        <a:schemeClr val="bg1">
                          <a:lumMod val="75000"/>
                        </a:schemeClr>
                      </a:solidFill>
                      <a:prstDash val="solid"/>
                      <a:headEnd type="none" w="med" len="med"/>
                      <a:tailEnd type="none" w="med" len="med"/>
                    </a:lnT>
                    <a:lnB w="12700" cap="flat" cmpd="sng">
                      <a:solidFill>
                        <a:schemeClr val="bg1">
                          <a:lumMod val="75000"/>
                        </a:schemeClr>
                      </a:solidFill>
                      <a:prstDash val="solid"/>
                      <a:headEnd type="none" w="med" len="med"/>
                      <a:tailEnd type="none" w="med" len="med"/>
                    </a:lnB>
                    <a:solidFill>
                      <a:srgbClr val="FFFFFF"/>
                    </a:solidFill>
                  </a:tcPr>
                </a:tc>
                <a:tc>
                  <a:txBody>
                    <a:bodyPr/>
                    <a:p>
                      <a:pPr algn="l" fontAlgn="ctr"/>
                      <a:r>
                        <a:rPr lang="en-US" altLang="zh-CN" sz="800" b="1" i="0">
                          <a:solidFill>
                            <a:srgbClr val="000000"/>
                          </a:solidFill>
                          <a:latin typeface="华文楷体" panose="02010600040101010101" charset="-122"/>
                          <a:ea typeface="华文楷体" panose="02010600040101010101" charset="-122"/>
                          <a:cs typeface="华文楷体" panose="02010600040101010101" charset="-122"/>
                        </a:rPr>
                        <a:t>· </a:t>
                      </a:r>
                      <a:r>
                        <a:rPr lang="zh-CN" altLang="en-US" sz="800" b="1" i="0">
                          <a:solidFill>
                            <a:srgbClr val="000000"/>
                          </a:solidFill>
                          <a:latin typeface="华文楷体" panose="02010600040101010101" charset="-122"/>
                          <a:ea typeface="华文楷体" panose="02010600040101010101" charset="-122"/>
                          <a:cs typeface="华文楷体" panose="02010600040101010101" charset="-122"/>
                        </a:rPr>
                        <a:t>安全防护，黑料进入眼内清洗用</a:t>
                      </a:r>
                      <a:endParaRPr lang="zh-CN" altLang="en-US" sz="800" b="1" i="0">
                        <a:solidFill>
                          <a:srgbClr val="000000"/>
                        </a:solidFill>
                        <a:latin typeface="华文楷体" panose="02010600040101010101" charset="-122"/>
                        <a:ea typeface="华文楷体" panose="02010600040101010101" charset="-122"/>
                        <a:cs typeface="华文楷体" panose="02010600040101010101" charset="-122"/>
                      </a:endParaRPr>
                    </a:p>
                  </a:txBody>
                  <a:tcPr marL="6667" marR="6667" marT="6667" marB="0" anchor="ctr" anchorCtr="0">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lnT w="12700" cap="flat" cmpd="sng">
                      <a:solidFill>
                        <a:schemeClr val="bg1">
                          <a:lumMod val="75000"/>
                        </a:schemeClr>
                      </a:solidFill>
                      <a:prstDash val="solid"/>
                      <a:headEnd type="none" w="med" len="med"/>
                      <a:tailEnd type="none" w="med" len="med"/>
                    </a:lnT>
                    <a:lnB w="12700" cap="flat" cmpd="sng">
                      <a:solidFill>
                        <a:schemeClr val="bg1">
                          <a:lumMod val="75000"/>
                        </a:schemeClr>
                      </a:solidFill>
                      <a:prstDash val="solid"/>
                      <a:headEnd type="none" w="med" len="med"/>
                      <a:tailEnd type="none" w="med" len="med"/>
                    </a:lnB>
                    <a:noFill/>
                  </a:tcPr>
                </a:tc>
              </a:tr>
              <a:tr h="157480">
                <a:tc vMerge="1">
                  <a:tcPr>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tcPr>
                </a:tc>
                <a:tc vMerge="1">
                  <a:tcPr>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tcPr>
                </a:tc>
                <a:tc>
                  <a:txBody>
                    <a:bodyPr/>
                    <a:p>
                      <a:pPr algn="ctr" fontAlgn="ctr"/>
                      <a:r>
                        <a:rPr lang="zh-CN" altLang="en-US" sz="800" b="1" i="0">
                          <a:solidFill>
                            <a:srgbClr val="000000"/>
                          </a:solidFill>
                          <a:latin typeface="华文楷体" panose="02010600040101010101" charset="-122"/>
                          <a:ea typeface="华文楷体" panose="02010600040101010101" charset="-122"/>
                        </a:rPr>
                        <a:t>消防用品</a:t>
                      </a:r>
                      <a:endParaRPr lang="zh-CN" altLang="en-US" sz="800" b="1" i="0">
                        <a:solidFill>
                          <a:srgbClr val="000000"/>
                        </a:solidFill>
                        <a:latin typeface="华文楷体" panose="02010600040101010101" charset="-122"/>
                        <a:ea typeface="华文楷体" panose="02010600040101010101" charset="-122"/>
                      </a:endParaRPr>
                    </a:p>
                  </a:txBody>
                  <a:tcPr marL="6667" marR="6667" marT="6667" marB="0" anchor="ctr" anchorCtr="0">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lnT w="12700" cap="flat" cmpd="sng">
                      <a:solidFill>
                        <a:schemeClr val="bg1">
                          <a:lumMod val="75000"/>
                        </a:schemeClr>
                      </a:solidFill>
                      <a:prstDash val="solid"/>
                      <a:headEnd type="none" w="med" len="med"/>
                      <a:tailEnd type="none" w="med" len="med"/>
                    </a:lnT>
                    <a:lnB w="12700" cap="flat" cmpd="sng">
                      <a:solidFill>
                        <a:schemeClr val="bg1">
                          <a:lumMod val="75000"/>
                        </a:schemeClr>
                      </a:solidFill>
                      <a:prstDash val="solid"/>
                      <a:headEnd type="none" w="med" len="med"/>
                      <a:tailEnd type="none" w="med" len="med"/>
                    </a:lnB>
                    <a:noFill/>
                  </a:tcPr>
                </a:tc>
                <a:tc>
                  <a:txBody>
                    <a:bodyPr/>
                    <a:p>
                      <a:pPr algn="ctr" fontAlgn="ctr"/>
                      <a:r>
                        <a:rPr lang="zh-CN" altLang="en-US" sz="800" b="1" i="0">
                          <a:solidFill>
                            <a:srgbClr val="000000"/>
                          </a:solidFill>
                          <a:latin typeface="华文楷体" panose="02010600040101010101" charset="-122"/>
                          <a:ea typeface="华文楷体" panose="02010600040101010101" charset="-122"/>
                        </a:rPr>
                        <a:t>套</a:t>
                      </a:r>
                      <a:endParaRPr lang="zh-CN" altLang="en-US" sz="800" b="1" i="0">
                        <a:solidFill>
                          <a:srgbClr val="000000"/>
                        </a:solidFill>
                        <a:latin typeface="华文楷体" panose="02010600040101010101" charset="-122"/>
                        <a:ea typeface="华文楷体" panose="02010600040101010101" charset="-122"/>
                      </a:endParaRPr>
                    </a:p>
                  </a:txBody>
                  <a:tcPr marL="6667" marR="6667" marT="6667" marB="0" anchor="ctr" anchorCtr="0">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lnT w="12700" cap="flat" cmpd="sng">
                      <a:solidFill>
                        <a:schemeClr val="bg1">
                          <a:lumMod val="75000"/>
                        </a:schemeClr>
                      </a:solidFill>
                      <a:prstDash val="solid"/>
                      <a:headEnd type="none" w="med" len="med"/>
                      <a:tailEnd type="none" w="med" len="med"/>
                    </a:lnT>
                    <a:lnB w="12700" cap="flat" cmpd="sng">
                      <a:solidFill>
                        <a:schemeClr val="bg1">
                          <a:lumMod val="75000"/>
                        </a:schemeClr>
                      </a:solidFill>
                      <a:prstDash val="solid"/>
                      <a:headEnd type="none" w="med" len="med"/>
                      <a:tailEnd type="none" w="med" len="med"/>
                    </a:lnB>
                    <a:noFill/>
                  </a:tcPr>
                </a:tc>
                <a:tc>
                  <a:txBody>
                    <a:bodyPr/>
                    <a:p>
                      <a:pPr algn="ctr" fontAlgn="ctr"/>
                      <a:r>
                        <a:rPr lang="en-US" altLang="zh-CN" sz="800" b="1" i="0">
                          <a:solidFill>
                            <a:srgbClr val="000000"/>
                          </a:solidFill>
                          <a:latin typeface="华文楷体" panose="02010600040101010101" charset="-122"/>
                          <a:ea typeface="华文楷体" panose="02010600040101010101" charset="-122"/>
                        </a:rPr>
                        <a:t>2</a:t>
                      </a:r>
                      <a:endParaRPr lang="en-US" altLang="zh-CN" sz="800" b="1" i="0">
                        <a:solidFill>
                          <a:srgbClr val="000000"/>
                        </a:solidFill>
                        <a:latin typeface="华文楷体" panose="02010600040101010101" charset="-122"/>
                        <a:ea typeface="华文楷体" panose="02010600040101010101" charset="-122"/>
                      </a:endParaRPr>
                    </a:p>
                  </a:txBody>
                  <a:tcPr marL="6667" marR="6667" marT="6667" marB="0" anchor="ctr" anchorCtr="0">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lnT w="12700" cap="flat" cmpd="sng">
                      <a:solidFill>
                        <a:schemeClr val="bg1">
                          <a:lumMod val="75000"/>
                        </a:schemeClr>
                      </a:solidFill>
                      <a:prstDash val="solid"/>
                      <a:headEnd type="none" w="med" len="med"/>
                      <a:tailEnd type="none" w="med" len="med"/>
                    </a:lnT>
                    <a:lnB w="12700" cap="flat" cmpd="sng">
                      <a:solidFill>
                        <a:schemeClr val="bg1">
                          <a:lumMod val="75000"/>
                        </a:schemeClr>
                      </a:solidFill>
                      <a:prstDash val="solid"/>
                      <a:headEnd type="none" w="med" len="med"/>
                      <a:tailEnd type="none" w="med" len="med"/>
                    </a:lnB>
                    <a:noFill/>
                  </a:tcPr>
                </a:tc>
                <a:tc>
                  <a:txBody>
                    <a:bodyPr/>
                    <a:p>
                      <a:pPr algn="ctr" fontAlgn="ctr"/>
                      <a:r>
                        <a:rPr lang="zh-CN" altLang="en-US" sz="800" b="1" i="0">
                          <a:solidFill>
                            <a:srgbClr val="000000"/>
                          </a:solidFill>
                          <a:latin typeface="华文楷体" panose="02010600040101010101" charset="-122"/>
                          <a:ea typeface="华文楷体" panose="02010600040101010101" charset="-122"/>
                        </a:rPr>
                        <a:t>新做</a:t>
                      </a:r>
                      <a:endParaRPr lang="zh-CN" altLang="en-US" sz="800" b="1" i="0">
                        <a:solidFill>
                          <a:srgbClr val="000000"/>
                        </a:solidFill>
                        <a:latin typeface="华文楷体" panose="02010600040101010101" charset="-122"/>
                        <a:ea typeface="华文楷体" panose="02010600040101010101" charset="-122"/>
                      </a:endParaRPr>
                    </a:p>
                  </a:txBody>
                  <a:tcPr marL="6667" marR="6667" marT="6667" marB="0" anchor="ctr" anchorCtr="0">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lnT w="12700" cap="flat" cmpd="sng">
                      <a:solidFill>
                        <a:schemeClr val="bg1">
                          <a:lumMod val="75000"/>
                        </a:schemeClr>
                      </a:solidFill>
                      <a:prstDash val="solid"/>
                      <a:headEnd type="none" w="med" len="med"/>
                      <a:tailEnd type="none" w="med" len="med"/>
                    </a:lnT>
                    <a:lnB w="12700" cap="flat" cmpd="sng">
                      <a:solidFill>
                        <a:schemeClr val="bg1">
                          <a:lumMod val="75000"/>
                        </a:schemeClr>
                      </a:solidFill>
                      <a:prstDash val="solid"/>
                      <a:headEnd type="none" w="med" len="med"/>
                      <a:tailEnd type="none" w="med" len="med"/>
                    </a:lnB>
                    <a:noFill/>
                  </a:tcPr>
                </a:tc>
                <a:tc>
                  <a:txBody>
                    <a:bodyPr/>
                    <a:p>
                      <a:pPr algn="ctr" fontAlgn="ctr"/>
                      <a:r>
                        <a:rPr lang="en-US" altLang="zh-CN" sz="800" b="1" i="0">
                          <a:solidFill>
                            <a:srgbClr val="000000"/>
                          </a:solidFill>
                          <a:latin typeface="华文楷体" panose="02010600040101010101" charset="-122"/>
                          <a:ea typeface="华文楷体" panose="02010600040101010101" charset="-122"/>
                        </a:rPr>
                        <a:t>3</a:t>
                      </a:r>
                      <a:endParaRPr lang="en-US" altLang="zh-CN" sz="800" b="1" i="0">
                        <a:solidFill>
                          <a:srgbClr val="000000"/>
                        </a:solidFill>
                        <a:latin typeface="华文楷体" panose="02010600040101010101" charset="-122"/>
                        <a:ea typeface="华文楷体" panose="02010600040101010101" charset="-122"/>
                      </a:endParaRPr>
                    </a:p>
                  </a:txBody>
                  <a:tcPr marL="6667" marR="6667" marT="6667" marB="0" anchor="ctr" anchorCtr="0">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lnT w="12700" cap="flat" cmpd="sng">
                      <a:solidFill>
                        <a:schemeClr val="bg1">
                          <a:lumMod val="75000"/>
                        </a:schemeClr>
                      </a:solidFill>
                      <a:prstDash val="solid"/>
                      <a:headEnd type="none" w="med" len="med"/>
                      <a:tailEnd type="none" w="med" len="med"/>
                    </a:lnT>
                    <a:lnB w="12700" cap="flat" cmpd="sng">
                      <a:solidFill>
                        <a:schemeClr val="bg1">
                          <a:lumMod val="75000"/>
                        </a:schemeClr>
                      </a:solidFill>
                      <a:prstDash val="solid"/>
                      <a:headEnd type="none" w="med" len="med"/>
                      <a:tailEnd type="none" w="med" len="med"/>
                    </a:lnB>
                    <a:noFill/>
                  </a:tcPr>
                </a:tc>
                <a:tc>
                  <a:txBody>
                    <a:bodyPr/>
                    <a:p>
                      <a:pPr algn="ctr" fontAlgn="ctr"/>
                      <a:r>
                        <a:rPr lang="en-US" altLang="zh-CN" sz="800" b="1" i="0">
                          <a:solidFill>
                            <a:srgbClr val="000000"/>
                          </a:solidFill>
                          <a:latin typeface="华文楷体" panose="02010600040101010101" charset="-122"/>
                          <a:ea typeface="华文楷体" panose="02010600040101010101" charset="-122"/>
                        </a:rPr>
                        <a:t>6</a:t>
                      </a:r>
                      <a:endParaRPr lang="en-US" altLang="zh-CN" sz="800" b="1" i="0">
                        <a:solidFill>
                          <a:srgbClr val="000000"/>
                        </a:solidFill>
                        <a:latin typeface="华文楷体" panose="02010600040101010101" charset="-122"/>
                        <a:ea typeface="华文楷体" panose="02010600040101010101" charset="-122"/>
                      </a:endParaRPr>
                    </a:p>
                  </a:txBody>
                  <a:tcPr marL="6667" marR="6667" marT="6667" marB="0" anchor="ctr" anchorCtr="0">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lnT w="12700" cap="flat" cmpd="sng">
                      <a:solidFill>
                        <a:schemeClr val="bg1">
                          <a:lumMod val="75000"/>
                        </a:schemeClr>
                      </a:solidFill>
                      <a:prstDash val="solid"/>
                      <a:headEnd type="none" w="med" len="med"/>
                      <a:tailEnd type="none" w="med" len="med"/>
                    </a:lnT>
                    <a:lnB w="12700" cap="flat" cmpd="sng">
                      <a:solidFill>
                        <a:schemeClr val="bg1">
                          <a:lumMod val="75000"/>
                        </a:schemeClr>
                      </a:solidFill>
                      <a:prstDash val="solid"/>
                      <a:headEnd type="none" w="med" len="med"/>
                      <a:tailEnd type="none" w="med" len="med"/>
                    </a:lnB>
                    <a:solidFill>
                      <a:srgbClr val="FFFFFF"/>
                    </a:solidFill>
                  </a:tcPr>
                </a:tc>
                <a:tc>
                  <a:txBody>
                    <a:bodyPr/>
                    <a:p>
                      <a:pPr algn="l" fontAlgn="ctr"/>
                      <a:r>
                        <a:rPr lang="en-US" altLang="zh-CN" sz="800" b="1" i="0">
                          <a:solidFill>
                            <a:srgbClr val="000000"/>
                          </a:solidFill>
                          <a:latin typeface="华文楷体" panose="02010600040101010101" charset="-122"/>
                          <a:ea typeface="华文楷体" panose="02010600040101010101" charset="-122"/>
                          <a:cs typeface="华文楷体" panose="02010600040101010101" charset="-122"/>
                        </a:rPr>
                        <a:t>· </a:t>
                      </a:r>
                      <a:r>
                        <a:rPr lang="zh-CN" altLang="en-US" sz="800" b="1" i="0">
                          <a:solidFill>
                            <a:srgbClr val="000000"/>
                          </a:solidFill>
                          <a:latin typeface="华文楷体" panose="02010600040101010101" charset="-122"/>
                          <a:ea typeface="华文楷体" panose="02010600040101010101" charset="-122"/>
                          <a:cs typeface="华文楷体" panose="02010600040101010101" charset="-122"/>
                        </a:rPr>
                        <a:t>防火服、防毒面具、防火工具等</a:t>
                      </a:r>
                      <a:endParaRPr lang="zh-CN" altLang="en-US" sz="800" b="1" i="0">
                        <a:solidFill>
                          <a:srgbClr val="000000"/>
                        </a:solidFill>
                        <a:latin typeface="华文楷体" panose="02010600040101010101" charset="-122"/>
                        <a:ea typeface="华文楷体" panose="02010600040101010101" charset="-122"/>
                        <a:cs typeface="华文楷体" panose="02010600040101010101" charset="-122"/>
                      </a:endParaRPr>
                    </a:p>
                  </a:txBody>
                  <a:tcPr marL="6667" marR="6667" marT="6667" marB="0" anchor="ctr" anchorCtr="0">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lnT w="12700" cap="flat" cmpd="sng">
                      <a:solidFill>
                        <a:schemeClr val="bg1">
                          <a:lumMod val="75000"/>
                        </a:schemeClr>
                      </a:solidFill>
                      <a:prstDash val="solid"/>
                      <a:headEnd type="none" w="med" len="med"/>
                      <a:tailEnd type="none" w="med" len="med"/>
                    </a:lnT>
                    <a:lnB w="12700" cap="flat" cmpd="sng">
                      <a:solidFill>
                        <a:schemeClr val="bg1">
                          <a:lumMod val="75000"/>
                        </a:schemeClr>
                      </a:solidFill>
                      <a:prstDash val="solid"/>
                      <a:headEnd type="none" w="med" len="med"/>
                      <a:tailEnd type="none" w="med" len="med"/>
                    </a:lnB>
                    <a:noFill/>
                  </a:tcPr>
                </a:tc>
              </a:tr>
              <a:tr h="157480">
                <a:tc vMerge="1">
                  <a:tcPr>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tcPr>
                </a:tc>
                <a:tc gridSpan="2">
                  <a:txBody>
                    <a:bodyPr/>
                    <a:p>
                      <a:pPr algn="ctr" fontAlgn="ctr"/>
                      <a:r>
                        <a:rPr lang="zh-CN" altLang="en-US" sz="800" b="1" i="0">
                          <a:solidFill>
                            <a:srgbClr val="000000"/>
                          </a:solidFill>
                          <a:latin typeface="华文楷体" panose="02010600040101010101" charset="-122"/>
                          <a:ea typeface="华文楷体" panose="02010600040101010101" charset="-122"/>
                        </a:rPr>
                        <a:t>小计</a:t>
                      </a:r>
                      <a:endParaRPr lang="zh-CN" altLang="en-US" sz="800" b="1" i="0">
                        <a:solidFill>
                          <a:srgbClr val="000000"/>
                        </a:solidFill>
                        <a:latin typeface="华文楷体" panose="02010600040101010101" charset="-122"/>
                        <a:ea typeface="华文楷体" panose="02010600040101010101" charset="-122"/>
                      </a:endParaRPr>
                    </a:p>
                  </a:txBody>
                  <a:tcPr marL="6667" marR="6667" marT="6667" marB="0" anchor="ctr" anchorCtr="0">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lnT w="12700" cap="flat" cmpd="sng">
                      <a:solidFill>
                        <a:schemeClr val="bg1">
                          <a:lumMod val="75000"/>
                        </a:schemeClr>
                      </a:solidFill>
                      <a:prstDash val="solid"/>
                      <a:headEnd type="none" w="med" len="med"/>
                      <a:tailEnd type="none" w="med" len="med"/>
                    </a:lnT>
                    <a:lnB w="12700" cap="flat" cmpd="sng">
                      <a:solidFill>
                        <a:schemeClr val="bg1">
                          <a:lumMod val="75000"/>
                        </a:schemeClr>
                      </a:solidFill>
                      <a:prstDash val="solid"/>
                      <a:headEnd type="none" w="med" len="med"/>
                      <a:tailEnd type="none" w="med" len="med"/>
                    </a:lnB>
                    <a:solidFill>
                      <a:srgbClr val="FFFFCC"/>
                    </a:solidFill>
                  </a:tcPr>
                </a:tc>
                <a:tc hMerge="1">
                  <a:tcPr>
                    <a:lnR w="12700" cap="flat" cmpd="sng">
                      <a:solidFill>
                        <a:schemeClr val="bg1">
                          <a:lumMod val="75000"/>
                        </a:schemeClr>
                      </a:solidFill>
                      <a:prstDash val="solid"/>
                      <a:headEnd type="none" w="med" len="med"/>
                      <a:tailEnd type="none" w="med" len="med"/>
                    </a:lnR>
                    <a:lnT w="12700" cap="flat" cmpd="sng">
                      <a:solidFill>
                        <a:schemeClr val="bg1">
                          <a:lumMod val="75000"/>
                        </a:schemeClr>
                      </a:solidFill>
                      <a:prstDash val="solid"/>
                      <a:headEnd type="none" w="med" len="med"/>
                      <a:tailEnd type="none" w="med" len="med"/>
                    </a:lnT>
                    <a:lnB w="12700" cap="flat" cmpd="sng">
                      <a:solidFill>
                        <a:schemeClr val="bg1">
                          <a:lumMod val="75000"/>
                        </a:schemeClr>
                      </a:solidFill>
                      <a:prstDash val="solid"/>
                      <a:headEnd type="none" w="med" len="med"/>
                      <a:tailEnd type="none" w="med" len="med"/>
                    </a:lnB>
                  </a:tcPr>
                </a:tc>
                <a:tc>
                  <a:txBody>
                    <a:bodyPr/>
                    <a:p>
                      <a:pPr algn="ctr" fontAlgn="ctr"/>
                      <a:endParaRPr sz="800" b="1" i="0">
                        <a:solidFill>
                          <a:srgbClr val="000000"/>
                        </a:solidFill>
                        <a:latin typeface="华文楷体" panose="02010600040101010101" charset="-122"/>
                        <a:ea typeface="华文楷体" panose="02010600040101010101" charset="-122"/>
                      </a:endParaRPr>
                    </a:p>
                  </a:txBody>
                  <a:tcPr marL="6667" marR="6667" marT="6667" marB="0" anchor="ctr" anchorCtr="0">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lnT w="12700" cap="flat" cmpd="sng">
                      <a:solidFill>
                        <a:schemeClr val="bg1">
                          <a:lumMod val="75000"/>
                        </a:schemeClr>
                      </a:solidFill>
                      <a:prstDash val="solid"/>
                      <a:headEnd type="none" w="med" len="med"/>
                      <a:tailEnd type="none" w="med" len="med"/>
                    </a:lnT>
                    <a:lnB w="12700" cap="flat" cmpd="sng">
                      <a:solidFill>
                        <a:schemeClr val="bg1">
                          <a:lumMod val="75000"/>
                        </a:schemeClr>
                      </a:solidFill>
                      <a:prstDash val="solid"/>
                      <a:headEnd type="none" w="med" len="med"/>
                      <a:tailEnd type="none" w="med" len="med"/>
                    </a:lnB>
                    <a:solidFill>
                      <a:srgbClr val="FFFFCC"/>
                    </a:solidFill>
                  </a:tcPr>
                </a:tc>
                <a:tc>
                  <a:txBody>
                    <a:bodyPr/>
                    <a:p>
                      <a:pPr algn="ctr" fontAlgn="ctr"/>
                      <a:endParaRPr sz="800" b="1" i="0">
                        <a:solidFill>
                          <a:srgbClr val="000000"/>
                        </a:solidFill>
                        <a:latin typeface="华文楷体" panose="02010600040101010101" charset="-122"/>
                        <a:ea typeface="华文楷体" panose="02010600040101010101" charset="-122"/>
                      </a:endParaRPr>
                    </a:p>
                  </a:txBody>
                  <a:tcPr marL="6667" marR="6667" marT="6667" marB="0" anchor="ctr" anchorCtr="0">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lnT w="12700" cap="flat" cmpd="sng">
                      <a:solidFill>
                        <a:schemeClr val="bg1">
                          <a:lumMod val="75000"/>
                        </a:schemeClr>
                      </a:solidFill>
                      <a:prstDash val="solid"/>
                      <a:headEnd type="none" w="med" len="med"/>
                      <a:tailEnd type="none" w="med" len="med"/>
                    </a:lnT>
                    <a:lnB w="12700" cap="flat" cmpd="sng">
                      <a:solidFill>
                        <a:schemeClr val="bg1">
                          <a:lumMod val="75000"/>
                        </a:schemeClr>
                      </a:solidFill>
                      <a:prstDash val="solid"/>
                      <a:headEnd type="none" w="med" len="med"/>
                      <a:tailEnd type="none" w="med" len="med"/>
                    </a:lnB>
                    <a:solidFill>
                      <a:srgbClr val="FFFFCC"/>
                    </a:solidFill>
                  </a:tcPr>
                </a:tc>
                <a:tc>
                  <a:txBody>
                    <a:bodyPr/>
                    <a:p>
                      <a:pPr algn="ctr" fontAlgn="ctr"/>
                      <a:endParaRPr sz="800" b="1" i="0">
                        <a:solidFill>
                          <a:srgbClr val="000000"/>
                        </a:solidFill>
                        <a:latin typeface="华文楷体" panose="02010600040101010101" charset="-122"/>
                        <a:ea typeface="华文楷体" panose="02010600040101010101" charset="-122"/>
                      </a:endParaRPr>
                    </a:p>
                  </a:txBody>
                  <a:tcPr marL="6667" marR="6667" marT="6667" marB="0" anchor="ctr" anchorCtr="0">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lnT w="12700" cap="flat" cmpd="sng">
                      <a:solidFill>
                        <a:schemeClr val="bg1">
                          <a:lumMod val="75000"/>
                        </a:schemeClr>
                      </a:solidFill>
                      <a:prstDash val="solid"/>
                      <a:headEnd type="none" w="med" len="med"/>
                      <a:tailEnd type="none" w="med" len="med"/>
                    </a:lnT>
                    <a:lnB w="12700" cap="flat" cmpd="sng">
                      <a:solidFill>
                        <a:schemeClr val="bg1">
                          <a:lumMod val="75000"/>
                        </a:schemeClr>
                      </a:solidFill>
                      <a:prstDash val="solid"/>
                      <a:headEnd type="none" w="med" len="med"/>
                      <a:tailEnd type="none" w="med" len="med"/>
                    </a:lnB>
                    <a:solidFill>
                      <a:srgbClr val="FFFFCC"/>
                    </a:solidFill>
                  </a:tcPr>
                </a:tc>
                <a:tc>
                  <a:txBody>
                    <a:bodyPr/>
                    <a:p>
                      <a:pPr algn="ctr" fontAlgn="ctr"/>
                      <a:endParaRPr sz="800" b="1" i="0">
                        <a:solidFill>
                          <a:srgbClr val="000000"/>
                        </a:solidFill>
                        <a:latin typeface="华文楷体" panose="02010600040101010101" charset="-122"/>
                        <a:ea typeface="华文楷体" panose="02010600040101010101" charset="-122"/>
                      </a:endParaRPr>
                    </a:p>
                  </a:txBody>
                  <a:tcPr marL="6667" marR="6667" marT="6667" marB="0" anchor="ctr" anchorCtr="0">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lnT w="12700" cap="flat" cmpd="sng">
                      <a:solidFill>
                        <a:schemeClr val="bg1">
                          <a:lumMod val="75000"/>
                        </a:schemeClr>
                      </a:solidFill>
                      <a:prstDash val="solid"/>
                      <a:headEnd type="none" w="med" len="med"/>
                      <a:tailEnd type="none" w="med" len="med"/>
                    </a:lnT>
                    <a:lnB w="12700" cap="flat" cmpd="sng">
                      <a:solidFill>
                        <a:schemeClr val="bg1">
                          <a:lumMod val="75000"/>
                        </a:schemeClr>
                      </a:solidFill>
                      <a:prstDash val="solid"/>
                      <a:headEnd type="none" w="med" len="med"/>
                      <a:tailEnd type="none" w="med" len="med"/>
                    </a:lnB>
                    <a:solidFill>
                      <a:srgbClr val="FFFFCC"/>
                    </a:solidFill>
                  </a:tcPr>
                </a:tc>
                <a:tc>
                  <a:txBody>
                    <a:bodyPr/>
                    <a:p>
                      <a:pPr algn="ctr" fontAlgn="ctr"/>
                      <a:r>
                        <a:rPr lang="en-US" altLang="zh-CN" sz="800" b="1" i="0">
                          <a:solidFill>
                            <a:srgbClr val="000000"/>
                          </a:solidFill>
                          <a:latin typeface="华文楷体" panose="02010600040101010101" charset="-122"/>
                          <a:ea typeface="华文楷体" panose="02010600040101010101" charset="-122"/>
                        </a:rPr>
                        <a:t>230.36</a:t>
                      </a:r>
                      <a:endParaRPr lang="en-US" altLang="zh-CN" sz="800" b="1" i="0">
                        <a:solidFill>
                          <a:srgbClr val="000000"/>
                        </a:solidFill>
                        <a:latin typeface="华文楷体" panose="02010600040101010101" charset="-122"/>
                        <a:ea typeface="华文楷体" panose="02010600040101010101" charset="-122"/>
                      </a:endParaRPr>
                    </a:p>
                  </a:txBody>
                  <a:tcPr marL="6667" marR="6667" marT="6667" marB="0" anchor="ctr" anchorCtr="0">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lnT w="12700" cap="flat" cmpd="sng">
                      <a:solidFill>
                        <a:schemeClr val="bg1">
                          <a:lumMod val="75000"/>
                        </a:schemeClr>
                      </a:solidFill>
                      <a:prstDash val="solid"/>
                      <a:headEnd type="none" w="med" len="med"/>
                      <a:tailEnd type="none" w="med" len="med"/>
                    </a:lnT>
                    <a:lnB w="12700" cap="flat" cmpd="sng">
                      <a:solidFill>
                        <a:schemeClr val="bg1">
                          <a:lumMod val="75000"/>
                        </a:schemeClr>
                      </a:solidFill>
                      <a:prstDash val="solid"/>
                      <a:headEnd type="none" w="med" len="med"/>
                      <a:tailEnd type="none" w="med" len="med"/>
                    </a:lnB>
                    <a:solidFill>
                      <a:srgbClr val="FFFFCC"/>
                    </a:solidFill>
                  </a:tcPr>
                </a:tc>
                <a:tc>
                  <a:txBody>
                    <a:bodyPr/>
                    <a:p>
                      <a:pPr algn="l" fontAlgn="ctr"/>
                      <a:endParaRPr sz="800" b="1" i="0">
                        <a:solidFill>
                          <a:srgbClr val="808080"/>
                        </a:solidFill>
                        <a:latin typeface="华文楷体" panose="02010600040101010101" charset="-122"/>
                        <a:ea typeface="华文楷体" panose="02010600040101010101" charset="-122"/>
                      </a:endParaRPr>
                    </a:p>
                  </a:txBody>
                  <a:tcPr marL="6667" marR="6667" marT="6667" marB="0" anchor="ctr" anchorCtr="0">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lnT w="12700" cap="flat" cmpd="sng">
                      <a:solidFill>
                        <a:schemeClr val="bg1">
                          <a:lumMod val="75000"/>
                        </a:schemeClr>
                      </a:solidFill>
                      <a:prstDash val="solid"/>
                      <a:headEnd type="none" w="med" len="med"/>
                      <a:tailEnd type="none" w="med" len="med"/>
                    </a:lnT>
                    <a:lnB w="12700" cap="flat" cmpd="sng">
                      <a:solidFill>
                        <a:schemeClr val="bg1">
                          <a:lumMod val="75000"/>
                        </a:schemeClr>
                      </a:solidFill>
                      <a:prstDash val="solid"/>
                      <a:headEnd type="none" w="med" len="med"/>
                      <a:tailEnd type="none" w="med" len="med"/>
                    </a:lnB>
                    <a:solidFill>
                      <a:srgbClr val="FFFFCC"/>
                    </a:solidFill>
                  </a:tcPr>
                </a:tc>
              </a:tr>
              <a:tr h="157480">
                <a:tc vMerge="1">
                  <a:tcPr>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tcPr>
                </a:tc>
                <a:tc rowSpan="3">
                  <a:txBody>
                    <a:bodyPr/>
                    <a:p>
                      <a:pPr algn="ctr" fontAlgn="ctr"/>
                      <a:r>
                        <a:rPr lang="zh-CN" altLang="en-US" sz="1000" b="1" i="0">
                          <a:solidFill>
                            <a:srgbClr val="000000"/>
                          </a:solidFill>
                          <a:latin typeface="华文楷体" panose="02010600040101010101" charset="-122"/>
                          <a:ea typeface="华文楷体" panose="02010600040101010101" charset="-122"/>
                          <a:cs typeface="华文楷体" panose="02010600040101010101" charset="-122"/>
                        </a:rPr>
                        <a:t>工具</a:t>
                      </a:r>
                      <a:br>
                        <a:rPr lang="zh-CN" altLang="en-US" sz="1000" b="1" i="0">
                          <a:solidFill>
                            <a:srgbClr val="000000"/>
                          </a:solidFill>
                          <a:latin typeface="华文楷体" panose="02010600040101010101" charset="-122"/>
                          <a:ea typeface="华文楷体" panose="02010600040101010101" charset="-122"/>
                          <a:cs typeface="华文楷体" panose="02010600040101010101" charset="-122"/>
                        </a:rPr>
                      </a:br>
                      <a:r>
                        <a:rPr lang="zh-CN" altLang="en-US" sz="1000" b="1" i="0">
                          <a:solidFill>
                            <a:srgbClr val="000000"/>
                          </a:solidFill>
                          <a:latin typeface="华文楷体" panose="02010600040101010101" charset="-122"/>
                          <a:ea typeface="华文楷体" panose="02010600040101010101" charset="-122"/>
                          <a:cs typeface="华文楷体" panose="02010600040101010101" charset="-122"/>
                        </a:rPr>
                        <a:t>器具</a:t>
                      </a:r>
                      <a:endParaRPr lang="zh-CN" altLang="en-US" sz="1000" b="1" i="0">
                        <a:solidFill>
                          <a:srgbClr val="000000"/>
                        </a:solidFill>
                        <a:latin typeface="华文楷体" panose="02010600040101010101" charset="-122"/>
                        <a:ea typeface="华文楷体" panose="02010600040101010101" charset="-122"/>
                        <a:cs typeface="华文楷体" panose="02010600040101010101" charset="-122"/>
                      </a:endParaRPr>
                    </a:p>
                  </a:txBody>
                  <a:tcPr marL="6667" marR="6667" marT="6667" marB="0" anchor="ctr" anchorCtr="0">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lnT w="12700" cap="flat" cmpd="sng">
                      <a:solidFill>
                        <a:schemeClr val="bg1">
                          <a:lumMod val="75000"/>
                        </a:schemeClr>
                      </a:solidFill>
                      <a:prstDash val="solid"/>
                      <a:headEnd type="none" w="med" len="med"/>
                      <a:tailEnd type="none" w="med" len="med"/>
                    </a:lnT>
                    <a:lnB w="12700" cap="flat" cmpd="sng">
                      <a:solidFill>
                        <a:schemeClr val="bg1">
                          <a:lumMod val="75000"/>
                        </a:schemeClr>
                      </a:solidFill>
                      <a:prstDash val="solid"/>
                      <a:headEnd type="none" w="med" len="med"/>
                      <a:tailEnd type="none" w="med" len="med"/>
                    </a:lnB>
                    <a:solidFill>
                      <a:srgbClr val="FFFFCC"/>
                    </a:solidFill>
                  </a:tcPr>
                </a:tc>
                <a:tc>
                  <a:txBody>
                    <a:bodyPr/>
                    <a:p>
                      <a:pPr algn="ctr" fontAlgn="ctr"/>
                      <a:r>
                        <a:rPr lang="en-US" altLang="zh-CN" sz="800" b="1" i="0">
                          <a:solidFill>
                            <a:srgbClr val="000000"/>
                          </a:solidFill>
                          <a:latin typeface="华文楷体" panose="02010600040101010101" charset="-122"/>
                          <a:ea typeface="华文楷体" panose="02010600040101010101" charset="-122"/>
                          <a:cs typeface="华文楷体" panose="02010600040101010101" charset="-122"/>
                        </a:rPr>
                        <a:t>· </a:t>
                      </a:r>
                      <a:r>
                        <a:rPr lang="zh-CN" altLang="en-US" sz="800" b="1" i="0">
                          <a:solidFill>
                            <a:srgbClr val="000000"/>
                          </a:solidFill>
                          <a:latin typeface="华文楷体" panose="02010600040101010101" charset="-122"/>
                          <a:ea typeface="华文楷体" panose="02010600040101010101" charset="-122"/>
                          <a:cs typeface="华文楷体" panose="02010600040101010101" charset="-122"/>
                        </a:rPr>
                        <a:t>修补胶喷枪</a:t>
                      </a:r>
                      <a:endParaRPr lang="zh-CN" altLang="en-US" sz="800" b="1" i="0">
                        <a:solidFill>
                          <a:srgbClr val="000000"/>
                        </a:solidFill>
                        <a:latin typeface="华文楷体" panose="02010600040101010101" charset="-122"/>
                        <a:ea typeface="华文楷体" panose="02010600040101010101" charset="-122"/>
                        <a:cs typeface="华文楷体" panose="02010600040101010101" charset="-122"/>
                      </a:endParaRPr>
                    </a:p>
                  </a:txBody>
                  <a:tcPr marL="6667" marR="6667" marT="6667" marB="0" anchor="ctr" anchorCtr="0">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lnT w="12700" cap="flat" cmpd="sng">
                      <a:solidFill>
                        <a:schemeClr val="bg1">
                          <a:lumMod val="75000"/>
                        </a:schemeClr>
                      </a:solidFill>
                      <a:prstDash val="solid"/>
                      <a:headEnd type="none" w="med" len="med"/>
                      <a:tailEnd type="none" w="med" len="med"/>
                    </a:lnT>
                    <a:lnB w="12700" cap="flat" cmpd="sng">
                      <a:solidFill>
                        <a:schemeClr val="bg1">
                          <a:lumMod val="75000"/>
                        </a:schemeClr>
                      </a:solidFill>
                      <a:prstDash val="solid"/>
                      <a:headEnd type="none" w="med" len="med"/>
                      <a:tailEnd type="none" w="med" len="med"/>
                    </a:lnB>
                    <a:solidFill>
                      <a:srgbClr val="FFFFFF"/>
                    </a:solidFill>
                  </a:tcPr>
                </a:tc>
                <a:tc>
                  <a:txBody>
                    <a:bodyPr/>
                    <a:p>
                      <a:pPr algn="ctr" fontAlgn="ctr"/>
                      <a:r>
                        <a:rPr lang="en-US" altLang="zh-CN" sz="800" b="1" i="0">
                          <a:solidFill>
                            <a:srgbClr val="000000"/>
                          </a:solidFill>
                          <a:latin typeface="华文楷体" panose="02010600040101010101" charset="-122"/>
                          <a:ea typeface="华文楷体" panose="02010600040101010101" charset="-122"/>
                        </a:rPr>
                        <a:t>Set</a:t>
                      </a:r>
                      <a:endParaRPr lang="en-US" altLang="zh-CN" sz="800" b="1" i="0">
                        <a:solidFill>
                          <a:srgbClr val="000000"/>
                        </a:solidFill>
                        <a:latin typeface="华文楷体" panose="02010600040101010101" charset="-122"/>
                        <a:ea typeface="华文楷体" panose="02010600040101010101" charset="-122"/>
                      </a:endParaRPr>
                    </a:p>
                  </a:txBody>
                  <a:tcPr marL="6667" marR="6667" marT="6667" marB="0" anchor="ctr" anchorCtr="0">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lnT w="12700" cap="flat" cmpd="sng">
                      <a:solidFill>
                        <a:schemeClr val="bg1">
                          <a:lumMod val="75000"/>
                        </a:schemeClr>
                      </a:solidFill>
                      <a:prstDash val="solid"/>
                      <a:headEnd type="none" w="med" len="med"/>
                      <a:tailEnd type="none" w="med" len="med"/>
                    </a:lnT>
                    <a:lnB w="12700" cap="flat" cmpd="sng">
                      <a:solidFill>
                        <a:schemeClr val="bg1">
                          <a:lumMod val="75000"/>
                        </a:schemeClr>
                      </a:solidFill>
                      <a:prstDash val="solid"/>
                      <a:headEnd type="none" w="med" len="med"/>
                      <a:tailEnd type="none" w="med" len="med"/>
                    </a:lnB>
                    <a:solidFill>
                      <a:srgbClr val="FFFFFF"/>
                    </a:solidFill>
                  </a:tcPr>
                </a:tc>
                <a:tc>
                  <a:txBody>
                    <a:bodyPr/>
                    <a:p>
                      <a:pPr algn="ctr" fontAlgn="ctr"/>
                      <a:r>
                        <a:rPr lang="en-US" altLang="zh-CN" sz="800" b="1" i="0">
                          <a:solidFill>
                            <a:srgbClr val="000000"/>
                          </a:solidFill>
                          <a:latin typeface="华文楷体" panose="02010600040101010101" charset="-122"/>
                          <a:ea typeface="华文楷体" panose="02010600040101010101" charset="-122"/>
                        </a:rPr>
                        <a:t>8</a:t>
                      </a:r>
                      <a:endParaRPr lang="en-US" altLang="zh-CN" sz="800" b="1" i="0">
                        <a:solidFill>
                          <a:srgbClr val="000000"/>
                        </a:solidFill>
                        <a:latin typeface="华文楷体" panose="02010600040101010101" charset="-122"/>
                        <a:ea typeface="华文楷体" panose="02010600040101010101" charset="-122"/>
                      </a:endParaRPr>
                    </a:p>
                  </a:txBody>
                  <a:tcPr marL="6667" marR="6667" marT="6667" marB="0" anchor="ctr" anchorCtr="0">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lnT w="12700" cap="flat" cmpd="sng">
                      <a:solidFill>
                        <a:schemeClr val="bg1">
                          <a:lumMod val="75000"/>
                        </a:schemeClr>
                      </a:solidFill>
                      <a:prstDash val="solid"/>
                      <a:headEnd type="none" w="med" len="med"/>
                      <a:tailEnd type="none" w="med" len="med"/>
                    </a:lnT>
                    <a:lnB w="12700" cap="flat" cmpd="sng">
                      <a:solidFill>
                        <a:schemeClr val="bg1">
                          <a:lumMod val="75000"/>
                        </a:schemeClr>
                      </a:solidFill>
                      <a:prstDash val="solid"/>
                      <a:headEnd type="none" w="med" len="med"/>
                      <a:tailEnd type="none" w="med" len="med"/>
                    </a:lnB>
                    <a:solidFill>
                      <a:srgbClr val="FFFFFF"/>
                    </a:solidFill>
                  </a:tcPr>
                </a:tc>
                <a:tc>
                  <a:txBody>
                    <a:bodyPr/>
                    <a:p>
                      <a:pPr algn="ctr" fontAlgn="ctr"/>
                      <a:r>
                        <a:rPr lang="zh-CN" altLang="en-US" sz="800" b="1" i="0">
                          <a:solidFill>
                            <a:srgbClr val="000000"/>
                          </a:solidFill>
                          <a:latin typeface="华文楷体" panose="02010600040101010101" charset="-122"/>
                          <a:ea typeface="华文楷体" panose="02010600040101010101" charset="-122"/>
                        </a:rPr>
                        <a:t>新做</a:t>
                      </a:r>
                      <a:endParaRPr lang="zh-CN" altLang="en-US" sz="800" b="1" i="0">
                        <a:solidFill>
                          <a:srgbClr val="000000"/>
                        </a:solidFill>
                        <a:latin typeface="华文楷体" panose="02010600040101010101" charset="-122"/>
                        <a:ea typeface="华文楷体" panose="02010600040101010101" charset="-122"/>
                      </a:endParaRPr>
                    </a:p>
                  </a:txBody>
                  <a:tcPr marL="6667" marR="6667" marT="6667" marB="0" anchor="ctr" anchorCtr="0">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lnT w="12700" cap="flat" cmpd="sng">
                      <a:solidFill>
                        <a:schemeClr val="bg1">
                          <a:lumMod val="75000"/>
                        </a:schemeClr>
                      </a:solidFill>
                      <a:prstDash val="solid"/>
                      <a:headEnd type="none" w="med" len="med"/>
                      <a:tailEnd type="none" w="med" len="med"/>
                    </a:lnT>
                    <a:lnB w="12700" cap="flat" cmpd="sng">
                      <a:solidFill>
                        <a:schemeClr val="bg1">
                          <a:lumMod val="75000"/>
                        </a:schemeClr>
                      </a:solidFill>
                      <a:prstDash val="solid"/>
                      <a:headEnd type="none" w="med" len="med"/>
                      <a:tailEnd type="none" w="med" len="med"/>
                    </a:lnB>
                    <a:solidFill>
                      <a:srgbClr val="FFFFFF"/>
                    </a:solidFill>
                  </a:tcPr>
                </a:tc>
                <a:tc>
                  <a:txBody>
                    <a:bodyPr/>
                    <a:p>
                      <a:pPr algn="ctr" fontAlgn="ctr"/>
                      <a:r>
                        <a:rPr lang="en-US" altLang="zh-CN" sz="800" b="1" i="0">
                          <a:solidFill>
                            <a:srgbClr val="000000"/>
                          </a:solidFill>
                          <a:latin typeface="华文楷体" panose="02010600040101010101" charset="-122"/>
                          <a:ea typeface="华文楷体" panose="02010600040101010101" charset="-122"/>
                        </a:rPr>
                        <a:t>0.2</a:t>
                      </a:r>
                      <a:endParaRPr lang="en-US" altLang="zh-CN" sz="800" b="1" i="0">
                        <a:solidFill>
                          <a:srgbClr val="000000"/>
                        </a:solidFill>
                        <a:latin typeface="华文楷体" panose="02010600040101010101" charset="-122"/>
                        <a:ea typeface="华文楷体" panose="02010600040101010101" charset="-122"/>
                      </a:endParaRPr>
                    </a:p>
                  </a:txBody>
                  <a:tcPr marL="6667" marR="6667" marT="6667" marB="0" anchor="ctr" anchorCtr="0">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lnT w="12700" cap="flat" cmpd="sng">
                      <a:solidFill>
                        <a:schemeClr val="bg1">
                          <a:lumMod val="75000"/>
                        </a:schemeClr>
                      </a:solidFill>
                      <a:prstDash val="solid"/>
                      <a:headEnd type="none" w="med" len="med"/>
                      <a:tailEnd type="none" w="med" len="med"/>
                    </a:lnT>
                    <a:lnB w="12700" cap="flat" cmpd="sng">
                      <a:solidFill>
                        <a:schemeClr val="bg1">
                          <a:lumMod val="75000"/>
                        </a:schemeClr>
                      </a:solidFill>
                      <a:prstDash val="solid"/>
                      <a:headEnd type="none" w="med" len="med"/>
                      <a:tailEnd type="none" w="med" len="med"/>
                    </a:lnB>
                    <a:solidFill>
                      <a:srgbClr val="FFFFFF"/>
                    </a:solidFill>
                  </a:tcPr>
                </a:tc>
                <a:tc>
                  <a:txBody>
                    <a:bodyPr/>
                    <a:p>
                      <a:pPr algn="ctr" fontAlgn="ctr"/>
                      <a:r>
                        <a:rPr lang="en-US" altLang="zh-CN" sz="800" b="1" i="0">
                          <a:solidFill>
                            <a:srgbClr val="000000"/>
                          </a:solidFill>
                          <a:latin typeface="华文楷体" panose="02010600040101010101" charset="-122"/>
                          <a:ea typeface="华文楷体" panose="02010600040101010101" charset="-122"/>
                        </a:rPr>
                        <a:t>1.6</a:t>
                      </a:r>
                      <a:endParaRPr lang="en-US" altLang="zh-CN" sz="800" b="1" i="0">
                        <a:solidFill>
                          <a:srgbClr val="000000"/>
                        </a:solidFill>
                        <a:latin typeface="华文楷体" panose="02010600040101010101" charset="-122"/>
                        <a:ea typeface="华文楷体" panose="02010600040101010101" charset="-122"/>
                      </a:endParaRPr>
                    </a:p>
                  </a:txBody>
                  <a:tcPr marL="6667" marR="6667" marT="6667" marB="0" anchor="ctr" anchorCtr="0">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lnT w="12700" cap="flat" cmpd="sng">
                      <a:solidFill>
                        <a:schemeClr val="bg1">
                          <a:lumMod val="75000"/>
                        </a:schemeClr>
                      </a:solidFill>
                      <a:prstDash val="solid"/>
                      <a:headEnd type="none" w="med" len="med"/>
                      <a:tailEnd type="none" w="med" len="med"/>
                    </a:lnT>
                    <a:lnB w="12700" cap="flat" cmpd="sng">
                      <a:solidFill>
                        <a:schemeClr val="bg1">
                          <a:lumMod val="75000"/>
                        </a:schemeClr>
                      </a:solidFill>
                      <a:prstDash val="solid"/>
                      <a:headEnd type="none" w="med" len="med"/>
                      <a:tailEnd type="none" w="med" len="med"/>
                    </a:lnB>
                    <a:solidFill>
                      <a:srgbClr val="FFFFFF"/>
                    </a:solidFill>
                  </a:tcPr>
                </a:tc>
                <a:tc>
                  <a:txBody>
                    <a:bodyPr/>
                    <a:p>
                      <a:pPr algn="l" fontAlgn="ctr"/>
                      <a:r>
                        <a:rPr lang="en-US" altLang="zh-CN" sz="800" b="1" i="0">
                          <a:solidFill>
                            <a:srgbClr val="000000"/>
                          </a:solidFill>
                          <a:latin typeface="华文楷体" panose="02010600040101010101" charset="-122"/>
                          <a:ea typeface="华文楷体" panose="02010600040101010101" charset="-122"/>
                          <a:cs typeface="华文楷体" panose="02010600040101010101" charset="-122"/>
                        </a:rPr>
                        <a:t> ·  </a:t>
                      </a:r>
                      <a:r>
                        <a:rPr lang="zh-CN" altLang="en-US" sz="800" b="1" i="0">
                          <a:solidFill>
                            <a:srgbClr val="000000"/>
                          </a:solidFill>
                          <a:latin typeface="华文楷体" panose="02010600040101010101" charset="-122"/>
                          <a:ea typeface="华文楷体" panose="02010600040101010101" charset="-122"/>
                          <a:cs typeface="华文楷体" panose="02010600040101010101" charset="-122"/>
                        </a:rPr>
                        <a:t>日本岩田 </a:t>
                      </a:r>
                      <a:r>
                        <a:rPr lang="en-US" altLang="zh-CN" sz="800" b="1" i="0">
                          <a:solidFill>
                            <a:srgbClr val="000000"/>
                          </a:solidFill>
                          <a:latin typeface="华文楷体" panose="02010600040101010101" charset="-122"/>
                          <a:ea typeface="华文楷体" panose="02010600040101010101" charset="-122"/>
                          <a:cs typeface="华文楷体" panose="02010600040101010101" charset="-122"/>
                        </a:rPr>
                        <a:t>1.6mm </a:t>
                      </a:r>
                      <a:r>
                        <a:rPr lang="zh-CN" altLang="en-US" sz="800" b="1" i="0">
                          <a:solidFill>
                            <a:srgbClr val="000000"/>
                          </a:solidFill>
                          <a:latin typeface="华文楷体" panose="02010600040101010101" charset="-122"/>
                          <a:ea typeface="华文楷体" panose="02010600040101010101" charset="-122"/>
                          <a:cs typeface="华文楷体" panose="02010600040101010101" charset="-122"/>
                        </a:rPr>
                        <a:t>喷枪</a:t>
                      </a:r>
                      <a:endParaRPr lang="zh-CN" altLang="en-US" sz="800" b="1" i="0">
                        <a:solidFill>
                          <a:srgbClr val="000000"/>
                        </a:solidFill>
                        <a:latin typeface="华文楷体" panose="02010600040101010101" charset="-122"/>
                        <a:ea typeface="华文楷体" panose="02010600040101010101" charset="-122"/>
                        <a:cs typeface="华文楷体" panose="02010600040101010101" charset="-122"/>
                      </a:endParaRPr>
                    </a:p>
                  </a:txBody>
                  <a:tcPr marL="6667" marR="6667" marT="6667" marB="0" anchor="ctr" anchorCtr="0">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lnT w="12700" cap="flat" cmpd="sng">
                      <a:solidFill>
                        <a:schemeClr val="bg1">
                          <a:lumMod val="75000"/>
                        </a:schemeClr>
                      </a:solidFill>
                      <a:prstDash val="solid"/>
                      <a:headEnd type="none" w="med" len="med"/>
                      <a:tailEnd type="none" w="med" len="med"/>
                    </a:lnT>
                    <a:lnB w="12700" cap="flat" cmpd="sng">
                      <a:solidFill>
                        <a:schemeClr val="bg1">
                          <a:lumMod val="75000"/>
                        </a:schemeClr>
                      </a:solidFill>
                      <a:prstDash val="solid"/>
                      <a:headEnd type="none" w="med" len="med"/>
                      <a:tailEnd type="none" w="med" len="med"/>
                    </a:lnB>
                    <a:solidFill>
                      <a:srgbClr val="FFFFFF"/>
                    </a:solidFill>
                  </a:tcPr>
                </a:tc>
              </a:tr>
              <a:tr h="158115">
                <a:tc vMerge="1">
                  <a:tcPr>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tcPr>
                </a:tc>
                <a:tc vMerge="1">
                  <a:tcPr>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tcPr>
                </a:tc>
                <a:tc>
                  <a:txBody>
                    <a:bodyPr/>
                    <a:p>
                      <a:pPr algn="ctr" fontAlgn="ctr"/>
                      <a:r>
                        <a:rPr lang="en-US" altLang="zh-CN" sz="800" b="1" i="0">
                          <a:solidFill>
                            <a:srgbClr val="000000"/>
                          </a:solidFill>
                          <a:latin typeface="华文楷体" panose="02010600040101010101" charset="-122"/>
                          <a:ea typeface="华文楷体" panose="02010600040101010101" charset="-122"/>
                          <a:cs typeface="华文楷体" panose="02010600040101010101" charset="-122"/>
                        </a:rPr>
                        <a:t>· </a:t>
                      </a:r>
                      <a:r>
                        <a:rPr lang="zh-CN" altLang="en-US" sz="800" b="1" i="0">
                          <a:solidFill>
                            <a:srgbClr val="000000"/>
                          </a:solidFill>
                          <a:latin typeface="华文楷体" panose="02010600040101010101" charset="-122"/>
                          <a:ea typeface="华文楷体" panose="02010600040101010101" charset="-122"/>
                          <a:cs typeface="华文楷体" panose="02010600040101010101" charset="-122"/>
                        </a:rPr>
                        <a:t>脱模剂喷枪</a:t>
                      </a:r>
                      <a:endParaRPr lang="zh-CN" altLang="en-US" sz="800" b="1" i="0">
                        <a:solidFill>
                          <a:srgbClr val="000000"/>
                        </a:solidFill>
                        <a:latin typeface="华文楷体" panose="02010600040101010101" charset="-122"/>
                        <a:ea typeface="华文楷体" panose="02010600040101010101" charset="-122"/>
                        <a:cs typeface="华文楷体" panose="02010600040101010101" charset="-122"/>
                      </a:endParaRPr>
                    </a:p>
                  </a:txBody>
                  <a:tcPr marL="6667" marR="6667" marT="6667" marB="0" anchor="ctr" anchorCtr="0">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lnT w="12700" cap="flat" cmpd="sng">
                      <a:solidFill>
                        <a:schemeClr val="bg1">
                          <a:lumMod val="75000"/>
                        </a:schemeClr>
                      </a:solidFill>
                      <a:prstDash val="solid"/>
                      <a:headEnd type="none" w="med" len="med"/>
                      <a:tailEnd type="none" w="med" len="med"/>
                    </a:lnT>
                    <a:lnB w="12700" cap="flat" cmpd="sng">
                      <a:solidFill>
                        <a:schemeClr val="bg1">
                          <a:lumMod val="75000"/>
                        </a:schemeClr>
                      </a:solidFill>
                      <a:prstDash val="solid"/>
                      <a:headEnd type="none" w="med" len="med"/>
                      <a:tailEnd type="none" w="med" len="med"/>
                    </a:lnB>
                    <a:solidFill>
                      <a:srgbClr val="FFFFFF"/>
                    </a:solidFill>
                  </a:tcPr>
                </a:tc>
                <a:tc>
                  <a:txBody>
                    <a:bodyPr/>
                    <a:p>
                      <a:pPr algn="ctr" fontAlgn="ctr"/>
                      <a:r>
                        <a:rPr lang="en-US" altLang="zh-CN" sz="800" b="1" i="0">
                          <a:solidFill>
                            <a:srgbClr val="000000"/>
                          </a:solidFill>
                          <a:latin typeface="华文楷体" panose="02010600040101010101" charset="-122"/>
                          <a:ea typeface="华文楷体" panose="02010600040101010101" charset="-122"/>
                        </a:rPr>
                        <a:t>Set</a:t>
                      </a:r>
                      <a:endParaRPr lang="en-US" altLang="zh-CN" sz="800" b="1" i="0">
                        <a:solidFill>
                          <a:srgbClr val="000000"/>
                        </a:solidFill>
                        <a:latin typeface="华文楷体" panose="02010600040101010101" charset="-122"/>
                        <a:ea typeface="华文楷体" panose="02010600040101010101" charset="-122"/>
                      </a:endParaRPr>
                    </a:p>
                  </a:txBody>
                  <a:tcPr marL="6667" marR="6667" marT="6667" marB="0" anchor="ctr" anchorCtr="0">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lnT w="12700" cap="flat" cmpd="sng">
                      <a:solidFill>
                        <a:schemeClr val="bg1">
                          <a:lumMod val="75000"/>
                        </a:schemeClr>
                      </a:solidFill>
                      <a:prstDash val="solid"/>
                      <a:headEnd type="none" w="med" len="med"/>
                      <a:tailEnd type="none" w="med" len="med"/>
                    </a:lnT>
                    <a:lnB w="12700" cap="flat" cmpd="sng">
                      <a:solidFill>
                        <a:schemeClr val="bg1">
                          <a:lumMod val="75000"/>
                        </a:schemeClr>
                      </a:solidFill>
                      <a:prstDash val="solid"/>
                      <a:headEnd type="none" w="med" len="med"/>
                      <a:tailEnd type="none" w="med" len="med"/>
                    </a:lnB>
                    <a:solidFill>
                      <a:srgbClr val="FFFFFF"/>
                    </a:solidFill>
                  </a:tcPr>
                </a:tc>
                <a:tc>
                  <a:txBody>
                    <a:bodyPr/>
                    <a:p>
                      <a:pPr algn="ctr" fontAlgn="ctr"/>
                      <a:r>
                        <a:rPr lang="en-US" altLang="zh-CN" sz="800" b="1" i="0">
                          <a:solidFill>
                            <a:srgbClr val="000000"/>
                          </a:solidFill>
                          <a:latin typeface="华文楷体" panose="02010600040101010101" charset="-122"/>
                          <a:ea typeface="华文楷体" panose="02010600040101010101" charset="-122"/>
                        </a:rPr>
                        <a:t>2</a:t>
                      </a:r>
                      <a:endParaRPr lang="en-US" altLang="zh-CN" sz="800" b="1" i="0">
                        <a:solidFill>
                          <a:srgbClr val="000000"/>
                        </a:solidFill>
                        <a:latin typeface="华文楷体" panose="02010600040101010101" charset="-122"/>
                        <a:ea typeface="华文楷体" panose="02010600040101010101" charset="-122"/>
                      </a:endParaRPr>
                    </a:p>
                  </a:txBody>
                  <a:tcPr marL="6667" marR="6667" marT="6667" marB="0" anchor="ctr" anchorCtr="0">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lnT w="12700" cap="flat" cmpd="sng">
                      <a:solidFill>
                        <a:schemeClr val="bg1">
                          <a:lumMod val="75000"/>
                        </a:schemeClr>
                      </a:solidFill>
                      <a:prstDash val="solid"/>
                      <a:headEnd type="none" w="med" len="med"/>
                      <a:tailEnd type="none" w="med" len="med"/>
                    </a:lnT>
                    <a:lnB w="12700" cap="flat" cmpd="sng">
                      <a:solidFill>
                        <a:schemeClr val="bg1">
                          <a:lumMod val="75000"/>
                        </a:schemeClr>
                      </a:solidFill>
                      <a:prstDash val="solid"/>
                      <a:headEnd type="none" w="med" len="med"/>
                      <a:tailEnd type="none" w="med" len="med"/>
                    </a:lnB>
                    <a:solidFill>
                      <a:srgbClr val="FFFFFF"/>
                    </a:solidFill>
                  </a:tcPr>
                </a:tc>
                <a:tc>
                  <a:txBody>
                    <a:bodyPr/>
                    <a:p>
                      <a:pPr algn="ctr" fontAlgn="ctr"/>
                      <a:r>
                        <a:rPr lang="zh-CN" altLang="en-US" sz="800" b="1" i="0">
                          <a:solidFill>
                            <a:srgbClr val="000000"/>
                          </a:solidFill>
                          <a:latin typeface="华文楷体" panose="02010600040101010101" charset="-122"/>
                          <a:ea typeface="华文楷体" panose="02010600040101010101" charset="-122"/>
                        </a:rPr>
                        <a:t>新做</a:t>
                      </a:r>
                      <a:endParaRPr lang="zh-CN" altLang="en-US" sz="800" b="1" i="0">
                        <a:solidFill>
                          <a:srgbClr val="000000"/>
                        </a:solidFill>
                        <a:latin typeface="华文楷体" panose="02010600040101010101" charset="-122"/>
                        <a:ea typeface="华文楷体" panose="02010600040101010101" charset="-122"/>
                      </a:endParaRPr>
                    </a:p>
                  </a:txBody>
                  <a:tcPr marL="6667" marR="6667" marT="6667" marB="0" anchor="ctr" anchorCtr="0">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lnT w="12700" cap="flat" cmpd="sng">
                      <a:solidFill>
                        <a:schemeClr val="bg1">
                          <a:lumMod val="75000"/>
                        </a:schemeClr>
                      </a:solidFill>
                      <a:prstDash val="solid"/>
                      <a:headEnd type="none" w="med" len="med"/>
                      <a:tailEnd type="none" w="med" len="med"/>
                    </a:lnT>
                    <a:lnB w="12700" cap="flat" cmpd="sng">
                      <a:solidFill>
                        <a:schemeClr val="bg1">
                          <a:lumMod val="75000"/>
                        </a:schemeClr>
                      </a:solidFill>
                      <a:prstDash val="solid"/>
                      <a:headEnd type="none" w="med" len="med"/>
                      <a:tailEnd type="none" w="med" len="med"/>
                    </a:lnB>
                    <a:solidFill>
                      <a:srgbClr val="FFFFFF"/>
                    </a:solidFill>
                  </a:tcPr>
                </a:tc>
                <a:tc>
                  <a:txBody>
                    <a:bodyPr/>
                    <a:p>
                      <a:pPr algn="ctr" fontAlgn="ctr"/>
                      <a:r>
                        <a:rPr lang="en-US" altLang="zh-CN" sz="800" b="1" i="0">
                          <a:solidFill>
                            <a:srgbClr val="000000"/>
                          </a:solidFill>
                          <a:latin typeface="华文楷体" panose="02010600040101010101" charset="-122"/>
                          <a:ea typeface="华文楷体" panose="02010600040101010101" charset="-122"/>
                        </a:rPr>
                        <a:t>0.5</a:t>
                      </a:r>
                      <a:endParaRPr lang="en-US" altLang="zh-CN" sz="800" b="1" i="0">
                        <a:solidFill>
                          <a:srgbClr val="000000"/>
                        </a:solidFill>
                        <a:latin typeface="华文楷体" panose="02010600040101010101" charset="-122"/>
                        <a:ea typeface="华文楷体" panose="02010600040101010101" charset="-122"/>
                      </a:endParaRPr>
                    </a:p>
                  </a:txBody>
                  <a:tcPr marL="6667" marR="6667" marT="6667" marB="0" anchor="ctr" anchorCtr="0">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lnT w="12700" cap="flat" cmpd="sng">
                      <a:solidFill>
                        <a:schemeClr val="bg1">
                          <a:lumMod val="75000"/>
                        </a:schemeClr>
                      </a:solidFill>
                      <a:prstDash val="solid"/>
                      <a:headEnd type="none" w="med" len="med"/>
                      <a:tailEnd type="none" w="med" len="med"/>
                    </a:lnT>
                    <a:lnB w="12700" cap="flat" cmpd="sng">
                      <a:solidFill>
                        <a:schemeClr val="bg1">
                          <a:lumMod val="75000"/>
                        </a:schemeClr>
                      </a:solidFill>
                      <a:prstDash val="solid"/>
                      <a:headEnd type="none" w="med" len="med"/>
                      <a:tailEnd type="none" w="med" len="med"/>
                    </a:lnB>
                    <a:solidFill>
                      <a:srgbClr val="FFFFFF"/>
                    </a:solidFill>
                  </a:tcPr>
                </a:tc>
                <a:tc>
                  <a:txBody>
                    <a:bodyPr/>
                    <a:p>
                      <a:pPr algn="ctr" fontAlgn="ctr"/>
                      <a:r>
                        <a:rPr lang="en-US" altLang="zh-CN" sz="800" b="1" i="0">
                          <a:solidFill>
                            <a:srgbClr val="000000"/>
                          </a:solidFill>
                          <a:latin typeface="华文楷体" panose="02010600040101010101" charset="-122"/>
                          <a:ea typeface="华文楷体" panose="02010600040101010101" charset="-122"/>
                        </a:rPr>
                        <a:t>1</a:t>
                      </a:r>
                      <a:endParaRPr lang="en-US" altLang="zh-CN" sz="800" b="1" i="0">
                        <a:solidFill>
                          <a:srgbClr val="000000"/>
                        </a:solidFill>
                        <a:latin typeface="华文楷体" panose="02010600040101010101" charset="-122"/>
                        <a:ea typeface="华文楷体" panose="02010600040101010101" charset="-122"/>
                      </a:endParaRPr>
                    </a:p>
                  </a:txBody>
                  <a:tcPr marL="6667" marR="6667" marT="6667" marB="0" anchor="ctr" anchorCtr="0">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lnT w="12700" cap="flat" cmpd="sng">
                      <a:solidFill>
                        <a:schemeClr val="bg1">
                          <a:lumMod val="75000"/>
                        </a:schemeClr>
                      </a:solidFill>
                      <a:prstDash val="solid"/>
                      <a:headEnd type="none" w="med" len="med"/>
                      <a:tailEnd type="none" w="med" len="med"/>
                    </a:lnT>
                    <a:lnB w="12700" cap="flat" cmpd="sng">
                      <a:solidFill>
                        <a:schemeClr val="bg1">
                          <a:lumMod val="75000"/>
                        </a:schemeClr>
                      </a:solidFill>
                      <a:prstDash val="solid"/>
                      <a:headEnd type="none" w="med" len="med"/>
                      <a:tailEnd type="none" w="med" len="med"/>
                    </a:lnB>
                    <a:solidFill>
                      <a:srgbClr val="FFFFFF"/>
                    </a:solidFill>
                  </a:tcPr>
                </a:tc>
                <a:tc>
                  <a:txBody>
                    <a:bodyPr/>
                    <a:p>
                      <a:pPr algn="l" fontAlgn="ctr"/>
                      <a:r>
                        <a:rPr lang="en-US" altLang="zh-CN" sz="800" b="1" i="0">
                          <a:solidFill>
                            <a:srgbClr val="000000"/>
                          </a:solidFill>
                          <a:latin typeface="华文楷体" panose="02010600040101010101" charset="-122"/>
                          <a:ea typeface="华文楷体" panose="02010600040101010101" charset="-122"/>
                          <a:cs typeface="华文楷体" panose="02010600040101010101" charset="-122"/>
                        </a:rPr>
                        <a:t> ·  0.5mm</a:t>
                      </a:r>
                      <a:r>
                        <a:rPr lang="zh-CN" altLang="en-US" sz="800" b="1" i="0">
                          <a:solidFill>
                            <a:srgbClr val="000000"/>
                          </a:solidFill>
                          <a:latin typeface="华文楷体" panose="02010600040101010101" charset="-122"/>
                          <a:ea typeface="华文楷体" panose="02010600040101010101" charset="-122"/>
                          <a:cs typeface="华文楷体" panose="02010600040101010101" charset="-122"/>
                        </a:rPr>
                        <a:t>口径，喷枪</a:t>
                      </a:r>
                      <a:endParaRPr lang="zh-CN" altLang="en-US" sz="800" b="1" i="0">
                        <a:solidFill>
                          <a:srgbClr val="000000"/>
                        </a:solidFill>
                        <a:latin typeface="华文楷体" panose="02010600040101010101" charset="-122"/>
                        <a:ea typeface="华文楷体" panose="02010600040101010101" charset="-122"/>
                        <a:cs typeface="华文楷体" panose="02010600040101010101" charset="-122"/>
                      </a:endParaRPr>
                    </a:p>
                  </a:txBody>
                  <a:tcPr marL="6667" marR="6667" marT="6667" marB="0" anchor="ctr" anchorCtr="0">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lnT w="12700" cap="flat" cmpd="sng">
                      <a:solidFill>
                        <a:schemeClr val="bg1">
                          <a:lumMod val="75000"/>
                        </a:schemeClr>
                      </a:solidFill>
                      <a:prstDash val="solid"/>
                      <a:headEnd type="none" w="med" len="med"/>
                      <a:tailEnd type="none" w="med" len="med"/>
                    </a:lnT>
                    <a:lnB w="12700" cap="flat" cmpd="sng">
                      <a:solidFill>
                        <a:schemeClr val="bg1">
                          <a:lumMod val="75000"/>
                        </a:schemeClr>
                      </a:solidFill>
                      <a:prstDash val="solid"/>
                      <a:headEnd type="none" w="med" len="med"/>
                      <a:tailEnd type="none" w="med" len="med"/>
                    </a:lnB>
                    <a:solidFill>
                      <a:srgbClr val="FFFFFF"/>
                    </a:solidFill>
                  </a:tcPr>
                </a:tc>
              </a:tr>
              <a:tr h="170180">
                <a:tc vMerge="1">
                  <a:tcPr>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tcPr>
                </a:tc>
                <a:tc vMerge="1">
                  <a:tcPr>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tcPr>
                </a:tc>
                <a:tc>
                  <a:txBody>
                    <a:bodyPr/>
                    <a:p>
                      <a:pPr algn="ctr" fontAlgn="ctr"/>
                      <a:r>
                        <a:rPr lang="en-US" altLang="zh-CN" sz="800" b="1" i="0">
                          <a:solidFill>
                            <a:srgbClr val="000000"/>
                          </a:solidFill>
                          <a:latin typeface="华文楷体" panose="02010600040101010101" charset="-122"/>
                          <a:ea typeface="华文楷体" panose="02010600040101010101" charset="-122"/>
                          <a:cs typeface="华文楷体" panose="02010600040101010101" charset="-122"/>
                        </a:rPr>
                        <a:t>· </a:t>
                      </a:r>
                      <a:r>
                        <a:rPr lang="zh-CN" altLang="en-US" sz="800" b="1" i="0">
                          <a:solidFill>
                            <a:srgbClr val="000000"/>
                          </a:solidFill>
                          <a:latin typeface="华文楷体" panose="02010600040101010101" charset="-122"/>
                          <a:ea typeface="华文楷体" panose="02010600040101010101" charset="-122"/>
                          <a:cs typeface="华文楷体" panose="02010600040101010101" charset="-122"/>
                        </a:rPr>
                        <a:t>模具水管及接头</a:t>
                      </a:r>
                      <a:endParaRPr lang="zh-CN" altLang="en-US" sz="800" b="1" i="0">
                        <a:solidFill>
                          <a:srgbClr val="000000"/>
                        </a:solidFill>
                        <a:latin typeface="华文楷体" panose="02010600040101010101" charset="-122"/>
                        <a:ea typeface="华文楷体" panose="02010600040101010101" charset="-122"/>
                        <a:cs typeface="华文楷体" panose="02010600040101010101" charset="-122"/>
                      </a:endParaRPr>
                    </a:p>
                  </a:txBody>
                  <a:tcPr marL="6667" marR="6667" marT="6667" marB="0" anchor="ctr" anchorCtr="0">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lnT w="12700" cap="flat" cmpd="sng">
                      <a:solidFill>
                        <a:schemeClr val="bg1">
                          <a:lumMod val="75000"/>
                        </a:schemeClr>
                      </a:solidFill>
                      <a:prstDash val="solid"/>
                      <a:headEnd type="none" w="med" len="med"/>
                      <a:tailEnd type="none" w="med" len="med"/>
                    </a:lnT>
                    <a:lnB w="12700" cap="flat" cmpd="sng">
                      <a:solidFill>
                        <a:schemeClr val="bg1">
                          <a:lumMod val="75000"/>
                        </a:schemeClr>
                      </a:solidFill>
                      <a:prstDash val="solid"/>
                      <a:headEnd type="none" w="med" len="med"/>
                      <a:tailEnd type="none" w="med" len="med"/>
                    </a:lnB>
                    <a:solidFill>
                      <a:srgbClr val="FFFFFF"/>
                    </a:solidFill>
                  </a:tcPr>
                </a:tc>
                <a:tc>
                  <a:txBody>
                    <a:bodyPr/>
                    <a:p>
                      <a:pPr algn="ctr" fontAlgn="ctr"/>
                      <a:r>
                        <a:rPr lang="en-US" altLang="zh-CN" sz="800" b="1" i="0">
                          <a:solidFill>
                            <a:srgbClr val="000000"/>
                          </a:solidFill>
                          <a:latin typeface="华文楷体" panose="02010600040101010101" charset="-122"/>
                          <a:ea typeface="华文楷体" panose="02010600040101010101" charset="-122"/>
                        </a:rPr>
                        <a:t>Set</a:t>
                      </a:r>
                      <a:endParaRPr lang="en-US" altLang="zh-CN" sz="800" b="1" i="0">
                        <a:solidFill>
                          <a:srgbClr val="000000"/>
                        </a:solidFill>
                        <a:latin typeface="华文楷体" panose="02010600040101010101" charset="-122"/>
                        <a:ea typeface="华文楷体" panose="02010600040101010101" charset="-122"/>
                      </a:endParaRPr>
                    </a:p>
                  </a:txBody>
                  <a:tcPr marL="6667" marR="6667" marT="6667" marB="0" anchor="ctr" anchorCtr="0">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lnT w="12700" cap="flat" cmpd="sng">
                      <a:solidFill>
                        <a:schemeClr val="bg1">
                          <a:lumMod val="75000"/>
                        </a:schemeClr>
                      </a:solidFill>
                      <a:prstDash val="solid"/>
                      <a:headEnd type="none" w="med" len="med"/>
                      <a:tailEnd type="none" w="med" len="med"/>
                    </a:lnT>
                    <a:lnB w="12700" cap="flat" cmpd="sng">
                      <a:solidFill>
                        <a:schemeClr val="bg1">
                          <a:lumMod val="75000"/>
                        </a:schemeClr>
                      </a:solidFill>
                      <a:prstDash val="solid"/>
                      <a:headEnd type="none" w="med" len="med"/>
                      <a:tailEnd type="none" w="med" len="med"/>
                    </a:lnB>
                    <a:solidFill>
                      <a:srgbClr val="FFFFFF"/>
                    </a:solidFill>
                  </a:tcPr>
                </a:tc>
                <a:tc>
                  <a:txBody>
                    <a:bodyPr/>
                    <a:p>
                      <a:pPr algn="ctr" fontAlgn="ctr"/>
                      <a:r>
                        <a:rPr lang="en-US" altLang="zh-CN" sz="800" b="1" i="0">
                          <a:solidFill>
                            <a:srgbClr val="000000"/>
                          </a:solidFill>
                          <a:latin typeface="华文楷体" panose="02010600040101010101" charset="-122"/>
                          <a:ea typeface="华文楷体" panose="02010600040101010101" charset="-122"/>
                        </a:rPr>
                        <a:t>1</a:t>
                      </a:r>
                      <a:endParaRPr lang="en-US" altLang="zh-CN" sz="800" b="1" i="0">
                        <a:solidFill>
                          <a:srgbClr val="000000"/>
                        </a:solidFill>
                        <a:latin typeface="华文楷体" panose="02010600040101010101" charset="-122"/>
                        <a:ea typeface="华文楷体" panose="02010600040101010101" charset="-122"/>
                      </a:endParaRPr>
                    </a:p>
                  </a:txBody>
                  <a:tcPr marL="6667" marR="6667" marT="6667" marB="0" anchor="ctr" anchorCtr="0">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lnT w="12700" cap="flat" cmpd="sng">
                      <a:solidFill>
                        <a:schemeClr val="bg1">
                          <a:lumMod val="75000"/>
                        </a:schemeClr>
                      </a:solidFill>
                      <a:prstDash val="solid"/>
                      <a:headEnd type="none" w="med" len="med"/>
                      <a:tailEnd type="none" w="med" len="med"/>
                    </a:lnT>
                    <a:lnB w="12700" cap="flat" cmpd="sng">
                      <a:solidFill>
                        <a:schemeClr val="bg1">
                          <a:lumMod val="75000"/>
                        </a:schemeClr>
                      </a:solidFill>
                      <a:prstDash val="solid"/>
                      <a:headEnd type="none" w="med" len="med"/>
                      <a:tailEnd type="none" w="med" len="med"/>
                    </a:lnB>
                    <a:solidFill>
                      <a:srgbClr val="FFFFFF"/>
                    </a:solidFill>
                  </a:tcPr>
                </a:tc>
                <a:tc>
                  <a:txBody>
                    <a:bodyPr/>
                    <a:p>
                      <a:pPr algn="ctr" fontAlgn="ctr"/>
                      <a:r>
                        <a:rPr lang="zh-CN" altLang="en-US" sz="800" b="1" i="0">
                          <a:solidFill>
                            <a:srgbClr val="000000"/>
                          </a:solidFill>
                          <a:latin typeface="华文楷体" panose="02010600040101010101" charset="-122"/>
                          <a:ea typeface="华文楷体" panose="02010600040101010101" charset="-122"/>
                        </a:rPr>
                        <a:t>新做</a:t>
                      </a:r>
                      <a:endParaRPr lang="zh-CN" altLang="en-US" sz="800" b="1" i="0">
                        <a:solidFill>
                          <a:srgbClr val="000000"/>
                        </a:solidFill>
                        <a:latin typeface="华文楷体" panose="02010600040101010101" charset="-122"/>
                        <a:ea typeface="华文楷体" panose="02010600040101010101" charset="-122"/>
                      </a:endParaRPr>
                    </a:p>
                  </a:txBody>
                  <a:tcPr marL="6667" marR="6667" marT="6667" marB="0" anchor="ctr" anchorCtr="0">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lnT w="12700" cap="flat" cmpd="sng">
                      <a:solidFill>
                        <a:schemeClr val="bg1">
                          <a:lumMod val="75000"/>
                        </a:schemeClr>
                      </a:solidFill>
                      <a:prstDash val="solid"/>
                      <a:headEnd type="none" w="med" len="med"/>
                      <a:tailEnd type="none" w="med" len="med"/>
                    </a:lnT>
                    <a:lnB w="12700" cap="flat" cmpd="sng">
                      <a:solidFill>
                        <a:schemeClr val="bg1">
                          <a:lumMod val="75000"/>
                        </a:schemeClr>
                      </a:solidFill>
                      <a:prstDash val="solid"/>
                      <a:headEnd type="none" w="med" len="med"/>
                      <a:tailEnd type="none" w="med" len="med"/>
                    </a:lnB>
                    <a:solidFill>
                      <a:srgbClr val="FFFFFF"/>
                    </a:solidFill>
                  </a:tcPr>
                </a:tc>
                <a:tc>
                  <a:txBody>
                    <a:bodyPr/>
                    <a:p>
                      <a:pPr algn="ctr" fontAlgn="ctr"/>
                      <a:r>
                        <a:rPr lang="en-US" altLang="zh-CN" sz="800" b="1" i="0">
                          <a:solidFill>
                            <a:srgbClr val="000000"/>
                          </a:solidFill>
                          <a:latin typeface="华文楷体" panose="02010600040101010101" charset="-122"/>
                          <a:ea typeface="华文楷体" panose="02010600040101010101" charset="-122"/>
                        </a:rPr>
                        <a:t>8</a:t>
                      </a:r>
                      <a:endParaRPr lang="en-US" altLang="zh-CN" sz="800" b="1" i="0">
                        <a:solidFill>
                          <a:srgbClr val="000000"/>
                        </a:solidFill>
                        <a:latin typeface="华文楷体" panose="02010600040101010101" charset="-122"/>
                        <a:ea typeface="华文楷体" panose="02010600040101010101" charset="-122"/>
                      </a:endParaRPr>
                    </a:p>
                  </a:txBody>
                  <a:tcPr marL="6667" marR="6667" marT="6667" marB="0" anchor="ctr" anchorCtr="0">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lnT w="12700" cap="flat" cmpd="sng">
                      <a:solidFill>
                        <a:schemeClr val="bg1">
                          <a:lumMod val="75000"/>
                        </a:schemeClr>
                      </a:solidFill>
                      <a:prstDash val="solid"/>
                      <a:headEnd type="none" w="med" len="med"/>
                      <a:tailEnd type="none" w="med" len="med"/>
                    </a:lnT>
                    <a:lnB w="12700" cap="flat" cmpd="sng">
                      <a:solidFill>
                        <a:schemeClr val="bg1">
                          <a:lumMod val="75000"/>
                        </a:schemeClr>
                      </a:solidFill>
                      <a:prstDash val="solid"/>
                      <a:headEnd type="none" w="med" len="med"/>
                      <a:tailEnd type="none" w="med" len="med"/>
                    </a:lnB>
                    <a:solidFill>
                      <a:srgbClr val="FFFFFF"/>
                    </a:solidFill>
                  </a:tcPr>
                </a:tc>
                <a:tc>
                  <a:txBody>
                    <a:bodyPr/>
                    <a:p>
                      <a:pPr algn="ctr" fontAlgn="ctr"/>
                      <a:r>
                        <a:rPr lang="en-US" altLang="zh-CN" sz="800" b="1" i="0">
                          <a:solidFill>
                            <a:srgbClr val="000000"/>
                          </a:solidFill>
                          <a:latin typeface="华文楷体" panose="02010600040101010101" charset="-122"/>
                          <a:ea typeface="华文楷体" panose="02010600040101010101" charset="-122"/>
                        </a:rPr>
                        <a:t>8</a:t>
                      </a:r>
                      <a:endParaRPr lang="en-US" altLang="zh-CN" sz="800" b="1" i="0">
                        <a:solidFill>
                          <a:srgbClr val="000000"/>
                        </a:solidFill>
                        <a:latin typeface="华文楷体" panose="02010600040101010101" charset="-122"/>
                        <a:ea typeface="华文楷体" panose="02010600040101010101" charset="-122"/>
                      </a:endParaRPr>
                    </a:p>
                  </a:txBody>
                  <a:tcPr marL="6667" marR="6667" marT="6667" marB="0" anchor="ctr" anchorCtr="0">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lnT w="12700" cap="flat" cmpd="sng">
                      <a:solidFill>
                        <a:schemeClr val="bg1">
                          <a:lumMod val="75000"/>
                        </a:schemeClr>
                      </a:solidFill>
                      <a:prstDash val="solid"/>
                      <a:headEnd type="none" w="med" len="med"/>
                      <a:tailEnd type="none" w="med" len="med"/>
                    </a:lnT>
                    <a:lnB w="12700" cap="flat" cmpd="sng">
                      <a:solidFill>
                        <a:schemeClr val="bg1">
                          <a:lumMod val="75000"/>
                        </a:schemeClr>
                      </a:solidFill>
                      <a:prstDash val="solid"/>
                      <a:headEnd type="none" w="med" len="med"/>
                      <a:tailEnd type="none" w="med" len="med"/>
                    </a:lnB>
                    <a:solidFill>
                      <a:srgbClr val="FFFFFF"/>
                    </a:solidFill>
                  </a:tcPr>
                </a:tc>
                <a:tc>
                  <a:txBody>
                    <a:bodyPr/>
                    <a:p>
                      <a:pPr algn="l" fontAlgn="ctr"/>
                      <a:r>
                        <a:rPr lang="en-US" altLang="zh-CN" sz="800" b="1" i="0">
                          <a:solidFill>
                            <a:srgbClr val="000000"/>
                          </a:solidFill>
                          <a:latin typeface="华文楷体" panose="02010600040101010101" charset="-122"/>
                          <a:ea typeface="华文楷体" panose="02010600040101010101" charset="-122"/>
                          <a:cs typeface="华文楷体" panose="02010600040101010101" charset="-122"/>
                        </a:rPr>
                        <a:t> ·  </a:t>
                      </a:r>
                      <a:r>
                        <a:rPr lang="zh-CN" altLang="en-US" sz="800" b="1" i="0">
                          <a:solidFill>
                            <a:srgbClr val="000000"/>
                          </a:solidFill>
                          <a:latin typeface="华文楷体" panose="02010600040101010101" charset="-122"/>
                          <a:ea typeface="华文楷体" panose="02010600040101010101" charset="-122"/>
                          <a:cs typeface="华文楷体" panose="02010600040101010101" charset="-122"/>
                        </a:rPr>
                        <a:t>耐温</a:t>
                      </a:r>
                      <a:r>
                        <a:rPr lang="en-US" altLang="zh-CN" sz="800" b="1" i="0">
                          <a:solidFill>
                            <a:srgbClr val="000000"/>
                          </a:solidFill>
                          <a:latin typeface="华文楷体" panose="02010600040101010101" charset="-122"/>
                          <a:ea typeface="华文楷体" panose="02010600040101010101" charset="-122"/>
                          <a:cs typeface="华文楷体" panose="02010600040101010101" charset="-122"/>
                        </a:rPr>
                        <a:t>160℃</a:t>
                      </a:r>
                      <a:r>
                        <a:rPr lang="zh-CN" altLang="en-US" sz="800" b="1" i="0">
                          <a:solidFill>
                            <a:srgbClr val="000000"/>
                          </a:solidFill>
                          <a:latin typeface="华文楷体" panose="02010600040101010101" charset="-122"/>
                          <a:ea typeface="华文楷体" panose="02010600040101010101" charset="-122"/>
                          <a:cs typeface="华文楷体" panose="02010600040101010101" charset="-122"/>
                        </a:rPr>
                        <a:t>水管及模具水管接头</a:t>
                      </a:r>
                      <a:endParaRPr lang="zh-CN" altLang="en-US" sz="800" b="1" i="0">
                        <a:solidFill>
                          <a:srgbClr val="000000"/>
                        </a:solidFill>
                        <a:latin typeface="华文楷体" panose="02010600040101010101" charset="-122"/>
                        <a:ea typeface="华文楷体" panose="02010600040101010101" charset="-122"/>
                        <a:cs typeface="华文楷体" panose="02010600040101010101" charset="-122"/>
                      </a:endParaRPr>
                    </a:p>
                  </a:txBody>
                  <a:tcPr marL="6667" marR="6667" marT="6667" marB="0" anchor="ctr" anchorCtr="0">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lnT w="12700" cap="flat" cmpd="sng">
                      <a:solidFill>
                        <a:schemeClr val="bg1">
                          <a:lumMod val="75000"/>
                        </a:schemeClr>
                      </a:solidFill>
                      <a:prstDash val="solid"/>
                      <a:headEnd type="none" w="med" len="med"/>
                      <a:tailEnd type="none" w="med" len="med"/>
                    </a:lnT>
                    <a:lnB w="12700" cap="flat" cmpd="sng">
                      <a:solidFill>
                        <a:schemeClr val="bg1">
                          <a:lumMod val="75000"/>
                        </a:schemeClr>
                      </a:solidFill>
                      <a:prstDash val="solid"/>
                      <a:headEnd type="none" w="med" len="med"/>
                      <a:tailEnd type="none" w="med" len="med"/>
                    </a:lnB>
                    <a:solidFill>
                      <a:srgbClr val="FFFFFF"/>
                    </a:solidFill>
                  </a:tcPr>
                </a:tc>
              </a:tr>
              <a:tr h="173990">
                <a:tc vMerge="1">
                  <a:tcPr>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lnB w="12700" cap="flat" cmpd="sng">
                      <a:solidFill>
                        <a:schemeClr val="bg1">
                          <a:lumMod val="75000"/>
                        </a:schemeClr>
                      </a:solidFill>
                      <a:prstDash val="solid"/>
                      <a:headEnd type="none" w="med" len="med"/>
                      <a:tailEnd type="none" w="med" len="med"/>
                    </a:lnB>
                  </a:tcPr>
                </a:tc>
                <a:tc gridSpan="2">
                  <a:txBody>
                    <a:bodyPr/>
                    <a:p>
                      <a:pPr algn="ctr" fontAlgn="ctr"/>
                      <a:r>
                        <a:rPr lang="zh-CN" altLang="en-US" sz="1000" b="1" i="0">
                          <a:solidFill>
                            <a:srgbClr val="000000"/>
                          </a:solidFill>
                          <a:latin typeface="华文楷体" panose="02010600040101010101" charset="-122"/>
                          <a:ea typeface="华文楷体" panose="02010600040101010101" charset="-122"/>
                        </a:rPr>
                        <a:t>小计</a:t>
                      </a:r>
                      <a:endParaRPr lang="zh-CN" altLang="en-US" sz="1000" b="1" i="0">
                        <a:solidFill>
                          <a:srgbClr val="000000"/>
                        </a:solidFill>
                        <a:latin typeface="华文楷体" panose="02010600040101010101" charset="-122"/>
                        <a:ea typeface="华文楷体" panose="02010600040101010101" charset="-122"/>
                      </a:endParaRPr>
                    </a:p>
                  </a:txBody>
                  <a:tcPr marL="6667" marR="6667" marT="6667" marB="0" anchor="ctr" anchorCtr="0">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lnT w="12700" cap="flat" cmpd="sng">
                      <a:solidFill>
                        <a:schemeClr val="bg1">
                          <a:lumMod val="75000"/>
                        </a:schemeClr>
                      </a:solidFill>
                      <a:prstDash val="solid"/>
                      <a:headEnd type="none" w="med" len="med"/>
                      <a:tailEnd type="none" w="med" len="med"/>
                    </a:lnT>
                    <a:lnB w="12700" cap="flat" cmpd="sng">
                      <a:solidFill>
                        <a:schemeClr val="bg1">
                          <a:lumMod val="75000"/>
                        </a:schemeClr>
                      </a:solidFill>
                      <a:prstDash val="solid"/>
                      <a:headEnd type="none" w="med" len="med"/>
                      <a:tailEnd type="none" w="med" len="med"/>
                    </a:lnB>
                    <a:solidFill>
                      <a:srgbClr val="FFFFCC"/>
                    </a:solidFill>
                  </a:tcPr>
                </a:tc>
                <a:tc hMerge="1">
                  <a:tcPr>
                    <a:lnR w="12700" cap="flat" cmpd="sng">
                      <a:solidFill>
                        <a:schemeClr val="bg1">
                          <a:lumMod val="75000"/>
                        </a:schemeClr>
                      </a:solidFill>
                      <a:prstDash val="solid"/>
                      <a:headEnd type="none" w="med" len="med"/>
                      <a:tailEnd type="none" w="med" len="med"/>
                    </a:lnR>
                    <a:lnT w="12700" cap="flat" cmpd="sng">
                      <a:solidFill>
                        <a:schemeClr val="bg1">
                          <a:lumMod val="75000"/>
                        </a:schemeClr>
                      </a:solidFill>
                      <a:prstDash val="solid"/>
                      <a:headEnd type="none" w="med" len="med"/>
                      <a:tailEnd type="none" w="med" len="med"/>
                    </a:lnT>
                    <a:lnB w="12700" cap="flat" cmpd="sng">
                      <a:solidFill>
                        <a:schemeClr val="bg1">
                          <a:lumMod val="75000"/>
                        </a:schemeClr>
                      </a:solidFill>
                      <a:prstDash val="solid"/>
                      <a:headEnd type="none" w="med" len="med"/>
                      <a:tailEnd type="none" w="med" len="med"/>
                    </a:lnB>
                  </a:tcPr>
                </a:tc>
                <a:tc>
                  <a:txBody>
                    <a:bodyPr/>
                    <a:p>
                      <a:pPr algn="ctr" fontAlgn="ctr"/>
                      <a:endParaRPr sz="1000" b="0" i="0">
                        <a:solidFill>
                          <a:srgbClr val="000000"/>
                        </a:solidFill>
                        <a:latin typeface="华文楷体" panose="02010600040101010101" charset="-122"/>
                        <a:ea typeface="华文楷体" panose="02010600040101010101" charset="-122"/>
                      </a:endParaRPr>
                    </a:p>
                  </a:txBody>
                  <a:tcPr marL="6667" marR="6667" marT="6667" marB="0" anchor="ctr" anchorCtr="0">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lnT w="12700" cap="flat" cmpd="sng">
                      <a:solidFill>
                        <a:schemeClr val="bg1">
                          <a:lumMod val="75000"/>
                        </a:schemeClr>
                      </a:solidFill>
                      <a:prstDash val="solid"/>
                      <a:headEnd type="none" w="med" len="med"/>
                      <a:tailEnd type="none" w="med" len="med"/>
                    </a:lnT>
                    <a:lnB w="12700" cap="flat" cmpd="sng">
                      <a:solidFill>
                        <a:schemeClr val="bg1">
                          <a:lumMod val="75000"/>
                        </a:schemeClr>
                      </a:solidFill>
                      <a:prstDash val="solid"/>
                      <a:headEnd type="none" w="med" len="med"/>
                      <a:tailEnd type="none" w="med" len="med"/>
                    </a:lnB>
                    <a:solidFill>
                      <a:srgbClr val="FFFFCC"/>
                    </a:solidFill>
                  </a:tcPr>
                </a:tc>
                <a:tc>
                  <a:txBody>
                    <a:bodyPr/>
                    <a:p>
                      <a:pPr algn="ctr" fontAlgn="ctr"/>
                      <a:endParaRPr sz="1000" b="0" i="0">
                        <a:solidFill>
                          <a:srgbClr val="000000"/>
                        </a:solidFill>
                        <a:latin typeface="华文楷体" panose="02010600040101010101" charset="-122"/>
                        <a:ea typeface="华文楷体" panose="02010600040101010101" charset="-122"/>
                      </a:endParaRPr>
                    </a:p>
                  </a:txBody>
                  <a:tcPr marL="6667" marR="6667" marT="6667" marB="0" anchor="ctr" anchorCtr="0">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lnT w="12700" cap="flat" cmpd="sng">
                      <a:solidFill>
                        <a:schemeClr val="bg1">
                          <a:lumMod val="75000"/>
                        </a:schemeClr>
                      </a:solidFill>
                      <a:prstDash val="solid"/>
                      <a:headEnd type="none" w="med" len="med"/>
                      <a:tailEnd type="none" w="med" len="med"/>
                    </a:lnT>
                    <a:lnB w="12700" cap="flat" cmpd="sng">
                      <a:solidFill>
                        <a:schemeClr val="bg1">
                          <a:lumMod val="75000"/>
                        </a:schemeClr>
                      </a:solidFill>
                      <a:prstDash val="solid"/>
                      <a:headEnd type="none" w="med" len="med"/>
                      <a:tailEnd type="none" w="med" len="med"/>
                    </a:lnB>
                    <a:solidFill>
                      <a:srgbClr val="FFFFCC"/>
                    </a:solidFill>
                  </a:tcPr>
                </a:tc>
                <a:tc>
                  <a:txBody>
                    <a:bodyPr/>
                    <a:p>
                      <a:pPr algn="ctr" fontAlgn="ctr"/>
                      <a:endParaRPr sz="1000" b="0" i="0">
                        <a:solidFill>
                          <a:srgbClr val="000000"/>
                        </a:solidFill>
                        <a:latin typeface="华文楷体" panose="02010600040101010101" charset="-122"/>
                        <a:ea typeface="华文楷体" panose="02010600040101010101" charset="-122"/>
                      </a:endParaRPr>
                    </a:p>
                  </a:txBody>
                  <a:tcPr marL="6667" marR="6667" marT="6667" marB="0" anchor="ctr" anchorCtr="0">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lnT w="12700" cap="flat" cmpd="sng">
                      <a:solidFill>
                        <a:schemeClr val="bg1">
                          <a:lumMod val="75000"/>
                        </a:schemeClr>
                      </a:solidFill>
                      <a:prstDash val="solid"/>
                      <a:headEnd type="none" w="med" len="med"/>
                      <a:tailEnd type="none" w="med" len="med"/>
                    </a:lnT>
                    <a:lnB w="12700" cap="flat" cmpd="sng">
                      <a:solidFill>
                        <a:schemeClr val="bg1">
                          <a:lumMod val="75000"/>
                        </a:schemeClr>
                      </a:solidFill>
                      <a:prstDash val="solid"/>
                      <a:headEnd type="none" w="med" len="med"/>
                      <a:tailEnd type="none" w="med" len="med"/>
                    </a:lnB>
                    <a:solidFill>
                      <a:srgbClr val="FFFFCC"/>
                    </a:solidFill>
                  </a:tcPr>
                </a:tc>
                <a:tc>
                  <a:txBody>
                    <a:bodyPr/>
                    <a:p>
                      <a:pPr algn="ctr" fontAlgn="ctr"/>
                      <a:endParaRPr sz="1000" b="0" i="0">
                        <a:solidFill>
                          <a:srgbClr val="000000"/>
                        </a:solidFill>
                        <a:latin typeface="华文楷体" panose="02010600040101010101" charset="-122"/>
                        <a:ea typeface="华文楷体" panose="02010600040101010101" charset="-122"/>
                      </a:endParaRPr>
                    </a:p>
                  </a:txBody>
                  <a:tcPr marL="6667" marR="6667" marT="6667" marB="0" anchor="ctr" anchorCtr="0">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lnT w="12700" cap="flat" cmpd="sng">
                      <a:solidFill>
                        <a:schemeClr val="bg1">
                          <a:lumMod val="75000"/>
                        </a:schemeClr>
                      </a:solidFill>
                      <a:prstDash val="solid"/>
                      <a:headEnd type="none" w="med" len="med"/>
                      <a:tailEnd type="none" w="med" len="med"/>
                    </a:lnT>
                    <a:lnB w="12700" cap="flat" cmpd="sng">
                      <a:solidFill>
                        <a:schemeClr val="bg1">
                          <a:lumMod val="75000"/>
                        </a:schemeClr>
                      </a:solidFill>
                      <a:prstDash val="solid"/>
                      <a:headEnd type="none" w="med" len="med"/>
                      <a:tailEnd type="none" w="med" len="med"/>
                    </a:lnB>
                    <a:solidFill>
                      <a:srgbClr val="FFFFCC"/>
                    </a:solidFill>
                  </a:tcPr>
                </a:tc>
                <a:tc>
                  <a:txBody>
                    <a:bodyPr/>
                    <a:p>
                      <a:pPr algn="ctr" fontAlgn="ctr"/>
                      <a:r>
                        <a:rPr lang="en-US" altLang="zh-CN" sz="1000" b="1" i="0">
                          <a:solidFill>
                            <a:srgbClr val="000000"/>
                          </a:solidFill>
                          <a:latin typeface="华文楷体" panose="02010600040101010101" charset="-122"/>
                          <a:ea typeface="华文楷体" panose="02010600040101010101" charset="-122"/>
                        </a:rPr>
                        <a:t>10.6</a:t>
                      </a:r>
                      <a:endParaRPr lang="en-US" altLang="zh-CN" sz="1000" b="1" i="0">
                        <a:solidFill>
                          <a:srgbClr val="000000"/>
                        </a:solidFill>
                        <a:latin typeface="华文楷体" panose="02010600040101010101" charset="-122"/>
                        <a:ea typeface="华文楷体" panose="02010600040101010101" charset="-122"/>
                      </a:endParaRPr>
                    </a:p>
                  </a:txBody>
                  <a:tcPr marL="6667" marR="6667" marT="6667" marB="0" anchor="ctr" anchorCtr="0">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lnT w="12700" cap="flat" cmpd="sng">
                      <a:solidFill>
                        <a:schemeClr val="bg1">
                          <a:lumMod val="75000"/>
                        </a:schemeClr>
                      </a:solidFill>
                      <a:prstDash val="solid"/>
                      <a:headEnd type="none" w="med" len="med"/>
                      <a:tailEnd type="none" w="med" len="med"/>
                    </a:lnT>
                    <a:lnB w="12700" cap="flat" cmpd="sng">
                      <a:solidFill>
                        <a:schemeClr val="bg1">
                          <a:lumMod val="75000"/>
                        </a:schemeClr>
                      </a:solidFill>
                      <a:prstDash val="solid"/>
                      <a:headEnd type="none" w="med" len="med"/>
                      <a:tailEnd type="none" w="med" len="med"/>
                    </a:lnB>
                    <a:solidFill>
                      <a:srgbClr val="FFFFCC"/>
                    </a:solidFill>
                  </a:tcPr>
                </a:tc>
                <a:tc>
                  <a:txBody>
                    <a:bodyPr/>
                    <a:p>
                      <a:pPr algn="l" fontAlgn="ctr"/>
                      <a:endParaRPr sz="1000" b="0" i="0">
                        <a:solidFill>
                          <a:srgbClr val="000000"/>
                        </a:solidFill>
                        <a:latin typeface="华文楷体" panose="02010600040101010101" charset="-122"/>
                        <a:ea typeface="华文楷体" panose="02010600040101010101" charset="-122"/>
                      </a:endParaRPr>
                    </a:p>
                  </a:txBody>
                  <a:tcPr marL="6667" marR="6667" marT="6667" marB="0" anchor="ctr" anchorCtr="0">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lnT w="12700" cap="flat" cmpd="sng">
                      <a:solidFill>
                        <a:schemeClr val="bg1">
                          <a:lumMod val="75000"/>
                        </a:schemeClr>
                      </a:solidFill>
                      <a:prstDash val="solid"/>
                      <a:headEnd type="none" w="med" len="med"/>
                      <a:tailEnd type="none" w="med" len="med"/>
                    </a:lnT>
                    <a:lnB w="12700" cap="flat" cmpd="sng">
                      <a:solidFill>
                        <a:schemeClr val="bg1">
                          <a:lumMod val="75000"/>
                        </a:schemeClr>
                      </a:solidFill>
                      <a:prstDash val="solid"/>
                      <a:headEnd type="none" w="med" len="med"/>
                      <a:tailEnd type="none" w="med" len="med"/>
                    </a:lnB>
                    <a:solidFill>
                      <a:srgbClr val="FFFFCC"/>
                    </a:solidFill>
                  </a:tcPr>
                </a:tc>
              </a:tr>
              <a:tr h="341630">
                <a:tc gridSpan="3">
                  <a:txBody>
                    <a:bodyPr/>
                    <a:p>
                      <a:pPr algn="ctr" fontAlgn="ctr"/>
                      <a:r>
                        <a:rPr lang="en-US" altLang="zh-CN" sz="1000" b="1" i="0">
                          <a:solidFill>
                            <a:srgbClr val="000000"/>
                          </a:solidFill>
                          <a:latin typeface="华文楷体" panose="02010600040101010101" charset="-122"/>
                          <a:ea typeface="华文楷体" panose="02010600040101010101" charset="-122"/>
                        </a:rPr>
                        <a:t>Total</a:t>
                      </a:r>
                      <a:endParaRPr lang="en-US" altLang="zh-CN" sz="1000" b="1" i="0">
                        <a:solidFill>
                          <a:srgbClr val="000000"/>
                        </a:solidFill>
                        <a:latin typeface="华文楷体" panose="02010600040101010101" charset="-122"/>
                        <a:ea typeface="华文楷体" panose="02010600040101010101" charset="-122"/>
                      </a:endParaRPr>
                    </a:p>
                  </a:txBody>
                  <a:tcPr marL="6667" marR="6667" marT="6667" marB="0" anchor="ctr" anchorCtr="0">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lnT w="12700" cap="flat" cmpd="sng">
                      <a:solidFill>
                        <a:schemeClr val="bg1">
                          <a:lumMod val="75000"/>
                        </a:schemeClr>
                      </a:solidFill>
                      <a:prstDash val="solid"/>
                      <a:headEnd type="none" w="med" len="med"/>
                      <a:tailEnd type="none" w="med" len="med"/>
                    </a:lnT>
                    <a:lnB w="12700" cap="flat" cmpd="sng">
                      <a:solidFill>
                        <a:schemeClr val="bg1">
                          <a:lumMod val="75000"/>
                        </a:schemeClr>
                      </a:solidFill>
                      <a:prstDash val="solid"/>
                      <a:headEnd type="none" w="med" len="med"/>
                      <a:tailEnd type="none" w="med" len="med"/>
                    </a:lnB>
                    <a:solidFill>
                      <a:srgbClr val="F2F2F2"/>
                    </a:solidFill>
                  </a:tcPr>
                </a:tc>
                <a:tc hMerge="1">
                  <a:tcPr>
                    <a:lnT w="12700" cap="flat" cmpd="sng">
                      <a:solidFill>
                        <a:schemeClr val="bg1">
                          <a:lumMod val="75000"/>
                        </a:schemeClr>
                      </a:solidFill>
                      <a:prstDash val="solid"/>
                      <a:headEnd type="none" w="med" len="med"/>
                      <a:tailEnd type="none" w="med" len="med"/>
                    </a:lnT>
                    <a:lnB w="12700" cap="flat" cmpd="sng">
                      <a:solidFill>
                        <a:schemeClr val="bg1">
                          <a:lumMod val="75000"/>
                        </a:schemeClr>
                      </a:solidFill>
                      <a:prstDash val="solid"/>
                      <a:headEnd type="none" w="med" len="med"/>
                      <a:tailEnd type="none" w="med" len="med"/>
                    </a:lnB>
                  </a:tcPr>
                </a:tc>
                <a:tc hMerge="1">
                  <a:tcPr>
                    <a:lnR w="12700" cap="flat" cmpd="sng">
                      <a:solidFill>
                        <a:schemeClr val="bg1">
                          <a:lumMod val="75000"/>
                        </a:schemeClr>
                      </a:solidFill>
                      <a:prstDash val="solid"/>
                      <a:headEnd type="none" w="med" len="med"/>
                      <a:tailEnd type="none" w="med" len="med"/>
                    </a:lnR>
                    <a:lnT w="12700" cap="flat" cmpd="sng">
                      <a:solidFill>
                        <a:schemeClr val="bg1">
                          <a:lumMod val="75000"/>
                        </a:schemeClr>
                      </a:solidFill>
                      <a:prstDash val="solid"/>
                      <a:headEnd type="none" w="med" len="med"/>
                      <a:tailEnd type="none" w="med" len="med"/>
                    </a:lnT>
                    <a:lnB w="12700" cap="flat" cmpd="sng">
                      <a:solidFill>
                        <a:schemeClr val="bg1">
                          <a:lumMod val="75000"/>
                        </a:schemeClr>
                      </a:solidFill>
                      <a:prstDash val="solid"/>
                      <a:headEnd type="none" w="med" len="med"/>
                      <a:tailEnd type="none" w="med" len="med"/>
                    </a:lnB>
                  </a:tcPr>
                </a:tc>
                <a:tc>
                  <a:txBody>
                    <a:bodyPr/>
                    <a:p>
                      <a:pPr algn="ctr" fontAlgn="ctr"/>
                      <a:endParaRPr sz="1000" b="0" i="0">
                        <a:solidFill>
                          <a:srgbClr val="000000"/>
                        </a:solidFill>
                        <a:latin typeface="华文楷体" panose="02010600040101010101" charset="-122"/>
                        <a:ea typeface="华文楷体" panose="02010600040101010101" charset="-122"/>
                      </a:endParaRPr>
                    </a:p>
                  </a:txBody>
                  <a:tcPr marL="6667" marR="6667" marT="6667" marB="0" anchor="ctr" anchorCtr="0">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lnT w="12700" cap="flat" cmpd="sng">
                      <a:solidFill>
                        <a:schemeClr val="bg1">
                          <a:lumMod val="75000"/>
                        </a:schemeClr>
                      </a:solidFill>
                      <a:prstDash val="solid"/>
                      <a:headEnd type="none" w="med" len="med"/>
                      <a:tailEnd type="none" w="med" len="med"/>
                    </a:lnT>
                    <a:lnB w="12700" cap="flat" cmpd="sng">
                      <a:solidFill>
                        <a:schemeClr val="bg1">
                          <a:lumMod val="75000"/>
                        </a:schemeClr>
                      </a:solidFill>
                      <a:prstDash val="solid"/>
                      <a:headEnd type="none" w="med" len="med"/>
                      <a:tailEnd type="none" w="med" len="med"/>
                    </a:lnB>
                    <a:solidFill>
                      <a:srgbClr val="F2F2F2"/>
                    </a:solidFill>
                  </a:tcPr>
                </a:tc>
                <a:tc>
                  <a:txBody>
                    <a:bodyPr/>
                    <a:p>
                      <a:pPr algn="ctr" fontAlgn="ctr"/>
                      <a:endParaRPr sz="1000" b="0" i="0">
                        <a:solidFill>
                          <a:srgbClr val="000000"/>
                        </a:solidFill>
                        <a:latin typeface="华文楷体" panose="02010600040101010101" charset="-122"/>
                        <a:ea typeface="华文楷体" panose="02010600040101010101" charset="-122"/>
                      </a:endParaRPr>
                    </a:p>
                  </a:txBody>
                  <a:tcPr marL="6667" marR="6667" marT="6667" marB="0" anchor="ctr" anchorCtr="0">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lnT w="12700" cap="flat" cmpd="sng">
                      <a:solidFill>
                        <a:schemeClr val="bg1">
                          <a:lumMod val="75000"/>
                        </a:schemeClr>
                      </a:solidFill>
                      <a:prstDash val="solid"/>
                      <a:headEnd type="none" w="med" len="med"/>
                      <a:tailEnd type="none" w="med" len="med"/>
                    </a:lnT>
                    <a:lnB w="12700" cap="flat" cmpd="sng">
                      <a:solidFill>
                        <a:schemeClr val="bg1">
                          <a:lumMod val="75000"/>
                        </a:schemeClr>
                      </a:solidFill>
                      <a:prstDash val="solid"/>
                      <a:headEnd type="none" w="med" len="med"/>
                      <a:tailEnd type="none" w="med" len="med"/>
                    </a:lnB>
                    <a:solidFill>
                      <a:srgbClr val="F2F2F2"/>
                    </a:solidFill>
                  </a:tcPr>
                </a:tc>
                <a:tc>
                  <a:txBody>
                    <a:bodyPr/>
                    <a:p>
                      <a:pPr algn="ctr" fontAlgn="ctr"/>
                      <a:endParaRPr sz="1000" b="0" i="0">
                        <a:solidFill>
                          <a:srgbClr val="000000"/>
                        </a:solidFill>
                        <a:latin typeface="华文楷体" panose="02010600040101010101" charset="-122"/>
                        <a:ea typeface="华文楷体" panose="02010600040101010101" charset="-122"/>
                      </a:endParaRPr>
                    </a:p>
                  </a:txBody>
                  <a:tcPr marL="6667" marR="6667" marT="6667" marB="0" anchor="ctr" anchorCtr="0">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lnT w="12700" cap="flat" cmpd="sng">
                      <a:solidFill>
                        <a:schemeClr val="bg1">
                          <a:lumMod val="75000"/>
                        </a:schemeClr>
                      </a:solidFill>
                      <a:prstDash val="solid"/>
                      <a:headEnd type="none" w="med" len="med"/>
                      <a:tailEnd type="none" w="med" len="med"/>
                    </a:lnT>
                    <a:lnB w="12700" cap="flat" cmpd="sng">
                      <a:solidFill>
                        <a:schemeClr val="bg1">
                          <a:lumMod val="75000"/>
                        </a:schemeClr>
                      </a:solidFill>
                      <a:prstDash val="solid"/>
                      <a:headEnd type="none" w="med" len="med"/>
                      <a:tailEnd type="none" w="med" len="med"/>
                    </a:lnB>
                    <a:solidFill>
                      <a:srgbClr val="F2F2F2"/>
                    </a:solidFill>
                  </a:tcPr>
                </a:tc>
                <a:tc>
                  <a:txBody>
                    <a:bodyPr/>
                    <a:p>
                      <a:pPr algn="ctr" fontAlgn="ctr"/>
                      <a:endParaRPr sz="1000" b="0" i="0">
                        <a:solidFill>
                          <a:srgbClr val="000000"/>
                        </a:solidFill>
                        <a:latin typeface="华文楷体" panose="02010600040101010101" charset="-122"/>
                        <a:ea typeface="华文楷体" panose="02010600040101010101" charset="-122"/>
                      </a:endParaRPr>
                    </a:p>
                  </a:txBody>
                  <a:tcPr marL="6667" marR="6667" marT="6667" marB="0" anchor="ctr" anchorCtr="0">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lnT w="12700" cap="flat" cmpd="sng">
                      <a:solidFill>
                        <a:schemeClr val="bg1">
                          <a:lumMod val="75000"/>
                        </a:schemeClr>
                      </a:solidFill>
                      <a:prstDash val="solid"/>
                      <a:headEnd type="none" w="med" len="med"/>
                      <a:tailEnd type="none" w="med" len="med"/>
                    </a:lnT>
                    <a:lnB w="12700" cap="flat" cmpd="sng">
                      <a:solidFill>
                        <a:schemeClr val="bg1">
                          <a:lumMod val="75000"/>
                        </a:schemeClr>
                      </a:solidFill>
                      <a:prstDash val="solid"/>
                      <a:headEnd type="none" w="med" len="med"/>
                      <a:tailEnd type="none" w="med" len="med"/>
                    </a:lnB>
                    <a:solidFill>
                      <a:srgbClr val="F2F2F2"/>
                    </a:solidFill>
                  </a:tcPr>
                </a:tc>
                <a:tc>
                  <a:txBody>
                    <a:bodyPr/>
                    <a:p>
                      <a:pPr algn="ctr" fontAlgn="ctr"/>
                      <a:r>
                        <a:rPr lang="en-US" altLang="zh-CN" sz="1000" b="1" i="0">
                          <a:solidFill>
                            <a:srgbClr val="FF0000"/>
                          </a:solidFill>
                          <a:latin typeface="华文楷体" panose="02010600040101010101" charset="-122"/>
                          <a:ea typeface="华文楷体" panose="02010600040101010101" charset="-122"/>
                        </a:rPr>
                        <a:t>2030.24</a:t>
                      </a:r>
                      <a:endParaRPr lang="en-US" altLang="zh-CN" sz="1000" b="1" i="0">
                        <a:solidFill>
                          <a:srgbClr val="FF0000"/>
                        </a:solidFill>
                        <a:latin typeface="华文楷体" panose="02010600040101010101" charset="-122"/>
                        <a:ea typeface="华文楷体" panose="02010600040101010101" charset="-122"/>
                      </a:endParaRPr>
                    </a:p>
                  </a:txBody>
                  <a:tcPr marL="6667" marR="6667" marT="6667" marB="0" anchor="ctr" anchorCtr="0">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lnT w="12700" cap="flat" cmpd="sng">
                      <a:solidFill>
                        <a:schemeClr val="bg1">
                          <a:lumMod val="75000"/>
                        </a:schemeClr>
                      </a:solidFill>
                      <a:prstDash val="solid"/>
                      <a:headEnd type="none" w="med" len="med"/>
                      <a:tailEnd type="none" w="med" len="med"/>
                    </a:lnT>
                    <a:lnB w="12700" cap="flat" cmpd="sng">
                      <a:solidFill>
                        <a:schemeClr val="bg1">
                          <a:lumMod val="75000"/>
                        </a:schemeClr>
                      </a:solidFill>
                      <a:prstDash val="solid"/>
                      <a:headEnd type="none" w="med" len="med"/>
                      <a:tailEnd type="none" w="med" len="med"/>
                    </a:lnB>
                    <a:solidFill>
                      <a:srgbClr val="F2F2F2"/>
                    </a:solidFill>
                  </a:tcPr>
                </a:tc>
                <a:tc>
                  <a:txBody>
                    <a:bodyPr/>
                    <a:p>
                      <a:pPr algn="l" fontAlgn="ctr"/>
                      <a:r>
                        <a:rPr lang="zh-CN" altLang="en-US" sz="1000" b="1" i="0">
                          <a:solidFill>
                            <a:srgbClr val="000000"/>
                          </a:solidFill>
                          <a:latin typeface="华文楷体" panose="02010600040101010101" charset="-122"/>
                          <a:ea typeface="华文楷体" panose="02010600040101010101" charset="-122"/>
                        </a:rPr>
                        <a:t>仅设备转移过程的固定资产投资费，不含备品备件及维护保养费用</a:t>
                      </a:r>
                      <a:endParaRPr lang="zh-CN" altLang="en-US" sz="1000" b="1" i="0">
                        <a:solidFill>
                          <a:srgbClr val="000000"/>
                        </a:solidFill>
                        <a:latin typeface="华文楷体" panose="02010600040101010101" charset="-122"/>
                        <a:ea typeface="华文楷体" panose="02010600040101010101" charset="-122"/>
                      </a:endParaRPr>
                    </a:p>
                  </a:txBody>
                  <a:tcPr marL="6667" marR="6667" marT="6667" marB="0" anchor="ctr" anchorCtr="0">
                    <a:lnL w="12700" cap="flat" cmpd="sng">
                      <a:solidFill>
                        <a:schemeClr val="bg1">
                          <a:lumMod val="75000"/>
                        </a:schemeClr>
                      </a:solidFill>
                      <a:prstDash val="solid"/>
                      <a:headEnd type="none" w="med" len="med"/>
                      <a:tailEnd type="none" w="med" len="med"/>
                    </a:lnL>
                    <a:lnR w="12700" cap="flat" cmpd="sng">
                      <a:solidFill>
                        <a:schemeClr val="bg1">
                          <a:lumMod val="75000"/>
                        </a:schemeClr>
                      </a:solidFill>
                      <a:prstDash val="solid"/>
                      <a:headEnd type="none" w="med" len="med"/>
                      <a:tailEnd type="none" w="med" len="med"/>
                    </a:lnR>
                    <a:lnT w="12700" cap="flat" cmpd="sng">
                      <a:solidFill>
                        <a:schemeClr val="bg1">
                          <a:lumMod val="75000"/>
                        </a:schemeClr>
                      </a:solidFill>
                      <a:prstDash val="solid"/>
                      <a:headEnd type="none" w="med" len="med"/>
                      <a:tailEnd type="none" w="med" len="med"/>
                    </a:lnT>
                    <a:lnB w="12700" cap="flat" cmpd="sng">
                      <a:solidFill>
                        <a:schemeClr val="bg1">
                          <a:lumMod val="75000"/>
                        </a:schemeClr>
                      </a:solidFill>
                      <a:prstDash val="solid"/>
                      <a:headEnd type="none" w="med" len="med"/>
                      <a:tailEnd type="none" w="med" len="med"/>
                    </a:lnB>
                    <a:solidFill>
                      <a:srgbClr val="F2F2F2"/>
                    </a:solidFill>
                  </a:tcPr>
                </a:tc>
              </a:tr>
            </a:tbl>
          </a:graphicData>
        </a:graphic>
      </p:graphicFrame>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13"/>
          <p:cNvSpPr txBox="1"/>
          <p:nvPr/>
        </p:nvSpPr>
        <p:spPr>
          <a:xfrm>
            <a:off x="911225" y="252730"/>
            <a:ext cx="9049385" cy="460375"/>
          </a:xfrm>
          <a:prstGeom prst="rect">
            <a:avLst/>
          </a:prstGeom>
          <a:noFill/>
        </p:spPr>
        <p:txBody>
          <a:bodyPr wrap="square" rtlCol="0">
            <a:spAutoFit/>
            <a:scene3d>
              <a:camera prst="orthographicFront"/>
              <a:lightRig rig="threePt" dir="t"/>
            </a:scene3d>
            <a:sp3d contourW="12700"/>
          </a:bodyPr>
          <a:lstStyle>
            <a:defPPr>
              <a:defRPr lang="en-US"/>
            </a:defPPr>
            <a:lvl1pPr>
              <a:defRPr b="1" spc="282">
                <a:solidFill>
                  <a:schemeClr val="tx1">
                    <a:lumMod val="50000"/>
                    <a:lumOff val="50000"/>
                  </a:schemeClr>
                </a:solidFill>
                <a:latin typeface="微软雅黑" panose="020B0503020204020204" pitchFamily="34" charset="-122"/>
                <a:ea typeface="微软雅黑" panose="020B0503020204020204" pitchFamily="34" charset="-122"/>
              </a:defRPr>
            </a:lvl1pPr>
          </a:lstStyle>
          <a:p>
            <a:pPr latinLnBrk="1"/>
            <a:r>
              <a:rPr lang="en-US" altLang="zh-CN" sz="2400" dirty="0">
                <a:solidFill>
                  <a:srgbClr val="000000"/>
                </a:solidFill>
                <a:latin typeface="楷体" panose="02010609060101010101" pitchFamily="49" charset="-122"/>
                <a:ea typeface="楷体" panose="02010609060101010101" pitchFamily="49" charset="-122"/>
                <a:sym typeface="楷体" panose="02010609060101010101" pitchFamily="49" charset="-122"/>
              </a:rPr>
              <a:t>⑦ </a:t>
            </a:r>
            <a:r>
              <a:rPr lang="en-US" altLang="zh-CN" sz="2400" dirty="0">
                <a:solidFill>
                  <a:srgbClr val="000000"/>
                </a:solidFill>
                <a:latin typeface="楷体" panose="02010609060101010101" pitchFamily="49" charset="-122"/>
                <a:ea typeface="楷体" panose="02010609060101010101" pitchFamily="49" charset="-122"/>
                <a:sym typeface="楷体" panose="02010609060101010101" pitchFamily="49" charset="-122"/>
              </a:rPr>
              <a:t>R&amp;D</a:t>
            </a:r>
            <a:r>
              <a:rPr lang="zh-CN" altLang="en-US" sz="2400" dirty="0">
                <a:solidFill>
                  <a:srgbClr val="000000"/>
                </a:solidFill>
                <a:latin typeface="楷体" panose="02010609060101010101" pitchFamily="49" charset="-122"/>
                <a:ea typeface="楷体" panose="02010609060101010101" pitchFamily="49" charset="-122"/>
                <a:sym typeface="楷体" panose="02010609060101010101" pitchFamily="49" charset="-122"/>
              </a:rPr>
              <a:t>推进计划</a:t>
            </a:r>
            <a:r>
              <a:rPr lang="zh-CN" altLang="en-US" sz="2400" dirty="0">
                <a:solidFill>
                  <a:srgbClr val="000000"/>
                </a:solidFill>
                <a:latin typeface="楷体" panose="02010609060101010101" pitchFamily="49" charset="-122"/>
                <a:ea typeface="Modern H Bold" pitchFamily="2" charset="-127"/>
                <a:sym typeface="楷体" panose="02010609060101010101" pitchFamily="49" charset="-122"/>
              </a:rPr>
              <a:t> </a:t>
            </a:r>
            <a:r>
              <a:rPr lang="en-US" altLang="zh-CN" sz="2400" dirty="0">
                <a:solidFill>
                  <a:srgbClr val="000000"/>
                </a:solidFill>
                <a:latin typeface="楷体" panose="02010609060101010101" pitchFamily="49" charset="-122"/>
                <a:ea typeface="楷体" panose="02010609060101010101" pitchFamily="49" charset="-122"/>
                <a:sym typeface="楷体" panose="02010609060101010101" pitchFamily="49" charset="-122"/>
              </a:rPr>
              <a:t>(H6)</a:t>
            </a:r>
            <a:endParaRPr lang="zh-CN" altLang="en-US" sz="2400"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p:txBody>
      </p:sp>
      <p:sp>
        <p:nvSpPr>
          <p:cNvPr id="53250" name="모서리가 둥근 직사각형 99"/>
          <p:cNvSpPr/>
          <p:nvPr/>
        </p:nvSpPr>
        <p:spPr>
          <a:xfrm>
            <a:off x="1360170" y="923925"/>
            <a:ext cx="10548620" cy="1217295"/>
          </a:xfrm>
          <a:prstGeom prst="roundRect">
            <a:avLst>
              <a:gd name="adj" fmla="val 4292"/>
            </a:avLst>
          </a:prstGeom>
          <a:solidFill>
            <a:schemeClr val="bg1"/>
          </a:solidFill>
          <a:ln w="3175" cap="flat" cmpd="sng">
            <a:solidFill>
              <a:srgbClr val="A5A5A5"/>
            </a:solidFill>
            <a:prstDash val="solid"/>
            <a:bevel/>
            <a:headEnd type="none" w="med" len="med"/>
            <a:tailEnd type="none" w="med" len="med"/>
          </a:ln>
        </p:spPr>
        <p:txBody>
          <a:bodyPr anchor="ctr" anchorCtr="0"/>
          <a:p>
            <a:pPr algn="ctr" latinLnBrk="1">
              <a:lnSpc>
                <a:spcPct val="160000"/>
              </a:lnSpc>
              <a:buFont typeface="Wingdings" panose="05000000000000000000" pitchFamily="2" charset="2"/>
            </a:pPr>
            <a:endParaRPr lang="zh-CN" altLang="zh-CN" b="1" dirty="0">
              <a:solidFill>
                <a:srgbClr val="FFFFFF"/>
              </a:solidFill>
              <a:latin typeface="楷体" panose="02010609060101010101" pitchFamily="49" charset="-122"/>
              <a:ea typeface="현대하모니 L" pitchFamily="2" charset="-127"/>
              <a:sym typeface="楷体" panose="02010609060101010101" pitchFamily="49" charset="-122"/>
            </a:endParaRPr>
          </a:p>
        </p:txBody>
      </p:sp>
      <p:sp>
        <p:nvSpPr>
          <p:cNvPr id="53251" name="Text Box 94"/>
          <p:cNvSpPr/>
          <p:nvPr/>
        </p:nvSpPr>
        <p:spPr>
          <a:xfrm>
            <a:off x="1487805" y="980440"/>
            <a:ext cx="6193155" cy="1256665"/>
          </a:xfrm>
          <a:prstGeom prst="rect">
            <a:avLst/>
          </a:prstGeom>
          <a:noFill/>
          <a:ln w="9525">
            <a:noFill/>
          </a:ln>
        </p:spPr>
        <p:txBody>
          <a:bodyPr lIns="36000" tIns="36000" rIns="18000" bIns="36000" anchor="ctr" anchorCtr="0"/>
          <a:p>
            <a:pPr marL="90805" latinLnBrk="1">
              <a:spcBef>
                <a:spcPts val="600"/>
              </a:spcBef>
              <a:buFont typeface="Wingdings" panose="05000000000000000000" pitchFamily="2" charset="2"/>
              <a:buChar char="§"/>
            </a:pPr>
            <a:r>
              <a:rPr lang="en-US" altLang="zh-CN" sz="1300" dirty="0">
                <a:solidFill>
                  <a:srgbClr val="000000"/>
                </a:solidFill>
                <a:latin typeface="楷体" panose="02010609060101010101" pitchFamily="49" charset="-122"/>
                <a:ea typeface="楷体" panose="02010609060101010101" pitchFamily="49" charset="-122"/>
                <a:sym typeface="楷体" panose="02010609060101010101" pitchFamily="49" charset="-122"/>
              </a:rPr>
              <a:t> </a:t>
            </a:r>
            <a:r>
              <a:rPr lang="zh-CN" altLang="en-US" sz="1300" dirty="0">
                <a:solidFill>
                  <a:srgbClr val="000000"/>
                </a:solidFill>
                <a:latin typeface="楷体" panose="02010609060101010101" pitchFamily="49" charset="-122"/>
                <a:ea typeface="楷体" panose="02010609060101010101" pitchFamily="49" charset="-122"/>
                <a:sym typeface="楷体" panose="02010609060101010101" pitchFamily="49" charset="-122"/>
              </a:rPr>
              <a:t>开发车型 </a:t>
            </a:r>
            <a:r>
              <a:rPr lang="en-US" altLang="zh-CN" sz="1300" dirty="0">
                <a:solidFill>
                  <a:srgbClr val="000000"/>
                </a:solidFill>
                <a:latin typeface="楷体" panose="02010609060101010101" pitchFamily="49" charset="-122"/>
                <a:ea typeface="楷体" panose="02010609060101010101" pitchFamily="49" charset="-122"/>
                <a:sym typeface="楷体" panose="02010609060101010101" pitchFamily="49" charset="-122"/>
              </a:rPr>
              <a:t>: </a:t>
            </a:r>
            <a:r>
              <a:rPr lang="zh-CN" sz="1300" dirty="0">
                <a:solidFill>
                  <a:srgbClr val="000000"/>
                </a:solidFill>
                <a:latin typeface="楷体" panose="02010609060101010101" pitchFamily="49" charset="-122"/>
                <a:ea typeface="楷体" panose="02010609060101010101" pitchFamily="49" charset="-122"/>
                <a:sym typeface="楷体" panose="02010609060101010101" pitchFamily="49" charset="-122"/>
              </a:rPr>
              <a:t>奔驰重卡</a:t>
            </a:r>
            <a:endParaRPr lang="zh-CN" sz="1300"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a:p>
            <a:pPr marL="90805" latinLnBrk="1">
              <a:spcBef>
                <a:spcPts val="600"/>
              </a:spcBef>
              <a:buFont typeface="Wingdings" panose="05000000000000000000" pitchFamily="2" charset="2"/>
              <a:buChar char="§"/>
            </a:pPr>
            <a:r>
              <a:rPr lang="en-US" altLang="zh-CN" sz="1300" dirty="0">
                <a:solidFill>
                  <a:srgbClr val="000000"/>
                </a:solidFill>
                <a:latin typeface="楷体" panose="02010609060101010101" pitchFamily="49" charset="-122"/>
                <a:ea typeface="楷体" panose="02010609060101010101" pitchFamily="49" charset="-122"/>
                <a:sym typeface="楷体" panose="02010609060101010101" pitchFamily="49" charset="-122"/>
              </a:rPr>
              <a:t> </a:t>
            </a:r>
            <a:r>
              <a:rPr lang="zh-CN" altLang="en-US" sz="1300" dirty="0">
                <a:solidFill>
                  <a:srgbClr val="000000"/>
                </a:solidFill>
                <a:latin typeface="楷体" panose="02010609060101010101" pitchFamily="49" charset="-122"/>
                <a:ea typeface="楷体" panose="02010609060101010101" pitchFamily="49" charset="-122"/>
                <a:sym typeface="楷体" panose="02010609060101010101" pitchFamily="49" charset="-122"/>
              </a:rPr>
              <a:t>销售区域 </a:t>
            </a:r>
            <a:r>
              <a:rPr lang="en-US" altLang="zh-CN" sz="1300" dirty="0">
                <a:solidFill>
                  <a:srgbClr val="000000"/>
                </a:solidFill>
                <a:latin typeface="楷体" panose="02010609060101010101" pitchFamily="49" charset="-122"/>
                <a:ea typeface="楷体" panose="02010609060101010101" pitchFamily="49" charset="-122"/>
                <a:sym typeface="楷体" panose="02010609060101010101" pitchFamily="49" charset="-122"/>
              </a:rPr>
              <a:t>: </a:t>
            </a:r>
            <a:r>
              <a:rPr lang="zh-CN" sz="1300" dirty="0">
                <a:solidFill>
                  <a:srgbClr val="000000"/>
                </a:solidFill>
                <a:latin typeface="楷体" panose="02010609060101010101" pitchFamily="49" charset="-122"/>
                <a:ea typeface="楷体" panose="02010609060101010101" pitchFamily="49" charset="-122"/>
                <a:sym typeface="楷体" panose="02010609060101010101" pitchFamily="49" charset="-122"/>
              </a:rPr>
              <a:t>海外</a:t>
            </a:r>
            <a:r>
              <a:rPr lang="en-US" altLang="zh-CN" sz="1300" dirty="0">
                <a:solidFill>
                  <a:srgbClr val="000000"/>
                </a:solidFill>
                <a:latin typeface="楷体" panose="02010609060101010101" pitchFamily="49" charset="-122"/>
                <a:ea typeface="楷体" panose="02010609060101010101" pitchFamily="49" charset="-122"/>
                <a:sym typeface="楷体" panose="02010609060101010101" pitchFamily="49" charset="-122"/>
              </a:rPr>
              <a:t>    </a:t>
            </a:r>
            <a:r>
              <a:rPr lang="zh-CN" altLang="en-US" sz="1300" dirty="0">
                <a:solidFill>
                  <a:srgbClr val="000000"/>
                </a:solidFill>
                <a:latin typeface="楷体" panose="02010609060101010101" pitchFamily="49" charset="-122"/>
                <a:ea typeface="楷体" panose="02010609060101010101" pitchFamily="49" charset="-122"/>
                <a:sym typeface="楷体" panose="02010609060101010101" pitchFamily="49" charset="-122"/>
              </a:rPr>
              <a:t>产地：德国</a:t>
            </a:r>
            <a:r>
              <a:rPr lang="en-US" altLang="zh-CN" sz="1300" dirty="0">
                <a:solidFill>
                  <a:srgbClr val="000000"/>
                </a:solidFill>
                <a:latin typeface="楷体" panose="02010609060101010101" pitchFamily="49" charset="-122"/>
                <a:ea typeface="楷体" panose="02010609060101010101" pitchFamily="49" charset="-122"/>
                <a:sym typeface="楷体" panose="02010609060101010101" pitchFamily="49" charset="-122"/>
              </a:rPr>
              <a:t>    </a:t>
            </a:r>
            <a:r>
              <a:rPr lang="zh-CN" altLang="en-US" sz="1300" dirty="0">
                <a:solidFill>
                  <a:srgbClr val="000000"/>
                </a:solidFill>
                <a:latin typeface="楷体" panose="02010609060101010101" pitchFamily="49" charset="-122"/>
                <a:ea typeface="楷体" panose="02010609060101010101" pitchFamily="49" charset="-122"/>
                <a:sym typeface="楷体" panose="02010609060101010101" pitchFamily="49" charset="-122"/>
              </a:rPr>
              <a:t>座椅产地：斯洛伐克</a:t>
            </a:r>
            <a:endParaRPr lang="zh-CN" sz="1300"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a:p>
            <a:pPr marL="90805" latinLnBrk="1">
              <a:spcBef>
                <a:spcPts val="600"/>
              </a:spcBef>
              <a:buFont typeface="Wingdings" panose="05000000000000000000" pitchFamily="2" charset="2"/>
              <a:buChar char="§"/>
            </a:pPr>
            <a:r>
              <a:rPr lang="en-US" altLang="zh-CN" sz="1300" dirty="0">
                <a:solidFill>
                  <a:srgbClr val="000000"/>
                </a:solidFill>
                <a:latin typeface="楷体" panose="02010609060101010101" pitchFamily="49" charset="-122"/>
                <a:ea typeface="楷体" panose="02010609060101010101" pitchFamily="49" charset="-122"/>
                <a:sym typeface="楷体" panose="02010609060101010101" pitchFamily="49" charset="-122"/>
              </a:rPr>
              <a:t>  </a:t>
            </a:r>
            <a:r>
              <a:rPr lang="zh-CN" altLang="en-US" sz="1300" dirty="0">
                <a:solidFill>
                  <a:srgbClr val="000000"/>
                </a:solidFill>
                <a:latin typeface="楷体" panose="02010609060101010101" pitchFamily="49" charset="-122"/>
                <a:ea typeface="楷体" panose="02010609060101010101" pitchFamily="49" charset="-122"/>
                <a:sym typeface="楷体" panose="02010609060101010101" pitchFamily="49" charset="-122"/>
              </a:rPr>
              <a:t>产量 </a:t>
            </a:r>
            <a:r>
              <a:rPr lang="en-US" altLang="zh-CN" sz="1300" dirty="0">
                <a:solidFill>
                  <a:srgbClr val="000000"/>
                </a:solidFill>
                <a:latin typeface="楷体" panose="02010609060101010101" pitchFamily="49" charset="-122"/>
                <a:ea typeface="楷体" panose="02010609060101010101" pitchFamily="49" charset="-122"/>
                <a:sym typeface="楷体" panose="02010609060101010101" pitchFamily="49" charset="-122"/>
              </a:rPr>
              <a:t>: 50,000 </a:t>
            </a:r>
            <a:r>
              <a:rPr lang="zh-CN" altLang="en-US" sz="1300" dirty="0">
                <a:solidFill>
                  <a:srgbClr val="000000"/>
                </a:solidFill>
                <a:latin typeface="楷体" panose="02010609060101010101" pitchFamily="49" charset="-122"/>
                <a:ea typeface="楷体" panose="02010609060101010101" pitchFamily="49" charset="-122"/>
                <a:sym typeface="楷体" panose="02010609060101010101" pitchFamily="49" charset="-122"/>
              </a:rPr>
              <a:t>台</a:t>
            </a:r>
            <a:r>
              <a:rPr lang="en-US" altLang="zh-CN" sz="1300" dirty="0">
                <a:solidFill>
                  <a:srgbClr val="000000"/>
                </a:solidFill>
                <a:latin typeface="楷体" panose="02010609060101010101" pitchFamily="49" charset="-122"/>
                <a:ea typeface="楷体" panose="02010609060101010101" pitchFamily="49" charset="-122"/>
                <a:sym typeface="楷体" panose="02010609060101010101" pitchFamily="49" charset="-122"/>
              </a:rPr>
              <a:t>/</a:t>
            </a:r>
            <a:r>
              <a:rPr lang="zh-CN" altLang="en-US" sz="1300" dirty="0">
                <a:solidFill>
                  <a:srgbClr val="000000"/>
                </a:solidFill>
                <a:latin typeface="楷体" panose="02010609060101010101" pitchFamily="49" charset="-122"/>
                <a:ea typeface="楷体" panose="02010609060101010101" pitchFamily="49" charset="-122"/>
                <a:sym typeface="楷体" panose="02010609060101010101" pitchFamily="49" charset="-122"/>
              </a:rPr>
              <a:t>年</a:t>
            </a:r>
            <a:r>
              <a:rPr lang="en-US" altLang="zh-CN" sz="1300" dirty="0">
                <a:solidFill>
                  <a:srgbClr val="000000"/>
                </a:solidFill>
                <a:latin typeface="楷体" panose="02010609060101010101" pitchFamily="49" charset="-122"/>
                <a:ea typeface="楷体" panose="02010609060101010101" pitchFamily="49" charset="-122"/>
                <a:sym typeface="楷体" panose="02010609060101010101" pitchFamily="49" charset="-122"/>
              </a:rPr>
              <a:t>          </a:t>
            </a:r>
            <a:r>
              <a:rPr lang="zh-CN" altLang="en-US" sz="1300" dirty="0">
                <a:solidFill>
                  <a:srgbClr val="000000"/>
                </a:solidFill>
                <a:latin typeface="楷体" panose="02010609060101010101" pitchFamily="49" charset="-122"/>
                <a:ea typeface="楷体" panose="02010609060101010101" pitchFamily="49" charset="-122"/>
                <a:sym typeface="楷体" panose="02010609060101010101" pitchFamily="49" charset="-122"/>
              </a:rPr>
              <a:t>产品式样：重卡驾驶员、副驾驶员座椅</a:t>
            </a:r>
            <a:endParaRPr lang="zh-CN" altLang="en-US" dirty="0">
              <a:latin typeface="Arial" panose="020B0604020202020204" pitchFamily="34" charset="0"/>
            </a:endParaRPr>
          </a:p>
        </p:txBody>
      </p:sp>
      <p:sp>
        <p:nvSpPr>
          <p:cNvPr id="53254" name="오각형 56"/>
          <p:cNvSpPr/>
          <p:nvPr/>
        </p:nvSpPr>
        <p:spPr>
          <a:xfrm>
            <a:off x="196215" y="930275"/>
            <a:ext cx="935355" cy="1245870"/>
          </a:xfrm>
          <a:prstGeom prst="homePlate">
            <a:avLst>
              <a:gd name="adj" fmla="val 11375"/>
            </a:avLst>
          </a:prstGeom>
          <a:solidFill>
            <a:srgbClr val="F2F2F2"/>
          </a:solidFill>
          <a:ln w="9525" cap="flat" cmpd="sng">
            <a:solidFill>
              <a:srgbClr val="7F7F7F"/>
            </a:solidFill>
            <a:prstDash val="solid"/>
            <a:miter/>
            <a:headEnd type="none" w="med" len="med"/>
            <a:tailEnd type="none" w="med" len="med"/>
          </a:ln>
        </p:spPr>
        <p:txBody>
          <a:bodyPr wrap="none" anchor="ctr" anchorCtr="0"/>
          <a:p>
            <a:pPr algn="ctr" latinLnBrk="1"/>
            <a:r>
              <a:rPr lang="zh-CN" altLang="en-US" sz="1500" b="1" dirty="0">
                <a:solidFill>
                  <a:srgbClr val="000000"/>
                </a:solidFill>
                <a:latin typeface="华文楷体" panose="02010600040101010101" charset="-122"/>
                <a:ea typeface="华文楷体" panose="02010600040101010101" charset="-122"/>
                <a:sym typeface="楷体" panose="02010609060101010101" pitchFamily="49" charset="-122"/>
              </a:rPr>
              <a:t>开发概要</a:t>
            </a:r>
            <a:endParaRPr lang="zh-CN" altLang="en-US" dirty="0">
              <a:latin typeface="华文楷体" panose="02010600040101010101" charset="-122"/>
              <a:ea typeface="华文楷体" panose="02010600040101010101" charset="-122"/>
            </a:endParaRPr>
          </a:p>
        </p:txBody>
      </p:sp>
      <p:sp>
        <p:nvSpPr>
          <p:cNvPr id="53255" name="AutoShape 605"/>
          <p:cNvSpPr/>
          <p:nvPr/>
        </p:nvSpPr>
        <p:spPr>
          <a:xfrm>
            <a:off x="1360170" y="2261870"/>
            <a:ext cx="10495915" cy="2651125"/>
          </a:xfrm>
          <a:prstGeom prst="roundRect">
            <a:avLst>
              <a:gd name="adj" fmla="val 4162"/>
            </a:avLst>
          </a:prstGeom>
          <a:noFill/>
          <a:ln w="9525" cap="flat" cmpd="sng">
            <a:solidFill>
              <a:srgbClr val="BFBFBF"/>
            </a:solidFill>
            <a:prstDash val="solid"/>
            <a:bevel/>
            <a:headEnd type="none" w="med" len="med"/>
            <a:tailEnd type="none" w="med" len="med"/>
          </a:ln>
        </p:spPr>
        <p:txBody>
          <a:bodyPr wrap="none" lIns="0" tIns="0" rIns="0" bIns="0"/>
          <a:p>
            <a:pPr>
              <a:spcBef>
                <a:spcPts val="500"/>
              </a:spcBef>
            </a:pPr>
            <a:r>
              <a:rPr lang="zh-CN" altLang="en-US" sz="1200" dirty="0">
                <a:solidFill>
                  <a:srgbClr val="000000"/>
                </a:solidFill>
                <a:latin typeface="楷体" panose="02010609060101010101" pitchFamily="49" charset="-122"/>
                <a:ea typeface="현대하모니 L" pitchFamily="2" charset="-127"/>
                <a:sym typeface="楷体" panose="02010609060101010101" pitchFamily="49" charset="-122"/>
              </a:rPr>
              <a:t>   </a:t>
            </a:r>
            <a:endParaRPr lang="en-US" altLang="zh-CN" sz="1200"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a:p>
            <a:pPr>
              <a:spcBef>
                <a:spcPts val="500"/>
              </a:spcBef>
            </a:pPr>
            <a:r>
              <a:rPr lang="en-US" altLang="zh-CN" sz="1200" dirty="0">
                <a:solidFill>
                  <a:srgbClr val="000000"/>
                </a:solidFill>
                <a:latin typeface="楷体" panose="02010609060101010101" pitchFamily="49" charset="-122"/>
                <a:ea typeface="楷体" panose="02010609060101010101" pitchFamily="49" charset="-122"/>
                <a:sym typeface="楷体" panose="02010609060101010101" pitchFamily="49" charset="-122"/>
              </a:rPr>
              <a:t> </a:t>
            </a:r>
            <a:endParaRPr lang="zh-CN" altLang="en-US" sz="1200" dirty="0">
              <a:solidFill>
                <a:srgbClr val="000000"/>
              </a:solidFill>
              <a:latin typeface="楷体" panose="02010609060101010101" pitchFamily="49" charset="-122"/>
              <a:ea typeface="현대하모니 L" pitchFamily="2" charset="-127"/>
              <a:sym typeface="楷体" panose="02010609060101010101" pitchFamily="49" charset="-122"/>
            </a:endParaRPr>
          </a:p>
        </p:txBody>
      </p:sp>
      <p:sp>
        <p:nvSpPr>
          <p:cNvPr id="53256" name="모서리가 둥근 직사각형 104"/>
          <p:cNvSpPr/>
          <p:nvPr/>
        </p:nvSpPr>
        <p:spPr>
          <a:xfrm>
            <a:off x="9262745" y="2833688"/>
            <a:ext cx="2189163" cy="1800225"/>
          </a:xfrm>
          <a:prstGeom prst="roundRect">
            <a:avLst>
              <a:gd name="adj" fmla="val 16667"/>
            </a:avLst>
          </a:prstGeom>
          <a:solidFill>
            <a:srgbClr val="CCFFCC"/>
          </a:solidFill>
          <a:ln w="9525" cap="flat" cmpd="sng">
            <a:solidFill>
              <a:srgbClr val="BFBFBF"/>
            </a:solidFill>
            <a:prstDash val="solid"/>
            <a:bevel/>
            <a:headEnd type="none" w="med" len="med"/>
            <a:tailEnd type="none" w="med" len="med"/>
          </a:ln>
        </p:spPr>
        <p:txBody>
          <a:bodyPr wrap="none" lIns="0" tIns="0" rIns="0" bIns="0" anchor="ctr" anchorCtr="0"/>
          <a:p>
            <a:pPr>
              <a:spcBef>
                <a:spcPts val="500"/>
              </a:spcBef>
            </a:pPr>
            <a:r>
              <a:rPr lang="en-US" altLang="zh-CN" sz="1100" dirty="0">
                <a:solidFill>
                  <a:srgbClr val="000000"/>
                </a:solidFill>
                <a:latin typeface="楷体" panose="02010609060101010101" pitchFamily="49" charset="-122"/>
                <a:ea typeface="楷体" panose="02010609060101010101" pitchFamily="49" charset="-122"/>
                <a:sym typeface="楷体" panose="02010609060101010101" pitchFamily="49" charset="-122"/>
              </a:rPr>
              <a:t> </a:t>
            </a:r>
            <a:r>
              <a:rPr lang="zh-CN" altLang="en-US" sz="1100" dirty="0">
                <a:solidFill>
                  <a:srgbClr val="000000"/>
                </a:solidFill>
                <a:latin typeface="楷体" panose="02010609060101010101" pitchFamily="49" charset="-122"/>
                <a:ea typeface="楷体" panose="02010609060101010101" pitchFamily="49" charset="-122"/>
                <a:sym typeface="楷体" panose="02010609060101010101" pitchFamily="49" charset="-122"/>
              </a:rPr>
              <a:t>▶ 新开发部件</a:t>
            </a:r>
            <a:endParaRPr lang="en-US" altLang="zh-CN" sz="1100"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a:p>
            <a:pPr>
              <a:spcBef>
                <a:spcPts val="500"/>
              </a:spcBef>
            </a:pPr>
            <a:r>
              <a:rPr lang="zh-CN" altLang="en-US" sz="1100" dirty="0">
                <a:solidFill>
                  <a:srgbClr val="000000"/>
                </a:solidFill>
                <a:latin typeface="楷体" panose="02010609060101010101" pitchFamily="49" charset="-122"/>
                <a:ea typeface="楷体" panose="02010609060101010101" pitchFamily="49" charset="-122"/>
                <a:sym typeface="楷体" panose="02010609060101010101" pitchFamily="49" charset="-122"/>
              </a:rPr>
              <a:t>   </a:t>
            </a:r>
            <a:r>
              <a:rPr lang="en-US" altLang="zh-CN" sz="1100" dirty="0">
                <a:solidFill>
                  <a:srgbClr val="000000"/>
                </a:solidFill>
                <a:latin typeface="楷体" panose="02010609060101010101" pitchFamily="49" charset="-122"/>
                <a:ea typeface="楷体" panose="02010609060101010101" pitchFamily="49" charset="-122"/>
                <a:sym typeface="楷体" panose="02010609060101010101" pitchFamily="49" charset="-122"/>
              </a:rPr>
              <a:t>- 1, </a:t>
            </a:r>
            <a:r>
              <a:rPr lang="zh-CN" altLang="en-US" sz="1100" dirty="0">
                <a:solidFill>
                  <a:srgbClr val="000000"/>
                </a:solidFill>
                <a:latin typeface="楷体" panose="02010609060101010101" pitchFamily="49" charset="-122"/>
                <a:ea typeface="楷体" panose="02010609060101010101" pitchFamily="49" charset="-122"/>
                <a:sym typeface="楷体" panose="02010609060101010101" pitchFamily="49" charset="-122"/>
              </a:rPr>
              <a:t>靠背及坐垫发泡</a:t>
            </a:r>
            <a:endParaRPr lang="en-US" altLang="zh-CN" sz="1100"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a:p>
            <a:pPr>
              <a:spcBef>
                <a:spcPts val="500"/>
              </a:spcBef>
            </a:pPr>
            <a:r>
              <a:rPr lang="en-US" altLang="zh-CN" sz="1100" dirty="0">
                <a:solidFill>
                  <a:srgbClr val="000000"/>
                </a:solidFill>
                <a:latin typeface="楷体" panose="02010609060101010101" pitchFamily="49" charset="-122"/>
                <a:ea typeface="楷体" panose="02010609060101010101" pitchFamily="49" charset="-122"/>
                <a:sym typeface="楷体" panose="02010609060101010101" pitchFamily="49" charset="-122"/>
              </a:rPr>
              <a:t>   - 1, </a:t>
            </a:r>
            <a:r>
              <a:rPr lang="zh-CN" altLang="en-US" sz="1100" dirty="0">
                <a:solidFill>
                  <a:srgbClr val="000000"/>
                </a:solidFill>
                <a:latin typeface="楷体" panose="02010609060101010101" pitchFamily="49" charset="-122"/>
                <a:ea typeface="楷体" panose="02010609060101010101" pitchFamily="49" charset="-122"/>
                <a:sym typeface="楷体" panose="02010609060101010101" pitchFamily="49" charset="-122"/>
              </a:rPr>
              <a:t>其余部件由河北出口</a:t>
            </a:r>
            <a:endParaRPr lang="zh-CN" altLang="en-US" sz="1100"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p:txBody>
      </p:sp>
      <p:pic>
        <p:nvPicPr>
          <p:cNvPr id="53258" name="그림 61" descr="화살표_030.png"/>
          <p:cNvPicPr>
            <a:picLocks noChangeAspect="1"/>
          </p:cNvPicPr>
          <p:nvPr/>
        </p:nvPicPr>
        <p:blipFill>
          <a:blip r:embed="rId1"/>
          <a:stretch>
            <a:fillRect/>
          </a:stretch>
        </p:blipFill>
        <p:spPr>
          <a:xfrm>
            <a:off x="7892733" y="3170238"/>
            <a:ext cx="1289050" cy="995362"/>
          </a:xfrm>
          <a:prstGeom prst="rect">
            <a:avLst/>
          </a:prstGeom>
          <a:noFill/>
          <a:ln w="9525">
            <a:noFill/>
          </a:ln>
        </p:spPr>
      </p:pic>
      <p:sp>
        <p:nvSpPr>
          <p:cNvPr id="53259" name="Rectangle 2"/>
          <p:cNvSpPr/>
          <p:nvPr/>
        </p:nvSpPr>
        <p:spPr>
          <a:xfrm>
            <a:off x="1718310" y="4121150"/>
            <a:ext cx="2995930" cy="728980"/>
          </a:xfrm>
          <a:prstGeom prst="rect">
            <a:avLst/>
          </a:prstGeom>
          <a:noFill/>
          <a:ln w="9525">
            <a:noFill/>
          </a:ln>
        </p:spPr>
        <p:txBody>
          <a:bodyPr lIns="105519" tIns="52758" rIns="105519" bIns="52758">
            <a:noAutofit/>
          </a:bodyPr>
          <a:p>
            <a:pPr marL="171450" indent="-85725" latinLnBrk="1">
              <a:buFont typeface="Arial" panose="020B0604020202020204" pitchFamily="34" charset="0"/>
              <a:buChar char="•"/>
            </a:pPr>
            <a:r>
              <a:rPr lang="zh-CN" altLang="en-US" sz="1100" dirty="0">
                <a:solidFill>
                  <a:srgbClr val="000000"/>
                </a:solidFill>
                <a:latin typeface="楷体" panose="02010609060101010101" pitchFamily="49" charset="-122"/>
                <a:ea typeface="Modern H Light" pitchFamily="2" charset="-127"/>
                <a:sym typeface="楷体" panose="02010609060101010101" pitchFamily="49" charset="-122"/>
              </a:rPr>
              <a:t> </a:t>
            </a:r>
            <a:r>
              <a:rPr lang="zh-CN" altLang="en-US" sz="1100" dirty="0">
                <a:solidFill>
                  <a:srgbClr val="000000"/>
                </a:solidFill>
                <a:latin typeface="楷体" panose="02010609060101010101" pitchFamily="49" charset="-122"/>
                <a:ea typeface="楷体" panose="02010609060101010101" pitchFamily="49" charset="-122"/>
                <a:sym typeface="楷体" panose="02010609060101010101" pitchFamily="49" charset="-122"/>
              </a:rPr>
              <a:t>双扶手</a:t>
            </a:r>
            <a:r>
              <a:rPr lang="en-US" altLang="zh-CN" sz="1100" dirty="0">
                <a:solidFill>
                  <a:srgbClr val="000000"/>
                </a:solidFill>
                <a:latin typeface="楷体" panose="02010609060101010101" pitchFamily="49" charset="-122"/>
                <a:ea typeface="楷体" panose="02010609060101010101" pitchFamily="49" charset="-122"/>
                <a:sym typeface="楷体" panose="02010609060101010101" pitchFamily="49" charset="-122"/>
              </a:rPr>
              <a:t> </a:t>
            </a:r>
            <a:r>
              <a:rPr lang="zh-CN" altLang="en-US" sz="1100" dirty="0">
                <a:solidFill>
                  <a:srgbClr val="000000"/>
                </a:solidFill>
                <a:latin typeface="楷体" panose="02010609060101010101" pitchFamily="49" charset="-122"/>
                <a:ea typeface="楷体" panose="02010609060101010101" pitchFamily="49" charset="-122"/>
                <a:sym typeface="楷体" panose="02010609060101010101" pitchFamily="49" charset="-122"/>
              </a:rPr>
              <a:t>双边调角器</a:t>
            </a:r>
            <a:r>
              <a:rPr lang="en-US" altLang="zh-CN" sz="1100" dirty="0">
                <a:solidFill>
                  <a:srgbClr val="000000"/>
                </a:solidFill>
                <a:latin typeface="楷体" panose="02010609060101010101" pitchFamily="49" charset="-122"/>
                <a:ea typeface="楷体" panose="02010609060101010101" pitchFamily="49" charset="-122"/>
                <a:sym typeface="楷体" panose="02010609060101010101" pitchFamily="49" charset="-122"/>
              </a:rPr>
              <a:t> </a:t>
            </a:r>
            <a:r>
              <a:rPr lang="zh-CN" altLang="en-US" sz="1100" dirty="0">
                <a:solidFill>
                  <a:srgbClr val="000000"/>
                </a:solidFill>
                <a:latin typeface="楷体" panose="02010609060101010101" pitchFamily="49" charset="-122"/>
                <a:ea typeface="楷体" panose="02010609060101010101" pitchFamily="49" charset="-122"/>
                <a:sym typeface="楷体" panose="02010609060101010101" pitchFamily="49" charset="-122"/>
              </a:rPr>
              <a:t>三点式安全带</a:t>
            </a:r>
            <a:endParaRPr lang="zh-CN" altLang="en-US" sz="1100"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a:p>
            <a:pPr marL="171450" indent="-85725" latinLnBrk="1">
              <a:buFont typeface="Arial" panose="020B0604020202020204" pitchFamily="34" charset="0"/>
              <a:buChar char="•"/>
            </a:pPr>
            <a:r>
              <a:rPr lang="zh-CN" altLang="en-US" sz="1100" dirty="0">
                <a:solidFill>
                  <a:srgbClr val="000000"/>
                </a:solidFill>
                <a:latin typeface="楷体" panose="02010609060101010101" pitchFamily="49" charset="-122"/>
                <a:ea typeface="楷体" panose="02010609060101010101" pitchFamily="49" charset="-122"/>
                <a:sym typeface="楷体" panose="02010609060101010101" pitchFamily="49" charset="-122"/>
              </a:rPr>
              <a:t> 前后滑动、高度调节、仰角、悬浮功能</a:t>
            </a:r>
            <a:endParaRPr lang="zh-CN" altLang="en-US" sz="1100"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a:p>
            <a:pPr marL="171450" indent="-85725" latinLnBrk="1">
              <a:buFont typeface="Arial" panose="020B0604020202020204" pitchFamily="34" charset="0"/>
              <a:buChar char="•"/>
            </a:pPr>
            <a:r>
              <a:rPr lang="en-US" altLang="zh-CN" sz="1100" dirty="0">
                <a:solidFill>
                  <a:srgbClr val="000000"/>
                </a:solidFill>
                <a:latin typeface="楷体" panose="02010609060101010101" pitchFamily="49" charset="-122"/>
                <a:ea typeface="楷体" panose="02010609060101010101" pitchFamily="49" charset="-122"/>
                <a:sym typeface="楷体" panose="02010609060101010101" pitchFamily="49" charset="-122"/>
              </a:rPr>
              <a:t> </a:t>
            </a:r>
            <a:r>
              <a:rPr lang="zh-CN" altLang="en-US" sz="1100" dirty="0">
                <a:solidFill>
                  <a:srgbClr val="000000"/>
                </a:solidFill>
                <a:latin typeface="楷体" panose="02010609060101010101" pitchFamily="49" charset="-122"/>
                <a:ea typeface="楷体" panose="02010609060101010101" pitchFamily="49" charset="-122"/>
                <a:sym typeface="楷体" panose="02010609060101010101" pitchFamily="49" charset="-122"/>
              </a:rPr>
              <a:t>选装加热、通风系统</a:t>
            </a:r>
            <a:endParaRPr lang="zh-CN" altLang="en-US" sz="1100"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a:p>
            <a:pPr marL="171450" indent="-85725" latinLnBrk="1">
              <a:buFont typeface="Arial" panose="020B0604020202020204" pitchFamily="34" charset="0"/>
              <a:buChar char="•"/>
            </a:pPr>
            <a:r>
              <a:rPr lang="en-US" altLang="zh-CN" sz="1100" dirty="0">
                <a:solidFill>
                  <a:srgbClr val="000000"/>
                </a:solidFill>
                <a:latin typeface="楷体" panose="02010609060101010101" pitchFamily="49" charset="-122"/>
                <a:ea typeface="楷体" panose="02010609060101010101" pitchFamily="49" charset="-122"/>
                <a:sym typeface="楷体" panose="02010609060101010101" pitchFamily="49" charset="-122"/>
              </a:rPr>
              <a:t> </a:t>
            </a:r>
            <a:r>
              <a:rPr lang="zh-CN" sz="1100" dirty="0">
                <a:solidFill>
                  <a:srgbClr val="000000"/>
                </a:solidFill>
                <a:latin typeface="楷体" panose="02010609060101010101" pitchFamily="49" charset="-122"/>
                <a:ea typeface="楷体" panose="02010609060101010101" pitchFamily="49" charset="-122"/>
                <a:sym typeface="楷体" panose="02010609060101010101" pitchFamily="49" charset="-122"/>
              </a:rPr>
              <a:t>副驾驶坐垫可翻折</a:t>
            </a:r>
            <a:endParaRPr lang="zh-CN" dirty="0">
              <a:latin typeface="Arial" panose="020B0604020202020204" pitchFamily="34" charset="0"/>
            </a:endParaRPr>
          </a:p>
        </p:txBody>
      </p:sp>
      <p:sp>
        <p:nvSpPr>
          <p:cNvPr id="53262" name="Rectangle 2"/>
          <p:cNvSpPr/>
          <p:nvPr/>
        </p:nvSpPr>
        <p:spPr>
          <a:xfrm>
            <a:off x="2557463" y="2336800"/>
            <a:ext cx="1031875" cy="351155"/>
          </a:xfrm>
          <a:prstGeom prst="rect">
            <a:avLst/>
          </a:prstGeom>
          <a:noFill/>
          <a:ln w="9525">
            <a:noFill/>
          </a:ln>
        </p:spPr>
        <p:txBody>
          <a:bodyPr lIns="105519" tIns="52758" rIns="105519" bIns="52758">
            <a:spAutoFit/>
          </a:bodyPr>
          <a:p>
            <a:pPr latinLnBrk="1">
              <a:spcBef>
                <a:spcPts val="340"/>
              </a:spcBef>
            </a:pPr>
            <a:r>
              <a:rPr lang="en-US" altLang="zh-CN" sz="1600" b="1" dirty="0">
                <a:solidFill>
                  <a:srgbClr val="000000"/>
                </a:solidFill>
                <a:latin typeface="楷体" panose="02010609060101010101" pitchFamily="49" charset="-122"/>
                <a:ea typeface="楷体" panose="02010609060101010101" pitchFamily="49" charset="-122"/>
                <a:sym typeface="楷体" panose="02010609060101010101" pitchFamily="49" charset="-122"/>
              </a:rPr>
              <a:t>&lt;</a:t>
            </a:r>
            <a:r>
              <a:rPr lang="zh-CN" altLang="en-US" sz="1500" b="1" dirty="0">
                <a:solidFill>
                  <a:srgbClr val="000000"/>
                </a:solidFill>
                <a:latin typeface="楷体" panose="02010609060101010101" pitchFamily="49" charset="-122"/>
                <a:ea typeface="楷体" panose="02010609060101010101" pitchFamily="49" charset="-122"/>
                <a:sym typeface="楷体" panose="02010609060101010101" pitchFamily="49" charset="-122"/>
              </a:rPr>
              <a:t>低配</a:t>
            </a:r>
            <a:r>
              <a:rPr lang="en-US" altLang="zh-CN" sz="1600" b="1" dirty="0">
                <a:solidFill>
                  <a:srgbClr val="000000"/>
                </a:solidFill>
                <a:latin typeface="楷体" panose="02010609060101010101" pitchFamily="49" charset="-122"/>
                <a:ea typeface="楷体" panose="02010609060101010101" pitchFamily="49" charset="-122"/>
                <a:sym typeface="楷体" panose="02010609060101010101" pitchFamily="49" charset="-122"/>
              </a:rPr>
              <a:t>&gt;</a:t>
            </a:r>
            <a:endParaRPr lang="en-US" altLang="zh-CN" sz="1600" b="1"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p:txBody>
      </p:sp>
      <p:sp>
        <p:nvSpPr>
          <p:cNvPr id="53264" name="오각형 117"/>
          <p:cNvSpPr/>
          <p:nvPr/>
        </p:nvSpPr>
        <p:spPr>
          <a:xfrm>
            <a:off x="196215" y="2265045"/>
            <a:ext cx="935038" cy="2647950"/>
          </a:xfrm>
          <a:prstGeom prst="homePlate">
            <a:avLst>
              <a:gd name="adj" fmla="val 11375"/>
            </a:avLst>
          </a:prstGeom>
          <a:solidFill>
            <a:srgbClr val="F2F2F2"/>
          </a:solidFill>
          <a:ln w="9525" cap="flat" cmpd="sng">
            <a:solidFill>
              <a:srgbClr val="7F7F7F"/>
            </a:solidFill>
            <a:prstDash val="solid"/>
            <a:miter/>
            <a:headEnd type="none" w="med" len="med"/>
            <a:tailEnd type="none" w="med" len="med"/>
          </a:ln>
        </p:spPr>
        <p:txBody>
          <a:bodyPr wrap="none" anchor="ctr" anchorCtr="0"/>
          <a:p>
            <a:pPr algn="ctr" latinLnBrk="1">
              <a:buClrTx/>
              <a:buSzTx/>
            </a:pPr>
            <a:r>
              <a:rPr lang="zh-CN" altLang="en-US" sz="1500" b="1" dirty="0">
                <a:solidFill>
                  <a:srgbClr val="000000"/>
                </a:solidFill>
                <a:latin typeface="楷体" panose="02010609060101010101" pitchFamily="49" charset="-122"/>
                <a:ea typeface="楷体" panose="02010609060101010101" pitchFamily="49" charset="-122"/>
                <a:sym typeface="楷体" panose="02010609060101010101" pitchFamily="49" charset="-122"/>
              </a:rPr>
              <a:t>设</a:t>
            </a:r>
            <a:r>
              <a:rPr lang="zh-CN" altLang="en-US" sz="1500" b="1" dirty="0">
                <a:solidFill>
                  <a:srgbClr val="000000"/>
                </a:solidFill>
                <a:latin typeface="华文楷体" panose="02010600040101010101" charset="-122"/>
                <a:ea typeface="华文楷体" panose="02010600040101010101" charset="-122"/>
                <a:sym typeface="楷体" panose="02010609060101010101" pitchFamily="49" charset="-122"/>
              </a:rPr>
              <a:t>计式样</a:t>
            </a:r>
            <a:endParaRPr lang="zh-CN" altLang="en-US" sz="1500" b="1" dirty="0">
              <a:solidFill>
                <a:srgbClr val="000000"/>
              </a:solidFill>
              <a:latin typeface="华文楷体" panose="02010600040101010101" charset="-122"/>
              <a:ea typeface="华文楷体" panose="02010600040101010101" charset="-122"/>
              <a:sym typeface="楷体" panose="02010609060101010101" pitchFamily="49" charset="-122"/>
            </a:endParaRPr>
          </a:p>
          <a:p>
            <a:pPr algn="ctr" latinLnBrk="1">
              <a:buClrTx/>
              <a:buSzTx/>
            </a:pPr>
            <a:r>
              <a:rPr lang="zh-CN" altLang="en-US" sz="1500" b="1" dirty="0">
                <a:solidFill>
                  <a:srgbClr val="000000"/>
                </a:solidFill>
                <a:latin typeface="华文楷体" panose="02010600040101010101" charset="-122"/>
                <a:ea typeface="华文楷体" panose="02010600040101010101" charset="-122"/>
                <a:sym typeface="楷体" panose="02010609060101010101" pitchFamily="49" charset="-122"/>
              </a:rPr>
              <a:t>/</a:t>
            </a:r>
            <a:endParaRPr lang="zh-CN" altLang="en-US" sz="1500" b="1" dirty="0">
              <a:solidFill>
                <a:srgbClr val="000000"/>
              </a:solidFill>
              <a:latin typeface="华文楷体" panose="02010600040101010101" charset="-122"/>
              <a:ea typeface="华文楷体" panose="02010600040101010101" charset="-122"/>
              <a:sym typeface="楷体" panose="02010609060101010101" pitchFamily="49" charset="-122"/>
            </a:endParaRPr>
          </a:p>
          <a:p>
            <a:pPr algn="ctr" latinLnBrk="1">
              <a:buClrTx/>
              <a:buSzTx/>
            </a:pPr>
            <a:r>
              <a:rPr lang="zh-CN" altLang="en-US" sz="1500" b="1" dirty="0">
                <a:solidFill>
                  <a:srgbClr val="000000"/>
                </a:solidFill>
                <a:latin typeface="华文楷体" panose="02010600040101010101" charset="-122"/>
                <a:ea typeface="华文楷体" panose="02010600040101010101" charset="-122"/>
                <a:sym typeface="楷体" panose="02010609060101010101" pitchFamily="49" charset="-122"/>
              </a:rPr>
              <a:t>开发部件</a:t>
            </a:r>
            <a:endParaRPr lang="zh-CN" altLang="en-US" sz="1500" b="1" dirty="0">
              <a:solidFill>
                <a:srgbClr val="000000"/>
              </a:solidFill>
              <a:latin typeface="华文楷体" panose="02010600040101010101" charset="-122"/>
              <a:ea typeface="华文楷体" panose="02010600040101010101" charset="-122"/>
            </a:endParaRPr>
          </a:p>
        </p:txBody>
      </p:sp>
      <p:sp>
        <p:nvSpPr>
          <p:cNvPr id="53265" name="오각형 120"/>
          <p:cNvSpPr/>
          <p:nvPr/>
        </p:nvSpPr>
        <p:spPr>
          <a:xfrm>
            <a:off x="196215" y="5017770"/>
            <a:ext cx="935355" cy="1292860"/>
          </a:xfrm>
          <a:prstGeom prst="homePlate">
            <a:avLst>
              <a:gd name="adj" fmla="val 11375"/>
            </a:avLst>
          </a:prstGeom>
          <a:solidFill>
            <a:srgbClr val="F2F2F2"/>
          </a:solidFill>
          <a:ln w="9525" cap="flat" cmpd="sng">
            <a:solidFill>
              <a:srgbClr val="7F7F7F"/>
            </a:solidFill>
            <a:prstDash val="solid"/>
            <a:miter/>
            <a:headEnd type="none" w="med" len="med"/>
            <a:tailEnd type="none" w="med" len="med"/>
          </a:ln>
        </p:spPr>
        <p:txBody>
          <a:bodyPr wrap="none" anchor="ctr" anchorCtr="0"/>
          <a:p>
            <a:pPr algn="ctr" latinLnBrk="1"/>
            <a:r>
              <a:rPr lang="zh-CN" altLang="en-US" sz="1500" b="1" dirty="0">
                <a:solidFill>
                  <a:srgbClr val="000000"/>
                </a:solidFill>
                <a:latin typeface="华文楷体" panose="02010600040101010101" charset="-122"/>
                <a:ea typeface="华文楷体" panose="02010600040101010101" charset="-122"/>
                <a:sym typeface="楷体" panose="02010609060101010101" pitchFamily="49" charset="-122"/>
              </a:rPr>
              <a:t>开发日程</a:t>
            </a:r>
            <a:endParaRPr lang="zh-CN" altLang="en-US" dirty="0">
              <a:latin typeface="Arial" panose="020B0604020202020204" pitchFamily="34" charset="0"/>
            </a:endParaRPr>
          </a:p>
        </p:txBody>
      </p:sp>
      <p:sp>
        <p:nvSpPr>
          <p:cNvPr id="53272" name="모서리가 둥근 직사각형 54"/>
          <p:cNvSpPr/>
          <p:nvPr/>
        </p:nvSpPr>
        <p:spPr>
          <a:xfrm>
            <a:off x="1360170" y="5085080"/>
            <a:ext cx="10495915" cy="1226185"/>
          </a:xfrm>
          <a:prstGeom prst="roundRect">
            <a:avLst>
              <a:gd name="adj" fmla="val 3370"/>
            </a:avLst>
          </a:prstGeom>
          <a:solidFill>
            <a:schemeClr val="bg1"/>
          </a:solidFill>
          <a:ln w="3175" cap="flat" cmpd="sng">
            <a:solidFill>
              <a:srgbClr val="A5A5A5"/>
            </a:solidFill>
            <a:prstDash val="solid"/>
            <a:bevel/>
            <a:headEnd type="none" w="med" len="med"/>
            <a:tailEnd type="none" w="med" len="med"/>
          </a:ln>
        </p:spPr>
        <p:txBody>
          <a:bodyPr anchor="ctr" anchorCtr="0"/>
          <a:p>
            <a:pPr algn="ctr" latinLnBrk="1">
              <a:lnSpc>
                <a:spcPct val="160000"/>
              </a:lnSpc>
              <a:buFont typeface="Wingdings" panose="05000000000000000000" pitchFamily="2" charset="2"/>
            </a:pPr>
            <a:endParaRPr lang="zh-CN" altLang="zh-CN" b="1" dirty="0">
              <a:solidFill>
                <a:srgbClr val="FFFFFF"/>
              </a:solidFill>
              <a:latin typeface="楷体" panose="02010609060101010101" pitchFamily="49" charset="-122"/>
              <a:ea typeface="현대하모니 L" pitchFamily="2" charset="-127"/>
              <a:sym typeface="楷体" panose="02010609060101010101" pitchFamily="49" charset="-122"/>
            </a:endParaRPr>
          </a:p>
        </p:txBody>
      </p:sp>
      <p:sp>
        <p:nvSpPr>
          <p:cNvPr id="53273" name="Line 236"/>
          <p:cNvSpPr/>
          <p:nvPr/>
        </p:nvSpPr>
        <p:spPr>
          <a:xfrm flipV="1">
            <a:off x="1878965" y="5769610"/>
            <a:ext cx="8680450" cy="13970"/>
          </a:xfrm>
          <a:prstGeom prst="line">
            <a:avLst/>
          </a:prstGeom>
          <a:ln w="9525" cap="flat" cmpd="sng">
            <a:solidFill>
              <a:srgbClr val="7F7F7F"/>
            </a:solidFill>
            <a:prstDash val="solid"/>
            <a:bevel/>
            <a:headEnd type="none" w="med" len="med"/>
            <a:tailEnd type="none" w="med" len="med"/>
          </a:ln>
        </p:spPr>
      </p:sp>
      <p:sp>
        <p:nvSpPr>
          <p:cNvPr id="53274" name="직사각형 27"/>
          <p:cNvSpPr/>
          <p:nvPr/>
        </p:nvSpPr>
        <p:spPr>
          <a:xfrm>
            <a:off x="8466455" y="5692775"/>
            <a:ext cx="250825" cy="180975"/>
          </a:xfrm>
          <a:prstGeom prst="rect">
            <a:avLst/>
          </a:prstGeom>
          <a:solidFill>
            <a:schemeClr val="bg1"/>
          </a:solidFill>
          <a:ln w="19050" cap="flat" cmpd="sng">
            <a:solidFill>
              <a:srgbClr val="BFBFBF"/>
            </a:solidFill>
            <a:prstDash val="solid"/>
            <a:bevel/>
            <a:headEnd type="none" w="med" len="med"/>
            <a:tailEnd type="none" w="med" len="med"/>
          </a:ln>
        </p:spPr>
        <p:txBody>
          <a:bodyPr lIns="0" tIns="0" rIns="0" bIns="0" anchor="ctr" anchorCtr="0"/>
          <a:p>
            <a:pPr algn="ctr" latinLnBrk="1"/>
            <a:r>
              <a:rPr lang="en-US" altLang="zh-CN" sz="1100" dirty="0">
                <a:solidFill>
                  <a:srgbClr val="17365D"/>
                </a:solidFill>
                <a:latin typeface="楷体" panose="02010609060101010101" pitchFamily="49" charset="-122"/>
                <a:ea typeface="楷体" panose="02010609060101010101" pitchFamily="49" charset="-122"/>
                <a:sym typeface="楷体" panose="02010609060101010101" pitchFamily="49" charset="-122"/>
              </a:rPr>
              <a:t>LP2</a:t>
            </a:r>
            <a:endParaRPr lang="zh-CN" altLang="en-US" sz="1100" dirty="0">
              <a:solidFill>
                <a:srgbClr val="17365D"/>
              </a:solidFill>
              <a:latin typeface="楷体" panose="02010609060101010101" pitchFamily="49" charset="-122"/>
              <a:ea typeface="Modern H Medium" pitchFamily="2" charset="-127"/>
              <a:sym typeface="楷体" panose="02010609060101010101" pitchFamily="49" charset="-122"/>
            </a:endParaRPr>
          </a:p>
        </p:txBody>
      </p:sp>
      <p:sp>
        <p:nvSpPr>
          <p:cNvPr id="53275" name="Text Box 253"/>
          <p:cNvSpPr/>
          <p:nvPr/>
        </p:nvSpPr>
        <p:spPr>
          <a:xfrm>
            <a:off x="8283893" y="5895975"/>
            <a:ext cx="609600" cy="122238"/>
          </a:xfrm>
          <a:prstGeom prst="rect">
            <a:avLst/>
          </a:prstGeom>
          <a:noFill/>
          <a:ln w="9525">
            <a:noFill/>
          </a:ln>
        </p:spPr>
        <p:txBody>
          <a:bodyPr wrap="none" lIns="0" tIns="0" rIns="0" bIns="0" anchor="ctr" anchorCtr="0"/>
          <a:p>
            <a:pPr algn="ctr" latinLnBrk="1"/>
            <a:r>
              <a:rPr lang="en-US" altLang="zh-CN" sz="1100" dirty="0">
                <a:solidFill>
                  <a:srgbClr val="000000"/>
                </a:solidFill>
                <a:latin typeface="楷体" panose="02010609060101010101" pitchFamily="49" charset="-122"/>
                <a:ea typeface="楷体" panose="02010609060101010101" pitchFamily="49" charset="-122"/>
                <a:sym typeface="楷体" panose="02010609060101010101" pitchFamily="49" charset="-122"/>
              </a:rPr>
              <a:t>‘25  7/1</a:t>
            </a:r>
            <a:endParaRPr lang="en-US" altLang="zh-CN" sz="1100"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p:txBody>
      </p:sp>
      <p:sp>
        <p:nvSpPr>
          <p:cNvPr id="53276" name="직사각형 29"/>
          <p:cNvSpPr/>
          <p:nvPr/>
        </p:nvSpPr>
        <p:spPr>
          <a:xfrm>
            <a:off x="5896610" y="5695950"/>
            <a:ext cx="288925" cy="180975"/>
          </a:xfrm>
          <a:prstGeom prst="rect">
            <a:avLst/>
          </a:prstGeom>
          <a:solidFill>
            <a:schemeClr val="bg1"/>
          </a:solidFill>
          <a:ln w="19050" cap="flat" cmpd="sng">
            <a:solidFill>
              <a:srgbClr val="BFBFBF"/>
            </a:solidFill>
            <a:prstDash val="solid"/>
            <a:bevel/>
            <a:headEnd type="none" w="med" len="med"/>
            <a:tailEnd type="none" w="med" len="med"/>
          </a:ln>
        </p:spPr>
        <p:txBody>
          <a:bodyPr lIns="0" tIns="0" rIns="0" bIns="0" anchor="ctr" anchorCtr="0"/>
          <a:p>
            <a:pPr algn="ctr" latinLnBrk="1"/>
            <a:r>
              <a:rPr lang="en-US" altLang="zh-CN" sz="1100" dirty="0">
                <a:solidFill>
                  <a:srgbClr val="17365D"/>
                </a:solidFill>
                <a:latin typeface="楷体" panose="02010609060101010101" pitchFamily="49" charset="-122"/>
                <a:ea typeface="楷体" panose="02010609060101010101" pitchFamily="49" charset="-122"/>
                <a:sym typeface="楷体" panose="02010609060101010101" pitchFamily="49" charset="-122"/>
              </a:rPr>
              <a:t>P1</a:t>
            </a:r>
            <a:endParaRPr lang="zh-CN" altLang="en-US" sz="1100" dirty="0">
              <a:solidFill>
                <a:srgbClr val="17365D"/>
              </a:solidFill>
              <a:latin typeface="楷体" panose="02010609060101010101" pitchFamily="49" charset="-122"/>
              <a:ea typeface="Modern H Medium" pitchFamily="2" charset="-127"/>
              <a:sym typeface="楷体" panose="02010609060101010101" pitchFamily="49" charset="-122"/>
            </a:endParaRPr>
          </a:p>
        </p:txBody>
      </p:sp>
      <p:sp>
        <p:nvSpPr>
          <p:cNvPr id="53277" name="Text Box 253"/>
          <p:cNvSpPr/>
          <p:nvPr/>
        </p:nvSpPr>
        <p:spPr>
          <a:xfrm>
            <a:off x="5731510" y="5897563"/>
            <a:ext cx="609600" cy="123825"/>
          </a:xfrm>
          <a:prstGeom prst="rect">
            <a:avLst/>
          </a:prstGeom>
          <a:noFill/>
          <a:ln w="9525">
            <a:noFill/>
          </a:ln>
        </p:spPr>
        <p:txBody>
          <a:bodyPr wrap="none" lIns="0" tIns="0" rIns="0" bIns="0" anchor="ctr" anchorCtr="0"/>
          <a:p>
            <a:pPr algn="ctr" latinLnBrk="1"/>
            <a:r>
              <a:rPr lang="en-US" altLang="zh-CN" sz="1100" dirty="0">
                <a:solidFill>
                  <a:srgbClr val="000000"/>
                </a:solidFill>
                <a:latin typeface="楷体" panose="02010609060101010101" pitchFamily="49" charset="-122"/>
                <a:ea typeface="楷体" panose="02010609060101010101" pitchFamily="49" charset="-122"/>
                <a:sym typeface="楷体" panose="02010609060101010101" pitchFamily="49" charset="-122"/>
              </a:rPr>
              <a:t>25 4/15</a:t>
            </a:r>
            <a:endParaRPr lang="en-US" altLang="zh-CN" sz="1100"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p:txBody>
      </p:sp>
      <p:sp>
        <p:nvSpPr>
          <p:cNvPr id="53278" name="Oval 252"/>
          <p:cNvSpPr/>
          <p:nvPr/>
        </p:nvSpPr>
        <p:spPr>
          <a:xfrm rot="10800000">
            <a:off x="4783455" y="5729288"/>
            <a:ext cx="107950" cy="107950"/>
          </a:xfrm>
          <a:prstGeom prst="triangle">
            <a:avLst>
              <a:gd name="adj" fmla="val 50000"/>
            </a:avLst>
          </a:prstGeom>
          <a:solidFill>
            <a:schemeClr val="bg1"/>
          </a:solidFill>
          <a:ln w="9525" cap="flat" cmpd="sng">
            <a:solidFill>
              <a:srgbClr val="7F7F7F"/>
            </a:solidFill>
            <a:prstDash val="solid"/>
            <a:bevel/>
            <a:headEnd type="none" w="med" len="med"/>
            <a:tailEnd type="none" w="med" len="med"/>
          </a:ln>
        </p:spPr>
        <p:txBody>
          <a:bodyPr wrap="none" anchor="ctr" anchorCtr="0"/>
          <a:p>
            <a:pPr algn="ctr"/>
            <a:endParaRPr lang="zh-CN" altLang="zh-CN" sz="1100" dirty="0">
              <a:solidFill>
                <a:srgbClr val="000000"/>
              </a:solidFill>
              <a:latin typeface="楷体" panose="02010609060101010101" pitchFamily="49" charset="-122"/>
              <a:ea typeface="Modern H Medium" pitchFamily="2" charset="-127"/>
              <a:sym typeface="楷体" panose="02010609060101010101" pitchFamily="49" charset="-122"/>
            </a:endParaRPr>
          </a:p>
        </p:txBody>
      </p:sp>
      <p:sp>
        <p:nvSpPr>
          <p:cNvPr id="53279" name="Text Box 253"/>
          <p:cNvSpPr/>
          <p:nvPr/>
        </p:nvSpPr>
        <p:spPr>
          <a:xfrm>
            <a:off x="4542155" y="5895975"/>
            <a:ext cx="609600" cy="122238"/>
          </a:xfrm>
          <a:prstGeom prst="rect">
            <a:avLst/>
          </a:prstGeom>
          <a:noFill/>
          <a:ln w="9525">
            <a:noFill/>
          </a:ln>
        </p:spPr>
        <p:txBody>
          <a:bodyPr wrap="none" lIns="0" tIns="0" rIns="0" bIns="0" anchor="ctr" anchorCtr="0"/>
          <a:p>
            <a:pPr algn="ctr" latinLnBrk="1"/>
            <a:r>
              <a:rPr lang="en-US" altLang="zh-CN" sz="1100" dirty="0">
                <a:solidFill>
                  <a:srgbClr val="000000"/>
                </a:solidFill>
                <a:latin typeface="楷体" panose="02010609060101010101" pitchFamily="49" charset="-122"/>
                <a:ea typeface="楷体" panose="02010609060101010101" pitchFamily="49" charset="-122"/>
                <a:sym typeface="楷体" panose="02010609060101010101" pitchFamily="49" charset="-122"/>
              </a:rPr>
              <a:t>25 3/31</a:t>
            </a:r>
            <a:endParaRPr lang="en-US" altLang="zh-CN" sz="1100"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p:txBody>
      </p:sp>
      <p:sp>
        <p:nvSpPr>
          <p:cNvPr id="53280" name="TextBox 33"/>
          <p:cNvSpPr/>
          <p:nvPr/>
        </p:nvSpPr>
        <p:spPr>
          <a:xfrm>
            <a:off x="4517390" y="5488305"/>
            <a:ext cx="704850" cy="215900"/>
          </a:xfrm>
          <a:prstGeom prst="rect">
            <a:avLst/>
          </a:prstGeom>
          <a:noFill/>
          <a:ln w="9525">
            <a:noFill/>
          </a:ln>
        </p:spPr>
        <p:txBody>
          <a:bodyPr wrap="none" lIns="0" tIns="0" rIns="0" bIns="0" anchor="ctr" anchorCtr="0"/>
          <a:p>
            <a:pPr algn="ctr" latinLnBrk="1"/>
            <a:r>
              <a:rPr lang="zh-CN" altLang="en-US" sz="1100" dirty="0">
                <a:solidFill>
                  <a:srgbClr val="000000"/>
                </a:solidFill>
                <a:latin typeface="楷体" panose="02010609060101010101" pitchFamily="49" charset="-122"/>
                <a:ea typeface="楷体" panose="02010609060101010101" pitchFamily="49" charset="-122"/>
                <a:sym typeface="楷体" panose="02010609060101010101" pitchFamily="49" charset="-122"/>
              </a:rPr>
              <a:t>包装方案确认</a:t>
            </a:r>
            <a:endParaRPr lang="zh-CN" altLang="en-US" sz="1100"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p:txBody>
      </p:sp>
      <p:sp>
        <p:nvSpPr>
          <p:cNvPr id="53281" name="오른쪽 화살표 34"/>
          <p:cNvSpPr/>
          <p:nvPr/>
        </p:nvSpPr>
        <p:spPr>
          <a:xfrm>
            <a:off x="10504805" y="5688013"/>
            <a:ext cx="223838" cy="190500"/>
          </a:xfrm>
          <a:prstGeom prst="rightArrow">
            <a:avLst>
              <a:gd name="adj1" fmla="val 54351"/>
              <a:gd name="adj2" fmla="val 50062"/>
            </a:avLst>
          </a:prstGeom>
          <a:pattFill prst="ltDnDiag">
            <a:fgClr>
              <a:srgbClr val="BFBFBF"/>
            </a:fgClr>
            <a:bgClr>
              <a:schemeClr val="bg1"/>
            </a:bgClr>
          </a:pattFill>
          <a:ln w="19050" cap="flat" cmpd="sng">
            <a:solidFill>
              <a:srgbClr val="A5A5A5"/>
            </a:solidFill>
            <a:prstDash val="solid"/>
            <a:bevel/>
            <a:headEnd type="none" w="med" len="med"/>
            <a:tailEnd type="none" w="med" len="med"/>
          </a:ln>
        </p:spPr>
        <p:txBody>
          <a:bodyPr lIns="0" tIns="0" rIns="0" bIns="0" anchor="ctr" anchorCtr="0"/>
          <a:p>
            <a:pPr algn="ctr" latinLnBrk="1"/>
            <a:endParaRPr lang="zh-CN" altLang="zh-CN" sz="1100" b="1" dirty="0">
              <a:solidFill>
                <a:srgbClr val="990033"/>
              </a:solidFill>
              <a:latin typeface="楷体" panose="02010609060101010101" pitchFamily="49" charset="-122"/>
              <a:ea typeface="Modern H Medium" pitchFamily="2" charset="-127"/>
              <a:sym typeface="楷体" panose="02010609060101010101" pitchFamily="49" charset="-122"/>
            </a:endParaRPr>
          </a:p>
        </p:txBody>
      </p:sp>
      <p:sp>
        <p:nvSpPr>
          <p:cNvPr id="53282" name="Text Box 253"/>
          <p:cNvSpPr/>
          <p:nvPr/>
        </p:nvSpPr>
        <p:spPr>
          <a:xfrm>
            <a:off x="10288270" y="5895975"/>
            <a:ext cx="346075" cy="122238"/>
          </a:xfrm>
          <a:prstGeom prst="rect">
            <a:avLst/>
          </a:prstGeom>
          <a:noFill/>
          <a:ln w="9525">
            <a:noFill/>
          </a:ln>
        </p:spPr>
        <p:txBody>
          <a:bodyPr wrap="none" lIns="0" tIns="0" rIns="0" bIns="0" anchor="ctr" anchorCtr="0"/>
          <a:p>
            <a:pPr algn="ctr" latinLnBrk="1"/>
            <a:r>
              <a:rPr lang="en-US" altLang="zh-CN" sz="1100" dirty="0">
                <a:solidFill>
                  <a:srgbClr val="000000"/>
                </a:solidFill>
                <a:latin typeface="楷体" panose="02010609060101010101" pitchFamily="49" charset="-122"/>
                <a:ea typeface="楷体" panose="02010609060101010101" pitchFamily="49" charset="-122"/>
                <a:sym typeface="楷体" panose="02010609060101010101" pitchFamily="49" charset="-122"/>
              </a:rPr>
              <a:t>11/1</a:t>
            </a:r>
            <a:endParaRPr lang="en-US" altLang="zh-CN" sz="1100"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p:txBody>
      </p:sp>
      <p:sp>
        <p:nvSpPr>
          <p:cNvPr id="53283" name="TextBox 36"/>
          <p:cNvSpPr/>
          <p:nvPr/>
        </p:nvSpPr>
        <p:spPr>
          <a:xfrm>
            <a:off x="10170795" y="5445125"/>
            <a:ext cx="635000" cy="180975"/>
          </a:xfrm>
          <a:prstGeom prst="rect">
            <a:avLst/>
          </a:prstGeom>
          <a:noFill/>
          <a:ln w="9525">
            <a:noFill/>
          </a:ln>
        </p:spPr>
        <p:txBody>
          <a:bodyPr wrap="none" lIns="0" tIns="0" rIns="0" bIns="0" anchor="ctr" anchorCtr="0"/>
          <a:p>
            <a:pPr algn="ctr" latinLnBrk="1"/>
            <a:r>
              <a:rPr lang="zh-CN" altLang="en-US" sz="1100" dirty="0">
                <a:solidFill>
                  <a:srgbClr val="000000"/>
                </a:solidFill>
                <a:latin typeface="楷体" panose="02010609060101010101" pitchFamily="49" charset="-122"/>
                <a:ea typeface="楷体" panose="02010609060101010101" pitchFamily="49" charset="-122"/>
                <a:sym typeface="楷体" panose="02010609060101010101" pitchFamily="49" charset="-122"/>
              </a:rPr>
              <a:t>量产</a:t>
            </a:r>
            <a:endParaRPr lang="zh-CN" altLang="en-US" sz="1100"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p:txBody>
      </p:sp>
      <p:sp>
        <p:nvSpPr>
          <p:cNvPr id="53284" name="직사각형 37"/>
          <p:cNvSpPr/>
          <p:nvPr/>
        </p:nvSpPr>
        <p:spPr>
          <a:xfrm>
            <a:off x="7121208" y="5692775"/>
            <a:ext cx="288925" cy="180975"/>
          </a:xfrm>
          <a:prstGeom prst="rect">
            <a:avLst/>
          </a:prstGeom>
          <a:solidFill>
            <a:schemeClr val="bg1"/>
          </a:solidFill>
          <a:ln w="19050" cap="flat" cmpd="sng">
            <a:solidFill>
              <a:srgbClr val="BFBFBF"/>
            </a:solidFill>
            <a:prstDash val="solid"/>
            <a:bevel/>
            <a:headEnd type="none" w="med" len="med"/>
            <a:tailEnd type="none" w="med" len="med"/>
          </a:ln>
        </p:spPr>
        <p:txBody>
          <a:bodyPr lIns="0" tIns="0" rIns="0" bIns="0" anchor="ctr" anchorCtr="0"/>
          <a:p>
            <a:pPr algn="ctr" latinLnBrk="1"/>
            <a:r>
              <a:rPr lang="en-US" altLang="zh-CN" sz="1100" dirty="0">
                <a:solidFill>
                  <a:srgbClr val="17365D"/>
                </a:solidFill>
                <a:latin typeface="楷体" panose="02010609060101010101" pitchFamily="49" charset="-122"/>
                <a:ea typeface="楷体" panose="02010609060101010101" pitchFamily="49" charset="-122"/>
                <a:sym typeface="楷体" panose="02010609060101010101" pitchFamily="49" charset="-122"/>
              </a:rPr>
              <a:t>SP2</a:t>
            </a:r>
            <a:endParaRPr lang="zh-CN" altLang="en-US" sz="1100" dirty="0">
              <a:solidFill>
                <a:srgbClr val="17365D"/>
              </a:solidFill>
              <a:latin typeface="楷体" panose="02010609060101010101" pitchFamily="49" charset="-122"/>
              <a:ea typeface="Modern H Medium" pitchFamily="2" charset="-127"/>
              <a:sym typeface="楷体" panose="02010609060101010101" pitchFamily="49" charset="-122"/>
            </a:endParaRPr>
          </a:p>
        </p:txBody>
      </p:sp>
      <p:sp>
        <p:nvSpPr>
          <p:cNvPr id="53285" name="Text Box 253"/>
          <p:cNvSpPr/>
          <p:nvPr/>
        </p:nvSpPr>
        <p:spPr>
          <a:xfrm>
            <a:off x="6954520" y="5895975"/>
            <a:ext cx="609600" cy="122238"/>
          </a:xfrm>
          <a:prstGeom prst="rect">
            <a:avLst/>
          </a:prstGeom>
          <a:noFill/>
          <a:ln w="9525">
            <a:noFill/>
          </a:ln>
        </p:spPr>
        <p:txBody>
          <a:bodyPr wrap="none" lIns="0" tIns="0" rIns="0" bIns="0" anchor="ctr" anchorCtr="0"/>
          <a:p>
            <a:pPr algn="ctr" latinLnBrk="1"/>
            <a:r>
              <a:rPr lang="en-US" altLang="zh-CN" sz="1100" dirty="0">
                <a:solidFill>
                  <a:srgbClr val="000000"/>
                </a:solidFill>
                <a:latin typeface="楷体" panose="02010609060101010101" pitchFamily="49" charset="-122"/>
                <a:ea typeface="楷体" panose="02010609060101010101" pitchFamily="49" charset="-122"/>
                <a:sym typeface="楷体" panose="02010609060101010101" pitchFamily="49" charset="-122"/>
              </a:rPr>
              <a:t>25 6/15</a:t>
            </a:r>
            <a:endParaRPr lang="en-US" altLang="zh-CN" sz="1100"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p:txBody>
      </p:sp>
      <p:sp>
        <p:nvSpPr>
          <p:cNvPr id="53286" name="직사각형 39"/>
          <p:cNvSpPr/>
          <p:nvPr/>
        </p:nvSpPr>
        <p:spPr>
          <a:xfrm>
            <a:off x="9399270" y="5692775"/>
            <a:ext cx="239713" cy="180975"/>
          </a:xfrm>
          <a:prstGeom prst="rect">
            <a:avLst/>
          </a:prstGeom>
          <a:solidFill>
            <a:schemeClr val="bg1"/>
          </a:solidFill>
          <a:ln w="19050" cap="flat" cmpd="sng">
            <a:solidFill>
              <a:srgbClr val="BFBFBF"/>
            </a:solidFill>
            <a:prstDash val="solid"/>
            <a:bevel/>
            <a:headEnd type="none" w="med" len="med"/>
            <a:tailEnd type="none" w="med" len="med"/>
          </a:ln>
        </p:spPr>
        <p:txBody>
          <a:bodyPr lIns="0" tIns="0" rIns="0" bIns="0" anchor="ctr" anchorCtr="0"/>
          <a:p>
            <a:pPr algn="ctr" latinLnBrk="1"/>
            <a:r>
              <a:rPr lang="en-US" altLang="zh-CN" sz="1100" dirty="0">
                <a:solidFill>
                  <a:srgbClr val="17365D"/>
                </a:solidFill>
                <a:latin typeface="楷体" panose="02010609060101010101" pitchFamily="49" charset="-122"/>
                <a:ea typeface="楷体" panose="02010609060101010101" pitchFamily="49" charset="-122"/>
                <a:sym typeface="楷体" panose="02010609060101010101" pitchFamily="49" charset="-122"/>
              </a:rPr>
              <a:t>M</a:t>
            </a:r>
            <a:endParaRPr lang="zh-CN" altLang="en-US" sz="1100" dirty="0">
              <a:solidFill>
                <a:srgbClr val="17365D"/>
              </a:solidFill>
              <a:latin typeface="楷体" panose="02010609060101010101" pitchFamily="49" charset="-122"/>
              <a:ea typeface="Modern H Medium" pitchFamily="2" charset="-127"/>
              <a:sym typeface="楷体" panose="02010609060101010101" pitchFamily="49" charset="-122"/>
            </a:endParaRPr>
          </a:p>
        </p:txBody>
      </p:sp>
      <p:sp>
        <p:nvSpPr>
          <p:cNvPr id="53287" name="Text Box 253"/>
          <p:cNvSpPr/>
          <p:nvPr/>
        </p:nvSpPr>
        <p:spPr>
          <a:xfrm>
            <a:off x="9262745" y="5899785"/>
            <a:ext cx="609600" cy="122238"/>
          </a:xfrm>
          <a:prstGeom prst="rect">
            <a:avLst/>
          </a:prstGeom>
          <a:noFill/>
          <a:ln w="9525">
            <a:noFill/>
          </a:ln>
        </p:spPr>
        <p:txBody>
          <a:bodyPr wrap="none" lIns="0" tIns="0" rIns="0" bIns="0" anchor="ctr" anchorCtr="0"/>
          <a:p>
            <a:pPr algn="ctr" latinLnBrk="1"/>
            <a:r>
              <a:rPr lang="en-US" altLang="zh-CN" sz="1100" dirty="0">
                <a:solidFill>
                  <a:srgbClr val="000000"/>
                </a:solidFill>
                <a:latin typeface="楷体" panose="02010609060101010101" pitchFamily="49" charset="-122"/>
                <a:ea typeface="楷体" panose="02010609060101010101" pitchFamily="49" charset="-122"/>
                <a:sym typeface="楷体" panose="02010609060101010101" pitchFamily="49" charset="-122"/>
              </a:rPr>
              <a:t>9/1</a:t>
            </a:r>
            <a:endParaRPr lang="en-US" altLang="zh-CN" sz="1100"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p:txBody>
      </p:sp>
      <p:sp>
        <p:nvSpPr>
          <p:cNvPr id="53288" name="Text Box 253"/>
          <p:cNvSpPr/>
          <p:nvPr/>
        </p:nvSpPr>
        <p:spPr>
          <a:xfrm>
            <a:off x="1951990" y="5895975"/>
            <a:ext cx="609600" cy="122238"/>
          </a:xfrm>
          <a:prstGeom prst="rect">
            <a:avLst/>
          </a:prstGeom>
          <a:noFill/>
          <a:ln w="9525">
            <a:noFill/>
          </a:ln>
        </p:spPr>
        <p:txBody>
          <a:bodyPr wrap="none" lIns="0" tIns="0" rIns="0" bIns="0" anchor="ctr" anchorCtr="0"/>
          <a:p>
            <a:pPr algn="ctr" latinLnBrk="1"/>
            <a:r>
              <a:rPr lang="en-US" altLang="zh-CN" sz="1100" dirty="0">
                <a:solidFill>
                  <a:srgbClr val="000000"/>
                </a:solidFill>
                <a:latin typeface="楷体" panose="02010609060101010101" pitchFamily="49" charset="-122"/>
                <a:ea typeface="楷体" panose="02010609060101010101" pitchFamily="49" charset="-122"/>
                <a:sym typeface="楷体" panose="02010609060101010101" pitchFamily="49" charset="-122"/>
              </a:rPr>
              <a:t>’24 9/1</a:t>
            </a:r>
            <a:endParaRPr lang="en-US" altLang="zh-CN" sz="1100"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p:txBody>
      </p:sp>
      <p:pic>
        <p:nvPicPr>
          <p:cNvPr id="53289" name="Picture 2"/>
          <p:cNvPicPr preferRelativeResize="0">
            <a:picLocks noChangeAspect="1"/>
          </p:cNvPicPr>
          <p:nvPr/>
        </p:nvPicPr>
        <p:blipFill>
          <a:blip r:embed="rId2"/>
          <a:stretch>
            <a:fillRect/>
          </a:stretch>
        </p:blipFill>
        <p:spPr>
          <a:xfrm>
            <a:off x="5997575" y="5291773"/>
            <a:ext cx="442913" cy="365125"/>
          </a:xfrm>
          <a:prstGeom prst="rect">
            <a:avLst/>
          </a:prstGeom>
          <a:noFill/>
          <a:ln w="9525">
            <a:noFill/>
          </a:ln>
        </p:spPr>
      </p:pic>
      <p:sp>
        <p:nvSpPr>
          <p:cNvPr id="53290" name="직사각형 46"/>
          <p:cNvSpPr/>
          <p:nvPr/>
        </p:nvSpPr>
        <p:spPr>
          <a:xfrm>
            <a:off x="2004378" y="5670550"/>
            <a:ext cx="557212" cy="196850"/>
          </a:xfrm>
          <a:prstGeom prst="rect">
            <a:avLst/>
          </a:prstGeom>
          <a:solidFill>
            <a:srgbClr val="00B0F0"/>
          </a:solidFill>
          <a:ln w="19050" cap="flat" cmpd="sng">
            <a:solidFill>
              <a:srgbClr val="BFBFBF"/>
            </a:solidFill>
            <a:prstDash val="solid"/>
            <a:bevel/>
            <a:headEnd type="none" w="med" len="med"/>
            <a:tailEnd type="none" w="med" len="med"/>
          </a:ln>
        </p:spPr>
        <p:txBody>
          <a:bodyPr lIns="0" tIns="0" rIns="0" bIns="0" anchor="ctr" anchorCtr="0"/>
          <a:p>
            <a:pPr algn="ctr" latinLnBrk="1"/>
            <a:r>
              <a:rPr lang="zh-CN" altLang="en-US" sz="1100" dirty="0">
                <a:solidFill>
                  <a:srgbClr val="17365D"/>
                </a:solidFill>
                <a:latin typeface="楷体" panose="02010609060101010101" pitchFamily="49" charset="-122"/>
                <a:ea typeface="楷体" panose="02010609060101010101" pitchFamily="49" charset="-122"/>
                <a:sym typeface="楷体" panose="02010609060101010101" pitchFamily="49" charset="-122"/>
              </a:rPr>
              <a:t>研讨</a:t>
            </a:r>
            <a:endParaRPr lang="zh-CN" altLang="en-US" sz="1100" dirty="0">
              <a:solidFill>
                <a:srgbClr val="17365D"/>
              </a:solidFill>
              <a:latin typeface="楷体" panose="02010609060101010101" pitchFamily="49" charset="-122"/>
              <a:ea typeface="楷体" panose="02010609060101010101" pitchFamily="49" charset="-122"/>
              <a:sym typeface="楷体" panose="02010609060101010101" pitchFamily="49" charset="-122"/>
            </a:endParaRPr>
          </a:p>
        </p:txBody>
      </p:sp>
      <p:sp>
        <p:nvSpPr>
          <p:cNvPr id="53291" name="Oval 252"/>
          <p:cNvSpPr/>
          <p:nvPr/>
        </p:nvSpPr>
        <p:spPr>
          <a:xfrm>
            <a:off x="3066415" y="5724525"/>
            <a:ext cx="107950" cy="107950"/>
          </a:xfrm>
          <a:prstGeom prst="triangle">
            <a:avLst>
              <a:gd name="adj" fmla="val 50000"/>
            </a:avLst>
          </a:prstGeom>
          <a:solidFill>
            <a:schemeClr val="bg1"/>
          </a:solidFill>
          <a:ln w="9525" cap="flat" cmpd="sng">
            <a:solidFill>
              <a:srgbClr val="7F7F7F"/>
            </a:solidFill>
            <a:prstDash val="solid"/>
            <a:bevel/>
            <a:headEnd type="none" w="med" len="med"/>
            <a:tailEnd type="none" w="med" len="med"/>
          </a:ln>
        </p:spPr>
        <p:txBody>
          <a:bodyPr wrap="none" anchor="ctr" anchorCtr="0"/>
          <a:p>
            <a:pPr algn="ctr"/>
            <a:endParaRPr lang="zh-CN" altLang="zh-CN" sz="1100" dirty="0">
              <a:solidFill>
                <a:srgbClr val="000000"/>
              </a:solidFill>
              <a:latin typeface="楷体" panose="02010609060101010101" pitchFamily="49" charset="-122"/>
              <a:ea typeface="Modern H Medium" pitchFamily="2" charset="-127"/>
              <a:sym typeface="楷体" panose="02010609060101010101" pitchFamily="49" charset="-122"/>
            </a:endParaRPr>
          </a:p>
        </p:txBody>
      </p:sp>
      <p:sp>
        <p:nvSpPr>
          <p:cNvPr id="53292" name="TextBox 50"/>
          <p:cNvSpPr/>
          <p:nvPr/>
        </p:nvSpPr>
        <p:spPr>
          <a:xfrm>
            <a:off x="2931795" y="5353685"/>
            <a:ext cx="510540" cy="299720"/>
          </a:xfrm>
          <a:prstGeom prst="rect">
            <a:avLst/>
          </a:prstGeom>
          <a:noFill/>
          <a:ln w="9525">
            <a:noFill/>
          </a:ln>
        </p:spPr>
        <p:txBody>
          <a:bodyPr wrap="none" lIns="0" tIns="0" rIns="0" bIns="0" anchor="ctr" anchorCtr="0"/>
          <a:p>
            <a:pPr algn="ctr" latinLnBrk="1"/>
            <a:r>
              <a:rPr lang="en-US" altLang="zh-CN" sz="1100" dirty="0">
                <a:solidFill>
                  <a:srgbClr val="000000"/>
                </a:solidFill>
                <a:latin typeface="楷体" panose="02010609060101010101" pitchFamily="49" charset="-122"/>
                <a:ea typeface="楷体" panose="02010609060101010101" pitchFamily="49" charset="-122"/>
                <a:sym typeface="楷体" panose="02010609060101010101" pitchFamily="49" charset="-122"/>
              </a:rPr>
              <a:t>All</a:t>
            </a:r>
            <a:r>
              <a:rPr lang="zh-CN" altLang="en-US" sz="1100" dirty="0">
                <a:solidFill>
                  <a:srgbClr val="000000"/>
                </a:solidFill>
                <a:latin typeface="楷体" panose="02010609060101010101" pitchFamily="49" charset="-122"/>
                <a:ea typeface="楷体" panose="02010609060101010101" pitchFamily="49" charset="-122"/>
                <a:sym typeface="楷体" panose="02010609060101010101" pitchFamily="49" charset="-122"/>
              </a:rPr>
              <a:t>图纸</a:t>
            </a:r>
            <a:endParaRPr lang="en-US" altLang="zh-CN" sz="1100"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a:p>
            <a:pPr algn="ctr" latinLnBrk="1"/>
            <a:r>
              <a:rPr lang="zh-CN" altLang="en-US" sz="1100" dirty="0">
                <a:solidFill>
                  <a:srgbClr val="000000"/>
                </a:solidFill>
                <a:latin typeface="楷体" panose="02010609060101010101" pitchFamily="49" charset="-122"/>
                <a:ea typeface="楷体" panose="02010609060101010101" pitchFamily="49" charset="-122"/>
                <a:sym typeface="楷体" panose="02010609060101010101" pitchFamily="49" charset="-122"/>
              </a:rPr>
              <a:t>出图</a:t>
            </a:r>
            <a:endParaRPr lang="zh-CN" altLang="en-US" sz="1100"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p:txBody>
      </p:sp>
      <p:sp>
        <p:nvSpPr>
          <p:cNvPr id="53293" name="Text Box 253"/>
          <p:cNvSpPr/>
          <p:nvPr/>
        </p:nvSpPr>
        <p:spPr>
          <a:xfrm>
            <a:off x="2815590" y="5895975"/>
            <a:ext cx="609600" cy="122238"/>
          </a:xfrm>
          <a:prstGeom prst="rect">
            <a:avLst/>
          </a:prstGeom>
          <a:noFill/>
          <a:ln w="9525">
            <a:noFill/>
          </a:ln>
        </p:spPr>
        <p:txBody>
          <a:bodyPr wrap="none" lIns="0" tIns="0" rIns="0" bIns="0" anchor="ctr" anchorCtr="0"/>
          <a:p>
            <a:pPr algn="ctr" latinLnBrk="1"/>
            <a:r>
              <a:rPr lang="en-US" altLang="zh-CN" sz="1100" dirty="0">
                <a:solidFill>
                  <a:srgbClr val="000000"/>
                </a:solidFill>
                <a:latin typeface="楷体" panose="02010609060101010101" pitchFamily="49" charset="-122"/>
                <a:ea typeface="楷体" panose="02010609060101010101" pitchFamily="49" charset="-122"/>
                <a:sym typeface="楷体" panose="02010609060101010101" pitchFamily="49" charset="-122"/>
              </a:rPr>
              <a:t>‘24 10/15</a:t>
            </a:r>
            <a:endParaRPr lang="en-US" altLang="zh-CN" sz="1100"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p:txBody>
      </p:sp>
      <p:pic>
        <p:nvPicPr>
          <p:cNvPr id="115" name="图片 114"/>
          <p:cNvPicPr>
            <a:picLocks noChangeAspect="1"/>
          </p:cNvPicPr>
          <p:nvPr/>
        </p:nvPicPr>
        <p:blipFill>
          <a:blip r:embed="rId3">
            <a:clrChange>
              <a:clrFrom>
                <a:srgbClr val="FFFFFF">
                  <a:alpha val="100000"/>
                </a:srgbClr>
              </a:clrFrom>
              <a:clrTo>
                <a:srgbClr val="FFFFFF">
                  <a:alpha val="100000"/>
                  <a:alpha val="0"/>
                </a:srgbClr>
              </a:clrTo>
            </a:clrChange>
          </a:blip>
          <a:stretch>
            <a:fillRect/>
          </a:stretch>
        </p:blipFill>
        <p:spPr>
          <a:xfrm flipH="1">
            <a:off x="6327140" y="2564765"/>
            <a:ext cx="1137285" cy="1668145"/>
          </a:xfrm>
          <a:prstGeom prst="rect">
            <a:avLst/>
          </a:prstGeom>
        </p:spPr>
      </p:pic>
      <p:pic>
        <p:nvPicPr>
          <p:cNvPr id="4" name="图片 3"/>
          <p:cNvPicPr>
            <a:picLocks noChangeAspect="1"/>
          </p:cNvPicPr>
          <p:nvPr/>
        </p:nvPicPr>
        <p:blipFill>
          <a:blip r:embed="rId4">
            <a:clrChange>
              <a:clrFrom>
                <a:srgbClr val="FFFFFF">
                  <a:alpha val="100000"/>
                </a:srgbClr>
              </a:clrFrom>
              <a:clrTo>
                <a:srgbClr val="FFFFFF">
                  <a:alpha val="100000"/>
                  <a:alpha val="0"/>
                </a:srgbClr>
              </a:clrTo>
            </a:clrChange>
          </a:blip>
          <a:stretch>
            <a:fillRect/>
          </a:stretch>
        </p:blipFill>
        <p:spPr>
          <a:xfrm>
            <a:off x="3261360" y="2564765"/>
            <a:ext cx="910590" cy="1471930"/>
          </a:xfrm>
          <a:prstGeom prst="rect">
            <a:avLst/>
          </a:prstGeom>
        </p:spPr>
      </p:pic>
      <p:pic>
        <p:nvPicPr>
          <p:cNvPr id="5" name="图片 4"/>
          <p:cNvPicPr>
            <a:picLocks noChangeAspect="1"/>
          </p:cNvPicPr>
          <p:nvPr/>
        </p:nvPicPr>
        <p:blipFill>
          <a:blip r:embed="rId5">
            <a:clrChange>
              <a:clrFrom>
                <a:srgbClr val="FFFFFF">
                  <a:alpha val="100000"/>
                </a:srgbClr>
              </a:clrFrom>
              <a:clrTo>
                <a:srgbClr val="FFFFFF">
                  <a:alpha val="100000"/>
                  <a:alpha val="0"/>
                </a:srgbClr>
              </a:clrTo>
            </a:clrChange>
          </a:blip>
          <a:stretch>
            <a:fillRect/>
          </a:stretch>
        </p:blipFill>
        <p:spPr>
          <a:xfrm>
            <a:off x="5282565" y="2564765"/>
            <a:ext cx="1019175" cy="1621790"/>
          </a:xfrm>
          <a:prstGeom prst="rect">
            <a:avLst/>
          </a:prstGeom>
        </p:spPr>
      </p:pic>
      <p:pic>
        <p:nvPicPr>
          <p:cNvPr id="6" name="图片 5"/>
          <p:cNvPicPr>
            <a:picLocks noChangeAspect="1"/>
          </p:cNvPicPr>
          <p:nvPr/>
        </p:nvPicPr>
        <p:blipFill>
          <a:blip r:embed="rId3">
            <a:clrChange>
              <a:clrFrom>
                <a:srgbClr val="FFFFFF">
                  <a:alpha val="100000"/>
                </a:srgbClr>
              </a:clrFrom>
              <a:clrTo>
                <a:srgbClr val="FFFFFF">
                  <a:alpha val="100000"/>
                  <a:alpha val="0"/>
                </a:srgbClr>
              </a:clrTo>
            </a:clrChange>
          </a:blip>
          <a:stretch>
            <a:fillRect/>
          </a:stretch>
        </p:blipFill>
        <p:spPr>
          <a:xfrm>
            <a:off x="1919605" y="2564765"/>
            <a:ext cx="1016635" cy="1554480"/>
          </a:xfrm>
          <a:prstGeom prst="rect">
            <a:avLst/>
          </a:prstGeom>
        </p:spPr>
      </p:pic>
      <p:sp>
        <p:nvSpPr>
          <p:cNvPr id="9" name="Rectangle 2"/>
          <p:cNvSpPr/>
          <p:nvPr/>
        </p:nvSpPr>
        <p:spPr>
          <a:xfrm>
            <a:off x="5807393" y="2333625"/>
            <a:ext cx="1031875" cy="351155"/>
          </a:xfrm>
          <a:prstGeom prst="rect">
            <a:avLst/>
          </a:prstGeom>
          <a:noFill/>
          <a:ln w="9525">
            <a:noFill/>
          </a:ln>
        </p:spPr>
        <p:txBody>
          <a:bodyPr lIns="105519" tIns="52758" rIns="105519" bIns="52758">
            <a:spAutoFit/>
          </a:bodyPr>
          <a:p>
            <a:pPr latinLnBrk="1">
              <a:spcBef>
                <a:spcPts val="340"/>
              </a:spcBef>
            </a:pPr>
            <a:r>
              <a:rPr lang="en-US" altLang="zh-CN" sz="1600" b="1" dirty="0">
                <a:solidFill>
                  <a:srgbClr val="000000"/>
                </a:solidFill>
                <a:latin typeface="楷体" panose="02010609060101010101" pitchFamily="49" charset="-122"/>
                <a:ea typeface="楷体" panose="02010609060101010101" pitchFamily="49" charset="-122"/>
                <a:sym typeface="楷体" panose="02010609060101010101" pitchFamily="49" charset="-122"/>
              </a:rPr>
              <a:t>&lt;</a:t>
            </a:r>
            <a:r>
              <a:rPr lang="zh-CN" altLang="en-US" sz="1500" b="1" dirty="0">
                <a:solidFill>
                  <a:srgbClr val="000000"/>
                </a:solidFill>
                <a:latin typeface="楷体" panose="02010609060101010101" pitchFamily="49" charset="-122"/>
                <a:ea typeface="楷体" panose="02010609060101010101" pitchFamily="49" charset="-122"/>
                <a:sym typeface="楷体" panose="02010609060101010101" pitchFamily="49" charset="-122"/>
              </a:rPr>
              <a:t>高</a:t>
            </a:r>
            <a:r>
              <a:rPr lang="zh-CN" altLang="en-US" sz="1500" b="1" dirty="0">
                <a:solidFill>
                  <a:srgbClr val="000000"/>
                </a:solidFill>
                <a:latin typeface="楷体" panose="02010609060101010101" pitchFamily="49" charset="-122"/>
                <a:ea typeface="楷体" panose="02010609060101010101" pitchFamily="49" charset="-122"/>
                <a:sym typeface="楷体" panose="02010609060101010101" pitchFamily="49" charset="-122"/>
              </a:rPr>
              <a:t>配</a:t>
            </a:r>
            <a:r>
              <a:rPr lang="en-US" altLang="zh-CN" sz="1600" b="1" dirty="0">
                <a:solidFill>
                  <a:srgbClr val="000000"/>
                </a:solidFill>
                <a:latin typeface="楷体" panose="02010609060101010101" pitchFamily="49" charset="-122"/>
                <a:ea typeface="楷体" panose="02010609060101010101" pitchFamily="49" charset="-122"/>
                <a:sym typeface="楷体" panose="02010609060101010101" pitchFamily="49" charset="-122"/>
              </a:rPr>
              <a:t>&gt;</a:t>
            </a:r>
            <a:endParaRPr lang="en-US" altLang="zh-CN" sz="1600" b="1"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p:txBody>
      </p:sp>
      <p:sp>
        <p:nvSpPr>
          <p:cNvPr id="11" name="Rectangle 2"/>
          <p:cNvSpPr/>
          <p:nvPr/>
        </p:nvSpPr>
        <p:spPr>
          <a:xfrm>
            <a:off x="5087620" y="4119245"/>
            <a:ext cx="3623945" cy="728980"/>
          </a:xfrm>
          <a:prstGeom prst="rect">
            <a:avLst/>
          </a:prstGeom>
          <a:noFill/>
          <a:ln w="9525">
            <a:noFill/>
          </a:ln>
        </p:spPr>
        <p:txBody>
          <a:bodyPr lIns="105519" tIns="52758" rIns="105519" bIns="52758">
            <a:noAutofit/>
          </a:bodyPr>
          <a:p>
            <a:pPr marL="171450" indent="-85725" latinLnBrk="1">
              <a:buFont typeface="Arial" panose="020B0604020202020204" pitchFamily="34" charset="0"/>
              <a:buChar char="•"/>
            </a:pPr>
            <a:r>
              <a:rPr lang="zh-CN" altLang="en-US" sz="1100" dirty="0">
                <a:solidFill>
                  <a:srgbClr val="000000"/>
                </a:solidFill>
                <a:latin typeface="楷体" panose="02010609060101010101" pitchFamily="49" charset="-122"/>
                <a:ea typeface="Modern H Light" pitchFamily="2" charset="-127"/>
                <a:sym typeface="楷体" panose="02010609060101010101" pitchFamily="49" charset="-122"/>
              </a:rPr>
              <a:t> </a:t>
            </a:r>
            <a:r>
              <a:rPr lang="zh-CN" altLang="en-US" sz="1100" dirty="0">
                <a:solidFill>
                  <a:srgbClr val="000000"/>
                </a:solidFill>
                <a:latin typeface="楷体" panose="02010609060101010101" pitchFamily="49" charset="-122"/>
                <a:ea typeface="楷体" panose="02010609060101010101" pitchFamily="49" charset="-122"/>
                <a:sym typeface="楷体" panose="02010609060101010101" pitchFamily="49" charset="-122"/>
              </a:rPr>
              <a:t>双扶手</a:t>
            </a:r>
            <a:r>
              <a:rPr lang="en-US" altLang="zh-CN" sz="1100" dirty="0">
                <a:solidFill>
                  <a:srgbClr val="000000"/>
                </a:solidFill>
                <a:latin typeface="楷体" panose="02010609060101010101" pitchFamily="49" charset="-122"/>
                <a:ea typeface="楷体" panose="02010609060101010101" pitchFamily="49" charset="-122"/>
                <a:sym typeface="楷体" panose="02010609060101010101" pitchFamily="49" charset="-122"/>
              </a:rPr>
              <a:t> </a:t>
            </a:r>
            <a:r>
              <a:rPr lang="zh-CN" altLang="en-US" sz="1100" dirty="0">
                <a:solidFill>
                  <a:srgbClr val="000000"/>
                </a:solidFill>
                <a:latin typeface="楷体" panose="02010609060101010101" pitchFamily="49" charset="-122"/>
                <a:ea typeface="楷体" panose="02010609060101010101" pitchFamily="49" charset="-122"/>
                <a:sym typeface="楷体" panose="02010609060101010101" pitchFamily="49" charset="-122"/>
              </a:rPr>
              <a:t>双边调角器</a:t>
            </a:r>
            <a:r>
              <a:rPr lang="en-US" altLang="zh-CN" sz="1100" dirty="0">
                <a:solidFill>
                  <a:srgbClr val="000000"/>
                </a:solidFill>
                <a:latin typeface="楷体" panose="02010609060101010101" pitchFamily="49" charset="-122"/>
                <a:ea typeface="楷体" panose="02010609060101010101" pitchFamily="49" charset="-122"/>
                <a:sym typeface="楷体" panose="02010609060101010101" pitchFamily="49" charset="-122"/>
              </a:rPr>
              <a:t> </a:t>
            </a:r>
            <a:r>
              <a:rPr lang="zh-CN" altLang="en-US" sz="1100" dirty="0">
                <a:solidFill>
                  <a:srgbClr val="000000"/>
                </a:solidFill>
                <a:latin typeface="楷体" panose="02010609060101010101" pitchFamily="49" charset="-122"/>
                <a:ea typeface="楷体" panose="02010609060101010101" pitchFamily="49" charset="-122"/>
                <a:sym typeface="楷体" panose="02010609060101010101" pitchFamily="49" charset="-122"/>
              </a:rPr>
              <a:t>三点式安全带</a:t>
            </a:r>
            <a:r>
              <a:rPr lang="en-US" altLang="zh-CN" sz="1100" dirty="0">
                <a:solidFill>
                  <a:srgbClr val="000000"/>
                </a:solidFill>
                <a:latin typeface="楷体" panose="02010609060101010101" pitchFamily="49" charset="-122"/>
                <a:ea typeface="楷体" panose="02010609060101010101" pitchFamily="49" charset="-122"/>
                <a:sym typeface="楷体" panose="02010609060101010101" pitchFamily="49" charset="-122"/>
              </a:rPr>
              <a:t> </a:t>
            </a:r>
            <a:r>
              <a:rPr lang="zh-CN" altLang="en-US" sz="1100" dirty="0">
                <a:solidFill>
                  <a:srgbClr val="FF0000"/>
                </a:solidFill>
                <a:latin typeface="楷体" panose="02010609060101010101" pitchFamily="49" charset="-122"/>
                <a:ea typeface="楷体" panose="02010609060101010101" pitchFamily="49" charset="-122"/>
                <a:sym typeface="楷体" panose="02010609060101010101" pitchFamily="49" charset="-122"/>
              </a:rPr>
              <a:t>安全带高度调节</a:t>
            </a:r>
            <a:endParaRPr lang="zh-CN" altLang="en-US" sz="1100"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a:p>
            <a:pPr marL="171450" indent="-85725" latinLnBrk="1">
              <a:buFont typeface="Arial" panose="020B0604020202020204" pitchFamily="34" charset="0"/>
              <a:buChar char="•"/>
            </a:pPr>
            <a:r>
              <a:rPr lang="zh-CN" altLang="en-US" sz="1100" dirty="0">
                <a:solidFill>
                  <a:srgbClr val="000000"/>
                </a:solidFill>
                <a:latin typeface="楷体" panose="02010609060101010101" pitchFamily="49" charset="-122"/>
                <a:ea typeface="楷体" panose="02010609060101010101" pitchFamily="49" charset="-122"/>
                <a:sym typeface="楷体" panose="02010609060101010101" pitchFamily="49" charset="-122"/>
              </a:rPr>
              <a:t> 前后滑动、高度调节、仰角、悬浮功能</a:t>
            </a:r>
            <a:endParaRPr lang="zh-CN" altLang="en-US" sz="1100"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a:p>
            <a:pPr marL="171450" indent="-85725" latinLnBrk="1">
              <a:buFont typeface="Arial" panose="020B0604020202020204" pitchFamily="34" charset="0"/>
              <a:buChar char="•"/>
            </a:pPr>
            <a:r>
              <a:rPr lang="en-US" altLang="zh-CN" sz="1100" dirty="0">
                <a:solidFill>
                  <a:srgbClr val="000000"/>
                </a:solidFill>
                <a:latin typeface="楷体" panose="02010609060101010101" pitchFamily="49" charset="-122"/>
                <a:ea typeface="楷体" panose="02010609060101010101" pitchFamily="49" charset="-122"/>
                <a:sym typeface="楷体" panose="02010609060101010101" pitchFamily="49" charset="-122"/>
              </a:rPr>
              <a:t> </a:t>
            </a:r>
            <a:r>
              <a:rPr lang="zh-CN" altLang="en-US" sz="1100" dirty="0">
                <a:solidFill>
                  <a:srgbClr val="000000"/>
                </a:solidFill>
                <a:latin typeface="楷体" panose="02010609060101010101" pitchFamily="49" charset="-122"/>
                <a:ea typeface="楷体" panose="02010609060101010101" pitchFamily="49" charset="-122"/>
                <a:sym typeface="楷体" panose="02010609060101010101" pitchFamily="49" charset="-122"/>
              </a:rPr>
              <a:t>选装加热、通风系统、</a:t>
            </a:r>
            <a:r>
              <a:rPr lang="en-US" altLang="zh-CN" sz="1100" dirty="0">
                <a:solidFill>
                  <a:srgbClr val="000000"/>
                </a:solidFill>
                <a:latin typeface="楷体" panose="02010609060101010101" pitchFamily="49" charset="-122"/>
                <a:ea typeface="楷体" panose="02010609060101010101" pitchFamily="49" charset="-122"/>
                <a:sym typeface="楷体" panose="02010609060101010101" pitchFamily="49" charset="-122"/>
              </a:rPr>
              <a:t>DPD</a:t>
            </a:r>
            <a:r>
              <a:rPr lang="zh-CN" altLang="en-US" sz="1100" dirty="0">
                <a:solidFill>
                  <a:srgbClr val="000000"/>
                </a:solidFill>
                <a:latin typeface="楷体" panose="02010609060101010101" pitchFamily="49" charset="-122"/>
                <a:ea typeface="楷体" panose="02010609060101010101" pitchFamily="49" charset="-122"/>
                <a:sym typeface="楷体" panose="02010609060101010101" pitchFamily="49" charset="-122"/>
              </a:rPr>
              <a:t>系统</a:t>
            </a:r>
            <a:endParaRPr lang="zh-CN" altLang="en-US" sz="1100"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a:p>
            <a:pPr marL="171450" indent="-85725" latinLnBrk="1">
              <a:buFont typeface="Arial" panose="020B0604020202020204" pitchFamily="34" charset="0"/>
              <a:buChar char="•"/>
            </a:pPr>
            <a:r>
              <a:rPr lang="en-US" altLang="zh-CN" sz="1100" dirty="0">
                <a:solidFill>
                  <a:srgbClr val="000000"/>
                </a:solidFill>
                <a:latin typeface="楷体" panose="02010609060101010101" pitchFamily="49" charset="-122"/>
                <a:ea typeface="楷体" panose="02010609060101010101" pitchFamily="49" charset="-122"/>
                <a:sym typeface="楷体" panose="02010609060101010101" pitchFamily="49" charset="-122"/>
              </a:rPr>
              <a:t> </a:t>
            </a:r>
            <a:r>
              <a:rPr lang="zh-CN" sz="1100" dirty="0">
                <a:solidFill>
                  <a:srgbClr val="000000"/>
                </a:solidFill>
                <a:latin typeface="楷体" panose="02010609060101010101" pitchFamily="49" charset="-122"/>
                <a:ea typeface="楷体" panose="02010609060101010101" pitchFamily="49" charset="-122"/>
                <a:sym typeface="楷体" panose="02010609060101010101" pitchFamily="49" charset="-122"/>
              </a:rPr>
              <a:t>副驾驶减震系统</a:t>
            </a:r>
            <a:endParaRPr lang="zh-CN" dirty="0">
              <a:latin typeface="Arial" panose="020B0604020202020204" pitchFamily="34" charset="0"/>
            </a:endParaRPr>
          </a:p>
        </p:txBody>
      </p:sp>
      <p:sp>
        <p:nvSpPr>
          <p:cNvPr id="12" name="TextBox 33"/>
          <p:cNvSpPr/>
          <p:nvPr/>
        </p:nvSpPr>
        <p:spPr>
          <a:xfrm>
            <a:off x="5730875" y="5318760"/>
            <a:ext cx="349885" cy="338455"/>
          </a:xfrm>
          <a:prstGeom prst="rect">
            <a:avLst/>
          </a:prstGeom>
          <a:noFill/>
          <a:ln w="9525">
            <a:noFill/>
          </a:ln>
        </p:spPr>
        <p:txBody>
          <a:bodyPr wrap="none" lIns="0" tIns="0" rIns="0" bIns="0" anchor="ctr" anchorCtr="0"/>
          <a:p>
            <a:pPr algn="ctr" latinLnBrk="1"/>
            <a:r>
              <a:rPr lang="zh-CN" altLang="en-US" sz="1100" dirty="0">
                <a:solidFill>
                  <a:srgbClr val="000000"/>
                </a:solidFill>
                <a:latin typeface="楷体" panose="02010609060101010101" pitchFamily="49" charset="-122"/>
                <a:ea typeface="楷体" panose="02010609060101010101" pitchFamily="49" charset="-122"/>
                <a:sym typeface="楷体" panose="02010609060101010101" pitchFamily="49" charset="-122"/>
              </a:rPr>
              <a:t>部件</a:t>
            </a:r>
            <a:endParaRPr lang="zh-CN" altLang="en-US" sz="1100"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a:p>
            <a:pPr algn="ctr" latinLnBrk="1"/>
            <a:r>
              <a:rPr lang="zh-CN" altLang="en-US" sz="1100" dirty="0">
                <a:solidFill>
                  <a:srgbClr val="000000"/>
                </a:solidFill>
                <a:latin typeface="楷体" panose="02010609060101010101" pitchFamily="49" charset="-122"/>
                <a:ea typeface="楷体" panose="02010609060101010101" pitchFamily="49" charset="-122"/>
                <a:sym typeface="楷体" panose="02010609060101010101" pitchFamily="49" charset="-122"/>
              </a:rPr>
              <a:t>转运</a:t>
            </a:r>
            <a:endParaRPr lang="zh-CN" altLang="en-US" sz="1100"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p:txBody>
      </p:sp>
      <p:sp>
        <p:nvSpPr>
          <p:cNvPr id="13" name="TextBox 33"/>
          <p:cNvSpPr/>
          <p:nvPr/>
        </p:nvSpPr>
        <p:spPr>
          <a:xfrm>
            <a:off x="7060565" y="5292090"/>
            <a:ext cx="534035" cy="338455"/>
          </a:xfrm>
          <a:prstGeom prst="rect">
            <a:avLst/>
          </a:prstGeom>
          <a:noFill/>
          <a:ln w="9525">
            <a:noFill/>
          </a:ln>
        </p:spPr>
        <p:txBody>
          <a:bodyPr wrap="none" lIns="0" tIns="0" rIns="0" bIns="0" anchor="ctr" anchorCtr="0"/>
          <a:p>
            <a:pPr algn="ctr" latinLnBrk="1"/>
            <a:r>
              <a:rPr lang="zh-CN" altLang="en-US" sz="1100" dirty="0">
                <a:solidFill>
                  <a:srgbClr val="000000"/>
                </a:solidFill>
                <a:latin typeface="楷体" panose="02010609060101010101" pitchFamily="49" charset="-122"/>
                <a:ea typeface="楷体" panose="02010609060101010101" pitchFamily="49" charset="-122"/>
                <a:sym typeface="楷体" panose="02010609060101010101" pitchFamily="49" charset="-122"/>
              </a:rPr>
              <a:t>联动试装</a:t>
            </a:r>
            <a:endParaRPr lang="zh-CN" altLang="en-US" sz="1100"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p:txBody>
      </p:sp>
      <p:sp>
        <p:nvSpPr>
          <p:cNvPr id="14" name="TextBox 33"/>
          <p:cNvSpPr/>
          <p:nvPr/>
        </p:nvSpPr>
        <p:spPr>
          <a:xfrm>
            <a:off x="8359775" y="5292090"/>
            <a:ext cx="534035" cy="338455"/>
          </a:xfrm>
          <a:prstGeom prst="rect">
            <a:avLst/>
          </a:prstGeom>
          <a:noFill/>
          <a:ln w="9525">
            <a:noFill/>
          </a:ln>
        </p:spPr>
        <p:txBody>
          <a:bodyPr wrap="none" lIns="0" tIns="0" rIns="0" bIns="0" anchor="ctr" anchorCtr="0"/>
          <a:p>
            <a:pPr algn="ctr" latinLnBrk="1"/>
            <a:r>
              <a:rPr lang="zh-CN" altLang="en-US" sz="1100" dirty="0">
                <a:solidFill>
                  <a:srgbClr val="000000"/>
                </a:solidFill>
                <a:latin typeface="楷体" panose="02010609060101010101" pitchFamily="49" charset="-122"/>
                <a:ea typeface="楷体" panose="02010609060101010101" pitchFamily="49" charset="-122"/>
                <a:sym typeface="楷体" panose="02010609060101010101" pitchFamily="49" charset="-122"/>
              </a:rPr>
              <a:t>小批量试装</a:t>
            </a:r>
            <a:endParaRPr lang="zh-CN" altLang="en-US" sz="1100"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p:txBody>
      </p:sp>
      <p:sp>
        <p:nvSpPr>
          <p:cNvPr id="15" name="TextBox 33"/>
          <p:cNvSpPr/>
          <p:nvPr/>
        </p:nvSpPr>
        <p:spPr>
          <a:xfrm>
            <a:off x="9262745" y="5292090"/>
            <a:ext cx="534035" cy="338455"/>
          </a:xfrm>
          <a:prstGeom prst="rect">
            <a:avLst/>
          </a:prstGeom>
          <a:noFill/>
          <a:ln w="9525">
            <a:noFill/>
          </a:ln>
        </p:spPr>
        <p:txBody>
          <a:bodyPr wrap="none" lIns="0" tIns="0" rIns="0" bIns="0" anchor="ctr" anchorCtr="0"/>
          <a:p>
            <a:pPr algn="ctr" latinLnBrk="1"/>
            <a:r>
              <a:rPr lang="zh-CN" altLang="en-US" sz="1100" dirty="0">
                <a:solidFill>
                  <a:srgbClr val="000000"/>
                </a:solidFill>
                <a:latin typeface="楷体" panose="02010609060101010101" pitchFamily="49" charset="-122"/>
                <a:ea typeface="楷体" panose="02010609060101010101" pitchFamily="49" charset="-122"/>
                <a:sym typeface="楷体" panose="02010609060101010101" pitchFamily="49" charset="-122"/>
              </a:rPr>
              <a:t>批量生产</a:t>
            </a:r>
            <a:endParaRPr lang="zh-CN" altLang="en-US" sz="1100"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 name="图片 152"/>
          <p:cNvPicPr>
            <a:picLocks noChangeAspect="1"/>
          </p:cNvPicPr>
          <p:nvPr/>
        </p:nvPicPr>
        <p:blipFill>
          <a:blip r:embed="rId1">
            <a:clrChange>
              <a:clrFrom>
                <a:srgbClr val="FFFFFF">
                  <a:alpha val="100000"/>
                </a:srgbClr>
              </a:clrFrom>
              <a:clrTo>
                <a:srgbClr val="FFFFFF">
                  <a:alpha val="100000"/>
                  <a:alpha val="0"/>
                </a:srgbClr>
              </a:clrTo>
            </a:clrChange>
          </a:blip>
          <a:stretch>
            <a:fillRect/>
          </a:stretch>
        </p:blipFill>
        <p:spPr>
          <a:xfrm>
            <a:off x="4411345" y="4208145"/>
            <a:ext cx="1104265" cy="878840"/>
          </a:xfrm>
          <a:prstGeom prst="rect">
            <a:avLst/>
          </a:prstGeom>
        </p:spPr>
      </p:pic>
      <p:pic>
        <p:nvPicPr>
          <p:cNvPr id="141" name="图片 140"/>
          <p:cNvPicPr>
            <a:picLocks noChangeAspect="1"/>
          </p:cNvPicPr>
          <p:nvPr/>
        </p:nvPicPr>
        <p:blipFill>
          <a:blip r:embed="rId2">
            <a:clrChange>
              <a:clrFrom>
                <a:srgbClr val="FFFFFF">
                  <a:alpha val="100000"/>
                </a:srgbClr>
              </a:clrFrom>
              <a:clrTo>
                <a:srgbClr val="FFFFFF">
                  <a:alpha val="100000"/>
                  <a:alpha val="0"/>
                </a:srgbClr>
              </a:clrTo>
            </a:clrChange>
          </a:blip>
          <a:stretch>
            <a:fillRect/>
          </a:stretch>
        </p:blipFill>
        <p:spPr>
          <a:xfrm>
            <a:off x="694690" y="4055745"/>
            <a:ext cx="1003935" cy="556260"/>
          </a:xfrm>
          <a:prstGeom prst="rect">
            <a:avLst/>
          </a:prstGeom>
        </p:spPr>
      </p:pic>
      <p:graphicFrame>
        <p:nvGraphicFramePr>
          <p:cNvPr id="58372" name="表格 58371"/>
          <p:cNvGraphicFramePr/>
          <p:nvPr>
            <p:custDataLst>
              <p:tags r:id="rId3"/>
            </p:custDataLst>
          </p:nvPr>
        </p:nvGraphicFramePr>
        <p:xfrm>
          <a:off x="353060" y="908685"/>
          <a:ext cx="11574780" cy="5457190"/>
        </p:xfrm>
        <a:graphic>
          <a:graphicData uri="http://schemas.openxmlformats.org/drawingml/2006/table">
            <a:tbl>
              <a:tblPr/>
              <a:tblGrid>
                <a:gridCol w="6387465"/>
                <a:gridCol w="560070"/>
                <a:gridCol w="1207770"/>
                <a:gridCol w="2362835"/>
                <a:gridCol w="493395"/>
                <a:gridCol w="563245"/>
              </a:tblGrid>
              <a:tr h="200025">
                <a:tc>
                  <a:txBody>
                    <a:bodyPr/>
                    <a:p>
                      <a:pPr marL="0" lvl="0" indent="0" algn="ctr" eaLnBrk="1" fontAlgn="base" latinLnBrk="1" hangingPunct="1">
                        <a:lnSpc>
                          <a:spcPct val="104000"/>
                        </a:lnSpc>
                        <a:spcBef>
                          <a:spcPct val="20000"/>
                        </a:spcBef>
                        <a:spcAft>
                          <a:spcPct val="0"/>
                        </a:spcAft>
                        <a:buClr>
                          <a:schemeClr val="accent1"/>
                        </a:buClr>
                        <a:buFont typeface="Wingdings" panose="05000000000000000000" pitchFamily="2" charset="2"/>
                        <a:buNone/>
                      </a:pPr>
                      <a:r>
                        <a:rPr lang="en-US" altLang="x-none" sz="1000" b="1" baseline="0"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sym typeface="Malgun Gothic" panose="020B0503020000020004" pitchFamily="34" charset="-127"/>
                        </a:rPr>
                        <a:t>Driver Seat</a:t>
                      </a:r>
                      <a:r>
                        <a:rPr lang="zh-CN" altLang="en-US" sz="1000" b="1" baseline="0"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sym typeface="Malgun Gothic" panose="020B0503020000020004" pitchFamily="34" charset="-127"/>
                        </a:rPr>
                        <a:t>（</a:t>
                      </a:r>
                      <a:r>
                        <a:rPr lang="en-US" altLang="zh-CN" sz="1000" b="1" baseline="0"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sym typeface="Malgun Gothic" panose="020B0503020000020004" pitchFamily="34" charset="-127"/>
                        </a:rPr>
                        <a:t>L</a:t>
                      </a:r>
                      <a:r>
                        <a:rPr lang="en-US" altLang="zh-CN" sz="1000" b="1" baseline="0"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sym typeface="Malgun Gothic" panose="020B0503020000020004" pitchFamily="34" charset="-127"/>
                        </a:rPr>
                        <a:t>H</a:t>
                      </a:r>
                      <a:r>
                        <a:rPr lang="zh-CN" altLang="en-US" sz="1000" b="1" baseline="0"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sym typeface="Malgun Gothic" panose="020B0503020000020004" pitchFamily="34" charset="-127"/>
                        </a:rPr>
                        <a:t>）</a:t>
                      </a:r>
                      <a:r>
                        <a:rPr lang="en-US" altLang="zh-CN" sz="1000" b="1" baseline="0"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sym typeface="Malgun Gothic" panose="020B0503020000020004" pitchFamily="34" charset="-127"/>
                        </a:rPr>
                        <a:t>-</a:t>
                      </a:r>
                      <a:r>
                        <a:rPr lang="zh-CN" altLang="en-US" sz="1000" b="1" baseline="0"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sym typeface="Malgun Gothic" panose="020B0503020000020004" pitchFamily="34" charset="-127"/>
                        </a:rPr>
                        <a:t> </a:t>
                      </a:r>
                      <a:r>
                        <a:rPr lang="en-US" altLang="x-none" sz="1000" b="1" baseline="0"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sym typeface="Malgun Gothic" panose="020B0503020000020004" pitchFamily="34" charset="-127"/>
                        </a:rPr>
                        <a:t>STD </a:t>
                      </a:r>
                      <a:r>
                        <a:rPr lang="zh-CN" altLang="en-US" sz="1000" b="1" baseline="0"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sym typeface="Malgun Gothic" panose="020B0503020000020004" pitchFamily="34" charset="-127"/>
                        </a:rPr>
                        <a:t>（基本型）</a:t>
                      </a:r>
                      <a:endParaRPr lang="zh-CN" altLang="en-US" sz="1000" b="1" baseline="0"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sym typeface="Malgun Gothic" panose="020B0503020000020004" pitchFamily="34" charset="-127"/>
                      </a:endParaRPr>
                    </a:p>
                  </a:txBody>
                  <a:tcPr marL="39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solidFill>
                      <a:schemeClr val="accent4">
                        <a:lumMod val="40000"/>
                        <a:lumOff val="60000"/>
                      </a:schemeClr>
                    </a:solidFill>
                  </a:tcPr>
                </a:tc>
                <a:tc gridSpan="3">
                  <a:txBody>
                    <a:bodyPr/>
                    <a:p>
                      <a:pPr marL="0" lvl="0" indent="0" algn="ctr" eaLnBrk="1" fontAlgn="base" latinLnBrk="1" hangingPunct="1">
                        <a:lnSpc>
                          <a:spcPct val="104000"/>
                        </a:lnSpc>
                        <a:spcBef>
                          <a:spcPct val="20000"/>
                        </a:spcBef>
                        <a:spcAft>
                          <a:spcPct val="0"/>
                        </a:spcAft>
                        <a:buClr>
                          <a:schemeClr val="accent1"/>
                        </a:buClr>
                        <a:buFont typeface="Wingdings" panose="05000000000000000000" pitchFamily="2" charset="2"/>
                        <a:buNone/>
                      </a:pPr>
                      <a:r>
                        <a:rPr lang="zh-CN" altLang="en-US" sz="1000" b="1" baseline="0">
                          <a:solidFill>
                            <a:srgbClr val="000000"/>
                          </a:solidFill>
                          <a:latin typeface="微软雅黑" panose="020B0503020204020204" pitchFamily="34" charset="-122"/>
                          <a:ea typeface="微软雅黑" panose="020B0503020204020204" pitchFamily="34" charset="-122"/>
                          <a:sym typeface="Malgun Gothic" panose="020B0503020000020004" pitchFamily="34" charset="-127"/>
                        </a:rPr>
                        <a:t>部件名称</a:t>
                      </a:r>
                      <a:endParaRPr lang="zh-CN" altLang="en-US" sz="1000" b="1" baseline="0">
                        <a:solidFill>
                          <a:srgbClr val="000000"/>
                        </a:solidFill>
                        <a:latin typeface="微软雅黑" panose="020B0503020204020204" pitchFamily="34" charset="-122"/>
                        <a:ea typeface="微软雅黑" panose="020B0503020204020204" pitchFamily="34" charset="-122"/>
                        <a:sym typeface="Malgun Gothic" panose="020B0503020000020004" pitchFamily="34" charset="-127"/>
                      </a:endParaRPr>
                    </a:p>
                  </a:txBody>
                  <a:tcPr marL="39000" marR="39000" marT="18000" marB="18000" anchor="ct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solidFill>
                      <a:schemeClr val="accent4">
                        <a:lumMod val="40000"/>
                        <a:lumOff val="60000"/>
                      </a:schemeClr>
                    </a:solidFill>
                  </a:tcPr>
                </a:tc>
                <a:tc hMerge="1">
                  <a:tcPr/>
                </a:tc>
                <a:tc hMerge="1">
                  <a:tcPr>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tcPr>
                </a:tc>
                <a:tc>
                  <a:txBody>
                    <a:bodyPr/>
                    <a:p>
                      <a:pPr marL="0" lvl="0" indent="0" algn="ctr" eaLnBrk="1" fontAlgn="base" latinLnBrk="1" hangingPunct="1">
                        <a:lnSpc>
                          <a:spcPct val="104000"/>
                        </a:lnSpc>
                        <a:spcBef>
                          <a:spcPct val="20000"/>
                        </a:spcBef>
                        <a:spcAft>
                          <a:spcPct val="0"/>
                        </a:spcAft>
                        <a:buClr>
                          <a:schemeClr val="accent1"/>
                        </a:buClr>
                        <a:buFont typeface="Wingdings" panose="05000000000000000000" pitchFamily="2" charset="2"/>
                        <a:buNone/>
                      </a:pPr>
                      <a:r>
                        <a:rPr lang="zh-CN" altLang="en-US" sz="1000" b="1" baseline="0">
                          <a:solidFill>
                            <a:srgbClr val="000000"/>
                          </a:solidFill>
                          <a:latin typeface="微软雅黑" panose="020B0503020204020204" pitchFamily="34" charset="-122"/>
                          <a:ea typeface="微软雅黑" panose="020B0503020204020204" pitchFamily="34" charset="-122"/>
                          <a:sym typeface="Malgun Gothic" panose="020B0503020000020004" pitchFamily="34" charset="-127"/>
                        </a:rPr>
                        <a:t>数量</a:t>
                      </a:r>
                      <a:endParaRPr lang="zh-CN" altLang="en-US" sz="1000" b="1" baseline="0">
                        <a:solidFill>
                          <a:srgbClr val="000000"/>
                        </a:solidFill>
                        <a:latin typeface="微软雅黑" panose="020B0503020204020204" pitchFamily="34" charset="-122"/>
                        <a:ea typeface="微软雅黑" panose="020B0503020204020204" pitchFamily="34" charset="-122"/>
                        <a:sym typeface="Malgun Gothic" panose="020B0503020000020004" pitchFamily="34" charset="-127"/>
                      </a:endParaRPr>
                    </a:p>
                  </a:txBody>
                  <a:tcPr marL="39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solidFill>
                      <a:schemeClr val="accent4">
                        <a:lumMod val="40000"/>
                        <a:lumOff val="60000"/>
                      </a:schemeClr>
                    </a:solidFill>
                  </a:tcPr>
                </a:tc>
                <a:tc>
                  <a:txBody>
                    <a:bodyPr/>
                    <a:p>
                      <a:pPr marL="0" lvl="0" indent="0" algn="ctr" eaLnBrk="1" fontAlgn="base" latinLnBrk="1" hangingPunct="1">
                        <a:lnSpc>
                          <a:spcPct val="104000"/>
                        </a:lnSpc>
                        <a:spcBef>
                          <a:spcPct val="20000"/>
                        </a:spcBef>
                        <a:spcAft>
                          <a:spcPct val="0"/>
                        </a:spcAft>
                        <a:buClr>
                          <a:schemeClr val="accent1"/>
                        </a:buClr>
                        <a:buFont typeface="Wingdings" panose="05000000000000000000" pitchFamily="2" charset="2"/>
                        <a:buNone/>
                      </a:pPr>
                      <a:r>
                        <a:rPr lang="zh-CN" altLang="en-US" sz="1000" b="1" baseline="0">
                          <a:solidFill>
                            <a:srgbClr val="000000"/>
                          </a:solidFill>
                          <a:latin typeface="微软雅黑" panose="020B0503020204020204" pitchFamily="34" charset="-122"/>
                          <a:ea typeface="微软雅黑" panose="020B0503020204020204" pitchFamily="34" charset="-122"/>
                          <a:sym typeface="Malgun Gothic" panose="020B0503020000020004" pitchFamily="34" charset="-127"/>
                        </a:rPr>
                        <a:t>备注</a:t>
                      </a:r>
                      <a:endParaRPr lang="zh-CN" altLang="en-US" sz="1000" b="1" baseline="0">
                        <a:solidFill>
                          <a:srgbClr val="000000"/>
                        </a:solidFill>
                        <a:latin typeface="微软雅黑" panose="020B0503020204020204" pitchFamily="34" charset="-122"/>
                        <a:ea typeface="微软雅黑" panose="020B0503020204020204" pitchFamily="34" charset="-122"/>
                        <a:sym typeface="Malgun Gothic" panose="020B0503020000020004" pitchFamily="34" charset="-127"/>
                      </a:endParaRPr>
                    </a:p>
                  </a:txBody>
                  <a:tcPr marL="39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solidFill>
                      <a:schemeClr val="accent4">
                        <a:lumMod val="40000"/>
                        <a:lumOff val="60000"/>
                      </a:schemeClr>
                    </a:solidFill>
                  </a:tcPr>
                </a:tc>
              </a:tr>
              <a:tr h="194945">
                <a:tc rowSpan="27">
                  <a:txBody>
                    <a:bodyPr/>
                    <a:p>
                      <a:pPr marL="0" lvl="0" indent="0" algn="l" eaLnBrk="1" fontAlgn="base" latinLnBrk="1" hangingPunct="1">
                        <a:lnSpc>
                          <a:spcPct val="120000"/>
                        </a:lnSpc>
                        <a:spcBef>
                          <a:spcPct val="20000"/>
                        </a:spcBef>
                        <a:spcAft>
                          <a:spcPct val="0"/>
                        </a:spcAft>
                        <a:buClr>
                          <a:schemeClr val="accent1"/>
                        </a:buClr>
                        <a:buFont typeface="Wingdings" panose="05000000000000000000" pitchFamily="2" charset="2"/>
                        <a:buNone/>
                      </a:pPr>
                      <a:endParaRPr sz="1000" b="1" baseline="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39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indent="0" algn="ctr" eaLnBrk="1" fontAlgn="base" latinLnBrk="1" hangingPunct="1">
                        <a:lnSpc>
                          <a:spcPct val="120000"/>
                        </a:lnSpc>
                        <a:spcBef>
                          <a:spcPct val="20000"/>
                        </a:spcBef>
                        <a:spcAft>
                          <a:spcPct val="0"/>
                        </a:spcAft>
                        <a:buClr>
                          <a:schemeClr val="accent1"/>
                        </a:buClr>
                        <a:buFont typeface="Wingdings" panose="05000000000000000000" pitchFamily="2" charset="2"/>
                        <a:buNone/>
                      </a:pPr>
                      <a:r>
                        <a:rPr lang="en-US" altLang="x-none" sz="8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rPr>
                        <a:t>1</a:t>
                      </a:r>
                      <a:endParaRPr lang="en-US" altLang="x-none" sz="8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19500" marR="195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indent="0" algn="l" eaLnBrk="1" fontAlgn="base" latinLnBrk="1" hangingPunct="1">
                        <a:lnSpc>
                          <a:spcPct val="120000"/>
                        </a:lnSpc>
                        <a:spcBef>
                          <a:spcPct val="20000"/>
                        </a:spcBef>
                        <a:spcAft>
                          <a:spcPct val="0"/>
                        </a:spcAft>
                        <a:buClr>
                          <a:schemeClr val="accent1"/>
                        </a:buClr>
                        <a:buFont typeface="Wingdings" panose="05000000000000000000" pitchFamily="2" charset="2"/>
                        <a:buNone/>
                      </a:pPr>
                      <a:r>
                        <a:rPr lang="zh-CN" altLang="en-US" sz="8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rPr>
                        <a:t>靠背面套总成</a:t>
                      </a:r>
                      <a:endParaRPr lang="zh-CN" altLang="en-US" sz="8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78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indent="0" algn="l" eaLnBrk="1" fontAlgn="base" latinLnBrk="1" hangingPunct="1">
                        <a:lnSpc>
                          <a:spcPct val="120000"/>
                        </a:lnSpc>
                        <a:spcBef>
                          <a:spcPct val="20000"/>
                        </a:spcBef>
                        <a:spcAft>
                          <a:spcPct val="0"/>
                        </a:spcAft>
                        <a:buClr>
                          <a:schemeClr val="accent1"/>
                        </a:buClr>
                        <a:buFont typeface="Wingdings" panose="05000000000000000000" pitchFamily="2" charset="2"/>
                        <a:buNone/>
                      </a:pPr>
                      <a:r>
                        <a:rPr lang="en-US" altLang="x-none" sz="8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rPr>
                        <a:t>Back Covering Assy</a:t>
                      </a:r>
                      <a:endParaRPr lang="en-US" altLang="x-none" sz="8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78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indent="0" algn="ctr" eaLnBrk="1" fontAlgn="base" latinLnBrk="1" hangingPunct="1">
                        <a:lnSpc>
                          <a:spcPct val="120000"/>
                        </a:lnSpc>
                        <a:spcBef>
                          <a:spcPct val="20000"/>
                        </a:spcBef>
                        <a:spcAft>
                          <a:spcPct val="0"/>
                        </a:spcAft>
                        <a:buClr>
                          <a:schemeClr val="accent1"/>
                        </a:buClr>
                        <a:buFont typeface="Wingdings" panose="05000000000000000000" pitchFamily="2" charset="2"/>
                        <a:buNone/>
                      </a:pPr>
                      <a:r>
                        <a:rPr lang="en-US" altLang="x-none" sz="8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rPr>
                        <a:t>1</a:t>
                      </a:r>
                      <a:endParaRPr lang="en-US" altLang="x-none" sz="8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39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indent="0" algn="ctr" eaLnBrk="1" fontAlgn="base" latinLnBrk="1" hangingPunct="1">
                        <a:lnSpc>
                          <a:spcPct val="120000"/>
                        </a:lnSpc>
                        <a:spcBef>
                          <a:spcPct val="20000"/>
                        </a:spcBef>
                        <a:spcAft>
                          <a:spcPct val="0"/>
                        </a:spcAft>
                        <a:buClr>
                          <a:schemeClr val="accent1"/>
                        </a:buClr>
                        <a:buFont typeface="Wingdings" panose="05000000000000000000" pitchFamily="2" charset="2"/>
                        <a:buNone/>
                      </a:pPr>
                      <a:endParaRPr sz="800" b="0" baseline="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39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r>
              <a:tr h="194945">
                <a:tc vMerge="1">
                  <a:tcP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tcPr>
                </a:tc>
                <a:tc>
                  <a:txBody>
                    <a:bodyPr/>
                    <a:p>
                      <a:pPr marL="0" lvl="0" indent="0" algn="ctr" eaLnBrk="1" fontAlgn="base" latinLnBrk="1" hangingPunct="1">
                        <a:lnSpc>
                          <a:spcPct val="120000"/>
                        </a:lnSpc>
                        <a:spcBef>
                          <a:spcPct val="20000"/>
                        </a:spcBef>
                        <a:spcAft>
                          <a:spcPct val="0"/>
                        </a:spcAft>
                        <a:buClr>
                          <a:schemeClr val="accent1"/>
                        </a:buClr>
                        <a:buFont typeface="Wingdings" panose="05000000000000000000" pitchFamily="2" charset="2"/>
                        <a:buNone/>
                      </a:pPr>
                      <a:r>
                        <a:rPr lang="en-US" altLang="x-none" sz="8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rPr>
                        <a:t>2</a:t>
                      </a:r>
                      <a:endParaRPr lang="en-US" altLang="x-none" sz="8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19500" marR="195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indent="0" algn="l" eaLnBrk="1" fontAlgn="base" latinLnBrk="1" hangingPunct="1">
                        <a:lnSpc>
                          <a:spcPct val="120000"/>
                        </a:lnSpc>
                        <a:spcBef>
                          <a:spcPct val="20000"/>
                        </a:spcBef>
                        <a:spcAft>
                          <a:spcPct val="0"/>
                        </a:spcAft>
                        <a:buClr>
                          <a:schemeClr val="accent1"/>
                        </a:buClr>
                        <a:buFont typeface="Wingdings" panose="05000000000000000000" pitchFamily="2" charset="2"/>
                        <a:buNone/>
                      </a:pPr>
                      <a:r>
                        <a:rPr lang="zh-CN" altLang="en-US" sz="8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rPr>
                        <a:t>舒适海绵</a:t>
                      </a:r>
                      <a:endParaRPr lang="zh-CN" altLang="en-US" sz="8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78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indent="0" algn="l" eaLnBrk="1" fontAlgn="base" latinLnBrk="1" hangingPunct="1">
                        <a:lnSpc>
                          <a:spcPct val="120000"/>
                        </a:lnSpc>
                        <a:spcBef>
                          <a:spcPct val="20000"/>
                        </a:spcBef>
                        <a:spcAft>
                          <a:spcPct val="0"/>
                        </a:spcAft>
                        <a:buClr>
                          <a:schemeClr val="accent1"/>
                        </a:buClr>
                        <a:buFont typeface="Wingdings" panose="05000000000000000000" pitchFamily="2" charset="2"/>
                        <a:buNone/>
                      </a:pPr>
                      <a:r>
                        <a:rPr lang="en-US" altLang="x-none" sz="8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rPr>
                        <a:t>Comfortable sponge</a:t>
                      </a:r>
                      <a:endParaRPr lang="en-US" altLang="x-none" sz="8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78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indent="0" algn="ctr" eaLnBrk="1" fontAlgn="base" latinLnBrk="1" hangingPunct="1">
                        <a:lnSpc>
                          <a:spcPct val="120000"/>
                        </a:lnSpc>
                        <a:spcBef>
                          <a:spcPct val="20000"/>
                        </a:spcBef>
                        <a:spcAft>
                          <a:spcPct val="0"/>
                        </a:spcAft>
                        <a:buClr>
                          <a:schemeClr val="accent1"/>
                        </a:buClr>
                        <a:buFont typeface="Wingdings" panose="05000000000000000000" pitchFamily="2" charset="2"/>
                        <a:buNone/>
                      </a:pPr>
                      <a:r>
                        <a:rPr lang="en-US" altLang="x-none" sz="8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rPr>
                        <a:t>1</a:t>
                      </a:r>
                      <a:endParaRPr lang="en-US" altLang="x-none" sz="8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39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indent="0" algn="ctr" eaLnBrk="1" fontAlgn="base" latinLnBrk="1" hangingPunct="1">
                        <a:lnSpc>
                          <a:spcPct val="120000"/>
                        </a:lnSpc>
                        <a:spcBef>
                          <a:spcPct val="20000"/>
                        </a:spcBef>
                        <a:spcAft>
                          <a:spcPct val="0"/>
                        </a:spcAft>
                        <a:buClr>
                          <a:schemeClr val="accent1"/>
                        </a:buClr>
                        <a:buFont typeface="Wingdings" panose="05000000000000000000" pitchFamily="2" charset="2"/>
                        <a:buNone/>
                      </a:pPr>
                      <a:endParaRPr sz="800" b="0" baseline="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39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r>
              <a:tr h="194310">
                <a:tc vMerge="1">
                  <a:tcP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tcPr>
                </a:tc>
                <a:tc>
                  <a:txBody>
                    <a:bodyPr/>
                    <a:p>
                      <a:pPr marL="0" lvl="0" indent="0" algn="ctr" eaLnBrk="1" fontAlgn="base" latinLnBrk="1" hangingPunct="1">
                        <a:lnSpc>
                          <a:spcPct val="120000"/>
                        </a:lnSpc>
                        <a:spcBef>
                          <a:spcPct val="20000"/>
                        </a:spcBef>
                        <a:spcAft>
                          <a:spcPct val="0"/>
                        </a:spcAft>
                        <a:buClr>
                          <a:schemeClr val="accent1"/>
                        </a:buClr>
                        <a:buFont typeface="Wingdings" panose="05000000000000000000" pitchFamily="2" charset="2"/>
                        <a:buNone/>
                      </a:pPr>
                      <a:r>
                        <a:rPr lang="en-US" altLang="x-none" sz="8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rPr>
                        <a:t>3</a:t>
                      </a:r>
                      <a:endParaRPr lang="en-US" altLang="x-none" sz="8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19500" marR="195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indent="0" algn="l" eaLnBrk="1" fontAlgn="base" latinLnBrk="1" hangingPunct="1">
                        <a:lnSpc>
                          <a:spcPct val="120000"/>
                        </a:lnSpc>
                        <a:spcBef>
                          <a:spcPct val="20000"/>
                        </a:spcBef>
                        <a:spcAft>
                          <a:spcPct val="0"/>
                        </a:spcAft>
                        <a:buClr>
                          <a:schemeClr val="accent1"/>
                        </a:buClr>
                        <a:buFont typeface="Wingdings" panose="05000000000000000000" pitchFamily="2" charset="2"/>
                        <a:buNone/>
                      </a:pPr>
                      <a:r>
                        <a:rPr lang="zh-CN" altLang="en-US" sz="8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rPr>
                        <a:t>靠背发泡总成</a:t>
                      </a:r>
                      <a:endParaRPr lang="zh-CN" altLang="en-US" sz="8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78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indent="0" algn="l" eaLnBrk="1" fontAlgn="base" latinLnBrk="1" hangingPunct="1">
                        <a:lnSpc>
                          <a:spcPct val="120000"/>
                        </a:lnSpc>
                        <a:spcBef>
                          <a:spcPct val="20000"/>
                        </a:spcBef>
                        <a:spcAft>
                          <a:spcPct val="0"/>
                        </a:spcAft>
                        <a:buClr>
                          <a:schemeClr val="accent1"/>
                        </a:buClr>
                        <a:buFont typeface="Wingdings" panose="05000000000000000000" pitchFamily="2" charset="2"/>
                        <a:buNone/>
                      </a:pPr>
                      <a:r>
                        <a:rPr lang="en-US" altLang="x-none" sz="8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rPr>
                        <a:t>Back Pad Assy</a:t>
                      </a:r>
                      <a:endParaRPr lang="en-US" altLang="x-none" sz="8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78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indent="0" algn="ctr" eaLnBrk="1" fontAlgn="base" latinLnBrk="1" hangingPunct="1">
                        <a:lnSpc>
                          <a:spcPct val="120000"/>
                        </a:lnSpc>
                        <a:spcBef>
                          <a:spcPct val="20000"/>
                        </a:spcBef>
                        <a:spcAft>
                          <a:spcPct val="0"/>
                        </a:spcAft>
                        <a:buClr>
                          <a:schemeClr val="accent1"/>
                        </a:buClr>
                        <a:buFont typeface="Wingdings" panose="05000000000000000000" pitchFamily="2" charset="2"/>
                        <a:buNone/>
                      </a:pPr>
                      <a:r>
                        <a:rPr lang="en-US" altLang="x-none" sz="8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rPr>
                        <a:t>1</a:t>
                      </a:r>
                      <a:endParaRPr lang="en-US" altLang="x-none" sz="8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39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indent="0" algn="ctr" eaLnBrk="1" fontAlgn="base" latinLnBrk="1" hangingPunct="1">
                        <a:lnSpc>
                          <a:spcPct val="120000"/>
                        </a:lnSpc>
                        <a:spcBef>
                          <a:spcPct val="20000"/>
                        </a:spcBef>
                        <a:spcAft>
                          <a:spcPct val="0"/>
                        </a:spcAft>
                        <a:buClr>
                          <a:schemeClr val="accent1"/>
                        </a:buClr>
                        <a:buFont typeface="Wingdings" panose="05000000000000000000" pitchFamily="2" charset="2"/>
                        <a:buNone/>
                      </a:pPr>
                      <a:endParaRPr sz="800" b="0" baseline="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39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r>
              <a:tr h="194945">
                <a:tc vMerge="1">
                  <a:tcP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tcPr>
                </a:tc>
                <a:tc>
                  <a:txBody>
                    <a:bodyPr/>
                    <a:p>
                      <a:pPr marL="0" lvl="0" indent="0" algn="ctr" eaLnBrk="1" fontAlgn="base" latinLnBrk="1" hangingPunct="1">
                        <a:lnSpc>
                          <a:spcPct val="120000"/>
                        </a:lnSpc>
                        <a:spcBef>
                          <a:spcPct val="20000"/>
                        </a:spcBef>
                        <a:spcAft>
                          <a:spcPct val="0"/>
                        </a:spcAft>
                        <a:buClr>
                          <a:schemeClr val="accent1"/>
                        </a:buClr>
                        <a:buFont typeface="Wingdings" panose="05000000000000000000" pitchFamily="2" charset="2"/>
                        <a:buNone/>
                      </a:pPr>
                      <a:r>
                        <a:rPr lang="en-US" altLang="x-none" sz="8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rPr>
                        <a:t>4</a:t>
                      </a:r>
                      <a:endParaRPr lang="en-US" altLang="x-none" sz="8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19500" marR="195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indent="0" algn="l" eaLnBrk="1" fontAlgn="base" latinLnBrk="1" hangingPunct="1">
                        <a:lnSpc>
                          <a:spcPct val="120000"/>
                        </a:lnSpc>
                        <a:spcBef>
                          <a:spcPct val="20000"/>
                        </a:spcBef>
                        <a:spcAft>
                          <a:spcPct val="0"/>
                        </a:spcAft>
                        <a:buClr>
                          <a:schemeClr val="accent1"/>
                        </a:buClr>
                        <a:buFont typeface="Wingdings" panose="05000000000000000000" pitchFamily="2" charset="2"/>
                        <a:buNone/>
                      </a:pPr>
                      <a:r>
                        <a:rPr lang="zh-CN" altLang="en-US" sz="800" b="0" dirty="0">
                          <a:latin typeface="微软雅黑" panose="020B0503020204020204" pitchFamily="34" charset="-122"/>
                          <a:ea typeface="微软雅黑" panose="020B0503020204020204" pitchFamily="34" charset="-122"/>
                        </a:rPr>
                        <a:t>安全带总成</a:t>
                      </a:r>
                      <a:endParaRPr lang="zh-CN" altLang="en-US" sz="800" b="0" dirty="0">
                        <a:latin typeface="微软雅黑" panose="020B0503020204020204" pitchFamily="34" charset="-122"/>
                        <a:ea typeface="微软雅黑" panose="020B0503020204020204" pitchFamily="34" charset="-122"/>
                      </a:endParaRPr>
                    </a:p>
                  </a:txBody>
                  <a:tcPr marL="78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indent="0" algn="l" eaLnBrk="1" fontAlgn="base" latinLnBrk="1" hangingPunct="1">
                        <a:lnSpc>
                          <a:spcPct val="120000"/>
                        </a:lnSpc>
                        <a:spcBef>
                          <a:spcPct val="20000"/>
                        </a:spcBef>
                        <a:spcAft>
                          <a:spcPct val="0"/>
                        </a:spcAft>
                        <a:buClr>
                          <a:schemeClr val="accent1"/>
                        </a:buClr>
                        <a:buFont typeface="Wingdings" panose="05000000000000000000" pitchFamily="2" charset="2"/>
                        <a:buNone/>
                      </a:pPr>
                      <a:r>
                        <a:rPr lang="en-US" altLang="x-none" sz="8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rPr>
                        <a:t>Saft Belt assy</a:t>
                      </a:r>
                      <a:endParaRPr lang="en-US" altLang="x-none" sz="8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78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indent="0" algn="ctr" eaLnBrk="1" fontAlgn="base" latinLnBrk="1" hangingPunct="1">
                        <a:lnSpc>
                          <a:spcPct val="120000"/>
                        </a:lnSpc>
                        <a:spcBef>
                          <a:spcPct val="20000"/>
                        </a:spcBef>
                        <a:spcAft>
                          <a:spcPct val="0"/>
                        </a:spcAft>
                        <a:buClr>
                          <a:schemeClr val="accent1"/>
                        </a:buClr>
                        <a:buFont typeface="Wingdings" panose="05000000000000000000" pitchFamily="2" charset="2"/>
                        <a:buNone/>
                      </a:pPr>
                      <a:r>
                        <a:rPr lang="en-US" altLang="x-none" sz="8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rPr>
                        <a:t>1</a:t>
                      </a:r>
                      <a:endParaRPr lang="en-US" altLang="x-none" sz="8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39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indent="0" algn="ctr" eaLnBrk="1" fontAlgn="base" latinLnBrk="1" hangingPunct="1">
                        <a:lnSpc>
                          <a:spcPct val="120000"/>
                        </a:lnSpc>
                        <a:spcBef>
                          <a:spcPct val="20000"/>
                        </a:spcBef>
                        <a:spcAft>
                          <a:spcPct val="0"/>
                        </a:spcAft>
                        <a:buClr>
                          <a:schemeClr val="accent1"/>
                        </a:buClr>
                        <a:buFont typeface="Wingdings" panose="05000000000000000000" pitchFamily="2" charset="2"/>
                        <a:buNone/>
                      </a:pPr>
                      <a:endParaRPr sz="800" b="0" baseline="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39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r>
              <a:tr h="194945">
                <a:tc vMerge="1">
                  <a:tcP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tcPr>
                </a:tc>
                <a:tc>
                  <a:txBody>
                    <a:bodyPr/>
                    <a:p>
                      <a:pPr marL="0" lvl="0" indent="0" algn="ctr" eaLnBrk="1" fontAlgn="base" latinLnBrk="1" hangingPunct="1">
                        <a:lnSpc>
                          <a:spcPct val="120000"/>
                        </a:lnSpc>
                        <a:spcBef>
                          <a:spcPct val="20000"/>
                        </a:spcBef>
                        <a:spcAft>
                          <a:spcPct val="0"/>
                        </a:spcAft>
                        <a:buClr>
                          <a:schemeClr val="accent1"/>
                        </a:buClr>
                        <a:buFont typeface="Wingdings" panose="05000000000000000000" pitchFamily="2" charset="2"/>
                        <a:buNone/>
                      </a:pPr>
                      <a:r>
                        <a:rPr lang="en-US" altLang="x-none" sz="8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rPr>
                        <a:t>5</a:t>
                      </a:r>
                      <a:endParaRPr lang="en-US" altLang="x-none" sz="8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19500" marR="195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indent="0" algn="l" eaLnBrk="1" fontAlgn="base" latinLnBrk="1" hangingPunct="1">
                        <a:lnSpc>
                          <a:spcPct val="120000"/>
                        </a:lnSpc>
                        <a:spcBef>
                          <a:spcPct val="20000"/>
                        </a:spcBef>
                        <a:spcAft>
                          <a:spcPct val="0"/>
                        </a:spcAft>
                        <a:buClr>
                          <a:schemeClr val="accent1"/>
                        </a:buClr>
                        <a:buFont typeface="Wingdings" panose="05000000000000000000" pitchFamily="2" charset="2"/>
                        <a:buNone/>
                      </a:pPr>
                      <a:r>
                        <a:rPr lang="en-US" altLang="zh-CN" sz="800" b="0" dirty="0">
                          <a:latin typeface="微软雅黑" panose="020B0503020204020204" pitchFamily="34" charset="-122"/>
                          <a:ea typeface="微软雅黑" panose="020B0503020204020204" pitchFamily="34" charset="-122"/>
                        </a:rPr>
                        <a:t>4</a:t>
                      </a:r>
                      <a:r>
                        <a:rPr lang="zh-CN" altLang="en-US" sz="800" b="0" dirty="0">
                          <a:latin typeface="微软雅黑" panose="020B0503020204020204" pitchFamily="34" charset="-122"/>
                          <a:ea typeface="微软雅黑" panose="020B0503020204020204" pitchFamily="34" charset="-122"/>
                        </a:rPr>
                        <a:t>向腰托</a:t>
                      </a:r>
                      <a:endParaRPr lang="zh-CN" altLang="en-US" sz="800" b="0" dirty="0">
                        <a:latin typeface="微软雅黑" panose="020B0503020204020204" pitchFamily="34" charset="-122"/>
                        <a:ea typeface="微软雅黑" panose="020B0503020204020204" pitchFamily="34" charset="-122"/>
                      </a:endParaRPr>
                    </a:p>
                  </a:txBody>
                  <a:tcPr marL="78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indent="0" algn="l" eaLnBrk="1" fontAlgn="base" latinLnBrk="1" hangingPunct="1">
                        <a:lnSpc>
                          <a:spcPct val="120000"/>
                        </a:lnSpc>
                        <a:spcBef>
                          <a:spcPct val="20000"/>
                        </a:spcBef>
                        <a:spcAft>
                          <a:spcPct val="0"/>
                        </a:spcAft>
                        <a:buClr>
                          <a:schemeClr val="accent1"/>
                        </a:buClr>
                        <a:buFont typeface="Wingdings" panose="05000000000000000000" pitchFamily="2" charset="2"/>
                        <a:buNone/>
                      </a:pPr>
                      <a:r>
                        <a:rPr lang="en-US" altLang="x-none" sz="8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rPr>
                        <a:t>4-Way Lumbar Support</a:t>
                      </a:r>
                      <a:endParaRPr lang="en-US" altLang="x-none" sz="8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78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indent="0" algn="ctr" eaLnBrk="1" fontAlgn="base" latinLnBrk="1" hangingPunct="1">
                        <a:lnSpc>
                          <a:spcPct val="120000"/>
                        </a:lnSpc>
                        <a:spcBef>
                          <a:spcPct val="20000"/>
                        </a:spcBef>
                        <a:spcAft>
                          <a:spcPct val="0"/>
                        </a:spcAft>
                        <a:buClr>
                          <a:schemeClr val="accent1"/>
                        </a:buClr>
                        <a:buFont typeface="Wingdings" panose="05000000000000000000" pitchFamily="2" charset="2"/>
                        <a:buNone/>
                      </a:pPr>
                      <a:r>
                        <a:rPr lang="en-US" altLang="x-none" sz="8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rPr>
                        <a:t>1</a:t>
                      </a:r>
                      <a:endParaRPr lang="en-US" altLang="x-none" sz="8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39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indent="0" algn="ctr" eaLnBrk="1" fontAlgn="base" latinLnBrk="1" hangingPunct="1">
                        <a:lnSpc>
                          <a:spcPct val="104000"/>
                        </a:lnSpc>
                        <a:spcBef>
                          <a:spcPct val="20000"/>
                        </a:spcBef>
                        <a:spcAft>
                          <a:spcPct val="0"/>
                        </a:spcAft>
                        <a:buClr>
                          <a:schemeClr val="accent1"/>
                        </a:buClr>
                        <a:buFont typeface="Wingdings" panose="05000000000000000000" pitchFamily="2" charset="2"/>
                        <a:buNone/>
                      </a:pPr>
                      <a:endParaRPr sz="800" b="0" baseline="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39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r>
              <a:tr h="194310">
                <a:tc vMerge="1">
                  <a:tcP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tcPr>
                </a:tc>
                <a:tc>
                  <a:txBody>
                    <a:bodyPr/>
                    <a:p>
                      <a:pPr marL="0" lvl="0" indent="0" algn="ctr" eaLnBrk="1" fontAlgn="base" latinLnBrk="1" hangingPunct="1">
                        <a:lnSpc>
                          <a:spcPct val="120000"/>
                        </a:lnSpc>
                        <a:spcBef>
                          <a:spcPct val="20000"/>
                        </a:spcBef>
                        <a:spcAft>
                          <a:spcPct val="0"/>
                        </a:spcAft>
                        <a:buClr>
                          <a:schemeClr val="accent1"/>
                        </a:buClr>
                        <a:buFont typeface="Wingdings" panose="05000000000000000000" pitchFamily="2" charset="2"/>
                        <a:buNone/>
                      </a:pPr>
                      <a:r>
                        <a:rPr lang="en-US" altLang="x-none" sz="8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rPr>
                        <a:t>6</a:t>
                      </a:r>
                      <a:endParaRPr lang="en-US" altLang="x-none" sz="8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19500" marR="195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indent="0" algn="l" eaLnBrk="1" fontAlgn="base" latinLnBrk="1" hangingPunct="1">
                        <a:lnSpc>
                          <a:spcPct val="120000"/>
                        </a:lnSpc>
                        <a:spcBef>
                          <a:spcPct val="20000"/>
                        </a:spcBef>
                        <a:spcAft>
                          <a:spcPct val="0"/>
                        </a:spcAft>
                        <a:buClr>
                          <a:schemeClr val="accent1"/>
                        </a:buClr>
                        <a:buFont typeface="Wingdings" panose="05000000000000000000" pitchFamily="2" charset="2"/>
                        <a:buNone/>
                      </a:pPr>
                      <a:r>
                        <a:rPr lang="zh-CN" altLang="en-US" sz="8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rPr>
                        <a:t>靠背骨架总成</a:t>
                      </a:r>
                      <a:endParaRPr lang="zh-CN" altLang="en-US" sz="8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78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indent="0" algn="l" eaLnBrk="1" fontAlgn="base" latinLnBrk="1" hangingPunct="1">
                        <a:lnSpc>
                          <a:spcPct val="120000"/>
                        </a:lnSpc>
                        <a:spcBef>
                          <a:spcPct val="20000"/>
                        </a:spcBef>
                        <a:spcAft>
                          <a:spcPct val="0"/>
                        </a:spcAft>
                        <a:buClr>
                          <a:schemeClr val="accent1"/>
                        </a:buClr>
                        <a:buFont typeface="Wingdings" panose="05000000000000000000" pitchFamily="2" charset="2"/>
                        <a:buNone/>
                      </a:pPr>
                      <a:r>
                        <a:rPr lang="en-US" altLang="x-none" sz="8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rPr>
                        <a:t>Back Frame Assy</a:t>
                      </a:r>
                      <a:endParaRPr lang="en-US" altLang="x-none" sz="8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78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indent="0" algn="ctr" eaLnBrk="1" fontAlgn="base" latinLnBrk="1" hangingPunct="1">
                        <a:lnSpc>
                          <a:spcPct val="120000"/>
                        </a:lnSpc>
                        <a:spcBef>
                          <a:spcPct val="20000"/>
                        </a:spcBef>
                        <a:spcAft>
                          <a:spcPct val="0"/>
                        </a:spcAft>
                        <a:buClr>
                          <a:schemeClr val="accent1"/>
                        </a:buClr>
                        <a:buFont typeface="Wingdings" panose="05000000000000000000" pitchFamily="2" charset="2"/>
                        <a:buNone/>
                      </a:pPr>
                      <a:r>
                        <a:rPr lang="en-US" altLang="x-none" sz="8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rPr>
                        <a:t>1</a:t>
                      </a:r>
                      <a:endParaRPr lang="en-US" altLang="x-none" sz="8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39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indent="0" algn="ctr" eaLnBrk="1" fontAlgn="base" latinLnBrk="1" hangingPunct="1">
                        <a:lnSpc>
                          <a:spcPct val="120000"/>
                        </a:lnSpc>
                        <a:spcBef>
                          <a:spcPct val="20000"/>
                        </a:spcBef>
                        <a:spcAft>
                          <a:spcPct val="0"/>
                        </a:spcAft>
                        <a:buClr>
                          <a:schemeClr val="accent1"/>
                        </a:buClr>
                        <a:buFont typeface="Wingdings" panose="05000000000000000000" pitchFamily="2" charset="2"/>
                        <a:buNone/>
                      </a:pPr>
                      <a:endParaRPr sz="800" b="0" baseline="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39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r>
              <a:tr h="194945">
                <a:tc vMerge="1">
                  <a:tcP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tcPr>
                </a:tc>
                <a:tc>
                  <a:txBody>
                    <a:bodyPr/>
                    <a:p>
                      <a:pPr marL="0" lvl="0" indent="0" algn="ctr" eaLnBrk="1" fontAlgn="base" latinLnBrk="1" hangingPunct="1">
                        <a:lnSpc>
                          <a:spcPct val="120000"/>
                        </a:lnSpc>
                        <a:spcBef>
                          <a:spcPct val="20000"/>
                        </a:spcBef>
                        <a:spcAft>
                          <a:spcPct val="0"/>
                        </a:spcAft>
                        <a:buClr>
                          <a:schemeClr val="accent1"/>
                        </a:buClr>
                        <a:buFont typeface="Wingdings" panose="05000000000000000000" pitchFamily="2" charset="2"/>
                        <a:buNone/>
                      </a:pPr>
                      <a:r>
                        <a:rPr lang="en-US" altLang="x-none" sz="8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rPr>
                        <a:t>7</a:t>
                      </a:r>
                      <a:endParaRPr lang="en-US" altLang="x-none" sz="8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19500" marR="195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indent="0" algn="l" eaLnBrk="1" fontAlgn="base" latinLnBrk="1" hangingPunct="1">
                        <a:lnSpc>
                          <a:spcPct val="120000"/>
                        </a:lnSpc>
                        <a:spcBef>
                          <a:spcPct val="20000"/>
                        </a:spcBef>
                        <a:spcAft>
                          <a:spcPct val="0"/>
                        </a:spcAft>
                        <a:buClr>
                          <a:schemeClr val="accent1"/>
                        </a:buClr>
                        <a:buFont typeface="Wingdings" panose="05000000000000000000" pitchFamily="2" charset="2"/>
                        <a:buNone/>
                      </a:pPr>
                      <a:r>
                        <a:rPr lang="zh-CN" altLang="en-US" sz="800" b="0" dirty="0">
                          <a:latin typeface="微软雅黑" panose="020B0503020204020204" pitchFamily="34" charset="-122"/>
                          <a:ea typeface="微软雅黑" panose="020B0503020204020204" pitchFamily="34" charset="-122"/>
                        </a:rPr>
                        <a:t>安全带前罩壳</a:t>
                      </a:r>
                      <a:endParaRPr lang="zh-CN" altLang="en-US" sz="800" b="0" dirty="0">
                        <a:latin typeface="微软雅黑" panose="020B0503020204020204" pitchFamily="34" charset="-122"/>
                        <a:ea typeface="微软雅黑" panose="020B0503020204020204" pitchFamily="34" charset="-122"/>
                      </a:endParaRPr>
                    </a:p>
                  </a:txBody>
                  <a:tcPr marL="78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indent="0" algn="l" eaLnBrk="1" fontAlgn="base" latinLnBrk="1" hangingPunct="1">
                        <a:lnSpc>
                          <a:spcPct val="120000"/>
                        </a:lnSpc>
                        <a:spcBef>
                          <a:spcPct val="20000"/>
                        </a:spcBef>
                        <a:spcAft>
                          <a:spcPct val="0"/>
                        </a:spcAft>
                        <a:buClr>
                          <a:schemeClr val="accent1"/>
                        </a:buClr>
                        <a:buFont typeface="Wingdings" panose="05000000000000000000" pitchFamily="2" charset="2"/>
                        <a:buNone/>
                      </a:pPr>
                      <a:r>
                        <a:rPr lang="en-US" altLang="x-none" sz="800" b="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rPr>
                        <a:t>Front Shield cover for Saft belt </a:t>
                      </a:r>
                      <a:endParaRPr lang="en-US" altLang="x-none" sz="8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78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indent="0" algn="ctr" eaLnBrk="1" fontAlgn="base" latinLnBrk="1" hangingPunct="1">
                        <a:lnSpc>
                          <a:spcPct val="120000"/>
                        </a:lnSpc>
                        <a:spcBef>
                          <a:spcPct val="20000"/>
                        </a:spcBef>
                        <a:spcAft>
                          <a:spcPct val="0"/>
                        </a:spcAft>
                        <a:buClr>
                          <a:schemeClr val="accent1"/>
                        </a:buClr>
                        <a:buFont typeface="Wingdings" panose="05000000000000000000" pitchFamily="2" charset="2"/>
                        <a:buNone/>
                      </a:pPr>
                      <a:r>
                        <a:rPr lang="en-US" altLang="x-none" sz="8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rPr>
                        <a:t>1</a:t>
                      </a:r>
                      <a:endParaRPr lang="en-US" altLang="x-none" sz="8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39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indent="0" algn="ctr" eaLnBrk="1" fontAlgn="base" latinLnBrk="1" hangingPunct="1">
                        <a:lnSpc>
                          <a:spcPct val="104000"/>
                        </a:lnSpc>
                        <a:spcBef>
                          <a:spcPct val="20000"/>
                        </a:spcBef>
                        <a:spcAft>
                          <a:spcPct val="0"/>
                        </a:spcAft>
                        <a:buClr>
                          <a:schemeClr val="accent1"/>
                        </a:buClr>
                        <a:buFont typeface="Wingdings" panose="05000000000000000000" pitchFamily="2" charset="2"/>
                        <a:buNone/>
                      </a:pPr>
                      <a:endParaRPr sz="800" b="0" baseline="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39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r>
              <a:tr h="194945">
                <a:tc vMerge="1">
                  <a:tcP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tcPr>
                </a:tc>
                <a:tc>
                  <a:txBody>
                    <a:bodyPr/>
                    <a:p>
                      <a:pPr marL="0" lvl="0" indent="0" algn="ctr" eaLnBrk="1" fontAlgn="base" latinLnBrk="1" hangingPunct="1">
                        <a:lnSpc>
                          <a:spcPct val="120000"/>
                        </a:lnSpc>
                        <a:spcBef>
                          <a:spcPct val="20000"/>
                        </a:spcBef>
                        <a:spcAft>
                          <a:spcPct val="0"/>
                        </a:spcAft>
                        <a:buClr>
                          <a:schemeClr val="accent1"/>
                        </a:buClr>
                        <a:buFont typeface="Wingdings" panose="05000000000000000000" pitchFamily="2" charset="2"/>
                        <a:buNone/>
                      </a:pPr>
                      <a:r>
                        <a:rPr lang="en-US" altLang="x-none" sz="8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rPr>
                        <a:t>8</a:t>
                      </a:r>
                      <a:endParaRPr lang="en-US" altLang="x-none" sz="8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19500" marR="195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indent="0" algn="l" eaLnBrk="1" fontAlgn="base" latinLnBrk="1" hangingPunct="1">
                        <a:lnSpc>
                          <a:spcPct val="120000"/>
                        </a:lnSpc>
                        <a:spcBef>
                          <a:spcPct val="20000"/>
                        </a:spcBef>
                        <a:spcAft>
                          <a:spcPct val="0"/>
                        </a:spcAft>
                        <a:buClr>
                          <a:schemeClr val="accent1"/>
                        </a:buClr>
                        <a:buFont typeface="Wingdings" panose="05000000000000000000" pitchFamily="2" charset="2"/>
                        <a:buNone/>
                      </a:pPr>
                      <a:r>
                        <a:rPr lang="zh-CN" altLang="en-US" sz="800" b="0" dirty="0">
                          <a:latin typeface="微软雅黑" panose="020B0503020204020204" pitchFamily="34" charset="-122"/>
                          <a:ea typeface="微软雅黑" panose="020B0503020204020204" pitchFamily="34" charset="-122"/>
                        </a:rPr>
                        <a:t>安全带后罩壳</a:t>
                      </a:r>
                      <a:endParaRPr lang="zh-CN" altLang="en-US" sz="800" b="0" dirty="0">
                        <a:latin typeface="微软雅黑" panose="020B0503020204020204" pitchFamily="34" charset="-122"/>
                        <a:ea typeface="微软雅黑" panose="020B0503020204020204" pitchFamily="34" charset="-122"/>
                      </a:endParaRPr>
                    </a:p>
                  </a:txBody>
                  <a:tcPr marL="78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indent="0" algn="l" eaLnBrk="1" fontAlgn="base" latinLnBrk="1" hangingPunct="1">
                        <a:lnSpc>
                          <a:spcPct val="120000"/>
                        </a:lnSpc>
                        <a:spcBef>
                          <a:spcPct val="20000"/>
                        </a:spcBef>
                        <a:spcAft>
                          <a:spcPct val="0"/>
                        </a:spcAft>
                        <a:buClr>
                          <a:schemeClr val="accent1"/>
                        </a:buClr>
                        <a:buFont typeface="Wingdings" panose="05000000000000000000" pitchFamily="2" charset="2"/>
                        <a:buNone/>
                      </a:pPr>
                      <a:r>
                        <a:rPr lang="en-US" altLang="x-none" sz="8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rPr>
                        <a:t>Back Shield cover for Saft belt </a:t>
                      </a:r>
                      <a:endParaRPr lang="en-US" altLang="x-none" sz="8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78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indent="0" algn="ctr" eaLnBrk="1" fontAlgn="base" latinLnBrk="1" hangingPunct="1">
                        <a:lnSpc>
                          <a:spcPct val="120000"/>
                        </a:lnSpc>
                        <a:spcBef>
                          <a:spcPct val="20000"/>
                        </a:spcBef>
                        <a:spcAft>
                          <a:spcPct val="0"/>
                        </a:spcAft>
                        <a:buClr>
                          <a:schemeClr val="accent1"/>
                        </a:buClr>
                        <a:buFont typeface="Wingdings" panose="05000000000000000000" pitchFamily="2" charset="2"/>
                        <a:buNone/>
                      </a:pPr>
                      <a:r>
                        <a:rPr lang="en-US" altLang="x-none" sz="8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rPr>
                        <a:t>1</a:t>
                      </a:r>
                      <a:endParaRPr lang="en-US" altLang="x-none" sz="8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39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indent="0" algn="ctr" eaLnBrk="1" fontAlgn="base" latinLnBrk="1" hangingPunct="1">
                        <a:lnSpc>
                          <a:spcPct val="120000"/>
                        </a:lnSpc>
                        <a:spcBef>
                          <a:spcPct val="20000"/>
                        </a:spcBef>
                        <a:spcAft>
                          <a:spcPct val="0"/>
                        </a:spcAft>
                        <a:buClr>
                          <a:schemeClr val="accent1"/>
                        </a:buClr>
                        <a:buFont typeface="Wingdings" panose="05000000000000000000" pitchFamily="2" charset="2"/>
                        <a:buNone/>
                      </a:pPr>
                      <a:endParaRPr sz="800" b="0" baseline="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39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r>
              <a:tr h="194310">
                <a:tc vMerge="1">
                  <a:tcP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tcPr>
                </a:tc>
                <a:tc>
                  <a:txBody>
                    <a:bodyPr/>
                    <a:p>
                      <a:pPr marL="0" lvl="0" indent="0" algn="ctr" eaLnBrk="1" fontAlgn="base" latinLnBrk="1" hangingPunct="1">
                        <a:lnSpc>
                          <a:spcPct val="120000"/>
                        </a:lnSpc>
                        <a:spcBef>
                          <a:spcPct val="20000"/>
                        </a:spcBef>
                        <a:spcAft>
                          <a:spcPct val="0"/>
                        </a:spcAft>
                        <a:buClr>
                          <a:schemeClr val="accent1"/>
                        </a:buClr>
                        <a:buFont typeface="Wingdings" panose="05000000000000000000" pitchFamily="2" charset="2"/>
                        <a:buNone/>
                      </a:pPr>
                      <a:r>
                        <a:rPr lang="en-US" altLang="x-none" sz="8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rPr>
                        <a:t>9</a:t>
                      </a:r>
                      <a:endParaRPr lang="en-US" altLang="x-none" sz="8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19500" marR="195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indent="0" algn="l" eaLnBrk="1" fontAlgn="base" latinLnBrk="1" hangingPunct="1">
                        <a:lnSpc>
                          <a:spcPct val="120000"/>
                        </a:lnSpc>
                        <a:spcBef>
                          <a:spcPct val="20000"/>
                        </a:spcBef>
                        <a:spcAft>
                          <a:spcPct val="0"/>
                        </a:spcAft>
                        <a:buClr>
                          <a:schemeClr val="accent1"/>
                        </a:buClr>
                        <a:buFont typeface="Wingdings" panose="05000000000000000000" pitchFamily="2" charset="2"/>
                        <a:buNone/>
                      </a:pPr>
                      <a:r>
                        <a:rPr lang="zh-CN" altLang="en-US" sz="800" b="0" dirty="0">
                          <a:latin typeface="微软雅黑" panose="020B0503020204020204" pitchFamily="34" charset="-122"/>
                          <a:ea typeface="微软雅黑" panose="020B0503020204020204" pitchFamily="34" charset="-122"/>
                        </a:rPr>
                        <a:t>内侧罩壳</a:t>
                      </a:r>
                      <a:endParaRPr lang="zh-CN" altLang="en-US" sz="800" b="0" dirty="0">
                        <a:latin typeface="微软雅黑" panose="020B0503020204020204" pitchFamily="34" charset="-122"/>
                        <a:ea typeface="微软雅黑" panose="020B0503020204020204" pitchFamily="34" charset="-122"/>
                      </a:endParaRPr>
                    </a:p>
                  </a:txBody>
                  <a:tcPr marL="78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indent="0" algn="l" eaLnBrk="1" fontAlgn="base" latinLnBrk="1" hangingPunct="1">
                        <a:lnSpc>
                          <a:spcPct val="120000"/>
                        </a:lnSpc>
                        <a:spcBef>
                          <a:spcPct val="20000"/>
                        </a:spcBef>
                        <a:spcAft>
                          <a:spcPct val="0"/>
                        </a:spcAft>
                        <a:buClr>
                          <a:schemeClr val="accent1"/>
                        </a:buClr>
                        <a:buFont typeface="Wingdings" panose="05000000000000000000" pitchFamily="2" charset="2"/>
                        <a:buNone/>
                      </a:pPr>
                      <a:r>
                        <a:rPr lang="en-US" altLang="x-none" sz="800" b="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rPr>
                        <a:t>Shield Cover Inner</a:t>
                      </a:r>
                      <a:endParaRPr lang="en-US" altLang="x-none" sz="8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78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indent="0" algn="ctr" eaLnBrk="1" fontAlgn="base" latinLnBrk="1" hangingPunct="1">
                        <a:lnSpc>
                          <a:spcPct val="120000"/>
                        </a:lnSpc>
                        <a:spcBef>
                          <a:spcPct val="20000"/>
                        </a:spcBef>
                        <a:spcAft>
                          <a:spcPct val="0"/>
                        </a:spcAft>
                        <a:buClr>
                          <a:schemeClr val="accent1"/>
                        </a:buClr>
                        <a:buFont typeface="Wingdings" panose="05000000000000000000" pitchFamily="2" charset="2"/>
                        <a:buNone/>
                      </a:pPr>
                      <a:r>
                        <a:rPr lang="en-US" altLang="x-none" sz="8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rPr>
                        <a:t>1</a:t>
                      </a:r>
                      <a:endParaRPr lang="en-US" altLang="x-none" sz="8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39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indent="0" algn="ctr" eaLnBrk="1" fontAlgn="base" latinLnBrk="1" hangingPunct="1">
                        <a:lnSpc>
                          <a:spcPct val="120000"/>
                        </a:lnSpc>
                        <a:spcBef>
                          <a:spcPct val="20000"/>
                        </a:spcBef>
                        <a:spcAft>
                          <a:spcPct val="0"/>
                        </a:spcAft>
                        <a:buClr>
                          <a:schemeClr val="accent1"/>
                        </a:buClr>
                        <a:buFont typeface="Wingdings" panose="05000000000000000000" pitchFamily="2" charset="2"/>
                        <a:buNone/>
                      </a:pPr>
                      <a:endParaRPr sz="800" b="0" baseline="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39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r>
              <a:tr h="194945">
                <a:tc vMerge="1">
                  <a:tcP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tcPr>
                </a:tc>
                <a:tc>
                  <a:txBody>
                    <a:bodyPr/>
                    <a:p>
                      <a:pPr marL="0" lvl="0" indent="0" algn="ctr" eaLnBrk="1" fontAlgn="base" latinLnBrk="1" hangingPunct="1">
                        <a:lnSpc>
                          <a:spcPct val="120000"/>
                        </a:lnSpc>
                        <a:spcBef>
                          <a:spcPct val="20000"/>
                        </a:spcBef>
                        <a:spcAft>
                          <a:spcPct val="0"/>
                        </a:spcAft>
                        <a:buClr>
                          <a:schemeClr val="accent1"/>
                        </a:buClr>
                        <a:buFont typeface="Wingdings" panose="05000000000000000000" pitchFamily="2" charset="2"/>
                        <a:buNone/>
                      </a:pPr>
                      <a:r>
                        <a:rPr lang="en-US" altLang="x-none" sz="8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rPr>
                        <a:t>10</a:t>
                      </a:r>
                      <a:endParaRPr lang="en-US" altLang="x-none" sz="8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19500" marR="195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indent="0" algn="l" eaLnBrk="1" fontAlgn="base" latinLnBrk="1" hangingPunct="1">
                        <a:lnSpc>
                          <a:spcPct val="120000"/>
                        </a:lnSpc>
                        <a:spcBef>
                          <a:spcPct val="20000"/>
                        </a:spcBef>
                        <a:spcAft>
                          <a:spcPct val="0"/>
                        </a:spcAft>
                        <a:buClr>
                          <a:schemeClr val="accent1"/>
                        </a:buClr>
                        <a:buFont typeface="Wingdings" panose="05000000000000000000" pitchFamily="2" charset="2"/>
                        <a:buNone/>
                      </a:pPr>
                      <a:r>
                        <a:rPr lang="zh-CN" altLang="en-US" sz="800" b="0" dirty="0">
                          <a:latin typeface="微软雅黑" panose="020B0503020204020204" pitchFamily="34" charset="-122"/>
                          <a:ea typeface="微软雅黑" panose="020B0503020204020204" pitchFamily="34" charset="-122"/>
                        </a:rPr>
                        <a:t>坐垫面套总成</a:t>
                      </a:r>
                      <a:endParaRPr lang="zh-CN" altLang="en-US" sz="800" b="0" dirty="0">
                        <a:latin typeface="微软雅黑" panose="020B0503020204020204" pitchFamily="34" charset="-122"/>
                        <a:ea typeface="微软雅黑" panose="020B0503020204020204" pitchFamily="34" charset="-122"/>
                      </a:endParaRPr>
                    </a:p>
                  </a:txBody>
                  <a:tcPr marL="78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indent="0" algn="l" eaLnBrk="1" fontAlgn="base" latinLnBrk="1" hangingPunct="1">
                        <a:lnSpc>
                          <a:spcPct val="120000"/>
                        </a:lnSpc>
                        <a:spcBef>
                          <a:spcPct val="20000"/>
                        </a:spcBef>
                        <a:spcAft>
                          <a:spcPct val="0"/>
                        </a:spcAft>
                        <a:buClr>
                          <a:schemeClr val="accent1"/>
                        </a:buClr>
                        <a:buFont typeface="Wingdings" panose="05000000000000000000" pitchFamily="2" charset="2"/>
                        <a:buNone/>
                      </a:pPr>
                      <a:r>
                        <a:rPr lang="en-US" altLang="x-none" sz="8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rPr>
                        <a:t>Coushion Covering Assy</a:t>
                      </a:r>
                      <a:endParaRPr lang="en-US" altLang="x-none" sz="8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78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indent="0" algn="ctr" eaLnBrk="1" fontAlgn="base" latinLnBrk="1" hangingPunct="1">
                        <a:lnSpc>
                          <a:spcPct val="120000"/>
                        </a:lnSpc>
                        <a:spcBef>
                          <a:spcPct val="20000"/>
                        </a:spcBef>
                        <a:spcAft>
                          <a:spcPct val="0"/>
                        </a:spcAft>
                        <a:buClr>
                          <a:schemeClr val="accent1"/>
                        </a:buClr>
                        <a:buFont typeface="Wingdings" panose="05000000000000000000" pitchFamily="2" charset="2"/>
                        <a:buNone/>
                      </a:pPr>
                      <a:r>
                        <a:rPr lang="en-US" altLang="x-none" sz="8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rPr>
                        <a:t>1</a:t>
                      </a:r>
                      <a:endParaRPr lang="en-US" altLang="x-none" sz="8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39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indent="0" algn="ctr" eaLnBrk="1" fontAlgn="base" latinLnBrk="1" hangingPunct="1">
                        <a:lnSpc>
                          <a:spcPct val="120000"/>
                        </a:lnSpc>
                        <a:spcBef>
                          <a:spcPct val="20000"/>
                        </a:spcBef>
                        <a:spcAft>
                          <a:spcPct val="0"/>
                        </a:spcAft>
                        <a:buClr>
                          <a:schemeClr val="accent1"/>
                        </a:buClr>
                        <a:buFont typeface="Wingdings" panose="05000000000000000000" pitchFamily="2" charset="2"/>
                        <a:buNone/>
                      </a:pPr>
                      <a:endParaRPr sz="800" b="0" baseline="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39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r>
              <a:tr h="194310">
                <a:tc vMerge="1">
                  <a:tcP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tcPr>
                </a:tc>
                <a:tc>
                  <a:txBody>
                    <a:bodyPr/>
                    <a:p>
                      <a:pPr marL="0" lvl="0" indent="0" algn="ctr" eaLnBrk="1" fontAlgn="base" latinLnBrk="1" hangingPunct="1">
                        <a:lnSpc>
                          <a:spcPct val="120000"/>
                        </a:lnSpc>
                        <a:spcBef>
                          <a:spcPct val="20000"/>
                        </a:spcBef>
                        <a:spcAft>
                          <a:spcPct val="0"/>
                        </a:spcAft>
                        <a:buClr>
                          <a:schemeClr val="accent1"/>
                        </a:buClr>
                        <a:buFont typeface="Wingdings" panose="05000000000000000000" pitchFamily="2" charset="2"/>
                        <a:buNone/>
                      </a:pPr>
                      <a:r>
                        <a:rPr lang="en-US" altLang="x-none" sz="8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rPr>
                        <a:t>11</a:t>
                      </a:r>
                      <a:endParaRPr lang="en-US" altLang="x-none" sz="8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19500" marR="195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indent="0" algn="l" eaLnBrk="1" fontAlgn="base" latinLnBrk="1" hangingPunct="1">
                        <a:lnSpc>
                          <a:spcPct val="120000"/>
                        </a:lnSpc>
                        <a:spcBef>
                          <a:spcPct val="20000"/>
                        </a:spcBef>
                        <a:spcAft>
                          <a:spcPct val="0"/>
                        </a:spcAft>
                        <a:buClr>
                          <a:schemeClr val="accent1"/>
                        </a:buClr>
                        <a:buFont typeface="Wingdings" panose="05000000000000000000" pitchFamily="2" charset="2"/>
                        <a:buNone/>
                      </a:pPr>
                      <a:r>
                        <a:rPr lang="zh-CN" altLang="en-US" sz="8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rPr>
                        <a:t>舒适海绵</a:t>
                      </a:r>
                      <a:endParaRPr lang="zh-CN" altLang="en-US" sz="8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78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indent="0" algn="l" eaLnBrk="1" fontAlgn="base" latinLnBrk="1" hangingPunct="1">
                        <a:lnSpc>
                          <a:spcPct val="120000"/>
                        </a:lnSpc>
                        <a:spcBef>
                          <a:spcPct val="20000"/>
                        </a:spcBef>
                        <a:spcAft>
                          <a:spcPct val="0"/>
                        </a:spcAft>
                        <a:buClr>
                          <a:schemeClr val="accent1"/>
                        </a:buClr>
                        <a:buFont typeface="Wingdings" panose="05000000000000000000" pitchFamily="2" charset="2"/>
                        <a:buNone/>
                      </a:pPr>
                      <a:r>
                        <a:rPr lang="en-US" altLang="x-none" sz="8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rPr>
                        <a:t>Comfortable sponge</a:t>
                      </a:r>
                      <a:endParaRPr lang="en-US" altLang="x-none" sz="8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78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indent="0" algn="ctr" eaLnBrk="1" fontAlgn="base" latinLnBrk="1" hangingPunct="1">
                        <a:lnSpc>
                          <a:spcPct val="120000"/>
                        </a:lnSpc>
                        <a:spcBef>
                          <a:spcPct val="20000"/>
                        </a:spcBef>
                        <a:spcAft>
                          <a:spcPct val="0"/>
                        </a:spcAft>
                        <a:buClr>
                          <a:schemeClr val="accent1"/>
                        </a:buClr>
                        <a:buFont typeface="Wingdings" panose="05000000000000000000" pitchFamily="2" charset="2"/>
                        <a:buNone/>
                      </a:pPr>
                      <a:r>
                        <a:rPr lang="en-US" altLang="x-none" sz="8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rPr>
                        <a:t>1</a:t>
                      </a:r>
                      <a:endParaRPr lang="en-US" altLang="x-none" sz="8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39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indent="0" algn="ctr" eaLnBrk="1" fontAlgn="base" latinLnBrk="1" hangingPunct="1">
                        <a:lnSpc>
                          <a:spcPct val="120000"/>
                        </a:lnSpc>
                        <a:spcBef>
                          <a:spcPct val="20000"/>
                        </a:spcBef>
                        <a:spcAft>
                          <a:spcPct val="0"/>
                        </a:spcAft>
                        <a:buClr>
                          <a:schemeClr val="accent1"/>
                        </a:buClr>
                        <a:buFont typeface="Wingdings" panose="05000000000000000000" pitchFamily="2" charset="2"/>
                        <a:buNone/>
                      </a:pPr>
                      <a:endParaRPr sz="800" b="0" baseline="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39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r>
              <a:tr h="194945">
                <a:tc vMerge="1">
                  <a:tcP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tcPr>
                </a:tc>
                <a:tc>
                  <a:txBody>
                    <a:bodyPr/>
                    <a:p>
                      <a:pPr marL="0" lvl="0" indent="0" algn="ctr" eaLnBrk="1" fontAlgn="base" latinLnBrk="1" hangingPunct="1">
                        <a:lnSpc>
                          <a:spcPct val="120000"/>
                        </a:lnSpc>
                        <a:spcBef>
                          <a:spcPct val="20000"/>
                        </a:spcBef>
                        <a:spcAft>
                          <a:spcPct val="0"/>
                        </a:spcAft>
                        <a:buClr>
                          <a:schemeClr val="accent1"/>
                        </a:buClr>
                        <a:buFont typeface="Wingdings" panose="05000000000000000000" pitchFamily="2" charset="2"/>
                        <a:buNone/>
                      </a:pPr>
                      <a:r>
                        <a:rPr lang="en-US" altLang="x-none" sz="8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rPr>
                        <a:t>12</a:t>
                      </a:r>
                      <a:endParaRPr lang="en-US" altLang="x-none" sz="8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19500" marR="195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indent="0" algn="l" eaLnBrk="1" fontAlgn="base" latinLnBrk="1" hangingPunct="1">
                        <a:lnSpc>
                          <a:spcPct val="120000"/>
                        </a:lnSpc>
                        <a:spcBef>
                          <a:spcPct val="20000"/>
                        </a:spcBef>
                        <a:spcAft>
                          <a:spcPct val="0"/>
                        </a:spcAft>
                        <a:buClr>
                          <a:schemeClr val="accent1"/>
                        </a:buClr>
                        <a:buFont typeface="Wingdings" panose="05000000000000000000" pitchFamily="2" charset="2"/>
                        <a:buNone/>
                      </a:pPr>
                      <a:r>
                        <a:rPr lang="zh-CN" altLang="en-US" sz="800" b="0" dirty="0">
                          <a:latin typeface="微软雅黑" panose="020B0503020204020204" pitchFamily="34" charset="-122"/>
                          <a:ea typeface="微软雅黑" panose="020B0503020204020204" pitchFamily="34" charset="-122"/>
                        </a:rPr>
                        <a:t>坐垫发泡总成</a:t>
                      </a:r>
                      <a:endParaRPr lang="zh-CN" altLang="en-US" sz="800" b="0" dirty="0">
                        <a:latin typeface="微软雅黑" panose="020B0503020204020204" pitchFamily="34" charset="-122"/>
                        <a:ea typeface="微软雅黑" panose="020B0503020204020204" pitchFamily="34" charset="-122"/>
                      </a:endParaRPr>
                    </a:p>
                  </a:txBody>
                  <a:tcPr marL="78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indent="0" algn="l" eaLnBrk="1" fontAlgn="base" latinLnBrk="1" hangingPunct="1">
                        <a:lnSpc>
                          <a:spcPct val="120000"/>
                        </a:lnSpc>
                        <a:spcBef>
                          <a:spcPct val="20000"/>
                        </a:spcBef>
                        <a:spcAft>
                          <a:spcPct val="0"/>
                        </a:spcAft>
                        <a:buClr>
                          <a:schemeClr val="accent1"/>
                        </a:buClr>
                        <a:buFont typeface="Wingdings" panose="05000000000000000000" pitchFamily="2" charset="2"/>
                        <a:buNone/>
                      </a:pPr>
                      <a:r>
                        <a:rPr lang="en-US" altLang="x-none" sz="800" b="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rPr>
                        <a:t>Coushion</a:t>
                      </a:r>
                      <a:r>
                        <a:rPr lang="en-US" altLang="x-none" sz="8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rPr>
                        <a:t> Pad Assy</a:t>
                      </a:r>
                      <a:endParaRPr lang="en-US" altLang="x-none" sz="8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78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indent="0" algn="ctr" eaLnBrk="1" fontAlgn="base" latinLnBrk="1" hangingPunct="1">
                        <a:lnSpc>
                          <a:spcPct val="120000"/>
                        </a:lnSpc>
                        <a:spcBef>
                          <a:spcPct val="20000"/>
                        </a:spcBef>
                        <a:spcAft>
                          <a:spcPct val="0"/>
                        </a:spcAft>
                        <a:buClr>
                          <a:schemeClr val="accent1"/>
                        </a:buClr>
                        <a:buFont typeface="Wingdings" panose="05000000000000000000" pitchFamily="2" charset="2"/>
                        <a:buNone/>
                      </a:pPr>
                      <a:r>
                        <a:rPr lang="en-US" altLang="x-none" sz="8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rPr>
                        <a:t>1</a:t>
                      </a:r>
                      <a:endParaRPr lang="en-US" altLang="x-none" sz="8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39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indent="0" algn="ctr" eaLnBrk="1" fontAlgn="base" latinLnBrk="1" hangingPunct="1">
                        <a:lnSpc>
                          <a:spcPct val="120000"/>
                        </a:lnSpc>
                        <a:spcBef>
                          <a:spcPct val="20000"/>
                        </a:spcBef>
                        <a:spcAft>
                          <a:spcPct val="0"/>
                        </a:spcAft>
                        <a:buClr>
                          <a:schemeClr val="accent1"/>
                        </a:buClr>
                        <a:buFont typeface="Wingdings" panose="05000000000000000000" pitchFamily="2" charset="2"/>
                        <a:buNone/>
                      </a:pPr>
                      <a:endParaRPr sz="800" b="0" baseline="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39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r>
              <a:tr h="194945">
                <a:tc vMerge="1">
                  <a:tcP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tcPr>
                </a:tc>
                <a:tc>
                  <a:txBody>
                    <a:bodyPr/>
                    <a:p>
                      <a:pPr marL="0" lvl="0" indent="0" algn="ctr" eaLnBrk="1" fontAlgn="base" latinLnBrk="1" hangingPunct="1">
                        <a:lnSpc>
                          <a:spcPct val="120000"/>
                        </a:lnSpc>
                        <a:spcBef>
                          <a:spcPct val="20000"/>
                        </a:spcBef>
                        <a:spcAft>
                          <a:spcPct val="0"/>
                        </a:spcAft>
                        <a:buClr>
                          <a:schemeClr val="accent1"/>
                        </a:buClr>
                        <a:buFont typeface="Wingdings" panose="05000000000000000000" pitchFamily="2" charset="2"/>
                        <a:buNone/>
                      </a:pPr>
                      <a:r>
                        <a:rPr lang="en-US" altLang="x-none" sz="8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rPr>
                        <a:t>13</a:t>
                      </a:r>
                      <a:endParaRPr lang="en-US" altLang="x-none" sz="8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19500" marR="195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indent="0" algn="l" eaLnBrk="1" fontAlgn="base" latinLnBrk="1" hangingPunct="1">
                        <a:lnSpc>
                          <a:spcPct val="120000"/>
                        </a:lnSpc>
                        <a:spcBef>
                          <a:spcPct val="20000"/>
                        </a:spcBef>
                        <a:spcAft>
                          <a:spcPct val="0"/>
                        </a:spcAft>
                        <a:buClr>
                          <a:schemeClr val="accent1"/>
                        </a:buClr>
                        <a:buFont typeface="Wingdings" panose="05000000000000000000" pitchFamily="2" charset="2"/>
                        <a:buNone/>
                      </a:pPr>
                      <a:r>
                        <a:rPr lang="zh-CN" altLang="en-US" sz="800" b="0" dirty="0">
                          <a:latin typeface="微软雅黑" panose="020B0503020204020204" pitchFamily="34" charset="-122"/>
                          <a:ea typeface="微软雅黑" panose="020B0503020204020204" pitchFamily="34" charset="-122"/>
                        </a:rPr>
                        <a:t>坐盆手柄</a:t>
                      </a:r>
                      <a:endParaRPr lang="zh-CN" altLang="en-US" sz="800" b="0" dirty="0">
                        <a:latin typeface="微软雅黑" panose="020B0503020204020204" pitchFamily="34" charset="-122"/>
                        <a:ea typeface="微软雅黑" panose="020B0503020204020204" pitchFamily="34" charset="-122"/>
                      </a:endParaRPr>
                    </a:p>
                  </a:txBody>
                  <a:tcPr marL="78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indent="0" algn="l" eaLnBrk="1" fontAlgn="base" latinLnBrk="1" hangingPunct="1">
                        <a:lnSpc>
                          <a:spcPct val="120000"/>
                        </a:lnSpc>
                        <a:spcBef>
                          <a:spcPct val="20000"/>
                        </a:spcBef>
                        <a:spcAft>
                          <a:spcPct val="0"/>
                        </a:spcAft>
                        <a:buClr>
                          <a:schemeClr val="accent1"/>
                        </a:buClr>
                        <a:buFont typeface="Wingdings" panose="05000000000000000000" pitchFamily="2" charset="2"/>
                        <a:buNone/>
                      </a:pPr>
                      <a:r>
                        <a:rPr lang="en-US" altLang="x-none" sz="800" b="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rPr>
                        <a:t>Coushion</a:t>
                      </a:r>
                      <a:r>
                        <a:rPr lang="en-US" altLang="x-none" sz="8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rPr>
                        <a:t> handle</a:t>
                      </a:r>
                      <a:endParaRPr lang="en-US" altLang="x-none" sz="8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78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indent="0" algn="ctr" eaLnBrk="1" fontAlgn="base" latinLnBrk="1" hangingPunct="1">
                        <a:lnSpc>
                          <a:spcPct val="120000"/>
                        </a:lnSpc>
                        <a:spcBef>
                          <a:spcPct val="20000"/>
                        </a:spcBef>
                        <a:spcAft>
                          <a:spcPct val="0"/>
                        </a:spcAft>
                        <a:buClr>
                          <a:schemeClr val="accent1"/>
                        </a:buClr>
                        <a:buFont typeface="Wingdings" panose="05000000000000000000" pitchFamily="2" charset="2"/>
                        <a:buNone/>
                      </a:pPr>
                      <a:r>
                        <a:rPr lang="en-US" altLang="x-none" sz="8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rPr>
                        <a:t>1</a:t>
                      </a:r>
                      <a:endParaRPr lang="en-US" altLang="x-none" sz="8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39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indent="0" algn="ctr" eaLnBrk="1" fontAlgn="base" latinLnBrk="1" hangingPunct="1">
                        <a:lnSpc>
                          <a:spcPct val="120000"/>
                        </a:lnSpc>
                        <a:spcBef>
                          <a:spcPct val="20000"/>
                        </a:spcBef>
                        <a:spcAft>
                          <a:spcPct val="0"/>
                        </a:spcAft>
                        <a:buClr>
                          <a:schemeClr val="accent1"/>
                        </a:buClr>
                        <a:buFont typeface="Wingdings" panose="05000000000000000000" pitchFamily="2" charset="2"/>
                        <a:buNone/>
                      </a:pPr>
                      <a:endParaRPr sz="800" b="0" baseline="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39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r>
              <a:tr h="194310">
                <a:tc vMerge="1">
                  <a:tcP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tcPr>
                </a:tc>
                <a:tc>
                  <a:txBody>
                    <a:bodyPr/>
                    <a:p>
                      <a:pPr marL="0" lvl="0" indent="0" algn="ctr" eaLnBrk="1" fontAlgn="base" latinLnBrk="1" hangingPunct="1">
                        <a:lnSpc>
                          <a:spcPct val="120000"/>
                        </a:lnSpc>
                        <a:spcBef>
                          <a:spcPct val="20000"/>
                        </a:spcBef>
                        <a:spcAft>
                          <a:spcPct val="0"/>
                        </a:spcAft>
                        <a:buClr>
                          <a:schemeClr val="accent1"/>
                        </a:buClr>
                        <a:buFont typeface="Wingdings" panose="05000000000000000000" pitchFamily="2" charset="2"/>
                        <a:buNone/>
                      </a:pPr>
                      <a:r>
                        <a:rPr lang="en-US" altLang="x-none" sz="8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rPr>
                        <a:t>14</a:t>
                      </a:r>
                      <a:endParaRPr lang="en-US" altLang="x-none" sz="8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19500" marR="195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indent="0" algn="l" eaLnBrk="1" fontAlgn="base" latinLnBrk="1" hangingPunct="1">
                        <a:lnSpc>
                          <a:spcPct val="120000"/>
                        </a:lnSpc>
                        <a:spcBef>
                          <a:spcPct val="20000"/>
                        </a:spcBef>
                        <a:spcAft>
                          <a:spcPct val="0"/>
                        </a:spcAft>
                        <a:buClr>
                          <a:schemeClr val="accent1"/>
                        </a:buClr>
                        <a:buFont typeface="Wingdings" panose="05000000000000000000" pitchFamily="2" charset="2"/>
                        <a:buNone/>
                      </a:pPr>
                      <a:r>
                        <a:rPr lang="zh-CN" altLang="en-US" sz="800" b="0" dirty="0">
                          <a:latin typeface="微软雅黑" panose="020B0503020204020204" pitchFamily="34" charset="-122"/>
                          <a:ea typeface="微软雅黑" panose="020B0503020204020204" pitchFamily="34" charset="-122"/>
                        </a:rPr>
                        <a:t>坐垫骨架总成</a:t>
                      </a:r>
                      <a:endParaRPr lang="zh-CN" altLang="en-US" sz="800" b="0" dirty="0">
                        <a:latin typeface="微软雅黑" panose="020B0503020204020204" pitchFamily="34" charset="-122"/>
                        <a:ea typeface="微软雅黑" panose="020B0503020204020204" pitchFamily="34" charset="-122"/>
                      </a:endParaRPr>
                    </a:p>
                  </a:txBody>
                  <a:tcPr marL="78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indent="0" algn="l" eaLnBrk="1" fontAlgn="base" latinLnBrk="1" hangingPunct="1">
                        <a:lnSpc>
                          <a:spcPct val="120000"/>
                        </a:lnSpc>
                        <a:spcBef>
                          <a:spcPct val="20000"/>
                        </a:spcBef>
                        <a:spcAft>
                          <a:spcPct val="0"/>
                        </a:spcAft>
                        <a:buClr>
                          <a:schemeClr val="accent1"/>
                        </a:buClr>
                        <a:buFont typeface="Wingdings" panose="05000000000000000000" pitchFamily="2" charset="2"/>
                        <a:buNone/>
                      </a:pPr>
                      <a:r>
                        <a:rPr lang="en-US" altLang="x-none" sz="800" b="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rPr>
                        <a:t>Coushion</a:t>
                      </a:r>
                      <a:r>
                        <a:rPr lang="en-US" altLang="x-none" sz="8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rPr>
                        <a:t> Frame Assy</a:t>
                      </a:r>
                      <a:endParaRPr lang="en-US" altLang="x-none" sz="8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78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indent="0" algn="ctr" eaLnBrk="1" fontAlgn="base" latinLnBrk="1" hangingPunct="1">
                        <a:lnSpc>
                          <a:spcPct val="120000"/>
                        </a:lnSpc>
                        <a:spcBef>
                          <a:spcPct val="20000"/>
                        </a:spcBef>
                        <a:spcAft>
                          <a:spcPct val="0"/>
                        </a:spcAft>
                        <a:buClr>
                          <a:schemeClr val="accent1"/>
                        </a:buClr>
                        <a:buFont typeface="Wingdings" panose="05000000000000000000" pitchFamily="2" charset="2"/>
                        <a:buNone/>
                      </a:pPr>
                      <a:r>
                        <a:rPr lang="en-US" altLang="x-none" sz="8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rPr>
                        <a:t>1</a:t>
                      </a:r>
                      <a:endParaRPr lang="en-US" altLang="x-none" sz="8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39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indent="0" algn="ctr" eaLnBrk="1" fontAlgn="base" latinLnBrk="1" hangingPunct="1">
                        <a:lnSpc>
                          <a:spcPct val="120000"/>
                        </a:lnSpc>
                        <a:spcBef>
                          <a:spcPct val="20000"/>
                        </a:spcBef>
                        <a:spcAft>
                          <a:spcPct val="0"/>
                        </a:spcAft>
                        <a:buClr>
                          <a:schemeClr val="accent1"/>
                        </a:buClr>
                        <a:buFont typeface="Wingdings" panose="05000000000000000000" pitchFamily="2" charset="2"/>
                        <a:buNone/>
                      </a:pPr>
                      <a:endParaRPr sz="800" b="0" baseline="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39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r>
              <a:tr h="194945">
                <a:tc vMerge="1">
                  <a:tcP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tcPr>
                </a:tc>
                <a:tc>
                  <a:txBody>
                    <a:bodyPr/>
                    <a:p>
                      <a:pPr marL="0" lvl="0" indent="0" algn="ctr" eaLnBrk="1" fontAlgn="base" latinLnBrk="1" hangingPunct="1">
                        <a:lnSpc>
                          <a:spcPct val="120000"/>
                        </a:lnSpc>
                        <a:spcBef>
                          <a:spcPct val="20000"/>
                        </a:spcBef>
                        <a:spcAft>
                          <a:spcPct val="0"/>
                        </a:spcAft>
                        <a:buClr>
                          <a:schemeClr val="accent1"/>
                        </a:buClr>
                        <a:buFont typeface="Wingdings" panose="05000000000000000000" pitchFamily="2" charset="2"/>
                        <a:buNone/>
                      </a:pPr>
                      <a:r>
                        <a:rPr lang="en-US" altLang="x-none" sz="8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rPr>
                        <a:t>15</a:t>
                      </a:r>
                      <a:endParaRPr lang="en-US" altLang="x-none" sz="8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19500" marR="195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indent="0" algn="l" eaLnBrk="1" fontAlgn="base" latinLnBrk="1" hangingPunct="1">
                        <a:lnSpc>
                          <a:spcPct val="120000"/>
                        </a:lnSpc>
                        <a:spcBef>
                          <a:spcPct val="20000"/>
                        </a:spcBef>
                        <a:spcAft>
                          <a:spcPct val="0"/>
                        </a:spcAft>
                        <a:buClr>
                          <a:schemeClr val="accent1"/>
                        </a:buClr>
                        <a:buFont typeface="Wingdings" panose="05000000000000000000" pitchFamily="2" charset="2"/>
                        <a:buNone/>
                      </a:pPr>
                      <a:r>
                        <a:rPr lang="zh-CN" altLang="en-US" sz="800" b="0" dirty="0">
                          <a:latin typeface="微软雅黑" panose="020B0503020204020204" pitchFamily="34" charset="-122"/>
                          <a:ea typeface="微软雅黑" panose="020B0503020204020204" pitchFamily="34" charset="-122"/>
                        </a:rPr>
                        <a:t>底座模块总成</a:t>
                      </a:r>
                      <a:endParaRPr lang="zh-CN" altLang="en-US" sz="800" b="0" dirty="0">
                        <a:latin typeface="微软雅黑" panose="020B0503020204020204" pitchFamily="34" charset="-122"/>
                        <a:ea typeface="微软雅黑" panose="020B0503020204020204" pitchFamily="34" charset="-122"/>
                      </a:endParaRPr>
                    </a:p>
                  </a:txBody>
                  <a:tcPr marL="78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indent="0" algn="l" eaLnBrk="1" fontAlgn="base" latinLnBrk="1" hangingPunct="1">
                        <a:lnSpc>
                          <a:spcPct val="120000"/>
                        </a:lnSpc>
                        <a:spcBef>
                          <a:spcPct val="20000"/>
                        </a:spcBef>
                        <a:spcAft>
                          <a:spcPct val="0"/>
                        </a:spcAft>
                        <a:buClr>
                          <a:schemeClr val="accent1"/>
                        </a:buClr>
                        <a:buFont typeface="Wingdings" panose="05000000000000000000" pitchFamily="2" charset="2"/>
                        <a:buNone/>
                      </a:pPr>
                      <a:r>
                        <a:rPr lang="en-US" altLang="x-none" sz="8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rPr>
                        <a:t>Cushion shock absorber assy</a:t>
                      </a:r>
                      <a:endParaRPr lang="en-US" altLang="x-none" sz="8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78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indent="0" algn="ctr" eaLnBrk="1" fontAlgn="base" latinLnBrk="1" hangingPunct="1">
                        <a:lnSpc>
                          <a:spcPct val="120000"/>
                        </a:lnSpc>
                        <a:spcBef>
                          <a:spcPct val="20000"/>
                        </a:spcBef>
                        <a:spcAft>
                          <a:spcPct val="0"/>
                        </a:spcAft>
                        <a:buClr>
                          <a:schemeClr val="accent1"/>
                        </a:buClr>
                        <a:buFont typeface="Wingdings" panose="05000000000000000000" pitchFamily="2" charset="2"/>
                        <a:buNone/>
                      </a:pPr>
                      <a:r>
                        <a:rPr lang="en-US" altLang="x-none" sz="8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rPr>
                        <a:t>1</a:t>
                      </a:r>
                      <a:endParaRPr lang="en-US" altLang="x-none" sz="8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39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indent="0" algn="ctr" eaLnBrk="1" fontAlgn="base" latinLnBrk="1" hangingPunct="1">
                        <a:lnSpc>
                          <a:spcPct val="120000"/>
                        </a:lnSpc>
                        <a:spcBef>
                          <a:spcPct val="20000"/>
                        </a:spcBef>
                        <a:spcAft>
                          <a:spcPct val="0"/>
                        </a:spcAft>
                        <a:buClr>
                          <a:schemeClr val="accent1"/>
                        </a:buClr>
                        <a:buFont typeface="Wingdings" panose="05000000000000000000" pitchFamily="2" charset="2"/>
                        <a:buNone/>
                      </a:pPr>
                      <a:endParaRPr sz="800" b="0" baseline="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39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r>
              <a:tr h="194945">
                <a:tc vMerge="1">
                  <a:tcP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tcPr>
                </a:tc>
                <a:tc>
                  <a:txBody>
                    <a:bodyPr/>
                    <a:p>
                      <a:pPr marL="0" lvl="0" indent="0" algn="ctr" eaLnBrk="1" fontAlgn="base" latinLnBrk="1" hangingPunct="1">
                        <a:lnSpc>
                          <a:spcPct val="120000"/>
                        </a:lnSpc>
                        <a:spcBef>
                          <a:spcPct val="20000"/>
                        </a:spcBef>
                        <a:spcAft>
                          <a:spcPct val="0"/>
                        </a:spcAft>
                        <a:buClr>
                          <a:schemeClr val="accent1"/>
                        </a:buClr>
                        <a:buFont typeface="Wingdings" panose="05000000000000000000" pitchFamily="2" charset="2"/>
                        <a:buNone/>
                      </a:pPr>
                      <a:r>
                        <a:rPr lang="en-US" altLang="x-none" sz="8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rPr>
                        <a:t>16</a:t>
                      </a:r>
                      <a:endParaRPr lang="en-US" altLang="x-none" sz="8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19500" marR="195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indent="0" algn="l" eaLnBrk="1" fontAlgn="base" latinLnBrk="1" hangingPunct="1">
                        <a:lnSpc>
                          <a:spcPct val="120000"/>
                        </a:lnSpc>
                        <a:spcBef>
                          <a:spcPct val="20000"/>
                        </a:spcBef>
                        <a:spcAft>
                          <a:spcPct val="0"/>
                        </a:spcAft>
                        <a:buClr>
                          <a:schemeClr val="accent1"/>
                        </a:buClr>
                        <a:buFont typeface="Wingdings" panose="05000000000000000000" pitchFamily="2" charset="2"/>
                        <a:buNone/>
                      </a:pPr>
                      <a:r>
                        <a:rPr lang="zh-CN" altLang="en-US" sz="800" b="0" dirty="0">
                          <a:latin typeface="微软雅黑" panose="020B0503020204020204" pitchFamily="34" charset="-122"/>
                          <a:ea typeface="微软雅黑" panose="020B0503020204020204" pitchFamily="34" charset="-122"/>
                        </a:rPr>
                        <a:t>阻尼调节手柄</a:t>
                      </a:r>
                      <a:endParaRPr lang="zh-CN" altLang="en-US" sz="800" b="0" dirty="0">
                        <a:latin typeface="微软雅黑" panose="020B0503020204020204" pitchFamily="34" charset="-122"/>
                        <a:ea typeface="微软雅黑" panose="020B0503020204020204" pitchFamily="34" charset="-122"/>
                      </a:endParaRPr>
                    </a:p>
                  </a:txBody>
                  <a:tcPr marL="78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indent="0" algn="l" eaLnBrk="1" fontAlgn="base" latinLnBrk="1" hangingPunct="1">
                        <a:lnSpc>
                          <a:spcPct val="120000"/>
                        </a:lnSpc>
                        <a:spcBef>
                          <a:spcPct val="20000"/>
                        </a:spcBef>
                        <a:spcAft>
                          <a:spcPct val="0"/>
                        </a:spcAft>
                        <a:buClr>
                          <a:schemeClr val="accent1"/>
                        </a:buClr>
                        <a:buFont typeface="Wingdings" panose="05000000000000000000" pitchFamily="2" charset="2"/>
                        <a:buNone/>
                      </a:pPr>
                      <a:r>
                        <a:rPr lang="en-US" altLang="x-none" sz="800" b="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rPr>
                        <a:t>Damping adjustment handle</a:t>
                      </a:r>
                      <a:endParaRPr lang="en-US" altLang="x-none" sz="800" b="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78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indent="0" algn="ctr" eaLnBrk="1" fontAlgn="base" latinLnBrk="1" hangingPunct="1">
                        <a:lnSpc>
                          <a:spcPct val="120000"/>
                        </a:lnSpc>
                        <a:spcBef>
                          <a:spcPct val="20000"/>
                        </a:spcBef>
                        <a:spcAft>
                          <a:spcPct val="0"/>
                        </a:spcAft>
                        <a:buClr>
                          <a:schemeClr val="accent1"/>
                        </a:buClr>
                        <a:buFont typeface="Wingdings" panose="05000000000000000000" pitchFamily="2" charset="2"/>
                        <a:buNone/>
                      </a:pPr>
                      <a:r>
                        <a:rPr lang="en-US" altLang="x-none" sz="8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rPr>
                        <a:t>1</a:t>
                      </a:r>
                      <a:endParaRPr lang="en-US" altLang="x-none" sz="8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39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indent="0" algn="ctr" eaLnBrk="1" fontAlgn="base" latinLnBrk="1" hangingPunct="1">
                        <a:lnSpc>
                          <a:spcPct val="120000"/>
                        </a:lnSpc>
                        <a:spcBef>
                          <a:spcPct val="20000"/>
                        </a:spcBef>
                        <a:spcAft>
                          <a:spcPct val="0"/>
                        </a:spcAft>
                        <a:buClr>
                          <a:schemeClr val="accent1"/>
                        </a:buClr>
                        <a:buFont typeface="Wingdings" panose="05000000000000000000" pitchFamily="2" charset="2"/>
                        <a:buNone/>
                      </a:pPr>
                      <a:endParaRPr lang="zh-CN" altLang="en-US" sz="800" b="0" baseline="0">
                        <a:solidFill>
                          <a:srgbClr val="000000"/>
                        </a:solidFill>
                        <a:latin typeface="微软雅黑" panose="020B0503020204020204" pitchFamily="34" charset="-122"/>
                        <a:ea typeface="微软雅黑" panose="020B0503020204020204" pitchFamily="34" charset="-122"/>
                        <a:sym typeface="Malgun Gothic" panose="020B0503020000020004" pitchFamily="34" charset="-127"/>
                      </a:endParaRPr>
                    </a:p>
                  </a:txBody>
                  <a:tcPr marL="39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r>
              <a:tr h="193675">
                <a:tc vMerge="1">
                  <a:tcPr/>
                </a:tc>
                <a:tc>
                  <a:txBody>
                    <a:bodyPr/>
                    <a:p>
                      <a:pPr marL="0" lvl="0" algn="ctr" eaLnBrk="1" fontAlgn="base" latinLnBrk="1" hangingPunct="1">
                        <a:lnSpc>
                          <a:spcPct val="120000"/>
                        </a:lnSpc>
                        <a:spcBef>
                          <a:spcPct val="20000"/>
                        </a:spcBef>
                        <a:buClr>
                          <a:schemeClr val="accent1"/>
                        </a:buClr>
                        <a:buSzTx/>
                        <a:buFont typeface="Wingdings" panose="05000000000000000000" pitchFamily="2" charset="2"/>
                        <a:buNone/>
                      </a:pPr>
                      <a:r>
                        <a:rPr lang="zh-CN" altLang="en-US" sz="800" baseline="0" dirty="0">
                          <a:latin typeface="微软雅黑" panose="020B0503020204020204" pitchFamily="34" charset="-122"/>
                          <a:ea typeface="微软雅黑" panose="020B0503020204020204" pitchFamily="34" charset="-122"/>
                          <a:sym typeface="楷体" panose="02010609060101010101" pitchFamily="49" charset="-122"/>
                        </a:rPr>
                        <a:t>17</a:t>
                      </a:r>
                      <a:endParaRPr lang="zh-CN" altLang="en-US" sz="800" baseline="0" dirty="0">
                        <a:latin typeface="微软雅黑" panose="020B0503020204020204" pitchFamily="34" charset="-122"/>
                        <a:ea typeface="微软雅黑" panose="020B0503020204020204" pitchFamily="34" charset="-122"/>
                        <a:sym typeface="楷体" panose="02010609060101010101" pitchFamily="49" charset="-122"/>
                      </a:endParaRPr>
                    </a:p>
                  </a:txBody>
                  <a:tcPr marL="19500" marR="195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indent="0" algn="l" eaLnBrk="1" fontAlgn="base" latinLnBrk="1" hangingPunct="1">
                        <a:lnSpc>
                          <a:spcPct val="120000"/>
                        </a:lnSpc>
                        <a:spcBef>
                          <a:spcPct val="20000"/>
                        </a:spcBef>
                        <a:spcAft>
                          <a:spcPct val="0"/>
                        </a:spcAft>
                        <a:buClr>
                          <a:schemeClr val="accent1"/>
                        </a:buClr>
                        <a:buFont typeface="Wingdings" panose="05000000000000000000" pitchFamily="2" charset="2"/>
                        <a:buNone/>
                      </a:pPr>
                      <a:r>
                        <a:rPr lang="zh-CN" altLang="en-US" sz="800" b="0" dirty="0">
                          <a:latin typeface="微软雅黑" panose="020B0503020204020204" pitchFamily="34" charset="-122"/>
                          <a:ea typeface="微软雅黑" panose="020B0503020204020204" pitchFamily="34" charset="-122"/>
                        </a:rPr>
                        <a:t>前侧罩壳</a:t>
                      </a:r>
                      <a:endParaRPr lang="zh-CN" altLang="en-US" sz="800" b="0" dirty="0">
                        <a:latin typeface="微软雅黑" panose="020B0503020204020204" pitchFamily="34" charset="-122"/>
                        <a:ea typeface="微软雅黑" panose="020B0503020204020204" pitchFamily="34" charset="-122"/>
                      </a:endParaRPr>
                    </a:p>
                  </a:txBody>
                  <a:tcPr marL="78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indent="0" algn="l" eaLnBrk="1" fontAlgn="base" latinLnBrk="1" hangingPunct="1">
                        <a:lnSpc>
                          <a:spcPct val="120000"/>
                        </a:lnSpc>
                        <a:spcBef>
                          <a:spcPct val="20000"/>
                        </a:spcBef>
                        <a:spcAft>
                          <a:spcPct val="0"/>
                        </a:spcAft>
                        <a:buClr>
                          <a:schemeClr val="accent1"/>
                        </a:buClr>
                        <a:buFont typeface="Wingdings" panose="05000000000000000000" pitchFamily="2" charset="2"/>
                        <a:buNone/>
                      </a:pPr>
                      <a:r>
                        <a:rPr lang="en-US" altLang="x-none" sz="8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rPr>
                        <a:t>Shield Cover Front</a:t>
                      </a:r>
                      <a:endParaRPr lang="en-US" altLang="x-none" sz="8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78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indent="0" algn="ctr" eaLnBrk="1" fontAlgn="base" latinLnBrk="1" hangingPunct="1">
                        <a:lnSpc>
                          <a:spcPct val="120000"/>
                        </a:lnSpc>
                        <a:spcBef>
                          <a:spcPct val="20000"/>
                        </a:spcBef>
                        <a:spcAft>
                          <a:spcPct val="0"/>
                        </a:spcAft>
                        <a:buClr>
                          <a:schemeClr val="accent1"/>
                        </a:buClr>
                        <a:buFont typeface="Wingdings" panose="05000000000000000000" pitchFamily="2" charset="2"/>
                        <a:buNone/>
                      </a:pPr>
                      <a:r>
                        <a:rPr lang="en-US" altLang="x-none" sz="8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rPr>
                        <a:t>1</a:t>
                      </a:r>
                      <a:endParaRPr lang="en-US" altLang="x-none" sz="8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39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algn="ctr" eaLnBrk="1" fontAlgn="base" latinLnBrk="1" hangingPunct="1">
                        <a:lnSpc>
                          <a:spcPct val="120000"/>
                        </a:lnSpc>
                        <a:spcBef>
                          <a:spcPct val="20000"/>
                        </a:spcBef>
                        <a:buClr>
                          <a:schemeClr val="accent1"/>
                        </a:buClr>
                        <a:buSzTx/>
                        <a:buFont typeface="Wingdings" panose="05000000000000000000" pitchFamily="2" charset="2"/>
                        <a:buNone/>
                      </a:pPr>
                      <a:endParaRPr lang="zh-CN" altLang="en-US" sz="800" baseline="0" dirty="0">
                        <a:latin typeface="微软雅黑" panose="020B0503020204020204" pitchFamily="34" charset="-122"/>
                        <a:ea typeface="微软雅黑" panose="020B0503020204020204" pitchFamily="34" charset="-122"/>
                        <a:sym typeface="楷体" panose="02010609060101010101" pitchFamily="49" charset="-122"/>
                      </a:endParaRPr>
                    </a:p>
                  </a:txBody>
                  <a:tcPr marL="39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r>
              <a:tr h="194945">
                <a:tc vMerge="1">
                  <a:tcPr/>
                </a:tc>
                <a:tc>
                  <a:txBody>
                    <a:bodyPr/>
                    <a:p>
                      <a:pPr marL="0" lvl="0" algn="ctr" eaLnBrk="1" fontAlgn="base" latinLnBrk="1" hangingPunct="1">
                        <a:lnSpc>
                          <a:spcPct val="120000"/>
                        </a:lnSpc>
                        <a:spcBef>
                          <a:spcPct val="20000"/>
                        </a:spcBef>
                        <a:buClr>
                          <a:schemeClr val="accent1"/>
                        </a:buClr>
                        <a:buSzTx/>
                        <a:buFont typeface="Wingdings" panose="05000000000000000000" pitchFamily="2" charset="2"/>
                        <a:buNone/>
                      </a:pPr>
                      <a:r>
                        <a:rPr lang="zh-CN" altLang="en-US" sz="800" baseline="0" dirty="0">
                          <a:latin typeface="微软雅黑" panose="020B0503020204020204" pitchFamily="34" charset="-122"/>
                          <a:ea typeface="微软雅黑" panose="020B0503020204020204" pitchFamily="34" charset="-122"/>
                          <a:sym typeface="楷体" panose="02010609060101010101" pitchFamily="49" charset="-122"/>
                        </a:rPr>
                        <a:t>18</a:t>
                      </a:r>
                      <a:endParaRPr lang="zh-CN" altLang="en-US" sz="800" baseline="0" dirty="0">
                        <a:latin typeface="微软雅黑" panose="020B0503020204020204" pitchFamily="34" charset="-122"/>
                        <a:ea typeface="微软雅黑" panose="020B0503020204020204" pitchFamily="34" charset="-122"/>
                        <a:sym typeface="楷体" panose="02010609060101010101" pitchFamily="49" charset="-122"/>
                      </a:endParaRPr>
                    </a:p>
                  </a:txBody>
                  <a:tcPr marL="19500" marR="195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indent="0" algn="l" eaLnBrk="1" fontAlgn="base" latinLnBrk="1" hangingPunct="1">
                        <a:lnSpc>
                          <a:spcPct val="120000"/>
                        </a:lnSpc>
                        <a:spcBef>
                          <a:spcPct val="20000"/>
                        </a:spcBef>
                        <a:spcAft>
                          <a:spcPct val="0"/>
                        </a:spcAft>
                        <a:buClr>
                          <a:schemeClr val="accent1"/>
                        </a:buClr>
                        <a:buFont typeface="Wingdings" panose="05000000000000000000" pitchFamily="2" charset="2"/>
                        <a:buNone/>
                      </a:pPr>
                      <a:r>
                        <a:rPr lang="zh-CN" altLang="en-US" sz="800" b="0" dirty="0">
                          <a:latin typeface="微软雅黑" panose="020B0503020204020204" pitchFamily="34" charset="-122"/>
                          <a:ea typeface="微软雅黑" panose="020B0503020204020204" pitchFamily="34" charset="-122"/>
                        </a:rPr>
                        <a:t>底支架</a:t>
                      </a:r>
                      <a:endParaRPr lang="zh-CN" altLang="en-US" sz="800" b="0" dirty="0">
                        <a:latin typeface="微软雅黑" panose="020B0503020204020204" pitchFamily="34" charset="-122"/>
                        <a:ea typeface="微软雅黑" panose="020B0503020204020204" pitchFamily="34" charset="-122"/>
                      </a:endParaRPr>
                    </a:p>
                  </a:txBody>
                  <a:tcPr marL="78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indent="0" algn="l" eaLnBrk="1" fontAlgn="base" latinLnBrk="1" hangingPunct="1">
                        <a:lnSpc>
                          <a:spcPct val="120000"/>
                        </a:lnSpc>
                        <a:spcBef>
                          <a:spcPct val="20000"/>
                        </a:spcBef>
                        <a:spcAft>
                          <a:spcPct val="0"/>
                        </a:spcAft>
                        <a:buClr>
                          <a:schemeClr val="accent1"/>
                        </a:buClr>
                        <a:buFont typeface="Wingdings" panose="05000000000000000000" pitchFamily="2" charset="2"/>
                        <a:buNone/>
                      </a:pPr>
                      <a:r>
                        <a:rPr lang="en-US" altLang="x-none" sz="8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rPr>
                        <a:t>Bottom frame assy</a:t>
                      </a:r>
                      <a:endParaRPr lang="en-US" altLang="x-none" sz="8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78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indent="0" algn="ctr" eaLnBrk="1" fontAlgn="base" latinLnBrk="1" hangingPunct="1">
                        <a:lnSpc>
                          <a:spcPct val="120000"/>
                        </a:lnSpc>
                        <a:spcBef>
                          <a:spcPct val="20000"/>
                        </a:spcBef>
                        <a:spcAft>
                          <a:spcPct val="0"/>
                        </a:spcAft>
                        <a:buClr>
                          <a:schemeClr val="accent1"/>
                        </a:buClr>
                        <a:buFont typeface="Wingdings" panose="05000000000000000000" pitchFamily="2" charset="2"/>
                        <a:buNone/>
                      </a:pPr>
                      <a:r>
                        <a:rPr lang="en-US" altLang="x-none" sz="8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rPr>
                        <a:t>1</a:t>
                      </a:r>
                      <a:endParaRPr lang="en-US" altLang="x-none" sz="8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39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algn="ctr" eaLnBrk="1" fontAlgn="base" latinLnBrk="1" hangingPunct="1">
                        <a:lnSpc>
                          <a:spcPct val="120000"/>
                        </a:lnSpc>
                        <a:spcBef>
                          <a:spcPct val="20000"/>
                        </a:spcBef>
                        <a:buClr>
                          <a:schemeClr val="accent1"/>
                        </a:buClr>
                        <a:buSzTx/>
                        <a:buFont typeface="Wingdings" panose="05000000000000000000" pitchFamily="2" charset="2"/>
                        <a:buNone/>
                      </a:pPr>
                      <a:endParaRPr lang="zh-CN" altLang="en-US" sz="800" baseline="0" dirty="0">
                        <a:latin typeface="微软雅黑" panose="020B0503020204020204" pitchFamily="34" charset="-122"/>
                        <a:ea typeface="微软雅黑" panose="020B0503020204020204" pitchFamily="34" charset="-122"/>
                        <a:sym typeface="楷体" panose="02010609060101010101" pitchFamily="49" charset="-122"/>
                      </a:endParaRPr>
                    </a:p>
                  </a:txBody>
                  <a:tcPr marL="39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r>
              <a:tr h="194945">
                <a:tc vMerge="1">
                  <a:tcPr/>
                </a:tc>
                <a:tc>
                  <a:txBody>
                    <a:bodyPr/>
                    <a:p>
                      <a:pPr marL="0" lvl="0" algn="ctr" eaLnBrk="1" fontAlgn="base" latinLnBrk="1" hangingPunct="1">
                        <a:lnSpc>
                          <a:spcPct val="120000"/>
                        </a:lnSpc>
                        <a:spcBef>
                          <a:spcPct val="20000"/>
                        </a:spcBef>
                        <a:buClr>
                          <a:schemeClr val="accent1"/>
                        </a:buClr>
                        <a:buSzTx/>
                        <a:buFont typeface="Wingdings" panose="05000000000000000000" pitchFamily="2" charset="2"/>
                        <a:buNone/>
                      </a:pPr>
                      <a:r>
                        <a:rPr lang="zh-CN" altLang="en-US" sz="800" baseline="0" dirty="0">
                          <a:latin typeface="微软雅黑" panose="020B0503020204020204" pitchFamily="34" charset="-122"/>
                          <a:ea typeface="微软雅黑" panose="020B0503020204020204" pitchFamily="34" charset="-122"/>
                          <a:sym typeface="楷体" panose="02010609060101010101" pitchFamily="49" charset="-122"/>
                        </a:rPr>
                        <a:t>19</a:t>
                      </a:r>
                      <a:endParaRPr lang="zh-CN" altLang="en-US" sz="800" baseline="0" dirty="0">
                        <a:latin typeface="微软雅黑" panose="020B0503020204020204" pitchFamily="34" charset="-122"/>
                        <a:ea typeface="微软雅黑" panose="020B0503020204020204" pitchFamily="34" charset="-122"/>
                        <a:sym typeface="楷体" panose="02010609060101010101" pitchFamily="49" charset="-122"/>
                      </a:endParaRPr>
                    </a:p>
                  </a:txBody>
                  <a:tcPr marL="19500" marR="195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indent="0" algn="l" eaLnBrk="1" fontAlgn="base" latinLnBrk="1" hangingPunct="1">
                        <a:lnSpc>
                          <a:spcPct val="120000"/>
                        </a:lnSpc>
                        <a:spcBef>
                          <a:spcPct val="20000"/>
                        </a:spcBef>
                        <a:spcAft>
                          <a:spcPct val="0"/>
                        </a:spcAft>
                        <a:buClr>
                          <a:schemeClr val="accent1"/>
                        </a:buClr>
                        <a:buFont typeface="Wingdings" panose="05000000000000000000" pitchFamily="2" charset="2"/>
                        <a:buNone/>
                      </a:pPr>
                      <a:r>
                        <a:rPr lang="zh-CN" altLang="en-US" sz="800" b="0" dirty="0">
                          <a:latin typeface="微软雅黑" panose="020B0503020204020204" pitchFamily="34" charset="-122"/>
                          <a:ea typeface="微软雅黑" panose="020B0503020204020204" pitchFamily="34" charset="-122"/>
                        </a:rPr>
                        <a:t>速降按钮</a:t>
                      </a:r>
                      <a:endParaRPr lang="zh-CN" altLang="en-US" sz="800" b="0" dirty="0">
                        <a:latin typeface="微软雅黑" panose="020B0503020204020204" pitchFamily="34" charset="-122"/>
                        <a:ea typeface="微软雅黑" panose="020B0503020204020204" pitchFamily="34" charset="-122"/>
                      </a:endParaRPr>
                    </a:p>
                  </a:txBody>
                  <a:tcPr marL="78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indent="0" algn="l" eaLnBrk="1" fontAlgn="base" latinLnBrk="1" hangingPunct="1">
                        <a:lnSpc>
                          <a:spcPct val="120000"/>
                        </a:lnSpc>
                        <a:spcBef>
                          <a:spcPct val="20000"/>
                        </a:spcBef>
                        <a:spcAft>
                          <a:spcPct val="0"/>
                        </a:spcAft>
                        <a:buClr>
                          <a:schemeClr val="accent1"/>
                        </a:buClr>
                        <a:buFont typeface="Wingdings" panose="05000000000000000000" pitchFamily="2" charset="2"/>
                        <a:buNone/>
                      </a:pPr>
                      <a:r>
                        <a:rPr lang="en-US" altLang="x-none" sz="800" b="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rPr>
                        <a:t>Quick descent button</a:t>
                      </a:r>
                      <a:endParaRPr lang="en-US" altLang="x-none" sz="800" b="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78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algn="ctr" eaLnBrk="1" fontAlgn="base" latinLnBrk="1" hangingPunct="1">
                        <a:lnSpc>
                          <a:spcPct val="120000"/>
                        </a:lnSpc>
                        <a:spcBef>
                          <a:spcPct val="20000"/>
                        </a:spcBef>
                        <a:buClr>
                          <a:schemeClr val="accent1"/>
                        </a:buClr>
                        <a:buSzTx/>
                        <a:buFont typeface="Wingdings" panose="05000000000000000000" pitchFamily="2" charset="2"/>
                        <a:buNone/>
                      </a:pPr>
                      <a:r>
                        <a:rPr lang="en-US" altLang="zh-CN" sz="800" baseline="0" dirty="0">
                          <a:latin typeface="微软雅黑" panose="020B0503020204020204" pitchFamily="34" charset="-122"/>
                          <a:ea typeface="微软雅黑" panose="020B0503020204020204" pitchFamily="34" charset="-122"/>
                          <a:sym typeface="楷体" panose="02010609060101010101" pitchFamily="49" charset="-122"/>
                        </a:rPr>
                        <a:t>1</a:t>
                      </a:r>
                      <a:endParaRPr lang="en-US" altLang="zh-CN" sz="800" baseline="0" dirty="0">
                        <a:latin typeface="微软雅黑" panose="020B0503020204020204" pitchFamily="34" charset="-122"/>
                        <a:ea typeface="微软雅黑" panose="020B0503020204020204" pitchFamily="34" charset="-122"/>
                        <a:sym typeface="楷体" panose="02010609060101010101" pitchFamily="49" charset="-122"/>
                      </a:endParaRPr>
                    </a:p>
                  </a:txBody>
                  <a:tcPr marL="39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algn="ctr" eaLnBrk="1" fontAlgn="base" latinLnBrk="1" hangingPunct="1">
                        <a:lnSpc>
                          <a:spcPct val="120000"/>
                        </a:lnSpc>
                        <a:spcBef>
                          <a:spcPct val="20000"/>
                        </a:spcBef>
                        <a:buClr>
                          <a:schemeClr val="accent1"/>
                        </a:buClr>
                        <a:buSzTx/>
                        <a:buFont typeface="Wingdings" panose="05000000000000000000" pitchFamily="2" charset="2"/>
                        <a:buNone/>
                      </a:pPr>
                      <a:endParaRPr lang="zh-CN" altLang="en-US" sz="800" baseline="0" dirty="0">
                        <a:latin typeface="微软雅黑" panose="020B0503020204020204" pitchFamily="34" charset="-122"/>
                        <a:ea typeface="微软雅黑" panose="020B0503020204020204" pitchFamily="34" charset="-122"/>
                        <a:sym typeface="楷体" panose="02010609060101010101" pitchFamily="49" charset="-122"/>
                      </a:endParaRPr>
                    </a:p>
                  </a:txBody>
                  <a:tcPr marL="39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r>
              <a:tr h="194310">
                <a:tc vMerge="1">
                  <a:tcPr/>
                </a:tc>
                <a:tc>
                  <a:txBody>
                    <a:bodyPr/>
                    <a:p>
                      <a:pPr marL="0" lvl="0" algn="ctr" eaLnBrk="1" fontAlgn="base" latinLnBrk="1" hangingPunct="1">
                        <a:lnSpc>
                          <a:spcPct val="120000"/>
                        </a:lnSpc>
                        <a:spcBef>
                          <a:spcPct val="20000"/>
                        </a:spcBef>
                        <a:buClr>
                          <a:schemeClr val="accent1"/>
                        </a:buClr>
                        <a:buSzTx/>
                        <a:buFont typeface="Wingdings" panose="05000000000000000000" pitchFamily="2" charset="2"/>
                        <a:buNone/>
                      </a:pPr>
                      <a:r>
                        <a:rPr lang="zh-CN" altLang="en-US" sz="800" baseline="0" dirty="0">
                          <a:latin typeface="微软雅黑" panose="020B0503020204020204" pitchFamily="34" charset="-122"/>
                          <a:ea typeface="微软雅黑" panose="020B0503020204020204" pitchFamily="34" charset="-122"/>
                          <a:sym typeface="楷体" panose="02010609060101010101" pitchFamily="49" charset="-122"/>
                        </a:rPr>
                        <a:t>20</a:t>
                      </a:r>
                      <a:endParaRPr lang="zh-CN" altLang="en-US" sz="800" baseline="0" dirty="0">
                        <a:latin typeface="微软雅黑" panose="020B0503020204020204" pitchFamily="34" charset="-122"/>
                        <a:ea typeface="微软雅黑" panose="020B0503020204020204" pitchFamily="34" charset="-122"/>
                        <a:sym typeface="楷体" panose="02010609060101010101" pitchFamily="49" charset="-122"/>
                      </a:endParaRPr>
                    </a:p>
                  </a:txBody>
                  <a:tcPr marL="19500" marR="195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indent="0" algn="l" eaLnBrk="1" fontAlgn="base" latinLnBrk="1" hangingPunct="1">
                        <a:lnSpc>
                          <a:spcPct val="120000"/>
                        </a:lnSpc>
                        <a:spcBef>
                          <a:spcPct val="20000"/>
                        </a:spcBef>
                        <a:spcAft>
                          <a:spcPct val="0"/>
                        </a:spcAft>
                        <a:buClr>
                          <a:schemeClr val="accent1"/>
                        </a:buClr>
                        <a:buFont typeface="Wingdings" panose="05000000000000000000" pitchFamily="2" charset="2"/>
                        <a:buNone/>
                      </a:pPr>
                      <a:r>
                        <a:rPr lang="zh-CN" altLang="en-US" sz="800" b="0" dirty="0">
                          <a:latin typeface="微软雅黑" panose="020B0503020204020204" pitchFamily="34" charset="-122"/>
                          <a:ea typeface="微软雅黑" panose="020B0503020204020204" pitchFamily="34" charset="-122"/>
                        </a:rPr>
                        <a:t>高度调节按钮</a:t>
                      </a:r>
                      <a:endParaRPr lang="zh-CN" altLang="en-US" sz="800" b="0" dirty="0">
                        <a:latin typeface="微软雅黑" panose="020B0503020204020204" pitchFamily="34" charset="-122"/>
                        <a:ea typeface="微软雅黑" panose="020B0503020204020204" pitchFamily="34" charset="-122"/>
                      </a:endParaRPr>
                    </a:p>
                  </a:txBody>
                  <a:tcPr marL="78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indent="0" algn="l" eaLnBrk="1" fontAlgn="base" latinLnBrk="1" hangingPunct="1">
                        <a:lnSpc>
                          <a:spcPct val="120000"/>
                        </a:lnSpc>
                        <a:spcBef>
                          <a:spcPct val="20000"/>
                        </a:spcBef>
                        <a:spcAft>
                          <a:spcPct val="0"/>
                        </a:spcAft>
                        <a:buClr>
                          <a:schemeClr val="accent1"/>
                        </a:buClr>
                        <a:buFont typeface="Wingdings" panose="05000000000000000000" pitchFamily="2" charset="2"/>
                        <a:buNone/>
                      </a:pPr>
                      <a:r>
                        <a:rPr lang="en-US" altLang="x-none" sz="800" b="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rPr>
                        <a:t>High Adjust Handle</a:t>
                      </a:r>
                      <a:endParaRPr lang="en-US" altLang="x-none" sz="8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78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algn="ctr" eaLnBrk="1" fontAlgn="base" latinLnBrk="1" hangingPunct="1">
                        <a:lnSpc>
                          <a:spcPct val="120000"/>
                        </a:lnSpc>
                        <a:spcBef>
                          <a:spcPct val="20000"/>
                        </a:spcBef>
                        <a:buClr>
                          <a:schemeClr val="accent1"/>
                        </a:buClr>
                        <a:buSzTx/>
                        <a:buFont typeface="Wingdings" panose="05000000000000000000" pitchFamily="2" charset="2"/>
                        <a:buNone/>
                      </a:pPr>
                      <a:r>
                        <a:rPr lang="en-US" altLang="zh-CN" sz="800" baseline="0" dirty="0">
                          <a:latin typeface="微软雅黑" panose="020B0503020204020204" pitchFamily="34" charset="-122"/>
                          <a:ea typeface="微软雅黑" panose="020B0503020204020204" pitchFamily="34" charset="-122"/>
                          <a:sym typeface="楷体" panose="02010609060101010101" pitchFamily="49" charset="-122"/>
                        </a:rPr>
                        <a:t>1</a:t>
                      </a:r>
                      <a:endParaRPr lang="en-US" altLang="zh-CN" sz="800" baseline="0" dirty="0">
                        <a:latin typeface="微软雅黑" panose="020B0503020204020204" pitchFamily="34" charset="-122"/>
                        <a:ea typeface="微软雅黑" panose="020B0503020204020204" pitchFamily="34" charset="-122"/>
                        <a:sym typeface="楷体" panose="02010609060101010101" pitchFamily="49" charset="-122"/>
                      </a:endParaRPr>
                    </a:p>
                  </a:txBody>
                  <a:tcPr marL="39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algn="ctr" eaLnBrk="1" fontAlgn="base" latinLnBrk="1" hangingPunct="1">
                        <a:lnSpc>
                          <a:spcPct val="120000"/>
                        </a:lnSpc>
                        <a:spcBef>
                          <a:spcPct val="20000"/>
                        </a:spcBef>
                        <a:buClr>
                          <a:schemeClr val="accent1"/>
                        </a:buClr>
                        <a:buSzTx/>
                        <a:buFont typeface="Wingdings" panose="05000000000000000000" pitchFamily="2" charset="2"/>
                        <a:buNone/>
                      </a:pPr>
                      <a:endParaRPr lang="zh-CN" altLang="en-US" sz="800" baseline="0" dirty="0">
                        <a:latin typeface="微软雅黑" panose="020B0503020204020204" pitchFamily="34" charset="-122"/>
                        <a:ea typeface="微软雅黑" panose="020B0503020204020204" pitchFamily="34" charset="-122"/>
                        <a:sym typeface="楷体" panose="02010609060101010101" pitchFamily="49" charset="-122"/>
                      </a:endParaRPr>
                    </a:p>
                  </a:txBody>
                  <a:tcPr marL="39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r>
              <a:tr h="194945">
                <a:tc vMerge="1">
                  <a:tcPr/>
                </a:tc>
                <a:tc>
                  <a:txBody>
                    <a:bodyPr/>
                    <a:p>
                      <a:pPr marL="0" lvl="0" algn="ctr" eaLnBrk="1" fontAlgn="base" latinLnBrk="1" hangingPunct="1">
                        <a:lnSpc>
                          <a:spcPct val="120000"/>
                        </a:lnSpc>
                        <a:spcBef>
                          <a:spcPct val="20000"/>
                        </a:spcBef>
                        <a:buClr>
                          <a:schemeClr val="accent1"/>
                        </a:buClr>
                        <a:buSzTx/>
                        <a:buFont typeface="Wingdings" panose="05000000000000000000" pitchFamily="2" charset="2"/>
                        <a:buNone/>
                      </a:pPr>
                      <a:r>
                        <a:rPr lang="zh-CN" altLang="en-US" sz="800" baseline="0" dirty="0">
                          <a:latin typeface="微软雅黑" panose="020B0503020204020204" pitchFamily="34" charset="-122"/>
                          <a:ea typeface="微软雅黑" panose="020B0503020204020204" pitchFamily="34" charset="-122"/>
                          <a:sym typeface="楷体" panose="02010609060101010101" pitchFamily="49" charset="-122"/>
                        </a:rPr>
                        <a:t>21</a:t>
                      </a:r>
                      <a:endParaRPr lang="zh-CN" altLang="en-US" sz="800" baseline="0" dirty="0">
                        <a:latin typeface="微软雅黑" panose="020B0503020204020204" pitchFamily="34" charset="-122"/>
                        <a:ea typeface="微软雅黑" panose="020B0503020204020204" pitchFamily="34" charset="-122"/>
                        <a:sym typeface="楷体" panose="02010609060101010101" pitchFamily="49" charset="-122"/>
                      </a:endParaRPr>
                    </a:p>
                  </a:txBody>
                  <a:tcPr marL="19500" marR="195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indent="0" algn="l" eaLnBrk="1" fontAlgn="base" latinLnBrk="1" hangingPunct="1">
                        <a:lnSpc>
                          <a:spcPct val="120000"/>
                        </a:lnSpc>
                        <a:spcBef>
                          <a:spcPct val="20000"/>
                        </a:spcBef>
                        <a:spcAft>
                          <a:spcPct val="0"/>
                        </a:spcAft>
                        <a:buClr>
                          <a:schemeClr val="accent1"/>
                        </a:buClr>
                        <a:buFont typeface="Wingdings" panose="05000000000000000000" pitchFamily="2" charset="2"/>
                        <a:buNone/>
                      </a:pPr>
                      <a:r>
                        <a:rPr lang="zh-CN" altLang="en-US" sz="800" b="0" dirty="0">
                          <a:latin typeface="微软雅黑" panose="020B0503020204020204" pitchFamily="34" charset="-122"/>
                          <a:ea typeface="微软雅黑" panose="020B0503020204020204" pitchFamily="34" charset="-122"/>
                        </a:rPr>
                        <a:t>腰托按钮</a:t>
                      </a:r>
                      <a:endParaRPr lang="zh-CN" altLang="en-US" sz="800" b="0" dirty="0">
                        <a:latin typeface="微软雅黑" panose="020B0503020204020204" pitchFamily="34" charset="-122"/>
                        <a:ea typeface="微软雅黑" panose="020B0503020204020204" pitchFamily="34" charset="-122"/>
                      </a:endParaRPr>
                    </a:p>
                  </a:txBody>
                  <a:tcPr marL="78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indent="0" algn="l" eaLnBrk="1" fontAlgn="base" latinLnBrk="1" hangingPunct="1">
                        <a:lnSpc>
                          <a:spcPct val="120000"/>
                        </a:lnSpc>
                        <a:spcBef>
                          <a:spcPct val="20000"/>
                        </a:spcBef>
                        <a:spcAft>
                          <a:spcPct val="0"/>
                        </a:spcAft>
                        <a:buClr>
                          <a:schemeClr val="accent1"/>
                        </a:buClr>
                        <a:buFont typeface="Wingdings" panose="05000000000000000000" pitchFamily="2" charset="2"/>
                        <a:buNone/>
                      </a:pPr>
                      <a:r>
                        <a:rPr lang="en-US" altLang="x-none" sz="80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rPr>
                        <a:t>4-Way Lumbar Support button</a:t>
                      </a:r>
                      <a:r>
                        <a:rPr lang="en-US" altLang="x-none" sz="8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rPr>
                        <a:t> </a:t>
                      </a:r>
                      <a:endParaRPr lang="en-US" altLang="x-none" sz="8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78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algn="ctr" eaLnBrk="1" fontAlgn="base" latinLnBrk="1" hangingPunct="1">
                        <a:lnSpc>
                          <a:spcPct val="120000"/>
                        </a:lnSpc>
                        <a:spcBef>
                          <a:spcPct val="20000"/>
                        </a:spcBef>
                        <a:buClr>
                          <a:schemeClr val="accent1"/>
                        </a:buClr>
                        <a:buSzTx/>
                        <a:buFont typeface="Wingdings" panose="05000000000000000000" pitchFamily="2" charset="2"/>
                        <a:buNone/>
                      </a:pPr>
                      <a:r>
                        <a:rPr lang="en-US" altLang="zh-CN" sz="800" baseline="0" dirty="0">
                          <a:latin typeface="微软雅黑" panose="020B0503020204020204" pitchFamily="34" charset="-122"/>
                          <a:ea typeface="微软雅黑" panose="020B0503020204020204" pitchFamily="34" charset="-122"/>
                          <a:sym typeface="楷体" panose="02010609060101010101" pitchFamily="49" charset="-122"/>
                        </a:rPr>
                        <a:t>1</a:t>
                      </a:r>
                      <a:endParaRPr lang="en-US" altLang="zh-CN" sz="800" baseline="0" dirty="0">
                        <a:latin typeface="微软雅黑" panose="020B0503020204020204" pitchFamily="34" charset="-122"/>
                        <a:ea typeface="微软雅黑" panose="020B0503020204020204" pitchFamily="34" charset="-122"/>
                        <a:sym typeface="楷体" panose="02010609060101010101" pitchFamily="49" charset="-122"/>
                      </a:endParaRPr>
                    </a:p>
                  </a:txBody>
                  <a:tcPr marL="39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algn="ctr" eaLnBrk="1" fontAlgn="base" latinLnBrk="1" hangingPunct="1">
                        <a:lnSpc>
                          <a:spcPct val="120000"/>
                        </a:lnSpc>
                        <a:spcBef>
                          <a:spcPct val="20000"/>
                        </a:spcBef>
                        <a:buClr>
                          <a:schemeClr val="accent1"/>
                        </a:buClr>
                        <a:buSzTx/>
                        <a:buFont typeface="Wingdings" panose="05000000000000000000" pitchFamily="2" charset="2"/>
                        <a:buNone/>
                      </a:pPr>
                      <a:endParaRPr lang="zh-CN" altLang="en-US" sz="800" baseline="0" dirty="0">
                        <a:latin typeface="微软雅黑" panose="020B0503020204020204" pitchFamily="34" charset="-122"/>
                        <a:ea typeface="微软雅黑" panose="020B0503020204020204" pitchFamily="34" charset="-122"/>
                        <a:sym typeface="楷体" panose="02010609060101010101" pitchFamily="49" charset="-122"/>
                      </a:endParaRPr>
                    </a:p>
                  </a:txBody>
                  <a:tcPr marL="39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r>
              <a:tr h="194945">
                <a:tc vMerge="1">
                  <a:tcPr/>
                </a:tc>
                <a:tc>
                  <a:txBody>
                    <a:bodyPr/>
                    <a:p>
                      <a:pPr marL="0" lvl="0" algn="ctr" eaLnBrk="1" fontAlgn="base" latinLnBrk="1" hangingPunct="1">
                        <a:lnSpc>
                          <a:spcPct val="120000"/>
                        </a:lnSpc>
                        <a:spcBef>
                          <a:spcPct val="20000"/>
                        </a:spcBef>
                        <a:buClr>
                          <a:schemeClr val="accent1"/>
                        </a:buClr>
                        <a:buSzTx/>
                        <a:buFont typeface="Wingdings" panose="05000000000000000000" pitchFamily="2" charset="2"/>
                        <a:buNone/>
                      </a:pPr>
                      <a:r>
                        <a:rPr lang="zh-CN" altLang="en-US" sz="800" baseline="0" dirty="0">
                          <a:latin typeface="微软雅黑" panose="020B0503020204020204" pitchFamily="34" charset="-122"/>
                          <a:ea typeface="微软雅黑" panose="020B0503020204020204" pitchFamily="34" charset="-122"/>
                          <a:sym typeface="楷体" panose="02010609060101010101" pitchFamily="49" charset="-122"/>
                        </a:rPr>
                        <a:t>22</a:t>
                      </a:r>
                      <a:endParaRPr lang="zh-CN" altLang="en-US" sz="800" baseline="0" dirty="0">
                        <a:latin typeface="微软雅黑" panose="020B0503020204020204" pitchFamily="34" charset="-122"/>
                        <a:ea typeface="微软雅黑" panose="020B0503020204020204" pitchFamily="34" charset="-122"/>
                        <a:sym typeface="楷体" panose="02010609060101010101" pitchFamily="49" charset="-122"/>
                      </a:endParaRPr>
                    </a:p>
                  </a:txBody>
                  <a:tcPr marL="19500" marR="195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algn="l" eaLnBrk="1" fontAlgn="base" latinLnBrk="1" hangingPunct="1">
                        <a:lnSpc>
                          <a:spcPct val="120000"/>
                        </a:lnSpc>
                        <a:spcBef>
                          <a:spcPct val="20000"/>
                        </a:spcBef>
                        <a:buClr>
                          <a:schemeClr val="accent1"/>
                        </a:buClr>
                        <a:buSzTx/>
                        <a:buFont typeface="Wingdings" panose="05000000000000000000" pitchFamily="2" charset="2"/>
                        <a:buNone/>
                      </a:pPr>
                      <a:r>
                        <a:rPr lang="zh-CN" altLang="en-US" sz="800" baseline="0" dirty="0">
                          <a:latin typeface="微软雅黑" panose="020B0503020204020204" pitchFamily="34" charset="-122"/>
                          <a:ea typeface="微软雅黑" panose="020B0503020204020204" pitchFamily="34" charset="-122"/>
                          <a:sym typeface="楷体" panose="02010609060101010101" pitchFamily="49" charset="-122"/>
                        </a:rPr>
                        <a:t>靠背解锁手柄</a:t>
                      </a:r>
                      <a:endParaRPr lang="zh-CN" altLang="en-US" sz="800" baseline="0" dirty="0">
                        <a:latin typeface="微软雅黑" panose="020B0503020204020204" pitchFamily="34" charset="-122"/>
                        <a:ea typeface="微软雅黑" panose="020B0503020204020204" pitchFamily="34" charset="-122"/>
                        <a:sym typeface="楷体" panose="02010609060101010101" pitchFamily="49" charset="-122"/>
                      </a:endParaRPr>
                    </a:p>
                  </a:txBody>
                  <a:tcPr marL="78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algn="l" eaLnBrk="1" fontAlgn="base" latinLnBrk="1" hangingPunct="1">
                        <a:lnSpc>
                          <a:spcPct val="120000"/>
                        </a:lnSpc>
                        <a:spcBef>
                          <a:spcPct val="20000"/>
                        </a:spcBef>
                        <a:buClr>
                          <a:schemeClr val="accent1"/>
                        </a:buClr>
                        <a:buSzTx/>
                        <a:buFont typeface="Wingdings" panose="05000000000000000000" pitchFamily="2" charset="2"/>
                        <a:buNone/>
                      </a:pPr>
                      <a:r>
                        <a:rPr lang="en-US" altLang="x-none" sz="80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rPr>
                        <a:t>Recliner Lever</a:t>
                      </a:r>
                      <a:endParaRPr lang="en-US" altLang="x-none" sz="80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78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algn="ctr" eaLnBrk="1" fontAlgn="base" latinLnBrk="1" hangingPunct="1">
                        <a:lnSpc>
                          <a:spcPct val="120000"/>
                        </a:lnSpc>
                        <a:spcBef>
                          <a:spcPct val="20000"/>
                        </a:spcBef>
                        <a:buClr>
                          <a:schemeClr val="accent1"/>
                        </a:buClr>
                        <a:buSzTx/>
                        <a:buFont typeface="Wingdings" panose="05000000000000000000" pitchFamily="2" charset="2"/>
                        <a:buNone/>
                      </a:pPr>
                      <a:r>
                        <a:rPr lang="en-US" altLang="zh-CN" sz="800" baseline="0" dirty="0">
                          <a:latin typeface="微软雅黑" panose="020B0503020204020204" pitchFamily="34" charset="-122"/>
                          <a:ea typeface="微软雅黑" panose="020B0503020204020204" pitchFamily="34" charset="-122"/>
                          <a:sym typeface="楷体" panose="02010609060101010101" pitchFamily="49" charset="-122"/>
                        </a:rPr>
                        <a:t>1</a:t>
                      </a:r>
                      <a:endParaRPr lang="en-US" altLang="zh-CN" sz="800" baseline="0" dirty="0">
                        <a:latin typeface="微软雅黑" panose="020B0503020204020204" pitchFamily="34" charset="-122"/>
                        <a:ea typeface="微软雅黑" panose="020B0503020204020204" pitchFamily="34" charset="-122"/>
                        <a:sym typeface="楷体" panose="02010609060101010101" pitchFamily="49" charset="-122"/>
                      </a:endParaRPr>
                    </a:p>
                  </a:txBody>
                  <a:tcPr marL="39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algn="ctr" eaLnBrk="1" fontAlgn="base" latinLnBrk="1" hangingPunct="1">
                        <a:lnSpc>
                          <a:spcPct val="120000"/>
                        </a:lnSpc>
                        <a:spcBef>
                          <a:spcPct val="20000"/>
                        </a:spcBef>
                        <a:buClr>
                          <a:schemeClr val="accent1"/>
                        </a:buClr>
                        <a:buSzTx/>
                        <a:buFont typeface="Wingdings" panose="05000000000000000000" pitchFamily="2" charset="2"/>
                        <a:buNone/>
                      </a:pPr>
                      <a:endParaRPr lang="zh-CN" altLang="en-US" sz="800" baseline="0" dirty="0">
                        <a:latin typeface="微软雅黑" panose="020B0503020204020204" pitchFamily="34" charset="-122"/>
                        <a:ea typeface="微软雅黑" panose="020B0503020204020204" pitchFamily="34" charset="-122"/>
                        <a:sym typeface="楷体" panose="02010609060101010101" pitchFamily="49" charset="-122"/>
                      </a:endParaRPr>
                    </a:p>
                  </a:txBody>
                  <a:tcPr marL="39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r>
              <a:tr h="194310">
                <a:tc vMerge="1">
                  <a:tcPr/>
                </a:tc>
                <a:tc>
                  <a:txBody>
                    <a:bodyPr/>
                    <a:p>
                      <a:pPr marL="0" lvl="0" algn="ctr" eaLnBrk="1" fontAlgn="base" latinLnBrk="1" hangingPunct="1">
                        <a:lnSpc>
                          <a:spcPct val="120000"/>
                        </a:lnSpc>
                        <a:spcBef>
                          <a:spcPct val="20000"/>
                        </a:spcBef>
                        <a:buClr>
                          <a:schemeClr val="accent1"/>
                        </a:buClr>
                        <a:buSzTx/>
                        <a:buFont typeface="Wingdings" panose="05000000000000000000" pitchFamily="2" charset="2"/>
                        <a:buNone/>
                      </a:pPr>
                      <a:r>
                        <a:rPr lang="zh-CN" altLang="en-US" sz="800" baseline="0" dirty="0">
                          <a:latin typeface="微软雅黑" panose="020B0503020204020204" pitchFamily="34" charset="-122"/>
                          <a:ea typeface="微软雅黑" panose="020B0503020204020204" pitchFamily="34" charset="-122"/>
                          <a:sym typeface="楷体" panose="02010609060101010101" pitchFamily="49" charset="-122"/>
                        </a:rPr>
                        <a:t>23</a:t>
                      </a:r>
                      <a:endParaRPr lang="zh-CN" altLang="en-US" sz="800" baseline="0" dirty="0">
                        <a:latin typeface="微软雅黑" panose="020B0503020204020204" pitchFamily="34" charset="-122"/>
                        <a:ea typeface="微软雅黑" panose="020B0503020204020204" pitchFamily="34" charset="-122"/>
                        <a:sym typeface="楷体" panose="02010609060101010101" pitchFamily="49" charset="-122"/>
                      </a:endParaRPr>
                    </a:p>
                  </a:txBody>
                  <a:tcPr marL="19500" marR="195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algn="l" eaLnBrk="1" fontAlgn="base" latinLnBrk="1" hangingPunct="1">
                        <a:lnSpc>
                          <a:spcPct val="120000"/>
                        </a:lnSpc>
                        <a:spcBef>
                          <a:spcPct val="20000"/>
                        </a:spcBef>
                        <a:buClr>
                          <a:schemeClr val="accent1"/>
                        </a:buClr>
                        <a:buSzTx/>
                        <a:buFont typeface="Wingdings" panose="05000000000000000000" pitchFamily="2" charset="2"/>
                        <a:buNone/>
                      </a:pPr>
                      <a:r>
                        <a:rPr lang="zh-CN" altLang="en-US" sz="800" baseline="0" dirty="0">
                          <a:latin typeface="微软雅黑" panose="020B0503020204020204" pitchFamily="34" charset="-122"/>
                          <a:ea typeface="微软雅黑" panose="020B0503020204020204" pitchFamily="34" charset="-122"/>
                          <a:sym typeface="楷体" panose="02010609060101010101" pitchFamily="49" charset="-122"/>
                        </a:rPr>
                        <a:t>外侧护板</a:t>
                      </a:r>
                      <a:endParaRPr lang="zh-CN" altLang="en-US" sz="800" baseline="0" dirty="0">
                        <a:latin typeface="微软雅黑" panose="020B0503020204020204" pitchFamily="34" charset="-122"/>
                        <a:ea typeface="微软雅黑" panose="020B0503020204020204" pitchFamily="34" charset="-122"/>
                        <a:sym typeface="楷体" panose="02010609060101010101" pitchFamily="49" charset="-122"/>
                      </a:endParaRPr>
                    </a:p>
                  </a:txBody>
                  <a:tcPr marL="78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algn="l" eaLnBrk="1" fontAlgn="base" latinLnBrk="1" hangingPunct="1">
                        <a:lnSpc>
                          <a:spcPct val="120000"/>
                        </a:lnSpc>
                        <a:spcBef>
                          <a:spcPct val="20000"/>
                        </a:spcBef>
                        <a:buClr>
                          <a:schemeClr val="accent1"/>
                        </a:buClr>
                        <a:buSzTx/>
                        <a:buFont typeface="Wingdings" panose="05000000000000000000" pitchFamily="2" charset="2"/>
                        <a:buNone/>
                      </a:pPr>
                      <a:r>
                        <a:rPr lang="en-US" altLang="x-none" sz="80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rPr>
                        <a:t>Shield Cover Outer</a:t>
                      </a:r>
                      <a:endParaRPr lang="en-US" altLang="x-none" sz="80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78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algn="ctr" eaLnBrk="1" fontAlgn="base" latinLnBrk="1" hangingPunct="1">
                        <a:lnSpc>
                          <a:spcPct val="120000"/>
                        </a:lnSpc>
                        <a:spcBef>
                          <a:spcPct val="20000"/>
                        </a:spcBef>
                        <a:buClr>
                          <a:schemeClr val="accent1"/>
                        </a:buClr>
                        <a:buSzTx/>
                        <a:buFont typeface="Wingdings" panose="05000000000000000000" pitchFamily="2" charset="2"/>
                        <a:buNone/>
                      </a:pPr>
                      <a:r>
                        <a:rPr lang="en-US" altLang="zh-CN" sz="800" baseline="0" dirty="0">
                          <a:latin typeface="微软雅黑" panose="020B0503020204020204" pitchFamily="34" charset="-122"/>
                          <a:ea typeface="微软雅黑" panose="020B0503020204020204" pitchFamily="34" charset="-122"/>
                          <a:sym typeface="楷体" panose="02010609060101010101" pitchFamily="49" charset="-122"/>
                        </a:rPr>
                        <a:t>1</a:t>
                      </a:r>
                      <a:endParaRPr lang="en-US" altLang="zh-CN" sz="800" baseline="0" dirty="0">
                        <a:latin typeface="微软雅黑" panose="020B0503020204020204" pitchFamily="34" charset="-122"/>
                        <a:ea typeface="微软雅黑" panose="020B0503020204020204" pitchFamily="34" charset="-122"/>
                        <a:sym typeface="楷体" panose="02010609060101010101" pitchFamily="49" charset="-122"/>
                      </a:endParaRPr>
                    </a:p>
                  </a:txBody>
                  <a:tcPr marL="39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algn="ctr" eaLnBrk="1" fontAlgn="base" latinLnBrk="1" hangingPunct="1">
                        <a:lnSpc>
                          <a:spcPct val="120000"/>
                        </a:lnSpc>
                        <a:spcBef>
                          <a:spcPct val="20000"/>
                        </a:spcBef>
                        <a:buClr>
                          <a:schemeClr val="accent1"/>
                        </a:buClr>
                        <a:buSzTx/>
                        <a:buFont typeface="Wingdings" panose="05000000000000000000" pitchFamily="2" charset="2"/>
                        <a:buNone/>
                      </a:pPr>
                      <a:endParaRPr lang="zh-CN" altLang="en-US" sz="800" baseline="0" dirty="0">
                        <a:latin typeface="微软雅黑" panose="020B0503020204020204" pitchFamily="34" charset="-122"/>
                        <a:ea typeface="微软雅黑" panose="020B0503020204020204" pitchFamily="34" charset="-122"/>
                        <a:sym typeface="楷体" panose="02010609060101010101" pitchFamily="49" charset="-122"/>
                      </a:endParaRPr>
                    </a:p>
                  </a:txBody>
                  <a:tcPr marL="39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r>
              <a:tr h="194945">
                <a:tc vMerge="1">
                  <a:tcPr/>
                </a:tc>
                <a:tc>
                  <a:txBody>
                    <a:bodyPr/>
                    <a:p>
                      <a:pPr marL="0" lvl="0" algn="ctr" eaLnBrk="1" fontAlgn="base" latinLnBrk="1" hangingPunct="1">
                        <a:lnSpc>
                          <a:spcPct val="120000"/>
                        </a:lnSpc>
                        <a:spcBef>
                          <a:spcPct val="20000"/>
                        </a:spcBef>
                        <a:buClr>
                          <a:schemeClr val="accent1"/>
                        </a:buClr>
                        <a:buSzTx/>
                        <a:buFont typeface="Wingdings" panose="05000000000000000000" pitchFamily="2" charset="2"/>
                        <a:buNone/>
                      </a:pPr>
                      <a:r>
                        <a:rPr lang="zh-CN" altLang="en-US" sz="800" baseline="0" dirty="0">
                          <a:latin typeface="微软雅黑" panose="020B0503020204020204" pitchFamily="34" charset="-122"/>
                          <a:ea typeface="微软雅黑" panose="020B0503020204020204" pitchFamily="34" charset="-122"/>
                          <a:sym typeface="楷体" panose="02010609060101010101" pitchFamily="49" charset="-122"/>
                        </a:rPr>
                        <a:t>24</a:t>
                      </a:r>
                      <a:endParaRPr lang="zh-CN" altLang="en-US" sz="800" baseline="0" dirty="0">
                        <a:latin typeface="微软雅黑" panose="020B0503020204020204" pitchFamily="34" charset="-122"/>
                        <a:ea typeface="微软雅黑" panose="020B0503020204020204" pitchFamily="34" charset="-122"/>
                        <a:sym typeface="楷体" panose="02010609060101010101" pitchFamily="49" charset="-122"/>
                      </a:endParaRPr>
                    </a:p>
                  </a:txBody>
                  <a:tcPr marL="19500" marR="195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algn="l" eaLnBrk="1" fontAlgn="base" latinLnBrk="1" hangingPunct="1">
                        <a:lnSpc>
                          <a:spcPct val="120000"/>
                        </a:lnSpc>
                        <a:spcBef>
                          <a:spcPct val="20000"/>
                        </a:spcBef>
                        <a:buClr>
                          <a:schemeClr val="accent1"/>
                        </a:buClr>
                        <a:buSzTx/>
                        <a:buFont typeface="Wingdings" panose="05000000000000000000" pitchFamily="2" charset="2"/>
                        <a:buNone/>
                      </a:pPr>
                      <a:r>
                        <a:rPr lang="zh-CN" altLang="en-US" sz="800" baseline="0" dirty="0">
                          <a:latin typeface="微软雅黑" panose="020B0503020204020204" pitchFamily="34" charset="-122"/>
                          <a:ea typeface="微软雅黑" panose="020B0503020204020204" pitchFamily="34" charset="-122"/>
                          <a:sym typeface="楷体" panose="02010609060101010101" pitchFamily="49" charset="-122"/>
                        </a:rPr>
                        <a:t>护板支架</a:t>
                      </a:r>
                      <a:endParaRPr lang="zh-CN" altLang="en-US" sz="800" baseline="0" dirty="0">
                        <a:latin typeface="微软雅黑" panose="020B0503020204020204" pitchFamily="34" charset="-122"/>
                        <a:ea typeface="微软雅黑" panose="020B0503020204020204" pitchFamily="34" charset="-122"/>
                        <a:sym typeface="楷体" panose="02010609060101010101" pitchFamily="49" charset="-122"/>
                      </a:endParaRPr>
                    </a:p>
                  </a:txBody>
                  <a:tcPr marL="78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algn="l" eaLnBrk="1" fontAlgn="base" latinLnBrk="1" hangingPunct="1">
                        <a:lnSpc>
                          <a:spcPct val="120000"/>
                        </a:lnSpc>
                        <a:spcBef>
                          <a:spcPct val="20000"/>
                        </a:spcBef>
                        <a:buClr>
                          <a:schemeClr val="accent1"/>
                        </a:buClr>
                        <a:buSzTx/>
                        <a:buFont typeface="Wingdings" panose="05000000000000000000" pitchFamily="2" charset="2"/>
                        <a:buNone/>
                      </a:pPr>
                      <a:r>
                        <a:rPr lang="en-US" altLang="x-none" sz="80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rPr>
                        <a:t>Shield Cover Bracket</a:t>
                      </a:r>
                      <a:endParaRPr lang="en-US" altLang="x-none" sz="80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78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algn="ctr" eaLnBrk="1" fontAlgn="base" latinLnBrk="1" hangingPunct="1">
                        <a:lnSpc>
                          <a:spcPct val="120000"/>
                        </a:lnSpc>
                        <a:spcBef>
                          <a:spcPct val="20000"/>
                        </a:spcBef>
                        <a:buClr>
                          <a:schemeClr val="accent1"/>
                        </a:buClr>
                        <a:buSzTx/>
                        <a:buFont typeface="Wingdings" panose="05000000000000000000" pitchFamily="2" charset="2"/>
                        <a:buNone/>
                      </a:pPr>
                      <a:r>
                        <a:rPr lang="en-US" altLang="zh-CN" sz="800" baseline="0" dirty="0">
                          <a:latin typeface="微软雅黑" panose="020B0503020204020204" pitchFamily="34" charset="-122"/>
                          <a:ea typeface="微软雅黑" panose="020B0503020204020204" pitchFamily="34" charset="-122"/>
                          <a:sym typeface="楷体" panose="02010609060101010101" pitchFamily="49" charset="-122"/>
                        </a:rPr>
                        <a:t>1</a:t>
                      </a:r>
                      <a:endParaRPr lang="en-US" altLang="zh-CN" sz="800" baseline="0" dirty="0">
                        <a:latin typeface="微软雅黑" panose="020B0503020204020204" pitchFamily="34" charset="-122"/>
                        <a:ea typeface="微软雅黑" panose="020B0503020204020204" pitchFamily="34" charset="-122"/>
                        <a:sym typeface="楷体" panose="02010609060101010101" pitchFamily="49" charset="-122"/>
                      </a:endParaRPr>
                    </a:p>
                  </a:txBody>
                  <a:tcPr marL="39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algn="ctr" eaLnBrk="1" fontAlgn="base" latinLnBrk="1" hangingPunct="1">
                        <a:lnSpc>
                          <a:spcPct val="120000"/>
                        </a:lnSpc>
                        <a:spcBef>
                          <a:spcPct val="20000"/>
                        </a:spcBef>
                        <a:buClr>
                          <a:schemeClr val="accent1"/>
                        </a:buClr>
                        <a:buSzTx/>
                        <a:buFont typeface="Wingdings" panose="05000000000000000000" pitchFamily="2" charset="2"/>
                        <a:buNone/>
                      </a:pPr>
                      <a:endParaRPr lang="zh-CN" altLang="en-US" sz="800" baseline="0" dirty="0">
                        <a:latin typeface="微软雅黑" panose="020B0503020204020204" pitchFamily="34" charset="-122"/>
                        <a:ea typeface="微软雅黑" panose="020B0503020204020204" pitchFamily="34" charset="-122"/>
                        <a:sym typeface="楷体" panose="02010609060101010101" pitchFamily="49" charset="-122"/>
                      </a:endParaRPr>
                    </a:p>
                  </a:txBody>
                  <a:tcPr marL="39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r>
              <a:tr h="194945">
                <a:tc vMerge="1">
                  <a:tcPr/>
                </a:tc>
                <a:tc>
                  <a:txBody>
                    <a:bodyPr/>
                    <a:p>
                      <a:pPr marL="0" lvl="0" algn="ctr" eaLnBrk="1" fontAlgn="base" latinLnBrk="1" hangingPunct="1">
                        <a:lnSpc>
                          <a:spcPct val="120000"/>
                        </a:lnSpc>
                        <a:spcBef>
                          <a:spcPct val="20000"/>
                        </a:spcBef>
                        <a:buClr>
                          <a:schemeClr val="accent1"/>
                        </a:buClr>
                        <a:buSzTx/>
                        <a:buFont typeface="Wingdings" panose="05000000000000000000" pitchFamily="2" charset="2"/>
                        <a:buNone/>
                      </a:pPr>
                      <a:r>
                        <a:rPr lang="en-US" altLang="zh-CN" sz="800" baseline="0" dirty="0">
                          <a:latin typeface="微软雅黑" panose="020B0503020204020204" pitchFamily="34" charset="-122"/>
                          <a:ea typeface="微软雅黑" panose="020B0503020204020204" pitchFamily="34" charset="-122"/>
                          <a:sym typeface="楷体" panose="02010609060101010101" pitchFamily="49" charset="-122"/>
                        </a:rPr>
                        <a:t>25</a:t>
                      </a:r>
                      <a:endParaRPr lang="en-US" altLang="zh-CN" sz="800" baseline="0" dirty="0">
                        <a:latin typeface="微软雅黑" panose="020B0503020204020204" pitchFamily="34" charset="-122"/>
                        <a:ea typeface="微软雅黑" panose="020B0503020204020204" pitchFamily="34" charset="-122"/>
                        <a:sym typeface="楷体" panose="02010609060101010101" pitchFamily="49" charset="-122"/>
                      </a:endParaRPr>
                    </a:p>
                  </a:txBody>
                  <a:tcPr marL="19500" marR="195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algn="l" eaLnBrk="1" fontAlgn="base" latinLnBrk="1" hangingPunct="1">
                        <a:lnSpc>
                          <a:spcPct val="120000"/>
                        </a:lnSpc>
                        <a:spcBef>
                          <a:spcPct val="20000"/>
                        </a:spcBef>
                        <a:buClr>
                          <a:schemeClr val="accent1"/>
                        </a:buClr>
                        <a:buSzTx/>
                        <a:buFont typeface="Wingdings" panose="05000000000000000000" pitchFamily="2" charset="2"/>
                        <a:buNone/>
                      </a:pPr>
                      <a:r>
                        <a:rPr lang="zh-CN" altLang="en-US" sz="800" baseline="0" dirty="0">
                          <a:latin typeface="微软雅黑" panose="020B0503020204020204" pitchFamily="34" charset="-122"/>
                          <a:ea typeface="微软雅黑" panose="020B0503020204020204" pitchFamily="34" charset="-122"/>
                          <a:sym typeface="楷体" panose="02010609060101010101" pitchFamily="49" charset="-122"/>
                        </a:rPr>
                        <a:t>后侧护板</a:t>
                      </a:r>
                      <a:endParaRPr lang="zh-CN" altLang="en-US" sz="800" baseline="0" dirty="0">
                        <a:latin typeface="微软雅黑" panose="020B0503020204020204" pitchFamily="34" charset="-122"/>
                        <a:ea typeface="微软雅黑" panose="020B0503020204020204" pitchFamily="34" charset="-122"/>
                        <a:sym typeface="楷体" panose="02010609060101010101" pitchFamily="49" charset="-122"/>
                      </a:endParaRPr>
                    </a:p>
                  </a:txBody>
                  <a:tcPr marL="78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algn="l" eaLnBrk="1" fontAlgn="base" latinLnBrk="1" hangingPunct="1">
                        <a:lnSpc>
                          <a:spcPct val="120000"/>
                        </a:lnSpc>
                        <a:spcBef>
                          <a:spcPct val="20000"/>
                        </a:spcBef>
                        <a:buClr>
                          <a:schemeClr val="accent1"/>
                        </a:buClr>
                        <a:buSzTx/>
                        <a:buFont typeface="Wingdings" panose="05000000000000000000" pitchFamily="2" charset="2"/>
                        <a:buNone/>
                      </a:pPr>
                      <a:r>
                        <a:rPr lang="en-US" altLang="x-none" sz="80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rPr>
                        <a:t>Shield Cover Rear</a:t>
                      </a:r>
                      <a:endParaRPr lang="en-US" altLang="x-none" sz="80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78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algn="ctr" eaLnBrk="1" fontAlgn="base" latinLnBrk="1" hangingPunct="1">
                        <a:lnSpc>
                          <a:spcPct val="120000"/>
                        </a:lnSpc>
                        <a:spcBef>
                          <a:spcPct val="20000"/>
                        </a:spcBef>
                        <a:buClr>
                          <a:schemeClr val="accent1"/>
                        </a:buClr>
                        <a:buSzTx/>
                        <a:buFont typeface="Wingdings" panose="05000000000000000000" pitchFamily="2" charset="2"/>
                        <a:buNone/>
                      </a:pPr>
                      <a:r>
                        <a:rPr lang="en-US" altLang="zh-CN" sz="800" baseline="0" dirty="0">
                          <a:latin typeface="微软雅黑" panose="020B0503020204020204" pitchFamily="34" charset="-122"/>
                          <a:ea typeface="微软雅黑" panose="020B0503020204020204" pitchFamily="34" charset="-122"/>
                          <a:sym typeface="楷体" panose="02010609060101010101" pitchFamily="49" charset="-122"/>
                        </a:rPr>
                        <a:t>1</a:t>
                      </a:r>
                      <a:endParaRPr lang="en-US" altLang="zh-CN" sz="800" baseline="0" dirty="0">
                        <a:latin typeface="微软雅黑" panose="020B0503020204020204" pitchFamily="34" charset="-122"/>
                        <a:ea typeface="微软雅黑" panose="020B0503020204020204" pitchFamily="34" charset="-122"/>
                        <a:sym typeface="楷体" panose="02010609060101010101" pitchFamily="49" charset="-122"/>
                      </a:endParaRPr>
                    </a:p>
                  </a:txBody>
                  <a:tcPr marL="39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algn="ctr" eaLnBrk="1" fontAlgn="base" latinLnBrk="1" hangingPunct="1">
                        <a:lnSpc>
                          <a:spcPct val="120000"/>
                        </a:lnSpc>
                        <a:spcBef>
                          <a:spcPct val="20000"/>
                        </a:spcBef>
                        <a:buClr>
                          <a:schemeClr val="accent1"/>
                        </a:buClr>
                        <a:buSzTx/>
                        <a:buFont typeface="Wingdings" panose="05000000000000000000" pitchFamily="2" charset="2"/>
                        <a:buNone/>
                      </a:pPr>
                      <a:endParaRPr lang="zh-CN" altLang="en-US" sz="800" baseline="0" dirty="0">
                        <a:latin typeface="微软雅黑" panose="020B0503020204020204" pitchFamily="34" charset="-122"/>
                        <a:ea typeface="微软雅黑" panose="020B0503020204020204" pitchFamily="34" charset="-122"/>
                        <a:sym typeface="楷体" panose="02010609060101010101" pitchFamily="49" charset="-122"/>
                      </a:endParaRPr>
                    </a:p>
                  </a:txBody>
                  <a:tcPr marL="39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r>
              <a:tr h="194310">
                <a:tc vMerge="1">
                  <a:tcPr/>
                </a:tc>
                <a:tc>
                  <a:txBody>
                    <a:bodyPr/>
                    <a:p>
                      <a:pPr marL="0" lvl="0" algn="ctr" eaLnBrk="1" fontAlgn="base" latinLnBrk="1" hangingPunct="1">
                        <a:lnSpc>
                          <a:spcPct val="120000"/>
                        </a:lnSpc>
                        <a:spcBef>
                          <a:spcPct val="20000"/>
                        </a:spcBef>
                        <a:buClr>
                          <a:schemeClr val="accent1"/>
                        </a:buClr>
                        <a:buSzTx/>
                        <a:buFont typeface="Wingdings" panose="05000000000000000000" pitchFamily="2" charset="2"/>
                        <a:buNone/>
                      </a:pPr>
                      <a:r>
                        <a:rPr lang="en-US" altLang="zh-CN" sz="800" baseline="0" dirty="0">
                          <a:latin typeface="微软雅黑" panose="020B0503020204020204" pitchFamily="34" charset="-122"/>
                          <a:ea typeface="微软雅黑" panose="020B0503020204020204" pitchFamily="34" charset="-122"/>
                          <a:sym typeface="楷体" panose="02010609060101010101" pitchFamily="49" charset="-122"/>
                        </a:rPr>
                        <a:t>26</a:t>
                      </a:r>
                      <a:endParaRPr lang="en-US" altLang="zh-CN" sz="800" baseline="0" dirty="0">
                        <a:latin typeface="微软雅黑" panose="020B0503020204020204" pitchFamily="34" charset="-122"/>
                        <a:ea typeface="微软雅黑" panose="020B0503020204020204" pitchFamily="34" charset="-122"/>
                        <a:sym typeface="楷体" panose="02010609060101010101" pitchFamily="49" charset="-122"/>
                      </a:endParaRPr>
                    </a:p>
                  </a:txBody>
                  <a:tcPr marL="19500" marR="195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algn="l" eaLnBrk="1" fontAlgn="base" latinLnBrk="1" hangingPunct="1">
                        <a:lnSpc>
                          <a:spcPct val="120000"/>
                        </a:lnSpc>
                        <a:spcBef>
                          <a:spcPct val="20000"/>
                        </a:spcBef>
                        <a:buClr>
                          <a:schemeClr val="accent1"/>
                        </a:buClr>
                        <a:buSzTx/>
                        <a:buFont typeface="Wingdings" panose="05000000000000000000" pitchFamily="2" charset="2"/>
                        <a:buNone/>
                      </a:pPr>
                      <a:r>
                        <a:rPr lang="zh-CN" altLang="en-US" sz="800" baseline="0" dirty="0">
                          <a:latin typeface="微软雅黑" panose="020B0503020204020204" pitchFamily="34" charset="-122"/>
                          <a:ea typeface="微软雅黑" panose="020B0503020204020204" pitchFamily="34" charset="-122"/>
                          <a:sym typeface="楷体" panose="02010609060101010101" pitchFamily="49" charset="-122"/>
                        </a:rPr>
                        <a:t>扶手总成</a:t>
                      </a:r>
                      <a:endParaRPr lang="zh-CN" altLang="en-US" sz="800" baseline="0" dirty="0">
                        <a:latin typeface="微软雅黑" panose="020B0503020204020204" pitchFamily="34" charset="-122"/>
                        <a:ea typeface="微软雅黑" panose="020B0503020204020204" pitchFamily="34" charset="-122"/>
                        <a:sym typeface="楷体" panose="02010609060101010101" pitchFamily="49" charset="-122"/>
                      </a:endParaRPr>
                    </a:p>
                  </a:txBody>
                  <a:tcPr marL="78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algn="l" eaLnBrk="1" fontAlgn="base" latinLnBrk="1" hangingPunct="1">
                        <a:lnSpc>
                          <a:spcPct val="120000"/>
                        </a:lnSpc>
                        <a:spcBef>
                          <a:spcPct val="20000"/>
                        </a:spcBef>
                        <a:buClr>
                          <a:schemeClr val="accent1"/>
                        </a:buClr>
                        <a:buSzTx/>
                        <a:buFont typeface="Wingdings" panose="05000000000000000000" pitchFamily="2" charset="2"/>
                        <a:buNone/>
                      </a:pPr>
                      <a:r>
                        <a:rPr lang="en-US" altLang="zh-CN" sz="800" baseline="0" dirty="0">
                          <a:latin typeface="微软雅黑" panose="020B0503020204020204" pitchFamily="34" charset="-122"/>
                          <a:ea typeface="微软雅黑" panose="020B0503020204020204" pitchFamily="34" charset="-122"/>
                          <a:sym typeface="楷体" panose="02010609060101010101" pitchFamily="49" charset="-122"/>
                        </a:rPr>
                        <a:t>A/Rest Assy</a:t>
                      </a:r>
                      <a:endParaRPr lang="en-US" altLang="zh-CN" sz="800" baseline="0" dirty="0">
                        <a:latin typeface="微软雅黑" panose="020B0503020204020204" pitchFamily="34" charset="-122"/>
                        <a:ea typeface="微软雅黑" panose="020B0503020204020204" pitchFamily="34" charset="-122"/>
                        <a:sym typeface="楷体" panose="02010609060101010101" pitchFamily="49" charset="-122"/>
                      </a:endParaRPr>
                    </a:p>
                  </a:txBody>
                  <a:tcPr marL="78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algn="ctr" eaLnBrk="1" fontAlgn="base" latinLnBrk="1" hangingPunct="1">
                        <a:lnSpc>
                          <a:spcPct val="120000"/>
                        </a:lnSpc>
                        <a:spcBef>
                          <a:spcPct val="20000"/>
                        </a:spcBef>
                        <a:buClr>
                          <a:schemeClr val="accent1"/>
                        </a:buClr>
                        <a:buSzTx/>
                        <a:buFont typeface="Wingdings" panose="05000000000000000000" pitchFamily="2" charset="2"/>
                        <a:buNone/>
                      </a:pPr>
                      <a:r>
                        <a:rPr lang="en-US" altLang="zh-CN" sz="800" baseline="0" dirty="0">
                          <a:latin typeface="微软雅黑" panose="020B0503020204020204" pitchFamily="34" charset="-122"/>
                          <a:ea typeface="微软雅黑" panose="020B0503020204020204" pitchFamily="34" charset="-122"/>
                          <a:sym typeface="楷体" panose="02010609060101010101" pitchFamily="49" charset="-122"/>
                        </a:rPr>
                        <a:t>1/1</a:t>
                      </a:r>
                      <a:endParaRPr lang="en-US" altLang="zh-CN" sz="800" baseline="0" dirty="0">
                        <a:latin typeface="微软雅黑" panose="020B0503020204020204" pitchFamily="34" charset="-122"/>
                        <a:ea typeface="微软雅黑" panose="020B0503020204020204" pitchFamily="34" charset="-122"/>
                        <a:sym typeface="楷体" panose="02010609060101010101" pitchFamily="49" charset="-122"/>
                      </a:endParaRPr>
                    </a:p>
                  </a:txBody>
                  <a:tcPr marL="39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algn="ctr" eaLnBrk="1" fontAlgn="base" latinLnBrk="1" hangingPunct="1">
                        <a:lnSpc>
                          <a:spcPct val="120000"/>
                        </a:lnSpc>
                        <a:spcBef>
                          <a:spcPct val="20000"/>
                        </a:spcBef>
                        <a:buClr>
                          <a:schemeClr val="accent1"/>
                        </a:buClr>
                        <a:buSzTx/>
                        <a:buFont typeface="Wingdings" panose="05000000000000000000" pitchFamily="2" charset="2"/>
                        <a:buNone/>
                      </a:pPr>
                      <a:endParaRPr lang="zh-CN" altLang="en-US" sz="800" baseline="0" dirty="0">
                        <a:latin typeface="微软雅黑" panose="020B0503020204020204" pitchFamily="34" charset="-122"/>
                        <a:ea typeface="微软雅黑" panose="020B0503020204020204" pitchFamily="34" charset="-122"/>
                        <a:sym typeface="楷体" panose="02010609060101010101" pitchFamily="49" charset="-122"/>
                      </a:endParaRPr>
                    </a:p>
                  </a:txBody>
                  <a:tcPr marL="39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r>
              <a:tr h="194945">
                <a:tc vMerge="1">
                  <a:tcP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B w="9525" cap="flat" cmpd="sng">
                      <a:solidFill>
                        <a:srgbClr val="A5A5A5"/>
                      </a:solidFill>
                      <a:prstDash val="solid"/>
                      <a:bevel/>
                      <a:headEnd type="none" w="med" len="med"/>
                      <a:tailEnd type="none" w="med" len="med"/>
                    </a:lnB>
                  </a:tcPr>
                </a:tc>
                <a:tc>
                  <a:txBody>
                    <a:bodyPr/>
                    <a:p>
                      <a:pPr marL="0" lvl="0" algn="ctr" eaLnBrk="1" fontAlgn="base" latinLnBrk="1" hangingPunct="1">
                        <a:lnSpc>
                          <a:spcPct val="120000"/>
                        </a:lnSpc>
                        <a:spcBef>
                          <a:spcPct val="20000"/>
                        </a:spcBef>
                        <a:buClr>
                          <a:schemeClr val="accent1"/>
                        </a:buClr>
                        <a:buSzTx/>
                        <a:buFont typeface="Wingdings" panose="05000000000000000000" pitchFamily="2" charset="2"/>
                        <a:buNone/>
                      </a:pPr>
                      <a:r>
                        <a:rPr lang="zh-CN" altLang="en-US" sz="800" baseline="0" dirty="0">
                          <a:latin typeface="微软雅黑" panose="020B0503020204020204" pitchFamily="34" charset="-122"/>
                          <a:ea typeface="微软雅黑" panose="020B0503020204020204" pitchFamily="34" charset="-122"/>
                          <a:sym typeface="楷体" panose="02010609060101010101" pitchFamily="49" charset="-122"/>
                        </a:rPr>
                        <a:t>2</a:t>
                      </a:r>
                      <a:r>
                        <a:rPr lang="en-US" altLang="zh-CN" sz="800" baseline="0" dirty="0">
                          <a:latin typeface="微软雅黑" panose="020B0503020204020204" pitchFamily="34" charset="-122"/>
                          <a:ea typeface="微软雅黑" panose="020B0503020204020204" pitchFamily="34" charset="-122"/>
                          <a:sym typeface="楷体" panose="02010609060101010101" pitchFamily="49" charset="-122"/>
                        </a:rPr>
                        <a:t>7</a:t>
                      </a:r>
                      <a:endParaRPr lang="en-US" altLang="zh-CN" sz="800" baseline="0" dirty="0">
                        <a:latin typeface="微软雅黑" panose="020B0503020204020204" pitchFamily="34" charset="-122"/>
                        <a:ea typeface="微软雅黑" panose="020B0503020204020204" pitchFamily="34" charset="-122"/>
                        <a:sym typeface="楷体" panose="02010609060101010101" pitchFamily="49" charset="-122"/>
                      </a:endParaRPr>
                    </a:p>
                  </a:txBody>
                  <a:tcPr marL="19500" marR="195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algn="l" eaLnBrk="1" fontAlgn="base" latinLnBrk="1" hangingPunct="1">
                        <a:lnSpc>
                          <a:spcPct val="120000"/>
                        </a:lnSpc>
                        <a:spcBef>
                          <a:spcPct val="20000"/>
                        </a:spcBef>
                        <a:buClr>
                          <a:schemeClr val="accent1"/>
                        </a:buClr>
                        <a:buSzTx/>
                        <a:buFont typeface="Wingdings" panose="05000000000000000000" pitchFamily="2" charset="2"/>
                        <a:buNone/>
                      </a:pPr>
                      <a:r>
                        <a:rPr lang="zh-CN" altLang="en-US" sz="800" baseline="0" dirty="0">
                          <a:latin typeface="微软雅黑" panose="020B0503020204020204" pitchFamily="34" charset="-122"/>
                          <a:ea typeface="微软雅黑" panose="020B0503020204020204" pitchFamily="34" charset="-122"/>
                          <a:sym typeface="楷体" panose="02010609060101010101" pitchFamily="49" charset="-122"/>
                        </a:rPr>
                        <a:t>安全带锁扣</a:t>
                      </a:r>
                      <a:endParaRPr lang="zh-CN" altLang="en-US" sz="800" baseline="0" dirty="0">
                        <a:latin typeface="微软雅黑" panose="020B0503020204020204" pitchFamily="34" charset="-122"/>
                        <a:ea typeface="微软雅黑" panose="020B0503020204020204" pitchFamily="34" charset="-122"/>
                        <a:sym typeface="楷体" panose="02010609060101010101" pitchFamily="49" charset="-122"/>
                      </a:endParaRPr>
                    </a:p>
                  </a:txBody>
                  <a:tcPr marL="78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indent="0" algn="l" eaLnBrk="1" fontAlgn="base" latinLnBrk="1" hangingPunct="1">
                        <a:lnSpc>
                          <a:spcPct val="120000"/>
                        </a:lnSpc>
                        <a:spcBef>
                          <a:spcPct val="20000"/>
                        </a:spcBef>
                        <a:spcAft>
                          <a:spcPct val="0"/>
                        </a:spcAft>
                        <a:buClr>
                          <a:schemeClr val="accent1"/>
                        </a:buClr>
                        <a:buFont typeface="Wingdings" panose="05000000000000000000" pitchFamily="2" charset="2"/>
                        <a:buNone/>
                      </a:pPr>
                      <a:r>
                        <a:rPr lang="en-US" altLang="x-none" sz="80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rPr>
                        <a:t>Seat belt buckle</a:t>
                      </a:r>
                      <a:endParaRPr lang="en-US" altLang="x-none" sz="80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78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algn="ctr" eaLnBrk="1" fontAlgn="base" latinLnBrk="1" hangingPunct="1">
                        <a:lnSpc>
                          <a:spcPct val="120000"/>
                        </a:lnSpc>
                        <a:spcBef>
                          <a:spcPct val="20000"/>
                        </a:spcBef>
                        <a:buClr>
                          <a:schemeClr val="accent1"/>
                        </a:buClr>
                        <a:buSzTx/>
                        <a:buFont typeface="Wingdings" panose="05000000000000000000" pitchFamily="2" charset="2"/>
                        <a:buNone/>
                      </a:pPr>
                      <a:r>
                        <a:rPr lang="en-US" altLang="zh-CN" sz="800" baseline="0" dirty="0">
                          <a:latin typeface="微软雅黑" panose="020B0503020204020204" pitchFamily="34" charset="-122"/>
                          <a:ea typeface="微软雅黑" panose="020B0503020204020204" pitchFamily="34" charset="-122"/>
                          <a:sym typeface="楷体" panose="02010609060101010101" pitchFamily="49" charset="-122"/>
                        </a:rPr>
                        <a:t>1</a:t>
                      </a:r>
                      <a:endParaRPr lang="en-US" altLang="zh-CN" sz="800" baseline="0" dirty="0">
                        <a:latin typeface="微软雅黑" panose="020B0503020204020204" pitchFamily="34" charset="-122"/>
                        <a:ea typeface="微软雅黑" panose="020B0503020204020204" pitchFamily="34" charset="-122"/>
                        <a:sym typeface="楷体" panose="02010609060101010101" pitchFamily="49" charset="-122"/>
                      </a:endParaRPr>
                    </a:p>
                  </a:txBody>
                  <a:tcPr marL="39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algn="ctr" eaLnBrk="1" fontAlgn="base" latinLnBrk="1" hangingPunct="1">
                        <a:lnSpc>
                          <a:spcPct val="120000"/>
                        </a:lnSpc>
                        <a:spcBef>
                          <a:spcPct val="20000"/>
                        </a:spcBef>
                        <a:buClr>
                          <a:schemeClr val="accent1"/>
                        </a:buClr>
                        <a:buSzTx/>
                        <a:buFont typeface="Wingdings" panose="05000000000000000000" pitchFamily="2" charset="2"/>
                        <a:buNone/>
                      </a:pPr>
                      <a:endParaRPr lang="zh-CN" altLang="en-US" sz="800" baseline="0" dirty="0">
                        <a:latin typeface="微软雅黑" panose="020B0503020204020204" pitchFamily="34" charset="-122"/>
                        <a:ea typeface="微软雅黑" panose="020B0503020204020204" pitchFamily="34" charset="-122"/>
                        <a:sym typeface="楷体" panose="02010609060101010101" pitchFamily="49" charset="-122"/>
                      </a:endParaRPr>
                    </a:p>
                  </a:txBody>
                  <a:tcPr marL="39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r>
            </a:tbl>
          </a:graphicData>
        </a:graphic>
      </p:graphicFrame>
      <p:pic>
        <p:nvPicPr>
          <p:cNvPr id="115" name="图片 114"/>
          <p:cNvPicPr>
            <a:picLocks noChangeAspect="1"/>
          </p:cNvPicPr>
          <p:nvPr/>
        </p:nvPicPr>
        <p:blipFill>
          <a:blip r:embed="rId4">
            <a:clrChange>
              <a:clrFrom>
                <a:srgbClr val="FFFFFF">
                  <a:alpha val="100000"/>
                </a:srgbClr>
              </a:clrFrom>
              <a:clrTo>
                <a:srgbClr val="FFFFFF">
                  <a:alpha val="100000"/>
                  <a:alpha val="0"/>
                </a:srgbClr>
              </a:clrTo>
            </a:clrChange>
          </a:blip>
          <a:stretch>
            <a:fillRect/>
          </a:stretch>
        </p:blipFill>
        <p:spPr>
          <a:xfrm>
            <a:off x="2355850" y="2046605"/>
            <a:ext cx="2451100" cy="3749040"/>
          </a:xfrm>
          <a:prstGeom prst="rect">
            <a:avLst/>
          </a:prstGeom>
        </p:spPr>
      </p:pic>
      <p:sp>
        <p:nvSpPr>
          <p:cNvPr id="10" name="TextBox 13"/>
          <p:cNvSpPr txBox="1"/>
          <p:nvPr/>
        </p:nvSpPr>
        <p:spPr>
          <a:xfrm>
            <a:off x="839470" y="260350"/>
            <a:ext cx="8340090" cy="460375"/>
          </a:xfrm>
          <a:prstGeom prst="rect">
            <a:avLst/>
          </a:prstGeom>
          <a:noFill/>
        </p:spPr>
        <p:txBody>
          <a:bodyPr wrap="square" rtlCol="0">
            <a:spAutoFit/>
            <a:scene3d>
              <a:camera prst="orthographicFront"/>
              <a:lightRig rig="threePt" dir="t"/>
            </a:scene3d>
            <a:sp3d contourW="12700"/>
          </a:bodyPr>
          <a:lstStyle>
            <a:defPPr>
              <a:defRPr lang="en-US"/>
            </a:defPPr>
            <a:lvl1pPr>
              <a:defRPr b="1" spc="282">
                <a:solidFill>
                  <a:schemeClr val="tx1">
                    <a:lumMod val="50000"/>
                    <a:lumOff val="50000"/>
                  </a:schemeClr>
                </a:solidFill>
                <a:latin typeface="微软雅黑" panose="020B0503020204020204" pitchFamily="34" charset="-122"/>
                <a:ea typeface="微软雅黑" panose="020B0503020204020204" pitchFamily="34" charset="-122"/>
              </a:defRPr>
            </a:lvl1pPr>
          </a:lstStyle>
          <a:p>
            <a:r>
              <a:rPr lang="en-US" altLang="zh-CN" sz="2400" dirty="0">
                <a:solidFill>
                  <a:srgbClr val="000000"/>
                </a:solidFill>
                <a:latin typeface="楷体" panose="02010609060101010101" pitchFamily="49" charset="-122"/>
                <a:ea typeface="楷体" panose="02010609060101010101" pitchFamily="49" charset="-122"/>
                <a:sym typeface="楷体" panose="02010609060101010101" pitchFamily="49" charset="-122"/>
              </a:rPr>
              <a:t>⑦</a:t>
            </a:r>
            <a:r>
              <a:rPr lang="zh-CN" sz="2400" dirty="0">
                <a:solidFill>
                  <a:schemeClr val="tx1"/>
                </a:solidFill>
                <a:latin typeface="华文楷体" panose="02010600040101010101" charset="-122"/>
                <a:ea typeface="华文楷体" panose="02010600040101010101" charset="-122"/>
                <a:cs typeface="华文楷体" panose="02010600040101010101" charset="-122"/>
              </a:rPr>
              <a:t>主驾座椅总成爆炸图</a:t>
            </a:r>
            <a:r>
              <a:rPr lang="en-US" altLang="zh-CN" sz="2400" dirty="0">
                <a:solidFill>
                  <a:schemeClr val="tx1"/>
                </a:solidFill>
                <a:latin typeface="华文楷体" panose="02010600040101010101" charset="-122"/>
                <a:ea typeface="华文楷体" panose="02010600040101010101" charset="-122"/>
                <a:cs typeface="华文楷体" panose="02010600040101010101" charset="-122"/>
              </a:rPr>
              <a:t>-</a:t>
            </a:r>
            <a:r>
              <a:rPr lang="zh-CN" altLang="en-US" sz="2400" dirty="0">
                <a:solidFill>
                  <a:schemeClr val="tx1"/>
                </a:solidFill>
                <a:latin typeface="华文楷体" panose="02010600040101010101" charset="-122"/>
                <a:ea typeface="华文楷体" panose="02010600040101010101" charset="-122"/>
                <a:cs typeface="华文楷体" panose="02010600040101010101" charset="-122"/>
              </a:rPr>
              <a:t>低配（</a:t>
            </a:r>
            <a:r>
              <a:rPr lang="en-US" altLang="zh-CN" sz="2400" dirty="0">
                <a:solidFill>
                  <a:schemeClr val="tx1"/>
                </a:solidFill>
                <a:latin typeface="华文楷体" panose="02010600040101010101" charset="-122"/>
                <a:ea typeface="华文楷体" panose="02010600040101010101" charset="-122"/>
                <a:cs typeface="华文楷体" panose="02010600040101010101" charset="-122"/>
                <a:sym typeface="+mn-ea"/>
              </a:rPr>
              <a:t>A9609109520</a:t>
            </a:r>
            <a:r>
              <a:rPr lang="zh-CN" altLang="en-US" sz="2400" dirty="0">
                <a:solidFill>
                  <a:schemeClr val="tx1"/>
                </a:solidFill>
                <a:latin typeface="华文楷体" panose="02010600040101010101" charset="-122"/>
                <a:ea typeface="华文楷体" panose="02010600040101010101" charset="-122"/>
                <a:cs typeface="华文楷体" panose="02010600040101010101" charset="-122"/>
              </a:rPr>
              <a:t>）</a:t>
            </a:r>
            <a:endParaRPr lang="zh-CN" altLang="en-US" sz="2400" dirty="0">
              <a:solidFill>
                <a:schemeClr val="tx1"/>
              </a:solidFill>
              <a:latin typeface="华文楷体" panose="02010600040101010101" charset="-122"/>
              <a:ea typeface="华文楷体" panose="02010600040101010101" charset="-122"/>
              <a:cs typeface="华文楷体" panose="02010600040101010101" charset="-122"/>
            </a:endParaRPr>
          </a:p>
        </p:txBody>
      </p:sp>
      <p:pic>
        <p:nvPicPr>
          <p:cNvPr id="5" name="图片 4"/>
          <p:cNvPicPr>
            <a:picLocks noChangeAspect="1"/>
          </p:cNvPicPr>
          <p:nvPr/>
        </p:nvPicPr>
        <p:blipFill>
          <a:blip r:embed="rId5">
            <a:clrChange>
              <a:clrFrom>
                <a:srgbClr val="FFFFFF">
                  <a:alpha val="100000"/>
                </a:srgbClr>
              </a:clrFrom>
              <a:clrTo>
                <a:srgbClr val="FFFFFF">
                  <a:alpha val="100000"/>
                  <a:alpha val="0"/>
                </a:srgbClr>
              </a:clrTo>
            </a:clrChange>
          </a:blip>
          <a:stretch>
            <a:fillRect/>
          </a:stretch>
        </p:blipFill>
        <p:spPr>
          <a:xfrm>
            <a:off x="2712085" y="1623695"/>
            <a:ext cx="441960" cy="692785"/>
          </a:xfrm>
          <a:prstGeom prst="rect">
            <a:avLst/>
          </a:prstGeom>
        </p:spPr>
      </p:pic>
      <p:grpSp>
        <p:nvGrpSpPr>
          <p:cNvPr id="23" name="组合 22"/>
          <p:cNvGrpSpPr/>
          <p:nvPr/>
        </p:nvGrpSpPr>
        <p:grpSpPr>
          <a:xfrm>
            <a:off x="1375410" y="1329690"/>
            <a:ext cx="169545" cy="464461"/>
            <a:chOff x="1848" y="4685"/>
            <a:chExt cx="267" cy="733"/>
          </a:xfrm>
        </p:grpSpPr>
        <p:sp>
          <p:nvSpPr>
            <p:cNvPr id="24" name="Line 188"/>
            <p:cNvSpPr/>
            <p:nvPr/>
          </p:nvSpPr>
          <p:spPr>
            <a:xfrm flipH="1">
              <a:off x="1944" y="4935"/>
              <a:ext cx="49" cy="483"/>
            </a:xfrm>
            <a:prstGeom prst="line">
              <a:avLst/>
            </a:prstGeom>
            <a:ln w="9525" cap="flat" cmpd="sng">
              <a:solidFill>
                <a:srgbClr val="000000"/>
              </a:solidFill>
              <a:prstDash val="solid"/>
              <a:bevel/>
              <a:headEnd type="none" w="med" len="med"/>
              <a:tailEnd type="triangle" w="sm" len="med"/>
            </a:ln>
          </p:spPr>
        </p:sp>
        <p:sp>
          <p:nvSpPr>
            <p:cNvPr id="25" name="Oval 192"/>
            <p:cNvSpPr>
              <a:spLocks noChangeAspect="1"/>
            </p:cNvSpPr>
            <p:nvPr/>
          </p:nvSpPr>
          <p:spPr>
            <a:xfrm>
              <a:off x="1848" y="4685"/>
              <a:ext cx="267" cy="250"/>
            </a:xfrm>
            <a:prstGeom prst="ellipse">
              <a:avLst/>
            </a:prstGeom>
            <a:noFill/>
            <a:ln w="9525" cap="flat" cmpd="sng">
              <a:solidFill>
                <a:schemeClr val="tx1"/>
              </a:solidFill>
              <a:prstDash val="solid"/>
              <a:bevel/>
              <a:headEnd type="none" w="med" len="med"/>
              <a:tailEnd type="none" w="med" len="med"/>
            </a:ln>
          </p:spPr>
          <p:txBody>
            <a:bodyPr wrap="none" anchor="ctr" anchorCtr="0"/>
            <a:p>
              <a:pPr algn="ctr" latinLnBrk="1"/>
              <a:r>
                <a:rPr lang="en-US" altLang="zh-CN" sz="800" dirty="0">
                  <a:solidFill>
                    <a:srgbClr val="000000"/>
                  </a:solidFill>
                  <a:latin typeface="楷体" panose="02010609060101010101" pitchFamily="49" charset="-122"/>
                  <a:ea typeface="楷体" panose="02010609060101010101" pitchFamily="49" charset="-122"/>
                  <a:sym typeface="楷体" panose="02010609060101010101" pitchFamily="49" charset="-122"/>
                </a:rPr>
                <a:t>2</a:t>
              </a:r>
              <a:endParaRPr lang="en-US" altLang="zh-CN" sz="800"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p:txBody>
        </p:sp>
      </p:grpSp>
      <p:grpSp>
        <p:nvGrpSpPr>
          <p:cNvPr id="26" name="组合 25"/>
          <p:cNvGrpSpPr/>
          <p:nvPr/>
        </p:nvGrpSpPr>
        <p:grpSpPr>
          <a:xfrm>
            <a:off x="2107248" y="1329373"/>
            <a:ext cx="169862" cy="384380"/>
            <a:chOff x="1848" y="4685"/>
            <a:chExt cx="267" cy="605"/>
          </a:xfrm>
        </p:grpSpPr>
        <p:sp>
          <p:nvSpPr>
            <p:cNvPr id="27" name="Line 188"/>
            <p:cNvSpPr/>
            <p:nvPr/>
          </p:nvSpPr>
          <p:spPr>
            <a:xfrm flipH="1">
              <a:off x="1926" y="4935"/>
              <a:ext cx="67" cy="355"/>
            </a:xfrm>
            <a:prstGeom prst="line">
              <a:avLst/>
            </a:prstGeom>
            <a:ln w="9525" cap="flat" cmpd="sng">
              <a:solidFill>
                <a:srgbClr val="000000"/>
              </a:solidFill>
              <a:prstDash val="solid"/>
              <a:bevel/>
              <a:headEnd type="none" w="med" len="med"/>
              <a:tailEnd type="triangle" w="sm" len="med"/>
            </a:ln>
          </p:spPr>
        </p:sp>
        <p:sp>
          <p:nvSpPr>
            <p:cNvPr id="28" name="Oval 192"/>
            <p:cNvSpPr>
              <a:spLocks noChangeAspect="1"/>
            </p:cNvSpPr>
            <p:nvPr/>
          </p:nvSpPr>
          <p:spPr>
            <a:xfrm>
              <a:off x="1848" y="4685"/>
              <a:ext cx="267" cy="250"/>
            </a:xfrm>
            <a:prstGeom prst="ellipse">
              <a:avLst/>
            </a:prstGeom>
            <a:noFill/>
            <a:ln w="9525" cap="flat" cmpd="sng">
              <a:solidFill>
                <a:schemeClr val="tx1"/>
              </a:solidFill>
              <a:prstDash val="solid"/>
              <a:bevel/>
              <a:headEnd type="none" w="med" len="med"/>
              <a:tailEnd type="none" w="med" len="med"/>
            </a:ln>
          </p:spPr>
          <p:txBody>
            <a:bodyPr wrap="none" anchor="ctr" anchorCtr="0"/>
            <a:p>
              <a:pPr algn="ctr" latinLnBrk="1"/>
              <a:r>
                <a:rPr lang="en-US" altLang="zh-CN" sz="800" dirty="0">
                  <a:solidFill>
                    <a:srgbClr val="000000"/>
                  </a:solidFill>
                  <a:latin typeface="楷体" panose="02010609060101010101" pitchFamily="49" charset="-122"/>
                  <a:ea typeface="楷体" panose="02010609060101010101" pitchFamily="49" charset="-122"/>
                  <a:sym typeface="楷体" panose="02010609060101010101" pitchFamily="49" charset="-122"/>
                </a:rPr>
                <a:t>3</a:t>
              </a:r>
              <a:endParaRPr lang="en-US" altLang="zh-CN" sz="800"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p:txBody>
        </p:sp>
      </p:grpSp>
      <p:grpSp>
        <p:nvGrpSpPr>
          <p:cNvPr id="30" name="组合 29"/>
          <p:cNvGrpSpPr/>
          <p:nvPr/>
        </p:nvGrpSpPr>
        <p:grpSpPr>
          <a:xfrm>
            <a:off x="2810193" y="1268413"/>
            <a:ext cx="169862" cy="391368"/>
            <a:chOff x="1848" y="4685"/>
            <a:chExt cx="267" cy="616"/>
          </a:xfrm>
        </p:grpSpPr>
        <p:sp>
          <p:nvSpPr>
            <p:cNvPr id="31" name="Line 188"/>
            <p:cNvSpPr/>
            <p:nvPr/>
          </p:nvSpPr>
          <p:spPr>
            <a:xfrm flipH="1">
              <a:off x="1991" y="4935"/>
              <a:ext cx="2" cy="366"/>
            </a:xfrm>
            <a:prstGeom prst="line">
              <a:avLst/>
            </a:prstGeom>
            <a:ln w="9525" cap="flat" cmpd="sng">
              <a:solidFill>
                <a:srgbClr val="000000"/>
              </a:solidFill>
              <a:prstDash val="solid"/>
              <a:bevel/>
              <a:headEnd type="none" w="med" len="med"/>
              <a:tailEnd type="triangle" w="sm" len="med"/>
            </a:ln>
          </p:spPr>
        </p:sp>
        <p:sp>
          <p:nvSpPr>
            <p:cNvPr id="32" name="Oval 192"/>
            <p:cNvSpPr>
              <a:spLocks noChangeAspect="1"/>
            </p:cNvSpPr>
            <p:nvPr/>
          </p:nvSpPr>
          <p:spPr>
            <a:xfrm>
              <a:off x="1848" y="4685"/>
              <a:ext cx="267" cy="250"/>
            </a:xfrm>
            <a:prstGeom prst="ellipse">
              <a:avLst/>
            </a:prstGeom>
            <a:noFill/>
            <a:ln w="9525" cap="flat" cmpd="sng">
              <a:solidFill>
                <a:schemeClr val="tx1"/>
              </a:solidFill>
              <a:prstDash val="solid"/>
              <a:bevel/>
              <a:headEnd type="none" w="med" len="med"/>
              <a:tailEnd type="none" w="med" len="med"/>
            </a:ln>
          </p:spPr>
          <p:txBody>
            <a:bodyPr wrap="none" anchor="ctr" anchorCtr="0"/>
            <a:p>
              <a:pPr algn="ctr" latinLnBrk="1"/>
              <a:r>
                <a:rPr lang="en-US" altLang="zh-CN" sz="800" dirty="0">
                  <a:solidFill>
                    <a:srgbClr val="000000"/>
                  </a:solidFill>
                  <a:latin typeface="楷体" panose="02010609060101010101" pitchFamily="49" charset="-122"/>
                  <a:ea typeface="楷体" panose="02010609060101010101" pitchFamily="49" charset="-122"/>
                  <a:sym typeface="楷体" panose="02010609060101010101" pitchFamily="49" charset="-122"/>
                </a:rPr>
                <a:t>4</a:t>
              </a:r>
              <a:endParaRPr lang="en-US" altLang="zh-CN" sz="800"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p:txBody>
        </p:sp>
      </p:grpSp>
      <p:grpSp>
        <p:nvGrpSpPr>
          <p:cNvPr id="33" name="组合 32"/>
          <p:cNvGrpSpPr/>
          <p:nvPr/>
        </p:nvGrpSpPr>
        <p:grpSpPr>
          <a:xfrm>
            <a:off x="5715318" y="1666558"/>
            <a:ext cx="169862" cy="391368"/>
            <a:chOff x="1848" y="4685"/>
            <a:chExt cx="267" cy="616"/>
          </a:xfrm>
        </p:grpSpPr>
        <p:sp>
          <p:nvSpPr>
            <p:cNvPr id="34" name="Line 188"/>
            <p:cNvSpPr/>
            <p:nvPr/>
          </p:nvSpPr>
          <p:spPr>
            <a:xfrm flipH="1">
              <a:off x="1991" y="4935"/>
              <a:ext cx="2" cy="366"/>
            </a:xfrm>
            <a:prstGeom prst="line">
              <a:avLst/>
            </a:prstGeom>
            <a:ln w="9525" cap="flat" cmpd="sng">
              <a:solidFill>
                <a:srgbClr val="000000"/>
              </a:solidFill>
              <a:prstDash val="solid"/>
              <a:bevel/>
              <a:headEnd type="none" w="med" len="med"/>
              <a:tailEnd type="triangle" w="sm" len="med"/>
            </a:ln>
          </p:spPr>
        </p:sp>
        <p:sp>
          <p:nvSpPr>
            <p:cNvPr id="35" name="Oval 192"/>
            <p:cNvSpPr>
              <a:spLocks noChangeAspect="1"/>
            </p:cNvSpPr>
            <p:nvPr/>
          </p:nvSpPr>
          <p:spPr>
            <a:xfrm>
              <a:off x="1848" y="4685"/>
              <a:ext cx="267" cy="250"/>
            </a:xfrm>
            <a:prstGeom prst="ellipse">
              <a:avLst/>
            </a:prstGeom>
            <a:noFill/>
            <a:ln w="9525" cap="flat" cmpd="sng">
              <a:solidFill>
                <a:schemeClr val="tx1"/>
              </a:solidFill>
              <a:prstDash val="solid"/>
              <a:bevel/>
              <a:headEnd type="none" w="med" len="med"/>
              <a:tailEnd type="none" w="med" len="med"/>
            </a:ln>
          </p:spPr>
          <p:txBody>
            <a:bodyPr wrap="none" anchor="ctr" anchorCtr="0"/>
            <a:p>
              <a:pPr algn="ctr" latinLnBrk="1"/>
              <a:r>
                <a:rPr lang="en-US" altLang="zh-CN" sz="800" dirty="0">
                  <a:solidFill>
                    <a:srgbClr val="000000"/>
                  </a:solidFill>
                  <a:latin typeface="楷体" panose="02010609060101010101" pitchFamily="49" charset="-122"/>
                  <a:ea typeface="楷体" panose="02010609060101010101" pitchFamily="49" charset="-122"/>
                  <a:sym typeface="楷体" panose="02010609060101010101" pitchFamily="49" charset="-122"/>
                </a:rPr>
                <a:t>7</a:t>
              </a:r>
              <a:endParaRPr lang="en-US" altLang="zh-CN" sz="800"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p:txBody>
        </p:sp>
      </p:grpSp>
      <p:grpSp>
        <p:nvGrpSpPr>
          <p:cNvPr id="36" name="组合 35"/>
          <p:cNvGrpSpPr/>
          <p:nvPr/>
        </p:nvGrpSpPr>
        <p:grpSpPr>
          <a:xfrm>
            <a:off x="6209348" y="1554798"/>
            <a:ext cx="169862" cy="391368"/>
            <a:chOff x="1848" y="4685"/>
            <a:chExt cx="267" cy="616"/>
          </a:xfrm>
        </p:grpSpPr>
        <p:sp>
          <p:nvSpPr>
            <p:cNvPr id="37" name="Line 188"/>
            <p:cNvSpPr/>
            <p:nvPr/>
          </p:nvSpPr>
          <p:spPr>
            <a:xfrm flipH="1">
              <a:off x="1991" y="4935"/>
              <a:ext cx="2" cy="366"/>
            </a:xfrm>
            <a:prstGeom prst="line">
              <a:avLst/>
            </a:prstGeom>
            <a:ln w="9525" cap="flat" cmpd="sng">
              <a:solidFill>
                <a:srgbClr val="000000"/>
              </a:solidFill>
              <a:prstDash val="solid"/>
              <a:bevel/>
              <a:headEnd type="none" w="med" len="med"/>
              <a:tailEnd type="triangle" w="sm" len="med"/>
            </a:ln>
          </p:spPr>
        </p:sp>
        <p:sp>
          <p:nvSpPr>
            <p:cNvPr id="38" name="Oval 192"/>
            <p:cNvSpPr>
              <a:spLocks noChangeAspect="1"/>
            </p:cNvSpPr>
            <p:nvPr/>
          </p:nvSpPr>
          <p:spPr>
            <a:xfrm>
              <a:off x="1848" y="4685"/>
              <a:ext cx="267" cy="250"/>
            </a:xfrm>
            <a:prstGeom prst="ellipse">
              <a:avLst/>
            </a:prstGeom>
            <a:noFill/>
            <a:ln w="9525" cap="flat" cmpd="sng">
              <a:solidFill>
                <a:schemeClr val="tx1"/>
              </a:solidFill>
              <a:prstDash val="solid"/>
              <a:bevel/>
              <a:headEnd type="none" w="med" len="med"/>
              <a:tailEnd type="none" w="med" len="med"/>
            </a:ln>
          </p:spPr>
          <p:txBody>
            <a:bodyPr wrap="none" anchor="ctr" anchorCtr="0"/>
            <a:p>
              <a:pPr algn="ctr" latinLnBrk="1"/>
              <a:r>
                <a:rPr lang="en-US" altLang="zh-CN" sz="800" dirty="0">
                  <a:solidFill>
                    <a:srgbClr val="000000"/>
                  </a:solidFill>
                  <a:latin typeface="楷体" panose="02010609060101010101" pitchFamily="49" charset="-122"/>
                  <a:ea typeface="楷体" panose="02010609060101010101" pitchFamily="49" charset="-122"/>
                  <a:sym typeface="楷体" panose="02010609060101010101" pitchFamily="49" charset="-122"/>
                </a:rPr>
                <a:t>8</a:t>
              </a:r>
              <a:endParaRPr lang="en-US" altLang="zh-CN" sz="800"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p:txBody>
        </p:sp>
      </p:grpSp>
      <p:grpSp>
        <p:nvGrpSpPr>
          <p:cNvPr id="39" name="组合 38"/>
          <p:cNvGrpSpPr/>
          <p:nvPr/>
        </p:nvGrpSpPr>
        <p:grpSpPr>
          <a:xfrm>
            <a:off x="5735955" y="3899535"/>
            <a:ext cx="194310" cy="391160"/>
            <a:chOff x="1848" y="4685"/>
            <a:chExt cx="267" cy="616"/>
          </a:xfrm>
        </p:grpSpPr>
        <p:sp>
          <p:nvSpPr>
            <p:cNvPr id="40" name="Line 188"/>
            <p:cNvSpPr/>
            <p:nvPr/>
          </p:nvSpPr>
          <p:spPr>
            <a:xfrm flipH="1">
              <a:off x="1991" y="4935"/>
              <a:ext cx="2" cy="366"/>
            </a:xfrm>
            <a:prstGeom prst="line">
              <a:avLst/>
            </a:prstGeom>
            <a:ln w="9525" cap="flat" cmpd="sng">
              <a:solidFill>
                <a:srgbClr val="000000"/>
              </a:solidFill>
              <a:prstDash val="solid"/>
              <a:bevel/>
              <a:headEnd type="none" w="med" len="med"/>
              <a:tailEnd type="triangle" w="sm" len="med"/>
            </a:ln>
          </p:spPr>
        </p:sp>
        <p:sp>
          <p:nvSpPr>
            <p:cNvPr id="41" name="Oval 192"/>
            <p:cNvSpPr>
              <a:spLocks noChangeAspect="1"/>
            </p:cNvSpPr>
            <p:nvPr/>
          </p:nvSpPr>
          <p:spPr>
            <a:xfrm>
              <a:off x="1848" y="4685"/>
              <a:ext cx="267" cy="250"/>
            </a:xfrm>
            <a:prstGeom prst="ellipse">
              <a:avLst/>
            </a:prstGeom>
            <a:noFill/>
            <a:ln w="9525" cap="flat" cmpd="sng">
              <a:solidFill>
                <a:schemeClr val="tx1"/>
              </a:solidFill>
              <a:prstDash val="solid"/>
              <a:bevel/>
              <a:headEnd type="none" w="med" len="med"/>
              <a:tailEnd type="none" w="med" len="med"/>
            </a:ln>
          </p:spPr>
          <p:txBody>
            <a:bodyPr wrap="none" anchor="ctr" anchorCtr="0"/>
            <a:p>
              <a:pPr algn="ctr" latinLnBrk="1"/>
              <a:r>
                <a:rPr lang="en-US" altLang="zh-CN" sz="800" dirty="0">
                  <a:solidFill>
                    <a:srgbClr val="000000"/>
                  </a:solidFill>
                  <a:latin typeface="楷体" panose="02010609060101010101" pitchFamily="49" charset="-122"/>
                  <a:ea typeface="楷体" panose="02010609060101010101" pitchFamily="49" charset="-122"/>
                  <a:sym typeface="楷体" panose="02010609060101010101" pitchFamily="49" charset="-122"/>
                </a:rPr>
                <a:t>23</a:t>
              </a:r>
              <a:endParaRPr lang="en-US" altLang="zh-CN" sz="800"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p:txBody>
        </p:sp>
      </p:grpSp>
      <p:grpSp>
        <p:nvGrpSpPr>
          <p:cNvPr id="42" name="组合 41"/>
          <p:cNvGrpSpPr/>
          <p:nvPr/>
        </p:nvGrpSpPr>
        <p:grpSpPr>
          <a:xfrm>
            <a:off x="4987925" y="4165600"/>
            <a:ext cx="194310" cy="391160"/>
            <a:chOff x="1848" y="4685"/>
            <a:chExt cx="267" cy="616"/>
          </a:xfrm>
        </p:grpSpPr>
        <p:sp>
          <p:nvSpPr>
            <p:cNvPr id="43" name="Line 188"/>
            <p:cNvSpPr/>
            <p:nvPr/>
          </p:nvSpPr>
          <p:spPr>
            <a:xfrm flipH="1">
              <a:off x="1991" y="4935"/>
              <a:ext cx="2" cy="366"/>
            </a:xfrm>
            <a:prstGeom prst="line">
              <a:avLst/>
            </a:prstGeom>
            <a:ln w="9525" cap="flat" cmpd="sng">
              <a:solidFill>
                <a:srgbClr val="000000"/>
              </a:solidFill>
              <a:prstDash val="solid"/>
              <a:bevel/>
              <a:headEnd type="none" w="med" len="med"/>
              <a:tailEnd type="triangle" w="sm" len="med"/>
            </a:ln>
          </p:spPr>
        </p:sp>
        <p:sp>
          <p:nvSpPr>
            <p:cNvPr id="44" name="Oval 192"/>
            <p:cNvSpPr>
              <a:spLocks noChangeAspect="1"/>
            </p:cNvSpPr>
            <p:nvPr/>
          </p:nvSpPr>
          <p:spPr>
            <a:xfrm>
              <a:off x="1848" y="4685"/>
              <a:ext cx="267" cy="250"/>
            </a:xfrm>
            <a:prstGeom prst="ellipse">
              <a:avLst/>
            </a:prstGeom>
            <a:noFill/>
            <a:ln w="9525" cap="flat" cmpd="sng">
              <a:solidFill>
                <a:schemeClr val="tx1"/>
              </a:solidFill>
              <a:prstDash val="solid"/>
              <a:bevel/>
              <a:headEnd type="none" w="med" len="med"/>
              <a:tailEnd type="none" w="med" len="med"/>
            </a:ln>
          </p:spPr>
          <p:txBody>
            <a:bodyPr wrap="none" anchor="ctr" anchorCtr="0"/>
            <a:p>
              <a:pPr algn="ctr" latinLnBrk="1"/>
              <a:r>
                <a:rPr lang="en-US" altLang="zh-CN" sz="800" dirty="0">
                  <a:solidFill>
                    <a:srgbClr val="000000"/>
                  </a:solidFill>
                  <a:latin typeface="楷体" panose="02010609060101010101" pitchFamily="49" charset="-122"/>
                  <a:ea typeface="楷体" panose="02010609060101010101" pitchFamily="49" charset="-122"/>
                  <a:sym typeface="楷体" panose="02010609060101010101" pitchFamily="49" charset="-122"/>
                </a:rPr>
                <a:t>24</a:t>
              </a:r>
              <a:endParaRPr lang="en-US" altLang="zh-CN" sz="800"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p:txBody>
        </p:sp>
      </p:grpSp>
      <p:grpSp>
        <p:nvGrpSpPr>
          <p:cNvPr id="48" name="组合 47"/>
          <p:cNvGrpSpPr/>
          <p:nvPr/>
        </p:nvGrpSpPr>
        <p:grpSpPr>
          <a:xfrm>
            <a:off x="4007803" y="5300663"/>
            <a:ext cx="169862" cy="391368"/>
            <a:chOff x="1848" y="4685"/>
            <a:chExt cx="267" cy="616"/>
          </a:xfrm>
        </p:grpSpPr>
        <p:sp>
          <p:nvSpPr>
            <p:cNvPr id="49" name="Line 188"/>
            <p:cNvSpPr/>
            <p:nvPr/>
          </p:nvSpPr>
          <p:spPr>
            <a:xfrm flipH="1">
              <a:off x="1991" y="4935"/>
              <a:ext cx="2" cy="366"/>
            </a:xfrm>
            <a:prstGeom prst="line">
              <a:avLst/>
            </a:prstGeom>
            <a:ln w="9525" cap="flat" cmpd="sng">
              <a:solidFill>
                <a:srgbClr val="000000"/>
              </a:solidFill>
              <a:prstDash val="solid"/>
              <a:bevel/>
              <a:headEnd type="none" w="med" len="med"/>
              <a:tailEnd type="triangle" w="sm" len="med"/>
            </a:ln>
          </p:spPr>
        </p:sp>
        <p:sp>
          <p:nvSpPr>
            <p:cNvPr id="50" name="Oval 192"/>
            <p:cNvSpPr>
              <a:spLocks noChangeAspect="1"/>
            </p:cNvSpPr>
            <p:nvPr/>
          </p:nvSpPr>
          <p:spPr>
            <a:xfrm>
              <a:off x="1848" y="4685"/>
              <a:ext cx="267" cy="250"/>
            </a:xfrm>
            <a:prstGeom prst="ellipse">
              <a:avLst/>
            </a:prstGeom>
            <a:noFill/>
            <a:ln w="9525" cap="flat" cmpd="sng">
              <a:solidFill>
                <a:schemeClr val="tx1"/>
              </a:solidFill>
              <a:prstDash val="solid"/>
              <a:bevel/>
              <a:headEnd type="none" w="med" len="med"/>
              <a:tailEnd type="none" w="med" len="med"/>
            </a:ln>
          </p:spPr>
          <p:txBody>
            <a:bodyPr wrap="none" anchor="ctr" anchorCtr="0"/>
            <a:p>
              <a:pPr algn="ctr" latinLnBrk="1"/>
              <a:r>
                <a:rPr lang="en-US" altLang="zh-CN" sz="800" dirty="0">
                  <a:solidFill>
                    <a:srgbClr val="000000"/>
                  </a:solidFill>
                  <a:latin typeface="楷体" panose="02010609060101010101" pitchFamily="49" charset="-122"/>
                  <a:ea typeface="楷体" panose="02010609060101010101" pitchFamily="49" charset="-122"/>
                  <a:sym typeface="楷体" panose="02010609060101010101" pitchFamily="49" charset="-122"/>
                </a:rPr>
                <a:t>18</a:t>
              </a:r>
              <a:endParaRPr lang="en-US" altLang="zh-CN" sz="800"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p:txBody>
        </p:sp>
      </p:grpSp>
      <p:grpSp>
        <p:nvGrpSpPr>
          <p:cNvPr id="60" name="组合 59"/>
          <p:cNvGrpSpPr/>
          <p:nvPr/>
        </p:nvGrpSpPr>
        <p:grpSpPr>
          <a:xfrm>
            <a:off x="1524953" y="4437063"/>
            <a:ext cx="169862" cy="391368"/>
            <a:chOff x="1848" y="4685"/>
            <a:chExt cx="267" cy="616"/>
          </a:xfrm>
        </p:grpSpPr>
        <p:sp>
          <p:nvSpPr>
            <p:cNvPr id="63" name="Line 188"/>
            <p:cNvSpPr/>
            <p:nvPr/>
          </p:nvSpPr>
          <p:spPr>
            <a:xfrm flipH="1">
              <a:off x="1991" y="4935"/>
              <a:ext cx="2" cy="366"/>
            </a:xfrm>
            <a:prstGeom prst="line">
              <a:avLst/>
            </a:prstGeom>
            <a:ln w="9525" cap="flat" cmpd="sng">
              <a:solidFill>
                <a:srgbClr val="000000"/>
              </a:solidFill>
              <a:prstDash val="solid"/>
              <a:bevel/>
              <a:headEnd type="none" w="med" len="med"/>
              <a:tailEnd type="triangle" w="sm" len="med"/>
            </a:ln>
          </p:spPr>
        </p:sp>
        <p:sp>
          <p:nvSpPr>
            <p:cNvPr id="76" name="Oval 192"/>
            <p:cNvSpPr>
              <a:spLocks noChangeAspect="1"/>
            </p:cNvSpPr>
            <p:nvPr/>
          </p:nvSpPr>
          <p:spPr>
            <a:xfrm>
              <a:off x="1848" y="4685"/>
              <a:ext cx="267" cy="250"/>
            </a:xfrm>
            <a:prstGeom prst="ellipse">
              <a:avLst/>
            </a:prstGeom>
            <a:noFill/>
            <a:ln w="9525" cap="flat" cmpd="sng">
              <a:solidFill>
                <a:schemeClr val="tx1"/>
              </a:solidFill>
              <a:prstDash val="solid"/>
              <a:bevel/>
              <a:headEnd type="none" w="med" len="med"/>
              <a:tailEnd type="none" w="med" len="med"/>
            </a:ln>
          </p:spPr>
          <p:txBody>
            <a:bodyPr wrap="none" anchor="ctr" anchorCtr="0"/>
            <a:p>
              <a:pPr algn="ctr" latinLnBrk="1"/>
              <a:r>
                <a:rPr lang="en-US" altLang="zh-CN" sz="800" dirty="0">
                  <a:solidFill>
                    <a:srgbClr val="000000"/>
                  </a:solidFill>
                  <a:latin typeface="楷体" panose="02010609060101010101" pitchFamily="49" charset="-122"/>
                  <a:ea typeface="楷体" panose="02010609060101010101" pitchFamily="49" charset="-122"/>
                  <a:sym typeface="楷体" panose="02010609060101010101" pitchFamily="49" charset="-122"/>
                </a:rPr>
                <a:t>14</a:t>
              </a:r>
              <a:endParaRPr lang="en-US" altLang="zh-CN" sz="800"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p:txBody>
        </p:sp>
      </p:grpSp>
      <p:grpSp>
        <p:nvGrpSpPr>
          <p:cNvPr id="86" name="组合 85"/>
          <p:cNvGrpSpPr/>
          <p:nvPr/>
        </p:nvGrpSpPr>
        <p:grpSpPr>
          <a:xfrm>
            <a:off x="2542223" y="5341938"/>
            <a:ext cx="169862" cy="391368"/>
            <a:chOff x="1848" y="4685"/>
            <a:chExt cx="267" cy="616"/>
          </a:xfrm>
        </p:grpSpPr>
        <p:sp>
          <p:nvSpPr>
            <p:cNvPr id="87" name="Line 188"/>
            <p:cNvSpPr/>
            <p:nvPr/>
          </p:nvSpPr>
          <p:spPr>
            <a:xfrm flipH="1">
              <a:off x="1991" y="4935"/>
              <a:ext cx="2" cy="366"/>
            </a:xfrm>
            <a:prstGeom prst="line">
              <a:avLst/>
            </a:prstGeom>
            <a:ln w="9525" cap="flat" cmpd="sng">
              <a:solidFill>
                <a:srgbClr val="000000"/>
              </a:solidFill>
              <a:prstDash val="solid"/>
              <a:bevel/>
              <a:headEnd type="none" w="med" len="med"/>
              <a:tailEnd type="triangle" w="sm" len="med"/>
            </a:ln>
          </p:spPr>
        </p:sp>
        <p:sp>
          <p:nvSpPr>
            <p:cNvPr id="90" name="Oval 192"/>
            <p:cNvSpPr>
              <a:spLocks noChangeAspect="1"/>
            </p:cNvSpPr>
            <p:nvPr/>
          </p:nvSpPr>
          <p:spPr>
            <a:xfrm>
              <a:off x="1848" y="4685"/>
              <a:ext cx="267" cy="250"/>
            </a:xfrm>
            <a:prstGeom prst="ellipse">
              <a:avLst/>
            </a:prstGeom>
            <a:noFill/>
            <a:ln w="9525" cap="flat" cmpd="sng">
              <a:solidFill>
                <a:schemeClr val="tx1"/>
              </a:solidFill>
              <a:prstDash val="solid"/>
              <a:bevel/>
              <a:headEnd type="none" w="med" len="med"/>
              <a:tailEnd type="none" w="med" len="med"/>
            </a:ln>
          </p:spPr>
          <p:txBody>
            <a:bodyPr wrap="none" anchor="ctr" anchorCtr="0"/>
            <a:p>
              <a:pPr algn="ctr" latinLnBrk="1"/>
              <a:r>
                <a:rPr lang="en-US" altLang="zh-CN" sz="800" dirty="0">
                  <a:solidFill>
                    <a:srgbClr val="000000"/>
                  </a:solidFill>
                  <a:latin typeface="楷体" panose="02010609060101010101" pitchFamily="49" charset="-122"/>
                  <a:ea typeface="楷体" panose="02010609060101010101" pitchFamily="49" charset="-122"/>
                  <a:sym typeface="楷体" panose="02010609060101010101" pitchFamily="49" charset="-122"/>
                </a:rPr>
                <a:t>17</a:t>
              </a:r>
              <a:endParaRPr lang="en-US" altLang="zh-CN" sz="800"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p:txBody>
        </p:sp>
      </p:grpSp>
      <p:grpSp>
        <p:nvGrpSpPr>
          <p:cNvPr id="91" name="组合 90"/>
          <p:cNvGrpSpPr/>
          <p:nvPr/>
        </p:nvGrpSpPr>
        <p:grpSpPr>
          <a:xfrm>
            <a:off x="2156778" y="5689283"/>
            <a:ext cx="169862" cy="391368"/>
            <a:chOff x="1848" y="4685"/>
            <a:chExt cx="267" cy="616"/>
          </a:xfrm>
        </p:grpSpPr>
        <p:sp>
          <p:nvSpPr>
            <p:cNvPr id="98" name="Line 188"/>
            <p:cNvSpPr/>
            <p:nvPr/>
          </p:nvSpPr>
          <p:spPr>
            <a:xfrm flipH="1">
              <a:off x="1991" y="4935"/>
              <a:ext cx="2" cy="366"/>
            </a:xfrm>
            <a:prstGeom prst="line">
              <a:avLst/>
            </a:prstGeom>
            <a:ln w="9525" cap="flat" cmpd="sng">
              <a:solidFill>
                <a:srgbClr val="000000"/>
              </a:solidFill>
              <a:prstDash val="solid"/>
              <a:bevel/>
              <a:headEnd type="none" w="med" len="med"/>
              <a:tailEnd type="triangle" w="sm" len="med"/>
            </a:ln>
          </p:spPr>
        </p:sp>
        <p:sp>
          <p:nvSpPr>
            <p:cNvPr id="99" name="Oval 192"/>
            <p:cNvSpPr>
              <a:spLocks noChangeAspect="1"/>
            </p:cNvSpPr>
            <p:nvPr/>
          </p:nvSpPr>
          <p:spPr>
            <a:xfrm>
              <a:off x="1848" y="4685"/>
              <a:ext cx="267" cy="250"/>
            </a:xfrm>
            <a:prstGeom prst="ellipse">
              <a:avLst/>
            </a:prstGeom>
            <a:noFill/>
            <a:ln w="9525" cap="flat" cmpd="sng">
              <a:solidFill>
                <a:schemeClr val="tx1"/>
              </a:solidFill>
              <a:prstDash val="solid"/>
              <a:bevel/>
              <a:headEnd type="none" w="med" len="med"/>
              <a:tailEnd type="none" w="med" len="med"/>
            </a:ln>
          </p:spPr>
          <p:txBody>
            <a:bodyPr wrap="none" anchor="ctr" anchorCtr="0"/>
            <a:p>
              <a:pPr algn="ctr" latinLnBrk="1"/>
              <a:r>
                <a:rPr lang="en-US" altLang="zh-CN" sz="800" dirty="0">
                  <a:solidFill>
                    <a:srgbClr val="000000"/>
                  </a:solidFill>
                  <a:latin typeface="楷体" panose="02010609060101010101" pitchFamily="49" charset="-122"/>
                  <a:ea typeface="楷体" panose="02010609060101010101" pitchFamily="49" charset="-122"/>
                  <a:sym typeface="楷体" panose="02010609060101010101" pitchFamily="49" charset="-122"/>
                </a:rPr>
                <a:t>16</a:t>
              </a:r>
              <a:endParaRPr lang="en-US" altLang="zh-CN" sz="800"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p:txBody>
        </p:sp>
      </p:grpSp>
      <p:grpSp>
        <p:nvGrpSpPr>
          <p:cNvPr id="102" name="组合 101"/>
          <p:cNvGrpSpPr/>
          <p:nvPr/>
        </p:nvGrpSpPr>
        <p:grpSpPr>
          <a:xfrm>
            <a:off x="5806123" y="2905443"/>
            <a:ext cx="169862" cy="391368"/>
            <a:chOff x="1848" y="4685"/>
            <a:chExt cx="267" cy="616"/>
          </a:xfrm>
        </p:grpSpPr>
        <p:sp>
          <p:nvSpPr>
            <p:cNvPr id="103" name="Line 188"/>
            <p:cNvSpPr/>
            <p:nvPr/>
          </p:nvSpPr>
          <p:spPr>
            <a:xfrm flipH="1">
              <a:off x="1991" y="4935"/>
              <a:ext cx="2" cy="366"/>
            </a:xfrm>
            <a:prstGeom prst="line">
              <a:avLst/>
            </a:prstGeom>
            <a:ln w="9525" cap="flat" cmpd="sng">
              <a:solidFill>
                <a:srgbClr val="000000"/>
              </a:solidFill>
              <a:prstDash val="solid"/>
              <a:bevel/>
              <a:headEnd type="none" w="med" len="med"/>
              <a:tailEnd type="triangle" w="sm" len="med"/>
            </a:ln>
          </p:spPr>
        </p:sp>
        <p:sp>
          <p:nvSpPr>
            <p:cNvPr id="104" name="Oval 192"/>
            <p:cNvSpPr>
              <a:spLocks noChangeAspect="1"/>
            </p:cNvSpPr>
            <p:nvPr/>
          </p:nvSpPr>
          <p:spPr>
            <a:xfrm>
              <a:off x="1848" y="4685"/>
              <a:ext cx="267" cy="250"/>
            </a:xfrm>
            <a:prstGeom prst="ellipse">
              <a:avLst/>
            </a:prstGeom>
            <a:noFill/>
            <a:ln w="9525" cap="flat" cmpd="sng">
              <a:solidFill>
                <a:schemeClr val="tx1"/>
              </a:solidFill>
              <a:prstDash val="solid"/>
              <a:bevel/>
              <a:headEnd type="none" w="med" len="med"/>
              <a:tailEnd type="none" w="med" len="med"/>
            </a:ln>
          </p:spPr>
          <p:txBody>
            <a:bodyPr wrap="none" anchor="ctr" anchorCtr="0"/>
            <a:p>
              <a:pPr algn="ctr" latinLnBrk="1"/>
              <a:r>
                <a:rPr lang="en-US" altLang="zh-CN" sz="800" dirty="0">
                  <a:solidFill>
                    <a:srgbClr val="000000"/>
                  </a:solidFill>
                  <a:latin typeface="楷体" panose="02010609060101010101" pitchFamily="49" charset="-122"/>
                  <a:ea typeface="楷体" panose="02010609060101010101" pitchFamily="49" charset="-122"/>
                  <a:sym typeface="楷体" panose="02010609060101010101" pitchFamily="49" charset="-122"/>
                </a:rPr>
                <a:t>25</a:t>
              </a:r>
              <a:endParaRPr lang="en-US" altLang="zh-CN" sz="800"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p:txBody>
        </p:sp>
      </p:grpSp>
      <p:grpSp>
        <p:nvGrpSpPr>
          <p:cNvPr id="105" name="组合 104"/>
          <p:cNvGrpSpPr/>
          <p:nvPr/>
        </p:nvGrpSpPr>
        <p:grpSpPr>
          <a:xfrm>
            <a:off x="5088255" y="5692140"/>
            <a:ext cx="194310" cy="391160"/>
            <a:chOff x="1848" y="4685"/>
            <a:chExt cx="267" cy="616"/>
          </a:xfrm>
        </p:grpSpPr>
        <p:sp>
          <p:nvSpPr>
            <p:cNvPr id="106" name="Line 188"/>
            <p:cNvSpPr/>
            <p:nvPr/>
          </p:nvSpPr>
          <p:spPr>
            <a:xfrm flipH="1">
              <a:off x="1991" y="4935"/>
              <a:ext cx="2" cy="366"/>
            </a:xfrm>
            <a:prstGeom prst="line">
              <a:avLst/>
            </a:prstGeom>
            <a:ln w="9525" cap="flat" cmpd="sng">
              <a:solidFill>
                <a:srgbClr val="000000"/>
              </a:solidFill>
              <a:prstDash val="solid"/>
              <a:bevel/>
              <a:headEnd type="none" w="med" len="med"/>
              <a:tailEnd type="triangle" w="sm" len="med"/>
            </a:ln>
          </p:spPr>
        </p:sp>
        <p:sp>
          <p:nvSpPr>
            <p:cNvPr id="107" name="Oval 192"/>
            <p:cNvSpPr>
              <a:spLocks noChangeAspect="1"/>
            </p:cNvSpPr>
            <p:nvPr/>
          </p:nvSpPr>
          <p:spPr>
            <a:xfrm>
              <a:off x="1848" y="4685"/>
              <a:ext cx="267" cy="250"/>
            </a:xfrm>
            <a:prstGeom prst="ellipse">
              <a:avLst/>
            </a:prstGeom>
            <a:noFill/>
            <a:ln w="9525" cap="flat" cmpd="sng">
              <a:solidFill>
                <a:schemeClr val="tx1"/>
              </a:solidFill>
              <a:prstDash val="solid"/>
              <a:bevel/>
              <a:headEnd type="none" w="med" len="med"/>
              <a:tailEnd type="none" w="med" len="med"/>
            </a:ln>
          </p:spPr>
          <p:txBody>
            <a:bodyPr wrap="none" anchor="ctr" anchorCtr="0"/>
            <a:p>
              <a:pPr algn="ctr" latinLnBrk="1"/>
              <a:r>
                <a:rPr lang="en-US" altLang="zh-CN" sz="800" dirty="0">
                  <a:solidFill>
                    <a:srgbClr val="000000"/>
                  </a:solidFill>
                  <a:latin typeface="楷体" panose="02010609060101010101" pitchFamily="49" charset="-122"/>
                  <a:ea typeface="楷体" panose="02010609060101010101" pitchFamily="49" charset="-122"/>
                  <a:sym typeface="楷体" panose="02010609060101010101" pitchFamily="49" charset="-122"/>
                </a:rPr>
                <a:t>19</a:t>
              </a:r>
              <a:endParaRPr lang="en-US" altLang="zh-CN" sz="800"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p:txBody>
        </p:sp>
      </p:grpSp>
      <p:pic>
        <p:nvPicPr>
          <p:cNvPr id="116" name="图片 115"/>
          <p:cNvPicPr>
            <a:picLocks noChangeAspect="1"/>
          </p:cNvPicPr>
          <p:nvPr/>
        </p:nvPicPr>
        <p:blipFill>
          <a:blip r:embed="rId6"/>
          <a:stretch>
            <a:fillRect/>
          </a:stretch>
        </p:blipFill>
        <p:spPr>
          <a:xfrm>
            <a:off x="453390" y="1700530"/>
            <a:ext cx="652145" cy="854710"/>
          </a:xfrm>
          <a:prstGeom prst="rect">
            <a:avLst/>
          </a:prstGeom>
        </p:spPr>
      </p:pic>
      <p:pic>
        <p:nvPicPr>
          <p:cNvPr id="117" name="图片 116"/>
          <p:cNvPicPr>
            <a:picLocks noChangeAspect="1"/>
          </p:cNvPicPr>
          <p:nvPr/>
        </p:nvPicPr>
        <p:blipFill>
          <a:blip r:embed="rId7">
            <a:clrChange>
              <a:clrFrom>
                <a:srgbClr val="FFFFFF">
                  <a:alpha val="100000"/>
                </a:srgbClr>
              </a:clrFrom>
              <a:clrTo>
                <a:srgbClr val="FFFFFF">
                  <a:alpha val="100000"/>
                  <a:alpha val="0"/>
                </a:srgbClr>
              </a:clrTo>
            </a:clrChange>
          </a:blip>
          <a:stretch>
            <a:fillRect/>
          </a:stretch>
        </p:blipFill>
        <p:spPr>
          <a:xfrm>
            <a:off x="1741805" y="1666875"/>
            <a:ext cx="535305" cy="743585"/>
          </a:xfrm>
          <a:prstGeom prst="rect">
            <a:avLst/>
          </a:prstGeom>
        </p:spPr>
      </p:pic>
      <p:pic>
        <p:nvPicPr>
          <p:cNvPr id="118" name="图片 117"/>
          <p:cNvPicPr>
            <a:picLocks noChangeAspect="1"/>
          </p:cNvPicPr>
          <p:nvPr/>
        </p:nvPicPr>
        <p:blipFill>
          <a:blip r:embed="rId8">
            <a:clrChange>
              <a:clrFrom>
                <a:srgbClr val="FFFFFF">
                  <a:alpha val="100000"/>
                </a:srgbClr>
              </a:clrFrom>
              <a:clrTo>
                <a:srgbClr val="FFFFFF">
                  <a:alpha val="100000"/>
                  <a:alpha val="0"/>
                </a:srgbClr>
              </a:clrTo>
            </a:clrChange>
          </a:blip>
          <a:stretch>
            <a:fillRect/>
          </a:stretch>
        </p:blipFill>
        <p:spPr>
          <a:xfrm>
            <a:off x="1049020" y="1751965"/>
            <a:ext cx="568325" cy="564515"/>
          </a:xfrm>
          <a:prstGeom prst="rect">
            <a:avLst/>
          </a:prstGeom>
        </p:spPr>
      </p:pic>
      <p:pic>
        <p:nvPicPr>
          <p:cNvPr id="119" name="图片 118"/>
          <p:cNvPicPr>
            <a:picLocks noChangeAspect="1"/>
          </p:cNvPicPr>
          <p:nvPr/>
        </p:nvPicPr>
        <p:blipFill>
          <a:blip r:embed="rId9">
            <a:clrChange>
              <a:clrFrom>
                <a:srgbClr val="FFFFFF">
                  <a:alpha val="100000"/>
                </a:srgbClr>
              </a:clrFrom>
              <a:clrTo>
                <a:srgbClr val="FFFFFF">
                  <a:alpha val="100000"/>
                  <a:alpha val="0"/>
                </a:srgbClr>
              </a:clrTo>
            </a:clrChange>
          </a:blip>
          <a:stretch>
            <a:fillRect/>
          </a:stretch>
        </p:blipFill>
        <p:spPr>
          <a:xfrm>
            <a:off x="4655820" y="1555115"/>
            <a:ext cx="718820" cy="1142365"/>
          </a:xfrm>
          <a:prstGeom prst="rect">
            <a:avLst/>
          </a:prstGeom>
        </p:spPr>
      </p:pic>
      <p:pic>
        <p:nvPicPr>
          <p:cNvPr id="137" name="图片 136"/>
          <p:cNvPicPr>
            <a:picLocks noChangeAspect="1"/>
          </p:cNvPicPr>
          <p:nvPr/>
        </p:nvPicPr>
        <p:blipFill>
          <a:blip r:embed="rId10">
            <a:clrChange>
              <a:clrFrom>
                <a:srgbClr val="FFFFFF">
                  <a:alpha val="100000"/>
                </a:srgbClr>
              </a:clrFrom>
              <a:clrTo>
                <a:srgbClr val="FFFFFF">
                  <a:alpha val="100000"/>
                  <a:alpha val="0"/>
                </a:srgbClr>
              </a:clrTo>
            </a:clrChange>
          </a:blip>
          <a:stretch>
            <a:fillRect/>
          </a:stretch>
        </p:blipFill>
        <p:spPr>
          <a:xfrm>
            <a:off x="3505835" y="5517515"/>
            <a:ext cx="1094740" cy="773430"/>
          </a:xfrm>
          <a:prstGeom prst="rect">
            <a:avLst/>
          </a:prstGeom>
        </p:spPr>
      </p:pic>
      <p:pic>
        <p:nvPicPr>
          <p:cNvPr id="138" name="图片 137"/>
          <p:cNvPicPr>
            <a:picLocks noChangeAspect="1"/>
          </p:cNvPicPr>
          <p:nvPr/>
        </p:nvPicPr>
        <p:blipFill>
          <a:blip r:embed="rId11">
            <a:clrChange>
              <a:clrFrom>
                <a:srgbClr val="FFFFFF">
                  <a:alpha val="100000"/>
                </a:srgbClr>
              </a:clrFrom>
              <a:clrTo>
                <a:srgbClr val="FFFFFF">
                  <a:alpha val="100000"/>
                  <a:alpha val="0"/>
                </a:srgbClr>
              </a:clrTo>
            </a:clrChange>
          </a:blip>
          <a:stretch>
            <a:fillRect/>
          </a:stretch>
        </p:blipFill>
        <p:spPr>
          <a:xfrm>
            <a:off x="667385" y="5183505"/>
            <a:ext cx="1518920" cy="1074420"/>
          </a:xfrm>
          <a:prstGeom prst="rect">
            <a:avLst/>
          </a:prstGeom>
        </p:spPr>
      </p:pic>
      <p:pic>
        <p:nvPicPr>
          <p:cNvPr id="139" name="图片 138"/>
          <p:cNvPicPr>
            <a:picLocks noChangeAspect="1"/>
          </p:cNvPicPr>
          <p:nvPr/>
        </p:nvPicPr>
        <p:blipFill>
          <a:blip r:embed="rId12">
            <a:clrChange>
              <a:clrFrom>
                <a:srgbClr val="FFFFFF">
                  <a:alpha val="100000"/>
                </a:srgbClr>
              </a:clrFrom>
              <a:clrTo>
                <a:srgbClr val="FFFFFF">
                  <a:alpha val="100000"/>
                  <a:alpha val="0"/>
                </a:srgbClr>
              </a:clrTo>
            </a:clrChange>
          </a:blip>
          <a:stretch>
            <a:fillRect/>
          </a:stretch>
        </p:blipFill>
        <p:spPr>
          <a:xfrm>
            <a:off x="436245" y="2905760"/>
            <a:ext cx="1186180" cy="678815"/>
          </a:xfrm>
          <a:prstGeom prst="rect">
            <a:avLst/>
          </a:prstGeom>
        </p:spPr>
      </p:pic>
      <p:pic>
        <p:nvPicPr>
          <p:cNvPr id="140" name="图片 139"/>
          <p:cNvPicPr>
            <a:picLocks noChangeAspect="1"/>
          </p:cNvPicPr>
          <p:nvPr/>
        </p:nvPicPr>
        <p:blipFill>
          <a:blip r:embed="rId13">
            <a:clrChange>
              <a:clrFrom>
                <a:srgbClr val="FFFFFF">
                  <a:alpha val="100000"/>
                </a:srgbClr>
              </a:clrFrom>
              <a:clrTo>
                <a:srgbClr val="FFFFFF">
                  <a:alpha val="100000"/>
                  <a:alpha val="0"/>
                </a:srgbClr>
              </a:clrTo>
            </a:clrChange>
          </a:blip>
          <a:stretch>
            <a:fillRect/>
          </a:stretch>
        </p:blipFill>
        <p:spPr>
          <a:xfrm>
            <a:off x="911860" y="4580890"/>
            <a:ext cx="782955" cy="506095"/>
          </a:xfrm>
          <a:prstGeom prst="rect">
            <a:avLst/>
          </a:prstGeom>
        </p:spPr>
      </p:pic>
      <p:pic>
        <p:nvPicPr>
          <p:cNvPr id="142" name="图片 141"/>
          <p:cNvPicPr>
            <a:picLocks noChangeAspect="1"/>
          </p:cNvPicPr>
          <p:nvPr/>
        </p:nvPicPr>
        <p:blipFill>
          <a:blip r:embed="rId14">
            <a:clrChange>
              <a:clrFrom>
                <a:srgbClr val="FFFFFF">
                  <a:alpha val="100000"/>
                </a:srgbClr>
              </a:clrFrom>
              <a:clrTo>
                <a:srgbClr val="FFFFFF">
                  <a:alpha val="100000"/>
                  <a:alpha val="0"/>
                </a:srgbClr>
              </a:clrTo>
            </a:clrChange>
          </a:blip>
          <a:stretch>
            <a:fillRect/>
          </a:stretch>
        </p:blipFill>
        <p:spPr>
          <a:xfrm>
            <a:off x="407670" y="4940935"/>
            <a:ext cx="504190" cy="307340"/>
          </a:xfrm>
          <a:prstGeom prst="rect">
            <a:avLst/>
          </a:prstGeom>
        </p:spPr>
      </p:pic>
      <p:pic>
        <p:nvPicPr>
          <p:cNvPr id="143" name="图片 142"/>
          <p:cNvPicPr>
            <a:picLocks noChangeAspect="1"/>
          </p:cNvPicPr>
          <p:nvPr/>
        </p:nvPicPr>
        <p:blipFill>
          <a:blip r:embed="rId15">
            <a:clrChange>
              <a:clrFrom>
                <a:srgbClr val="FFFFFF">
                  <a:alpha val="100000"/>
                </a:srgbClr>
              </a:clrFrom>
              <a:clrTo>
                <a:srgbClr val="FFFFFF">
                  <a:alpha val="100000"/>
                  <a:alpha val="0"/>
                </a:srgbClr>
              </a:clrTo>
            </a:clrChange>
          </a:blip>
          <a:stretch>
            <a:fillRect/>
          </a:stretch>
        </p:blipFill>
        <p:spPr>
          <a:xfrm>
            <a:off x="453390" y="3517265"/>
            <a:ext cx="982345" cy="613410"/>
          </a:xfrm>
          <a:prstGeom prst="rect">
            <a:avLst/>
          </a:prstGeom>
        </p:spPr>
      </p:pic>
      <p:pic>
        <p:nvPicPr>
          <p:cNvPr id="144" name="图片 143"/>
          <p:cNvPicPr>
            <a:picLocks noChangeAspect="1"/>
          </p:cNvPicPr>
          <p:nvPr/>
        </p:nvPicPr>
        <p:blipFill>
          <a:blip r:embed="rId16">
            <a:clrChange>
              <a:clrFrom>
                <a:srgbClr val="FFFFFF">
                  <a:alpha val="100000"/>
                </a:srgbClr>
              </a:clrFrom>
              <a:clrTo>
                <a:srgbClr val="FFFFFF">
                  <a:alpha val="100000"/>
                  <a:alpha val="0"/>
                </a:srgbClr>
              </a:clrTo>
            </a:clrChange>
          </a:blip>
          <a:stretch>
            <a:fillRect/>
          </a:stretch>
        </p:blipFill>
        <p:spPr>
          <a:xfrm>
            <a:off x="1947545" y="3939540"/>
            <a:ext cx="548005" cy="786130"/>
          </a:xfrm>
          <a:prstGeom prst="rect">
            <a:avLst/>
          </a:prstGeom>
        </p:spPr>
      </p:pic>
      <p:pic>
        <p:nvPicPr>
          <p:cNvPr id="145" name="图片 144"/>
          <p:cNvPicPr>
            <a:picLocks noChangeAspect="1"/>
          </p:cNvPicPr>
          <p:nvPr/>
        </p:nvPicPr>
        <p:blipFill>
          <a:blip r:embed="rId17">
            <a:clrChange>
              <a:clrFrom>
                <a:srgbClr val="FFFFFF">
                  <a:alpha val="100000"/>
                </a:srgbClr>
              </a:clrFrom>
              <a:clrTo>
                <a:srgbClr val="FFFFFF">
                  <a:alpha val="100000"/>
                  <a:alpha val="0"/>
                </a:srgbClr>
              </a:clrTo>
            </a:clrChange>
          </a:blip>
          <a:srcRect l="21436" t="17179" r="44307" b="21480"/>
          <a:stretch>
            <a:fillRect/>
          </a:stretch>
        </p:blipFill>
        <p:spPr>
          <a:xfrm>
            <a:off x="5488940" y="1988820"/>
            <a:ext cx="403860" cy="652145"/>
          </a:xfrm>
          <a:prstGeom prst="rect">
            <a:avLst/>
          </a:prstGeom>
        </p:spPr>
      </p:pic>
      <p:pic>
        <p:nvPicPr>
          <p:cNvPr id="146" name="图片 145"/>
          <p:cNvPicPr>
            <a:picLocks noChangeAspect="1"/>
          </p:cNvPicPr>
          <p:nvPr/>
        </p:nvPicPr>
        <p:blipFill>
          <a:blip r:embed="rId18">
            <a:clrChange>
              <a:clrFrom>
                <a:srgbClr val="FFFFFF">
                  <a:alpha val="100000"/>
                </a:srgbClr>
              </a:clrFrom>
              <a:clrTo>
                <a:srgbClr val="FFFFFF">
                  <a:alpha val="100000"/>
                  <a:alpha val="0"/>
                </a:srgbClr>
              </a:clrTo>
            </a:clrChange>
          </a:blip>
          <a:stretch>
            <a:fillRect/>
          </a:stretch>
        </p:blipFill>
        <p:spPr>
          <a:xfrm>
            <a:off x="5925820" y="1844675"/>
            <a:ext cx="655320" cy="1013460"/>
          </a:xfrm>
          <a:prstGeom prst="rect">
            <a:avLst/>
          </a:prstGeom>
        </p:spPr>
      </p:pic>
      <p:pic>
        <p:nvPicPr>
          <p:cNvPr id="147" name="图片 146"/>
          <p:cNvPicPr>
            <a:picLocks noChangeAspect="1"/>
          </p:cNvPicPr>
          <p:nvPr/>
        </p:nvPicPr>
        <p:blipFill>
          <a:blip r:embed="rId19">
            <a:clrChange>
              <a:clrFrom>
                <a:srgbClr val="FFFFFF">
                  <a:alpha val="100000"/>
                </a:srgbClr>
              </a:clrFrom>
              <a:clrTo>
                <a:srgbClr val="FFFFFF">
                  <a:alpha val="100000"/>
                  <a:alpha val="0"/>
                </a:srgbClr>
              </a:clrTo>
            </a:clrChange>
          </a:blip>
          <a:srcRect l="19494" t="9453" r="20436" b="21522"/>
          <a:stretch>
            <a:fillRect/>
          </a:stretch>
        </p:blipFill>
        <p:spPr>
          <a:xfrm>
            <a:off x="4224020" y="1666875"/>
            <a:ext cx="376555" cy="429260"/>
          </a:xfrm>
          <a:prstGeom prst="rect">
            <a:avLst/>
          </a:prstGeom>
        </p:spPr>
      </p:pic>
      <p:pic>
        <p:nvPicPr>
          <p:cNvPr id="148" name="图片 147"/>
          <p:cNvPicPr>
            <a:picLocks noChangeAspect="1"/>
          </p:cNvPicPr>
          <p:nvPr/>
        </p:nvPicPr>
        <p:blipFill>
          <a:blip r:embed="rId20">
            <a:clrChange>
              <a:clrFrom>
                <a:srgbClr val="FFFFFF">
                  <a:alpha val="100000"/>
                </a:srgbClr>
              </a:clrFrom>
              <a:clrTo>
                <a:srgbClr val="FFFFFF">
                  <a:alpha val="100000"/>
                  <a:alpha val="0"/>
                </a:srgbClr>
              </a:clrTo>
            </a:clrChange>
          </a:blip>
          <a:stretch>
            <a:fillRect/>
          </a:stretch>
        </p:blipFill>
        <p:spPr>
          <a:xfrm>
            <a:off x="2310765" y="3079115"/>
            <a:ext cx="700405" cy="505460"/>
          </a:xfrm>
          <a:prstGeom prst="rect">
            <a:avLst/>
          </a:prstGeom>
        </p:spPr>
      </p:pic>
      <p:pic>
        <p:nvPicPr>
          <p:cNvPr id="149" name="图片 148"/>
          <p:cNvPicPr>
            <a:picLocks noChangeAspect="1"/>
          </p:cNvPicPr>
          <p:nvPr/>
        </p:nvPicPr>
        <p:blipFill>
          <a:blip r:embed="rId21">
            <a:clrChange>
              <a:clrFrom>
                <a:srgbClr val="FFFFFF">
                  <a:alpha val="100000"/>
                </a:srgbClr>
              </a:clrFrom>
              <a:clrTo>
                <a:srgbClr val="FFFFFF">
                  <a:alpha val="100000"/>
                  <a:alpha val="0"/>
                </a:srgbClr>
              </a:clrTo>
            </a:clrChange>
          </a:blip>
          <a:stretch>
            <a:fillRect/>
          </a:stretch>
        </p:blipFill>
        <p:spPr>
          <a:xfrm>
            <a:off x="4687570" y="4389120"/>
            <a:ext cx="1488440" cy="1174115"/>
          </a:xfrm>
          <a:prstGeom prst="rect">
            <a:avLst/>
          </a:prstGeom>
        </p:spPr>
      </p:pic>
      <p:pic>
        <p:nvPicPr>
          <p:cNvPr id="150" name="图片 149"/>
          <p:cNvPicPr>
            <a:picLocks noChangeAspect="1"/>
          </p:cNvPicPr>
          <p:nvPr/>
        </p:nvPicPr>
        <p:blipFill>
          <a:blip r:embed="rId22">
            <a:clrChange>
              <a:clrFrom>
                <a:srgbClr val="FFFFFF">
                  <a:alpha val="100000"/>
                </a:srgbClr>
              </a:clrFrom>
              <a:clrTo>
                <a:srgbClr val="FFFFFF">
                  <a:alpha val="100000"/>
                  <a:alpha val="0"/>
                </a:srgbClr>
              </a:clrTo>
            </a:clrChange>
          </a:blip>
          <a:stretch>
            <a:fillRect/>
          </a:stretch>
        </p:blipFill>
        <p:spPr>
          <a:xfrm>
            <a:off x="1644015" y="2697480"/>
            <a:ext cx="779780" cy="803910"/>
          </a:xfrm>
          <a:prstGeom prst="rect">
            <a:avLst/>
          </a:prstGeom>
        </p:spPr>
      </p:pic>
      <p:grpSp>
        <p:nvGrpSpPr>
          <p:cNvPr id="22" name="组合 21"/>
          <p:cNvGrpSpPr/>
          <p:nvPr/>
        </p:nvGrpSpPr>
        <p:grpSpPr>
          <a:xfrm>
            <a:off x="644843" y="1249363"/>
            <a:ext cx="169862" cy="501967"/>
            <a:chOff x="1848" y="4685"/>
            <a:chExt cx="267" cy="790"/>
          </a:xfrm>
        </p:grpSpPr>
        <p:sp>
          <p:nvSpPr>
            <p:cNvPr id="19" name="Line 188"/>
            <p:cNvSpPr/>
            <p:nvPr/>
          </p:nvSpPr>
          <p:spPr>
            <a:xfrm flipH="1">
              <a:off x="1963" y="4935"/>
              <a:ext cx="30" cy="540"/>
            </a:xfrm>
            <a:prstGeom prst="line">
              <a:avLst/>
            </a:prstGeom>
            <a:ln w="9525" cap="flat" cmpd="sng">
              <a:solidFill>
                <a:srgbClr val="000000"/>
              </a:solidFill>
              <a:prstDash val="solid"/>
              <a:bevel/>
              <a:headEnd type="none" w="med" len="med"/>
              <a:tailEnd type="triangle" w="sm" len="med"/>
            </a:ln>
          </p:spPr>
        </p:sp>
        <p:sp>
          <p:nvSpPr>
            <p:cNvPr id="20" name="Oval 192"/>
            <p:cNvSpPr>
              <a:spLocks noChangeAspect="1"/>
            </p:cNvSpPr>
            <p:nvPr/>
          </p:nvSpPr>
          <p:spPr>
            <a:xfrm>
              <a:off x="1848" y="4685"/>
              <a:ext cx="267" cy="250"/>
            </a:xfrm>
            <a:prstGeom prst="ellipse">
              <a:avLst/>
            </a:prstGeom>
            <a:noFill/>
            <a:ln w="9525" cap="flat" cmpd="sng">
              <a:solidFill>
                <a:schemeClr val="tx1"/>
              </a:solidFill>
              <a:prstDash val="solid"/>
              <a:bevel/>
              <a:headEnd type="none" w="med" len="med"/>
              <a:tailEnd type="none" w="med" len="med"/>
            </a:ln>
          </p:spPr>
          <p:txBody>
            <a:bodyPr wrap="none" anchor="ctr" anchorCtr="0"/>
            <a:p>
              <a:pPr algn="ctr" latinLnBrk="1"/>
              <a:r>
                <a:rPr lang="en-US" altLang="zh-CN" sz="800" dirty="0">
                  <a:solidFill>
                    <a:srgbClr val="000000"/>
                  </a:solidFill>
                  <a:latin typeface="楷体" panose="02010609060101010101" pitchFamily="49" charset="-122"/>
                  <a:ea typeface="楷体" panose="02010609060101010101" pitchFamily="49" charset="-122"/>
                  <a:sym typeface="楷体" panose="02010609060101010101" pitchFamily="49" charset="-122"/>
                </a:rPr>
                <a:t>1</a:t>
              </a:r>
              <a:endParaRPr lang="en-US" altLang="zh-CN" sz="800"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p:txBody>
        </p:sp>
      </p:grpSp>
      <p:pic>
        <p:nvPicPr>
          <p:cNvPr id="151" name="图片 150"/>
          <p:cNvPicPr>
            <a:picLocks noChangeAspect="1"/>
          </p:cNvPicPr>
          <p:nvPr/>
        </p:nvPicPr>
        <p:blipFill>
          <a:blip r:embed="rId23">
            <a:clrChange>
              <a:clrFrom>
                <a:srgbClr val="FFFFFF">
                  <a:alpha val="100000"/>
                </a:srgbClr>
              </a:clrFrom>
              <a:clrTo>
                <a:srgbClr val="FFFFFF">
                  <a:alpha val="100000"/>
                  <a:alpha val="0"/>
                </a:srgbClr>
              </a:clrTo>
            </a:clrChange>
          </a:blip>
          <a:stretch>
            <a:fillRect/>
          </a:stretch>
        </p:blipFill>
        <p:spPr>
          <a:xfrm>
            <a:off x="2277110" y="5445125"/>
            <a:ext cx="1151255" cy="666750"/>
          </a:xfrm>
          <a:prstGeom prst="rect">
            <a:avLst/>
          </a:prstGeom>
        </p:spPr>
      </p:pic>
      <p:pic>
        <p:nvPicPr>
          <p:cNvPr id="152" name="图片 151"/>
          <p:cNvPicPr>
            <a:picLocks noChangeAspect="1"/>
          </p:cNvPicPr>
          <p:nvPr/>
        </p:nvPicPr>
        <p:blipFill>
          <a:blip r:embed="rId24">
            <a:clrChange>
              <a:clrFrom>
                <a:srgbClr val="FFFFFF">
                  <a:alpha val="100000"/>
                </a:srgbClr>
              </a:clrFrom>
              <a:clrTo>
                <a:srgbClr val="FFFFFF">
                  <a:alpha val="100000"/>
                  <a:alpha val="0"/>
                </a:srgbClr>
              </a:clrTo>
            </a:clrChange>
          </a:blip>
          <a:stretch>
            <a:fillRect/>
          </a:stretch>
        </p:blipFill>
        <p:spPr>
          <a:xfrm>
            <a:off x="5160010" y="3079115"/>
            <a:ext cx="854075" cy="577215"/>
          </a:xfrm>
          <a:prstGeom prst="rect">
            <a:avLst/>
          </a:prstGeom>
        </p:spPr>
      </p:pic>
      <p:pic>
        <p:nvPicPr>
          <p:cNvPr id="154" name="图片 153"/>
          <p:cNvPicPr>
            <a:picLocks noChangeAspect="1"/>
          </p:cNvPicPr>
          <p:nvPr/>
        </p:nvPicPr>
        <p:blipFill>
          <a:blip r:embed="rId25">
            <a:clrChange>
              <a:clrFrom>
                <a:srgbClr val="FFFFFF">
                  <a:alpha val="100000"/>
                </a:srgbClr>
              </a:clrFrom>
              <a:clrTo>
                <a:srgbClr val="FFFFFF">
                  <a:alpha val="100000"/>
                  <a:alpha val="0"/>
                </a:srgbClr>
              </a:clrTo>
            </a:clrChange>
          </a:blip>
          <a:stretch>
            <a:fillRect/>
          </a:stretch>
        </p:blipFill>
        <p:spPr>
          <a:xfrm>
            <a:off x="6168390" y="4734560"/>
            <a:ext cx="570230" cy="448945"/>
          </a:xfrm>
          <a:prstGeom prst="rect">
            <a:avLst/>
          </a:prstGeom>
        </p:spPr>
      </p:pic>
      <p:pic>
        <p:nvPicPr>
          <p:cNvPr id="155" name="图片 154"/>
          <p:cNvPicPr>
            <a:picLocks noChangeAspect="1"/>
          </p:cNvPicPr>
          <p:nvPr/>
        </p:nvPicPr>
        <p:blipFill>
          <a:blip r:embed="rId26">
            <a:clrChange>
              <a:clrFrom>
                <a:srgbClr val="FFFFFF">
                  <a:alpha val="100000"/>
                </a:srgbClr>
              </a:clrFrom>
              <a:clrTo>
                <a:srgbClr val="FFFFFF">
                  <a:alpha val="100000"/>
                  <a:alpha val="0"/>
                </a:srgbClr>
              </a:clrTo>
            </a:clrChange>
          </a:blip>
          <a:stretch>
            <a:fillRect/>
          </a:stretch>
        </p:blipFill>
        <p:spPr>
          <a:xfrm>
            <a:off x="5473065" y="5517515"/>
            <a:ext cx="695325" cy="563245"/>
          </a:xfrm>
          <a:prstGeom prst="rect">
            <a:avLst/>
          </a:prstGeom>
        </p:spPr>
      </p:pic>
      <p:pic>
        <p:nvPicPr>
          <p:cNvPr id="156" name="图片 155"/>
          <p:cNvPicPr>
            <a:picLocks noChangeAspect="1"/>
          </p:cNvPicPr>
          <p:nvPr/>
        </p:nvPicPr>
        <p:blipFill>
          <a:blip r:embed="rId27">
            <a:clrChange>
              <a:clrFrom>
                <a:srgbClr val="FFFFFF">
                  <a:alpha val="100000"/>
                </a:srgbClr>
              </a:clrFrom>
              <a:clrTo>
                <a:srgbClr val="FFFFFF">
                  <a:alpha val="100000"/>
                  <a:alpha val="0"/>
                </a:srgbClr>
              </a:clrTo>
            </a:clrChange>
          </a:blip>
          <a:stretch>
            <a:fillRect/>
          </a:stretch>
        </p:blipFill>
        <p:spPr>
          <a:xfrm>
            <a:off x="1991995" y="5949315"/>
            <a:ext cx="476885" cy="416560"/>
          </a:xfrm>
          <a:prstGeom prst="rect">
            <a:avLst/>
          </a:prstGeom>
        </p:spPr>
      </p:pic>
      <p:pic>
        <p:nvPicPr>
          <p:cNvPr id="157" name="图片 156"/>
          <p:cNvPicPr>
            <a:picLocks noChangeAspect="1"/>
          </p:cNvPicPr>
          <p:nvPr/>
        </p:nvPicPr>
        <p:blipFill>
          <a:blip r:embed="rId28">
            <a:clrChange>
              <a:clrFrom>
                <a:srgbClr val="FFFFFF">
                  <a:alpha val="100000"/>
                </a:srgbClr>
              </a:clrFrom>
              <a:clrTo>
                <a:srgbClr val="FFFFFF">
                  <a:alpha val="100000"/>
                  <a:alpha val="0"/>
                </a:srgbClr>
              </a:clrTo>
            </a:clrChange>
          </a:blip>
          <a:stretch>
            <a:fillRect/>
          </a:stretch>
        </p:blipFill>
        <p:spPr>
          <a:xfrm>
            <a:off x="5951855" y="5157470"/>
            <a:ext cx="537210" cy="448310"/>
          </a:xfrm>
          <a:prstGeom prst="rect">
            <a:avLst/>
          </a:prstGeom>
        </p:spPr>
      </p:pic>
      <p:pic>
        <p:nvPicPr>
          <p:cNvPr id="158" name="图片 157"/>
          <p:cNvPicPr>
            <a:picLocks noChangeAspect="1"/>
          </p:cNvPicPr>
          <p:nvPr/>
        </p:nvPicPr>
        <p:blipFill>
          <a:blip r:embed="rId29">
            <a:clrChange>
              <a:clrFrom>
                <a:srgbClr val="FFFFFF">
                  <a:alpha val="100000"/>
                </a:srgbClr>
              </a:clrFrom>
              <a:clrTo>
                <a:srgbClr val="FFFFFF">
                  <a:alpha val="100000"/>
                  <a:alpha val="0"/>
                </a:srgbClr>
              </a:clrTo>
            </a:clrChange>
          </a:blip>
          <a:stretch>
            <a:fillRect/>
          </a:stretch>
        </p:blipFill>
        <p:spPr>
          <a:xfrm>
            <a:off x="5015865" y="5814695"/>
            <a:ext cx="524510" cy="443230"/>
          </a:xfrm>
          <a:prstGeom prst="rect">
            <a:avLst/>
          </a:prstGeom>
        </p:spPr>
      </p:pic>
      <p:grpSp>
        <p:nvGrpSpPr>
          <p:cNvPr id="159" name="组合 158"/>
          <p:cNvGrpSpPr/>
          <p:nvPr/>
        </p:nvGrpSpPr>
        <p:grpSpPr>
          <a:xfrm>
            <a:off x="4241483" y="1322388"/>
            <a:ext cx="169862" cy="391368"/>
            <a:chOff x="1848" y="4685"/>
            <a:chExt cx="267" cy="616"/>
          </a:xfrm>
        </p:grpSpPr>
        <p:sp>
          <p:nvSpPr>
            <p:cNvPr id="160" name="Line 188"/>
            <p:cNvSpPr/>
            <p:nvPr/>
          </p:nvSpPr>
          <p:spPr>
            <a:xfrm flipH="1">
              <a:off x="1991" y="4935"/>
              <a:ext cx="2" cy="366"/>
            </a:xfrm>
            <a:prstGeom prst="line">
              <a:avLst/>
            </a:prstGeom>
            <a:ln w="9525" cap="flat" cmpd="sng">
              <a:solidFill>
                <a:srgbClr val="000000"/>
              </a:solidFill>
              <a:prstDash val="solid"/>
              <a:bevel/>
              <a:headEnd type="none" w="med" len="med"/>
              <a:tailEnd type="triangle" w="sm" len="med"/>
            </a:ln>
          </p:spPr>
        </p:sp>
        <p:sp>
          <p:nvSpPr>
            <p:cNvPr id="161" name="Oval 192"/>
            <p:cNvSpPr>
              <a:spLocks noChangeAspect="1"/>
            </p:cNvSpPr>
            <p:nvPr/>
          </p:nvSpPr>
          <p:spPr>
            <a:xfrm>
              <a:off x="1848" y="4685"/>
              <a:ext cx="267" cy="250"/>
            </a:xfrm>
            <a:prstGeom prst="ellipse">
              <a:avLst/>
            </a:prstGeom>
            <a:noFill/>
            <a:ln w="9525" cap="flat" cmpd="sng">
              <a:solidFill>
                <a:schemeClr val="tx1"/>
              </a:solidFill>
              <a:prstDash val="solid"/>
              <a:bevel/>
              <a:headEnd type="none" w="med" len="med"/>
              <a:tailEnd type="none" w="med" len="med"/>
            </a:ln>
          </p:spPr>
          <p:txBody>
            <a:bodyPr wrap="none" anchor="ctr" anchorCtr="0"/>
            <a:p>
              <a:pPr algn="ctr" latinLnBrk="1"/>
              <a:r>
                <a:rPr lang="en-US" altLang="zh-CN" sz="800" dirty="0">
                  <a:solidFill>
                    <a:srgbClr val="000000"/>
                  </a:solidFill>
                  <a:latin typeface="楷体" panose="02010609060101010101" pitchFamily="49" charset="-122"/>
                  <a:ea typeface="楷体" panose="02010609060101010101" pitchFamily="49" charset="-122"/>
                  <a:sym typeface="楷体" panose="02010609060101010101" pitchFamily="49" charset="-122"/>
                </a:rPr>
                <a:t>5</a:t>
              </a:r>
              <a:endParaRPr lang="en-US" altLang="zh-CN" sz="800"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p:txBody>
        </p:sp>
      </p:grpSp>
      <p:grpSp>
        <p:nvGrpSpPr>
          <p:cNvPr id="162" name="组合 161"/>
          <p:cNvGrpSpPr/>
          <p:nvPr/>
        </p:nvGrpSpPr>
        <p:grpSpPr>
          <a:xfrm>
            <a:off x="5015548" y="1275398"/>
            <a:ext cx="169862" cy="391368"/>
            <a:chOff x="1848" y="4685"/>
            <a:chExt cx="267" cy="616"/>
          </a:xfrm>
        </p:grpSpPr>
        <p:sp>
          <p:nvSpPr>
            <p:cNvPr id="163" name="Line 188"/>
            <p:cNvSpPr/>
            <p:nvPr/>
          </p:nvSpPr>
          <p:spPr>
            <a:xfrm flipH="1">
              <a:off x="1991" y="4935"/>
              <a:ext cx="2" cy="366"/>
            </a:xfrm>
            <a:prstGeom prst="line">
              <a:avLst/>
            </a:prstGeom>
            <a:ln w="9525" cap="flat" cmpd="sng">
              <a:solidFill>
                <a:srgbClr val="000000"/>
              </a:solidFill>
              <a:prstDash val="solid"/>
              <a:bevel/>
              <a:headEnd type="none" w="med" len="med"/>
              <a:tailEnd type="triangle" w="sm" len="med"/>
            </a:ln>
          </p:spPr>
        </p:sp>
        <p:sp>
          <p:nvSpPr>
            <p:cNvPr id="164" name="Oval 192"/>
            <p:cNvSpPr>
              <a:spLocks noChangeAspect="1"/>
            </p:cNvSpPr>
            <p:nvPr/>
          </p:nvSpPr>
          <p:spPr>
            <a:xfrm>
              <a:off x="1848" y="4685"/>
              <a:ext cx="267" cy="250"/>
            </a:xfrm>
            <a:prstGeom prst="ellipse">
              <a:avLst/>
            </a:prstGeom>
            <a:noFill/>
            <a:ln w="9525" cap="flat" cmpd="sng">
              <a:solidFill>
                <a:schemeClr val="tx1"/>
              </a:solidFill>
              <a:prstDash val="solid"/>
              <a:bevel/>
              <a:headEnd type="none" w="med" len="med"/>
              <a:tailEnd type="none" w="med" len="med"/>
            </a:ln>
          </p:spPr>
          <p:txBody>
            <a:bodyPr wrap="none" anchor="ctr" anchorCtr="0"/>
            <a:p>
              <a:pPr algn="ctr" latinLnBrk="1"/>
              <a:r>
                <a:rPr lang="en-US" altLang="zh-CN" sz="800" dirty="0">
                  <a:solidFill>
                    <a:srgbClr val="000000"/>
                  </a:solidFill>
                  <a:latin typeface="楷体" panose="02010609060101010101" pitchFamily="49" charset="-122"/>
                  <a:ea typeface="楷体" panose="02010609060101010101" pitchFamily="49" charset="-122"/>
                  <a:sym typeface="楷体" panose="02010609060101010101" pitchFamily="49" charset="-122"/>
                </a:rPr>
                <a:t>6</a:t>
              </a:r>
              <a:endParaRPr lang="en-US" altLang="zh-CN" sz="800"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p:txBody>
        </p:sp>
      </p:grpSp>
      <p:grpSp>
        <p:nvGrpSpPr>
          <p:cNvPr id="165" name="组合 164"/>
          <p:cNvGrpSpPr/>
          <p:nvPr/>
        </p:nvGrpSpPr>
        <p:grpSpPr>
          <a:xfrm>
            <a:off x="717550" y="2708910"/>
            <a:ext cx="194310" cy="391160"/>
            <a:chOff x="1848" y="4685"/>
            <a:chExt cx="267" cy="616"/>
          </a:xfrm>
        </p:grpSpPr>
        <p:sp>
          <p:nvSpPr>
            <p:cNvPr id="166" name="Line 188"/>
            <p:cNvSpPr/>
            <p:nvPr/>
          </p:nvSpPr>
          <p:spPr>
            <a:xfrm flipH="1">
              <a:off x="1991" y="4935"/>
              <a:ext cx="2" cy="366"/>
            </a:xfrm>
            <a:prstGeom prst="line">
              <a:avLst/>
            </a:prstGeom>
            <a:ln w="9525" cap="flat" cmpd="sng">
              <a:solidFill>
                <a:srgbClr val="000000"/>
              </a:solidFill>
              <a:prstDash val="solid"/>
              <a:bevel/>
              <a:headEnd type="none" w="med" len="med"/>
              <a:tailEnd type="triangle" w="sm" len="med"/>
            </a:ln>
          </p:spPr>
        </p:sp>
        <p:sp>
          <p:nvSpPr>
            <p:cNvPr id="167" name="Oval 192"/>
            <p:cNvSpPr>
              <a:spLocks noChangeAspect="1"/>
            </p:cNvSpPr>
            <p:nvPr/>
          </p:nvSpPr>
          <p:spPr>
            <a:xfrm>
              <a:off x="1848" y="4685"/>
              <a:ext cx="267" cy="250"/>
            </a:xfrm>
            <a:prstGeom prst="ellipse">
              <a:avLst/>
            </a:prstGeom>
            <a:noFill/>
            <a:ln w="9525" cap="flat" cmpd="sng">
              <a:solidFill>
                <a:schemeClr val="tx1"/>
              </a:solidFill>
              <a:prstDash val="solid"/>
              <a:bevel/>
              <a:headEnd type="none" w="med" len="med"/>
              <a:tailEnd type="none" w="med" len="med"/>
            </a:ln>
          </p:spPr>
          <p:txBody>
            <a:bodyPr wrap="none" anchor="ctr" anchorCtr="0"/>
            <a:p>
              <a:pPr algn="ctr" latinLnBrk="1"/>
              <a:r>
                <a:rPr lang="en-US" altLang="zh-CN" sz="800" dirty="0">
                  <a:solidFill>
                    <a:srgbClr val="000000"/>
                  </a:solidFill>
                  <a:latin typeface="楷体" panose="02010609060101010101" pitchFamily="49" charset="-122"/>
                  <a:ea typeface="楷体" panose="02010609060101010101" pitchFamily="49" charset="-122"/>
                  <a:sym typeface="楷体" panose="02010609060101010101" pitchFamily="49" charset="-122"/>
                </a:rPr>
                <a:t>10</a:t>
              </a:r>
              <a:endParaRPr lang="en-US" altLang="zh-CN" sz="800"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p:txBody>
        </p:sp>
      </p:grpSp>
      <p:grpSp>
        <p:nvGrpSpPr>
          <p:cNvPr id="168" name="组合 167"/>
          <p:cNvGrpSpPr/>
          <p:nvPr/>
        </p:nvGrpSpPr>
        <p:grpSpPr>
          <a:xfrm>
            <a:off x="495300" y="3429000"/>
            <a:ext cx="194310" cy="391160"/>
            <a:chOff x="1848" y="4685"/>
            <a:chExt cx="267" cy="616"/>
          </a:xfrm>
        </p:grpSpPr>
        <p:sp>
          <p:nvSpPr>
            <p:cNvPr id="169" name="Line 188"/>
            <p:cNvSpPr/>
            <p:nvPr/>
          </p:nvSpPr>
          <p:spPr>
            <a:xfrm flipH="1">
              <a:off x="1991" y="4935"/>
              <a:ext cx="2" cy="366"/>
            </a:xfrm>
            <a:prstGeom prst="line">
              <a:avLst/>
            </a:prstGeom>
            <a:ln w="9525" cap="flat" cmpd="sng">
              <a:solidFill>
                <a:srgbClr val="000000"/>
              </a:solidFill>
              <a:prstDash val="solid"/>
              <a:bevel/>
              <a:headEnd type="none" w="med" len="med"/>
              <a:tailEnd type="triangle" w="sm" len="med"/>
            </a:ln>
          </p:spPr>
        </p:sp>
        <p:sp>
          <p:nvSpPr>
            <p:cNvPr id="170" name="Oval 192"/>
            <p:cNvSpPr>
              <a:spLocks noChangeAspect="1"/>
            </p:cNvSpPr>
            <p:nvPr/>
          </p:nvSpPr>
          <p:spPr>
            <a:xfrm>
              <a:off x="1848" y="4685"/>
              <a:ext cx="267" cy="250"/>
            </a:xfrm>
            <a:prstGeom prst="ellipse">
              <a:avLst/>
            </a:prstGeom>
            <a:noFill/>
            <a:ln w="9525" cap="flat" cmpd="sng">
              <a:solidFill>
                <a:schemeClr val="tx1"/>
              </a:solidFill>
              <a:prstDash val="solid"/>
              <a:bevel/>
              <a:headEnd type="none" w="med" len="med"/>
              <a:tailEnd type="none" w="med" len="med"/>
            </a:ln>
          </p:spPr>
          <p:txBody>
            <a:bodyPr wrap="none" anchor="ctr" anchorCtr="0"/>
            <a:p>
              <a:pPr algn="ctr" latinLnBrk="1"/>
              <a:r>
                <a:rPr lang="en-US" altLang="zh-CN" sz="800" dirty="0">
                  <a:solidFill>
                    <a:srgbClr val="000000"/>
                  </a:solidFill>
                  <a:latin typeface="楷体" panose="02010609060101010101" pitchFamily="49" charset="-122"/>
                  <a:ea typeface="楷体" panose="02010609060101010101" pitchFamily="49" charset="-122"/>
                  <a:sym typeface="楷体" panose="02010609060101010101" pitchFamily="49" charset="-122"/>
                </a:rPr>
                <a:t>11</a:t>
              </a:r>
              <a:endParaRPr lang="en-US" altLang="zh-CN" sz="800"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p:txBody>
        </p:sp>
      </p:grpSp>
      <p:grpSp>
        <p:nvGrpSpPr>
          <p:cNvPr id="171" name="组合 170"/>
          <p:cNvGrpSpPr/>
          <p:nvPr/>
        </p:nvGrpSpPr>
        <p:grpSpPr>
          <a:xfrm>
            <a:off x="1242060" y="3860800"/>
            <a:ext cx="194310" cy="391160"/>
            <a:chOff x="1848" y="4685"/>
            <a:chExt cx="267" cy="616"/>
          </a:xfrm>
        </p:grpSpPr>
        <p:sp>
          <p:nvSpPr>
            <p:cNvPr id="172" name="Line 188"/>
            <p:cNvSpPr/>
            <p:nvPr/>
          </p:nvSpPr>
          <p:spPr>
            <a:xfrm flipH="1">
              <a:off x="1991" y="4935"/>
              <a:ext cx="2" cy="366"/>
            </a:xfrm>
            <a:prstGeom prst="line">
              <a:avLst/>
            </a:prstGeom>
            <a:ln w="9525" cap="flat" cmpd="sng">
              <a:solidFill>
                <a:srgbClr val="000000"/>
              </a:solidFill>
              <a:prstDash val="solid"/>
              <a:bevel/>
              <a:headEnd type="none" w="med" len="med"/>
              <a:tailEnd type="triangle" w="sm" len="med"/>
            </a:ln>
          </p:spPr>
        </p:sp>
        <p:sp>
          <p:nvSpPr>
            <p:cNvPr id="173" name="Oval 192"/>
            <p:cNvSpPr>
              <a:spLocks noChangeAspect="1"/>
            </p:cNvSpPr>
            <p:nvPr/>
          </p:nvSpPr>
          <p:spPr>
            <a:xfrm>
              <a:off x="1848" y="4685"/>
              <a:ext cx="267" cy="250"/>
            </a:xfrm>
            <a:prstGeom prst="ellipse">
              <a:avLst/>
            </a:prstGeom>
            <a:noFill/>
            <a:ln w="9525" cap="flat" cmpd="sng">
              <a:solidFill>
                <a:schemeClr val="tx1"/>
              </a:solidFill>
              <a:prstDash val="solid"/>
              <a:bevel/>
              <a:headEnd type="none" w="med" len="med"/>
              <a:tailEnd type="none" w="med" len="med"/>
            </a:ln>
          </p:spPr>
          <p:txBody>
            <a:bodyPr wrap="none" anchor="ctr" anchorCtr="0"/>
            <a:p>
              <a:pPr algn="ctr" latinLnBrk="1"/>
              <a:r>
                <a:rPr lang="en-US" altLang="zh-CN" sz="800" dirty="0">
                  <a:solidFill>
                    <a:srgbClr val="000000"/>
                  </a:solidFill>
                  <a:latin typeface="楷体" panose="02010609060101010101" pitchFamily="49" charset="-122"/>
                  <a:ea typeface="楷体" panose="02010609060101010101" pitchFamily="49" charset="-122"/>
                  <a:sym typeface="楷体" panose="02010609060101010101" pitchFamily="49" charset="-122"/>
                </a:rPr>
                <a:t>12</a:t>
              </a:r>
              <a:endParaRPr lang="en-US" altLang="zh-CN" sz="800"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p:txBody>
        </p:sp>
      </p:grpSp>
      <p:grpSp>
        <p:nvGrpSpPr>
          <p:cNvPr id="174" name="组合 173"/>
          <p:cNvGrpSpPr/>
          <p:nvPr/>
        </p:nvGrpSpPr>
        <p:grpSpPr>
          <a:xfrm>
            <a:off x="453073" y="4695508"/>
            <a:ext cx="169862" cy="391368"/>
            <a:chOff x="1848" y="4685"/>
            <a:chExt cx="267" cy="616"/>
          </a:xfrm>
        </p:grpSpPr>
        <p:sp>
          <p:nvSpPr>
            <p:cNvPr id="175" name="Line 188"/>
            <p:cNvSpPr/>
            <p:nvPr/>
          </p:nvSpPr>
          <p:spPr>
            <a:xfrm flipH="1">
              <a:off x="1991" y="4935"/>
              <a:ext cx="2" cy="366"/>
            </a:xfrm>
            <a:prstGeom prst="line">
              <a:avLst/>
            </a:prstGeom>
            <a:ln w="9525" cap="flat" cmpd="sng">
              <a:solidFill>
                <a:srgbClr val="000000"/>
              </a:solidFill>
              <a:prstDash val="solid"/>
              <a:bevel/>
              <a:headEnd type="none" w="med" len="med"/>
              <a:tailEnd type="triangle" w="sm" len="med"/>
            </a:ln>
          </p:spPr>
        </p:sp>
        <p:sp>
          <p:nvSpPr>
            <p:cNvPr id="176" name="Oval 192"/>
            <p:cNvSpPr>
              <a:spLocks noChangeAspect="1"/>
            </p:cNvSpPr>
            <p:nvPr/>
          </p:nvSpPr>
          <p:spPr>
            <a:xfrm>
              <a:off x="1848" y="4685"/>
              <a:ext cx="267" cy="250"/>
            </a:xfrm>
            <a:prstGeom prst="ellipse">
              <a:avLst/>
            </a:prstGeom>
            <a:noFill/>
            <a:ln w="9525" cap="flat" cmpd="sng">
              <a:solidFill>
                <a:schemeClr val="tx1"/>
              </a:solidFill>
              <a:prstDash val="solid"/>
              <a:bevel/>
              <a:headEnd type="none" w="med" len="med"/>
              <a:tailEnd type="none" w="med" len="med"/>
            </a:ln>
          </p:spPr>
          <p:txBody>
            <a:bodyPr wrap="none" anchor="ctr" anchorCtr="0"/>
            <a:p>
              <a:pPr algn="ctr" latinLnBrk="1"/>
              <a:r>
                <a:rPr lang="en-US" altLang="zh-CN" sz="800" dirty="0">
                  <a:solidFill>
                    <a:srgbClr val="000000"/>
                  </a:solidFill>
                  <a:latin typeface="楷体" panose="02010609060101010101" pitchFamily="49" charset="-122"/>
                  <a:ea typeface="楷体" panose="02010609060101010101" pitchFamily="49" charset="-122"/>
                  <a:sym typeface="楷体" panose="02010609060101010101" pitchFamily="49" charset="-122"/>
                </a:rPr>
                <a:t>13</a:t>
              </a:r>
              <a:endParaRPr lang="en-US" altLang="zh-CN" sz="800"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p:txBody>
        </p:sp>
      </p:grpSp>
      <p:grpSp>
        <p:nvGrpSpPr>
          <p:cNvPr id="177" name="组合 176"/>
          <p:cNvGrpSpPr/>
          <p:nvPr/>
        </p:nvGrpSpPr>
        <p:grpSpPr>
          <a:xfrm>
            <a:off x="1847533" y="5126038"/>
            <a:ext cx="169862" cy="391368"/>
            <a:chOff x="1848" y="4685"/>
            <a:chExt cx="267" cy="616"/>
          </a:xfrm>
        </p:grpSpPr>
        <p:sp>
          <p:nvSpPr>
            <p:cNvPr id="178" name="Line 188"/>
            <p:cNvSpPr/>
            <p:nvPr/>
          </p:nvSpPr>
          <p:spPr>
            <a:xfrm flipH="1">
              <a:off x="1991" y="4935"/>
              <a:ext cx="2" cy="366"/>
            </a:xfrm>
            <a:prstGeom prst="line">
              <a:avLst/>
            </a:prstGeom>
            <a:ln w="9525" cap="flat" cmpd="sng">
              <a:solidFill>
                <a:srgbClr val="000000"/>
              </a:solidFill>
              <a:prstDash val="solid"/>
              <a:bevel/>
              <a:headEnd type="none" w="med" len="med"/>
              <a:tailEnd type="triangle" w="sm" len="med"/>
            </a:ln>
          </p:spPr>
        </p:sp>
        <p:sp>
          <p:nvSpPr>
            <p:cNvPr id="179" name="Oval 192"/>
            <p:cNvSpPr>
              <a:spLocks noChangeAspect="1"/>
            </p:cNvSpPr>
            <p:nvPr/>
          </p:nvSpPr>
          <p:spPr>
            <a:xfrm>
              <a:off x="1848" y="4685"/>
              <a:ext cx="267" cy="250"/>
            </a:xfrm>
            <a:prstGeom prst="ellipse">
              <a:avLst/>
            </a:prstGeom>
            <a:noFill/>
            <a:ln w="9525" cap="flat" cmpd="sng">
              <a:solidFill>
                <a:schemeClr val="tx1"/>
              </a:solidFill>
              <a:prstDash val="solid"/>
              <a:bevel/>
              <a:headEnd type="none" w="med" len="med"/>
              <a:tailEnd type="none" w="med" len="med"/>
            </a:ln>
          </p:spPr>
          <p:txBody>
            <a:bodyPr wrap="none" anchor="ctr" anchorCtr="0"/>
            <a:p>
              <a:pPr algn="ctr" latinLnBrk="1"/>
              <a:r>
                <a:rPr lang="en-US" altLang="zh-CN" sz="800" dirty="0">
                  <a:solidFill>
                    <a:srgbClr val="000000"/>
                  </a:solidFill>
                  <a:latin typeface="楷体" panose="02010609060101010101" pitchFamily="49" charset="-122"/>
                  <a:ea typeface="楷体" panose="02010609060101010101" pitchFamily="49" charset="-122"/>
                  <a:sym typeface="楷体" panose="02010609060101010101" pitchFamily="49" charset="-122"/>
                </a:rPr>
                <a:t>15</a:t>
              </a:r>
              <a:endParaRPr lang="en-US" altLang="zh-CN" sz="800"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p:txBody>
        </p:sp>
      </p:grpSp>
      <p:grpSp>
        <p:nvGrpSpPr>
          <p:cNvPr id="180" name="组合 179"/>
          <p:cNvGrpSpPr/>
          <p:nvPr/>
        </p:nvGrpSpPr>
        <p:grpSpPr>
          <a:xfrm>
            <a:off x="5645785" y="5372735"/>
            <a:ext cx="194310" cy="391160"/>
            <a:chOff x="1848" y="4685"/>
            <a:chExt cx="267" cy="616"/>
          </a:xfrm>
        </p:grpSpPr>
        <p:sp>
          <p:nvSpPr>
            <p:cNvPr id="181" name="Line 188"/>
            <p:cNvSpPr/>
            <p:nvPr/>
          </p:nvSpPr>
          <p:spPr>
            <a:xfrm flipH="1">
              <a:off x="1991" y="4935"/>
              <a:ext cx="2" cy="366"/>
            </a:xfrm>
            <a:prstGeom prst="line">
              <a:avLst/>
            </a:prstGeom>
            <a:ln w="9525" cap="flat" cmpd="sng">
              <a:solidFill>
                <a:srgbClr val="000000"/>
              </a:solidFill>
              <a:prstDash val="solid"/>
              <a:bevel/>
              <a:headEnd type="none" w="med" len="med"/>
              <a:tailEnd type="triangle" w="sm" len="med"/>
            </a:ln>
          </p:spPr>
        </p:sp>
        <p:sp>
          <p:nvSpPr>
            <p:cNvPr id="182" name="Oval 192"/>
            <p:cNvSpPr>
              <a:spLocks noChangeAspect="1"/>
            </p:cNvSpPr>
            <p:nvPr/>
          </p:nvSpPr>
          <p:spPr>
            <a:xfrm>
              <a:off x="1848" y="4685"/>
              <a:ext cx="267" cy="250"/>
            </a:xfrm>
            <a:prstGeom prst="ellipse">
              <a:avLst/>
            </a:prstGeom>
            <a:noFill/>
            <a:ln w="9525" cap="flat" cmpd="sng">
              <a:solidFill>
                <a:schemeClr val="tx1"/>
              </a:solidFill>
              <a:prstDash val="solid"/>
              <a:bevel/>
              <a:headEnd type="none" w="med" len="med"/>
              <a:tailEnd type="none" w="med" len="med"/>
            </a:ln>
          </p:spPr>
          <p:txBody>
            <a:bodyPr wrap="none" anchor="ctr" anchorCtr="0"/>
            <a:p>
              <a:pPr algn="ctr" latinLnBrk="1"/>
              <a:r>
                <a:rPr lang="en-US" altLang="zh-CN" sz="800" dirty="0">
                  <a:solidFill>
                    <a:srgbClr val="000000"/>
                  </a:solidFill>
                  <a:latin typeface="楷体" panose="02010609060101010101" pitchFamily="49" charset="-122"/>
                  <a:ea typeface="楷体" panose="02010609060101010101" pitchFamily="49" charset="-122"/>
                  <a:sym typeface="楷体" panose="02010609060101010101" pitchFamily="49" charset="-122"/>
                </a:rPr>
                <a:t>20</a:t>
              </a:r>
              <a:endParaRPr lang="en-US" altLang="zh-CN" sz="800"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p:txBody>
        </p:sp>
      </p:grpSp>
      <p:grpSp>
        <p:nvGrpSpPr>
          <p:cNvPr id="183" name="组合 182"/>
          <p:cNvGrpSpPr/>
          <p:nvPr/>
        </p:nvGrpSpPr>
        <p:grpSpPr>
          <a:xfrm>
            <a:off x="6096000" y="4981575"/>
            <a:ext cx="194310" cy="391160"/>
            <a:chOff x="1848" y="4685"/>
            <a:chExt cx="267" cy="616"/>
          </a:xfrm>
        </p:grpSpPr>
        <p:sp>
          <p:nvSpPr>
            <p:cNvPr id="184" name="Line 188"/>
            <p:cNvSpPr/>
            <p:nvPr/>
          </p:nvSpPr>
          <p:spPr>
            <a:xfrm flipH="1">
              <a:off x="1991" y="4935"/>
              <a:ext cx="2" cy="366"/>
            </a:xfrm>
            <a:prstGeom prst="line">
              <a:avLst/>
            </a:prstGeom>
            <a:ln w="9525" cap="flat" cmpd="sng">
              <a:solidFill>
                <a:srgbClr val="000000"/>
              </a:solidFill>
              <a:prstDash val="solid"/>
              <a:bevel/>
              <a:headEnd type="none" w="med" len="med"/>
              <a:tailEnd type="triangle" w="sm" len="med"/>
            </a:ln>
          </p:spPr>
        </p:sp>
        <p:sp>
          <p:nvSpPr>
            <p:cNvPr id="185" name="Oval 192"/>
            <p:cNvSpPr>
              <a:spLocks noChangeAspect="1"/>
            </p:cNvSpPr>
            <p:nvPr/>
          </p:nvSpPr>
          <p:spPr>
            <a:xfrm>
              <a:off x="1848" y="4685"/>
              <a:ext cx="267" cy="250"/>
            </a:xfrm>
            <a:prstGeom prst="ellipse">
              <a:avLst/>
            </a:prstGeom>
            <a:noFill/>
            <a:ln w="9525" cap="flat" cmpd="sng">
              <a:solidFill>
                <a:schemeClr val="tx1"/>
              </a:solidFill>
              <a:prstDash val="solid"/>
              <a:bevel/>
              <a:headEnd type="none" w="med" len="med"/>
              <a:tailEnd type="none" w="med" len="med"/>
            </a:ln>
          </p:spPr>
          <p:txBody>
            <a:bodyPr wrap="none" anchor="ctr" anchorCtr="0"/>
            <a:p>
              <a:pPr algn="ctr" latinLnBrk="1"/>
              <a:r>
                <a:rPr lang="en-US" altLang="zh-CN" sz="800" dirty="0">
                  <a:solidFill>
                    <a:srgbClr val="000000"/>
                  </a:solidFill>
                  <a:latin typeface="楷体" panose="02010609060101010101" pitchFamily="49" charset="-122"/>
                  <a:ea typeface="楷体" panose="02010609060101010101" pitchFamily="49" charset="-122"/>
                  <a:sym typeface="楷体" panose="02010609060101010101" pitchFamily="49" charset="-122"/>
                </a:rPr>
                <a:t>21</a:t>
              </a:r>
              <a:endParaRPr lang="en-US" altLang="zh-CN" sz="800"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p:txBody>
        </p:sp>
      </p:grpSp>
      <p:grpSp>
        <p:nvGrpSpPr>
          <p:cNvPr id="186" name="组合 185"/>
          <p:cNvGrpSpPr/>
          <p:nvPr/>
        </p:nvGrpSpPr>
        <p:grpSpPr>
          <a:xfrm>
            <a:off x="6386830" y="4508500"/>
            <a:ext cx="194310" cy="391160"/>
            <a:chOff x="1848" y="4685"/>
            <a:chExt cx="267" cy="616"/>
          </a:xfrm>
        </p:grpSpPr>
        <p:sp>
          <p:nvSpPr>
            <p:cNvPr id="187" name="Line 188"/>
            <p:cNvSpPr/>
            <p:nvPr/>
          </p:nvSpPr>
          <p:spPr>
            <a:xfrm flipH="1">
              <a:off x="1991" y="4935"/>
              <a:ext cx="2" cy="366"/>
            </a:xfrm>
            <a:prstGeom prst="line">
              <a:avLst/>
            </a:prstGeom>
            <a:ln w="9525" cap="flat" cmpd="sng">
              <a:solidFill>
                <a:srgbClr val="000000"/>
              </a:solidFill>
              <a:prstDash val="solid"/>
              <a:bevel/>
              <a:headEnd type="none" w="med" len="med"/>
              <a:tailEnd type="triangle" w="sm" len="med"/>
            </a:ln>
          </p:spPr>
        </p:sp>
        <p:sp>
          <p:nvSpPr>
            <p:cNvPr id="188" name="Oval 192"/>
            <p:cNvSpPr>
              <a:spLocks noChangeAspect="1"/>
            </p:cNvSpPr>
            <p:nvPr/>
          </p:nvSpPr>
          <p:spPr>
            <a:xfrm>
              <a:off x="1848" y="4685"/>
              <a:ext cx="267" cy="250"/>
            </a:xfrm>
            <a:prstGeom prst="ellipse">
              <a:avLst/>
            </a:prstGeom>
            <a:noFill/>
            <a:ln w="9525" cap="flat" cmpd="sng">
              <a:solidFill>
                <a:schemeClr val="tx1"/>
              </a:solidFill>
              <a:prstDash val="solid"/>
              <a:bevel/>
              <a:headEnd type="none" w="med" len="med"/>
              <a:tailEnd type="none" w="med" len="med"/>
            </a:ln>
          </p:spPr>
          <p:txBody>
            <a:bodyPr wrap="none" anchor="ctr" anchorCtr="0"/>
            <a:p>
              <a:pPr algn="ctr" latinLnBrk="1"/>
              <a:r>
                <a:rPr lang="en-US" altLang="zh-CN" sz="800" dirty="0">
                  <a:solidFill>
                    <a:srgbClr val="000000"/>
                  </a:solidFill>
                  <a:latin typeface="楷体" panose="02010609060101010101" pitchFamily="49" charset="-122"/>
                  <a:ea typeface="楷体" panose="02010609060101010101" pitchFamily="49" charset="-122"/>
                  <a:sym typeface="楷体" panose="02010609060101010101" pitchFamily="49" charset="-122"/>
                </a:rPr>
                <a:t>22</a:t>
              </a:r>
              <a:endParaRPr lang="en-US" altLang="zh-CN" sz="800"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p:txBody>
        </p:sp>
      </p:grpSp>
      <p:grpSp>
        <p:nvGrpSpPr>
          <p:cNvPr id="189" name="组合 188"/>
          <p:cNvGrpSpPr/>
          <p:nvPr/>
        </p:nvGrpSpPr>
        <p:grpSpPr>
          <a:xfrm>
            <a:off x="2640648" y="2852103"/>
            <a:ext cx="169862" cy="391368"/>
            <a:chOff x="1848" y="4685"/>
            <a:chExt cx="267" cy="616"/>
          </a:xfrm>
        </p:grpSpPr>
        <p:sp>
          <p:nvSpPr>
            <p:cNvPr id="190" name="Line 188"/>
            <p:cNvSpPr/>
            <p:nvPr/>
          </p:nvSpPr>
          <p:spPr>
            <a:xfrm flipH="1">
              <a:off x="1991" y="4935"/>
              <a:ext cx="2" cy="366"/>
            </a:xfrm>
            <a:prstGeom prst="line">
              <a:avLst/>
            </a:prstGeom>
            <a:ln w="9525" cap="flat" cmpd="sng">
              <a:solidFill>
                <a:srgbClr val="000000"/>
              </a:solidFill>
              <a:prstDash val="solid"/>
              <a:bevel/>
              <a:headEnd type="none" w="med" len="med"/>
              <a:tailEnd type="triangle" w="sm" len="med"/>
            </a:ln>
          </p:spPr>
        </p:sp>
        <p:sp>
          <p:nvSpPr>
            <p:cNvPr id="191" name="Oval 192"/>
            <p:cNvSpPr>
              <a:spLocks noChangeAspect="1"/>
            </p:cNvSpPr>
            <p:nvPr/>
          </p:nvSpPr>
          <p:spPr>
            <a:xfrm>
              <a:off x="1848" y="4685"/>
              <a:ext cx="267" cy="250"/>
            </a:xfrm>
            <a:prstGeom prst="ellipse">
              <a:avLst/>
            </a:prstGeom>
            <a:noFill/>
            <a:ln w="9525" cap="flat" cmpd="sng">
              <a:solidFill>
                <a:schemeClr val="tx1"/>
              </a:solidFill>
              <a:prstDash val="solid"/>
              <a:bevel/>
              <a:headEnd type="none" w="med" len="med"/>
              <a:tailEnd type="none" w="med" len="med"/>
            </a:ln>
          </p:spPr>
          <p:txBody>
            <a:bodyPr wrap="none" anchor="ctr" anchorCtr="0"/>
            <a:p>
              <a:pPr algn="ctr" latinLnBrk="1"/>
              <a:r>
                <a:rPr lang="en-US" altLang="zh-CN" sz="800" dirty="0">
                  <a:solidFill>
                    <a:srgbClr val="000000"/>
                  </a:solidFill>
                  <a:latin typeface="楷体" panose="02010609060101010101" pitchFamily="49" charset="-122"/>
                  <a:ea typeface="楷体" panose="02010609060101010101" pitchFamily="49" charset="-122"/>
                  <a:sym typeface="楷体" panose="02010609060101010101" pitchFamily="49" charset="-122"/>
                </a:rPr>
                <a:t>26</a:t>
              </a:r>
              <a:endParaRPr lang="en-US" altLang="zh-CN" sz="800"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p:txBody>
        </p:sp>
      </p:grpSp>
      <p:grpSp>
        <p:nvGrpSpPr>
          <p:cNvPr id="192" name="组合 191"/>
          <p:cNvGrpSpPr/>
          <p:nvPr/>
        </p:nvGrpSpPr>
        <p:grpSpPr>
          <a:xfrm>
            <a:off x="1822133" y="2708593"/>
            <a:ext cx="169862" cy="391368"/>
            <a:chOff x="1848" y="4685"/>
            <a:chExt cx="267" cy="616"/>
          </a:xfrm>
        </p:grpSpPr>
        <p:sp>
          <p:nvSpPr>
            <p:cNvPr id="193" name="Line 188"/>
            <p:cNvSpPr/>
            <p:nvPr/>
          </p:nvSpPr>
          <p:spPr>
            <a:xfrm flipH="1">
              <a:off x="1991" y="4935"/>
              <a:ext cx="2" cy="366"/>
            </a:xfrm>
            <a:prstGeom prst="line">
              <a:avLst/>
            </a:prstGeom>
            <a:ln w="9525" cap="flat" cmpd="sng">
              <a:solidFill>
                <a:srgbClr val="000000"/>
              </a:solidFill>
              <a:prstDash val="solid"/>
              <a:bevel/>
              <a:headEnd type="none" w="med" len="med"/>
              <a:tailEnd type="triangle" w="sm" len="med"/>
            </a:ln>
          </p:spPr>
        </p:sp>
        <p:sp>
          <p:nvSpPr>
            <p:cNvPr id="194" name="Oval 192"/>
            <p:cNvSpPr>
              <a:spLocks noChangeAspect="1"/>
            </p:cNvSpPr>
            <p:nvPr/>
          </p:nvSpPr>
          <p:spPr>
            <a:xfrm>
              <a:off x="1848" y="4685"/>
              <a:ext cx="267" cy="250"/>
            </a:xfrm>
            <a:prstGeom prst="ellipse">
              <a:avLst/>
            </a:prstGeom>
            <a:noFill/>
            <a:ln w="9525" cap="flat" cmpd="sng">
              <a:solidFill>
                <a:schemeClr val="tx1"/>
              </a:solidFill>
              <a:prstDash val="solid"/>
              <a:bevel/>
              <a:headEnd type="none" w="med" len="med"/>
              <a:tailEnd type="none" w="med" len="med"/>
            </a:ln>
          </p:spPr>
          <p:txBody>
            <a:bodyPr wrap="none" anchor="ctr" anchorCtr="0"/>
            <a:p>
              <a:pPr algn="ctr" latinLnBrk="1"/>
              <a:r>
                <a:rPr lang="en-US" altLang="zh-CN" sz="800" dirty="0">
                  <a:solidFill>
                    <a:srgbClr val="000000"/>
                  </a:solidFill>
                  <a:latin typeface="楷体" panose="02010609060101010101" pitchFamily="49" charset="-122"/>
                  <a:ea typeface="楷体" panose="02010609060101010101" pitchFamily="49" charset="-122"/>
                  <a:sym typeface="楷体" panose="02010609060101010101" pitchFamily="49" charset="-122"/>
                </a:rPr>
                <a:t>9</a:t>
              </a:r>
              <a:endParaRPr lang="en-US" altLang="zh-CN" sz="800"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p:txBody>
        </p:sp>
      </p:grpSp>
      <p:grpSp>
        <p:nvGrpSpPr>
          <p:cNvPr id="195" name="组合 194"/>
          <p:cNvGrpSpPr/>
          <p:nvPr/>
        </p:nvGrpSpPr>
        <p:grpSpPr>
          <a:xfrm>
            <a:off x="2063433" y="3666808"/>
            <a:ext cx="169862" cy="391368"/>
            <a:chOff x="1848" y="4685"/>
            <a:chExt cx="267" cy="616"/>
          </a:xfrm>
        </p:grpSpPr>
        <p:sp>
          <p:nvSpPr>
            <p:cNvPr id="196" name="Line 188"/>
            <p:cNvSpPr/>
            <p:nvPr/>
          </p:nvSpPr>
          <p:spPr>
            <a:xfrm flipH="1">
              <a:off x="1991" y="4935"/>
              <a:ext cx="2" cy="366"/>
            </a:xfrm>
            <a:prstGeom prst="line">
              <a:avLst/>
            </a:prstGeom>
            <a:ln w="9525" cap="flat" cmpd="sng">
              <a:solidFill>
                <a:srgbClr val="000000"/>
              </a:solidFill>
              <a:prstDash val="solid"/>
              <a:bevel/>
              <a:headEnd type="none" w="med" len="med"/>
              <a:tailEnd type="triangle" w="sm" len="med"/>
            </a:ln>
          </p:spPr>
        </p:sp>
        <p:sp>
          <p:nvSpPr>
            <p:cNvPr id="197" name="Oval 192"/>
            <p:cNvSpPr>
              <a:spLocks noChangeAspect="1"/>
            </p:cNvSpPr>
            <p:nvPr/>
          </p:nvSpPr>
          <p:spPr>
            <a:xfrm>
              <a:off x="1848" y="4685"/>
              <a:ext cx="267" cy="250"/>
            </a:xfrm>
            <a:prstGeom prst="ellipse">
              <a:avLst/>
            </a:prstGeom>
            <a:noFill/>
            <a:ln w="9525" cap="flat" cmpd="sng">
              <a:solidFill>
                <a:schemeClr val="tx1"/>
              </a:solidFill>
              <a:prstDash val="solid"/>
              <a:bevel/>
              <a:headEnd type="none" w="med" len="med"/>
              <a:tailEnd type="none" w="med" len="med"/>
            </a:ln>
          </p:spPr>
          <p:txBody>
            <a:bodyPr wrap="none" anchor="ctr" anchorCtr="0"/>
            <a:p>
              <a:pPr algn="ctr" latinLnBrk="1"/>
              <a:r>
                <a:rPr lang="en-US" altLang="zh-CN" sz="800" dirty="0">
                  <a:solidFill>
                    <a:srgbClr val="000000"/>
                  </a:solidFill>
                  <a:latin typeface="楷体" panose="02010609060101010101" pitchFamily="49" charset="-122"/>
                  <a:ea typeface="楷体" panose="02010609060101010101" pitchFamily="49" charset="-122"/>
                  <a:sym typeface="楷体" panose="02010609060101010101" pitchFamily="49" charset="-122"/>
                </a:rPr>
                <a:t>27</a:t>
              </a:r>
              <a:endParaRPr lang="en-US" altLang="zh-CN" sz="800"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p:txBody>
        </p:sp>
      </p:gr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 name="图片 152"/>
          <p:cNvPicPr>
            <a:picLocks noChangeAspect="1"/>
          </p:cNvPicPr>
          <p:nvPr/>
        </p:nvPicPr>
        <p:blipFill>
          <a:blip r:embed="rId1">
            <a:clrChange>
              <a:clrFrom>
                <a:srgbClr val="FFFFFF">
                  <a:alpha val="100000"/>
                </a:srgbClr>
              </a:clrFrom>
              <a:clrTo>
                <a:srgbClr val="FFFFFF">
                  <a:alpha val="100000"/>
                  <a:alpha val="0"/>
                </a:srgbClr>
              </a:clrTo>
            </a:clrChange>
          </a:blip>
          <a:stretch>
            <a:fillRect/>
          </a:stretch>
        </p:blipFill>
        <p:spPr>
          <a:xfrm>
            <a:off x="4411345" y="4208145"/>
            <a:ext cx="1104265" cy="878840"/>
          </a:xfrm>
          <a:prstGeom prst="rect">
            <a:avLst/>
          </a:prstGeom>
        </p:spPr>
      </p:pic>
      <p:pic>
        <p:nvPicPr>
          <p:cNvPr id="141" name="图片 140"/>
          <p:cNvPicPr>
            <a:picLocks noChangeAspect="1"/>
          </p:cNvPicPr>
          <p:nvPr/>
        </p:nvPicPr>
        <p:blipFill>
          <a:blip r:embed="rId2">
            <a:clrChange>
              <a:clrFrom>
                <a:srgbClr val="FFFFFF">
                  <a:alpha val="100000"/>
                </a:srgbClr>
              </a:clrFrom>
              <a:clrTo>
                <a:srgbClr val="FFFFFF">
                  <a:alpha val="100000"/>
                  <a:alpha val="0"/>
                </a:srgbClr>
              </a:clrTo>
            </a:clrChange>
          </a:blip>
          <a:stretch>
            <a:fillRect/>
          </a:stretch>
        </p:blipFill>
        <p:spPr>
          <a:xfrm>
            <a:off x="694690" y="4055745"/>
            <a:ext cx="1003935" cy="556260"/>
          </a:xfrm>
          <a:prstGeom prst="rect">
            <a:avLst/>
          </a:prstGeom>
        </p:spPr>
      </p:pic>
      <p:graphicFrame>
        <p:nvGraphicFramePr>
          <p:cNvPr id="58372" name="表格 58371"/>
          <p:cNvGraphicFramePr/>
          <p:nvPr>
            <p:custDataLst>
              <p:tags r:id="rId3"/>
            </p:custDataLst>
          </p:nvPr>
        </p:nvGraphicFramePr>
        <p:xfrm>
          <a:off x="353060" y="908685"/>
          <a:ext cx="11574780" cy="5457190"/>
        </p:xfrm>
        <a:graphic>
          <a:graphicData uri="http://schemas.openxmlformats.org/drawingml/2006/table">
            <a:tbl>
              <a:tblPr/>
              <a:tblGrid>
                <a:gridCol w="6387465"/>
                <a:gridCol w="560070"/>
                <a:gridCol w="1207770"/>
                <a:gridCol w="2362835"/>
                <a:gridCol w="493395"/>
                <a:gridCol w="563245"/>
              </a:tblGrid>
              <a:tr h="197485">
                <a:tc>
                  <a:txBody>
                    <a:bodyPr/>
                    <a:p>
                      <a:pPr marL="0" lvl="0" indent="0" algn="ctr" eaLnBrk="1" fontAlgn="base" latinLnBrk="1" hangingPunct="1">
                        <a:lnSpc>
                          <a:spcPct val="104000"/>
                        </a:lnSpc>
                        <a:spcBef>
                          <a:spcPct val="20000"/>
                        </a:spcBef>
                        <a:spcAft>
                          <a:spcPct val="0"/>
                        </a:spcAft>
                        <a:buClr>
                          <a:schemeClr val="accent1"/>
                        </a:buClr>
                        <a:buFont typeface="Wingdings" panose="05000000000000000000" pitchFamily="2" charset="2"/>
                        <a:buNone/>
                      </a:pPr>
                      <a:r>
                        <a:rPr lang="en-US" altLang="x-none" sz="1000" b="1" baseline="0"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sym typeface="Malgun Gothic" panose="020B0503020000020004" pitchFamily="34" charset="-127"/>
                        </a:rPr>
                        <a:t>Driver Seat</a:t>
                      </a:r>
                      <a:r>
                        <a:rPr lang="zh-CN" altLang="en-US" sz="1000" b="1" baseline="0"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sym typeface="Malgun Gothic" panose="020B0503020000020004" pitchFamily="34" charset="-127"/>
                        </a:rPr>
                        <a:t>（</a:t>
                      </a:r>
                      <a:r>
                        <a:rPr lang="en-US" altLang="zh-CN" sz="1000" b="1" baseline="0"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sym typeface="Malgun Gothic" panose="020B0503020000020004" pitchFamily="34" charset="-127"/>
                        </a:rPr>
                        <a:t>LH</a:t>
                      </a:r>
                      <a:r>
                        <a:rPr lang="zh-CN" altLang="en-US" sz="1000" b="1" baseline="0"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sym typeface="Malgun Gothic" panose="020B0503020000020004" pitchFamily="34" charset="-127"/>
                        </a:rPr>
                        <a:t>）</a:t>
                      </a:r>
                      <a:r>
                        <a:rPr lang="en-US" altLang="zh-CN" sz="1000" b="1" baseline="0"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sym typeface="Malgun Gothic" panose="020B0503020000020004" pitchFamily="34" charset="-127"/>
                        </a:rPr>
                        <a:t>-</a:t>
                      </a:r>
                      <a:r>
                        <a:rPr lang="zh-CN" altLang="en-US" sz="1000" b="1" baseline="0"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sym typeface="Malgun Gothic" panose="020B0503020000020004" pitchFamily="34" charset="-127"/>
                        </a:rPr>
                        <a:t> </a:t>
                      </a:r>
                      <a:r>
                        <a:rPr lang="en-US" altLang="zh-CN" sz="1000" b="1" baseline="0"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sym typeface="Malgun Gothic" panose="020B0503020000020004" pitchFamily="34" charset="-127"/>
                        </a:rPr>
                        <a:t>MID</a:t>
                      </a:r>
                      <a:r>
                        <a:rPr lang="en-US" altLang="x-none" sz="1000" b="1" baseline="0"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sym typeface="Malgun Gothic" panose="020B0503020000020004" pitchFamily="34" charset="-127"/>
                        </a:rPr>
                        <a:t> </a:t>
                      </a:r>
                      <a:r>
                        <a:rPr lang="zh-CN" altLang="en-US" sz="1000" b="1" baseline="0"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sym typeface="Malgun Gothic" panose="020B0503020000020004" pitchFamily="34" charset="-127"/>
                        </a:rPr>
                        <a:t>（中配型）</a:t>
                      </a:r>
                      <a:endParaRPr lang="zh-CN" altLang="en-US" sz="1000" b="1" baseline="0"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sym typeface="Malgun Gothic" panose="020B0503020000020004" pitchFamily="34" charset="-127"/>
                      </a:endParaRPr>
                    </a:p>
                  </a:txBody>
                  <a:tcPr marL="39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solidFill>
                      <a:schemeClr val="accent4">
                        <a:lumMod val="40000"/>
                        <a:lumOff val="60000"/>
                      </a:schemeClr>
                    </a:solidFill>
                  </a:tcPr>
                </a:tc>
                <a:tc gridSpan="3">
                  <a:txBody>
                    <a:bodyPr/>
                    <a:p>
                      <a:pPr marL="0" lvl="0" indent="0" algn="ctr" eaLnBrk="1" fontAlgn="base" latinLnBrk="1" hangingPunct="1">
                        <a:lnSpc>
                          <a:spcPct val="104000"/>
                        </a:lnSpc>
                        <a:spcBef>
                          <a:spcPct val="20000"/>
                        </a:spcBef>
                        <a:spcAft>
                          <a:spcPct val="0"/>
                        </a:spcAft>
                        <a:buClr>
                          <a:schemeClr val="accent1"/>
                        </a:buClr>
                        <a:buFont typeface="Wingdings" panose="05000000000000000000" pitchFamily="2" charset="2"/>
                        <a:buNone/>
                      </a:pPr>
                      <a:r>
                        <a:rPr lang="zh-CN" altLang="en-US" sz="1000" b="1" baseline="0">
                          <a:solidFill>
                            <a:srgbClr val="000000"/>
                          </a:solidFill>
                          <a:latin typeface="微软雅黑" panose="020B0503020204020204" pitchFamily="34" charset="-122"/>
                          <a:ea typeface="微软雅黑" panose="020B0503020204020204" pitchFamily="34" charset="-122"/>
                          <a:sym typeface="Malgun Gothic" panose="020B0503020000020004" pitchFamily="34" charset="-127"/>
                        </a:rPr>
                        <a:t>部件名称</a:t>
                      </a:r>
                      <a:endParaRPr lang="zh-CN" altLang="en-US" sz="1000" b="1" baseline="0">
                        <a:solidFill>
                          <a:srgbClr val="000000"/>
                        </a:solidFill>
                        <a:latin typeface="微软雅黑" panose="020B0503020204020204" pitchFamily="34" charset="-122"/>
                        <a:ea typeface="微软雅黑" panose="020B0503020204020204" pitchFamily="34" charset="-122"/>
                        <a:sym typeface="Malgun Gothic" panose="020B0503020000020004" pitchFamily="34" charset="-127"/>
                      </a:endParaRPr>
                    </a:p>
                  </a:txBody>
                  <a:tcPr marL="39000" marR="39000" marT="18000" marB="18000" anchor="ct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solidFill>
                      <a:schemeClr val="accent4">
                        <a:lumMod val="40000"/>
                        <a:lumOff val="60000"/>
                      </a:schemeClr>
                    </a:solidFill>
                  </a:tcPr>
                </a:tc>
                <a:tc hMerge="1">
                  <a:tcPr/>
                </a:tc>
                <a:tc hMerge="1">
                  <a:tcPr>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tcPr>
                </a:tc>
                <a:tc>
                  <a:txBody>
                    <a:bodyPr/>
                    <a:p>
                      <a:pPr marL="0" lvl="0" indent="0" algn="ctr" eaLnBrk="1" fontAlgn="base" latinLnBrk="1" hangingPunct="1">
                        <a:lnSpc>
                          <a:spcPct val="104000"/>
                        </a:lnSpc>
                        <a:spcBef>
                          <a:spcPct val="20000"/>
                        </a:spcBef>
                        <a:spcAft>
                          <a:spcPct val="0"/>
                        </a:spcAft>
                        <a:buClr>
                          <a:schemeClr val="accent1"/>
                        </a:buClr>
                        <a:buFont typeface="Wingdings" panose="05000000000000000000" pitchFamily="2" charset="2"/>
                        <a:buNone/>
                      </a:pPr>
                      <a:r>
                        <a:rPr lang="zh-CN" altLang="en-US" sz="1000" b="1" baseline="0">
                          <a:solidFill>
                            <a:srgbClr val="000000"/>
                          </a:solidFill>
                          <a:latin typeface="微软雅黑" panose="020B0503020204020204" pitchFamily="34" charset="-122"/>
                          <a:ea typeface="微软雅黑" panose="020B0503020204020204" pitchFamily="34" charset="-122"/>
                          <a:sym typeface="Malgun Gothic" panose="020B0503020000020004" pitchFamily="34" charset="-127"/>
                        </a:rPr>
                        <a:t>数量</a:t>
                      </a:r>
                      <a:endParaRPr lang="zh-CN" altLang="en-US" sz="1000" b="1" baseline="0">
                        <a:solidFill>
                          <a:srgbClr val="000000"/>
                        </a:solidFill>
                        <a:latin typeface="微软雅黑" panose="020B0503020204020204" pitchFamily="34" charset="-122"/>
                        <a:ea typeface="微软雅黑" panose="020B0503020204020204" pitchFamily="34" charset="-122"/>
                        <a:sym typeface="Malgun Gothic" panose="020B0503020000020004" pitchFamily="34" charset="-127"/>
                      </a:endParaRPr>
                    </a:p>
                  </a:txBody>
                  <a:tcPr marL="39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solidFill>
                      <a:schemeClr val="accent4">
                        <a:lumMod val="40000"/>
                        <a:lumOff val="60000"/>
                      </a:schemeClr>
                    </a:solidFill>
                  </a:tcPr>
                </a:tc>
                <a:tc>
                  <a:txBody>
                    <a:bodyPr/>
                    <a:p>
                      <a:pPr marL="0" lvl="0" indent="0" algn="ctr" eaLnBrk="1" fontAlgn="base" latinLnBrk="1" hangingPunct="1">
                        <a:lnSpc>
                          <a:spcPct val="104000"/>
                        </a:lnSpc>
                        <a:spcBef>
                          <a:spcPct val="20000"/>
                        </a:spcBef>
                        <a:spcAft>
                          <a:spcPct val="0"/>
                        </a:spcAft>
                        <a:buClr>
                          <a:schemeClr val="accent1"/>
                        </a:buClr>
                        <a:buFont typeface="Wingdings" panose="05000000000000000000" pitchFamily="2" charset="2"/>
                        <a:buNone/>
                      </a:pPr>
                      <a:r>
                        <a:rPr lang="zh-CN" altLang="en-US" sz="1000" b="1" baseline="0">
                          <a:solidFill>
                            <a:srgbClr val="000000"/>
                          </a:solidFill>
                          <a:latin typeface="微软雅黑" panose="020B0503020204020204" pitchFamily="34" charset="-122"/>
                          <a:ea typeface="微软雅黑" panose="020B0503020204020204" pitchFamily="34" charset="-122"/>
                          <a:sym typeface="Malgun Gothic" panose="020B0503020000020004" pitchFamily="34" charset="-127"/>
                        </a:rPr>
                        <a:t>备注</a:t>
                      </a:r>
                      <a:endParaRPr lang="zh-CN" altLang="en-US" sz="1000" b="1" baseline="0">
                        <a:solidFill>
                          <a:srgbClr val="000000"/>
                        </a:solidFill>
                        <a:latin typeface="微软雅黑" panose="020B0503020204020204" pitchFamily="34" charset="-122"/>
                        <a:ea typeface="微软雅黑" panose="020B0503020204020204" pitchFamily="34" charset="-122"/>
                        <a:sym typeface="Malgun Gothic" panose="020B0503020000020004" pitchFamily="34" charset="-127"/>
                      </a:endParaRPr>
                    </a:p>
                  </a:txBody>
                  <a:tcPr marL="39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solidFill>
                      <a:schemeClr val="accent4">
                        <a:lumMod val="40000"/>
                        <a:lumOff val="60000"/>
                      </a:schemeClr>
                    </a:solidFill>
                  </a:tcPr>
                </a:tc>
              </a:tr>
              <a:tr h="187325">
                <a:tc rowSpan="28">
                  <a:txBody>
                    <a:bodyPr/>
                    <a:p>
                      <a:pPr marL="0" lvl="0" indent="0" algn="l" eaLnBrk="1" fontAlgn="base" latinLnBrk="1" hangingPunct="1">
                        <a:lnSpc>
                          <a:spcPct val="120000"/>
                        </a:lnSpc>
                        <a:spcBef>
                          <a:spcPct val="20000"/>
                        </a:spcBef>
                        <a:spcAft>
                          <a:spcPct val="0"/>
                        </a:spcAft>
                        <a:buClr>
                          <a:schemeClr val="accent1"/>
                        </a:buClr>
                        <a:buFont typeface="Wingdings" panose="05000000000000000000" pitchFamily="2" charset="2"/>
                        <a:buNone/>
                      </a:pPr>
                      <a:endParaRPr sz="1000" b="1" baseline="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39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indent="0" algn="ctr" eaLnBrk="1" fontAlgn="base" latinLnBrk="1" hangingPunct="1">
                        <a:lnSpc>
                          <a:spcPct val="120000"/>
                        </a:lnSpc>
                        <a:spcBef>
                          <a:spcPct val="20000"/>
                        </a:spcBef>
                        <a:spcAft>
                          <a:spcPct val="0"/>
                        </a:spcAft>
                        <a:buClr>
                          <a:schemeClr val="accent1"/>
                        </a:buClr>
                        <a:buFont typeface="Wingdings" panose="05000000000000000000" pitchFamily="2" charset="2"/>
                        <a:buNone/>
                      </a:pPr>
                      <a:r>
                        <a:rPr lang="en-US" altLang="x-none" sz="8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rPr>
                        <a:t>1</a:t>
                      </a:r>
                      <a:endParaRPr lang="en-US" altLang="x-none" sz="8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19500" marR="195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indent="0" algn="l" eaLnBrk="1" fontAlgn="base" latinLnBrk="1" hangingPunct="1">
                        <a:lnSpc>
                          <a:spcPct val="120000"/>
                        </a:lnSpc>
                        <a:spcBef>
                          <a:spcPct val="20000"/>
                        </a:spcBef>
                        <a:spcAft>
                          <a:spcPct val="0"/>
                        </a:spcAft>
                        <a:buClr>
                          <a:schemeClr val="accent1"/>
                        </a:buClr>
                        <a:buFont typeface="Wingdings" panose="05000000000000000000" pitchFamily="2" charset="2"/>
                        <a:buNone/>
                      </a:pPr>
                      <a:r>
                        <a:rPr lang="zh-CN" altLang="en-US" sz="8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rPr>
                        <a:t>靠背面套总成</a:t>
                      </a:r>
                      <a:endParaRPr lang="zh-CN" altLang="en-US" sz="8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78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indent="0" algn="l" eaLnBrk="1" fontAlgn="base" latinLnBrk="1" hangingPunct="1">
                        <a:lnSpc>
                          <a:spcPct val="120000"/>
                        </a:lnSpc>
                        <a:spcBef>
                          <a:spcPct val="20000"/>
                        </a:spcBef>
                        <a:spcAft>
                          <a:spcPct val="0"/>
                        </a:spcAft>
                        <a:buClr>
                          <a:schemeClr val="accent1"/>
                        </a:buClr>
                        <a:buFont typeface="Wingdings" panose="05000000000000000000" pitchFamily="2" charset="2"/>
                        <a:buNone/>
                      </a:pPr>
                      <a:r>
                        <a:rPr lang="en-US" altLang="x-none" sz="8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rPr>
                        <a:t>Back Covering Assy</a:t>
                      </a:r>
                      <a:endParaRPr lang="en-US" altLang="x-none" sz="8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78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indent="0" algn="ctr" eaLnBrk="1" fontAlgn="base" latinLnBrk="1" hangingPunct="1">
                        <a:lnSpc>
                          <a:spcPct val="120000"/>
                        </a:lnSpc>
                        <a:spcBef>
                          <a:spcPct val="20000"/>
                        </a:spcBef>
                        <a:spcAft>
                          <a:spcPct val="0"/>
                        </a:spcAft>
                        <a:buClr>
                          <a:schemeClr val="accent1"/>
                        </a:buClr>
                        <a:buFont typeface="Wingdings" panose="05000000000000000000" pitchFamily="2" charset="2"/>
                        <a:buNone/>
                      </a:pPr>
                      <a:r>
                        <a:rPr lang="en-US" altLang="x-none" sz="8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rPr>
                        <a:t>1</a:t>
                      </a:r>
                      <a:endParaRPr lang="en-US" altLang="x-none" sz="8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39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indent="0" algn="ctr" eaLnBrk="1" fontAlgn="base" latinLnBrk="1" hangingPunct="1">
                        <a:lnSpc>
                          <a:spcPct val="120000"/>
                        </a:lnSpc>
                        <a:spcBef>
                          <a:spcPct val="20000"/>
                        </a:spcBef>
                        <a:spcAft>
                          <a:spcPct val="0"/>
                        </a:spcAft>
                        <a:buClr>
                          <a:schemeClr val="accent1"/>
                        </a:buClr>
                        <a:buFont typeface="Wingdings" panose="05000000000000000000" pitchFamily="2" charset="2"/>
                        <a:buNone/>
                      </a:pPr>
                      <a:endParaRPr sz="800" b="0" baseline="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39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r>
              <a:tr h="187960">
                <a:tc vMerge="1">
                  <a:tcP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tcPr>
                </a:tc>
                <a:tc>
                  <a:txBody>
                    <a:bodyPr/>
                    <a:p>
                      <a:pPr marL="0" lvl="0" indent="0" algn="ctr" eaLnBrk="1" fontAlgn="base" latinLnBrk="1" hangingPunct="1">
                        <a:lnSpc>
                          <a:spcPct val="120000"/>
                        </a:lnSpc>
                        <a:spcBef>
                          <a:spcPct val="20000"/>
                        </a:spcBef>
                        <a:spcAft>
                          <a:spcPct val="0"/>
                        </a:spcAft>
                        <a:buClr>
                          <a:schemeClr val="accent1"/>
                        </a:buClr>
                        <a:buFont typeface="Wingdings" panose="05000000000000000000" pitchFamily="2" charset="2"/>
                        <a:buNone/>
                      </a:pPr>
                      <a:r>
                        <a:rPr lang="en-US" altLang="x-none" sz="8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rPr>
                        <a:t>2</a:t>
                      </a:r>
                      <a:endParaRPr lang="en-US" altLang="x-none" sz="8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19500" marR="195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indent="0" algn="l" eaLnBrk="1" fontAlgn="base" latinLnBrk="1" hangingPunct="1">
                        <a:lnSpc>
                          <a:spcPct val="120000"/>
                        </a:lnSpc>
                        <a:spcBef>
                          <a:spcPct val="20000"/>
                        </a:spcBef>
                        <a:spcAft>
                          <a:spcPct val="0"/>
                        </a:spcAft>
                        <a:buClr>
                          <a:schemeClr val="accent1"/>
                        </a:buClr>
                        <a:buFont typeface="Wingdings" panose="05000000000000000000" pitchFamily="2" charset="2"/>
                        <a:buNone/>
                      </a:pPr>
                      <a:r>
                        <a:rPr lang="zh-CN" altLang="en-US" sz="8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rPr>
                        <a:t>舒适海绵</a:t>
                      </a:r>
                      <a:endParaRPr lang="zh-CN" altLang="en-US" sz="8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78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indent="0" algn="l" eaLnBrk="1" fontAlgn="base" latinLnBrk="1" hangingPunct="1">
                        <a:lnSpc>
                          <a:spcPct val="120000"/>
                        </a:lnSpc>
                        <a:spcBef>
                          <a:spcPct val="20000"/>
                        </a:spcBef>
                        <a:spcAft>
                          <a:spcPct val="0"/>
                        </a:spcAft>
                        <a:buClr>
                          <a:schemeClr val="accent1"/>
                        </a:buClr>
                        <a:buFont typeface="Wingdings" panose="05000000000000000000" pitchFamily="2" charset="2"/>
                        <a:buNone/>
                      </a:pPr>
                      <a:r>
                        <a:rPr lang="en-US" altLang="x-none" sz="8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rPr>
                        <a:t>Comfortable sponge</a:t>
                      </a:r>
                      <a:endParaRPr lang="en-US" altLang="x-none" sz="8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78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indent="0" algn="ctr" eaLnBrk="1" fontAlgn="base" latinLnBrk="1" hangingPunct="1">
                        <a:lnSpc>
                          <a:spcPct val="120000"/>
                        </a:lnSpc>
                        <a:spcBef>
                          <a:spcPct val="20000"/>
                        </a:spcBef>
                        <a:spcAft>
                          <a:spcPct val="0"/>
                        </a:spcAft>
                        <a:buClr>
                          <a:schemeClr val="accent1"/>
                        </a:buClr>
                        <a:buFont typeface="Wingdings" panose="05000000000000000000" pitchFamily="2" charset="2"/>
                        <a:buNone/>
                      </a:pPr>
                      <a:r>
                        <a:rPr lang="en-US" altLang="x-none" sz="8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rPr>
                        <a:t>1</a:t>
                      </a:r>
                      <a:endParaRPr lang="en-US" altLang="x-none" sz="8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39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indent="0" algn="ctr" eaLnBrk="1" fontAlgn="base" latinLnBrk="1" hangingPunct="1">
                        <a:lnSpc>
                          <a:spcPct val="120000"/>
                        </a:lnSpc>
                        <a:spcBef>
                          <a:spcPct val="20000"/>
                        </a:spcBef>
                        <a:spcAft>
                          <a:spcPct val="0"/>
                        </a:spcAft>
                        <a:buClr>
                          <a:schemeClr val="accent1"/>
                        </a:buClr>
                        <a:buFont typeface="Wingdings" panose="05000000000000000000" pitchFamily="2" charset="2"/>
                        <a:buNone/>
                      </a:pPr>
                      <a:endParaRPr sz="800" b="0" baseline="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39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r>
              <a:tr h="187325">
                <a:tc vMerge="1">
                  <a:tcP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tcPr>
                </a:tc>
                <a:tc>
                  <a:txBody>
                    <a:bodyPr/>
                    <a:p>
                      <a:pPr marL="0" lvl="0" indent="0" algn="ctr" eaLnBrk="1" fontAlgn="base" latinLnBrk="1" hangingPunct="1">
                        <a:lnSpc>
                          <a:spcPct val="120000"/>
                        </a:lnSpc>
                        <a:spcBef>
                          <a:spcPct val="20000"/>
                        </a:spcBef>
                        <a:spcAft>
                          <a:spcPct val="0"/>
                        </a:spcAft>
                        <a:buClr>
                          <a:schemeClr val="accent1"/>
                        </a:buClr>
                        <a:buFont typeface="Wingdings" panose="05000000000000000000" pitchFamily="2" charset="2"/>
                        <a:buNone/>
                      </a:pPr>
                      <a:r>
                        <a:rPr lang="en-US" altLang="x-none" sz="8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rPr>
                        <a:t>3</a:t>
                      </a:r>
                      <a:endParaRPr lang="en-US" altLang="x-none" sz="8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19500" marR="195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indent="0" algn="l" eaLnBrk="1" fontAlgn="base" latinLnBrk="1" hangingPunct="1">
                        <a:lnSpc>
                          <a:spcPct val="120000"/>
                        </a:lnSpc>
                        <a:spcBef>
                          <a:spcPct val="20000"/>
                        </a:spcBef>
                        <a:spcAft>
                          <a:spcPct val="0"/>
                        </a:spcAft>
                        <a:buClr>
                          <a:schemeClr val="accent1"/>
                        </a:buClr>
                        <a:buFont typeface="Wingdings" panose="05000000000000000000" pitchFamily="2" charset="2"/>
                        <a:buNone/>
                      </a:pPr>
                      <a:r>
                        <a:rPr lang="zh-CN" altLang="en-US" sz="8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rPr>
                        <a:t>靠背发泡总成</a:t>
                      </a:r>
                      <a:endParaRPr lang="zh-CN" altLang="en-US" sz="8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78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indent="0" algn="l" eaLnBrk="1" fontAlgn="base" latinLnBrk="1" hangingPunct="1">
                        <a:lnSpc>
                          <a:spcPct val="120000"/>
                        </a:lnSpc>
                        <a:spcBef>
                          <a:spcPct val="20000"/>
                        </a:spcBef>
                        <a:spcAft>
                          <a:spcPct val="0"/>
                        </a:spcAft>
                        <a:buClr>
                          <a:schemeClr val="accent1"/>
                        </a:buClr>
                        <a:buFont typeface="Wingdings" panose="05000000000000000000" pitchFamily="2" charset="2"/>
                        <a:buNone/>
                      </a:pPr>
                      <a:r>
                        <a:rPr lang="en-US" altLang="x-none" sz="8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rPr>
                        <a:t>Back Pad Assy</a:t>
                      </a:r>
                      <a:endParaRPr lang="en-US" altLang="x-none" sz="8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78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indent="0" algn="ctr" eaLnBrk="1" fontAlgn="base" latinLnBrk="1" hangingPunct="1">
                        <a:lnSpc>
                          <a:spcPct val="120000"/>
                        </a:lnSpc>
                        <a:spcBef>
                          <a:spcPct val="20000"/>
                        </a:spcBef>
                        <a:spcAft>
                          <a:spcPct val="0"/>
                        </a:spcAft>
                        <a:buClr>
                          <a:schemeClr val="accent1"/>
                        </a:buClr>
                        <a:buFont typeface="Wingdings" panose="05000000000000000000" pitchFamily="2" charset="2"/>
                        <a:buNone/>
                      </a:pPr>
                      <a:r>
                        <a:rPr lang="en-US" altLang="x-none" sz="8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rPr>
                        <a:t>1</a:t>
                      </a:r>
                      <a:endParaRPr lang="en-US" altLang="x-none" sz="8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39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indent="0" algn="ctr" eaLnBrk="1" fontAlgn="base" latinLnBrk="1" hangingPunct="1">
                        <a:lnSpc>
                          <a:spcPct val="120000"/>
                        </a:lnSpc>
                        <a:spcBef>
                          <a:spcPct val="20000"/>
                        </a:spcBef>
                        <a:spcAft>
                          <a:spcPct val="0"/>
                        </a:spcAft>
                        <a:buClr>
                          <a:schemeClr val="accent1"/>
                        </a:buClr>
                        <a:buFont typeface="Wingdings" panose="05000000000000000000" pitchFamily="2" charset="2"/>
                        <a:buNone/>
                      </a:pPr>
                      <a:endParaRPr sz="800" b="0" baseline="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39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r>
              <a:tr h="188595">
                <a:tc vMerge="1">
                  <a:tcP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tcPr>
                </a:tc>
                <a:tc>
                  <a:txBody>
                    <a:bodyPr/>
                    <a:p>
                      <a:pPr marL="0" lvl="0" indent="0" algn="ctr" eaLnBrk="1" fontAlgn="base" latinLnBrk="1" hangingPunct="1">
                        <a:lnSpc>
                          <a:spcPct val="120000"/>
                        </a:lnSpc>
                        <a:spcBef>
                          <a:spcPct val="20000"/>
                        </a:spcBef>
                        <a:spcAft>
                          <a:spcPct val="0"/>
                        </a:spcAft>
                        <a:buClr>
                          <a:schemeClr val="accent1"/>
                        </a:buClr>
                        <a:buFont typeface="Wingdings" panose="05000000000000000000" pitchFamily="2" charset="2"/>
                        <a:buNone/>
                      </a:pPr>
                      <a:r>
                        <a:rPr lang="en-US" altLang="x-none" sz="8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rPr>
                        <a:t>4</a:t>
                      </a:r>
                      <a:endParaRPr lang="en-US" altLang="x-none" sz="8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19500" marR="195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indent="0" algn="l" eaLnBrk="1" fontAlgn="base" latinLnBrk="1" hangingPunct="1">
                        <a:lnSpc>
                          <a:spcPct val="120000"/>
                        </a:lnSpc>
                        <a:spcBef>
                          <a:spcPct val="20000"/>
                        </a:spcBef>
                        <a:spcAft>
                          <a:spcPct val="0"/>
                        </a:spcAft>
                        <a:buClr>
                          <a:schemeClr val="accent1"/>
                        </a:buClr>
                        <a:buFont typeface="Wingdings" panose="05000000000000000000" pitchFamily="2" charset="2"/>
                        <a:buNone/>
                      </a:pPr>
                      <a:r>
                        <a:rPr lang="zh-CN" altLang="en-US" sz="800" b="0" dirty="0">
                          <a:latin typeface="微软雅黑" panose="020B0503020204020204" pitchFamily="34" charset="-122"/>
                          <a:ea typeface="微软雅黑" panose="020B0503020204020204" pitchFamily="34" charset="-122"/>
                        </a:rPr>
                        <a:t>安全带总成</a:t>
                      </a:r>
                      <a:endParaRPr lang="zh-CN" altLang="en-US" sz="800" b="0" dirty="0">
                        <a:latin typeface="微软雅黑" panose="020B0503020204020204" pitchFamily="34" charset="-122"/>
                        <a:ea typeface="微软雅黑" panose="020B0503020204020204" pitchFamily="34" charset="-122"/>
                      </a:endParaRPr>
                    </a:p>
                  </a:txBody>
                  <a:tcPr marL="78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indent="0" algn="l" eaLnBrk="1" fontAlgn="base" latinLnBrk="1" hangingPunct="1">
                        <a:lnSpc>
                          <a:spcPct val="120000"/>
                        </a:lnSpc>
                        <a:spcBef>
                          <a:spcPct val="20000"/>
                        </a:spcBef>
                        <a:spcAft>
                          <a:spcPct val="0"/>
                        </a:spcAft>
                        <a:buClr>
                          <a:schemeClr val="accent1"/>
                        </a:buClr>
                        <a:buFont typeface="Wingdings" panose="05000000000000000000" pitchFamily="2" charset="2"/>
                        <a:buNone/>
                      </a:pPr>
                      <a:r>
                        <a:rPr lang="en-US" altLang="x-none" sz="8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rPr>
                        <a:t>Saft Belt assy</a:t>
                      </a:r>
                      <a:endParaRPr lang="en-US" altLang="x-none" sz="8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78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indent="0" algn="ctr" eaLnBrk="1" fontAlgn="base" latinLnBrk="1" hangingPunct="1">
                        <a:lnSpc>
                          <a:spcPct val="120000"/>
                        </a:lnSpc>
                        <a:spcBef>
                          <a:spcPct val="20000"/>
                        </a:spcBef>
                        <a:spcAft>
                          <a:spcPct val="0"/>
                        </a:spcAft>
                        <a:buClr>
                          <a:schemeClr val="accent1"/>
                        </a:buClr>
                        <a:buFont typeface="Wingdings" panose="05000000000000000000" pitchFamily="2" charset="2"/>
                        <a:buNone/>
                      </a:pPr>
                      <a:r>
                        <a:rPr lang="en-US" altLang="x-none" sz="8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rPr>
                        <a:t>1</a:t>
                      </a:r>
                      <a:endParaRPr lang="en-US" altLang="x-none" sz="8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39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indent="0" algn="ctr" eaLnBrk="1" fontAlgn="base" latinLnBrk="1" hangingPunct="1">
                        <a:lnSpc>
                          <a:spcPct val="120000"/>
                        </a:lnSpc>
                        <a:spcBef>
                          <a:spcPct val="20000"/>
                        </a:spcBef>
                        <a:spcAft>
                          <a:spcPct val="0"/>
                        </a:spcAft>
                        <a:buClr>
                          <a:schemeClr val="accent1"/>
                        </a:buClr>
                        <a:buFont typeface="Wingdings" panose="05000000000000000000" pitchFamily="2" charset="2"/>
                        <a:buNone/>
                      </a:pPr>
                      <a:endParaRPr sz="800" b="0" baseline="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39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r>
              <a:tr h="187960">
                <a:tc vMerge="1">
                  <a:tcP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tcPr>
                </a:tc>
                <a:tc>
                  <a:txBody>
                    <a:bodyPr/>
                    <a:p>
                      <a:pPr marL="0" lvl="0" indent="0" algn="ctr" eaLnBrk="1" fontAlgn="base" latinLnBrk="1" hangingPunct="1">
                        <a:lnSpc>
                          <a:spcPct val="120000"/>
                        </a:lnSpc>
                        <a:spcBef>
                          <a:spcPct val="20000"/>
                        </a:spcBef>
                        <a:spcAft>
                          <a:spcPct val="0"/>
                        </a:spcAft>
                        <a:buClr>
                          <a:schemeClr val="accent1"/>
                        </a:buClr>
                        <a:buFont typeface="Wingdings" panose="05000000000000000000" pitchFamily="2" charset="2"/>
                        <a:buNone/>
                      </a:pPr>
                      <a:r>
                        <a:rPr lang="en-US" altLang="x-none" sz="8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rPr>
                        <a:t>5</a:t>
                      </a:r>
                      <a:endParaRPr lang="en-US" altLang="x-none" sz="8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19500" marR="195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indent="0" algn="l" eaLnBrk="1" fontAlgn="base" latinLnBrk="1" hangingPunct="1">
                        <a:lnSpc>
                          <a:spcPct val="120000"/>
                        </a:lnSpc>
                        <a:spcBef>
                          <a:spcPct val="20000"/>
                        </a:spcBef>
                        <a:spcAft>
                          <a:spcPct val="0"/>
                        </a:spcAft>
                        <a:buClr>
                          <a:schemeClr val="accent1"/>
                        </a:buClr>
                        <a:buFont typeface="Wingdings" panose="05000000000000000000" pitchFamily="2" charset="2"/>
                        <a:buNone/>
                      </a:pPr>
                      <a:r>
                        <a:rPr lang="en-US" altLang="zh-CN" sz="800" b="0" dirty="0">
                          <a:latin typeface="微软雅黑" panose="020B0503020204020204" pitchFamily="34" charset="-122"/>
                          <a:ea typeface="微软雅黑" panose="020B0503020204020204" pitchFamily="34" charset="-122"/>
                        </a:rPr>
                        <a:t>4</a:t>
                      </a:r>
                      <a:r>
                        <a:rPr lang="zh-CN" altLang="en-US" sz="800" b="0" dirty="0">
                          <a:latin typeface="微软雅黑" panose="020B0503020204020204" pitchFamily="34" charset="-122"/>
                          <a:ea typeface="微软雅黑" panose="020B0503020204020204" pitchFamily="34" charset="-122"/>
                        </a:rPr>
                        <a:t>向腰托</a:t>
                      </a:r>
                      <a:endParaRPr lang="zh-CN" altLang="en-US" sz="800" b="0" dirty="0">
                        <a:latin typeface="微软雅黑" panose="020B0503020204020204" pitchFamily="34" charset="-122"/>
                        <a:ea typeface="微软雅黑" panose="020B0503020204020204" pitchFamily="34" charset="-122"/>
                      </a:endParaRPr>
                    </a:p>
                  </a:txBody>
                  <a:tcPr marL="78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indent="0" algn="l" eaLnBrk="1" fontAlgn="base" latinLnBrk="1" hangingPunct="1">
                        <a:lnSpc>
                          <a:spcPct val="120000"/>
                        </a:lnSpc>
                        <a:spcBef>
                          <a:spcPct val="20000"/>
                        </a:spcBef>
                        <a:spcAft>
                          <a:spcPct val="0"/>
                        </a:spcAft>
                        <a:buClr>
                          <a:schemeClr val="accent1"/>
                        </a:buClr>
                        <a:buFont typeface="Wingdings" panose="05000000000000000000" pitchFamily="2" charset="2"/>
                        <a:buNone/>
                      </a:pPr>
                      <a:r>
                        <a:rPr lang="en-US" altLang="x-none" sz="8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rPr>
                        <a:t>4-Way Lumbar Support</a:t>
                      </a:r>
                      <a:endParaRPr lang="en-US" altLang="x-none" sz="8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78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indent="0" algn="ctr" eaLnBrk="1" fontAlgn="base" latinLnBrk="1" hangingPunct="1">
                        <a:lnSpc>
                          <a:spcPct val="120000"/>
                        </a:lnSpc>
                        <a:spcBef>
                          <a:spcPct val="20000"/>
                        </a:spcBef>
                        <a:spcAft>
                          <a:spcPct val="0"/>
                        </a:spcAft>
                        <a:buClr>
                          <a:schemeClr val="accent1"/>
                        </a:buClr>
                        <a:buFont typeface="Wingdings" panose="05000000000000000000" pitchFamily="2" charset="2"/>
                        <a:buNone/>
                      </a:pPr>
                      <a:r>
                        <a:rPr lang="en-US" altLang="x-none" sz="8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rPr>
                        <a:t>1</a:t>
                      </a:r>
                      <a:endParaRPr lang="en-US" altLang="x-none" sz="8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39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indent="0" algn="ctr" eaLnBrk="1" fontAlgn="base" latinLnBrk="1" hangingPunct="1">
                        <a:lnSpc>
                          <a:spcPct val="104000"/>
                        </a:lnSpc>
                        <a:spcBef>
                          <a:spcPct val="20000"/>
                        </a:spcBef>
                        <a:spcAft>
                          <a:spcPct val="0"/>
                        </a:spcAft>
                        <a:buClr>
                          <a:schemeClr val="accent1"/>
                        </a:buClr>
                        <a:buFont typeface="Wingdings" panose="05000000000000000000" pitchFamily="2" charset="2"/>
                        <a:buNone/>
                      </a:pPr>
                      <a:endParaRPr sz="800" b="0" baseline="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39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r>
              <a:tr h="187325">
                <a:tc vMerge="1">
                  <a:tcP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tcPr>
                </a:tc>
                <a:tc>
                  <a:txBody>
                    <a:bodyPr/>
                    <a:p>
                      <a:pPr marL="0" lvl="0" indent="0" algn="ctr" eaLnBrk="1" fontAlgn="base" latinLnBrk="1" hangingPunct="1">
                        <a:lnSpc>
                          <a:spcPct val="120000"/>
                        </a:lnSpc>
                        <a:spcBef>
                          <a:spcPct val="20000"/>
                        </a:spcBef>
                        <a:spcAft>
                          <a:spcPct val="0"/>
                        </a:spcAft>
                        <a:buClr>
                          <a:schemeClr val="accent1"/>
                        </a:buClr>
                        <a:buFont typeface="Wingdings" panose="05000000000000000000" pitchFamily="2" charset="2"/>
                        <a:buNone/>
                      </a:pPr>
                      <a:r>
                        <a:rPr lang="en-US" altLang="x-none" sz="8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rPr>
                        <a:t>6</a:t>
                      </a:r>
                      <a:endParaRPr lang="en-US" altLang="x-none" sz="8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19500" marR="195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indent="0" algn="l" eaLnBrk="1" fontAlgn="base" latinLnBrk="1" hangingPunct="1">
                        <a:lnSpc>
                          <a:spcPct val="120000"/>
                        </a:lnSpc>
                        <a:spcBef>
                          <a:spcPct val="20000"/>
                        </a:spcBef>
                        <a:spcAft>
                          <a:spcPct val="0"/>
                        </a:spcAft>
                        <a:buClr>
                          <a:schemeClr val="accent1"/>
                        </a:buClr>
                        <a:buFont typeface="Wingdings" panose="05000000000000000000" pitchFamily="2" charset="2"/>
                        <a:buNone/>
                      </a:pPr>
                      <a:r>
                        <a:rPr lang="zh-CN" altLang="en-US" sz="8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rPr>
                        <a:t>靠背骨架总成</a:t>
                      </a:r>
                      <a:endParaRPr lang="zh-CN" altLang="en-US" sz="8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78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indent="0" algn="l" eaLnBrk="1" fontAlgn="base" latinLnBrk="1" hangingPunct="1">
                        <a:lnSpc>
                          <a:spcPct val="120000"/>
                        </a:lnSpc>
                        <a:spcBef>
                          <a:spcPct val="20000"/>
                        </a:spcBef>
                        <a:spcAft>
                          <a:spcPct val="0"/>
                        </a:spcAft>
                        <a:buClr>
                          <a:schemeClr val="accent1"/>
                        </a:buClr>
                        <a:buFont typeface="Wingdings" panose="05000000000000000000" pitchFamily="2" charset="2"/>
                        <a:buNone/>
                      </a:pPr>
                      <a:r>
                        <a:rPr lang="en-US" altLang="x-none" sz="8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rPr>
                        <a:t>Back Frame Assy</a:t>
                      </a:r>
                      <a:endParaRPr lang="en-US" altLang="x-none" sz="8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78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indent="0" algn="ctr" eaLnBrk="1" fontAlgn="base" latinLnBrk="1" hangingPunct="1">
                        <a:lnSpc>
                          <a:spcPct val="120000"/>
                        </a:lnSpc>
                        <a:spcBef>
                          <a:spcPct val="20000"/>
                        </a:spcBef>
                        <a:spcAft>
                          <a:spcPct val="0"/>
                        </a:spcAft>
                        <a:buClr>
                          <a:schemeClr val="accent1"/>
                        </a:buClr>
                        <a:buFont typeface="Wingdings" panose="05000000000000000000" pitchFamily="2" charset="2"/>
                        <a:buNone/>
                      </a:pPr>
                      <a:r>
                        <a:rPr lang="en-US" altLang="x-none" sz="8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rPr>
                        <a:t>1</a:t>
                      </a:r>
                      <a:endParaRPr lang="en-US" altLang="x-none" sz="8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39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indent="0" algn="ctr" eaLnBrk="1" fontAlgn="base" latinLnBrk="1" hangingPunct="1">
                        <a:lnSpc>
                          <a:spcPct val="120000"/>
                        </a:lnSpc>
                        <a:spcBef>
                          <a:spcPct val="20000"/>
                        </a:spcBef>
                        <a:spcAft>
                          <a:spcPct val="0"/>
                        </a:spcAft>
                        <a:buClr>
                          <a:schemeClr val="accent1"/>
                        </a:buClr>
                        <a:buFont typeface="Wingdings" panose="05000000000000000000" pitchFamily="2" charset="2"/>
                        <a:buNone/>
                      </a:pPr>
                      <a:endParaRPr sz="800" b="0" baseline="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39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r>
              <a:tr h="187960">
                <a:tc vMerge="1">
                  <a:tcP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tcPr>
                </a:tc>
                <a:tc>
                  <a:txBody>
                    <a:bodyPr/>
                    <a:p>
                      <a:pPr marL="0" lvl="0" indent="0" algn="ctr" eaLnBrk="1" fontAlgn="base" latinLnBrk="1" hangingPunct="1">
                        <a:lnSpc>
                          <a:spcPct val="120000"/>
                        </a:lnSpc>
                        <a:spcBef>
                          <a:spcPct val="20000"/>
                        </a:spcBef>
                        <a:spcAft>
                          <a:spcPct val="0"/>
                        </a:spcAft>
                        <a:buClr>
                          <a:schemeClr val="accent1"/>
                        </a:buClr>
                        <a:buFont typeface="Wingdings" panose="05000000000000000000" pitchFamily="2" charset="2"/>
                        <a:buNone/>
                      </a:pPr>
                      <a:r>
                        <a:rPr lang="en-US" altLang="x-none" sz="8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rPr>
                        <a:t>7</a:t>
                      </a:r>
                      <a:endParaRPr lang="en-US" altLang="x-none" sz="8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19500" marR="195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indent="0" algn="l" eaLnBrk="1" fontAlgn="base" latinLnBrk="1" hangingPunct="1">
                        <a:lnSpc>
                          <a:spcPct val="120000"/>
                        </a:lnSpc>
                        <a:spcBef>
                          <a:spcPct val="20000"/>
                        </a:spcBef>
                        <a:spcAft>
                          <a:spcPct val="0"/>
                        </a:spcAft>
                        <a:buClr>
                          <a:schemeClr val="accent1"/>
                        </a:buClr>
                        <a:buFont typeface="Wingdings" panose="05000000000000000000" pitchFamily="2" charset="2"/>
                        <a:buNone/>
                      </a:pPr>
                      <a:r>
                        <a:rPr lang="zh-CN" altLang="en-US" sz="800" b="0" dirty="0">
                          <a:latin typeface="微软雅黑" panose="020B0503020204020204" pitchFamily="34" charset="-122"/>
                          <a:ea typeface="微软雅黑" panose="020B0503020204020204" pitchFamily="34" charset="-122"/>
                        </a:rPr>
                        <a:t>安全带前罩壳</a:t>
                      </a:r>
                      <a:endParaRPr lang="zh-CN" altLang="en-US" sz="800" b="0" dirty="0">
                        <a:latin typeface="微软雅黑" panose="020B0503020204020204" pitchFamily="34" charset="-122"/>
                        <a:ea typeface="微软雅黑" panose="020B0503020204020204" pitchFamily="34" charset="-122"/>
                      </a:endParaRPr>
                    </a:p>
                  </a:txBody>
                  <a:tcPr marL="78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indent="0" algn="l" eaLnBrk="1" fontAlgn="base" latinLnBrk="1" hangingPunct="1">
                        <a:lnSpc>
                          <a:spcPct val="120000"/>
                        </a:lnSpc>
                        <a:spcBef>
                          <a:spcPct val="20000"/>
                        </a:spcBef>
                        <a:spcAft>
                          <a:spcPct val="0"/>
                        </a:spcAft>
                        <a:buClr>
                          <a:schemeClr val="accent1"/>
                        </a:buClr>
                        <a:buFont typeface="Wingdings" panose="05000000000000000000" pitchFamily="2" charset="2"/>
                        <a:buNone/>
                      </a:pPr>
                      <a:r>
                        <a:rPr lang="en-US" altLang="x-none" sz="800" b="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rPr>
                        <a:t>Front Shield cover for Saft belt </a:t>
                      </a:r>
                      <a:endParaRPr lang="en-US" altLang="x-none" sz="8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78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indent="0" algn="ctr" eaLnBrk="1" fontAlgn="base" latinLnBrk="1" hangingPunct="1">
                        <a:lnSpc>
                          <a:spcPct val="120000"/>
                        </a:lnSpc>
                        <a:spcBef>
                          <a:spcPct val="20000"/>
                        </a:spcBef>
                        <a:spcAft>
                          <a:spcPct val="0"/>
                        </a:spcAft>
                        <a:buClr>
                          <a:schemeClr val="accent1"/>
                        </a:buClr>
                        <a:buFont typeface="Wingdings" panose="05000000000000000000" pitchFamily="2" charset="2"/>
                        <a:buNone/>
                      </a:pPr>
                      <a:r>
                        <a:rPr lang="en-US" altLang="x-none" sz="8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rPr>
                        <a:t>1</a:t>
                      </a:r>
                      <a:endParaRPr lang="en-US" altLang="x-none" sz="8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39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indent="0" algn="ctr" eaLnBrk="1" fontAlgn="base" latinLnBrk="1" hangingPunct="1">
                        <a:lnSpc>
                          <a:spcPct val="104000"/>
                        </a:lnSpc>
                        <a:spcBef>
                          <a:spcPct val="20000"/>
                        </a:spcBef>
                        <a:spcAft>
                          <a:spcPct val="0"/>
                        </a:spcAft>
                        <a:buClr>
                          <a:schemeClr val="accent1"/>
                        </a:buClr>
                        <a:buFont typeface="Wingdings" panose="05000000000000000000" pitchFamily="2" charset="2"/>
                        <a:buNone/>
                      </a:pPr>
                      <a:endParaRPr sz="800" b="0" baseline="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39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r>
              <a:tr h="188595">
                <a:tc vMerge="1">
                  <a:tcP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tcPr>
                </a:tc>
                <a:tc>
                  <a:txBody>
                    <a:bodyPr/>
                    <a:p>
                      <a:pPr marL="0" lvl="0" indent="0" algn="ctr" eaLnBrk="1" fontAlgn="base" latinLnBrk="1" hangingPunct="1">
                        <a:lnSpc>
                          <a:spcPct val="120000"/>
                        </a:lnSpc>
                        <a:spcBef>
                          <a:spcPct val="20000"/>
                        </a:spcBef>
                        <a:spcAft>
                          <a:spcPct val="0"/>
                        </a:spcAft>
                        <a:buClr>
                          <a:schemeClr val="accent1"/>
                        </a:buClr>
                        <a:buFont typeface="Wingdings" panose="05000000000000000000" pitchFamily="2" charset="2"/>
                        <a:buNone/>
                      </a:pPr>
                      <a:r>
                        <a:rPr lang="en-US" altLang="x-none" sz="8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rPr>
                        <a:t>8</a:t>
                      </a:r>
                      <a:endParaRPr lang="en-US" altLang="x-none" sz="8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19500" marR="195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indent="0" algn="l" eaLnBrk="1" fontAlgn="base" latinLnBrk="1" hangingPunct="1">
                        <a:lnSpc>
                          <a:spcPct val="120000"/>
                        </a:lnSpc>
                        <a:spcBef>
                          <a:spcPct val="20000"/>
                        </a:spcBef>
                        <a:spcAft>
                          <a:spcPct val="0"/>
                        </a:spcAft>
                        <a:buClr>
                          <a:schemeClr val="accent1"/>
                        </a:buClr>
                        <a:buFont typeface="Wingdings" panose="05000000000000000000" pitchFamily="2" charset="2"/>
                        <a:buNone/>
                      </a:pPr>
                      <a:r>
                        <a:rPr lang="zh-CN" altLang="en-US" sz="800" b="0" dirty="0">
                          <a:latin typeface="微软雅黑" panose="020B0503020204020204" pitchFamily="34" charset="-122"/>
                          <a:ea typeface="微软雅黑" panose="020B0503020204020204" pitchFamily="34" charset="-122"/>
                        </a:rPr>
                        <a:t>安全带后罩壳</a:t>
                      </a:r>
                      <a:endParaRPr lang="zh-CN" altLang="en-US" sz="800" b="0" dirty="0">
                        <a:latin typeface="微软雅黑" panose="020B0503020204020204" pitchFamily="34" charset="-122"/>
                        <a:ea typeface="微软雅黑" panose="020B0503020204020204" pitchFamily="34" charset="-122"/>
                      </a:endParaRPr>
                    </a:p>
                  </a:txBody>
                  <a:tcPr marL="78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indent="0" algn="l" eaLnBrk="1" fontAlgn="base" latinLnBrk="1" hangingPunct="1">
                        <a:lnSpc>
                          <a:spcPct val="120000"/>
                        </a:lnSpc>
                        <a:spcBef>
                          <a:spcPct val="20000"/>
                        </a:spcBef>
                        <a:spcAft>
                          <a:spcPct val="0"/>
                        </a:spcAft>
                        <a:buClr>
                          <a:schemeClr val="accent1"/>
                        </a:buClr>
                        <a:buFont typeface="Wingdings" panose="05000000000000000000" pitchFamily="2" charset="2"/>
                        <a:buNone/>
                      </a:pPr>
                      <a:r>
                        <a:rPr lang="en-US" altLang="x-none" sz="8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rPr>
                        <a:t>Back Shield cover for Saft belt </a:t>
                      </a:r>
                      <a:endParaRPr lang="en-US" altLang="x-none" sz="8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78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indent="0" algn="ctr" eaLnBrk="1" fontAlgn="base" latinLnBrk="1" hangingPunct="1">
                        <a:lnSpc>
                          <a:spcPct val="120000"/>
                        </a:lnSpc>
                        <a:spcBef>
                          <a:spcPct val="20000"/>
                        </a:spcBef>
                        <a:spcAft>
                          <a:spcPct val="0"/>
                        </a:spcAft>
                        <a:buClr>
                          <a:schemeClr val="accent1"/>
                        </a:buClr>
                        <a:buFont typeface="Wingdings" panose="05000000000000000000" pitchFamily="2" charset="2"/>
                        <a:buNone/>
                      </a:pPr>
                      <a:r>
                        <a:rPr lang="en-US" altLang="x-none" sz="8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rPr>
                        <a:t>1</a:t>
                      </a:r>
                      <a:endParaRPr lang="en-US" altLang="x-none" sz="8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39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indent="0" algn="ctr" eaLnBrk="1" fontAlgn="base" latinLnBrk="1" hangingPunct="1">
                        <a:lnSpc>
                          <a:spcPct val="120000"/>
                        </a:lnSpc>
                        <a:spcBef>
                          <a:spcPct val="20000"/>
                        </a:spcBef>
                        <a:spcAft>
                          <a:spcPct val="0"/>
                        </a:spcAft>
                        <a:buClr>
                          <a:schemeClr val="accent1"/>
                        </a:buClr>
                        <a:buFont typeface="Wingdings" panose="05000000000000000000" pitchFamily="2" charset="2"/>
                        <a:buNone/>
                      </a:pPr>
                      <a:endParaRPr sz="800" b="0" baseline="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39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r>
              <a:tr h="187325">
                <a:tc vMerge="1">
                  <a:tcP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tcPr>
                </a:tc>
                <a:tc>
                  <a:txBody>
                    <a:bodyPr/>
                    <a:p>
                      <a:pPr marL="0" lvl="0" indent="0" algn="ctr" eaLnBrk="1" fontAlgn="base" latinLnBrk="1" hangingPunct="1">
                        <a:lnSpc>
                          <a:spcPct val="120000"/>
                        </a:lnSpc>
                        <a:spcBef>
                          <a:spcPct val="20000"/>
                        </a:spcBef>
                        <a:spcAft>
                          <a:spcPct val="0"/>
                        </a:spcAft>
                        <a:buClr>
                          <a:schemeClr val="accent1"/>
                        </a:buClr>
                        <a:buFont typeface="Wingdings" panose="05000000000000000000" pitchFamily="2" charset="2"/>
                        <a:buNone/>
                      </a:pPr>
                      <a:r>
                        <a:rPr lang="en-US" altLang="x-none" sz="8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rPr>
                        <a:t>9</a:t>
                      </a:r>
                      <a:endParaRPr lang="en-US" altLang="x-none" sz="8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19500" marR="195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indent="0" algn="l" eaLnBrk="1" fontAlgn="base" latinLnBrk="1" hangingPunct="1">
                        <a:lnSpc>
                          <a:spcPct val="120000"/>
                        </a:lnSpc>
                        <a:spcBef>
                          <a:spcPct val="20000"/>
                        </a:spcBef>
                        <a:spcAft>
                          <a:spcPct val="0"/>
                        </a:spcAft>
                        <a:buClr>
                          <a:schemeClr val="accent1"/>
                        </a:buClr>
                        <a:buFont typeface="Wingdings" panose="05000000000000000000" pitchFamily="2" charset="2"/>
                        <a:buNone/>
                      </a:pPr>
                      <a:r>
                        <a:rPr lang="zh-CN" altLang="en-US" sz="800" b="0" dirty="0">
                          <a:latin typeface="微软雅黑" panose="020B0503020204020204" pitchFamily="34" charset="-122"/>
                          <a:ea typeface="微软雅黑" panose="020B0503020204020204" pitchFamily="34" charset="-122"/>
                        </a:rPr>
                        <a:t>内侧罩壳</a:t>
                      </a:r>
                      <a:endParaRPr lang="zh-CN" altLang="en-US" sz="800" b="0" dirty="0">
                        <a:latin typeface="微软雅黑" panose="020B0503020204020204" pitchFamily="34" charset="-122"/>
                        <a:ea typeface="微软雅黑" panose="020B0503020204020204" pitchFamily="34" charset="-122"/>
                      </a:endParaRPr>
                    </a:p>
                  </a:txBody>
                  <a:tcPr marL="78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indent="0" algn="l" eaLnBrk="1" fontAlgn="base" latinLnBrk="1" hangingPunct="1">
                        <a:lnSpc>
                          <a:spcPct val="120000"/>
                        </a:lnSpc>
                        <a:spcBef>
                          <a:spcPct val="20000"/>
                        </a:spcBef>
                        <a:spcAft>
                          <a:spcPct val="0"/>
                        </a:spcAft>
                        <a:buClr>
                          <a:schemeClr val="accent1"/>
                        </a:buClr>
                        <a:buFont typeface="Wingdings" panose="05000000000000000000" pitchFamily="2" charset="2"/>
                        <a:buNone/>
                      </a:pPr>
                      <a:r>
                        <a:rPr lang="en-US" altLang="x-none" sz="800" b="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rPr>
                        <a:t>Shield Cover Inner</a:t>
                      </a:r>
                      <a:endParaRPr lang="en-US" altLang="x-none" sz="8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78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indent="0" algn="ctr" eaLnBrk="1" fontAlgn="base" latinLnBrk="1" hangingPunct="1">
                        <a:lnSpc>
                          <a:spcPct val="120000"/>
                        </a:lnSpc>
                        <a:spcBef>
                          <a:spcPct val="20000"/>
                        </a:spcBef>
                        <a:spcAft>
                          <a:spcPct val="0"/>
                        </a:spcAft>
                        <a:buClr>
                          <a:schemeClr val="accent1"/>
                        </a:buClr>
                        <a:buFont typeface="Wingdings" panose="05000000000000000000" pitchFamily="2" charset="2"/>
                        <a:buNone/>
                      </a:pPr>
                      <a:r>
                        <a:rPr lang="en-US" altLang="x-none" sz="8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rPr>
                        <a:t>1</a:t>
                      </a:r>
                      <a:endParaRPr lang="en-US" altLang="x-none" sz="8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39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indent="0" algn="ctr" eaLnBrk="1" fontAlgn="base" latinLnBrk="1" hangingPunct="1">
                        <a:lnSpc>
                          <a:spcPct val="120000"/>
                        </a:lnSpc>
                        <a:spcBef>
                          <a:spcPct val="20000"/>
                        </a:spcBef>
                        <a:spcAft>
                          <a:spcPct val="0"/>
                        </a:spcAft>
                        <a:buClr>
                          <a:schemeClr val="accent1"/>
                        </a:buClr>
                        <a:buFont typeface="Wingdings" panose="05000000000000000000" pitchFamily="2" charset="2"/>
                        <a:buNone/>
                      </a:pPr>
                      <a:endParaRPr sz="800" b="0" baseline="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39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r>
              <a:tr h="187960">
                <a:tc vMerge="1">
                  <a:tcP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tcPr>
                </a:tc>
                <a:tc>
                  <a:txBody>
                    <a:bodyPr/>
                    <a:p>
                      <a:pPr marL="0" lvl="0" indent="0" algn="ctr" eaLnBrk="1" fontAlgn="base" latinLnBrk="1" hangingPunct="1">
                        <a:lnSpc>
                          <a:spcPct val="120000"/>
                        </a:lnSpc>
                        <a:spcBef>
                          <a:spcPct val="20000"/>
                        </a:spcBef>
                        <a:spcAft>
                          <a:spcPct val="0"/>
                        </a:spcAft>
                        <a:buClr>
                          <a:schemeClr val="accent1"/>
                        </a:buClr>
                        <a:buFont typeface="Wingdings" panose="05000000000000000000" pitchFamily="2" charset="2"/>
                        <a:buNone/>
                      </a:pPr>
                      <a:r>
                        <a:rPr lang="en-US" altLang="x-none" sz="8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rPr>
                        <a:t>10</a:t>
                      </a:r>
                      <a:endParaRPr lang="en-US" altLang="x-none" sz="8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19500" marR="195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indent="0" algn="l" eaLnBrk="1" fontAlgn="base" latinLnBrk="1" hangingPunct="1">
                        <a:lnSpc>
                          <a:spcPct val="120000"/>
                        </a:lnSpc>
                        <a:spcBef>
                          <a:spcPct val="20000"/>
                        </a:spcBef>
                        <a:spcAft>
                          <a:spcPct val="0"/>
                        </a:spcAft>
                        <a:buClr>
                          <a:schemeClr val="accent1"/>
                        </a:buClr>
                        <a:buFont typeface="Wingdings" panose="05000000000000000000" pitchFamily="2" charset="2"/>
                        <a:buNone/>
                      </a:pPr>
                      <a:r>
                        <a:rPr lang="zh-CN" altLang="en-US" sz="800" b="0" dirty="0">
                          <a:latin typeface="微软雅黑" panose="020B0503020204020204" pitchFamily="34" charset="-122"/>
                          <a:ea typeface="微软雅黑" panose="020B0503020204020204" pitchFamily="34" charset="-122"/>
                        </a:rPr>
                        <a:t>坐垫面套总成</a:t>
                      </a:r>
                      <a:endParaRPr lang="zh-CN" altLang="en-US" sz="800" b="0" dirty="0">
                        <a:latin typeface="微软雅黑" panose="020B0503020204020204" pitchFamily="34" charset="-122"/>
                        <a:ea typeface="微软雅黑" panose="020B0503020204020204" pitchFamily="34" charset="-122"/>
                      </a:endParaRPr>
                    </a:p>
                  </a:txBody>
                  <a:tcPr marL="78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indent="0" algn="l" eaLnBrk="1" fontAlgn="base" latinLnBrk="1" hangingPunct="1">
                        <a:lnSpc>
                          <a:spcPct val="120000"/>
                        </a:lnSpc>
                        <a:spcBef>
                          <a:spcPct val="20000"/>
                        </a:spcBef>
                        <a:spcAft>
                          <a:spcPct val="0"/>
                        </a:spcAft>
                        <a:buClr>
                          <a:schemeClr val="accent1"/>
                        </a:buClr>
                        <a:buFont typeface="Wingdings" panose="05000000000000000000" pitchFamily="2" charset="2"/>
                        <a:buNone/>
                      </a:pPr>
                      <a:r>
                        <a:rPr lang="en-US" altLang="x-none" sz="8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rPr>
                        <a:t>Coushion Covering Assy</a:t>
                      </a:r>
                      <a:endParaRPr lang="en-US" altLang="x-none" sz="8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78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indent="0" algn="ctr" eaLnBrk="1" fontAlgn="base" latinLnBrk="1" hangingPunct="1">
                        <a:lnSpc>
                          <a:spcPct val="120000"/>
                        </a:lnSpc>
                        <a:spcBef>
                          <a:spcPct val="20000"/>
                        </a:spcBef>
                        <a:spcAft>
                          <a:spcPct val="0"/>
                        </a:spcAft>
                        <a:buClr>
                          <a:schemeClr val="accent1"/>
                        </a:buClr>
                        <a:buFont typeface="Wingdings" panose="05000000000000000000" pitchFamily="2" charset="2"/>
                        <a:buNone/>
                      </a:pPr>
                      <a:r>
                        <a:rPr lang="en-US" altLang="x-none" sz="8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rPr>
                        <a:t>1</a:t>
                      </a:r>
                      <a:endParaRPr lang="en-US" altLang="x-none" sz="8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39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indent="0" algn="ctr" eaLnBrk="1" fontAlgn="base" latinLnBrk="1" hangingPunct="1">
                        <a:lnSpc>
                          <a:spcPct val="120000"/>
                        </a:lnSpc>
                        <a:spcBef>
                          <a:spcPct val="20000"/>
                        </a:spcBef>
                        <a:spcAft>
                          <a:spcPct val="0"/>
                        </a:spcAft>
                        <a:buClr>
                          <a:schemeClr val="accent1"/>
                        </a:buClr>
                        <a:buFont typeface="Wingdings" panose="05000000000000000000" pitchFamily="2" charset="2"/>
                        <a:buNone/>
                      </a:pPr>
                      <a:endParaRPr sz="800" b="0" baseline="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39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r>
              <a:tr h="187325">
                <a:tc vMerge="1">
                  <a:tcP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tcPr>
                </a:tc>
                <a:tc>
                  <a:txBody>
                    <a:bodyPr/>
                    <a:p>
                      <a:pPr marL="0" lvl="0" indent="0" algn="ctr" eaLnBrk="1" fontAlgn="base" latinLnBrk="1" hangingPunct="1">
                        <a:lnSpc>
                          <a:spcPct val="120000"/>
                        </a:lnSpc>
                        <a:spcBef>
                          <a:spcPct val="20000"/>
                        </a:spcBef>
                        <a:spcAft>
                          <a:spcPct val="0"/>
                        </a:spcAft>
                        <a:buClr>
                          <a:schemeClr val="accent1"/>
                        </a:buClr>
                        <a:buFont typeface="Wingdings" panose="05000000000000000000" pitchFamily="2" charset="2"/>
                        <a:buNone/>
                      </a:pPr>
                      <a:r>
                        <a:rPr lang="en-US" altLang="x-none" sz="8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rPr>
                        <a:t>11</a:t>
                      </a:r>
                      <a:endParaRPr lang="en-US" altLang="x-none" sz="8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19500" marR="195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indent="0" algn="l" eaLnBrk="1" fontAlgn="base" latinLnBrk="1" hangingPunct="1">
                        <a:lnSpc>
                          <a:spcPct val="120000"/>
                        </a:lnSpc>
                        <a:spcBef>
                          <a:spcPct val="20000"/>
                        </a:spcBef>
                        <a:spcAft>
                          <a:spcPct val="0"/>
                        </a:spcAft>
                        <a:buClr>
                          <a:schemeClr val="accent1"/>
                        </a:buClr>
                        <a:buFont typeface="Wingdings" panose="05000000000000000000" pitchFamily="2" charset="2"/>
                        <a:buNone/>
                      </a:pPr>
                      <a:r>
                        <a:rPr lang="zh-CN" altLang="en-US" sz="8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rPr>
                        <a:t>舒适海绵</a:t>
                      </a:r>
                      <a:endParaRPr lang="zh-CN" altLang="en-US" sz="8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78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indent="0" algn="l" eaLnBrk="1" fontAlgn="base" latinLnBrk="1" hangingPunct="1">
                        <a:lnSpc>
                          <a:spcPct val="120000"/>
                        </a:lnSpc>
                        <a:spcBef>
                          <a:spcPct val="20000"/>
                        </a:spcBef>
                        <a:spcAft>
                          <a:spcPct val="0"/>
                        </a:spcAft>
                        <a:buClr>
                          <a:schemeClr val="accent1"/>
                        </a:buClr>
                        <a:buFont typeface="Wingdings" panose="05000000000000000000" pitchFamily="2" charset="2"/>
                        <a:buNone/>
                      </a:pPr>
                      <a:r>
                        <a:rPr lang="en-US" altLang="x-none" sz="8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rPr>
                        <a:t>Comfortable sponge</a:t>
                      </a:r>
                      <a:endParaRPr lang="en-US" altLang="x-none" sz="8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78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indent="0" algn="ctr" eaLnBrk="1" fontAlgn="base" latinLnBrk="1" hangingPunct="1">
                        <a:lnSpc>
                          <a:spcPct val="120000"/>
                        </a:lnSpc>
                        <a:spcBef>
                          <a:spcPct val="20000"/>
                        </a:spcBef>
                        <a:spcAft>
                          <a:spcPct val="0"/>
                        </a:spcAft>
                        <a:buClr>
                          <a:schemeClr val="accent1"/>
                        </a:buClr>
                        <a:buFont typeface="Wingdings" panose="05000000000000000000" pitchFamily="2" charset="2"/>
                        <a:buNone/>
                      </a:pPr>
                      <a:r>
                        <a:rPr lang="en-US" altLang="x-none" sz="8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rPr>
                        <a:t>1</a:t>
                      </a:r>
                      <a:endParaRPr lang="en-US" altLang="x-none" sz="8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39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indent="0" algn="ctr" eaLnBrk="1" fontAlgn="base" latinLnBrk="1" hangingPunct="1">
                        <a:lnSpc>
                          <a:spcPct val="120000"/>
                        </a:lnSpc>
                        <a:spcBef>
                          <a:spcPct val="20000"/>
                        </a:spcBef>
                        <a:spcAft>
                          <a:spcPct val="0"/>
                        </a:spcAft>
                        <a:buClr>
                          <a:schemeClr val="accent1"/>
                        </a:buClr>
                        <a:buFont typeface="Wingdings" panose="05000000000000000000" pitchFamily="2" charset="2"/>
                        <a:buNone/>
                      </a:pPr>
                      <a:endParaRPr sz="800" b="0" baseline="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39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r>
              <a:tr h="188595">
                <a:tc vMerge="1">
                  <a:tcP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tcPr>
                </a:tc>
                <a:tc>
                  <a:txBody>
                    <a:bodyPr/>
                    <a:p>
                      <a:pPr marL="0" lvl="0" indent="0" algn="ctr" eaLnBrk="1" fontAlgn="base" latinLnBrk="1" hangingPunct="1">
                        <a:lnSpc>
                          <a:spcPct val="120000"/>
                        </a:lnSpc>
                        <a:spcBef>
                          <a:spcPct val="20000"/>
                        </a:spcBef>
                        <a:spcAft>
                          <a:spcPct val="0"/>
                        </a:spcAft>
                        <a:buClr>
                          <a:schemeClr val="accent1"/>
                        </a:buClr>
                        <a:buFont typeface="Wingdings" panose="05000000000000000000" pitchFamily="2" charset="2"/>
                        <a:buNone/>
                      </a:pPr>
                      <a:r>
                        <a:rPr lang="en-US" altLang="x-none" sz="8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rPr>
                        <a:t>12</a:t>
                      </a:r>
                      <a:endParaRPr lang="en-US" altLang="x-none" sz="8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19500" marR="195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indent="0" algn="l" eaLnBrk="1" fontAlgn="base" latinLnBrk="1" hangingPunct="1">
                        <a:lnSpc>
                          <a:spcPct val="120000"/>
                        </a:lnSpc>
                        <a:spcBef>
                          <a:spcPct val="20000"/>
                        </a:spcBef>
                        <a:spcAft>
                          <a:spcPct val="0"/>
                        </a:spcAft>
                        <a:buClr>
                          <a:schemeClr val="accent1"/>
                        </a:buClr>
                        <a:buFont typeface="Wingdings" panose="05000000000000000000" pitchFamily="2" charset="2"/>
                        <a:buNone/>
                      </a:pPr>
                      <a:r>
                        <a:rPr lang="zh-CN" altLang="en-US" sz="800" b="0" dirty="0">
                          <a:latin typeface="微软雅黑" panose="020B0503020204020204" pitchFamily="34" charset="-122"/>
                          <a:ea typeface="微软雅黑" panose="020B0503020204020204" pitchFamily="34" charset="-122"/>
                        </a:rPr>
                        <a:t>坐垫发泡总成</a:t>
                      </a:r>
                      <a:endParaRPr lang="zh-CN" altLang="en-US" sz="800" b="0" dirty="0">
                        <a:latin typeface="微软雅黑" panose="020B0503020204020204" pitchFamily="34" charset="-122"/>
                        <a:ea typeface="微软雅黑" panose="020B0503020204020204" pitchFamily="34" charset="-122"/>
                      </a:endParaRPr>
                    </a:p>
                  </a:txBody>
                  <a:tcPr marL="78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indent="0" algn="l" eaLnBrk="1" fontAlgn="base" latinLnBrk="1" hangingPunct="1">
                        <a:lnSpc>
                          <a:spcPct val="120000"/>
                        </a:lnSpc>
                        <a:spcBef>
                          <a:spcPct val="20000"/>
                        </a:spcBef>
                        <a:spcAft>
                          <a:spcPct val="0"/>
                        </a:spcAft>
                        <a:buClr>
                          <a:schemeClr val="accent1"/>
                        </a:buClr>
                        <a:buFont typeface="Wingdings" panose="05000000000000000000" pitchFamily="2" charset="2"/>
                        <a:buNone/>
                      </a:pPr>
                      <a:r>
                        <a:rPr lang="en-US" altLang="x-none" sz="800" b="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rPr>
                        <a:t>Coushion</a:t>
                      </a:r>
                      <a:r>
                        <a:rPr lang="en-US" altLang="x-none" sz="8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rPr>
                        <a:t> Pad Assy</a:t>
                      </a:r>
                      <a:endParaRPr lang="en-US" altLang="x-none" sz="8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78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indent="0" algn="ctr" eaLnBrk="1" fontAlgn="base" latinLnBrk="1" hangingPunct="1">
                        <a:lnSpc>
                          <a:spcPct val="120000"/>
                        </a:lnSpc>
                        <a:spcBef>
                          <a:spcPct val="20000"/>
                        </a:spcBef>
                        <a:spcAft>
                          <a:spcPct val="0"/>
                        </a:spcAft>
                        <a:buClr>
                          <a:schemeClr val="accent1"/>
                        </a:buClr>
                        <a:buFont typeface="Wingdings" panose="05000000000000000000" pitchFamily="2" charset="2"/>
                        <a:buNone/>
                      </a:pPr>
                      <a:r>
                        <a:rPr lang="en-US" altLang="x-none" sz="8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rPr>
                        <a:t>1</a:t>
                      </a:r>
                      <a:endParaRPr lang="en-US" altLang="x-none" sz="8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39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indent="0" algn="ctr" eaLnBrk="1" fontAlgn="base" latinLnBrk="1" hangingPunct="1">
                        <a:lnSpc>
                          <a:spcPct val="120000"/>
                        </a:lnSpc>
                        <a:spcBef>
                          <a:spcPct val="20000"/>
                        </a:spcBef>
                        <a:spcAft>
                          <a:spcPct val="0"/>
                        </a:spcAft>
                        <a:buClr>
                          <a:schemeClr val="accent1"/>
                        </a:buClr>
                        <a:buFont typeface="Wingdings" panose="05000000000000000000" pitchFamily="2" charset="2"/>
                        <a:buNone/>
                      </a:pPr>
                      <a:endParaRPr sz="800" b="0" baseline="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39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r>
              <a:tr h="187960">
                <a:tc vMerge="1">
                  <a:tcP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tcPr>
                </a:tc>
                <a:tc>
                  <a:txBody>
                    <a:bodyPr/>
                    <a:p>
                      <a:pPr marL="0" lvl="0" indent="0" algn="ctr" eaLnBrk="1" fontAlgn="base" latinLnBrk="1" hangingPunct="1">
                        <a:lnSpc>
                          <a:spcPct val="120000"/>
                        </a:lnSpc>
                        <a:spcBef>
                          <a:spcPct val="20000"/>
                        </a:spcBef>
                        <a:spcAft>
                          <a:spcPct val="0"/>
                        </a:spcAft>
                        <a:buClr>
                          <a:schemeClr val="accent1"/>
                        </a:buClr>
                        <a:buFont typeface="Wingdings" panose="05000000000000000000" pitchFamily="2" charset="2"/>
                        <a:buNone/>
                      </a:pPr>
                      <a:r>
                        <a:rPr lang="en-US" altLang="x-none" sz="8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rPr>
                        <a:t>13</a:t>
                      </a:r>
                      <a:endParaRPr lang="en-US" altLang="x-none" sz="8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19500" marR="195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indent="0" algn="l" eaLnBrk="1" fontAlgn="base" latinLnBrk="1" hangingPunct="1">
                        <a:lnSpc>
                          <a:spcPct val="120000"/>
                        </a:lnSpc>
                        <a:spcBef>
                          <a:spcPct val="20000"/>
                        </a:spcBef>
                        <a:spcAft>
                          <a:spcPct val="0"/>
                        </a:spcAft>
                        <a:buClr>
                          <a:schemeClr val="accent1"/>
                        </a:buClr>
                        <a:buFont typeface="Wingdings" panose="05000000000000000000" pitchFamily="2" charset="2"/>
                        <a:buNone/>
                      </a:pPr>
                      <a:r>
                        <a:rPr lang="zh-CN" altLang="en-US" sz="800" b="0" dirty="0">
                          <a:latin typeface="微软雅黑" panose="020B0503020204020204" pitchFamily="34" charset="-122"/>
                          <a:ea typeface="微软雅黑" panose="020B0503020204020204" pitchFamily="34" charset="-122"/>
                        </a:rPr>
                        <a:t>坐盆手柄</a:t>
                      </a:r>
                      <a:endParaRPr lang="zh-CN" altLang="en-US" sz="800" b="0" dirty="0">
                        <a:latin typeface="微软雅黑" panose="020B0503020204020204" pitchFamily="34" charset="-122"/>
                        <a:ea typeface="微软雅黑" panose="020B0503020204020204" pitchFamily="34" charset="-122"/>
                      </a:endParaRPr>
                    </a:p>
                  </a:txBody>
                  <a:tcPr marL="78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indent="0" algn="l" eaLnBrk="1" fontAlgn="base" latinLnBrk="1" hangingPunct="1">
                        <a:lnSpc>
                          <a:spcPct val="120000"/>
                        </a:lnSpc>
                        <a:spcBef>
                          <a:spcPct val="20000"/>
                        </a:spcBef>
                        <a:spcAft>
                          <a:spcPct val="0"/>
                        </a:spcAft>
                        <a:buClr>
                          <a:schemeClr val="accent1"/>
                        </a:buClr>
                        <a:buFont typeface="Wingdings" panose="05000000000000000000" pitchFamily="2" charset="2"/>
                        <a:buNone/>
                      </a:pPr>
                      <a:r>
                        <a:rPr lang="en-US" altLang="x-none" sz="800" b="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rPr>
                        <a:t>Coushion</a:t>
                      </a:r>
                      <a:r>
                        <a:rPr lang="en-US" altLang="x-none" sz="8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rPr>
                        <a:t> handle</a:t>
                      </a:r>
                      <a:endParaRPr lang="en-US" altLang="x-none" sz="8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78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indent="0" algn="ctr" eaLnBrk="1" fontAlgn="base" latinLnBrk="1" hangingPunct="1">
                        <a:lnSpc>
                          <a:spcPct val="120000"/>
                        </a:lnSpc>
                        <a:spcBef>
                          <a:spcPct val="20000"/>
                        </a:spcBef>
                        <a:spcAft>
                          <a:spcPct val="0"/>
                        </a:spcAft>
                        <a:buClr>
                          <a:schemeClr val="accent1"/>
                        </a:buClr>
                        <a:buFont typeface="Wingdings" panose="05000000000000000000" pitchFamily="2" charset="2"/>
                        <a:buNone/>
                      </a:pPr>
                      <a:r>
                        <a:rPr lang="en-US" altLang="x-none" sz="8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rPr>
                        <a:t>1</a:t>
                      </a:r>
                      <a:endParaRPr lang="en-US" altLang="x-none" sz="8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39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indent="0" algn="ctr" eaLnBrk="1" fontAlgn="base" latinLnBrk="1" hangingPunct="1">
                        <a:lnSpc>
                          <a:spcPct val="120000"/>
                        </a:lnSpc>
                        <a:spcBef>
                          <a:spcPct val="20000"/>
                        </a:spcBef>
                        <a:spcAft>
                          <a:spcPct val="0"/>
                        </a:spcAft>
                        <a:buClr>
                          <a:schemeClr val="accent1"/>
                        </a:buClr>
                        <a:buFont typeface="Wingdings" panose="05000000000000000000" pitchFamily="2" charset="2"/>
                        <a:buNone/>
                      </a:pPr>
                      <a:endParaRPr sz="800" b="0" baseline="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39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r>
              <a:tr h="187325">
                <a:tc vMerge="1">
                  <a:tcP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tcPr>
                </a:tc>
                <a:tc>
                  <a:txBody>
                    <a:bodyPr/>
                    <a:p>
                      <a:pPr marL="0" lvl="0" indent="0" algn="ctr" eaLnBrk="1" fontAlgn="base" latinLnBrk="1" hangingPunct="1">
                        <a:lnSpc>
                          <a:spcPct val="120000"/>
                        </a:lnSpc>
                        <a:spcBef>
                          <a:spcPct val="20000"/>
                        </a:spcBef>
                        <a:spcAft>
                          <a:spcPct val="0"/>
                        </a:spcAft>
                        <a:buClr>
                          <a:schemeClr val="accent1"/>
                        </a:buClr>
                        <a:buFont typeface="Wingdings" panose="05000000000000000000" pitchFamily="2" charset="2"/>
                        <a:buNone/>
                      </a:pPr>
                      <a:r>
                        <a:rPr lang="en-US" altLang="x-none" sz="8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rPr>
                        <a:t>14</a:t>
                      </a:r>
                      <a:endParaRPr lang="en-US" altLang="x-none" sz="8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19500" marR="195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indent="0" algn="l" eaLnBrk="1" fontAlgn="base" latinLnBrk="1" hangingPunct="1">
                        <a:lnSpc>
                          <a:spcPct val="120000"/>
                        </a:lnSpc>
                        <a:spcBef>
                          <a:spcPct val="20000"/>
                        </a:spcBef>
                        <a:spcAft>
                          <a:spcPct val="0"/>
                        </a:spcAft>
                        <a:buClr>
                          <a:schemeClr val="accent1"/>
                        </a:buClr>
                        <a:buFont typeface="Wingdings" panose="05000000000000000000" pitchFamily="2" charset="2"/>
                        <a:buNone/>
                      </a:pPr>
                      <a:r>
                        <a:rPr lang="zh-CN" altLang="en-US" sz="800" b="0" dirty="0">
                          <a:latin typeface="微软雅黑" panose="020B0503020204020204" pitchFamily="34" charset="-122"/>
                          <a:ea typeface="微软雅黑" panose="020B0503020204020204" pitchFamily="34" charset="-122"/>
                        </a:rPr>
                        <a:t>坐垫骨架总成</a:t>
                      </a:r>
                      <a:endParaRPr lang="zh-CN" altLang="en-US" sz="800" b="0" dirty="0">
                        <a:latin typeface="微软雅黑" panose="020B0503020204020204" pitchFamily="34" charset="-122"/>
                        <a:ea typeface="微软雅黑" panose="020B0503020204020204" pitchFamily="34" charset="-122"/>
                      </a:endParaRPr>
                    </a:p>
                  </a:txBody>
                  <a:tcPr marL="78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indent="0" algn="l" eaLnBrk="1" fontAlgn="base" latinLnBrk="1" hangingPunct="1">
                        <a:lnSpc>
                          <a:spcPct val="120000"/>
                        </a:lnSpc>
                        <a:spcBef>
                          <a:spcPct val="20000"/>
                        </a:spcBef>
                        <a:spcAft>
                          <a:spcPct val="0"/>
                        </a:spcAft>
                        <a:buClr>
                          <a:schemeClr val="accent1"/>
                        </a:buClr>
                        <a:buFont typeface="Wingdings" panose="05000000000000000000" pitchFamily="2" charset="2"/>
                        <a:buNone/>
                      </a:pPr>
                      <a:r>
                        <a:rPr lang="en-US" altLang="x-none" sz="800" b="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rPr>
                        <a:t>Coushion</a:t>
                      </a:r>
                      <a:r>
                        <a:rPr lang="en-US" altLang="x-none" sz="8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rPr>
                        <a:t> Frame Assy</a:t>
                      </a:r>
                      <a:endParaRPr lang="en-US" altLang="x-none" sz="8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78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indent="0" algn="ctr" eaLnBrk="1" fontAlgn="base" latinLnBrk="1" hangingPunct="1">
                        <a:lnSpc>
                          <a:spcPct val="120000"/>
                        </a:lnSpc>
                        <a:spcBef>
                          <a:spcPct val="20000"/>
                        </a:spcBef>
                        <a:spcAft>
                          <a:spcPct val="0"/>
                        </a:spcAft>
                        <a:buClr>
                          <a:schemeClr val="accent1"/>
                        </a:buClr>
                        <a:buFont typeface="Wingdings" panose="05000000000000000000" pitchFamily="2" charset="2"/>
                        <a:buNone/>
                      </a:pPr>
                      <a:r>
                        <a:rPr lang="en-US" altLang="x-none" sz="8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rPr>
                        <a:t>1</a:t>
                      </a:r>
                      <a:endParaRPr lang="en-US" altLang="x-none" sz="8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39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indent="0" algn="ctr" eaLnBrk="1" fontAlgn="base" latinLnBrk="1" hangingPunct="1">
                        <a:lnSpc>
                          <a:spcPct val="120000"/>
                        </a:lnSpc>
                        <a:spcBef>
                          <a:spcPct val="20000"/>
                        </a:spcBef>
                        <a:spcAft>
                          <a:spcPct val="0"/>
                        </a:spcAft>
                        <a:buClr>
                          <a:schemeClr val="accent1"/>
                        </a:buClr>
                        <a:buFont typeface="Wingdings" panose="05000000000000000000" pitchFamily="2" charset="2"/>
                        <a:buNone/>
                      </a:pPr>
                      <a:endParaRPr sz="800" b="0" baseline="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39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r>
              <a:tr h="188595">
                <a:tc vMerge="1">
                  <a:tcP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tcPr>
                </a:tc>
                <a:tc>
                  <a:txBody>
                    <a:bodyPr/>
                    <a:p>
                      <a:pPr marL="0" lvl="0" indent="0" algn="ctr" eaLnBrk="1" fontAlgn="base" latinLnBrk="1" hangingPunct="1">
                        <a:lnSpc>
                          <a:spcPct val="120000"/>
                        </a:lnSpc>
                        <a:spcBef>
                          <a:spcPct val="20000"/>
                        </a:spcBef>
                        <a:spcAft>
                          <a:spcPct val="0"/>
                        </a:spcAft>
                        <a:buClr>
                          <a:schemeClr val="accent1"/>
                        </a:buClr>
                        <a:buFont typeface="Wingdings" panose="05000000000000000000" pitchFamily="2" charset="2"/>
                        <a:buNone/>
                      </a:pPr>
                      <a:r>
                        <a:rPr lang="en-US" altLang="x-none" sz="8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rPr>
                        <a:t>15</a:t>
                      </a:r>
                      <a:endParaRPr lang="en-US" altLang="x-none" sz="8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19500" marR="195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indent="0" algn="l" eaLnBrk="1" fontAlgn="base" latinLnBrk="1" hangingPunct="1">
                        <a:lnSpc>
                          <a:spcPct val="120000"/>
                        </a:lnSpc>
                        <a:spcBef>
                          <a:spcPct val="20000"/>
                        </a:spcBef>
                        <a:spcAft>
                          <a:spcPct val="0"/>
                        </a:spcAft>
                        <a:buClr>
                          <a:schemeClr val="accent1"/>
                        </a:buClr>
                        <a:buFont typeface="Wingdings" panose="05000000000000000000" pitchFamily="2" charset="2"/>
                        <a:buNone/>
                      </a:pPr>
                      <a:r>
                        <a:rPr lang="zh-CN" altLang="en-US" sz="800" b="0" dirty="0">
                          <a:latin typeface="微软雅黑" panose="020B0503020204020204" pitchFamily="34" charset="-122"/>
                          <a:ea typeface="微软雅黑" panose="020B0503020204020204" pitchFamily="34" charset="-122"/>
                        </a:rPr>
                        <a:t>底座模块总成</a:t>
                      </a:r>
                      <a:endParaRPr lang="zh-CN" altLang="en-US" sz="800" b="0" dirty="0">
                        <a:latin typeface="微软雅黑" panose="020B0503020204020204" pitchFamily="34" charset="-122"/>
                        <a:ea typeface="微软雅黑" panose="020B0503020204020204" pitchFamily="34" charset="-122"/>
                      </a:endParaRPr>
                    </a:p>
                  </a:txBody>
                  <a:tcPr marL="78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indent="0" algn="l" eaLnBrk="1" fontAlgn="base" latinLnBrk="1" hangingPunct="1">
                        <a:lnSpc>
                          <a:spcPct val="120000"/>
                        </a:lnSpc>
                        <a:spcBef>
                          <a:spcPct val="20000"/>
                        </a:spcBef>
                        <a:spcAft>
                          <a:spcPct val="0"/>
                        </a:spcAft>
                        <a:buClr>
                          <a:schemeClr val="accent1"/>
                        </a:buClr>
                        <a:buFont typeface="Wingdings" panose="05000000000000000000" pitchFamily="2" charset="2"/>
                        <a:buNone/>
                      </a:pPr>
                      <a:r>
                        <a:rPr lang="en-US" altLang="x-none" sz="8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rPr>
                        <a:t>Cushion shock absorber assy</a:t>
                      </a:r>
                      <a:endParaRPr lang="en-US" altLang="x-none" sz="8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78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indent="0" algn="ctr" eaLnBrk="1" fontAlgn="base" latinLnBrk="1" hangingPunct="1">
                        <a:lnSpc>
                          <a:spcPct val="120000"/>
                        </a:lnSpc>
                        <a:spcBef>
                          <a:spcPct val="20000"/>
                        </a:spcBef>
                        <a:spcAft>
                          <a:spcPct val="0"/>
                        </a:spcAft>
                        <a:buClr>
                          <a:schemeClr val="accent1"/>
                        </a:buClr>
                        <a:buFont typeface="Wingdings" panose="05000000000000000000" pitchFamily="2" charset="2"/>
                        <a:buNone/>
                      </a:pPr>
                      <a:r>
                        <a:rPr lang="en-US" altLang="x-none" sz="8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rPr>
                        <a:t>1</a:t>
                      </a:r>
                      <a:endParaRPr lang="en-US" altLang="x-none" sz="8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39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indent="0" algn="ctr" eaLnBrk="1" fontAlgn="base" latinLnBrk="1" hangingPunct="1">
                        <a:lnSpc>
                          <a:spcPct val="120000"/>
                        </a:lnSpc>
                        <a:spcBef>
                          <a:spcPct val="20000"/>
                        </a:spcBef>
                        <a:spcAft>
                          <a:spcPct val="0"/>
                        </a:spcAft>
                        <a:buClr>
                          <a:schemeClr val="accent1"/>
                        </a:buClr>
                        <a:buFont typeface="Wingdings" panose="05000000000000000000" pitchFamily="2" charset="2"/>
                        <a:buNone/>
                      </a:pPr>
                      <a:endParaRPr sz="800" b="0" baseline="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39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r>
              <a:tr h="187960">
                <a:tc vMerge="1">
                  <a:tcP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tcPr>
                </a:tc>
                <a:tc>
                  <a:txBody>
                    <a:bodyPr/>
                    <a:p>
                      <a:pPr marL="0" lvl="0" indent="0" algn="ctr" eaLnBrk="1" fontAlgn="base" latinLnBrk="1" hangingPunct="1">
                        <a:lnSpc>
                          <a:spcPct val="120000"/>
                        </a:lnSpc>
                        <a:spcBef>
                          <a:spcPct val="20000"/>
                        </a:spcBef>
                        <a:spcAft>
                          <a:spcPct val="0"/>
                        </a:spcAft>
                        <a:buClr>
                          <a:schemeClr val="accent1"/>
                        </a:buClr>
                        <a:buFont typeface="Wingdings" panose="05000000000000000000" pitchFamily="2" charset="2"/>
                        <a:buNone/>
                      </a:pPr>
                      <a:r>
                        <a:rPr lang="en-US" altLang="x-none" sz="8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rPr>
                        <a:t>16</a:t>
                      </a:r>
                      <a:endParaRPr lang="en-US" altLang="x-none" sz="8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19500" marR="195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indent="0" algn="l" eaLnBrk="1" fontAlgn="base" latinLnBrk="1" hangingPunct="1">
                        <a:lnSpc>
                          <a:spcPct val="120000"/>
                        </a:lnSpc>
                        <a:spcBef>
                          <a:spcPct val="20000"/>
                        </a:spcBef>
                        <a:spcAft>
                          <a:spcPct val="0"/>
                        </a:spcAft>
                        <a:buClr>
                          <a:schemeClr val="accent1"/>
                        </a:buClr>
                        <a:buFont typeface="Wingdings" panose="05000000000000000000" pitchFamily="2" charset="2"/>
                        <a:buNone/>
                      </a:pPr>
                      <a:r>
                        <a:rPr lang="zh-CN" altLang="en-US" sz="800" b="0" dirty="0">
                          <a:latin typeface="微软雅黑" panose="020B0503020204020204" pitchFamily="34" charset="-122"/>
                          <a:ea typeface="微软雅黑" panose="020B0503020204020204" pitchFamily="34" charset="-122"/>
                        </a:rPr>
                        <a:t>阻尼调节手柄</a:t>
                      </a:r>
                      <a:endParaRPr lang="zh-CN" altLang="en-US" sz="800" b="0" dirty="0">
                        <a:latin typeface="微软雅黑" panose="020B0503020204020204" pitchFamily="34" charset="-122"/>
                        <a:ea typeface="微软雅黑" panose="020B0503020204020204" pitchFamily="34" charset="-122"/>
                      </a:endParaRPr>
                    </a:p>
                  </a:txBody>
                  <a:tcPr marL="78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indent="0" algn="l" eaLnBrk="1" fontAlgn="base" latinLnBrk="1" hangingPunct="1">
                        <a:lnSpc>
                          <a:spcPct val="120000"/>
                        </a:lnSpc>
                        <a:spcBef>
                          <a:spcPct val="20000"/>
                        </a:spcBef>
                        <a:spcAft>
                          <a:spcPct val="0"/>
                        </a:spcAft>
                        <a:buClr>
                          <a:schemeClr val="accent1"/>
                        </a:buClr>
                        <a:buFont typeface="Wingdings" panose="05000000000000000000" pitchFamily="2" charset="2"/>
                        <a:buNone/>
                      </a:pPr>
                      <a:r>
                        <a:rPr lang="en-US" altLang="x-none" sz="800" b="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rPr>
                        <a:t>Damping adjustment handle</a:t>
                      </a:r>
                      <a:endParaRPr lang="en-US" altLang="x-none" sz="800" b="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78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indent="0" algn="ctr" eaLnBrk="1" fontAlgn="base" latinLnBrk="1" hangingPunct="1">
                        <a:lnSpc>
                          <a:spcPct val="120000"/>
                        </a:lnSpc>
                        <a:spcBef>
                          <a:spcPct val="20000"/>
                        </a:spcBef>
                        <a:spcAft>
                          <a:spcPct val="0"/>
                        </a:spcAft>
                        <a:buClr>
                          <a:schemeClr val="accent1"/>
                        </a:buClr>
                        <a:buFont typeface="Wingdings" panose="05000000000000000000" pitchFamily="2" charset="2"/>
                        <a:buNone/>
                      </a:pPr>
                      <a:r>
                        <a:rPr lang="en-US" altLang="x-none" sz="8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rPr>
                        <a:t>1</a:t>
                      </a:r>
                      <a:endParaRPr lang="en-US" altLang="x-none" sz="8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39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indent="0" algn="ctr" eaLnBrk="1" fontAlgn="base" latinLnBrk="1" hangingPunct="1">
                        <a:lnSpc>
                          <a:spcPct val="120000"/>
                        </a:lnSpc>
                        <a:spcBef>
                          <a:spcPct val="20000"/>
                        </a:spcBef>
                        <a:spcAft>
                          <a:spcPct val="0"/>
                        </a:spcAft>
                        <a:buClr>
                          <a:schemeClr val="accent1"/>
                        </a:buClr>
                        <a:buFont typeface="Wingdings" panose="05000000000000000000" pitchFamily="2" charset="2"/>
                        <a:buNone/>
                      </a:pPr>
                      <a:endParaRPr lang="zh-CN" altLang="en-US" sz="800" b="0" baseline="0">
                        <a:solidFill>
                          <a:srgbClr val="000000"/>
                        </a:solidFill>
                        <a:latin typeface="微软雅黑" panose="020B0503020204020204" pitchFamily="34" charset="-122"/>
                        <a:ea typeface="微软雅黑" panose="020B0503020204020204" pitchFamily="34" charset="-122"/>
                        <a:sym typeface="Malgun Gothic" panose="020B0503020000020004" pitchFamily="34" charset="-127"/>
                      </a:endParaRPr>
                    </a:p>
                  </a:txBody>
                  <a:tcPr marL="39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r>
              <a:tr h="186690">
                <a:tc vMerge="1">
                  <a:tcPr/>
                </a:tc>
                <a:tc>
                  <a:txBody>
                    <a:bodyPr/>
                    <a:p>
                      <a:pPr marL="0" lvl="0" algn="ctr" eaLnBrk="1" fontAlgn="base" latinLnBrk="1" hangingPunct="1">
                        <a:lnSpc>
                          <a:spcPct val="120000"/>
                        </a:lnSpc>
                        <a:spcBef>
                          <a:spcPct val="20000"/>
                        </a:spcBef>
                        <a:buClr>
                          <a:schemeClr val="accent1"/>
                        </a:buClr>
                        <a:buSzTx/>
                        <a:buFont typeface="Wingdings" panose="05000000000000000000" pitchFamily="2" charset="2"/>
                        <a:buNone/>
                      </a:pPr>
                      <a:r>
                        <a:rPr lang="zh-CN" altLang="en-US" sz="800" baseline="0" dirty="0">
                          <a:latin typeface="微软雅黑" panose="020B0503020204020204" pitchFamily="34" charset="-122"/>
                          <a:ea typeface="微软雅黑" panose="020B0503020204020204" pitchFamily="34" charset="-122"/>
                          <a:sym typeface="楷体" panose="02010609060101010101" pitchFamily="49" charset="-122"/>
                        </a:rPr>
                        <a:t>17</a:t>
                      </a:r>
                      <a:endParaRPr lang="zh-CN" altLang="en-US" sz="800" baseline="0" dirty="0">
                        <a:latin typeface="微软雅黑" panose="020B0503020204020204" pitchFamily="34" charset="-122"/>
                        <a:ea typeface="微软雅黑" panose="020B0503020204020204" pitchFamily="34" charset="-122"/>
                        <a:sym typeface="楷体" panose="02010609060101010101" pitchFamily="49" charset="-122"/>
                      </a:endParaRPr>
                    </a:p>
                  </a:txBody>
                  <a:tcPr marL="19500" marR="195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indent="0" algn="l" eaLnBrk="1" fontAlgn="base" latinLnBrk="1" hangingPunct="1">
                        <a:lnSpc>
                          <a:spcPct val="120000"/>
                        </a:lnSpc>
                        <a:spcBef>
                          <a:spcPct val="20000"/>
                        </a:spcBef>
                        <a:spcAft>
                          <a:spcPct val="0"/>
                        </a:spcAft>
                        <a:buClr>
                          <a:schemeClr val="accent1"/>
                        </a:buClr>
                        <a:buFont typeface="Wingdings" panose="05000000000000000000" pitchFamily="2" charset="2"/>
                        <a:buNone/>
                      </a:pPr>
                      <a:r>
                        <a:rPr lang="zh-CN" altLang="en-US" sz="800" b="0" dirty="0">
                          <a:latin typeface="微软雅黑" panose="020B0503020204020204" pitchFamily="34" charset="-122"/>
                          <a:ea typeface="微软雅黑" panose="020B0503020204020204" pitchFamily="34" charset="-122"/>
                        </a:rPr>
                        <a:t>前侧罩壳</a:t>
                      </a:r>
                      <a:endParaRPr lang="zh-CN" altLang="en-US" sz="800" b="0" dirty="0">
                        <a:latin typeface="微软雅黑" panose="020B0503020204020204" pitchFamily="34" charset="-122"/>
                        <a:ea typeface="微软雅黑" panose="020B0503020204020204" pitchFamily="34" charset="-122"/>
                      </a:endParaRPr>
                    </a:p>
                  </a:txBody>
                  <a:tcPr marL="78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indent="0" algn="l" eaLnBrk="1" fontAlgn="base" latinLnBrk="1" hangingPunct="1">
                        <a:lnSpc>
                          <a:spcPct val="120000"/>
                        </a:lnSpc>
                        <a:spcBef>
                          <a:spcPct val="20000"/>
                        </a:spcBef>
                        <a:spcAft>
                          <a:spcPct val="0"/>
                        </a:spcAft>
                        <a:buClr>
                          <a:schemeClr val="accent1"/>
                        </a:buClr>
                        <a:buFont typeface="Wingdings" panose="05000000000000000000" pitchFamily="2" charset="2"/>
                        <a:buNone/>
                      </a:pPr>
                      <a:r>
                        <a:rPr lang="en-US" altLang="x-none" sz="8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rPr>
                        <a:t>Shield Cover Front</a:t>
                      </a:r>
                      <a:endParaRPr lang="en-US" altLang="x-none" sz="8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78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indent="0" algn="ctr" eaLnBrk="1" fontAlgn="base" latinLnBrk="1" hangingPunct="1">
                        <a:lnSpc>
                          <a:spcPct val="120000"/>
                        </a:lnSpc>
                        <a:spcBef>
                          <a:spcPct val="20000"/>
                        </a:spcBef>
                        <a:spcAft>
                          <a:spcPct val="0"/>
                        </a:spcAft>
                        <a:buClr>
                          <a:schemeClr val="accent1"/>
                        </a:buClr>
                        <a:buFont typeface="Wingdings" panose="05000000000000000000" pitchFamily="2" charset="2"/>
                        <a:buNone/>
                      </a:pPr>
                      <a:r>
                        <a:rPr lang="en-US" altLang="x-none" sz="8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rPr>
                        <a:t>1</a:t>
                      </a:r>
                      <a:endParaRPr lang="en-US" altLang="x-none" sz="8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39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algn="ctr" eaLnBrk="1" fontAlgn="base" latinLnBrk="1" hangingPunct="1">
                        <a:lnSpc>
                          <a:spcPct val="120000"/>
                        </a:lnSpc>
                        <a:spcBef>
                          <a:spcPct val="20000"/>
                        </a:spcBef>
                        <a:buClr>
                          <a:schemeClr val="accent1"/>
                        </a:buClr>
                        <a:buSzTx/>
                        <a:buFont typeface="Wingdings" panose="05000000000000000000" pitchFamily="2" charset="2"/>
                        <a:buNone/>
                      </a:pPr>
                      <a:endParaRPr lang="zh-CN" altLang="en-US" sz="800" baseline="0" dirty="0">
                        <a:latin typeface="微软雅黑" panose="020B0503020204020204" pitchFamily="34" charset="-122"/>
                        <a:ea typeface="微软雅黑" panose="020B0503020204020204" pitchFamily="34" charset="-122"/>
                        <a:sym typeface="楷体" panose="02010609060101010101" pitchFamily="49" charset="-122"/>
                      </a:endParaRPr>
                    </a:p>
                  </a:txBody>
                  <a:tcPr marL="39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r>
              <a:tr h="187960">
                <a:tc vMerge="1">
                  <a:tcPr/>
                </a:tc>
                <a:tc>
                  <a:txBody>
                    <a:bodyPr/>
                    <a:p>
                      <a:pPr marL="0" lvl="0" algn="ctr" eaLnBrk="1" fontAlgn="base" latinLnBrk="1" hangingPunct="1">
                        <a:lnSpc>
                          <a:spcPct val="120000"/>
                        </a:lnSpc>
                        <a:spcBef>
                          <a:spcPct val="20000"/>
                        </a:spcBef>
                        <a:buClr>
                          <a:schemeClr val="accent1"/>
                        </a:buClr>
                        <a:buSzTx/>
                        <a:buFont typeface="Wingdings" panose="05000000000000000000" pitchFamily="2" charset="2"/>
                        <a:buNone/>
                      </a:pPr>
                      <a:r>
                        <a:rPr lang="zh-CN" altLang="en-US" sz="800" baseline="0" dirty="0">
                          <a:latin typeface="微软雅黑" panose="020B0503020204020204" pitchFamily="34" charset="-122"/>
                          <a:ea typeface="微软雅黑" panose="020B0503020204020204" pitchFamily="34" charset="-122"/>
                          <a:sym typeface="楷体" panose="02010609060101010101" pitchFamily="49" charset="-122"/>
                        </a:rPr>
                        <a:t>18</a:t>
                      </a:r>
                      <a:endParaRPr lang="zh-CN" altLang="en-US" sz="800" baseline="0" dirty="0">
                        <a:latin typeface="微软雅黑" panose="020B0503020204020204" pitchFamily="34" charset="-122"/>
                        <a:ea typeface="微软雅黑" panose="020B0503020204020204" pitchFamily="34" charset="-122"/>
                        <a:sym typeface="楷体" panose="02010609060101010101" pitchFamily="49" charset="-122"/>
                      </a:endParaRPr>
                    </a:p>
                  </a:txBody>
                  <a:tcPr marL="19500" marR="195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indent="0" algn="l" eaLnBrk="1" fontAlgn="base" latinLnBrk="1" hangingPunct="1">
                        <a:lnSpc>
                          <a:spcPct val="120000"/>
                        </a:lnSpc>
                        <a:spcBef>
                          <a:spcPct val="20000"/>
                        </a:spcBef>
                        <a:spcAft>
                          <a:spcPct val="0"/>
                        </a:spcAft>
                        <a:buClr>
                          <a:schemeClr val="accent1"/>
                        </a:buClr>
                        <a:buFont typeface="Wingdings" panose="05000000000000000000" pitchFamily="2" charset="2"/>
                        <a:buNone/>
                      </a:pPr>
                      <a:r>
                        <a:rPr lang="zh-CN" altLang="en-US" sz="800" b="0" dirty="0">
                          <a:latin typeface="微软雅黑" panose="020B0503020204020204" pitchFamily="34" charset="-122"/>
                          <a:ea typeface="微软雅黑" panose="020B0503020204020204" pitchFamily="34" charset="-122"/>
                        </a:rPr>
                        <a:t>底支架</a:t>
                      </a:r>
                      <a:endParaRPr lang="zh-CN" altLang="en-US" sz="800" b="0" dirty="0">
                        <a:latin typeface="微软雅黑" panose="020B0503020204020204" pitchFamily="34" charset="-122"/>
                        <a:ea typeface="微软雅黑" panose="020B0503020204020204" pitchFamily="34" charset="-122"/>
                      </a:endParaRPr>
                    </a:p>
                  </a:txBody>
                  <a:tcPr marL="78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indent="0" algn="l" eaLnBrk="1" fontAlgn="base" latinLnBrk="1" hangingPunct="1">
                        <a:lnSpc>
                          <a:spcPct val="120000"/>
                        </a:lnSpc>
                        <a:spcBef>
                          <a:spcPct val="20000"/>
                        </a:spcBef>
                        <a:spcAft>
                          <a:spcPct val="0"/>
                        </a:spcAft>
                        <a:buClr>
                          <a:schemeClr val="accent1"/>
                        </a:buClr>
                        <a:buFont typeface="Wingdings" panose="05000000000000000000" pitchFamily="2" charset="2"/>
                        <a:buNone/>
                      </a:pPr>
                      <a:r>
                        <a:rPr lang="en-US" altLang="x-none" sz="8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rPr>
                        <a:t>Bottom frame assy</a:t>
                      </a:r>
                      <a:endParaRPr lang="en-US" altLang="x-none" sz="8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78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indent="0" algn="ctr" eaLnBrk="1" fontAlgn="base" latinLnBrk="1" hangingPunct="1">
                        <a:lnSpc>
                          <a:spcPct val="120000"/>
                        </a:lnSpc>
                        <a:spcBef>
                          <a:spcPct val="20000"/>
                        </a:spcBef>
                        <a:spcAft>
                          <a:spcPct val="0"/>
                        </a:spcAft>
                        <a:buClr>
                          <a:schemeClr val="accent1"/>
                        </a:buClr>
                        <a:buFont typeface="Wingdings" panose="05000000000000000000" pitchFamily="2" charset="2"/>
                        <a:buNone/>
                      </a:pPr>
                      <a:r>
                        <a:rPr lang="en-US" altLang="x-none" sz="8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rPr>
                        <a:t>1</a:t>
                      </a:r>
                      <a:endParaRPr lang="en-US" altLang="x-none" sz="8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39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algn="ctr" eaLnBrk="1" fontAlgn="base" latinLnBrk="1" hangingPunct="1">
                        <a:lnSpc>
                          <a:spcPct val="120000"/>
                        </a:lnSpc>
                        <a:spcBef>
                          <a:spcPct val="20000"/>
                        </a:spcBef>
                        <a:buClr>
                          <a:schemeClr val="accent1"/>
                        </a:buClr>
                        <a:buSzTx/>
                        <a:buFont typeface="Wingdings" panose="05000000000000000000" pitchFamily="2" charset="2"/>
                        <a:buNone/>
                      </a:pPr>
                      <a:endParaRPr lang="zh-CN" altLang="en-US" sz="800" baseline="0" dirty="0">
                        <a:latin typeface="微软雅黑" panose="020B0503020204020204" pitchFamily="34" charset="-122"/>
                        <a:ea typeface="微软雅黑" panose="020B0503020204020204" pitchFamily="34" charset="-122"/>
                        <a:sym typeface="楷体" panose="02010609060101010101" pitchFamily="49" charset="-122"/>
                      </a:endParaRPr>
                    </a:p>
                  </a:txBody>
                  <a:tcPr marL="39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r>
              <a:tr h="187960">
                <a:tc vMerge="1">
                  <a:tcPr/>
                </a:tc>
                <a:tc>
                  <a:txBody>
                    <a:bodyPr/>
                    <a:p>
                      <a:pPr marL="0" lvl="0" algn="ctr" eaLnBrk="1" fontAlgn="base" latinLnBrk="1" hangingPunct="1">
                        <a:lnSpc>
                          <a:spcPct val="120000"/>
                        </a:lnSpc>
                        <a:spcBef>
                          <a:spcPct val="20000"/>
                        </a:spcBef>
                        <a:buClr>
                          <a:schemeClr val="accent1"/>
                        </a:buClr>
                        <a:buSzTx/>
                        <a:buFont typeface="Wingdings" panose="05000000000000000000" pitchFamily="2" charset="2"/>
                        <a:buNone/>
                      </a:pPr>
                      <a:r>
                        <a:rPr lang="zh-CN" altLang="en-US" sz="800" baseline="0" dirty="0">
                          <a:latin typeface="微软雅黑" panose="020B0503020204020204" pitchFamily="34" charset="-122"/>
                          <a:ea typeface="微软雅黑" panose="020B0503020204020204" pitchFamily="34" charset="-122"/>
                          <a:sym typeface="楷体" panose="02010609060101010101" pitchFamily="49" charset="-122"/>
                        </a:rPr>
                        <a:t>19</a:t>
                      </a:r>
                      <a:endParaRPr lang="zh-CN" altLang="en-US" sz="800" baseline="0" dirty="0">
                        <a:latin typeface="微软雅黑" panose="020B0503020204020204" pitchFamily="34" charset="-122"/>
                        <a:ea typeface="微软雅黑" panose="020B0503020204020204" pitchFamily="34" charset="-122"/>
                        <a:sym typeface="楷体" panose="02010609060101010101" pitchFamily="49" charset="-122"/>
                      </a:endParaRPr>
                    </a:p>
                  </a:txBody>
                  <a:tcPr marL="19500" marR="195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indent="0" algn="l" eaLnBrk="1" fontAlgn="base" latinLnBrk="1" hangingPunct="1">
                        <a:lnSpc>
                          <a:spcPct val="120000"/>
                        </a:lnSpc>
                        <a:spcBef>
                          <a:spcPct val="20000"/>
                        </a:spcBef>
                        <a:spcAft>
                          <a:spcPct val="0"/>
                        </a:spcAft>
                        <a:buClr>
                          <a:schemeClr val="accent1"/>
                        </a:buClr>
                        <a:buFont typeface="Wingdings" panose="05000000000000000000" pitchFamily="2" charset="2"/>
                        <a:buNone/>
                      </a:pPr>
                      <a:r>
                        <a:rPr lang="zh-CN" altLang="en-US" sz="800" b="0" dirty="0">
                          <a:latin typeface="微软雅黑" panose="020B0503020204020204" pitchFamily="34" charset="-122"/>
                          <a:ea typeface="微软雅黑" panose="020B0503020204020204" pitchFamily="34" charset="-122"/>
                        </a:rPr>
                        <a:t>速降按钮</a:t>
                      </a:r>
                      <a:endParaRPr lang="zh-CN" altLang="en-US" sz="800" b="0" dirty="0">
                        <a:latin typeface="微软雅黑" panose="020B0503020204020204" pitchFamily="34" charset="-122"/>
                        <a:ea typeface="微软雅黑" panose="020B0503020204020204" pitchFamily="34" charset="-122"/>
                      </a:endParaRPr>
                    </a:p>
                  </a:txBody>
                  <a:tcPr marL="78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indent="0" algn="l" eaLnBrk="1" fontAlgn="base" latinLnBrk="1" hangingPunct="1">
                        <a:lnSpc>
                          <a:spcPct val="120000"/>
                        </a:lnSpc>
                        <a:spcBef>
                          <a:spcPct val="20000"/>
                        </a:spcBef>
                        <a:spcAft>
                          <a:spcPct val="0"/>
                        </a:spcAft>
                        <a:buClr>
                          <a:schemeClr val="accent1"/>
                        </a:buClr>
                        <a:buFont typeface="Wingdings" panose="05000000000000000000" pitchFamily="2" charset="2"/>
                        <a:buNone/>
                      </a:pPr>
                      <a:r>
                        <a:rPr lang="en-US" altLang="x-none" sz="800" b="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rPr>
                        <a:t>Quick descent button</a:t>
                      </a:r>
                      <a:endParaRPr lang="en-US" altLang="x-none" sz="800" b="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78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algn="ctr" eaLnBrk="1" fontAlgn="base" latinLnBrk="1" hangingPunct="1">
                        <a:lnSpc>
                          <a:spcPct val="120000"/>
                        </a:lnSpc>
                        <a:spcBef>
                          <a:spcPct val="20000"/>
                        </a:spcBef>
                        <a:buClr>
                          <a:schemeClr val="accent1"/>
                        </a:buClr>
                        <a:buSzTx/>
                        <a:buFont typeface="Wingdings" panose="05000000000000000000" pitchFamily="2" charset="2"/>
                        <a:buNone/>
                      </a:pPr>
                      <a:r>
                        <a:rPr lang="en-US" altLang="zh-CN" sz="800" baseline="0" dirty="0">
                          <a:latin typeface="微软雅黑" panose="020B0503020204020204" pitchFamily="34" charset="-122"/>
                          <a:ea typeface="微软雅黑" panose="020B0503020204020204" pitchFamily="34" charset="-122"/>
                          <a:sym typeface="楷体" panose="02010609060101010101" pitchFamily="49" charset="-122"/>
                        </a:rPr>
                        <a:t>1</a:t>
                      </a:r>
                      <a:endParaRPr lang="en-US" altLang="zh-CN" sz="800" baseline="0" dirty="0">
                        <a:latin typeface="微软雅黑" panose="020B0503020204020204" pitchFamily="34" charset="-122"/>
                        <a:ea typeface="微软雅黑" panose="020B0503020204020204" pitchFamily="34" charset="-122"/>
                        <a:sym typeface="楷体" panose="02010609060101010101" pitchFamily="49" charset="-122"/>
                      </a:endParaRPr>
                    </a:p>
                  </a:txBody>
                  <a:tcPr marL="39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algn="ctr" eaLnBrk="1" fontAlgn="base" latinLnBrk="1" hangingPunct="1">
                        <a:lnSpc>
                          <a:spcPct val="120000"/>
                        </a:lnSpc>
                        <a:spcBef>
                          <a:spcPct val="20000"/>
                        </a:spcBef>
                        <a:buClr>
                          <a:schemeClr val="accent1"/>
                        </a:buClr>
                        <a:buSzTx/>
                        <a:buFont typeface="Wingdings" panose="05000000000000000000" pitchFamily="2" charset="2"/>
                        <a:buNone/>
                      </a:pPr>
                      <a:endParaRPr lang="zh-CN" altLang="en-US" sz="800" baseline="0" dirty="0">
                        <a:latin typeface="微软雅黑" panose="020B0503020204020204" pitchFamily="34" charset="-122"/>
                        <a:ea typeface="微软雅黑" panose="020B0503020204020204" pitchFamily="34" charset="-122"/>
                        <a:sym typeface="楷体" panose="02010609060101010101" pitchFamily="49" charset="-122"/>
                      </a:endParaRPr>
                    </a:p>
                  </a:txBody>
                  <a:tcPr marL="39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r>
              <a:tr h="187325">
                <a:tc vMerge="1">
                  <a:tcPr/>
                </a:tc>
                <a:tc>
                  <a:txBody>
                    <a:bodyPr/>
                    <a:p>
                      <a:pPr marL="0" lvl="0" algn="ctr" eaLnBrk="1" fontAlgn="base" latinLnBrk="1" hangingPunct="1">
                        <a:lnSpc>
                          <a:spcPct val="120000"/>
                        </a:lnSpc>
                        <a:spcBef>
                          <a:spcPct val="20000"/>
                        </a:spcBef>
                        <a:buClr>
                          <a:schemeClr val="accent1"/>
                        </a:buClr>
                        <a:buSzTx/>
                        <a:buFont typeface="Wingdings" panose="05000000000000000000" pitchFamily="2" charset="2"/>
                        <a:buNone/>
                      </a:pPr>
                      <a:r>
                        <a:rPr lang="zh-CN" altLang="en-US" sz="800" baseline="0" dirty="0">
                          <a:latin typeface="微软雅黑" panose="020B0503020204020204" pitchFamily="34" charset="-122"/>
                          <a:ea typeface="微软雅黑" panose="020B0503020204020204" pitchFamily="34" charset="-122"/>
                          <a:sym typeface="楷体" panose="02010609060101010101" pitchFamily="49" charset="-122"/>
                        </a:rPr>
                        <a:t>20</a:t>
                      </a:r>
                      <a:endParaRPr lang="zh-CN" altLang="en-US" sz="800" baseline="0" dirty="0">
                        <a:latin typeface="微软雅黑" panose="020B0503020204020204" pitchFamily="34" charset="-122"/>
                        <a:ea typeface="微软雅黑" panose="020B0503020204020204" pitchFamily="34" charset="-122"/>
                        <a:sym typeface="楷体" panose="02010609060101010101" pitchFamily="49" charset="-122"/>
                      </a:endParaRPr>
                    </a:p>
                  </a:txBody>
                  <a:tcPr marL="19500" marR="195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indent="0" algn="l" eaLnBrk="1" fontAlgn="base" latinLnBrk="1" hangingPunct="1">
                        <a:lnSpc>
                          <a:spcPct val="120000"/>
                        </a:lnSpc>
                        <a:spcBef>
                          <a:spcPct val="20000"/>
                        </a:spcBef>
                        <a:spcAft>
                          <a:spcPct val="0"/>
                        </a:spcAft>
                        <a:buClr>
                          <a:schemeClr val="accent1"/>
                        </a:buClr>
                        <a:buFont typeface="Wingdings" panose="05000000000000000000" pitchFamily="2" charset="2"/>
                        <a:buNone/>
                      </a:pPr>
                      <a:r>
                        <a:rPr lang="zh-CN" altLang="en-US" sz="800" b="0" dirty="0">
                          <a:latin typeface="微软雅黑" panose="020B0503020204020204" pitchFamily="34" charset="-122"/>
                          <a:ea typeface="微软雅黑" panose="020B0503020204020204" pitchFamily="34" charset="-122"/>
                        </a:rPr>
                        <a:t>高度调节按钮</a:t>
                      </a:r>
                      <a:endParaRPr lang="zh-CN" altLang="en-US" sz="800" b="0" dirty="0">
                        <a:latin typeface="微软雅黑" panose="020B0503020204020204" pitchFamily="34" charset="-122"/>
                        <a:ea typeface="微软雅黑" panose="020B0503020204020204" pitchFamily="34" charset="-122"/>
                      </a:endParaRPr>
                    </a:p>
                  </a:txBody>
                  <a:tcPr marL="78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indent="0" algn="l" eaLnBrk="1" fontAlgn="base" latinLnBrk="1" hangingPunct="1">
                        <a:lnSpc>
                          <a:spcPct val="120000"/>
                        </a:lnSpc>
                        <a:spcBef>
                          <a:spcPct val="20000"/>
                        </a:spcBef>
                        <a:spcAft>
                          <a:spcPct val="0"/>
                        </a:spcAft>
                        <a:buClr>
                          <a:schemeClr val="accent1"/>
                        </a:buClr>
                        <a:buFont typeface="Wingdings" panose="05000000000000000000" pitchFamily="2" charset="2"/>
                        <a:buNone/>
                      </a:pPr>
                      <a:r>
                        <a:rPr lang="en-US" altLang="x-none" sz="800" b="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rPr>
                        <a:t>High Adjust Handle</a:t>
                      </a:r>
                      <a:endParaRPr lang="en-US" altLang="x-none" sz="8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78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algn="ctr" eaLnBrk="1" fontAlgn="base" latinLnBrk="1" hangingPunct="1">
                        <a:lnSpc>
                          <a:spcPct val="120000"/>
                        </a:lnSpc>
                        <a:spcBef>
                          <a:spcPct val="20000"/>
                        </a:spcBef>
                        <a:buClr>
                          <a:schemeClr val="accent1"/>
                        </a:buClr>
                        <a:buSzTx/>
                        <a:buFont typeface="Wingdings" panose="05000000000000000000" pitchFamily="2" charset="2"/>
                        <a:buNone/>
                      </a:pPr>
                      <a:r>
                        <a:rPr lang="en-US" altLang="zh-CN" sz="800" baseline="0" dirty="0">
                          <a:latin typeface="微软雅黑" panose="020B0503020204020204" pitchFamily="34" charset="-122"/>
                          <a:ea typeface="微软雅黑" panose="020B0503020204020204" pitchFamily="34" charset="-122"/>
                          <a:sym typeface="楷体" panose="02010609060101010101" pitchFamily="49" charset="-122"/>
                        </a:rPr>
                        <a:t>1</a:t>
                      </a:r>
                      <a:endParaRPr lang="en-US" altLang="zh-CN" sz="800" baseline="0" dirty="0">
                        <a:latin typeface="微软雅黑" panose="020B0503020204020204" pitchFamily="34" charset="-122"/>
                        <a:ea typeface="微软雅黑" panose="020B0503020204020204" pitchFamily="34" charset="-122"/>
                        <a:sym typeface="楷体" panose="02010609060101010101" pitchFamily="49" charset="-122"/>
                      </a:endParaRPr>
                    </a:p>
                  </a:txBody>
                  <a:tcPr marL="39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algn="ctr" eaLnBrk="1" fontAlgn="base" latinLnBrk="1" hangingPunct="1">
                        <a:lnSpc>
                          <a:spcPct val="120000"/>
                        </a:lnSpc>
                        <a:spcBef>
                          <a:spcPct val="20000"/>
                        </a:spcBef>
                        <a:buClr>
                          <a:schemeClr val="accent1"/>
                        </a:buClr>
                        <a:buSzTx/>
                        <a:buFont typeface="Wingdings" panose="05000000000000000000" pitchFamily="2" charset="2"/>
                        <a:buNone/>
                      </a:pPr>
                      <a:endParaRPr lang="zh-CN" altLang="en-US" sz="800" baseline="0" dirty="0">
                        <a:latin typeface="微软雅黑" panose="020B0503020204020204" pitchFamily="34" charset="-122"/>
                        <a:ea typeface="微软雅黑" panose="020B0503020204020204" pitchFamily="34" charset="-122"/>
                        <a:sym typeface="楷体" panose="02010609060101010101" pitchFamily="49" charset="-122"/>
                      </a:endParaRPr>
                    </a:p>
                  </a:txBody>
                  <a:tcPr marL="39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r>
              <a:tr h="187960">
                <a:tc vMerge="1">
                  <a:tcPr/>
                </a:tc>
                <a:tc>
                  <a:txBody>
                    <a:bodyPr/>
                    <a:p>
                      <a:pPr marL="0" lvl="0" algn="ctr" eaLnBrk="1" fontAlgn="base" latinLnBrk="1" hangingPunct="1">
                        <a:lnSpc>
                          <a:spcPct val="120000"/>
                        </a:lnSpc>
                        <a:spcBef>
                          <a:spcPct val="20000"/>
                        </a:spcBef>
                        <a:buClr>
                          <a:schemeClr val="accent1"/>
                        </a:buClr>
                        <a:buSzTx/>
                        <a:buFont typeface="Wingdings" panose="05000000000000000000" pitchFamily="2" charset="2"/>
                        <a:buNone/>
                      </a:pPr>
                      <a:r>
                        <a:rPr lang="zh-CN" altLang="en-US" sz="800" baseline="0" dirty="0">
                          <a:latin typeface="微软雅黑" panose="020B0503020204020204" pitchFamily="34" charset="-122"/>
                          <a:ea typeface="微软雅黑" panose="020B0503020204020204" pitchFamily="34" charset="-122"/>
                          <a:sym typeface="楷体" panose="02010609060101010101" pitchFamily="49" charset="-122"/>
                        </a:rPr>
                        <a:t>21</a:t>
                      </a:r>
                      <a:endParaRPr lang="zh-CN" altLang="en-US" sz="800" baseline="0" dirty="0">
                        <a:latin typeface="微软雅黑" panose="020B0503020204020204" pitchFamily="34" charset="-122"/>
                        <a:ea typeface="微软雅黑" panose="020B0503020204020204" pitchFamily="34" charset="-122"/>
                        <a:sym typeface="楷体" panose="02010609060101010101" pitchFamily="49" charset="-122"/>
                      </a:endParaRPr>
                    </a:p>
                  </a:txBody>
                  <a:tcPr marL="19500" marR="195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indent="0" algn="l" eaLnBrk="1" fontAlgn="base" latinLnBrk="1" hangingPunct="1">
                        <a:lnSpc>
                          <a:spcPct val="120000"/>
                        </a:lnSpc>
                        <a:spcBef>
                          <a:spcPct val="20000"/>
                        </a:spcBef>
                        <a:spcAft>
                          <a:spcPct val="0"/>
                        </a:spcAft>
                        <a:buClr>
                          <a:schemeClr val="accent1"/>
                        </a:buClr>
                        <a:buFont typeface="Wingdings" panose="05000000000000000000" pitchFamily="2" charset="2"/>
                        <a:buNone/>
                      </a:pPr>
                      <a:r>
                        <a:rPr lang="zh-CN" altLang="en-US" sz="800" b="0" dirty="0">
                          <a:latin typeface="微软雅黑" panose="020B0503020204020204" pitchFamily="34" charset="-122"/>
                          <a:ea typeface="微软雅黑" panose="020B0503020204020204" pitchFamily="34" charset="-122"/>
                        </a:rPr>
                        <a:t>腰托按钮</a:t>
                      </a:r>
                      <a:endParaRPr lang="zh-CN" altLang="en-US" sz="800" b="0" dirty="0">
                        <a:latin typeface="微软雅黑" panose="020B0503020204020204" pitchFamily="34" charset="-122"/>
                        <a:ea typeface="微软雅黑" panose="020B0503020204020204" pitchFamily="34" charset="-122"/>
                      </a:endParaRPr>
                    </a:p>
                  </a:txBody>
                  <a:tcPr marL="78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indent="0" algn="l" eaLnBrk="1" fontAlgn="base" latinLnBrk="1" hangingPunct="1">
                        <a:lnSpc>
                          <a:spcPct val="120000"/>
                        </a:lnSpc>
                        <a:spcBef>
                          <a:spcPct val="20000"/>
                        </a:spcBef>
                        <a:spcAft>
                          <a:spcPct val="0"/>
                        </a:spcAft>
                        <a:buClr>
                          <a:schemeClr val="accent1"/>
                        </a:buClr>
                        <a:buFont typeface="Wingdings" panose="05000000000000000000" pitchFamily="2" charset="2"/>
                        <a:buNone/>
                      </a:pPr>
                      <a:r>
                        <a:rPr lang="en-US" altLang="x-none" sz="80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rPr>
                        <a:t>4-Way Lumbar Support button</a:t>
                      </a:r>
                      <a:r>
                        <a:rPr lang="en-US" altLang="x-none" sz="8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rPr>
                        <a:t> </a:t>
                      </a:r>
                      <a:endParaRPr lang="en-US" altLang="x-none" sz="8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78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algn="ctr" eaLnBrk="1" fontAlgn="base" latinLnBrk="1" hangingPunct="1">
                        <a:lnSpc>
                          <a:spcPct val="120000"/>
                        </a:lnSpc>
                        <a:spcBef>
                          <a:spcPct val="20000"/>
                        </a:spcBef>
                        <a:buClr>
                          <a:schemeClr val="accent1"/>
                        </a:buClr>
                        <a:buSzTx/>
                        <a:buFont typeface="Wingdings" panose="05000000000000000000" pitchFamily="2" charset="2"/>
                        <a:buNone/>
                      </a:pPr>
                      <a:r>
                        <a:rPr lang="en-US" altLang="zh-CN" sz="800" baseline="0" dirty="0">
                          <a:latin typeface="微软雅黑" panose="020B0503020204020204" pitchFamily="34" charset="-122"/>
                          <a:ea typeface="微软雅黑" panose="020B0503020204020204" pitchFamily="34" charset="-122"/>
                          <a:sym typeface="楷体" panose="02010609060101010101" pitchFamily="49" charset="-122"/>
                        </a:rPr>
                        <a:t>1</a:t>
                      </a:r>
                      <a:endParaRPr lang="en-US" altLang="zh-CN" sz="800" baseline="0" dirty="0">
                        <a:latin typeface="微软雅黑" panose="020B0503020204020204" pitchFamily="34" charset="-122"/>
                        <a:ea typeface="微软雅黑" panose="020B0503020204020204" pitchFamily="34" charset="-122"/>
                        <a:sym typeface="楷体" panose="02010609060101010101" pitchFamily="49" charset="-122"/>
                      </a:endParaRPr>
                    </a:p>
                  </a:txBody>
                  <a:tcPr marL="39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algn="ctr" eaLnBrk="1" fontAlgn="base" latinLnBrk="1" hangingPunct="1">
                        <a:lnSpc>
                          <a:spcPct val="120000"/>
                        </a:lnSpc>
                        <a:spcBef>
                          <a:spcPct val="20000"/>
                        </a:spcBef>
                        <a:buClr>
                          <a:schemeClr val="accent1"/>
                        </a:buClr>
                        <a:buSzTx/>
                        <a:buFont typeface="Wingdings" panose="05000000000000000000" pitchFamily="2" charset="2"/>
                        <a:buNone/>
                      </a:pPr>
                      <a:endParaRPr lang="zh-CN" altLang="en-US" sz="800" baseline="0" dirty="0">
                        <a:latin typeface="微软雅黑" panose="020B0503020204020204" pitchFamily="34" charset="-122"/>
                        <a:ea typeface="微软雅黑" panose="020B0503020204020204" pitchFamily="34" charset="-122"/>
                        <a:sym typeface="楷体" panose="02010609060101010101" pitchFamily="49" charset="-122"/>
                      </a:endParaRPr>
                    </a:p>
                  </a:txBody>
                  <a:tcPr marL="39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r>
              <a:tr h="187960">
                <a:tc vMerge="1">
                  <a:tcPr/>
                </a:tc>
                <a:tc>
                  <a:txBody>
                    <a:bodyPr/>
                    <a:p>
                      <a:pPr marL="0" lvl="0" algn="ctr" eaLnBrk="1" fontAlgn="base" latinLnBrk="1" hangingPunct="1">
                        <a:lnSpc>
                          <a:spcPct val="120000"/>
                        </a:lnSpc>
                        <a:spcBef>
                          <a:spcPct val="20000"/>
                        </a:spcBef>
                        <a:buClr>
                          <a:schemeClr val="accent1"/>
                        </a:buClr>
                        <a:buSzTx/>
                        <a:buFont typeface="Wingdings" panose="05000000000000000000" pitchFamily="2" charset="2"/>
                        <a:buNone/>
                      </a:pPr>
                      <a:r>
                        <a:rPr lang="zh-CN" altLang="en-US" sz="800" baseline="0" dirty="0">
                          <a:latin typeface="微软雅黑" panose="020B0503020204020204" pitchFamily="34" charset="-122"/>
                          <a:ea typeface="微软雅黑" panose="020B0503020204020204" pitchFamily="34" charset="-122"/>
                          <a:sym typeface="楷体" panose="02010609060101010101" pitchFamily="49" charset="-122"/>
                        </a:rPr>
                        <a:t>22</a:t>
                      </a:r>
                      <a:endParaRPr lang="zh-CN" altLang="en-US" sz="800" baseline="0" dirty="0">
                        <a:latin typeface="微软雅黑" panose="020B0503020204020204" pitchFamily="34" charset="-122"/>
                        <a:ea typeface="微软雅黑" panose="020B0503020204020204" pitchFamily="34" charset="-122"/>
                        <a:sym typeface="楷体" panose="02010609060101010101" pitchFamily="49" charset="-122"/>
                      </a:endParaRPr>
                    </a:p>
                  </a:txBody>
                  <a:tcPr marL="19500" marR="195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algn="l" eaLnBrk="1" fontAlgn="base" latinLnBrk="1" hangingPunct="1">
                        <a:lnSpc>
                          <a:spcPct val="120000"/>
                        </a:lnSpc>
                        <a:spcBef>
                          <a:spcPct val="20000"/>
                        </a:spcBef>
                        <a:buClr>
                          <a:schemeClr val="accent1"/>
                        </a:buClr>
                        <a:buSzTx/>
                        <a:buFont typeface="Wingdings" panose="05000000000000000000" pitchFamily="2" charset="2"/>
                        <a:buNone/>
                      </a:pPr>
                      <a:r>
                        <a:rPr lang="zh-CN" altLang="en-US" sz="800" baseline="0" dirty="0">
                          <a:latin typeface="微软雅黑" panose="020B0503020204020204" pitchFamily="34" charset="-122"/>
                          <a:ea typeface="微软雅黑" panose="020B0503020204020204" pitchFamily="34" charset="-122"/>
                          <a:sym typeface="楷体" panose="02010609060101010101" pitchFamily="49" charset="-122"/>
                        </a:rPr>
                        <a:t>靠背解锁手柄</a:t>
                      </a:r>
                      <a:endParaRPr lang="zh-CN" altLang="en-US" sz="800" baseline="0" dirty="0">
                        <a:latin typeface="微软雅黑" panose="020B0503020204020204" pitchFamily="34" charset="-122"/>
                        <a:ea typeface="微软雅黑" panose="020B0503020204020204" pitchFamily="34" charset="-122"/>
                        <a:sym typeface="楷体" panose="02010609060101010101" pitchFamily="49" charset="-122"/>
                      </a:endParaRPr>
                    </a:p>
                  </a:txBody>
                  <a:tcPr marL="78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algn="l" eaLnBrk="1" fontAlgn="base" latinLnBrk="1" hangingPunct="1">
                        <a:lnSpc>
                          <a:spcPct val="120000"/>
                        </a:lnSpc>
                        <a:spcBef>
                          <a:spcPct val="20000"/>
                        </a:spcBef>
                        <a:buClr>
                          <a:schemeClr val="accent1"/>
                        </a:buClr>
                        <a:buSzTx/>
                        <a:buFont typeface="Wingdings" panose="05000000000000000000" pitchFamily="2" charset="2"/>
                        <a:buNone/>
                      </a:pPr>
                      <a:r>
                        <a:rPr lang="en-US" altLang="x-none" sz="80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rPr>
                        <a:t>Recliner Lever</a:t>
                      </a:r>
                      <a:endParaRPr lang="en-US" altLang="x-none" sz="80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78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algn="ctr" eaLnBrk="1" fontAlgn="base" latinLnBrk="1" hangingPunct="1">
                        <a:lnSpc>
                          <a:spcPct val="120000"/>
                        </a:lnSpc>
                        <a:spcBef>
                          <a:spcPct val="20000"/>
                        </a:spcBef>
                        <a:buClr>
                          <a:schemeClr val="accent1"/>
                        </a:buClr>
                        <a:buSzTx/>
                        <a:buFont typeface="Wingdings" panose="05000000000000000000" pitchFamily="2" charset="2"/>
                        <a:buNone/>
                      </a:pPr>
                      <a:r>
                        <a:rPr lang="en-US" altLang="zh-CN" sz="800" baseline="0" dirty="0">
                          <a:latin typeface="微软雅黑" panose="020B0503020204020204" pitchFamily="34" charset="-122"/>
                          <a:ea typeface="微软雅黑" panose="020B0503020204020204" pitchFamily="34" charset="-122"/>
                          <a:sym typeface="楷体" panose="02010609060101010101" pitchFamily="49" charset="-122"/>
                        </a:rPr>
                        <a:t>1</a:t>
                      </a:r>
                      <a:endParaRPr lang="en-US" altLang="zh-CN" sz="800" baseline="0" dirty="0">
                        <a:latin typeface="微软雅黑" panose="020B0503020204020204" pitchFamily="34" charset="-122"/>
                        <a:ea typeface="微软雅黑" panose="020B0503020204020204" pitchFamily="34" charset="-122"/>
                        <a:sym typeface="楷体" panose="02010609060101010101" pitchFamily="49" charset="-122"/>
                      </a:endParaRPr>
                    </a:p>
                  </a:txBody>
                  <a:tcPr marL="39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algn="ctr" eaLnBrk="1" fontAlgn="base" latinLnBrk="1" hangingPunct="1">
                        <a:lnSpc>
                          <a:spcPct val="120000"/>
                        </a:lnSpc>
                        <a:spcBef>
                          <a:spcPct val="20000"/>
                        </a:spcBef>
                        <a:buClr>
                          <a:schemeClr val="accent1"/>
                        </a:buClr>
                        <a:buSzTx/>
                        <a:buFont typeface="Wingdings" panose="05000000000000000000" pitchFamily="2" charset="2"/>
                        <a:buNone/>
                      </a:pPr>
                      <a:endParaRPr lang="zh-CN" altLang="en-US" sz="800" baseline="0" dirty="0">
                        <a:latin typeface="微软雅黑" panose="020B0503020204020204" pitchFamily="34" charset="-122"/>
                        <a:ea typeface="微软雅黑" panose="020B0503020204020204" pitchFamily="34" charset="-122"/>
                        <a:sym typeface="楷体" panose="02010609060101010101" pitchFamily="49" charset="-122"/>
                      </a:endParaRPr>
                    </a:p>
                  </a:txBody>
                  <a:tcPr marL="39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r>
              <a:tr h="187960">
                <a:tc vMerge="1">
                  <a:tcPr/>
                </a:tc>
                <a:tc>
                  <a:txBody>
                    <a:bodyPr/>
                    <a:p>
                      <a:pPr marL="0" lvl="0" algn="ctr" eaLnBrk="1" fontAlgn="base" latinLnBrk="1" hangingPunct="1">
                        <a:lnSpc>
                          <a:spcPct val="120000"/>
                        </a:lnSpc>
                        <a:spcBef>
                          <a:spcPct val="20000"/>
                        </a:spcBef>
                        <a:buClr>
                          <a:schemeClr val="accent1"/>
                        </a:buClr>
                        <a:buSzTx/>
                        <a:buFont typeface="Wingdings" panose="05000000000000000000" pitchFamily="2" charset="2"/>
                        <a:buNone/>
                      </a:pPr>
                      <a:r>
                        <a:rPr lang="zh-CN" altLang="en-US" sz="800" baseline="0" dirty="0">
                          <a:latin typeface="微软雅黑" panose="020B0503020204020204" pitchFamily="34" charset="-122"/>
                          <a:ea typeface="微软雅黑" panose="020B0503020204020204" pitchFamily="34" charset="-122"/>
                          <a:sym typeface="楷体" panose="02010609060101010101" pitchFamily="49" charset="-122"/>
                        </a:rPr>
                        <a:t>23</a:t>
                      </a:r>
                      <a:endParaRPr lang="zh-CN" altLang="en-US" sz="800" baseline="0" dirty="0">
                        <a:latin typeface="微软雅黑" panose="020B0503020204020204" pitchFamily="34" charset="-122"/>
                        <a:ea typeface="微软雅黑" panose="020B0503020204020204" pitchFamily="34" charset="-122"/>
                        <a:sym typeface="楷体" panose="02010609060101010101" pitchFamily="49" charset="-122"/>
                      </a:endParaRPr>
                    </a:p>
                  </a:txBody>
                  <a:tcPr marL="19500" marR="195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algn="l" eaLnBrk="1" fontAlgn="base" latinLnBrk="1" hangingPunct="1">
                        <a:lnSpc>
                          <a:spcPct val="120000"/>
                        </a:lnSpc>
                        <a:spcBef>
                          <a:spcPct val="20000"/>
                        </a:spcBef>
                        <a:buClr>
                          <a:schemeClr val="accent1"/>
                        </a:buClr>
                        <a:buSzTx/>
                        <a:buFont typeface="Wingdings" panose="05000000000000000000" pitchFamily="2" charset="2"/>
                        <a:buNone/>
                      </a:pPr>
                      <a:r>
                        <a:rPr lang="zh-CN" altLang="en-US" sz="800" baseline="0" dirty="0">
                          <a:latin typeface="微软雅黑" panose="020B0503020204020204" pitchFamily="34" charset="-122"/>
                          <a:ea typeface="微软雅黑" panose="020B0503020204020204" pitchFamily="34" charset="-122"/>
                          <a:sym typeface="楷体" panose="02010609060101010101" pitchFamily="49" charset="-122"/>
                        </a:rPr>
                        <a:t>外侧护板</a:t>
                      </a:r>
                      <a:endParaRPr lang="zh-CN" altLang="en-US" sz="800" baseline="0" dirty="0">
                        <a:latin typeface="微软雅黑" panose="020B0503020204020204" pitchFamily="34" charset="-122"/>
                        <a:ea typeface="微软雅黑" panose="020B0503020204020204" pitchFamily="34" charset="-122"/>
                        <a:sym typeface="楷体" panose="02010609060101010101" pitchFamily="49" charset="-122"/>
                      </a:endParaRPr>
                    </a:p>
                  </a:txBody>
                  <a:tcPr marL="78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algn="l" eaLnBrk="1" fontAlgn="base" latinLnBrk="1" hangingPunct="1">
                        <a:lnSpc>
                          <a:spcPct val="120000"/>
                        </a:lnSpc>
                        <a:spcBef>
                          <a:spcPct val="20000"/>
                        </a:spcBef>
                        <a:buClr>
                          <a:schemeClr val="accent1"/>
                        </a:buClr>
                        <a:buSzTx/>
                        <a:buFont typeface="Wingdings" panose="05000000000000000000" pitchFamily="2" charset="2"/>
                        <a:buNone/>
                      </a:pPr>
                      <a:r>
                        <a:rPr lang="en-US" altLang="x-none" sz="80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rPr>
                        <a:t>Shield Cover Outer</a:t>
                      </a:r>
                      <a:endParaRPr lang="en-US" altLang="x-none" sz="80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78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algn="ctr" eaLnBrk="1" fontAlgn="base" latinLnBrk="1" hangingPunct="1">
                        <a:lnSpc>
                          <a:spcPct val="120000"/>
                        </a:lnSpc>
                        <a:spcBef>
                          <a:spcPct val="20000"/>
                        </a:spcBef>
                        <a:buClr>
                          <a:schemeClr val="accent1"/>
                        </a:buClr>
                        <a:buSzTx/>
                        <a:buFont typeface="Wingdings" panose="05000000000000000000" pitchFamily="2" charset="2"/>
                        <a:buNone/>
                      </a:pPr>
                      <a:r>
                        <a:rPr lang="en-US" altLang="zh-CN" sz="800" baseline="0" dirty="0">
                          <a:latin typeface="微软雅黑" panose="020B0503020204020204" pitchFamily="34" charset="-122"/>
                          <a:ea typeface="微软雅黑" panose="020B0503020204020204" pitchFamily="34" charset="-122"/>
                          <a:sym typeface="楷体" panose="02010609060101010101" pitchFamily="49" charset="-122"/>
                        </a:rPr>
                        <a:t>1</a:t>
                      </a:r>
                      <a:endParaRPr lang="en-US" altLang="zh-CN" sz="800" baseline="0" dirty="0">
                        <a:latin typeface="微软雅黑" panose="020B0503020204020204" pitchFamily="34" charset="-122"/>
                        <a:ea typeface="微软雅黑" panose="020B0503020204020204" pitchFamily="34" charset="-122"/>
                        <a:sym typeface="楷体" panose="02010609060101010101" pitchFamily="49" charset="-122"/>
                      </a:endParaRPr>
                    </a:p>
                  </a:txBody>
                  <a:tcPr marL="39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algn="ctr" eaLnBrk="1" fontAlgn="base" latinLnBrk="1" hangingPunct="1">
                        <a:lnSpc>
                          <a:spcPct val="120000"/>
                        </a:lnSpc>
                        <a:spcBef>
                          <a:spcPct val="20000"/>
                        </a:spcBef>
                        <a:buClr>
                          <a:schemeClr val="accent1"/>
                        </a:buClr>
                        <a:buSzTx/>
                        <a:buFont typeface="Wingdings" panose="05000000000000000000" pitchFamily="2" charset="2"/>
                        <a:buNone/>
                      </a:pPr>
                      <a:endParaRPr lang="zh-CN" altLang="en-US" sz="800" baseline="0" dirty="0">
                        <a:latin typeface="微软雅黑" panose="020B0503020204020204" pitchFamily="34" charset="-122"/>
                        <a:ea typeface="微软雅黑" panose="020B0503020204020204" pitchFamily="34" charset="-122"/>
                        <a:sym typeface="楷体" panose="02010609060101010101" pitchFamily="49" charset="-122"/>
                      </a:endParaRPr>
                    </a:p>
                  </a:txBody>
                  <a:tcPr marL="39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r>
              <a:tr h="187960">
                <a:tc vMerge="1">
                  <a:tcPr/>
                </a:tc>
                <a:tc>
                  <a:txBody>
                    <a:bodyPr/>
                    <a:p>
                      <a:pPr marL="0" lvl="0" algn="ctr" eaLnBrk="1" fontAlgn="base" latinLnBrk="1" hangingPunct="1">
                        <a:lnSpc>
                          <a:spcPct val="120000"/>
                        </a:lnSpc>
                        <a:spcBef>
                          <a:spcPct val="20000"/>
                        </a:spcBef>
                        <a:buClr>
                          <a:schemeClr val="accent1"/>
                        </a:buClr>
                        <a:buSzTx/>
                        <a:buFont typeface="Wingdings" panose="05000000000000000000" pitchFamily="2" charset="2"/>
                        <a:buNone/>
                      </a:pPr>
                      <a:r>
                        <a:rPr lang="zh-CN" altLang="en-US" sz="800" baseline="0" dirty="0">
                          <a:latin typeface="微软雅黑" panose="020B0503020204020204" pitchFamily="34" charset="-122"/>
                          <a:ea typeface="微软雅黑" panose="020B0503020204020204" pitchFamily="34" charset="-122"/>
                          <a:sym typeface="楷体" panose="02010609060101010101" pitchFamily="49" charset="-122"/>
                        </a:rPr>
                        <a:t>24</a:t>
                      </a:r>
                      <a:endParaRPr lang="zh-CN" altLang="en-US" sz="800" baseline="0" dirty="0">
                        <a:latin typeface="微软雅黑" panose="020B0503020204020204" pitchFamily="34" charset="-122"/>
                        <a:ea typeface="微软雅黑" panose="020B0503020204020204" pitchFamily="34" charset="-122"/>
                        <a:sym typeface="楷体" panose="02010609060101010101" pitchFamily="49" charset="-122"/>
                      </a:endParaRPr>
                    </a:p>
                  </a:txBody>
                  <a:tcPr marL="19500" marR="195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algn="l" eaLnBrk="1" fontAlgn="base" latinLnBrk="1" hangingPunct="1">
                        <a:lnSpc>
                          <a:spcPct val="120000"/>
                        </a:lnSpc>
                        <a:spcBef>
                          <a:spcPct val="20000"/>
                        </a:spcBef>
                        <a:buClr>
                          <a:schemeClr val="accent1"/>
                        </a:buClr>
                        <a:buSzTx/>
                        <a:buFont typeface="Wingdings" panose="05000000000000000000" pitchFamily="2" charset="2"/>
                        <a:buNone/>
                      </a:pPr>
                      <a:r>
                        <a:rPr lang="zh-CN" altLang="en-US" sz="800" baseline="0" dirty="0">
                          <a:latin typeface="微软雅黑" panose="020B0503020204020204" pitchFamily="34" charset="-122"/>
                          <a:ea typeface="微软雅黑" panose="020B0503020204020204" pitchFamily="34" charset="-122"/>
                          <a:sym typeface="楷体" panose="02010609060101010101" pitchFamily="49" charset="-122"/>
                        </a:rPr>
                        <a:t>护板支架</a:t>
                      </a:r>
                      <a:endParaRPr lang="zh-CN" altLang="en-US" sz="800" baseline="0" dirty="0">
                        <a:latin typeface="微软雅黑" panose="020B0503020204020204" pitchFamily="34" charset="-122"/>
                        <a:ea typeface="微软雅黑" panose="020B0503020204020204" pitchFamily="34" charset="-122"/>
                        <a:sym typeface="楷体" panose="02010609060101010101" pitchFamily="49" charset="-122"/>
                      </a:endParaRPr>
                    </a:p>
                  </a:txBody>
                  <a:tcPr marL="78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algn="l" eaLnBrk="1" fontAlgn="base" latinLnBrk="1" hangingPunct="1">
                        <a:lnSpc>
                          <a:spcPct val="120000"/>
                        </a:lnSpc>
                        <a:spcBef>
                          <a:spcPct val="20000"/>
                        </a:spcBef>
                        <a:buClr>
                          <a:schemeClr val="accent1"/>
                        </a:buClr>
                        <a:buSzTx/>
                        <a:buFont typeface="Wingdings" panose="05000000000000000000" pitchFamily="2" charset="2"/>
                        <a:buNone/>
                      </a:pPr>
                      <a:r>
                        <a:rPr lang="en-US" altLang="x-none" sz="80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rPr>
                        <a:t>Shield Cover Bracket</a:t>
                      </a:r>
                      <a:endParaRPr lang="en-US" altLang="x-none" sz="80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78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algn="ctr" eaLnBrk="1" fontAlgn="base" latinLnBrk="1" hangingPunct="1">
                        <a:lnSpc>
                          <a:spcPct val="120000"/>
                        </a:lnSpc>
                        <a:spcBef>
                          <a:spcPct val="20000"/>
                        </a:spcBef>
                        <a:buClr>
                          <a:schemeClr val="accent1"/>
                        </a:buClr>
                        <a:buSzTx/>
                        <a:buFont typeface="Wingdings" panose="05000000000000000000" pitchFamily="2" charset="2"/>
                        <a:buNone/>
                      </a:pPr>
                      <a:r>
                        <a:rPr lang="en-US" altLang="zh-CN" sz="800" baseline="0" dirty="0">
                          <a:latin typeface="微软雅黑" panose="020B0503020204020204" pitchFamily="34" charset="-122"/>
                          <a:ea typeface="微软雅黑" panose="020B0503020204020204" pitchFamily="34" charset="-122"/>
                          <a:sym typeface="楷体" panose="02010609060101010101" pitchFamily="49" charset="-122"/>
                        </a:rPr>
                        <a:t>1</a:t>
                      </a:r>
                      <a:endParaRPr lang="en-US" altLang="zh-CN" sz="800" baseline="0" dirty="0">
                        <a:latin typeface="微软雅黑" panose="020B0503020204020204" pitchFamily="34" charset="-122"/>
                        <a:ea typeface="微软雅黑" panose="020B0503020204020204" pitchFamily="34" charset="-122"/>
                        <a:sym typeface="楷体" panose="02010609060101010101" pitchFamily="49" charset="-122"/>
                      </a:endParaRPr>
                    </a:p>
                  </a:txBody>
                  <a:tcPr marL="39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algn="ctr" eaLnBrk="1" fontAlgn="base" latinLnBrk="1" hangingPunct="1">
                        <a:lnSpc>
                          <a:spcPct val="120000"/>
                        </a:lnSpc>
                        <a:spcBef>
                          <a:spcPct val="20000"/>
                        </a:spcBef>
                        <a:buClr>
                          <a:schemeClr val="accent1"/>
                        </a:buClr>
                        <a:buSzTx/>
                        <a:buFont typeface="Wingdings" panose="05000000000000000000" pitchFamily="2" charset="2"/>
                        <a:buNone/>
                      </a:pPr>
                      <a:endParaRPr lang="zh-CN" altLang="en-US" sz="800" baseline="0" dirty="0">
                        <a:latin typeface="微软雅黑" panose="020B0503020204020204" pitchFamily="34" charset="-122"/>
                        <a:ea typeface="微软雅黑" panose="020B0503020204020204" pitchFamily="34" charset="-122"/>
                        <a:sym typeface="楷体" panose="02010609060101010101" pitchFamily="49" charset="-122"/>
                      </a:endParaRPr>
                    </a:p>
                  </a:txBody>
                  <a:tcPr marL="39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r>
              <a:tr h="187960">
                <a:tc vMerge="1">
                  <a:tcPr/>
                </a:tc>
                <a:tc>
                  <a:txBody>
                    <a:bodyPr/>
                    <a:p>
                      <a:pPr marL="0" lvl="0" algn="ctr" eaLnBrk="1" fontAlgn="base" latinLnBrk="1" hangingPunct="1">
                        <a:lnSpc>
                          <a:spcPct val="120000"/>
                        </a:lnSpc>
                        <a:spcBef>
                          <a:spcPct val="20000"/>
                        </a:spcBef>
                        <a:buClr>
                          <a:schemeClr val="accent1"/>
                        </a:buClr>
                        <a:buSzTx/>
                        <a:buFont typeface="Wingdings" panose="05000000000000000000" pitchFamily="2" charset="2"/>
                        <a:buNone/>
                      </a:pPr>
                      <a:r>
                        <a:rPr lang="en-US" altLang="zh-CN" sz="800" baseline="0" dirty="0">
                          <a:latin typeface="微软雅黑" panose="020B0503020204020204" pitchFamily="34" charset="-122"/>
                          <a:ea typeface="微软雅黑" panose="020B0503020204020204" pitchFamily="34" charset="-122"/>
                          <a:sym typeface="楷体" panose="02010609060101010101" pitchFamily="49" charset="-122"/>
                        </a:rPr>
                        <a:t>25</a:t>
                      </a:r>
                      <a:endParaRPr lang="en-US" altLang="zh-CN" sz="800" baseline="0" dirty="0">
                        <a:latin typeface="微软雅黑" panose="020B0503020204020204" pitchFamily="34" charset="-122"/>
                        <a:ea typeface="微软雅黑" panose="020B0503020204020204" pitchFamily="34" charset="-122"/>
                        <a:sym typeface="楷体" panose="02010609060101010101" pitchFamily="49" charset="-122"/>
                      </a:endParaRPr>
                    </a:p>
                  </a:txBody>
                  <a:tcPr marL="19500" marR="195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algn="l" eaLnBrk="1" fontAlgn="base" latinLnBrk="1" hangingPunct="1">
                        <a:lnSpc>
                          <a:spcPct val="120000"/>
                        </a:lnSpc>
                        <a:spcBef>
                          <a:spcPct val="20000"/>
                        </a:spcBef>
                        <a:buClr>
                          <a:schemeClr val="accent1"/>
                        </a:buClr>
                        <a:buSzTx/>
                        <a:buFont typeface="Wingdings" panose="05000000000000000000" pitchFamily="2" charset="2"/>
                        <a:buNone/>
                      </a:pPr>
                      <a:r>
                        <a:rPr lang="zh-CN" altLang="en-US" sz="800" baseline="0" dirty="0">
                          <a:latin typeface="微软雅黑" panose="020B0503020204020204" pitchFamily="34" charset="-122"/>
                          <a:ea typeface="微软雅黑" panose="020B0503020204020204" pitchFamily="34" charset="-122"/>
                          <a:sym typeface="楷体" panose="02010609060101010101" pitchFamily="49" charset="-122"/>
                        </a:rPr>
                        <a:t>后侧护板</a:t>
                      </a:r>
                      <a:endParaRPr lang="zh-CN" altLang="en-US" sz="800" baseline="0" dirty="0">
                        <a:latin typeface="微软雅黑" panose="020B0503020204020204" pitchFamily="34" charset="-122"/>
                        <a:ea typeface="微软雅黑" panose="020B0503020204020204" pitchFamily="34" charset="-122"/>
                        <a:sym typeface="楷体" panose="02010609060101010101" pitchFamily="49" charset="-122"/>
                      </a:endParaRPr>
                    </a:p>
                  </a:txBody>
                  <a:tcPr marL="78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algn="l" eaLnBrk="1" fontAlgn="base" latinLnBrk="1" hangingPunct="1">
                        <a:lnSpc>
                          <a:spcPct val="120000"/>
                        </a:lnSpc>
                        <a:spcBef>
                          <a:spcPct val="20000"/>
                        </a:spcBef>
                        <a:buClr>
                          <a:schemeClr val="accent1"/>
                        </a:buClr>
                        <a:buSzTx/>
                        <a:buFont typeface="Wingdings" panose="05000000000000000000" pitchFamily="2" charset="2"/>
                        <a:buNone/>
                      </a:pPr>
                      <a:r>
                        <a:rPr lang="en-US" altLang="x-none" sz="80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rPr>
                        <a:t>Shield Cover Rear</a:t>
                      </a:r>
                      <a:endParaRPr lang="en-US" altLang="x-none" sz="80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78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algn="ctr" eaLnBrk="1" fontAlgn="base" latinLnBrk="1" hangingPunct="1">
                        <a:lnSpc>
                          <a:spcPct val="120000"/>
                        </a:lnSpc>
                        <a:spcBef>
                          <a:spcPct val="20000"/>
                        </a:spcBef>
                        <a:buClr>
                          <a:schemeClr val="accent1"/>
                        </a:buClr>
                        <a:buSzTx/>
                        <a:buFont typeface="Wingdings" panose="05000000000000000000" pitchFamily="2" charset="2"/>
                        <a:buNone/>
                      </a:pPr>
                      <a:r>
                        <a:rPr lang="en-US" altLang="zh-CN" sz="800" baseline="0" dirty="0">
                          <a:latin typeface="微软雅黑" panose="020B0503020204020204" pitchFamily="34" charset="-122"/>
                          <a:ea typeface="微软雅黑" panose="020B0503020204020204" pitchFamily="34" charset="-122"/>
                          <a:sym typeface="楷体" panose="02010609060101010101" pitchFamily="49" charset="-122"/>
                        </a:rPr>
                        <a:t>1</a:t>
                      </a:r>
                      <a:endParaRPr lang="en-US" altLang="zh-CN" sz="800" baseline="0" dirty="0">
                        <a:latin typeface="微软雅黑" panose="020B0503020204020204" pitchFamily="34" charset="-122"/>
                        <a:ea typeface="微软雅黑" panose="020B0503020204020204" pitchFamily="34" charset="-122"/>
                        <a:sym typeface="楷体" panose="02010609060101010101" pitchFamily="49" charset="-122"/>
                      </a:endParaRPr>
                    </a:p>
                  </a:txBody>
                  <a:tcPr marL="39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algn="ctr" eaLnBrk="1" fontAlgn="base" latinLnBrk="1" hangingPunct="1">
                        <a:lnSpc>
                          <a:spcPct val="120000"/>
                        </a:lnSpc>
                        <a:spcBef>
                          <a:spcPct val="20000"/>
                        </a:spcBef>
                        <a:buClr>
                          <a:schemeClr val="accent1"/>
                        </a:buClr>
                        <a:buSzTx/>
                        <a:buFont typeface="Wingdings" panose="05000000000000000000" pitchFamily="2" charset="2"/>
                        <a:buNone/>
                      </a:pPr>
                      <a:endParaRPr lang="zh-CN" altLang="en-US" sz="800" baseline="0" dirty="0">
                        <a:latin typeface="微软雅黑" panose="020B0503020204020204" pitchFamily="34" charset="-122"/>
                        <a:ea typeface="微软雅黑" panose="020B0503020204020204" pitchFamily="34" charset="-122"/>
                        <a:sym typeface="楷体" panose="02010609060101010101" pitchFamily="49" charset="-122"/>
                      </a:endParaRPr>
                    </a:p>
                  </a:txBody>
                  <a:tcPr marL="39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r>
              <a:tr h="187325">
                <a:tc vMerge="1">
                  <a:tcPr/>
                </a:tc>
                <a:tc>
                  <a:txBody>
                    <a:bodyPr/>
                    <a:p>
                      <a:pPr marL="0" lvl="0" algn="ctr" eaLnBrk="1" fontAlgn="base" latinLnBrk="1" hangingPunct="1">
                        <a:lnSpc>
                          <a:spcPct val="120000"/>
                        </a:lnSpc>
                        <a:spcBef>
                          <a:spcPct val="20000"/>
                        </a:spcBef>
                        <a:buClr>
                          <a:schemeClr val="accent1"/>
                        </a:buClr>
                        <a:buSzTx/>
                        <a:buFont typeface="Wingdings" panose="05000000000000000000" pitchFamily="2" charset="2"/>
                        <a:buNone/>
                      </a:pPr>
                      <a:r>
                        <a:rPr lang="en-US" altLang="zh-CN" sz="800" baseline="0" dirty="0">
                          <a:latin typeface="微软雅黑" panose="020B0503020204020204" pitchFamily="34" charset="-122"/>
                          <a:ea typeface="微软雅黑" panose="020B0503020204020204" pitchFamily="34" charset="-122"/>
                          <a:sym typeface="楷体" panose="02010609060101010101" pitchFamily="49" charset="-122"/>
                        </a:rPr>
                        <a:t>26</a:t>
                      </a:r>
                      <a:endParaRPr lang="en-US" altLang="zh-CN" sz="800" baseline="0" dirty="0">
                        <a:latin typeface="微软雅黑" panose="020B0503020204020204" pitchFamily="34" charset="-122"/>
                        <a:ea typeface="微软雅黑" panose="020B0503020204020204" pitchFamily="34" charset="-122"/>
                        <a:sym typeface="楷体" panose="02010609060101010101" pitchFamily="49" charset="-122"/>
                      </a:endParaRPr>
                    </a:p>
                  </a:txBody>
                  <a:tcPr marL="19500" marR="195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algn="l" eaLnBrk="1" fontAlgn="base" latinLnBrk="1" hangingPunct="1">
                        <a:lnSpc>
                          <a:spcPct val="120000"/>
                        </a:lnSpc>
                        <a:spcBef>
                          <a:spcPct val="20000"/>
                        </a:spcBef>
                        <a:buClr>
                          <a:schemeClr val="accent1"/>
                        </a:buClr>
                        <a:buSzTx/>
                        <a:buFont typeface="Wingdings" panose="05000000000000000000" pitchFamily="2" charset="2"/>
                        <a:buNone/>
                      </a:pPr>
                      <a:r>
                        <a:rPr lang="zh-CN" altLang="en-US" sz="800" baseline="0" dirty="0">
                          <a:latin typeface="微软雅黑" panose="020B0503020204020204" pitchFamily="34" charset="-122"/>
                          <a:ea typeface="微软雅黑" panose="020B0503020204020204" pitchFamily="34" charset="-122"/>
                          <a:sym typeface="楷体" panose="02010609060101010101" pitchFamily="49" charset="-122"/>
                        </a:rPr>
                        <a:t>扶手总成</a:t>
                      </a:r>
                      <a:endParaRPr lang="zh-CN" altLang="en-US" sz="800" baseline="0" dirty="0">
                        <a:latin typeface="微软雅黑" panose="020B0503020204020204" pitchFamily="34" charset="-122"/>
                        <a:ea typeface="微软雅黑" panose="020B0503020204020204" pitchFamily="34" charset="-122"/>
                        <a:sym typeface="楷体" panose="02010609060101010101" pitchFamily="49" charset="-122"/>
                      </a:endParaRPr>
                    </a:p>
                  </a:txBody>
                  <a:tcPr marL="78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algn="l" eaLnBrk="1" fontAlgn="base" latinLnBrk="1" hangingPunct="1">
                        <a:lnSpc>
                          <a:spcPct val="120000"/>
                        </a:lnSpc>
                        <a:spcBef>
                          <a:spcPct val="20000"/>
                        </a:spcBef>
                        <a:buClr>
                          <a:schemeClr val="accent1"/>
                        </a:buClr>
                        <a:buSzTx/>
                        <a:buFont typeface="Wingdings" panose="05000000000000000000" pitchFamily="2" charset="2"/>
                        <a:buNone/>
                      </a:pPr>
                      <a:r>
                        <a:rPr lang="en-US" altLang="zh-CN" sz="800" baseline="0" dirty="0">
                          <a:latin typeface="微软雅黑" panose="020B0503020204020204" pitchFamily="34" charset="-122"/>
                          <a:ea typeface="微软雅黑" panose="020B0503020204020204" pitchFamily="34" charset="-122"/>
                          <a:sym typeface="楷体" panose="02010609060101010101" pitchFamily="49" charset="-122"/>
                        </a:rPr>
                        <a:t>A/Rest Assy</a:t>
                      </a:r>
                      <a:endParaRPr lang="en-US" altLang="zh-CN" sz="800" baseline="0" dirty="0">
                        <a:latin typeface="微软雅黑" panose="020B0503020204020204" pitchFamily="34" charset="-122"/>
                        <a:ea typeface="微软雅黑" panose="020B0503020204020204" pitchFamily="34" charset="-122"/>
                        <a:sym typeface="楷体" panose="02010609060101010101" pitchFamily="49" charset="-122"/>
                      </a:endParaRPr>
                    </a:p>
                  </a:txBody>
                  <a:tcPr marL="78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algn="ctr" eaLnBrk="1" fontAlgn="base" latinLnBrk="1" hangingPunct="1">
                        <a:lnSpc>
                          <a:spcPct val="120000"/>
                        </a:lnSpc>
                        <a:spcBef>
                          <a:spcPct val="20000"/>
                        </a:spcBef>
                        <a:buClr>
                          <a:schemeClr val="accent1"/>
                        </a:buClr>
                        <a:buSzTx/>
                        <a:buFont typeface="Wingdings" panose="05000000000000000000" pitchFamily="2" charset="2"/>
                        <a:buNone/>
                      </a:pPr>
                      <a:r>
                        <a:rPr lang="en-US" altLang="zh-CN" sz="800" baseline="0" dirty="0">
                          <a:latin typeface="微软雅黑" panose="020B0503020204020204" pitchFamily="34" charset="-122"/>
                          <a:ea typeface="微软雅黑" panose="020B0503020204020204" pitchFamily="34" charset="-122"/>
                          <a:sym typeface="楷体" panose="02010609060101010101" pitchFamily="49" charset="-122"/>
                        </a:rPr>
                        <a:t>1/1</a:t>
                      </a:r>
                      <a:endParaRPr lang="en-US" altLang="zh-CN" sz="800" baseline="0" dirty="0">
                        <a:latin typeface="微软雅黑" panose="020B0503020204020204" pitchFamily="34" charset="-122"/>
                        <a:ea typeface="微软雅黑" panose="020B0503020204020204" pitchFamily="34" charset="-122"/>
                        <a:sym typeface="楷体" panose="02010609060101010101" pitchFamily="49" charset="-122"/>
                      </a:endParaRPr>
                    </a:p>
                  </a:txBody>
                  <a:tcPr marL="39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algn="ctr" eaLnBrk="1" fontAlgn="base" latinLnBrk="1" hangingPunct="1">
                        <a:lnSpc>
                          <a:spcPct val="120000"/>
                        </a:lnSpc>
                        <a:spcBef>
                          <a:spcPct val="20000"/>
                        </a:spcBef>
                        <a:buClr>
                          <a:schemeClr val="accent1"/>
                        </a:buClr>
                        <a:buSzTx/>
                        <a:buFont typeface="Wingdings" panose="05000000000000000000" pitchFamily="2" charset="2"/>
                        <a:buNone/>
                      </a:pPr>
                      <a:endParaRPr lang="zh-CN" altLang="en-US" sz="800" baseline="0" dirty="0">
                        <a:latin typeface="微软雅黑" panose="020B0503020204020204" pitchFamily="34" charset="-122"/>
                        <a:ea typeface="微软雅黑" panose="020B0503020204020204" pitchFamily="34" charset="-122"/>
                        <a:sym typeface="楷体" panose="02010609060101010101" pitchFamily="49" charset="-122"/>
                      </a:endParaRPr>
                    </a:p>
                  </a:txBody>
                  <a:tcPr marL="39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r>
              <a:tr h="188595">
                <a:tc vMerge="1">
                  <a:tcPr/>
                </a:tc>
                <a:tc>
                  <a:txBody>
                    <a:bodyPr/>
                    <a:p>
                      <a:pPr marL="0" lvl="0" algn="ctr" eaLnBrk="1" fontAlgn="base" latinLnBrk="1" hangingPunct="1">
                        <a:lnSpc>
                          <a:spcPct val="120000"/>
                        </a:lnSpc>
                        <a:spcBef>
                          <a:spcPct val="20000"/>
                        </a:spcBef>
                        <a:buClr>
                          <a:schemeClr val="accent1"/>
                        </a:buClr>
                        <a:buSzTx/>
                        <a:buFont typeface="Wingdings" panose="05000000000000000000" pitchFamily="2" charset="2"/>
                        <a:buNone/>
                      </a:pPr>
                      <a:r>
                        <a:rPr lang="zh-CN" altLang="en-US" sz="800" baseline="0" dirty="0">
                          <a:latin typeface="微软雅黑" panose="020B0503020204020204" pitchFamily="34" charset="-122"/>
                          <a:ea typeface="微软雅黑" panose="020B0503020204020204" pitchFamily="34" charset="-122"/>
                          <a:sym typeface="楷体" panose="02010609060101010101" pitchFamily="49" charset="-122"/>
                        </a:rPr>
                        <a:t>2</a:t>
                      </a:r>
                      <a:r>
                        <a:rPr lang="en-US" altLang="zh-CN" sz="800" baseline="0" dirty="0">
                          <a:latin typeface="微软雅黑" panose="020B0503020204020204" pitchFamily="34" charset="-122"/>
                          <a:ea typeface="微软雅黑" panose="020B0503020204020204" pitchFamily="34" charset="-122"/>
                          <a:sym typeface="楷体" panose="02010609060101010101" pitchFamily="49" charset="-122"/>
                        </a:rPr>
                        <a:t>7</a:t>
                      </a:r>
                      <a:endParaRPr lang="en-US" altLang="zh-CN" sz="800" baseline="0" dirty="0">
                        <a:latin typeface="微软雅黑" panose="020B0503020204020204" pitchFamily="34" charset="-122"/>
                        <a:ea typeface="微软雅黑" panose="020B0503020204020204" pitchFamily="34" charset="-122"/>
                        <a:sym typeface="楷体" panose="02010609060101010101" pitchFamily="49" charset="-122"/>
                      </a:endParaRPr>
                    </a:p>
                  </a:txBody>
                  <a:tcPr marL="19500" marR="195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algn="l" eaLnBrk="1" fontAlgn="base" latinLnBrk="1" hangingPunct="1">
                        <a:lnSpc>
                          <a:spcPct val="120000"/>
                        </a:lnSpc>
                        <a:spcBef>
                          <a:spcPct val="20000"/>
                        </a:spcBef>
                        <a:buClr>
                          <a:schemeClr val="accent1"/>
                        </a:buClr>
                        <a:buSzTx/>
                        <a:buFont typeface="Wingdings" panose="05000000000000000000" pitchFamily="2" charset="2"/>
                        <a:buNone/>
                      </a:pPr>
                      <a:r>
                        <a:rPr lang="zh-CN" altLang="en-US" sz="800" baseline="0" dirty="0">
                          <a:latin typeface="微软雅黑" panose="020B0503020204020204" pitchFamily="34" charset="-122"/>
                          <a:ea typeface="微软雅黑" panose="020B0503020204020204" pitchFamily="34" charset="-122"/>
                          <a:sym typeface="楷体" panose="02010609060101010101" pitchFamily="49" charset="-122"/>
                        </a:rPr>
                        <a:t>安全带锁扣</a:t>
                      </a:r>
                      <a:endParaRPr lang="zh-CN" altLang="en-US" sz="800" baseline="0" dirty="0">
                        <a:latin typeface="微软雅黑" panose="020B0503020204020204" pitchFamily="34" charset="-122"/>
                        <a:ea typeface="微软雅黑" panose="020B0503020204020204" pitchFamily="34" charset="-122"/>
                        <a:sym typeface="楷体" panose="02010609060101010101" pitchFamily="49" charset="-122"/>
                      </a:endParaRPr>
                    </a:p>
                  </a:txBody>
                  <a:tcPr marL="78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indent="0" algn="l" eaLnBrk="1" fontAlgn="base" latinLnBrk="1" hangingPunct="1">
                        <a:lnSpc>
                          <a:spcPct val="120000"/>
                        </a:lnSpc>
                        <a:spcBef>
                          <a:spcPct val="20000"/>
                        </a:spcBef>
                        <a:spcAft>
                          <a:spcPct val="0"/>
                        </a:spcAft>
                        <a:buClr>
                          <a:schemeClr val="accent1"/>
                        </a:buClr>
                        <a:buFont typeface="Wingdings" panose="05000000000000000000" pitchFamily="2" charset="2"/>
                        <a:buNone/>
                      </a:pPr>
                      <a:r>
                        <a:rPr lang="en-US" altLang="x-none" sz="80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rPr>
                        <a:t>Seat belt buckle</a:t>
                      </a:r>
                      <a:endParaRPr lang="en-US" altLang="x-none" sz="80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78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algn="ctr" eaLnBrk="1" fontAlgn="base" latinLnBrk="1" hangingPunct="1">
                        <a:lnSpc>
                          <a:spcPct val="120000"/>
                        </a:lnSpc>
                        <a:spcBef>
                          <a:spcPct val="20000"/>
                        </a:spcBef>
                        <a:buClr>
                          <a:schemeClr val="accent1"/>
                        </a:buClr>
                        <a:buSzTx/>
                        <a:buFont typeface="Wingdings" panose="05000000000000000000" pitchFamily="2" charset="2"/>
                        <a:buNone/>
                      </a:pPr>
                      <a:r>
                        <a:rPr lang="en-US" altLang="zh-CN" sz="800" baseline="0" dirty="0">
                          <a:latin typeface="微软雅黑" panose="020B0503020204020204" pitchFamily="34" charset="-122"/>
                          <a:ea typeface="微软雅黑" panose="020B0503020204020204" pitchFamily="34" charset="-122"/>
                          <a:sym typeface="楷体" panose="02010609060101010101" pitchFamily="49" charset="-122"/>
                        </a:rPr>
                        <a:t>1</a:t>
                      </a:r>
                      <a:endParaRPr lang="en-US" altLang="zh-CN" sz="800" baseline="0" dirty="0">
                        <a:latin typeface="微软雅黑" panose="020B0503020204020204" pitchFamily="34" charset="-122"/>
                        <a:ea typeface="微软雅黑" panose="020B0503020204020204" pitchFamily="34" charset="-122"/>
                        <a:sym typeface="楷体" panose="02010609060101010101" pitchFamily="49" charset="-122"/>
                      </a:endParaRPr>
                    </a:p>
                  </a:txBody>
                  <a:tcPr marL="39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algn="ctr" eaLnBrk="1" fontAlgn="base" latinLnBrk="1" hangingPunct="1">
                        <a:lnSpc>
                          <a:spcPct val="120000"/>
                        </a:lnSpc>
                        <a:spcBef>
                          <a:spcPct val="20000"/>
                        </a:spcBef>
                        <a:buClr>
                          <a:schemeClr val="accent1"/>
                        </a:buClr>
                        <a:buSzTx/>
                        <a:buFont typeface="Wingdings" panose="05000000000000000000" pitchFamily="2" charset="2"/>
                        <a:buNone/>
                      </a:pPr>
                      <a:endParaRPr lang="zh-CN" altLang="en-US" sz="800" baseline="0" dirty="0">
                        <a:latin typeface="微软雅黑" panose="020B0503020204020204" pitchFamily="34" charset="-122"/>
                        <a:ea typeface="微软雅黑" panose="020B0503020204020204" pitchFamily="34" charset="-122"/>
                        <a:sym typeface="楷体" panose="02010609060101010101" pitchFamily="49" charset="-122"/>
                      </a:endParaRPr>
                    </a:p>
                  </a:txBody>
                  <a:tcPr marL="39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r>
              <a:tr h="187960">
                <a:tc vMerge="1">
                  <a:tcP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B w="9525" cap="flat" cmpd="sng">
                      <a:solidFill>
                        <a:srgbClr val="A5A5A5"/>
                      </a:solidFill>
                      <a:prstDash val="solid"/>
                      <a:bevel/>
                      <a:headEnd type="none" w="med" len="med"/>
                      <a:tailEnd type="none" w="med" len="med"/>
                    </a:lnB>
                  </a:tcPr>
                </a:tc>
                <a:tc>
                  <a:txBody>
                    <a:bodyPr/>
                    <a:p>
                      <a:pPr marL="0" lvl="0" algn="ctr" eaLnBrk="1" fontAlgn="base" latinLnBrk="1" hangingPunct="1">
                        <a:lnSpc>
                          <a:spcPct val="120000"/>
                        </a:lnSpc>
                        <a:spcBef>
                          <a:spcPct val="20000"/>
                        </a:spcBef>
                        <a:buClr>
                          <a:schemeClr val="accent1"/>
                        </a:buClr>
                        <a:buSzTx/>
                        <a:buFont typeface="Wingdings" panose="05000000000000000000" pitchFamily="2" charset="2"/>
                        <a:buNone/>
                      </a:pPr>
                      <a:r>
                        <a:rPr lang="zh-CN" altLang="en-US" sz="800" baseline="0" dirty="0">
                          <a:latin typeface="微软雅黑" panose="020B0503020204020204" pitchFamily="34" charset="-122"/>
                          <a:ea typeface="微软雅黑" panose="020B0503020204020204" pitchFamily="34" charset="-122"/>
                          <a:sym typeface="楷体" panose="02010609060101010101" pitchFamily="49" charset="-122"/>
                        </a:rPr>
                        <a:t>2</a:t>
                      </a:r>
                      <a:r>
                        <a:rPr lang="en-US" altLang="zh-CN" sz="800" baseline="0" dirty="0">
                          <a:latin typeface="微软雅黑" panose="020B0503020204020204" pitchFamily="34" charset="-122"/>
                          <a:ea typeface="微软雅黑" panose="020B0503020204020204" pitchFamily="34" charset="-122"/>
                          <a:sym typeface="楷体" panose="02010609060101010101" pitchFamily="49" charset="-122"/>
                        </a:rPr>
                        <a:t>8</a:t>
                      </a:r>
                      <a:endParaRPr lang="en-US" altLang="zh-CN" sz="800" baseline="0" dirty="0">
                        <a:latin typeface="微软雅黑" panose="020B0503020204020204" pitchFamily="34" charset="-122"/>
                        <a:ea typeface="微软雅黑" panose="020B0503020204020204" pitchFamily="34" charset="-122"/>
                        <a:sym typeface="楷体" panose="02010609060101010101" pitchFamily="49" charset="-122"/>
                      </a:endParaRPr>
                    </a:p>
                  </a:txBody>
                  <a:tcPr marL="19500" marR="195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algn="l" eaLnBrk="1" fontAlgn="base" latinLnBrk="1" hangingPunct="1">
                        <a:lnSpc>
                          <a:spcPct val="120000"/>
                        </a:lnSpc>
                        <a:spcBef>
                          <a:spcPct val="20000"/>
                        </a:spcBef>
                        <a:buClr>
                          <a:schemeClr val="accent1"/>
                        </a:buClr>
                        <a:buSzTx/>
                        <a:buFont typeface="Wingdings" panose="05000000000000000000" pitchFamily="2" charset="2"/>
                        <a:buNone/>
                      </a:pPr>
                      <a:r>
                        <a:rPr lang="zh-CN" altLang="en-US" sz="800" baseline="0" dirty="0">
                          <a:latin typeface="微软雅黑" panose="020B0503020204020204" pitchFamily="34" charset="-122"/>
                          <a:ea typeface="微软雅黑" panose="020B0503020204020204" pitchFamily="34" charset="-122"/>
                          <a:sym typeface="楷体" panose="02010609060101010101" pitchFamily="49" charset="-122"/>
                        </a:rPr>
                        <a:t>加热线束</a:t>
                      </a:r>
                      <a:endParaRPr lang="zh-CN" altLang="en-US" sz="800" baseline="0" dirty="0">
                        <a:latin typeface="微软雅黑" panose="020B0503020204020204" pitchFamily="34" charset="-122"/>
                        <a:ea typeface="微软雅黑" panose="020B0503020204020204" pitchFamily="34" charset="-122"/>
                        <a:sym typeface="楷体" panose="02010609060101010101" pitchFamily="49" charset="-122"/>
                      </a:endParaRPr>
                    </a:p>
                  </a:txBody>
                  <a:tcPr marL="78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indent="0" algn="l" eaLnBrk="1" fontAlgn="base" latinLnBrk="1" hangingPunct="1">
                        <a:lnSpc>
                          <a:spcPct val="120000"/>
                        </a:lnSpc>
                        <a:spcBef>
                          <a:spcPct val="20000"/>
                        </a:spcBef>
                        <a:spcAft>
                          <a:spcPct val="0"/>
                        </a:spcAft>
                        <a:buClr>
                          <a:schemeClr val="accent1"/>
                        </a:buClr>
                        <a:buFont typeface="Wingdings" panose="05000000000000000000" pitchFamily="2" charset="2"/>
                        <a:buNone/>
                      </a:pPr>
                      <a:r>
                        <a:rPr lang="en-US" altLang="x-none" sz="80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rPr>
                        <a:t>Heater Wire</a:t>
                      </a:r>
                      <a:endParaRPr lang="en-US" altLang="x-none" sz="80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78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algn="ctr" eaLnBrk="1" fontAlgn="base" latinLnBrk="1" hangingPunct="1">
                        <a:lnSpc>
                          <a:spcPct val="120000"/>
                        </a:lnSpc>
                        <a:spcBef>
                          <a:spcPct val="20000"/>
                        </a:spcBef>
                        <a:buClr>
                          <a:schemeClr val="accent1"/>
                        </a:buClr>
                        <a:buSzTx/>
                        <a:buFont typeface="Wingdings" panose="05000000000000000000" pitchFamily="2" charset="2"/>
                        <a:buNone/>
                      </a:pPr>
                      <a:r>
                        <a:rPr lang="en-US" altLang="zh-CN" sz="800" baseline="0" dirty="0">
                          <a:latin typeface="微软雅黑" panose="020B0503020204020204" pitchFamily="34" charset="-122"/>
                          <a:ea typeface="微软雅黑" panose="020B0503020204020204" pitchFamily="34" charset="-122"/>
                          <a:sym typeface="楷体" panose="02010609060101010101" pitchFamily="49" charset="-122"/>
                        </a:rPr>
                        <a:t>1</a:t>
                      </a:r>
                      <a:endParaRPr lang="en-US" altLang="zh-CN" sz="800" baseline="0" dirty="0">
                        <a:latin typeface="微软雅黑" panose="020B0503020204020204" pitchFamily="34" charset="-122"/>
                        <a:ea typeface="微软雅黑" panose="020B0503020204020204" pitchFamily="34" charset="-122"/>
                        <a:sym typeface="楷体" panose="02010609060101010101" pitchFamily="49" charset="-122"/>
                      </a:endParaRPr>
                    </a:p>
                  </a:txBody>
                  <a:tcPr marL="39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algn="ctr" eaLnBrk="1" fontAlgn="base" latinLnBrk="1" hangingPunct="1">
                        <a:lnSpc>
                          <a:spcPct val="120000"/>
                        </a:lnSpc>
                        <a:spcBef>
                          <a:spcPct val="20000"/>
                        </a:spcBef>
                        <a:buClr>
                          <a:schemeClr val="accent1"/>
                        </a:buClr>
                        <a:buSzTx/>
                        <a:buFont typeface="Wingdings" panose="05000000000000000000" pitchFamily="2" charset="2"/>
                        <a:buNone/>
                      </a:pPr>
                      <a:endParaRPr lang="zh-CN" altLang="en-US" sz="800" baseline="0" dirty="0">
                        <a:latin typeface="微软雅黑" panose="020B0503020204020204" pitchFamily="34" charset="-122"/>
                        <a:ea typeface="微软雅黑" panose="020B0503020204020204" pitchFamily="34" charset="-122"/>
                        <a:sym typeface="楷体" panose="02010609060101010101" pitchFamily="49" charset="-122"/>
                      </a:endParaRPr>
                    </a:p>
                  </a:txBody>
                  <a:tcPr marL="39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r>
            </a:tbl>
          </a:graphicData>
        </a:graphic>
      </p:graphicFrame>
      <p:sp>
        <p:nvSpPr>
          <p:cNvPr id="10" name="TextBox 13"/>
          <p:cNvSpPr txBox="1"/>
          <p:nvPr/>
        </p:nvSpPr>
        <p:spPr>
          <a:xfrm>
            <a:off x="839470" y="260350"/>
            <a:ext cx="7505700" cy="368300"/>
          </a:xfrm>
          <a:prstGeom prst="rect">
            <a:avLst/>
          </a:prstGeom>
          <a:noFill/>
        </p:spPr>
        <p:txBody>
          <a:bodyPr wrap="square" rtlCol="0">
            <a:spAutoFit/>
            <a:scene3d>
              <a:camera prst="orthographicFront"/>
              <a:lightRig rig="threePt" dir="t"/>
            </a:scene3d>
            <a:sp3d contourW="12700"/>
          </a:bodyPr>
          <a:lstStyle>
            <a:defPPr>
              <a:defRPr lang="en-US"/>
            </a:defPPr>
            <a:lvl1pPr>
              <a:defRPr b="1" spc="282">
                <a:solidFill>
                  <a:schemeClr val="tx1">
                    <a:lumMod val="50000"/>
                    <a:lumOff val="50000"/>
                  </a:schemeClr>
                </a:solidFill>
                <a:latin typeface="微软雅黑" panose="020B0503020204020204" pitchFamily="34" charset="-122"/>
                <a:ea typeface="微软雅黑" panose="020B0503020204020204" pitchFamily="34" charset="-122"/>
              </a:defRPr>
            </a:lvl1pPr>
          </a:lstStyle>
          <a:p>
            <a:pPr lvl="0" algn="l">
              <a:buClrTx/>
              <a:buSzTx/>
            </a:pPr>
            <a:r>
              <a:rPr lang="en-US" altLang="zh-CN" sz="2400" dirty="0">
                <a:solidFill>
                  <a:srgbClr val="000000"/>
                </a:solidFill>
                <a:latin typeface="楷体" panose="02010609060101010101" pitchFamily="49" charset="-122"/>
                <a:ea typeface="楷体" panose="02010609060101010101" pitchFamily="49" charset="-122"/>
                <a:sym typeface="楷体" panose="02010609060101010101" pitchFamily="49" charset="-122"/>
              </a:rPr>
              <a:t>⑦</a:t>
            </a:r>
            <a:r>
              <a:rPr lang="en-US" altLang="zh-CN" sz="2400" dirty="0">
                <a:solidFill>
                  <a:srgbClr val="000000"/>
                </a:solidFill>
                <a:latin typeface="楷体" panose="02010609060101010101" pitchFamily="49" charset="-122"/>
                <a:ea typeface="楷体" panose="02010609060101010101" pitchFamily="49" charset="-122"/>
                <a:sym typeface="+mn-ea"/>
              </a:rPr>
              <a:t>主驾座椅总成爆炸图</a:t>
            </a:r>
            <a:r>
              <a:rPr lang="en-US" altLang="zh-CN" sz="2400" dirty="0">
                <a:solidFill>
                  <a:srgbClr val="000000"/>
                </a:solidFill>
                <a:latin typeface="楷体" panose="02010609060101010101" pitchFamily="49" charset="-122"/>
                <a:ea typeface="楷体" panose="02010609060101010101" pitchFamily="49" charset="-122"/>
                <a:sym typeface="+mn-ea"/>
              </a:rPr>
              <a:t>-</a:t>
            </a:r>
            <a:r>
              <a:rPr lang="en-US" altLang="zh-CN" sz="2400" dirty="0">
                <a:solidFill>
                  <a:srgbClr val="000000"/>
                </a:solidFill>
                <a:latin typeface="楷体" panose="02010609060101010101" pitchFamily="49" charset="-122"/>
                <a:ea typeface="楷体" panose="02010609060101010101" pitchFamily="49" charset="-122"/>
                <a:sym typeface="+mn-ea"/>
              </a:rPr>
              <a:t>中配（</a:t>
            </a:r>
            <a:r>
              <a:rPr lang="en-US" altLang="zh-CN" sz="2400" dirty="0">
                <a:solidFill>
                  <a:srgbClr val="000000"/>
                </a:solidFill>
                <a:latin typeface="楷体" panose="02010609060101010101" pitchFamily="49" charset="-122"/>
                <a:ea typeface="楷体" panose="02010609060101010101" pitchFamily="49" charset="-122"/>
                <a:sym typeface="+mn-ea"/>
              </a:rPr>
              <a:t>A9609109620</a:t>
            </a:r>
            <a:r>
              <a:rPr lang="en-US" altLang="zh-CN" sz="2400" dirty="0">
                <a:solidFill>
                  <a:srgbClr val="000000"/>
                </a:solidFill>
                <a:latin typeface="楷体" panose="02010609060101010101" pitchFamily="49" charset="-122"/>
                <a:ea typeface="楷体" panose="02010609060101010101" pitchFamily="49" charset="-122"/>
                <a:sym typeface="+mn-ea"/>
              </a:rPr>
              <a:t>）</a:t>
            </a:r>
            <a:endParaRPr lang="en-US" altLang="zh-CN" sz="2400" dirty="0">
              <a:solidFill>
                <a:srgbClr val="000000"/>
              </a:solidFill>
              <a:latin typeface="楷体" panose="02010609060101010101" pitchFamily="49" charset="-122"/>
              <a:ea typeface="楷体" panose="02010609060101010101" pitchFamily="49" charset="-122"/>
              <a:sym typeface="+mn-ea"/>
            </a:endParaRPr>
          </a:p>
        </p:txBody>
      </p:sp>
      <p:pic>
        <p:nvPicPr>
          <p:cNvPr id="5" name="图片 4"/>
          <p:cNvPicPr>
            <a:picLocks noChangeAspect="1"/>
          </p:cNvPicPr>
          <p:nvPr/>
        </p:nvPicPr>
        <p:blipFill>
          <a:blip r:embed="rId4">
            <a:clrChange>
              <a:clrFrom>
                <a:srgbClr val="FFFFFF">
                  <a:alpha val="100000"/>
                </a:srgbClr>
              </a:clrFrom>
              <a:clrTo>
                <a:srgbClr val="FFFFFF">
                  <a:alpha val="100000"/>
                  <a:alpha val="0"/>
                </a:srgbClr>
              </a:clrTo>
            </a:clrChange>
          </a:blip>
          <a:stretch>
            <a:fillRect/>
          </a:stretch>
        </p:blipFill>
        <p:spPr>
          <a:xfrm>
            <a:off x="2712085" y="1623695"/>
            <a:ext cx="441960" cy="692785"/>
          </a:xfrm>
          <a:prstGeom prst="rect">
            <a:avLst/>
          </a:prstGeom>
        </p:spPr>
      </p:pic>
      <p:grpSp>
        <p:nvGrpSpPr>
          <p:cNvPr id="23" name="组合 22"/>
          <p:cNvGrpSpPr/>
          <p:nvPr/>
        </p:nvGrpSpPr>
        <p:grpSpPr>
          <a:xfrm>
            <a:off x="1375410" y="1329690"/>
            <a:ext cx="169545" cy="464461"/>
            <a:chOff x="1848" y="4685"/>
            <a:chExt cx="267" cy="733"/>
          </a:xfrm>
        </p:grpSpPr>
        <p:sp>
          <p:nvSpPr>
            <p:cNvPr id="24" name="Line 188"/>
            <p:cNvSpPr/>
            <p:nvPr/>
          </p:nvSpPr>
          <p:spPr>
            <a:xfrm flipH="1">
              <a:off x="1944" y="4935"/>
              <a:ext cx="49" cy="483"/>
            </a:xfrm>
            <a:prstGeom prst="line">
              <a:avLst/>
            </a:prstGeom>
            <a:ln w="9525" cap="flat" cmpd="sng">
              <a:solidFill>
                <a:srgbClr val="000000"/>
              </a:solidFill>
              <a:prstDash val="solid"/>
              <a:bevel/>
              <a:headEnd type="none" w="med" len="med"/>
              <a:tailEnd type="triangle" w="sm" len="med"/>
            </a:ln>
          </p:spPr>
        </p:sp>
        <p:sp>
          <p:nvSpPr>
            <p:cNvPr id="25" name="Oval 192"/>
            <p:cNvSpPr>
              <a:spLocks noChangeAspect="1"/>
            </p:cNvSpPr>
            <p:nvPr/>
          </p:nvSpPr>
          <p:spPr>
            <a:xfrm>
              <a:off x="1848" y="4685"/>
              <a:ext cx="267" cy="250"/>
            </a:xfrm>
            <a:prstGeom prst="ellipse">
              <a:avLst/>
            </a:prstGeom>
            <a:noFill/>
            <a:ln w="9525" cap="flat" cmpd="sng">
              <a:solidFill>
                <a:schemeClr val="tx1"/>
              </a:solidFill>
              <a:prstDash val="solid"/>
              <a:bevel/>
              <a:headEnd type="none" w="med" len="med"/>
              <a:tailEnd type="none" w="med" len="med"/>
            </a:ln>
          </p:spPr>
          <p:txBody>
            <a:bodyPr wrap="none" anchor="ctr" anchorCtr="0"/>
            <a:p>
              <a:pPr algn="ctr" latinLnBrk="1"/>
              <a:r>
                <a:rPr lang="en-US" altLang="zh-CN" sz="800" dirty="0">
                  <a:solidFill>
                    <a:srgbClr val="000000"/>
                  </a:solidFill>
                  <a:latin typeface="楷体" panose="02010609060101010101" pitchFamily="49" charset="-122"/>
                  <a:ea typeface="楷体" panose="02010609060101010101" pitchFamily="49" charset="-122"/>
                  <a:sym typeface="楷体" panose="02010609060101010101" pitchFamily="49" charset="-122"/>
                </a:rPr>
                <a:t>2</a:t>
              </a:r>
              <a:endParaRPr lang="en-US" altLang="zh-CN" sz="800"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p:txBody>
        </p:sp>
      </p:grpSp>
      <p:grpSp>
        <p:nvGrpSpPr>
          <p:cNvPr id="26" name="组合 25"/>
          <p:cNvGrpSpPr/>
          <p:nvPr/>
        </p:nvGrpSpPr>
        <p:grpSpPr>
          <a:xfrm>
            <a:off x="2107248" y="1329373"/>
            <a:ext cx="169862" cy="384380"/>
            <a:chOff x="1848" y="4685"/>
            <a:chExt cx="267" cy="605"/>
          </a:xfrm>
        </p:grpSpPr>
        <p:sp>
          <p:nvSpPr>
            <p:cNvPr id="27" name="Line 188"/>
            <p:cNvSpPr/>
            <p:nvPr/>
          </p:nvSpPr>
          <p:spPr>
            <a:xfrm flipH="1">
              <a:off x="1926" y="4935"/>
              <a:ext cx="67" cy="355"/>
            </a:xfrm>
            <a:prstGeom prst="line">
              <a:avLst/>
            </a:prstGeom>
            <a:ln w="9525" cap="flat" cmpd="sng">
              <a:solidFill>
                <a:srgbClr val="000000"/>
              </a:solidFill>
              <a:prstDash val="solid"/>
              <a:bevel/>
              <a:headEnd type="none" w="med" len="med"/>
              <a:tailEnd type="triangle" w="sm" len="med"/>
            </a:ln>
          </p:spPr>
        </p:sp>
        <p:sp>
          <p:nvSpPr>
            <p:cNvPr id="28" name="Oval 192"/>
            <p:cNvSpPr>
              <a:spLocks noChangeAspect="1"/>
            </p:cNvSpPr>
            <p:nvPr/>
          </p:nvSpPr>
          <p:spPr>
            <a:xfrm>
              <a:off x="1848" y="4685"/>
              <a:ext cx="267" cy="250"/>
            </a:xfrm>
            <a:prstGeom prst="ellipse">
              <a:avLst/>
            </a:prstGeom>
            <a:noFill/>
            <a:ln w="9525" cap="flat" cmpd="sng">
              <a:solidFill>
                <a:schemeClr val="tx1"/>
              </a:solidFill>
              <a:prstDash val="solid"/>
              <a:bevel/>
              <a:headEnd type="none" w="med" len="med"/>
              <a:tailEnd type="none" w="med" len="med"/>
            </a:ln>
          </p:spPr>
          <p:txBody>
            <a:bodyPr wrap="none" anchor="ctr" anchorCtr="0"/>
            <a:p>
              <a:pPr algn="ctr" latinLnBrk="1"/>
              <a:r>
                <a:rPr lang="en-US" altLang="zh-CN" sz="800" dirty="0">
                  <a:solidFill>
                    <a:srgbClr val="000000"/>
                  </a:solidFill>
                  <a:latin typeface="楷体" panose="02010609060101010101" pitchFamily="49" charset="-122"/>
                  <a:ea typeface="楷体" panose="02010609060101010101" pitchFamily="49" charset="-122"/>
                  <a:sym typeface="楷体" panose="02010609060101010101" pitchFamily="49" charset="-122"/>
                </a:rPr>
                <a:t>3</a:t>
              </a:r>
              <a:endParaRPr lang="en-US" altLang="zh-CN" sz="800"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p:txBody>
        </p:sp>
      </p:grpSp>
      <p:grpSp>
        <p:nvGrpSpPr>
          <p:cNvPr id="30" name="组合 29"/>
          <p:cNvGrpSpPr/>
          <p:nvPr/>
        </p:nvGrpSpPr>
        <p:grpSpPr>
          <a:xfrm>
            <a:off x="2810193" y="1268413"/>
            <a:ext cx="169862" cy="391368"/>
            <a:chOff x="1848" y="4685"/>
            <a:chExt cx="267" cy="616"/>
          </a:xfrm>
        </p:grpSpPr>
        <p:sp>
          <p:nvSpPr>
            <p:cNvPr id="31" name="Line 188"/>
            <p:cNvSpPr/>
            <p:nvPr/>
          </p:nvSpPr>
          <p:spPr>
            <a:xfrm flipH="1">
              <a:off x="1991" y="4935"/>
              <a:ext cx="2" cy="366"/>
            </a:xfrm>
            <a:prstGeom prst="line">
              <a:avLst/>
            </a:prstGeom>
            <a:ln w="9525" cap="flat" cmpd="sng">
              <a:solidFill>
                <a:srgbClr val="000000"/>
              </a:solidFill>
              <a:prstDash val="solid"/>
              <a:bevel/>
              <a:headEnd type="none" w="med" len="med"/>
              <a:tailEnd type="triangle" w="sm" len="med"/>
            </a:ln>
          </p:spPr>
        </p:sp>
        <p:sp>
          <p:nvSpPr>
            <p:cNvPr id="32" name="Oval 192"/>
            <p:cNvSpPr>
              <a:spLocks noChangeAspect="1"/>
            </p:cNvSpPr>
            <p:nvPr/>
          </p:nvSpPr>
          <p:spPr>
            <a:xfrm>
              <a:off x="1848" y="4685"/>
              <a:ext cx="267" cy="250"/>
            </a:xfrm>
            <a:prstGeom prst="ellipse">
              <a:avLst/>
            </a:prstGeom>
            <a:noFill/>
            <a:ln w="9525" cap="flat" cmpd="sng">
              <a:solidFill>
                <a:schemeClr val="tx1"/>
              </a:solidFill>
              <a:prstDash val="solid"/>
              <a:bevel/>
              <a:headEnd type="none" w="med" len="med"/>
              <a:tailEnd type="none" w="med" len="med"/>
            </a:ln>
          </p:spPr>
          <p:txBody>
            <a:bodyPr wrap="none" anchor="ctr" anchorCtr="0"/>
            <a:p>
              <a:pPr algn="ctr" latinLnBrk="1"/>
              <a:r>
                <a:rPr lang="en-US" altLang="zh-CN" sz="800" dirty="0">
                  <a:solidFill>
                    <a:srgbClr val="000000"/>
                  </a:solidFill>
                  <a:latin typeface="楷体" panose="02010609060101010101" pitchFamily="49" charset="-122"/>
                  <a:ea typeface="楷体" panose="02010609060101010101" pitchFamily="49" charset="-122"/>
                  <a:sym typeface="楷体" panose="02010609060101010101" pitchFamily="49" charset="-122"/>
                </a:rPr>
                <a:t>4</a:t>
              </a:r>
              <a:endParaRPr lang="en-US" altLang="zh-CN" sz="800"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p:txBody>
        </p:sp>
      </p:grpSp>
      <p:grpSp>
        <p:nvGrpSpPr>
          <p:cNvPr id="33" name="组合 32"/>
          <p:cNvGrpSpPr/>
          <p:nvPr/>
        </p:nvGrpSpPr>
        <p:grpSpPr>
          <a:xfrm>
            <a:off x="5715318" y="1666558"/>
            <a:ext cx="169862" cy="391368"/>
            <a:chOff x="1848" y="4685"/>
            <a:chExt cx="267" cy="616"/>
          </a:xfrm>
        </p:grpSpPr>
        <p:sp>
          <p:nvSpPr>
            <p:cNvPr id="34" name="Line 188"/>
            <p:cNvSpPr/>
            <p:nvPr/>
          </p:nvSpPr>
          <p:spPr>
            <a:xfrm flipH="1">
              <a:off x="1991" y="4935"/>
              <a:ext cx="2" cy="366"/>
            </a:xfrm>
            <a:prstGeom prst="line">
              <a:avLst/>
            </a:prstGeom>
            <a:ln w="9525" cap="flat" cmpd="sng">
              <a:solidFill>
                <a:srgbClr val="000000"/>
              </a:solidFill>
              <a:prstDash val="solid"/>
              <a:bevel/>
              <a:headEnd type="none" w="med" len="med"/>
              <a:tailEnd type="triangle" w="sm" len="med"/>
            </a:ln>
          </p:spPr>
        </p:sp>
        <p:sp>
          <p:nvSpPr>
            <p:cNvPr id="35" name="Oval 192"/>
            <p:cNvSpPr>
              <a:spLocks noChangeAspect="1"/>
            </p:cNvSpPr>
            <p:nvPr/>
          </p:nvSpPr>
          <p:spPr>
            <a:xfrm>
              <a:off x="1848" y="4685"/>
              <a:ext cx="267" cy="250"/>
            </a:xfrm>
            <a:prstGeom prst="ellipse">
              <a:avLst/>
            </a:prstGeom>
            <a:noFill/>
            <a:ln w="9525" cap="flat" cmpd="sng">
              <a:solidFill>
                <a:schemeClr val="tx1"/>
              </a:solidFill>
              <a:prstDash val="solid"/>
              <a:bevel/>
              <a:headEnd type="none" w="med" len="med"/>
              <a:tailEnd type="none" w="med" len="med"/>
            </a:ln>
          </p:spPr>
          <p:txBody>
            <a:bodyPr wrap="none" anchor="ctr" anchorCtr="0"/>
            <a:p>
              <a:pPr algn="ctr" latinLnBrk="1"/>
              <a:r>
                <a:rPr lang="en-US" altLang="zh-CN" sz="800" dirty="0">
                  <a:solidFill>
                    <a:srgbClr val="000000"/>
                  </a:solidFill>
                  <a:latin typeface="楷体" panose="02010609060101010101" pitchFamily="49" charset="-122"/>
                  <a:ea typeface="楷体" panose="02010609060101010101" pitchFamily="49" charset="-122"/>
                  <a:sym typeface="楷体" panose="02010609060101010101" pitchFamily="49" charset="-122"/>
                </a:rPr>
                <a:t>7</a:t>
              </a:r>
              <a:endParaRPr lang="en-US" altLang="zh-CN" sz="800"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p:txBody>
        </p:sp>
      </p:grpSp>
      <p:grpSp>
        <p:nvGrpSpPr>
          <p:cNvPr id="36" name="组合 35"/>
          <p:cNvGrpSpPr/>
          <p:nvPr/>
        </p:nvGrpSpPr>
        <p:grpSpPr>
          <a:xfrm>
            <a:off x="6209348" y="1554798"/>
            <a:ext cx="169862" cy="391368"/>
            <a:chOff x="1848" y="4685"/>
            <a:chExt cx="267" cy="616"/>
          </a:xfrm>
        </p:grpSpPr>
        <p:sp>
          <p:nvSpPr>
            <p:cNvPr id="37" name="Line 188"/>
            <p:cNvSpPr/>
            <p:nvPr/>
          </p:nvSpPr>
          <p:spPr>
            <a:xfrm flipH="1">
              <a:off x="1991" y="4935"/>
              <a:ext cx="2" cy="366"/>
            </a:xfrm>
            <a:prstGeom prst="line">
              <a:avLst/>
            </a:prstGeom>
            <a:ln w="9525" cap="flat" cmpd="sng">
              <a:solidFill>
                <a:srgbClr val="000000"/>
              </a:solidFill>
              <a:prstDash val="solid"/>
              <a:bevel/>
              <a:headEnd type="none" w="med" len="med"/>
              <a:tailEnd type="triangle" w="sm" len="med"/>
            </a:ln>
          </p:spPr>
        </p:sp>
        <p:sp>
          <p:nvSpPr>
            <p:cNvPr id="38" name="Oval 192"/>
            <p:cNvSpPr>
              <a:spLocks noChangeAspect="1"/>
            </p:cNvSpPr>
            <p:nvPr/>
          </p:nvSpPr>
          <p:spPr>
            <a:xfrm>
              <a:off x="1848" y="4685"/>
              <a:ext cx="267" cy="250"/>
            </a:xfrm>
            <a:prstGeom prst="ellipse">
              <a:avLst/>
            </a:prstGeom>
            <a:noFill/>
            <a:ln w="9525" cap="flat" cmpd="sng">
              <a:solidFill>
                <a:schemeClr val="tx1"/>
              </a:solidFill>
              <a:prstDash val="solid"/>
              <a:bevel/>
              <a:headEnd type="none" w="med" len="med"/>
              <a:tailEnd type="none" w="med" len="med"/>
            </a:ln>
          </p:spPr>
          <p:txBody>
            <a:bodyPr wrap="none" anchor="ctr" anchorCtr="0"/>
            <a:p>
              <a:pPr algn="ctr" latinLnBrk="1"/>
              <a:r>
                <a:rPr lang="en-US" altLang="zh-CN" sz="800" dirty="0">
                  <a:solidFill>
                    <a:srgbClr val="000000"/>
                  </a:solidFill>
                  <a:latin typeface="楷体" panose="02010609060101010101" pitchFamily="49" charset="-122"/>
                  <a:ea typeface="楷体" panose="02010609060101010101" pitchFamily="49" charset="-122"/>
                  <a:sym typeface="楷体" panose="02010609060101010101" pitchFamily="49" charset="-122"/>
                </a:rPr>
                <a:t>8</a:t>
              </a:r>
              <a:endParaRPr lang="en-US" altLang="zh-CN" sz="800"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p:txBody>
        </p:sp>
      </p:grpSp>
      <p:grpSp>
        <p:nvGrpSpPr>
          <p:cNvPr id="39" name="组合 38"/>
          <p:cNvGrpSpPr/>
          <p:nvPr/>
        </p:nvGrpSpPr>
        <p:grpSpPr>
          <a:xfrm>
            <a:off x="5819775" y="4019550"/>
            <a:ext cx="194310" cy="391160"/>
            <a:chOff x="1848" y="4685"/>
            <a:chExt cx="267" cy="616"/>
          </a:xfrm>
        </p:grpSpPr>
        <p:sp>
          <p:nvSpPr>
            <p:cNvPr id="40" name="Line 188"/>
            <p:cNvSpPr/>
            <p:nvPr/>
          </p:nvSpPr>
          <p:spPr>
            <a:xfrm flipH="1">
              <a:off x="1991" y="4935"/>
              <a:ext cx="2" cy="366"/>
            </a:xfrm>
            <a:prstGeom prst="line">
              <a:avLst/>
            </a:prstGeom>
            <a:ln w="9525" cap="flat" cmpd="sng">
              <a:solidFill>
                <a:srgbClr val="000000"/>
              </a:solidFill>
              <a:prstDash val="solid"/>
              <a:bevel/>
              <a:headEnd type="none" w="med" len="med"/>
              <a:tailEnd type="triangle" w="sm" len="med"/>
            </a:ln>
          </p:spPr>
        </p:sp>
        <p:sp>
          <p:nvSpPr>
            <p:cNvPr id="41" name="Oval 192"/>
            <p:cNvSpPr>
              <a:spLocks noChangeAspect="1"/>
            </p:cNvSpPr>
            <p:nvPr/>
          </p:nvSpPr>
          <p:spPr>
            <a:xfrm>
              <a:off x="1848" y="4685"/>
              <a:ext cx="267" cy="250"/>
            </a:xfrm>
            <a:prstGeom prst="ellipse">
              <a:avLst/>
            </a:prstGeom>
            <a:noFill/>
            <a:ln w="9525" cap="flat" cmpd="sng">
              <a:solidFill>
                <a:schemeClr val="tx1"/>
              </a:solidFill>
              <a:prstDash val="solid"/>
              <a:bevel/>
              <a:headEnd type="none" w="med" len="med"/>
              <a:tailEnd type="none" w="med" len="med"/>
            </a:ln>
          </p:spPr>
          <p:txBody>
            <a:bodyPr wrap="none" anchor="ctr" anchorCtr="0"/>
            <a:p>
              <a:pPr algn="ctr" latinLnBrk="1"/>
              <a:r>
                <a:rPr lang="en-US" altLang="zh-CN" sz="800" dirty="0">
                  <a:solidFill>
                    <a:srgbClr val="000000"/>
                  </a:solidFill>
                  <a:latin typeface="楷体" panose="02010609060101010101" pitchFamily="49" charset="-122"/>
                  <a:ea typeface="楷体" panose="02010609060101010101" pitchFamily="49" charset="-122"/>
                  <a:sym typeface="楷体" panose="02010609060101010101" pitchFamily="49" charset="-122"/>
                </a:rPr>
                <a:t>23</a:t>
              </a:r>
              <a:endParaRPr lang="en-US" altLang="zh-CN" sz="800"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p:txBody>
        </p:sp>
      </p:grpSp>
      <p:grpSp>
        <p:nvGrpSpPr>
          <p:cNvPr id="42" name="组合 41"/>
          <p:cNvGrpSpPr/>
          <p:nvPr/>
        </p:nvGrpSpPr>
        <p:grpSpPr>
          <a:xfrm>
            <a:off x="4987925" y="4165600"/>
            <a:ext cx="194310" cy="391160"/>
            <a:chOff x="1848" y="4685"/>
            <a:chExt cx="267" cy="616"/>
          </a:xfrm>
        </p:grpSpPr>
        <p:sp>
          <p:nvSpPr>
            <p:cNvPr id="43" name="Line 188"/>
            <p:cNvSpPr/>
            <p:nvPr/>
          </p:nvSpPr>
          <p:spPr>
            <a:xfrm flipH="1">
              <a:off x="1991" y="4935"/>
              <a:ext cx="2" cy="366"/>
            </a:xfrm>
            <a:prstGeom prst="line">
              <a:avLst/>
            </a:prstGeom>
            <a:ln w="9525" cap="flat" cmpd="sng">
              <a:solidFill>
                <a:srgbClr val="000000"/>
              </a:solidFill>
              <a:prstDash val="solid"/>
              <a:bevel/>
              <a:headEnd type="none" w="med" len="med"/>
              <a:tailEnd type="triangle" w="sm" len="med"/>
            </a:ln>
          </p:spPr>
        </p:sp>
        <p:sp>
          <p:nvSpPr>
            <p:cNvPr id="44" name="Oval 192"/>
            <p:cNvSpPr>
              <a:spLocks noChangeAspect="1"/>
            </p:cNvSpPr>
            <p:nvPr/>
          </p:nvSpPr>
          <p:spPr>
            <a:xfrm>
              <a:off x="1848" y="4685"/>
              <a:ext cx="267" cy="250"/>
            </a:xfrm>
            <a:prstGeom prst="ellipse">
              <a:avLst/>
            </a:prstGeom>
            <a:noFill/>
            <a:ln w="9525" cap="flat" cmpd="sng">
              <a:solidFill>
                <a:schemeClr val="tx1"/>
              </a:solidFill>
              <a:prstDash val="solid"/>
              <a:bevel/>
              <a:headEnd type="none" w="med" len="med"/>
              <a:tailEnd type="none" w="med" len="med"/>
            </a:ln>
          </p:spPr>
          <p:txBody>
            <a:bodyPr wrap="none" anchor="ctr" anchorCtr="0"/>
            <a:p>
              <a:pPr algn="ctr" latinLnBrk="1"/>
              <a:r>
                <a:rPr lang="en-US" altLang="zh-CN" sz="800" dirty="0">
                  <a:solidFill>
                    <a:srgbClr val="000000"/>
                  </a:solidFill>
                  <a:latin typeface="楷体" panose="02010609060101010101" pitchFamily="49" charset="-122"/>
                  <a:ea typeface="楷体" panose="02010609060101010101" pitchFamily="49" charset="-122"/>
                  <a:sym typeface="楷体" panose="02010609060101010101" pitchFamily="49" charset="-122"/>
                </a:rPr>
                <a:t>24</a:t>
              </a:r>
              <a:endParaRPr lang="en-US" altLang="zh-CN" sz="800"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p:txBody>
        </p:sp>
      </p:grpSp>
      <p:grpSp>
        <p:nvGrpSpPr>
          <p:cNvPr id="48" name="组合 47"/>
          <p:cNvGrpSpPr/>
          <p:nvPr/>
        </p:nvGrpSpPr>
        <p:grpSpPr>
          <a:xfrm>
            <a:off x="4007803" y="5300663"/>
            <a:ext cx="169862" cy="391368"/>
            <a:chOff x="1848" y="4685"/>
            <a:chExt cx="267" cy="616"/>
          </a:xfrm>
        </p:grpSpPr>
        <p:sp>
          <p:nvSpPr>
            <p:cNvPr id="49" name="Line 188"/>
            <p:cNvSpPr/>
            <p:nvPr/>
          </p:nvSpPr>
          <p:spPr>
            <a:xfrm flipH="1">
              <a:off x="1991" y="4935"/>
              <a:ext cx="2" cy="366"/>
            </a:xfrm>
            <a:prstGeom prst="line">
              <a:avLst/>
            </a:prstGeom>
            <a:ln w="9525" cap="flat" cmpd="sng">
              <a:solidFill>
                <a:srgbClr val="000000"/>
              </a:solidFill>
              <a:prstDash val="solid"/>
              <a:bevel/>
              <a:headEnd type="none" w="med" len="med"/>
              <a:tailEnd type="triangle" w="sm" len="med"/>
            </a:ln>
          </p:spPr>
        </p:sp>
        <p:sp>
          <p:nvSpPr>
            <p:cNvPr id="50" name="Oval 192"/>
            <p:cNvSpPr>
              <a:spLocks noChangeAspect="1"/>
            </p:cNvSpPr>
            <p:nvPr/>
          </p:nvSpPr>
          <p:spPr>
            <a:xfrm>
              <a:off x="1848" y="4685"/>
              <a:ext cx="267" cy="250"/>
            </a:xfrm>
            <a:prstGeom prst="ellipse">
              <a:avLst/>
            </a:prstGeom>
            <a:noFill/>
            <a:ln w="9525" cap="flat" cmpd="sng">
              <a:solidFill>
                <a:schemeClr val="tx1"/>
              </a:solidFill>
              <a:prstDash val="solid"/>
              <a:bevel/>
              <a:headEnd type="none" w="med" len="med"/>
              <a:tailEnd type="none" w="med" len="med"/>
            </a:ln>
          </p:spPr>
          <p:txBody>
            <a:bodyPr wrap="none" anchor="ctr" anchorCtr="0"/>
            <a:p>
              <a:pPr algn="ctr" latinLnBrk="1"/>
              <a:r>
                <a:rPr lang="en-US" altLang="zh-CN" sz="800" dirty="0">
                  <a:solidFill>
                    <a:srgbClr val="000000"/>
                  </a:solidFill>
                  <a:latin typeface="楷体" panose="02010609060101010101" pitchFamily="49" charset="-122"/>
                  <a:ea typeface="楷体" panose="02010609060101010101" pitchFamily="49" charset="-122"/>
                  <a:sym typeface="楷体" panose="02010609060101010101" pitchFamily="49" charset="-122"/>
                </a:rPr>
                <a:t>18</a:t>
              </a:r>
              <a:endParaRPr lang="en-US" altLang="zh-CN" sz="800"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p:txBody>
        </p:sp>
      </p:grpSp>
      <p:grpSp>
        <p:nvGrpSpPr>
          <p:cNvPr id="60" name="组合 59"/>
          <p:cNvGrpSpPr/>
          <p:nvPr/>
        </p:nvGrpSpPr>
        <p:grpSpPr>
          <a:xfrm>
            <a:off x="1524953" y="4437063"/>
            <a:ext cx="169862" cy="391368"/>
            <a:chOff x="1848" y="4685"/>
            <a:chExt cx="267" cy="616"/>
          </a:xfrm>
        </p:grpSpPr>
        <p:sp>
          <p:nvSpPr>
            <p:cNvPr id="63" name="Line 188"/>
            <p:cNvSpPr/>
            <p:nvPr/>
          </p:nvSpPr>
          <p:spPr>
            <a:xfrm flipH="1">
              <a:off x="1991" y="4935"/>
              <a:ext cx="2" cy="366"/>
            </a:xfrm>
            <a:prstGeom prst="line">
              <a:avLst/>
            </a:prstGeom>
            <a:ln w="9525" cap="flat" cmpd="sng">
              <a:solidFill>
                <a:srgbClr val="000000"/>
              </a:solidFill>
              <a:prstDash val="solid"/>
              <a:bevel/>
              <a:headEnd type="none" w="med" len="med"/>
              <a:tailEnd type="triangle" w="sm" len="med"/>
            </a:ln>
          </p:spPr>
        </p:sp>
        <p:sp>
          <p:nvSpPr>
            <p:cNvPr id="76" name="Oval 192"/>
            <p:cNvSpPr>
              <a:spLocks noChangeAspect="1"/>
            </p:cNvSpPr>
            <p:nvPr/>
          </p:nvSpPr>
          <p:spPr>
            <a:xfrm>
              <a:off x="1848" y="4685"/>
              <a:ext cx="267" cy="250"/>
            </a:xfrm>
            <a:prstGeom prst="ellipse">
              <a:avLst/>
            </a:prstGeom>
            <a:noFill/>
            <a:ln w="9525" cap="flat" cmpd="sng">
              <a:solidFill>
                <a:schemeClr val="tx1"/>
              </a:solidFill>
              <a:prstDash val="solid"/>
              <a:bevel/>
              <a:headEnd type="none" w="med" len="med"/>
              <a:tailEnd type="none" w="med" len="med"/>
            </a:ln>
          </p:spPr>
          <p:txBody>
            <a:bodyPr wrap="none" anchor="ctr" anchorCtr="0"/>
            <a:p>
              <a:pPr algn="ctr" latinLnBrk="1"/>
              <a:r>
                <a:rPr lang="en-US" altLang="zh-CN" sz="800" dirty="0">
                  <a:solidFill>
                    <a:srgbClr val="000000"/>
                  </a:solidFill>
                  <a:latin typeface="楷体" panose="02010609060101010101" pitchFamily="49" charset="-122"/>
                  <a:ea typeface="楷体" panose="02010609060101010101" pitchFamily="49" charset="-122"/>
                  <a:sym typeface="楷体" panose="02010609060101010101" pitchFamily="49" charset="-122"/>
                </a:rPr>
                <a:t>14</a:t>
              </a:r>
              <a:endParaRPr lang="en-US" altLang="zh-CN" sz="800"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p:txBody>
        </p:sp>
      </p:grpSp>
      <p:grpSp>
        <p:nvGrpSpPr>
          <p:cNvPr id="86" name="组合 85"/>
          <p:cNvGrpSpPr/>
          <p:nvPr/>
        </p:nvGrpSpPr>
        <p:grpSpPr>
          <a:xfrm>
            <a:off x="2542223" y="5341938"/>
            <a:ext cx="169862" cy="391368"/>
            <a:chOff x="1848" y="4685"/>
            <a:chExt cx="267" cy="616"/>
          </a:xfrm>
        </p:grpSpPr>
        <p:sp>
          <p:nvSpPr>
            <p:cNvPr id="87" name="Line 188"/>
            <p:cNvSpPr/>
            <p:nvPr/>
          </p:nvSpPr>
          <p:spPr>
            <a:xfrm flipH="1">
              <a:off x="1991" y="4935"/>
              <a:ext cx="2" cy="366"/>
            </a:xfrm>
            <a:prstGeom prst="line">
              <a:avLst/>
            </a:prstGeom>
            <a:ln w="9525" cap="flat" cmpd="sng">
              <a:solidFill>
                <a:srgbClr val="000000"/>
              </a:solidFill>
              <a:prstDash val="solid"/>
              <a:bevel/>
              <a:headEnd type="none" w="med" len="med"/>
              <a:tailEnd type="triangle" w="sm" len="med"/>
            </a:ln>
          </p:spPr>
        </p:sp>
        <p:sp>
          <p:nvSpPr>
            <p:cNvPr id="90" name="Oval 192"/>
            <p:cNvSpPr>
              <a:spLocks noChangeAspect="1"/>
            </p:cNvSpPr>
            <p:nvPr/>
          </p:nvSpPr>
          <p:spPr>
            <a:xfrm>
              <a:off x="1848" y="4685"/>
              <a:ext cx="267" cy="250"/>
            </a:xfrm>
            <a:prstGeom prst="ellipse">
              <a:avLst/>
            </a:prstGeom>
            <a:noFill/>
            <a:ln w="9525" cap="flat" cmpd="sng">
              <a:solidFill>
                <a:schemeClr val="tx1"/>
              </a:solidFill>
              <a:prstDash val="solid"/>
              <a:bevel/>
              <a:headEnd type="none" w="med" len="med"/>
              <a:tailEnd type="none" w="med" len="med"/>
            </a:ln>
          </p:spPr>
          <p:txBody>
            <a:bodyPr wrap="none" anchor="ctr" anchorCtr="0"/>
            <a:p>
              <a:pPr algn="ctr" latinLnBrk="1"/>
              <a:r>
                <a:rPr lang="en-US" altLang="zh-CN" sz="800" dirty="0">
                  <a:solidFill>
                    <a:srgbClr val="000000"/>
                  </a:solidFill>
                  <a:latin typeface="楷体" panose="02010609060101010101" pitchFamily="49" charset="-122"/>
                  <a:ea typeface="楷体" panose="02010609060101010101" pitchFamily="49" charset="-122"/>
                  <a:sym typeface="楷体" panose="02010609060101010101" pitchFamily="49" charset="-122"/>
                </a:rPr>
                <a:t>17</a:t>
              </a:r>
              <a:endParaRPr lang="en-US" altLang="zh-CN" sz="800"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p:txBody>
        </p:sp>
      </p:grpSp>
      <p:grpSp>
        <p:nvGrpSpPr>
          <p:cNvPr id="91" name="组合 90"/>
          <p:cNvGrpSpPr/>
          <p:nvPr/>
        </p:nvGrpSpPr>
        <p:grpSpPr>
          <a:xfrm>
            <a:off x="2156778" y="5689283"/>
            <a:ext cx="169862" cy="391368"/>
            <a:chOff x="1848" y="4685"/>
            <a:chExt cx="267" cy="616"/>
          </a:xfrm>
        </p:grpSpPr>
        <p:sp>
          <p:nvSpPr>
            <p:cNvPr id="98" name="Line 188"/>
            <p:cNvSpPr/>
            <p:nvPr/>
          </p:nvSpPr>
          <p:spPr>
            <a:xfrm flipH="1">
              <a:off x="1991" y="4935"/>
              <a:ext cx="2" cy="366"/>
            </a:xfrm>
            <a:prstGeom prst="line">
              <a:avLst/>
            </a:prstGeom>
            <a:ln w="9525" cap="flat" cmpd="sng">
              <a:solidFill>
                <a:srgbClr val="000000"/>
              </a:solidFill>
              <a:prstDash val="solid"/>
              <a:bevel/>
              <a:headEnd type="none" w="med" len="med"/>
              <a:tailEnd type="triangle" w="sm" len="med"/>
            </a:ln>
          </p:spPr>
        </p:sp>
        <p:sp>
          <p:nvSpPr>
            <p:cNvPr id="99" name="Oval 192"/>
            <p:cNvSpPr>
              <a:spLocks noChangeAspect="1"/>
            </p:cNvSpPr>
            <p:nvPr/>
          </p:nvSpPr>
          <p:spPr>
            <a:xfrm>
              <a:off x="1848" y="4685"/>
              <a:ext cx="267" cy="250"/>
            </a:xfrm>
            <a:prstGeom prst="ellipse">
              <a:avLst/>
            </a:prstGeom>
            <a:noFill/>
            <a:ln w="9525" cap="flat" cmpd="sng">
              <a:solidFill>
                <a:schemeClr val="tx1"/>
              </a:solidFill>
              <a:prstDash val="solid"/>
              <a:bevel/>
              <a:headEnd type="none" w="med" len="med"/>
              <a:tailEnd type="none" w="med" len="med"/>
            </a:ln>
          </p:spPr>
          <p:txBody>
            <a:bodyPr wrap="none" anchor="ctr" anchorCtr="0"/>
            <a:p>
              <a:pPr algn="ctr" latinLnBrk="1"/>
              <a:r>
                <a:rPr lang="en-US" altLang="zh-CN" sz="800" dirty="0">
                  <a:solidFill>
                    <a:srgbClr val="000000"/>
                  </a:solidFill>
                  <a:latin typeface="楷体" panose="02010609060101010101" pitchFamily="49" charset="-122"/>
                  <a:ea typeface="楷体" panose="02010609060101010101" pitchFamily="49" charset="-122"/>
                  <a:sym typeface="楷体" panose="02010609060101010101" pitchFamily="49" charset="-122"/>
                </a:rPr>
                <a:t>16</a:t>
              </a:r>
              <a:endParaRPr lang="en-US" altLang="zh-CN" sz="800"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p:txBody>
        </p:sp>
      </p:grpSp>
      <p:grpSp>
        <p:nvGrpSpPr>
          <p:cNvPr id="102" name="组合 101"/>
          <p:cNvGrpSpPr/>
          <p:nvPr/>
        </p:nvGrpSpPr>
        <p:grpSpPr>
          <a:xfrm>
            <a:off x="5806123" y="2905443"/>
            <a:ext cx="169862" cy="391368"/>
            <a:chOff x="1848" y="4685"/>
            <a:chExt cx="267" cy="616"/>
          </a:xfrm>
        </p:grpSpPr>
        <p:sp>
          <p:nvSpPr>
            <p:cNvPr id="103" name="Line 188"/>
            <p:cNvSpPr/>
            <p:nvPr/>
          </p:nvSpPr>
          <p:spPr>
            <a:xfrm flipH="1">
              <a:off x="1991" y="4935"/>
              <a:ext cx="2" cy="366"/>
            </a:xfrm>
            <a:prstGeom prst="line">
              <a:avLst/>
            </a:prstGeom>
            <a:ln w="9525" cap="flat" cmpd="sng">
              <a:solidFill>
                <a:srgbClr val="000000"/>
              </a:solidFill>
              <a:prstDash val="solid"/>
              <a:bevel/>
              <a:headEnd type="none" w="med" len="med"/>
              <a:tailEnd type="triangle" w="sm" len="med"/>
            </a:ln>
          </p:spPr>
        </p:sp>
        <p:sp>
          <p:nvSpPr>
            <p:cNvPr id="104" name="Oval 192"/>
            <p:cNvSpPr>
              <a:spLocks noChangeAspect="1"/>
            </p:cNvSpPr>
            <p:nvPr/>
          </p:nvSpPr>
          <p:spPr>
            <a:xfrm>
              <a:off x="1848" y="4685"/>
              <a:ext cx="267" cy="250"/>
            </a:xfrm>
            <a:prstGeom prst="ellipse">
              <a:avLst/>
            </a:prstGeom>
            <a:noFill/>
            <a:ln w="9525" cap="flat" cmpd="sng">
              <a:solidFill>
                <a:schemeClr val="tx1"/>
              </a:solidFill>
              <a:prstDash val="solid"/>
              <a:bevel/>
              <a:headEnd type="none" w="med" len="med"/>
              <a:tailEnd type="none" w="med" len="med"/>
            </a:ln>
          </p:spPr>
          <p:txBody>
            <a:bodyPr wrap="none" anchor="ctr" anchorCtr="0"/>
            <a:p>
              <a:pPr algn="ctr" latinLnBrk="1"/>
              <a:r>
                <a:rPr lang="en-US" altLang="zh-CN" sz="800" dirty="0">
                  <a:solidFill>
                    <a:srgbClr val="000000"/>
                  </a:solidFill>
                  <a:latin typeface="楷体" panose="02010609060101010101" pitchFamily="49" charset="-122"/>
                  <a:ea typeface="楷体" panose="02010609060101010101" pitchFamily="49" charset="-122"/>
                  <a:sym typeface="楷体" panose="02010609060101010101" pitchFamily="49" charset="-122"/>
                </a:rPr>
                <a:t>25</a:t>
              </a:r>
              <a:endParaRPr lang="en-US" altLang="zh-CN" sz="800"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p:txBody>
        </p:sp>
      </p:grpSp>
      <p:grpSp>
        <p:nvGrpSpPr>
          <p:cNvPr id="105" name="组合 104"/>
          <p:cNvGrpSpPr/>
          <p:nvPr/>
        </p:nvGrpSpPr>
        <p:grpSpPr>
          <a:xfrm>
            <a:off x="5088255" y="5692140"/>
            <a:ext cx="194310" cy="391160"/>
            <a:chOff x="1848" y="4685"/>
            <a:chExt cx="267" cy="616"/>
          </a:xfrm>
        </p:grpSpPr>
        <p:sp>
          <p:nvSpPr>
            <p:cNvPr id="106" name="Line 188"/>
            <p:cNvSpPr/>
            <p:nvPr/>
          </p:nvSpPr>
          <p:spPr>
            <a:xfrm flipH="1">
              <a:off x="1991" y="4935"/>
              <a:ext cx="2" cy="366"/>
            </a:xfrm>
            <a:prstGeom prst="line">
              <a:avLst/>
            </a:prstGeom>
            <a:ln w="9525" cap="flat" cmpd="sng">
              <a:solidFill>
                <a:srgbClr val="000000"/>
              </a:solidFill>
              <a:prstDash val="solid"/>
              <a:bevel/>
              <a:headEnd type="none" w="med" len="med"/>
              <a:tailEnd type="triangle" w="sm" len="med"/>
            </a:ln>
          </p:spPr>
        </p:sp>
        <p:sp>
          <p:nvSpPr>
            <p:cNvPr id="107" name="Oval 192"/>
            <p:cNvSpPr>
              <a:spLocks noChangeAspect="1"/>
            </p:cNvSpPr>
            <p:nvPr/>
          </p:nvSpPr>
          <p:spPr>
            <a:xfrm>
              <a:off x="1848" y="4685"/>
              <a:ext cx="267" cy="250"/>
            </a:xfrm>
            <a:prstGeom prst="ellipse">
              <a:avLst/>
            </a:prstGeom>
            <a:noFill/>
            <a:ln w="9525" cap="flat" cmpd="sng">
              <a:solidFill>
                <a:schemeClr val="tx1"/>
              </a:solidFill>
              <a:prstDash val="solid"/>
              <a:bevel/>
              <a:headEnd type="none" w="med" len="med"/>
              <a:tailEnd type="none" w="med" len="med"/>
            </a:ln>
          </p:spPr>
          <p:txBody>
            <a:bodyPr wrap="none" anchor="ctr" anchorCtr="0"/>
            <a:p>
              <a:pPr algn="ctr" latinLnBrk="1"/>
              <a:r>
                <a:rPr lang="en-US" altLang="zh-CN" sz="800" dirty="0">
                  <a:solidFill>
                    <a:srgbClr val="000000"/>
                  </a:solidFill>
                  <a:latin typeface="楷体" panose="02010609060101010101" pitchFamily="49" charset="-122"/>
                  <a:ea typeface="楷体" panose="02010609060101010101" pitchFamily="49" charset="-122"/>
                  <a:sym typeface="楷体" panose="02010609060101010101" pitchFamily="49" charset="-122"/>
                </a:rPr>
                <a:t>19</a:t>
              </a:r>
              <a:endParaRPr lang="en-US" altLang="zh-CN" sz="800"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p:txBody>
        </p:sp>
      </p:grpSp>
      <p:pic>
        <p:nvPicPr>
          <p:cNvPr id="116" name="图片 115"/>
          <p:cNvPicPr>
            <a:picLocks noChangeAspect="1"/>
          </p:cNvPicPr>
          <p:nvPr/>
        </p:nvPicPr>
        <p:blipFill>
          <a:blip r:embed="rId5"/>
          <a:stretch>
            <a:fillRect/>
          </a:stretch>
        </p:blipFill>
        <p:spPr>
          <a:xfrm>
            <a:off x="453390" y="1700530"/>
            <a:ext cx="652145" cy="854710"/>
          </a:xfrm>
          <a:prstGeom prst="rect">
            <a:avLst/>
          </a:prstGeom>
        </p:spPr>
      </p:pic>
      <p:pic>
        <p:nvPicPr>
          <p:cNvPr id="117" name="图片 116"/>
          <p:cNvPicPr>
            <a:picLocks noChangeAspect="1"/>
          </p:cNvPicPr>
          <p:nvPr/>
        </p:nvPicPr>
        <p:blipFill>
          <a:blip r:embed="rId6">
            <a:clrChange>
              <a:clrFrom>
                <a:srgbClr val="FFFFFF">
                  <a:alpha val="100000"/>
                </a:srgbClr>
              </a:clrFrom>
              <a:clrTo>
                <a:srgbClr val="FFFFFF">
                  <a:alpha val="100000"/>
                  <a:alpha val="0"/>
                </a:srgbClr>
              </a:clrTo>
            </a:clrChange>
          </a:blip>
          <a:stretch>
            <a:fillRect/>
          </a:stretch>
        </p:blipFill>
        <p:spPr>
          <a:xfrm>
            <a:off x="1741805" y="1666875"/>
            <a:ext cx="535305" cy="743585"/>
          </a:xfrm>
          <a:prstGeom prst="rect">
            <a:avLst/>
          </a:prstGeom>
        </p:spPr>
      </p:pic>
      <p:pic>
        <p:nvPicPr>
          <p:cNvPr id="118" name="图片 117"/>
          <p:cNvPicPr>
            <a:picLocks noChangeAspect="1"/>
          </p:cNvPicPr>
          <p:nvPr/>
        </p:nvPicPr>
        <p:blipFill>
          <a:blip r:embed="rId7">
            <a:clrChange>
              <a:clrFrom>
                <a:srgbClr val="FFFFFF">
                  <a:alpha val="100000"/>
                </a:srgbClr>
              </a:clrFrom>
              <a:clrTo>
                <a:srgbClr val="FFFFFF">
                  <a:alpha val="100000"/>
                  <a:alpha val="0"/>
                </a:srgbClr>
              </a:clrTo>
            </a:clrChange>
          </a:blip>
          <a:stretch>
            <a:fillRect/>
          </a:stretch>
        </p:blipFill>
        <p:spPr>
          <a:xfrm>
            <a:off x="1049020" y="1751965"/>
            <a:ext cx="568325" cy="564515"/>
          </a:xfrm>
          <a:prstGeom prst="rect">
            <a:avLst/>
          </a:prstGeom>
        </p:spPr>
      </p:pic>
      <p:pic>
        <p:nvPicPr>
          <p:cNvPr id="119" name="图片 118"/>
          <p:cNvPicPr>
            <a:picLocks noChangeAspect="1"/>
          </p:cNvPicPr>
          <p:nvPr/>
        </p:nvPicPr>
        <p:blipFill>
          <a:blip r:embed="rId8">
            <a:clrChange>
              <a:clrFrom>
                <a:srgbClr val="FFFFFF">
                  <a:alpha val="100000"/>
                </a:srgbClr>
              </a:clrFrom>
              <a:clrTo>
                <a:srgbClr val="FFFFFF">
                  <a:alpha val="100000"/>
                  <a:alpha val="0"/>
                </a:srgbClr>
              </a:clrTo>
            </a:clrChange>
          </a:blip>
          <a:stretch>
            <a:fillRect/>
          </a:stretch>
        </p:blipFill>
        <p:spPr>
          <a:xfrm>
            <a:off x="4655820" y="1555115"/>
            <a:ext cx="718820" cy="1142365"/>
          </a:xfrm>
          <a:prstGeom prst="rect">
            <a:avLst/>
          </a:prstGeom>
        </p:spPr>
      </p:pic>
      <p:pic>
        <p:nvPicPr>
          <p:cNvPr id="137" name="图片 136"/>
          <p:cNvPicPr>
            <a:picLocks noChangeAspect="1"/>
          </p:cNvPicPr>
          <p:nvPr/>
        </p:nvPicPr>
        <p:blipFill>
          <a:blip r:embed="rId9">
            <a:clrChange>
              <a:clrFrom>
                <a:srgbClr val="FFFFFF">
                  <a:alpha val="100000"/>
                </a:srgbClr>
              </a:clrFrom>
              <a:clrTo>
                <a:srgbClr val="FFFFFF">
                  <a:alpha val="100000"/>
                  <a:alpha val="0"/>
                </a:srgbClr>
              </a:clrTo>
            </a:clrChange>
          </a:blip>
          <a:stretch>
            <a:fillRect/>
          </a:stretch>
        </p:blipFill>
        <p:spPr>
          <a:xfrm>
            <a:off x="3505835" y="5517515"/>
            <a:ext cx="1094740" cy="773430"/>
          </a:xfrm>
          <a:prstGeom prst="rect">
            <a:avLst/>
          </a:prstGeom>
        </p:spPr>
      </p:pic>
      <p:pic>
        <p:nvPicPr>
          <p:cNvPr id="138" name="图片 137"/>
          <p:cNvPicPr>
            <a:picLocks noChangeAspect="1"/>
          </p:cNvPicPr>
          <p:nvPr/>
        </p:nvPicPr>
        <p:blipFill>
          <a:blip r:embed="rId10">
            <a:clrChange>
              <a:clrFrom>
                <a:srgbClr val="FFFFFF">
                  <a:alpha val="100000"/>
                </a:srgbClr>
              </a:clrFrom>
              <a:clrTo>
                <a:srgbClr val="FFFFFF">
                  <a:alpha val="100000"/>
                  <a:alpha val="0"/>
                </a:srgbClr>
              </a:clrTo>
            </a:clrChange>
          </a:blip>
          <a:stretch>
            <a:fillRect/>
          </a:stretch>
        </p:blipFill>
        <p:spPr>
          <a:xfrm>
            <a:off x="667385" y="5183505"/>
            <a:ext cx="1518920" cy="1074420"/>
          </a:xfrm>
          <a:prstGeom prst="rect">
            <a:avLst/>
          </a:prstGeom>
        </p:spPr>
      </p:pic>
      <p:pic>
        <p:nvPicPr>
          <p:cNvPr id="139" name="图片 138"/>
          <p:cNvPicPr>
            <a:picLocks noChangeAspect="1"/>
          </p:cNvPicPr>
          <p:nvPr/>
        </p:nvPicPr>
        <p:blipFill>
          <a:blip r:embed="rId11">
            <a:clrChange>
              <a:clrFrom>
                <a:srgbClr val="FFFFFF">
                  <a:alpha val="100000"/>
                </a:srgbClr>
              </a:clrFrom>
              <a:clrTo>
                <a:srgbClr val="FFFFFF">
                  <a:alpha val="100000"/>
                  <a:alpha val="0"/>
                </a:srgbClr>
              </a:clrTo>
            </a:clrChange>
          </a:blip>
          <a:stretch>
            <a:fillRect/>
          </a:stretch>
        </p:blipFill>
        <p:spPr>
          <a:xfrm>
            <a:off x="436245" y="2905760"/>
            <a:ext cx="1186180" cy="678815"/>
          </a:xfrm>
          <a:prstGeom prst="rect">
            <a:avLst/>
          </a:prstGeom>
        </p:spPr>
      </p:pic>
      <p:pic>
        <p:nvPicPr>
          <p:cNvPr id="140" name="图片 139"/>
          <p:cNvPicPr>
            <a:picLocks noChangeAspect="1"/>
          </p:cNvPicPr>
          <p:nvPr/>
        </p:nvPicPr>
        <p:blipFill>
          <a:blip r:embed="rId12">
            <a:clrChange>
              <a:clrFrom>
                <a:srgbClr val="FFFFFF">
                  <a:alpha val="100000"/>
                </a:srgbClr>
              </a:clrFrom>
              <a:clrTo>
                <a:srgbClr val="FFFFFF">
                  <a:alpha val="100000"/>
                  <a:alpha val="0"/>
                </a:srgbClr>
              </a:clrTo>
            </a:clrChange>
          </a:blip>
          <a:stretch>
            <a:fillRect/>
          </a:stretch>
        </p:blipFill>
        <p:spPr>
          <a:xfrm>
            <a:off x="911860" y="4580890"/>
            <a:ext cx="782955" cy="506095"/>
          </a:xfrm>
          <a:prstGeom prst="rect">
            <a:avLst/>
          </a:prstGeom>
        </p:spPr>
      </p:pic>
      <p:pic>
        <p:nvPicPr>
          <p:cNvPr id="142" name="图片 141"/>
          <p:cNvPicPr>
            <a:picLocks noChangeAspect="1"/>
          </p:cNvPicPr>
          <p:nvPr/>
        </p:nvPicPr>
        <p:blipFill>
          <a:blip r:embed="rId13">
            <a:clrChange>
              <a:clrFrom>
                <a:srgbClr val="FFFFFF">
                  <a:alpha val="100000"/>
                </a:srgbClr>
              </a:clrFrom>
              <a:clrTo>
                <a:srgbClr val="FFFFFF">
                  <a:alpha val="100000"/>
                  <a:alpha val="0"/>
                </a:srgbClr>
              </a:clrTo>
            </a:clrChange>
          </a:blip>
          <a:stretch>
            <a:fillRect/>
          </a:stretch>
        </p:blipFill>
        <p:spPr>
          <a:xfrm>
            <a:off x="407670" y="4940935"/>
            <a:ext cx="504190" cy="307340"/>
          </a:xfrm>
          <a:prstGeom prst="rect">
            <a:avLst/>
          </a:prstGeom>
        </p:spPr>
      </p:pic>
      <p:pic>
        <p:nvPicPr>
          <p:cNvPr id="143" name="图片 142"/>
          <p:cNvPicPr>
            <a:picLocks noChangeAspect="1"/>
          </p:cNvPicPr>
          <p:nvPr/>
        </p:nvPicPr>
        <p:blipFill>
          <a:blip r:embed="rId14">
            <a:clrChange>
              <a:clrFrom>
                <a:srgbClr val="FFFFFF">
                  <a:alpha val="100000"/>
                </a:srgbClr>
              </a:clrFrom>
              <a:clrTo>
                <a:srgbClr val="FFFFFF">
                  <a:alpha val="100000"/>
                  <a:alpha val="0"/>
                </a:srgbClr>
              </a:clrTo>
            </a:clrChange>
          </a:blip>
          <a:stretch>
            <a:fillRect/>
          </a:stretch>
        </p:blipFill>
        <p:spPr>
          <a:xfrm>
            <a:off x="453390" y="3517265"/>
            <a:ext cx="982345" cy="613410"/>
          </a:xfrm>
          <a:prstGeom prst="rect">
            <a:avLst/>
          </a:prstGeom>
        </p:spPr>
      </p:pic>
      <p:pic>
        <p:nvPicPr>
          <p:cNvPr id="144" name="图片 143"/>
          <p:cNvPicPr>
            <a:picLocks noChangeAspect="1"/>
          </p:cNvPicPr>
          <p:nvPr/>
        </p:nvPicPr>
        <p:blipFill>
          <a:blip r:embed="rId15">
            <a:clrChange>
              <a:clrFrom>
                <a:srgbClr val="FFFFFF">
                  <a:alpha val="100000"/>
                </a:srgbClr>
              </a:clrFrom>
              <a:clrTo>
                <a:srgbClr val="FFFFFF">
                  <a:alpha val="100000"/>
                  <a:alpha val="0"/>
                </a:srgbClr>
              </a:clrTo>
            </a:clrChange>
          </a:blip>
          <a:stretch>
            <a:fillRect/>
          </a:stretch>
        </p:blipFill>
        <p:spPr>
          <a:xfrm>
            <a:off x="1947545" y="3881120"/>
            <a:ext cx="548005" cy="786130"/>
          </a:xfrm>
          <a:prstGeom prst="rect">
            <a:avLst/>
          </a:prstGeom>
        </p:spPr>
      </p:pic>
      <p:pic>
        <p:nvPicPr>
          <p:cNvPr id="145" name="图片 144"/>
          <p:cNvPicPr>
            <a:picLocks noChangeAspect="1"/>
          </p:cNvPicPr>
          <p:nvPr/>
        </p:nvPicPr>
        <p:blipFill>
          <a:blip r:embed="rId16">
            <a:clrChange>
              <a:clrFrom>
                <a:srgbClr val="FFFFFF">
                  <a:alpha val="100000"/>
                </a:srgbClr>
              </a:clrFrom>
              <a:clrTo>
                <a:srgbClr val="FFFFFF">
                  <a:alpha val="100000"/>
                  <a:alpha val="0"/>
                </a:srgbClr>
              </a:clrTo>
            </a:clrChange>
          </a:blip>
          <a:srcRect l="21436" t="17179" r="44307" b="21480"/>
          <a:stretch>
            <a:fillRect/>
          </a:stretch>
        </p:blipFill>
        <p:spPr>
          <a:xfrm>
            <a:off x="5488940" y="1988820"/>
            <a:ext cx="403860" cy="652145"/>
          </a:xfrm>
          <a:prstGeom prst="rect">
            <a:avLst/>
          </a:prstGeom>
        </p:spPr>
      </p:pic>
      <p:pic>
        <p:nvPicPr>
          <p:cNvPr id="146" name="图片 145"/>
          <p:cNvPicPr>
            <a:picLocks noChangeAspect="1"/>
          </p:cNvPicPr>
          <p:nvPr/>
        </p:nvPicPr>
        <p:blipFill>
          <a:blip r:embed="rId17">
            <a:clrChange>
              <a:clrFrom>
                <a:srgbClr val="FFFFFF">
                  <a:alpha val="100000"/>
                </a:srgbClr>
              </a:clrFrom>
              <a:clrTo>
                <a:srgbClr val="FFFFFF">
                  <a:alpha val="100000"/>
                  <a:alpha val="0"/>
                </a:srgbClr>
              </a:clrTo>
            </a:clrChange>
          </a:blip>
          <a:stretch>
            <a:fillRect/>
          </a:stretch>
        </p:blipFill>
        <p:spPr>
          <a:xfrm>
            <a:off x="5925820" y="1844675"/>
            <a:ext cx="655320" cy="1013460"/>
          </a:xfrm>
          <a:prstGeom prst="rect">
            <a:avLst/>
          </a:prstGeom>
        </p:spPr>
      </p:pic>
      <p:pic>
        <p:nvPicPr>
          <p:cNvPr id="147" name="图片 146"/>
          <p:cNvPicPr>
            <a:picLocks noChangeAspect="1"/>
          </p:cNvPicPr>
          <p:nvPr/>
        </p:nvPicPr>
        <p:blipFill>
          <a:blip r:embed="rId18">
            <a:clrChange>
              <a:clrFrom>
                <a:srgbClr val="FFFFFF">
                  <a:alpha val="100000"/>
                </a:srgbClr>
              </a:clrFrom>
              <a:clrTo>
                <a:srgbClr val="FFFFFF">
                  <a:alpha val="100000"/>
                  <a:alpha val="0"/>
                </a:srgbClr>
              </a:clrTo>
            </a:clrChange>
          </a:blip>
          <a:srcRect l="19494" t="9453" r="20436" b="21522"/>
          <a:stretch>
            <a:fillRect/>
          </a:stretch>
        </p:blipFill>
        <p:spPr>
          <a:xfrm>
            <a:off x="4224020" y="1666875"/>
            <a:ext cx="376555" cy="429260"/>
          </a:xfrm>
          <a:prstGeom prst="rect">
            <a:avLst/>
          </a:prstGeom>
        </p:spPr>
      </p:pic>
      <p:pic>
        <p:nvPicPr>
          <p:cNvPr id="148" name="图片 147"/>
          <p:cNvPicPr>
            <a:picLocks noChangeAspect="1"/>
          </p:cNvPicPr>
          <p:nvPr/>
        </p:nvPicPr>
        <p:blipFill>
          <a:blip r:embed="rId19">
            <a:clrChange>
              <a:clrFrom>
                <a:srgbClr val="FFFFFF">
                  <a:alpha val="100000"/>
                </a:srgbClr>
              </a:clrFrom>
              <a:clrTo>
                <a:srgbClr val="FFFFFF">
                  <a:alpha val="100000"/>
                  <a:alpha val="0"/>
                </a:srgbClr>
              </a:clrTo>
            </a:clrChange>
          </a:blip>
          <a:stretch>
            <a:fillRect/>
          </a:stretch>
        </p:blipFill>
        <p:spPr>
          <a:xfrm>
            <a:off x="2310765" y="3079115"/>
            <a:ext cx="700405" cy="505460"/>
          </a:xfrm>
          <a:prstGeom prst="rect">
            <a:avLst/>
          </a:prstGeom>
        </p:spPr>
      </p:pic>
      <p:pic>
        <p:nvPicPr>
          <p:cNvPr id="149" name="图片 148"/>
          <p:cNvPicPr>
            <a:picLocks noChangeAspect="1"/>
          </p:cNvPicPr>
          <p:nvPr/>
        </p:nvPicPr>
        <p:blipFill>
          <a:blip r:embed="rId20">
            <a:clrChange>
              <a:clrFrom>
                <a:srgbClr val="FFFFFF">
                  <a:alpha val="100000"/>
                </a:srgbClr>
              </a:clrFrom>
              <a:clrTo>
                <a:srgbClr val="FFFFFF">
                  <a:alpha val="100000"/>
                  <a:alpha val="0"/>
                </a:srgbClr>
              </a:clrTo>
            </a:clrChange>
          </a:blip>
          <a:stretch>
            <a:fillRect/>
          </a:stretch>
        </p:blipFill>
        <p:spPr>
          <a:xfrm>
            <a:off x="4687570" y="4389120"/>
            <a:ext cx="1488440" cy="1174115"/>
          </a:xfrm>
          <a:prstGeom prst="rect">
            <a:avLst/>
          </a:prstGeom>
        </p:spPr>
      </p:pic>
      <p:pic>
        <p:nvPicPr>
          <p:cNvPr id="150" name="图片 149"/>
          <p:cNvPicPr>
            <a:picLocks noChangeAspect="1"/>
          </p:cNvPicPr>
          <p:nvPr/>
        </p:nvPicPr>
        <p:blipFill>
          <a:blip r:embed="rId21">
            <a:clrChange>
              <a:clrFrom>
                <a:srgbClr val="FFFFFF">
                  <a:alpha val="100000"/>
                </a:srgbClr>
              </a:clrFrom>
              <a:clrTo>
                <a:srgbClr val="FFFFFF">
                  <a:alpha val="100000"/>
                  <a:alpha val="0"/>
                </a:srgbClr>
              </a:clrTo>
            </a:clrChange>
          </a:blip>
          <a:stretch>
            <a:fillRect/>
          </a:stretch>
        </p:blipFill>
        <p:spPr>
          <a:xfrm>
            <a:off x="1644015" y="2697480"/>
            <a:ext cx="779780" cy="803910"/>
          </a:xfrm>
          <a:prstGeom prst="rect">
            <a:avLst/>
          </a:prstGeom>
        </p:spPr>
      </p:pic>
      <p:grpSp>
        <p:nvGrpSpPr>
          <p:cNvPr id="22" name="组合 21"/>
          <p:cNvGrpSpPr/>
          <p:nvPr/>
        </p:nvGrpSpPr>
        <p:grpSpPr>
          <a:xfrm>
            <a:off x="644843" y="1249363"/>
            <a:ext cx="169862" cy="501967"/>
            <a:chOff x="1848" y="4685"/>
            <a:chExt cx="267" cy="790"/>
          </a:xfrm>
        </p:grpSpPr>
        <p:sp>
          <p:nvSpPr>
            <p:cNvPr id="19" name="Line 188"/>
            <p:cNvSpPr/>
            <p:nvPr/>
          </p:nvSpPr>
          <p:spPr>
            <a:xfrm flipH="1">
              <a:off x="1963" y="4935"/>
              <a:ext cx="30" cy="540"/>
            </a:xfrm>
            <a:prstGeom prst="line">
              <a:avLst/>
            </a:prstGeom>
            <a:ln w="9525" cap="flat" cmpd="sng">
              <a:solidFill>
                <a:srgbClr val="000000"/>
              </a:solidFill>
              <a:prstDash val="solid"/>
              <a:bevel/>
              <a:headEnd type="none" w="med" len="med"/>
              <a:tailEnd type="triangle" w="sm" len="med"/>
            </a:ln>
          </p:spPr>
        </p:sp>
        <p:sp>
          <p:nvSpPr>
            <p:cNvPr id="20" name="Oval 192"/>
            <p:cNvSpPr>
              <a:spLocks noChangeAspect="1"/>
            </p:cNvSpPr>
            <p:nvPr/>
          </p:nvSpPr>
          <p:spPr>
            <a:xfrm>
              <a:off x="1848" y="4685"/>
              <a:ext cx="267" cy="250"/>
            </a:xfrm>
            <a:prstGeom prst="ellipse">
              <a:avLst/>
            </a:prstGeom>
            <a:noFill/>
            <a:ln w="9525" cap="flat" cmpd="sng">
              <a:solidFill>
                <a:schemeClr val="tx1"/>
              </a:solidFill>
              <a:prstDash val="solid"/>
              <a:bevel/>
              <a:headEnd type="none" w="med" len="med"/>
              <a:tailEnd type="none" w="med" len="med"/>
            </a:ln>
          </p:spPr>
          <p:txBody>
            <a:bodyPr wrap="none" anchor="ctr" anchorCtr="0"/>
            <a:p>
              <a:pPr algn="ctr" latinLnBrk="1"/>
              <a:r>
                <a:rPr lang="en-US" altLang="zh-CN" sz="800" dirty="0">
                  <a:solidFill>
                    <a:srgbClr val="000000"/>
                  </a:solidFill>
                  <a:latin typeface="楷体" panose="02010609060101010101" pitchFamily="49" charset="-122"/>
                  <a:ea typeface="楷体" panose="02010609060101010101" pitchFamily="49" charset="-122"/>
                  <a:sym typeface="楷体" panose="02010609060101010101" pitchFamily="49" charset="-122"/>
                </a:rPr>
                <a:t>1</a:t>
              </a:r>
              <a:endParaRPr lang="en-US" altLang="zh-CN" sz="800"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p:txBody>
        </p:sp>
      </p:grpSp>
      <p:pic>
        <p:nvPicPr>
          <p:cNvPr id="151" name="图片 150"/>
          <p:cNvPicPr>
            <a:picLocks noChangeAspect="1"/>
          </p:cNvPicPr>
          <p:nvPr/>
        </p:nvPicPr>
        <p:blipFill>
          <a:blip r:embed="rId22">
            <a:clrChange>
              <a:clrFrom>
                <a:srgbClr val="FFFFFF">
                  <a:alpha val="100000"/>
                </a:srgbClr>
              </a:clrFrom>
              <a:clrTo>
                <a:srgbClr val="FFFFFF">
                  <a:alpha val="100000"/>
                  <a:alpha val="0"/>
                </a:srgbClr>
              </a:clrTo>
            </a:clrChange>
          </a:blip>
          <a:stretch>
            <a:fillRect/>
          </a:stretch>
        </p:blipFill>
        <p:spPr>
          <a:xfrm>
            <a:off x="2277110" y="5445125"/>
            <a:ext cx="1151255" cy="666750"/>
          </a:xfrm>
          <a:prstGeom prst="rect">
            <a:avLst/>
          </a:prstGeom>
        </p:spPr>
      </p:pic>
      <p:pic>
        <p:nvPicPr>
          <p:cNvPr id="152" name="图片 151"/>
          <p:cNvPicPr>
            <a:picLocks noChangeAspect="1"/>
          </p:cNvPicPr>
          <p:nvPr/>
        </p:nvPicPr>
        <p:blipFill>
          <a:blip r:embed="rId23">
            <a:clrChange>
              <a:clrFrom>
                <a:srgbClr val="FFFFFF">
                  <a:alpha val="100000"/>
                </a:srgbClr>
              </a:clrFrom>
              <a:clrTo>
                <a:srgbClr val="FFFFFF">
                  <a:alpha val="100000"/>
                  <a:alpha val="0"/>
                </a:srgbClr>
              </a:clrTo>
            </a:clrChange>
          </a:blip>
          <a:stretch>
            <a:fillRect/>
          </a:stretch>
        </p:blipFill>
        <p:spPr>
          <a:xfrm>
            <a:off x="5160010" y="3079115"/>
            <a:ext cx="854075" cy="577215"/>
          </a:xfrm>
          <a:prstGeom prst="rect">
            <a:avLst/>
          </a:prstGeom>
        </p:spPr>
      </p:pic>
      <p:pic>
        <p:nvPicPr>
          <p:cNvPr id="154" name="图片 153"/>
          <p:cNvPicPr>
            <a:picLocks noChangeAspect="1"/>
          </p:cNvPicPr>
          <p:nvPr/>
        </p:nvPicPr>
        <p:blipFill>
          <a:blip r:embed="rId24">
            <a:clrChange>
              <a:clrFrom>
                <a:srgbClr val="FFFFFF">
                  <a:alpha val="100000"/>
                </a:srgbClr>
              </a:clrFrom>
              <a:clrTo>
                <a:srgbClr val="FFFFFF">
                  <a:alpha val="100000"/>
                  <a:alpha val="0"/>
                </a:srgbClr>
              </a:clrTo>
            </a:clrChange>
          </a:blip>
          <a:stretch>
            <a:fillRect/>
          </a:stretch>
        </p:blipFill>
        <p:spPr>
          <a:xfrm>
            <a:off x="6168390" y="4734560"/>
            <a:ext cx="570230" cy="448945"/>
          </a:xfrm>
          <a:prstGeom prst="rect">
            <a:avLst/>
          </a:prstGeom>
        </p:spPr>
      </p:pic>
      <p:pic>
        <p:nvPicPr>
          <p:cNvPr id="155" name="图片 154"/>
          <p:cNvPicPr>
            <a:picLocks noChangeAspect="1"/>
          </p:cNvPicPr>
          <p:nvPr/>
        </p:nvPicPr>
        <p:blipFill>
          <a:blip r:embed="rId25">
            <a:clrChange>
              <a:clrFrom>
                <a:srgbClr val="FFFFFF">
                  <a:alpha val="100000"/>
                </a:srgbClr>
              </a:clrFrom>
              <a:clrTo>
                <a:srgbClr val="FFFFFF">
                  <a:alpha val="100000"/>
                  <a:alpha val="0"/>
                </a:srgbClr>
              </a:clrTo>
            </a:clrChange>
          </a:blip>
          <a:stretch>
            <a:fillRect/>
          </a:stretch>
        </p:blipFill>
        <p:spPr>
          <a:xfrm>
            <a:off x="5473065" y="5517515"/>
            <a:ext cx="695325" cy="563245"/>
          </a:xfrm>
          <a:prstGeom prst="rect">
            <a:avLst/>
          </a:prstGeom>
        </p:spPr>
      </p:pic>
      <p:pic>
        <p:nvPicPr>
          <p:cNvPr id="156" name="图片 155"/>
          <p:cNvPicPr>
            <a:picLocks noChangeAspect="1"/>
          </p:cNvPicPr>
          <p:nvPr/>
        </p:nvPicPr>
        <p:blipFill>
          <a:blip r:embed="rId26">
            <a:clrChange>
              <a:clrFrom>
                <a:srgbClr val="FFFFFF">
                  <a:alpha val="100000"/>
                </a:srgbClr>
              </a:clrFrom>
              <a:clrTo>
                <a:srgbClr val="FFFFFF">
                  <a:alpha val="100000"/>
                  <a:alpha val="0"/>
                </a:srgbClr>
              </a:clrTo>
            </a:clrChange>
          </a:blip>
          <a:stretch>
            <a:fillRect/>
          </a:stretch>
        </p:blipFill>
        <p:spPr>
          <a:xfrm>
            <a:off x="1991995" y="5949315"/>
            <a:ext cx="476885" cy="416560"/>
          </a:xfrm>
          <a:prstGeom prst="rect">
            <a:avLst/>
          </a:prstGeom>
        </p:spPr>
      </p:pic>
      <p:pic>
        <p:nvPicPr>
          <p:cNvPr id="157" name="图片 156"/>
          <p:cNvPicPr>
            <a:picLocks noChangeAspect="1"/>
          </p:cNvPicPr>
          <p:nvPr/>
        </p:nvPicPr>
        <p:blipFill>
          <a:blip r:embed="rId27">
            <a:clrChange>
              <a:clrFrom>
                <a:srgbClr val="FFFFFF">
                  <a:alpha val="100000"/>
                </a:srgbClr>
              </a:clrFrom>
              <a:clrTo>
                <a:srgbClr val="FFFFFF">
                  <a:alpha val="100000"/>
                  <a:alpha val="0"/>
                </a:srgbClr>
              </a:clrTo>
            </a:clrChange>
          </a:blip>
          <a:stretch>
            <a:fillRect/>
          </a:stretch>
        </p:blipFill>
        <p:spPr>
          <a:xfrm>
            <a:off x="5951855" y="5157470"/>
            <a:ext cx="537210" cy="448310"/>
          </a:xfrm>
          <a:prstGeom prst="rect">
            <a:avLst/>
          </a:prstGeom>
        </p:spPr>
      </p:pic>
      <p:pic>
        <p:nvPicPr>
          <p:cNvPr id="158" name="图片 157"/>
          <p:cNvPicPr>
            <a:picLocks noChangeAspect="1"/>
          </p:cNvPicPr>
          <p:nvPr/>
        </p:nvPicPr>
        <p:blipFill>
          <a:blip r:embed="rId28">
            <a:clrChange>
              <a:clrFrom>
                <a:srgbClr val="FFFFFF">
                  <a:alpha val="100000"/>
                </a:srgbClr>
              </a:clrFrom>
              <a:clrTo>
                <a:srgbClr val="FFFFFF">
                  <a:alpha val="100000"/>
                  <a:alpha val="0"/>
                </a:srgbClr>
              </a:clrTo>
            </a:clrChange>
          </a:blip>
          <a:stretch>
            <a:fillRect/>
          </a:stretch>
        </p:blipFill>
        <p:spPr>
          <a:xfrm>
            <a:off x="5015865" y="5814695"/>
            <a:ext cx="524510" cy="443230"/>
          </a:xfrm>
          <a:prstGeom prst="rect">
            <a:avLst/>
          </a:prstGeom>
        </p:spPr>
      </p:pic>
      <p:grpSp>
        <p:nvGrpSpPr>
          <p:cNvPr id="159" name="组合 158"/>
          <p:cNvGrpSpPr/>
          <p:nvPr/>
        </p:nvGrpSpPr>
        <p:grpSpPr>
          <a:xfrm>
            <a:off x="4241483" y="1322388"/>
            <a:ext cx="169862" cy="391368"/>
            <a:chOff x="1848" y="4685"/>
            <a:chExt cx="267" cy="616"/>
          </a:xfrm>
        </p:grpSpPr>
        <p:sp>
          <p:nvSpPr>
            <p:cNvPr id="160" name="Line 188"/>
            <p:cNvSpPr/>
            <p:nvPr/>
          </p:nvSpPr>
          <p:spPr>
            <a:xfrm flipH="1">
              <a:off x="1991" y="4935"/>
              <a:ext cx="2" cy="366"/>
            </a:xfrm>
            <a:prstGeom prst="line">
              <a:avLst/>
            </a:prstGeom>
            <a:ln w="9525" cap="flat" cmpd="sng">
              <a:solidFill>
                <a:srgbClr val="000000"/>
              </a:solidFill>
              <a:prstDash val="solid"/>
              <a:bevel/>
              <a:headEnd type="none" w="med" len="med"/>
              <a:tailEnd type="triangle" w="sm" len="med"/>
            </a:ln>
          </p:spPr>
        </p:sp>
        <p:sp>
          <p:nvSpPr>
            <p:cNvPr id="161" name="Oval 192"/>
            <p:cNvSpPr>
              <a:spLocks noChangeAspect="1"/>
            </p:cNvSpPr>
            <p:nvPr/>
          </p:nvSpPr>
          <p:spPr>
            <a:xfrm>
              <a:off x="1848" y="4685"/>
              <a:ext cx="267" cy="250"/>
            </a:xfrm>
            <a:prstGeom prst="ellipse">
              <a:avLst/>
            </a:prstGeom>
            <a:noFill/>
            <a:ln w="9525" cap="flat" cmpd="sng">
              <a:solidFill>
                <a:schemeClr val="tx1"/>
              </a:solidFill>
              <a:prstDash val="solid"/>
              <a:bevel/>
              <a:headEnd type="none" w="med" len="med"/>
              <a:tailEnd type="none" w="med" len="med"/>
            </a:ln>
          </p:spPr>
          <p:txBody>
            <a:bodyPr wrap="none" anchor="ctr" anchorCtr="0"/>
            <a:p>
              <a:pPr algn="ctr" latinLnBrk="1"/>
              <a:r>
                <a:rPr lang="en-US" altLang="zh-CN" sz="800" dirty="0">
                  <a:solidFill>
                    <a:srgbClr val="000000"/>
                  </a:solidFill>
                  <a:latin typeface="楷体" panose="02010609060101010101" pitchFamily="49" charset="-122"/>
                  <a:ea typeface="楷体" panose="02010609060101010101" pitchFamily="49" charset="-122"/>
                  <a:sym typeface="楷体" panose="02010609060101010101" pitchFamily="49" charset="-122"/>
                </a:rPr>
                <a:t>5</a:t>
              </a:r>
              <a:endParaRPr lang="en-US" altLang="zh-CN" sz="800"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p:txBody>
        </p:sp>
      </p:grpSp>
      <p:grpSp>
        <p:nvGrpSpPr>
          <p:cNvPr id="162" name="组合 161"/>
          <p:cNvGrpSpPr/>
          <p:nvPr/>
        </p:nvGrpSpPr>
        <p:grpSpPr>
          <a:xfrm>
            <a:off x="5015548" y="1275398"/>
            <a:ext cx="169862" cy="391368"/>
            <a:chOff x="1848" y="4685"/>
            <a:chExt cx="267" cy="616"/>
          </a:xfrm>
        </p:grpSpPr>
        <p:sp>
          <p:nvSpPr>
            <p:cNvPr id="163" name="Line 188"/>
            <p:cNvSpPr/>
            <p:nvPr/>
          </p:nvSpPr>
          <p:spPr>
            <a:xfrm flipH="1">
              <a:off x="1991" y="4935"/>
              <a:ext cx="2" cy="366"/>
            </a:xfrm>
            <a:prstGeom prst="line">
              <a:avLst/>
            </a:prstGeom>
            <a:ln w="9525" cap="flat" cmpd="sng">
              <a:solidFill>
                <a:srgbClr val="000000"/>
              </a:solidFill>
              <a:prstDash val="solid"/>
              <a:bevel/>
              <a:headEnd type="none" w="med" len="med"/>
              <a:tailEnd type="triangle" w="sm" len="med"/>
            </a:ln>
          </p:spPr>
        </p:sp>
        <p:sp>
          <p:nvSpPr>
            <p:cNvPr id="164" name="Oval 192"/>
            <p:cNvSpPr>
              <a:spLocks noChangeAspect="1"/>
            </p:cNvSpPr>
            <p:nvPr/>
          </p:nvSpPr>
          <p:spPr>
            <a:xfrm>
              <a:off x="1848" y="4685"/>
              <a:ext cx="267" cy="250"/>
            </a:xfrm>
            <a:prstGeom prst="ellipse">
              <a:avLst/>
            </a:prstGeom>
            <a:noFill/>
            <a:ln w="9525" cap="flat" cmpd="sng">
              <a:solidFill>
                <a:schemeClr val="tx1"/>
              </a:solidFill>
              <a:prstDash val="solid"/>
              <a:bevel/>
              <a:headEnd type="none" w="med" len="med"/>
              <a:tailEnd type="none" w="med" len="med"/>
            </a:ln>
          </p:spPr>
          <p:txBody>
            <a:bodyPr wrap="none" anchor="ctr" anchorCtr="0"/>
            <a:p>
              <a:pPr algn="ctr" latinLnBrk="1"/>
              <a:r>
                <a:rPr lang="en-US" altLang="zh-CN" sz="800" dirty="0">
                  <a:solidFill>
                    <a:srgbClr val="000000"/>
                  </a:solidFill>
                  <a:latin typeface="楷体" panose="02010609060101010101" pitchFamily="49" charset="-122"/>
                  <a:ea typeface="楷体" panose="02010609060101010101" pitchFamily="49" charset="-122"/>
                  <a:sym typeface="楷体" panose="02010609060101010101" pitchFamily="49" charset="-122"/>
                </a:rPr>
                <a:t>6</a:t>
              </a:r>
              <a:endParaRPr lang="en-US" altLang="zh-CN" sz="800"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p:txBody>
        </p:sp>
      </p:grpSp>
      <p:grpSp>
        <p:nvGrpSpPr>
          <p:cNvPr id="165" name="组合 164"/>
          <p:cNvGrpSpPr/>
          <p:nvPr/>
        </p:nvGrpSpPr>
        <p:grpSpPr>
          <a:xfrm>
            <a:off x="717550" y="2708910"/>
            <a:ext cx="194310" cy="391160"/>
            <a:chOff x="1848" y="4685"/>
            <a:chExt cx="267" cy="616"/>
          </a:xfrm>
        </p:grpSpPr>
        <p:sp>
          <p:nvSpPr>
            <p:cNvPr id="166" name="Line 188"/>
            <p:cNvSpPr/>
            <p:nvPr/>
          </p:nvSpPr>
          <p:spPr>
            <a:xfrm flipH="1">
              <a:off x="1991" y="4935"/>
              <a:ext cx="2" cy="366"/>
            </a:xfrm>
            <a:prstGeom prst="line">
              <a:avLst/>
            </a:prstGeom>
            <a:ln w="9525" cap="flat" cmpd="sng">
              <a:solidFill>
                <a:srgbClr val="000000"/>
              </a:solidFill>
              <a:prstDash val="solid"/>
              <a:bevel/>
              <a:headEnd type="none" w="med" len="med"/>
              <a:tailEnd type="triangle" w="sm" len="med"/>
            </a:ln>
          </p:spPr>
        </p:sp>
        <p:sp>
          <p:nvSpPr>
            <p:cNvPr id="167" name="Oval 192"/>
            <p:cNvSpPr>
              <a:spLocks noChangeAspect="1"/>
            </p:cNvSpPr>
            <p:nvPr/>
          </p:nvSpPr>
          <p:spPr>
            <a:xfrm>
              <a:off x="1848" y="4685"/>
              <a:ext cx="267" cy="250"/>
            </a:xfrm>
            <a:prstGeom prst="ellipse">
              <a:avLst/>
            </a:prstGeom>
            <a:noFill/>
            <a:ln w="9525" cap="flat" cmpd="sng">
              <a:solidFill>
                <a:schemeClr val="tx1"/>
              </a:solidFill>
              <a:prstDash val="solid"/>
              <a:bevel/>
              <a:headEnd type="none" w="med" len="med"/>
              <a:tailEnd type="none" w="med" len="med"/>
            </a:ln>
          </p:spPr>
          <p:txBody>
            <a:bodyPr wrap="none" anchor="ctr" anchorCtr="0"/>
            <a:p>
              <a:pPr algn="ctr" latinLnBrk="1"/>
              <a:r>
                <a:rPr lang="en-US" altLang="zh-CN" sz="800" dirty="0">
                  <a:solidFill>
                    <a:srgbClr val="000000"/>
                  </a:solidFill>
                  <a:latin typeface="楷体" panose="02010609060101010101" pitchFamily="49" charset="-122"/>
                  <a:ea typeface="楷体" panose="02010609060101010101" pitchFamily="49" charset="-122"/>
                  <a:sym typeface="楷体" panose="02010609060101010101" pitchFamily="49" charset="-122"/>
                </a:rPr>
                <a:t>10</a:t>
              </a:r>
              <a:endParaRPr lang="en-US" altLang="zh-CN" sz="800"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p:txBody>
        </p:sp>
      </p:grpSp>
      <p:grpSp>
        <p:nvGrpSpPr>
          <p:cNvPr id="168" name="组合 167"/>
          <p:cNvGrpSpPr/>
          <p:nvPr/>
        </p:nvGrpSpPr>
        <p:grpSpPr>
          <a:xfrm>
            <a:off x="495300" y="3429000"/>
            <a:ext cx="194310" cy="391160"/>
            <a:chOff x="1848" y="4685"/>
            <a:chExt cx="267" cy="616"/>
          </a:xfrm>
        </p:grpSpPr>
        <p:sp>
          <p:nvSpPr>
            <p:cNvPr id="169" name="Line 188"/>
            <p:cNvSpPr/>
            <p:nvPr/>
          </p:nvSpPr>
          <p:spPr>
            <a:xfrm flipH="1">
              <a:off x="1991" y="4935"/>
              <a:ext cx="2" cy="366"/>
            </a:xfrm>
            <a:prstGeom prst="line">
              <a:avLst/>
            </a:prstGeom>
            <a:ln w="9525" cap="flat" cmpd="sng">
              <a:solidFill>
                <a:srgbClr val="000000"/>
              </a:solidFill>
              <a:prstDash val="solid"/>
              <a:bevel/>
              <a:headEnd type="none" w="med" len="med"/>
              <a:tailEnd type="triangle" w="sm" len="med"/>
            </a:ln>
          </p:spPr>
        </p:sp>
        <p:sp>
          <p:nvSpPr>
            <p:cNvPr id="170" name="Oval 192"/>
            <p:cNvSpPr>
              <a:spLocks noChangeAspect="1"/>
            </p:cNvSpPr>
            <p:nvPr/>
          </p:nvSpPr>
          <p:spPr>
            <a:xfrm>
              <a:off x="1848" y="4685"/>
              <a:ext cx="267" cy="250"/>
            </a:xfrm>
            <a:prstGeom prst="ellipse">
              <a:avLst/>
            </a:prstGeom>
            <a:noFill/>
            <a:ln w="9525" cap="flat" cmpd="sng">
              <a:solidFill>
                <a:schemeClr val="tx1"/>
              </a:solidFill>
              <a:prstDash val="solid"/>
              <a:bevel/>
              <a:headEnd type="none" w="med" len="med"/>
              <a:tailEnd type="none" w="med" len="med"/>
            </a:ln>
          </p:spPr>
          <p:txBody>
            <a:bodyPr wrap="none" anchor="ctr" anchorCtr="0"/>
            <a:p>
              <a:pPr algn="ctr" latinLnBrk="1"/>
              <a:r>
                <a:rPr lang="en-US" altLang="zh-CN" sz="800" dirty="0">
                  <a:solidFill>
                    <a:srgbClr val="000000"/>
                  </a:solidFill>
                  <a:latin typeface="楷体" panose="02010609060101010101" pitchFamily="49" charset="-122"/>
                  <a:ea typeface="楷体" panose="02010609060101010101" pitchFamily="49" charset="-122"/>
                  <a:sym typeface="楷体" panose="02010609060101010101" pitchFamily="49" charset="-122"/>
                </a:rPr>
                <a:t>11</a:t>
              </a:r>
              <a:endParaRPr lang="en-US" altLang="zh-CN" sz="800"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p:txBody>
        </p:sp>
      </p:grpSp>
      <p:grpSp>
        <p:nvGrpSpPr>
          <p:cNvPr id="171" name="组合 170"/>
          <p:cNvGrpSpPr/>
          <p:nvPr/>
        </p:nvGrpSpPr>
        <p:grpSpPr>
          <a:xfrm>
            <a:off x="1242060" y="3860800"/>
            <a:ext cx="194310" cy="391160"/>
            <a:chOff x="1848" y="4685"/>
            <a:chExt cx="267" cy="616"/>
          </a:xfrm>
        </p:grpSpPr>
        <p:sp>
          <p:nvSpPr>
            <p:cNvPr id="172" name="Line 188"/>
            <p:cNvSpPr/>
            <p:nvPr/>
          </p:nvSpPr>
          <p:spPr>
            <a:xfrm flipH="1">
              <a:off x="1991" y="4935"/>
              <a:ext cx="2" cy="366"/>
            </a:xfrm>
            <a:prstGeom prst="line">
              <a:avLst/>
            </a:prstGeom>
            <a:ln w="9525" cap="flat" cmpd="sng">
              <a:solidFill>
                <a:srgbClr val="000000"/>
              </a:solidFill>
              <a:prstDash val="solid"/>
              <a:bevel/>
              <a:headEnd type="none" w="med" len="med"/>
              <a:tailEnd type="triangle" w="sm" len="med"/>
            </a:ln>
          </p:spPr>
        </p:sp>
        <p:sp>
          <p:nvSpPr>
            <p:cNvPr id="173" name="Oval 192"/>
            <p:cNvSpPr>
              <a:spLocks noChangeAspect="1"/>
            </p:cNvSpPr>
            <p:nvPr/>
          </p:nvSpPr>
          <p:spPr>
            <a:xfrm>
              <a:off x="1848" y="4685"/>
              <a:ext cx="267" cy="250"/>
            </a:xfrm>
            <a:prstGeom prst="ellipse">
              <a:avLst/>
            </a:prstGeom>
            <a:noFill/>
            <a:ln w="9525" cap="flat" cmpd="sng">
              <a:solidFill>
                <a:schemeClr val="tx1"/>
              </a:solidFill>
              <a:prstDash val="solid"/>
              <a:bevel/>
              <a:headEnd type="none" w="med" len="med"/>
              <a:tailEnd type="none" w="med" len="med"/>
            </a:ln>
          </p:spPr>
          <p:txBody>
            <a:bodyPr wrap="none" anchor="ctr" anchorCtr="0"/>
            <a:p>
              <a:pPr algn="ctr" latinLnBrk="1"/>
              <a:r>
                <a:rPr lang="en-US" altLang="zh-CN" sz="800" dirty="0">
                  <a:solidFill>
                    <a:srgbClr val="000000"/>
                  </a:solidFill>
                  <a:latin typeface="楷体" panose="02010609060101010101" pitchFamily="49" charset="-122"/>
                  <a:ea typeface="楷体" panose="02010609060101010101" pitchFamily="49" charset="-122"/>
                  <a:sym typeface="楷体" panose="02010609060101010101" pitchFamily="49" charset="-122"/>
                </a:rPr>
                <a:t>12</a:t>
              </a:r>
              <a:endParaRPr lang="en-US" altLang="zh-CN" sz="800"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p:txBody>
        </p:sp>
      </p:grpSp>
      <p:grpSp>
        <p:nvGrpSpPr>
          <p:cNvPr id="174" name="组合 173"/>
          <p:cNvGrpSpPr/>
          <p:nvPr/>
        </p:nvGrpSpPr>
        <p:grpSpPr>
          <a:xfrm>
            <a:off x="453073" y="4695508"/>
            <a:ext cx="169862" cy="391368"/>
            <a:chOff x="1848" y="4685"/>
            <a:chExt cx="267" cy="616"/>
          </a:xfrm>
        </p:grpSpPr>
        <p:sp>
          <p:nvSpPr>
            <p:cNvPr id="175" name="Line 188"/>
            <p:cNvSpPr/>
            <p:nvPr/>
          </p:nvSpPr>
          <p:spPr>
            <a:xfrm flipH="1">
              <a:off x="1991" y="4935"/>
              <a:ext cx="2" cy="366"/>
            </a:xfrm>
            <a:prstGeom prst="line">
              <a:avLst/>
            </a:prstGeom>
            <a:ln w="9525" cap="flat" cmpd="sng">
              <a:solidFill>
                <a:srgbClr val="000000"/>
              </a:solidFill>
              <a:prstDash val="solid"/>
              <a:bevel/>
              <a:headEnd type="none" w="med" len="med"/>
              <a:tailEnd type="triangle" w="sm" len="med"/>
            </a:ln>
          </p:spPr>
        </p:sp>
        <p:sp>
          <p:nvSpPr>
            <p:cNvPr id="176" name="Oval 192"/>
            <p:cNvSpPr>
              <a:spLocks noChangeAspect="1"/>
            </p:cNvSpPr>
            <p:nvPr/>
          </p:nvSpPr>
          <p:spPr>
            <a:xfrm>
              <a:off x="1848" y="4685"/>
              <a:ext cx="267" cy="250"/>
            </a:xfrm>
            <a:prstGeom prst="ellipse">
              <a:avLst/>
            </a:prstGeom>
            <a:noFill/>
            <a:ln w="9525" cap="flat" cmpd="sng">
              <a:solidFill>
                <a:schemeClr val="tx1"/>
              </a:solidFill>
              <a:prstDash val="solid"/>
              <a:bevel/>
              <a:headEnd type="none" w="med" len="med"/>
              <a:tailEnd type="none" w="med" len="med"/>
            </a:ln>
          </p:spPr>
          <p:txBody>
            <a:bodyPr wrap="none" anchor="ctr" anchorCtr="0"/>
            <a:p>
              <a:pPr algn="ctr" latinLnBrk="1"/>
              <a:r>
                <a:rPr lang="en-US" altLang="zh-CN" sz="800" dirty="0">
                  <a:solidFill>
                    <a:srgbClr val="000000"/>
                  </a:solidFill>
                  <a:latin typeface="楷体" panose="02010609060101010101" pitchFamily="49" charset="-122"/>
                  <a:ea typeface="楷体" panose="02010609060101010101" pitchFamily="49" charset="-122"/>
                  <a:sym typeface="楷体" panose="02010609060101010101" pitchFamily="49" charset="-122"/>
                </a:rPr>
                <a:t>13</a:t>
              </a:r>
              <a:endParaRPr lang="en-US" altLang="zh-CN" sz="800"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p:txBody>
        </p:sp>
      </p:grpSp>
      <p:grpSp>
        <p:nvGrpSpPr>
          <p:cNvPr id="177" name="组合 176"/>
          <p:cNvGrpSpPr/>
          <p:nvPr/>
        </p:nvGrpSpPr>
        <p:grpSpPr>
          <a:xfrm>
            <a:off x="1847533" y="5126038"/>
            <a:ext cx="169862" cy="391368"/>
            <a:chOff x="1848" y="4685"/>
            <a:chExt cx="267" cy="616"/>
          </a:xfrm>
        </p:grpSpPr>
        <p:sp>
          <p:nvSpPr>
            <p:cNvPr id="178" name="Line 188"/>
            <p:cNvSpPr/>
            <p:nvPr/>
          </p:nvSpPr>
          <p:spPr>
            <a:xfrm flipH="1">
              <a:off x="1991" y="4935"/>
              <a:ext cx="2" cy="366"/>
            </a:xfrm>
            <a:prstGeom prst="line">
              <a:avLst/>
            </a:prstGeom>
            <a:ln w="9525" cap="flat" cmpd="sng">
              <a:solidFill>
                <a:srgbClr val="000000"/>
              </a:solidFill>
              <a:prstDash val="solid"/>
              <a:bevel/>
              <a:headEnd type="none" w="med" len="med"/>
              <a:tailEnd type="triangle" w="sm" len="med"/>
            </a:ln>
          </p:spPr>
        </p:sp>
        <p:sp>
          <p:nvSpPr>
            <p:cNvPr id="179" name="Oval 192"/>
            <p:cNvSpPr>
              <a:spLocks noChangeAspect="1"/>
            </p:cNvSpPr>
            <p:nvPr/>
          </p:nvSpPr>
          <p:spPr>
            <a:xfrm>
              <a:off x="1848" y="4685"/>
              <a:ext cx="267" cy="250"/>
            </a:xfrm>
            <a:prstGeom prst="ellipse">
              <a:avLst/>
            </a:prstGeom>
            <a:noFill/>
            <a:ln w="9525" cap="flat" cmpd="sng">
              <a:solidFill>
                <a:schemeClr val="tx1"/>
              </a:solidFill>
              <a:prstDash val="solid"/>
              <a:bevel/>
              <a:headEnd type="none" w="med" len="med"/>
              <a:tailEnd type="none" w="med" len="med"/>
            </a:ln>
          </p:spPr>
          <p:txBody>
            <a:bodyPr wrap="none" anchor="ctr" anchorCtr="0"/>
            <a:p>
              <a:pPr algn="ctr" latinLnBrk="1"/>
              <a:r>
                <a:rPr lang="en-US" altLang="zh-CN" sz="800" dirty="0">
                  <a:solidFill>
                    <a:srgbClr val="000000"/>
                  </a:solidFill>
                  <a:latin typeface="楷体" panose="02010609060101010101" pitchFamily="49" charset="-122"/>
                  <a:ea typeface="楷体" panose="02010609060101010101" pitchFamily="49" charset="-122"/>
                  <a:sym typeface="楷体" panose="02010609060101010101" pitchFamily="49" charset="-122"/>
                </a:rPr>
                <a:t>15</a:t>
              </a:r>
              <a:endParaRPr lang="en-US" altLang="zh-CN" sz="800"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p:txBody>
        </p:sp>
      </p:grpSp>
      <p:grpSp>
        <p:nvGrpSpPr>
          <p:cNvPr id="180" name="组合 179"/>
          <p:cNvGrpSpPr/>
          <p:nvPr/>
        </p:nvGrpSpPr>
        <p:grpSpPr>
          <a:xfrm>
            <a:off x="5645785" y="5372735"/>
            <a:ext cx="194310" cy="391160"/>
            <a:chOff x="1848" y="4685"/>
            <a:chExt cx="267" cy="616"/>
          </a:xfrm>
        </p:grpSpPr>
        <p:sp>
          <p:nvSpPr>
            <p:cNvPr id="181" name="Line 188"/>
            <p:cNvSpPr/>
            <p:nvPr/>
          </p:nvSpPr>
          <p:spPr>
            <a:xfrm flipH="1">
              <a:off x="1991" y="4935"/>
              <a:ext cx="2" cy="366"/>
            </a:xfrm>
            <a:prstGeom prst="line">
              <a:avLst/>
            </a:prstGeom>
            <a:ln w="9525" cap="flat" cmpd="sng">
              <a:solidFill>
                <a:srgbClr val="000000"/>
              </a:solidFill>
              <a:prstDash val="solid"/>
              <a:bevel/>
              <a:headEnd type="none" w="med" len="med"/>
              <a:tailEnd type="triangle" w="sm" len="med"/>
            </a:ln>
          </p:spPr>
        </p:sp>
        <p:sp>
          <p:nvSpPr>
            <p:cNvPr id="182" name="Oval 192"/>
            <p:cNvSpPr>
              <a:spLocks noChangeAspect="1"/>
            </p:cNvSpPr>
            <p:nvPr/>
          </p:nvSpPr>
          <p:spPr>
            <a:xfrm>
              <a:off x="1848" y="4685"/>
              <a:ext cx="267" cy="250"/>
            </a:xfrm>
            <a:prstGeom prst="ellipse">
              <a:avLst/>
            </a:prstGeom>
            <a:noFill/>
            <a:ln w="9525" cap="flat" cmpd="sng">
              <a:solidFill>
                <a:schemeClr val="tx1"/>
              </a:solidFill>
              <a:prstDash val="solid"/>
              <a:bevel/>
              <a:headEnd type="none" w="med" len="med"/>
              <a:tailEnd type="none" w="med" len="med"/>
            </a:ln>
          </p:spPr>
          <p:txBody>
            <a:bodyPr wrap="none" anchor="ctr" anchorCtr="0"/>
            <a:p>
              <a:pPr algn="ctr" latinLnBrk="1"/>
              <a:r>
                <a:rPr lang="en-US" altLang="zh-CN" sz="800" dirty="0">
                  <a:solidFill>
                    <a:srgbClr val="000000"/>
                  </a:solidFill>
                  <a:latin typeface="楷体" panose="02010609060101010101" pitchFamily="49" charset="-122"/>
                  <a:ea typeface="楷体" panose="02010609060101010101" pitchFamily="49" charset="-122"/>
                  <a:sym typeface="楷体" panose="02010609060101010101" pitchFamily="49" charset="-122"/>
                </a:rPr>
                <a:t>20</a:t>
              </a:r>
              <a:endParaRPr lang="en-US" altLang="zh-CN" sz="800"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p:txBody>
        </p:sp>
      </p:grpSp>
      <p:grpSp>
        <p:nvGrpSpPr>
          <p:cNvPr id="183" name="组合 182"/>
          <p:cNvGrpSpPr/>
          <p:nvPr/>
        </p:nvGrpSpPr>
        <p:grpSpPr>
          <a:xfrm>
            <a:off x="6096000" y="4981575"/>
            <a:ext cx="194310" cy="391160"/>
            <a:chOff x="1848" y="4685"/>
            <a:chExt cx="267" cy="616"/>
          </a:xfrm>
        </p:grpSpPr>
        <p:sp>
          <p:nvSpPr>
            <p:cNvPr id="184" name="Line 188"/>
            <p:cNvSpPr/>
            <p:nvPr/>
          </p:nvSpPr>
          <p:spPr>
            <a:xfrm flipH="1">
              <a:off x="1991" y="4935"/>
              <a:ext cx="2" cy="366"/>
            </a:xfrm>
            <a:prstGeom prst="line">
              <a:avLst/>
            </a:prstGeom>
            <a:ln w="9525" cap="flat" cmpd="sng">
              <a:solidFill>
                <a:srgbClr val="000000"/>
              </a:solidFill>
              <a:prstDash val="solid"/>
              <a:bevel/>
              <a:headEnd type="none" w="med" len="med"/>
              <a:tailEnd type="triangle" w="sm" len="med"/>
            </a:ln>
          </p:spPr>
        </p:sp>
        <p:sp>
          <p:nvSpPr>
            <p:cNvPr id="185" name="Oval 192"/>
            <p:cNvSpPr>
              <a:spLocks noChangeAspect="1"/>
            </p:cNvSpPr>
            <p:nvPr/>
          </p:nvSpPr>
          <p:spPr>
            <a:xfrm>
              <a:off x="1848" y="4685"/>
              <a:ext cx="267" cy="250"/>
            </a:xfrm>
            <a:prstGeom prst="ellipse">
              <a:avLst/>
            </a:prstGeom>
            <a:noFill/>
            <a:ln w="9525" cap="flat" cmpd="sng">
              <a:solidFill>
                <a:schemeClr val="tx1"/>
              </a:solidFill>
              <a:prstDash val="solid"/>
              <a:bevel/>
              <a:headEnd type="none" w="med" len="med"/>
              <a:tailEnd type="none" w="med" len="med"/>
            </a:ln>
          </p:spPr>
          <p:txBody>
            <a:bodyPr wrap="none" anchor="ctr" anchorCtr="0"/>
            <a:p>
              <a:pPr algn="ctr" latinLnBrk="1"/>
              <a:r>
                <a:rPr lang="en-US" altLang="zh-CN" sz="800" dirty="0">
                  <a:solidFill>
                    <a:srgbClr val="000000"/>
                  </a:solidFill>
                  <a:latin typeface="楷体" panose="02010609060101010101" pitchFamily="49" charset="-122"/>
                  <a:ea typeface="楷体" panose="02010609060101010101" pitchFamily="49" charset="-122"/>
                  <a:sym typeface="楷体" panose="02010609060101010101" pitchFamily="49" charset="-122"/>
                </a:rPr>
                <a:t>21</a:t>
              </a:r>
              <a:endParaRPr lang="en-US" altLang="zh-CN" sz="800"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p:txBody>
        </p:sp>
      </p:grpSp>
      <p:grpSp>
        <p:nvGrpSpPr>
          <p:cNvPr id="186" name="组合 185"/>
          <p:cNvGrpSpPr/>
          <p:nvPr/>
        </p:nvGrpSpPr>
        <p:grpSpPr>
          <a:xfrm>
            <a:off x="6386830" y="4508500"/>
            <a:ext cx="194310" cy="391160"/>
            <a:chOff x="1848" y="4685"/>
            <a:chExt cx="267" cy="616"/>
          </a:xfrm>
        </p:grpSpPr>
        <p:sp>
          <p:nvSpPr>
            <p:cNvPr id="187" name="Line 188"/>
            <p:cNvSpPr/>
            <p:nvPr/>
          </p:nvSpPr>
          <p:spPr>
            <a:xfrm flipH="1">
              <a:off x="1991" y="4935"/>
              <a:ext cx="2" cy="366"/>
            </a:xfrm>
            <a:prstGeom prst="line">
              <a:avLst/>
            </a:prstGeom>
            <a:ln w="9525" cap="flat" cmpd="sng">
              <a:solidFill>
                <a:srgbClr val="000000"/>
              </a:solidFill>
              <a:prstDash val="solid"/>
              <a:bevel/>
              <a:headEnd type="none" w="med" len="med"/>
              <a:tailEnd type="triangle" w="sm" len="med"/>
            </a:ln>
          </p:spPr>
        </p:sp>
        <p:sp>
          <p:nvSpPr>
            <p:cNvPr id="188" name="Oval 192"/>
            <p:cNvSpPr>
              <a:spLocks noChangeAspect="1"/>
            </p:cNvSpPr>
            <p:nvPr/>
          </p:nvSpPr>
          <p:spPr>
            <a:xfrm>
              <a:off x="1848" y="4685"/>
              <a:ext cx="267" cy="250"/>
            </a:xfrm>
            <a:prstGeom prst="ellipse">
              <a:avLst/>
            </a:prstGeom>
            <a:noFill/>
            <a:ln w="9525" cap="flat" cmpd="sng">
              <a:solidFill>
                <a:schemeClr val="tx1"/>
              </a:solidFill>
              <a:prstDash val="solid"/>
              <a:bevel/>
              <a:headEnd type="none" w="med" len="med"/>
              <a:tailEnd type="none" w="med" len="med"/>
            </a:ln>
          </p:spPr>
          <p:txBody>
            <a:bodyPr wrap="none" anchor="ctr" anchorCtr="0"/>
            <a:p>
              <a:pPr algn="ctr" latinLnBrk="1"/>
              <a:r>
                <a:rPr lang="en-US" altLang="zh-CN" sz="800" dirty="0">
                  <a:solidFill>
                    <a:srgbClr val="000000"/>
                  </a:solidFill>
                  <a:latin typeface="楷体" panose="02010609060101010101" pitchFamily="49" charset="-122"/>
                  <a:ea typeface="楷体" panose="02010609060101010101" pitchFamily="49" charset="-122"/>
                  <a:sym typeface="楷体" panose="02010609060101010101" pitchFamily="49" charset="-122"/>
                </a:rPr>
                <a:t>22</a:t>
              </a:r>
              <a:endParaRPr lang="en-US" altLang="zh-CN" sz="800"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p:txBody>
        </p:sp>
      </p:grpSp>
      <p:grpSp>
        <p:nvGrpSpPr>
          <p:cNvPr id="189" name="组合 188"/>
          <p:cNvGrpSpPr/>
          <p:nvPr/>
        </p:nvGrpSpPr>
        <p:grpSpPr>
          <a:xfrm>
            <a:off x="2640648" y="2852103"/>
            <a:ext cx="169862" cy="391368"/>
            <a:chOff x="1848" y="4685"/>
            <a:chExt cx="267" cy="616"/>
          </a:xfrm>
        </p:grpSpPr>
        <p:sp>
          <p:nvSpPr>
            <p:cNvPr id="190" name="Line 188"/>
            <p:cNvSpPr/>
            <p:nvPr/>
          </p:nvSpPr>
          <p:spPr>
            <a:xfrm flipH="1">
              <a:off x="1991" y="4935"/>
              <a:ext cx="2" cy="366"/>
            </a:xfrm>
            <a:prstGeom prst="line">
              <a:avLst/>
            </a:prstGeom>
            <a:ln w="9525" cap="flat" cmpd="sng">
              <a:solidFill>
                <a:srgbClr val="000000"/>
              </a:solidFill>
              <a:prstDash val="solid"/>
              <a:bevel/>
              <a:headEnd type="none" w="med" len="med"/>
              <a:tailEnd type="triangle" w="sm" len="med"/>
            </a:ln>
          </p:spPr>
        </p:sp>
        <p:sp>
          <p:nvSpPr>
            <p:cNvPr id="191" name="Oval 192"/>
            <p:cNvSpPr>
              <a:spLocks noChangeAspect="1"/>
            </p:cNvSpPr>
            <p:nvPr/>
          </p:nvSpPr>
          <p:spPr>
            <a:xfrm>
              <a:off x="1848" y="4685"/>
              <a:ext cx="267" cy="250"/>
            </a:xfrm>
            <a:prstGeom prst="ellipse">
              <a:avLst/>
            </a:prstGeom>
            <a:noFill/>
            <a:ln w="9525" cap="flat" cmpd="sng">
              <a:solidFill>
                <a:schemeClr val="tx1"/>
              </a:solidFill>
              <a:prstDash val="solid"/>
              <a:bevel/>
              <a:headEnd type="none" w="med" len="med"/>
              <a:tailEnd type="none" w="med" len="med"/>
            </a:ln>
          </p:spPr>
          <p:txBody>
            <a:bodyPr wrap="none" anchor="ctr" anchorCtr="0"/>
            <a:p>
              <a:pPr algn="ctr" latinLnBrk="1"/>
              <a:r>
                <a:rPr lang="en-US" altLang="zh-CN" sz="800" dirty="0">
                  <a:solidFill>
                    <a:srgbClr val="000000"/>
                  </a:solidFill>
                  <a:latin typeface="楷体" panose="02010609060101010101" pitchFamily="49" charset="-122"/>
                  <a:ea typeface="楷体" panose="02010609060101010101" pitchFamily="49" charset="-122"/>
                  <a:sym typeface="楷体" panose="02010609060101010101" pitchFamily="49" charset="-122"/>
                </a:rPr>
                <a:t>26</a:t>
              </a:r>
              <a:endParaRPr lang="en-US" altLang="zh-CN" sz="800"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p:txBody>
        </p:sp>
      </p:grpSp>
      <p:grpSp>
        <p:nvGrpSpPr>
          <p:cNvPr id="192" name="组合 191"/>
          <p:cNvGrpSpPr/>
          <p:nvPr/>
        </p:nvGrpSpPr>
        <p:grpSpPr>
          <a:xfrm>
            <a:off x="1822133" y="2708593"/>
            <a:ext cx="169862" cy="391368"/>
            <a:chOff x="1848" y="4685"/>
            <a:chExt cx="267" cy="616"/>
          </a:xfrm>
        </p:grpSpPr>
        <p:sp>
          <p:nvSpPr>
            <p:cNvPr id="193" name="Line 188"/>
            <p:cNvSpPr/>
            <p:nvPr/>
          </p:nvSpPr>
          <p:spPr>
            <a:xfrm flipH="1">
              <a:off x="1991" y="4935"/>
              <a:ext cx="2" cy="366"/>
            </a:xfrm>
            <a:prstGeom prst="line">
              <a:avLst/>
            </a:prstGeom>
            <a:ln w="9525" cap="flat" cmpd="sng">
              <a:solidFill>
                <a:srgbClr val="000000"/>
              </a:solidFill>
              <a:prstDash val="solid"/>
              <a:bevel/>
              <a:headEnd type="none" w="med" len="med"/>
              <a:tailEnd type="triangle" w="sm" len="med"/>
            </a:ln>
          </p:spPr>
        </p:sp>
        <p:sp>
          <p:nvSpPr>
            <p:cNvPr id="194" name="Oval 192"/>
            <p:cNvSpPr>
              <a:spLocks noChangeAspect="1"/>
            </p:cNvSpPr>
            <p:nvPr/>
          </p:nvSpPr>
          <p:spPr>
            <a:xfrm>
              <a:off x="1848" y="4685"/>
              <a:ext cx="267" cy="250"/>
            </a:xfrm>
            <a:prstGeom prst="ellipse">
              <a:avLst/>
            </a:prstGeom>
            <a:noFill/>
            <a:ln w="9525" cap="flat" cmpd="sng">
              <a:solidFill>
                <a:schemeClr val="tx1"/>
              </a:solidFill>
              <a:prstDash val="solid"/>
              <a:bevel/>
              <a:headEnd type="none" w="med" len="med"/>
              <a:tailEnd type="none" w="med" len="med"/>
            </a:ln>
          </p:spPr>
          <p:txBody>
            <a:bodyPr wrap="none" anchor="ctr" anchorCtr="0"/>
            <a:p>
              <a:pPr algn="ctr" latinLnBrk="1"/>
              <a:r>
                <a:rPr lang="en-US" altLang="zh-CN" sz="800" dirty="0">
                  <a:solidFill>
                    <a:srgbClr val="000000"/>
                  </a:solidFill>
                  <a:latin typeface="楷体" panose="02010609060101010101" pitchFamily="49" charset="-122"/>
                  <a:ea typeface="楷体" panose="02010609060101010101" pitchFamily="49" charset="-122"/>
                  <a:sym typeface="楷体" panose="02010609060101010101" pitchFamily="49" charset="-122"/>
                </a:rPr>
                <a:t>9</a:t>
              </a:r>
              <a:endParaRPr lang="en-US" altLang="zh-CN" sz="800"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p:txBody>
        </p:sp>
      </p:grpSp>
      <p:grpSp>
        <p:nvGrpSpPr>
          <p:cNvPr id="195" name="组合 194"/>
          <p:cNvGrpSpPr/>
          <p:nvPr/>
        </p:nvGrpSpPr>
        <p:grpSpPr>
          <a:xfrm>
            <a:off x="2063433" y="3666808"/>
            <a:ext cx="169862" cy="391368"/>
            <a:chOff x="1848" y="4685"/>
            <a:chExt cx="267" cy="616"/>
          </a:xfrm>
        </p:grpSpPr>
        <p:sp>
          <p:nvSpPr>
            <p:cNvPr id="196" name="Line 188"/>
            <p:cNvSpPr/>
            <p:nvPr/>
          </p:nvSpPr>
          <p:spPr>
            <a:xfrm flipH="1">
              <a:off x="1991" y="4935"/>
              <a:ext cx="2" cy="366"/>
            </a:xfrm>
            <a:prstGeom prst="line">
              <a:avLst/>
            </a:prstGeom>
            <a:ln w="9525" cap="flat" cmpd="sng">
              <a:solidFill>
                <a:srgbClr val="000000"/>
              </a:solidFill>
              <a:prstDash val="solid"/>
              <a:bevel/>
              <a:headEnd type="none" w="med" len="med"/>
              <a:tailEnd type="triangle" w="sm" len="med"/>
            </a:ln>
          </p:spPr>
        </p:sp>
        <p:sp>
          <p:nvSpPr>
            <p:cNvPr id="197" name="Oval 192"/>
            <p:cNvSpPr>
              <a:spLocks noChangeAspect="1"/>
            </p:cNvSpPr>
            <p:nvPr/>
          </p:nvSpPr>
          <p:spPr>
            <a:xfrm>
              <a:off x="1848" y="4685"/>
              <a:ext cx="267" cy="250"/>
            </a:xfrm>
            <a:prstGeom prst="ellipse">
              <a:avLst/>
            </a:prstGeom>
            <a:noFill/>
            <a:ln w="9525" cap="flat" cmpd="sng">
              <a:solidFill>
                <a:schemeClr val="tx1"/>
              </a:solidFill>
              <a:prstDash val="solid"/>
              <a:bevel/>
              <a:headEnd type="none" w="med" len="med"/>
              <a:tailEnd type="none" w="med" len="med"/>
            </a:ln>
          </p:spPr>
          <p:txBody>
            <a:bodyPr wrap="none" anchor="ctr" anchorCtr="0"/>
            <a:p>
              <a:pPr algn="ctr" latinLnBrk="1"/>
              <a:r>
                <a:rPr lang="en-US" altLang="zh-CN" sz="800" dirty="0">
                  <a:solidFill>
                    <a:srgbClr val="000000"/>
                  </a:solidFill>
                  <a:latin typeface="楷体" panose="02010609060101010101" pitchFamily="49" charset="-122"/>
                  <a:ea typeface="楷体" panose="02010609060101010101" pitchFamily="49" charset="-122"/>
                  <a:sym typeface="楷体" panose="02010609060101010101" pitchFamily="49" charset="-122"/>
                </a:rPr>
                <a:t>27</a:t>
              </a:r>
              <a:endParaRPr lang="en-US" altLang="zh-CN" sz="800"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p:txBody>
        </p:sp>
      </p:grpSp>
      <p:pic>
        <p:nvPicPr>
          <p:cNvPr id="3" name="图片 2"/>
          <p:cNvPicPr>
            <a:picLocks noChangeAspect="1"/>
          </p:cNvPicPr>
          <p:nvPr/>
        </p:nvPicPr>
        <p:blipFill>
          <a:blip r:embed="rId29">
            <a:clrChange>
              <a:clrFrom>
                <a:srgbClr val="FFFFFF">
                  <a:alpha val="100000"/>
                </a:srgbClr>
              </a:clrFrom>
              <a:clrTo>
                <a:srgbClr val="FFFFFF">
                  <a:alpha val="100000"/>
                  <a:alpha val="0"/>
                </a:srgbClr>
              </a:clrTo>
            </a:clrChange>
          </a:blip>
          <a:stretch>
            <a:fillRect/>
          </a:stretch>
        </p:blipFill>
        <p:spPr>
          <a:xfrm>
            <a:off x="2542540" y="2082165"/>
            <a:ext cx="2383155" cy="3362960"/>
          </a:xfrm>
          <a:prstGeom prst="rect">
            <a:avLst/>
          </a:prstGeom>
        </p:spPr>
      </p:pic>
      <p:pic>
        <p:nvPicPr>
          <p:cNvPr id="4" name="图片 3"/>
          <p:cNvPicPr>
            <a:picLocks noChangeAspect="1"/>
          </p:cNvPicPr>
          <p:nvPr/>
        </p:nvPicPr>
        <p:blipFill>
          <a:blip r:embed="rId30">
            <a:clrChange>
              <a:clrFrom>
                <a:srgbClr val="FFFFFF">
                  <a:alpha val="100000"/>
                </a:srgbClr>
              </a:clrFrom>
              <a:clrTo>
                <a:srgbClr val="FFFFFF">
                  <a:alpha val="100000"/>
                  <a:alpha val="0"/>
                </a:srgbClr>
              </a:clrTo>
            </a:clrChange>
          </a:blip>
          <a:stretch>
            <a:fillRect/>
          </a:stretch>
        </p:blipFill>
        <p:spPr>
          <a:xfrm>
            <a:off x="2107565" y="4771390"/>
            <a:ext cx="549275" cy="570865"/>
          </a:xfrm>
          <a:prstGeom prst="rect">
            <a:avLst/>
          </a:prstGeom>
        </p:spPr>
      </p:pic>
      <p:grpSp>
        <p:nvGrpSpPr>
          <p:cNvPr id="7" name="组合 6"/>
          <p:cNvGrpSpPr/>
          <p:nvPr/>
        </p:nvGrpSpPr>
        <p:grpSpPr>
          <a:xfrm>
            <a:off x="2463483" y="4652963"/>
            <a:ext cx="169862" cy="391368"/>
            <a:chOff x="1848" y="4685"/>
            <a:chExt cx="267" cy="616"/>
          </a:xfrm>
        </p:grpSpPr>
        <p:sp>
          <p:nvSpPr>
            <p:cNvPr id="8" name="Line 188"/>
            <p:cNvSpPr/>
            <p:nvPr/>
          </p:nvSpPr>
          <p:spPr>
            <a:xfrm flipH="1">
              <a:off x="1991" y="4935"/>
              <a:ext cx="2" cy="366"/>
            </a:xfrm>
            <a:prstGeom prst="line">
              <a:avLst/>
            </a:prstGeom>
            <a:ln w="9525" cap="flat" cmpd="sng">
              <a:solidFill>
                <a:srgbClr val="000000"/>
              </a:solidFill>
              <a:prstDash val="solid"/>
              <a:bevel/>
              <a:headEnd type="none" w="med" len="med"/>
              <a:tailEnd type="triangle" w="sm" len="med"/>
            </a:ln>
          </p:spPr>
        </p:sp>
        <p:sp>
          <p:nvSpPr>
            <p:cNvPr id="9" name="Oval 192"/>
            <p:cNvSpPr>
              <a:spLocks noChangeAspect="1"/>
            </p:cNvSpPr>
            <p:nvPr/>
          </p:nvSpPr>
          <p:spPr>
            <a:xfrm>
              <a:off x="1848" y="4685"/>
              <a:ext cx="267" cy="250"/>
            </a:xfrm>
            <a:prstGeom prst="ellipse">
              <a:avLst/>
            </a:prstGeom>
            <a:noFill/>
            <a:ln w="9525" cap="flat" cmpd="sng">
              <a:solidFill>
                <a:schemeClr val="tx1"/>
              </a:solidFill>
              <a:prstDash val="solid"/>
              <a:bevel/>
              <a:headEnd type="none" w="med" len="med"/>
              <a:tailEnd type="none" w="med" len="med"/>
            </a:ln>
          </p:spPr>
          <p:txBody>
            <a:bodyPr wrap="none" anchor="ctr" anchorCtr="0"/>
            <a:p>
              <a:pPr algn="ctr" latinLnBrk="1"/>
              <a:r>
                <a:rPr lang="en-US" altLang="zh-CN" sz="800" dirty="0">
                  <a:solidFill>
                    <a:srgbClr val="000000"/>
                  </a:solidFill>
                  <a:latin typeface="楷体" panose="02010609060101010101" pitchFamily="49" charset="-122"/>
                  <a:ea typeface="楷体" panose="02010609060101010101" pitchFamily="49" charset="-122"/>
                  <a:sym typeface="楷体" panose="02010609060101010101" pitchFamily="49" charset="-122"/>
                </a:rPr>
                <a:t>28</a:t>
              </a:r>
              <a:endParaRPr lang="en-US" altLang="zh-CN" sz="800"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p:txBody>
        </p:sp>
      </p:gr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图片 44"/>
          <p:cNvPicPr>
            <a:picLocks noChangeAspect="1"/>
          </p:cNvPicPr>
          <p:nvPr/>
        </p:nvPicPr>
        <p:blipFill>
          <a:blip r:embed="rId1">
            <a:clrChange>
              <a:clrFrom>
                <a:srgbClr val="FFFFFF">
                  <a:alpha val="100000"/>
                </a:srgbClr>
              </a:clrFrom>
              <a:clrTo>
                <a:srgbClr val="FFFFFF">
                  <a:alpha val="100000"/>
                  <a:alpha val="0"/>
                </a:srgbClr>
              </a:clrTo>
            </a:clrChange>
          </a:blip>
          <a:stretch>
            <a:fillRect/>
          </a:stretch>
        </p:blipFill>
        <p:spPr>
          <a:xfrm>
            <a:off x="4609465" y="4220845"/>
            <a:ext cx="1409065" cy="1387475"/>
          </a:xfrm>
          <a:prstGeom prst="rect">
            <a:avLst/>
          </a:prstGeom>
        </p:spPr>
      </p:pic>
      <p:pic>
        <p:nvPicPr>
          <p:cNvPr id="4" name="图片 3"/>
          <p:cNvPicPr>
            <a:picLocks noChangeAspect="1"/>
          </p:cNvPicPr>
          <p:nvPr/>
        </p:nvPicPr>
        <p:blipFill>
          <a:blip r:embed="rId2">
            <a:clrChange>
              <a:clrFrom>
                <a:srgbClr val="FFFFFF">
                  <a:alpha val="100000"/>
                </a:srgbClr>
              </a:clrFrom>
              <a:clrTo>
                <a:srgbClr val="FFFFFF">
                  <a:alpha val="100000"/>
                  <a:alpha val="0"/>
                </a:srgbClr>
              </a:clrTo>
            </a:clrChange>
          </a:blip>
          <a:stretch>
            <a:fillRect/>
          </a:stretch>
        </p:blipFill>
        <p:spPr>
          <a:xfrm>
            <a:off x="2423795" y="1966595"/>
            <a:ext cx="2240915" cy="3564890"/>
          </a:xfrm>
          <a:prstGeom prst="rect">
            <a:avLst/>
          </a:prstGeom>
        </p:spPr>
      </p:pic>
      <p:graphicFrame>
        <p:nvGraphicFramePr>
          <p:cNvPr id="58372" name="表格 58371"/>
          <p:cNvGraphicFramePr/>
          <p:nvPr>
            <p:custDataLst>
              <p:tags r:id="rId3"/>
            </p:custDataLst>
          </p:nvPr>
        </p:nvGraphicFramePr>
        <p:xfrm>
          <a:off x="353060" y="908685"/>
          <a:ext cx="11574780" cy="5621655"/>
        </p:xfrm>
        <a:graphic>
          <a:graphicData uri="http://schemas.openxmlformats.org/drawingml/2006/table">
            <a:tbl>
              <a:tblPr/>
              <a:tblGrid>
                <a:gridCol w="6387465"/>
                <a:gridCol w="560070"/>
                <a:gridCol w="1207770"/>
                <a:gridCol w="2362835"/>
                <a:gridCol w="493395"/>
                <a:gridCol w="563245"/>
              </a:tblGrid>
              <a:tr h="194945">
                <a:tc>
                  <a:txBody>
                    <a:bodyPr/>
                    <a:p>
                      <a:pPr marL="0" lvl="0" indent="0" algn="ctr" eaLnBrk="1" fontAlgn="base" latinLnBrk="1" hangingPunct="1">
                        <a:lnSpc>
                          <a:spcPct val="104000"/>
                        </a:lnSpc>
                        <a:spcBef>
                          <a:spcPct val="20000"/>
                        </a:spcBef>
                        <a:spcAft>
                          <a:spcPct val="0"/>
                        </a:spcAft>
                        <a:buClr>
                          <a:schemeClr val="accent1"/>
                        </a:buClr>
                        <a:buFont typeface="Wingdings" panose="05000000000000000000" pitchFamily="2" charset="2"/>
                        <a:buNone/>
                      </a:pPr>
                      <a:r>
                        <a:rPr lang="en-US" altLang="x-none" sz="1000" b="1" baseline="0"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sym typeface="Malgun Gothic" panose="020B0503020000020004" pitchFamily="34" charset="-127"/>
                        </a:rPr>
                        <a:t>Driver Seat</a:t>
                      </a:r>
                      <a:r>
                        <a:rPr lang="zh-CN" altLang="en-US" sz="1000" b="1" baseline="0"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sym typeface="Malgun Gothic" panose="020B0503020000020004" pitchFamily="34" charset="-127"/>
                        </a:rPr>
                        <a:t>（</a:t>
                      </a:r>
                      <a:r>
                        <a:rPr lang="en-US" altLang="zh-CN" sz="1000" b="1" baseline="0"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sym typeface="Malgun Gothic" panose="020B0503020000020004" pitchFamily="34" charset="-127"/>
                        </a:rPr>
                        <a:t>LH</a:t>
                      </a:r>
                      <a:r>
                        <a:rPr lang="zh-CN" altLang="en-US" sz="1000" b="1" baseline="0"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sym typeface="Malgun Gothic" panose="020B0503020000020004" pitchFamily="34" charset="-127"/>
                        </a:rPr>
                        <a:t>）</a:t>
                      </a:r>
                      <a:r>
                        <a:rPr lang="en-US" altLang="zh-CN" sz="1000" b="1" baseline="0"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sym typeface="Malgun Gothic" panose="020B0503020000020004" pitchFamily="34" charset="-127"/>
                        </a:rPr>
                        <a:t>-</a:t>
                      </a:r>
                      <a:r>
                        <a:rPr lang="zh-CN" altLang="en-US" sz="1000" b="1" baseline="0"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sym typeface="Malgun Gothic" panose="020B0503020000020004" pitchFamily="34" charset="-127"/>
                        </a:rPr>
                        <a:t> </a:t>
                      </a:r>
                      <a:r>
                        <a:rPr lang="en-US" altLang="zh-CN" sz="1000" b="1" baseline="0"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sym typeface="Malgun Gothic" panose="020B0503020000020004" pitchFamily="34" charset="-127"/>
                        </a:rPr>
                        <a:t>OPT</a:t>
                      </a:r>
                      <a:r>
                        <a:rPr lang="en-US" altLang="x-none" sz="1000" b="1" baseline="0"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sym typeface="Malgun Gothic" panose="020B0503020000020004" pitchFamily="34" charset="-127"/>
                        </a:rPr>
                        <a:t> </a:t>
                      </a:r>
                      <a:r>
                        <a:rPr lang="zh-CN" altLang="en-US" sz="1000" b="1" baseline="0"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sym typeface="Malgun Gothic" panose="020B0503020000020004" pitchFamily="34" charset="-127"/>
                        </a:rPr>
                        <a:t>（高配型）</a:t>
                      </a:r>
                      <a:endParaRPr lang="zh-CN" altLang="en-US" sz="1000" b="1" baseline="0"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sym typeface="Malgun Gothic" panose="020B0503020000020004" pitchFamily="34" charset="-127"/>
                      </a:endParaRPr>
                    </a:p>
                  </a:txBody>
                  <a:tcPr marL="39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solidFill>
                      <a:schemeClr val="accent4">
                        <a:lumMod val="40000"/>
                        <a:lumOff val="60000"/>
                      </a:schemeClr>
                    </a:solidFill>
                  </a:tcPr>
                </a:tc>
                <a:tc gridSpan="3">
                  <a:txBody>
                    <a:bodyPr/>
                    <a:p>
                      <a:pPr marL="0" lvl="0" indent="0" algn="ctr" eaLnBrk="1" fontAlgn="base" latinLnBrk="1" hangingPunct="1">
                        <a:lnSpc>
                          <a:spcPct val="104000"/>
                        </a:lnSpc>
                        <a:spcBef>
                          <a:spcPct val="20000"/>
                        </a:spcBef>
                        <a:spcAft>
                          <a:spcPct val="0"/>
                        </a:spcAft>
                        <a:buClr>
                          <a:schemeClr val="accent1"/>
                        </a:buClr>
                        <a:buFont typeface="Wingdings" panose="05000000000000000000" pitchFamily="2" charset="2"/>
                        <a:buNone/>
                      </a:pPr>
                      <a:r>
                        <a:rPr lang="zh-CN" altLang="en-US" sz="1000" b="1" baseline="0">
                          <a:solidFill>
                            <a:srgbClr val="000000"/>
                          </a:solidFill>
                          <a:latin typeface="微软雅黑" panose="020B0503020204020204" pitchFamily="34" charset="-122"/>
                          <a:ea typeface="微软雅黑" panose="020B0503020204020204" pitchFamily="34" charset="-122"/>
                          <a:sym typeface="Malgun Gothic" panose="020B0503020000020004" pitchFamily="34" charset="-127"/>
                        </a:rPr>
                        <a:t>部件名称</a:t>
                      </a:r>
                      <a:endParaRPr lang="zh-CN" altLang="en-US" sz="1000" b="1" baseline="0">
                        <a:solidFill>
                          <a:srgbClr val="000000"/>
                        </a:solidFill>
                        <a:latin typeface="微软雅黑" panose="020B0503020204020204" pitchFamily="34" charset="-122"/>
                        <a:ea typeface="微软雅黑" panose="020B0503020204020204" pitchFamily="34" charset="-122"/>
                        <a:sym typeface="Malgun Gothic" panose="020B0503020000020004" pitchFamily="34" charset="-127"/>
                      </a:endParaRPr>
                    </a:p>
                  </a:txBody>
                  <a:tcPr marL="39000" marR="39000" marT="18000" marB="18000" anchor="ct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solidFill>
                      <a:schemeClr val="accent4">
                        <a:lumMod val="40000"/>
                        <a:lumOff val="60000"/>
                      </a:schemeClr>
                    </a:solidFill>
                  </a:tcPr>
                </a:tc>
                <a:tc hMerge="1">
                  <a:tcPr/>
                </a:tc>
                <a:tc hMerge="1">
                  <a:tcPr>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tcPr>
                </a:tc>
                <a:tc>
                  <a:txBody>
                    <a:bodyPr/>
                    <a:p>
                      <a:pPr marL="0" lvl="0" indent="0" algn="ctr" eaLnBrk="1" fontAlgn="base" latinLnBrk="1" hangingPunct="1">
                        <a:lnSpc>
                          <a:spcPct val="104000"/>
                        </a:lnSpc>
                        <a:spcBef>
                          <a:spcPct val="20000"/>
                        </a:spcBef>
                        <a:spcAft>
                          <a:spcPct val="0"/>
                        </a:spcAft>
                        <a:buClr>
                          <a:schemeClr val="accent1"/>
                        </a:buClr>
                        <a:buFont typeface="Wingdings" panose="05000000000000000000" pitchFamily="2" charset="2"/>
                        <a:buNone/>
                      </a:pPr>
                      <a:r>
                        <a:rPr lang="zh-CN" altLang="en-US" sz="1000" b="1" baseline="0">
                          <a:solidFill>
                            <a:srgbClr val="000000"/>
                          </a:solidFill>
                          <a:latin typeface="微软雅黑" panose="020B0503020204020204" pitchFamily="34" charset="-122"/>
                          <a:ea typeface="微软雅黑" panose="020B0503020204020204" pitchFamily="34" charset="-122"/>
                          <a:sym typeface="Malgun Gothic" panose="020B0503020000020004" pitchFamily="34" charset="-127"/>
                        </a:rPr>
                        <a:t>数量</a:t>
                      </a:r>
                      <a:endParaRPr lang="zh-CN" altLang="en-US" sz="1000" b="1" baseline="0">
                        <a:solidFill>
                          <a:srgbClr val="000000"/>
                        </a:solidFill>
                        <a:latin typeface="微软雅黑" panose="020B0503020204020204" pitchFamily="34" charset="-122"/>
                        <a:ea typeface="微软雅黑" panose="020B0503020204020204" pitchFamily="34" charset="-122"/>
                        <a:sym typeface="Malgun Gothic" panose="020B0503020000020004" pitchFamily="34" charset="-127"/>
                      </a:endParaRPr>
                    </a:p>
                  </a:txBody>
                  <a:tcPr marL="39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solidFill>
                      <a:schemeClr val="accent4">
                        <a:lumMod val="40000"/>
                        <a:lumOff val="60000"/>
                      </a:schemeClr>
                    </a:solidFill>
                  </a:tcPr>
                </a:tc>
                <a:tc>
                  <a:txBody>
                    <a:bodyPr/>
                    <a:p>
                      <a:pPr marL="0" lvl="0" indent="0" algn="ctr" eaLnBrk="1" fontAlgn="base" latinLnBrk="1" hangingPunct="1">
                        <a:lnSpc>
                          <a:spcPct val="104000"/>
                        </a:lnSpc>
                        <a:spcBef>
                          <a:spcPct val="20000"/>
                        </a:spcBef>
                        <a:spcAft>
                          <a:spcPct val="0"/>
                        </a:spcAft>
                        <a:buClr>
                          <a:schemeClr val="accent1"/>
                        </a:buClr>
                        <a:buFont typeface="Wingdings" panose="05000000000000000000" pitchFamily="2" charset="2"/>
                        <a:buNone/>
                      </a:pPr>
                      <a:r>
                        <a:rPr lang="zh-CN" altLang="en-US" sz="1000" b="1" baseline="0">
                          <a:solidFill>
                            <a:srgbClr val="000000"/>
                          </a:solidFill>
                          <a:latin typeface="微软雅黑" panose="020B0503020204020204" pitchFamily="34" charset="-122"/>
                          <a:ea typeface="微软雅黑" panose="020B0503020204020204" pitchFamily="34" charset="-122"/>
                          <a:sym typeface="Malgun Gothic" panose="020B0503020000020004" pitchFamily="34" charset="-127"/>
                        </a:rPr>
                        <a:t>备注</a:t>
                      </a:r>
                      <a:endParaRPr lang="zh-CN" altLang="en-US" sz="1000" b="1" baseline="0">
                        <a:solidFill>
                          <a:srgbClr val="000000"/>
                        </a:solidFill>
                        <a:latin typeface="微软雅黑" panose="020B0503020204020204" pitchFamily="34" charset="-122"/>
                        <a:ea typeface="微软雅黑" panose="020B0503020204020204" pitchFamily="34" charset="-122"/>
                        <a:sym typeface="Malgun Gothic" panose="020B0503020000020004" pitchFamily="34" charset="-127"/>
                      </a:endParaRPr>
                    </a:p>
                  </a:txBody>
                  <a:tcPr marL="39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solidFill>
                      <a:schemeClr val="accent4">
                        <a:lumMod val="40000"/>
                        <a:lumOff val="60000"/>
                      </a:schemeClr>
                    </a:solidFill>
                  </a:tcPr>
                </a:tc>
              </a:tr>
              <a:tr h="164465">
                <a:tc rowSpan="33">
                  <a:txBody>
                    <a:bodyPr/>
                    <a:p>
                      <a:pPr marL="0" lvl="0" indent="0" algn="l" eaLnBrk="1" fontAlgn="base" latinLnBrk="1" hangingPunct="1">
                        <a:lnSpc>
                          <a:spcPct val="120000"/>
                        </a:lnSpc>
                        <a:spcBef>
                          <a:spcPct val="20000"/>
                        </a:spcBef>
                        <a:spcAft>
                          <a:spcPct val="0"/>
                        </a:spcAft>
                        <a:buClr>
                          <a:schemeClr val="accent1"/>
                        </a:buClr>
                        <a:buFont typeface="Wingdings" panose="05000000000000000000" pitchFamily="2" charset="2"/>
                        <a:buNone/>
                      </a:pPr>
                      <a:endParaRPr sz="1000" b="1" baseline="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39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indent="0" algn="ctr" eaLnBrk="1" fontAlgn="base" latinLnBrk="1" hangingPunct="1">
                        <a:lnSpc>
                          <a:spcPct val="120000"/>
                        </a:lnSpc>
                        <a:spcBef>
                          <a:spcPct val="20000"/>
                        </a:spcBef>
                        <a:spcAft>
                          <a:spcPct val="0"/>
                        </a:spcAft>
                        <a:buClr>
                          <a:schemeClr val="accent1"/>
                        </a:buClr>
                        <a:buFont typeface="Wingdings" panose="05000000000000000000" pitchFamily="2" charset="2"/>
                        <a:buNone/>
                      </a:pPr>
                      <a:r>
                        <a:rPr lang="en-US" altLang="x-none" sz="7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rPr>
                        <a:t>1</a:t>
                      </a:r>
                      <a:endParaRPr lang="en-US" altLang="x-none" sz="7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19500" marR="195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indent="0" algn="l" eaLnBrk="1" fontAlgn="base" latinLnBrk="1" hangingPunct="1">
                        <a:lnSpc>
                          <a:spcPct val="120000"/>
                        </a:lnSpc>
                        <a:spcBef>
                          <a:spcPct val="20000"/>
                        </a:spcBef>
                        <a:spcAft>
                          <a:spcPct val="0"/>
                        </a:spcAft>
                        <a:buClr>
                          <a:schemeClr val="accent1"/>
                        </a:buClr>
                        <a:buFont typeface="Wingdings" panose="05000000000000000000" pitchFamily="2" charset="2"/>
                        <a:buNone/>
                      </a:pPr>
                      <a:r>
                        <a:rPr lang="zh-CN" altLang="en-US" sz="7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rPr>
                        <a:t>靠背面套总成</a:t>
                      </a:r>
                      <a:endParaRPr lang="zh-CN" altLang="en-US" sz="7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78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indent="0" algn="l" eaLnBrk="1" fontAlgn="base" latinLnBrk="1" hangingPunct="1">
                        <a:lnSpc>
                          <a:spcPct val="120000"/>
                        </a:lnSpc>
                        <a:spcBef>
                          <a:spcPct val="20000"/>
                        </a:spcBef>
                        <a:spcAft>
                          <a:spcPct val="0"/>
                        </a:spcAft>
                        <a:buClr>
                          <a:schemeClr val="accent1"/>
                        </a:buClr>
                        <a:buFont typeface="Wingdings" panose="05000000000000000000" pitchFamily="2" charset="2"/>
                        <a:buNone/>
                      </a:pPr>
                      <a:r>
                        <a:rPr lang="en-US" altLang="x-none" sz="7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rPr>
                        <a:t>Back Covering Assy</a:t>
                      </a:r>
                      <a:endParaRPr lang="en-US" altLang="x-none" sz="7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78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indent="0" algn="ctr" eaLnBrk="1" fontAlgn="base" latinLnBrk="1" hangingPunct="1">
                        <a:lnSpc>
                          <a:spcPct val="120000"/>
                        </a:lnSpc>
                        <a:spcBef>
                          <a:spcPct val="20000"/>
                        </a:spcBef>
                        <a:spcAft>
                          <a:spcPct val="0"/>
                        </a:spcAft>
                        <a:buClr>
                          <a:schemeClr val="accent1"/>
                        </a:buClr>
                        <a:buFont typeface="Wingdings" panose="05000000000000000000" pitchFamily="2" charset="2"/>
                        <a:buNone/>
                      </a:pPr>
                      <a:r>
                        <a:rPr lang="en-US" altLang="x-none" sz="7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rPr>
                        <a:t>1</a:t>
                      </a:r>
                      <a:endParaRPr lang="en-US" altLang="x-none" sz="7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39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indent="0" algn="ctr" eaLnBrk="1" fontAlgn="base" latinLnBrk="1" hangingPunct="1">
                        <a:lnSpc>
                          <a:spcPct val="120000"/>
                        </a:lnSpc>
                        <a:spcBef>
                          <a:spcPct val="20000"/>
                        </a:spcBef>
                        <a:spcAft>
                          <a:spcPct val="0"/>
                        </a:spcAft>
                        <a:buClr>
                          <a:schemeClr val="accent1"/>
                        </a:buClr>
                        <a:buFont typeface="Wingdings" panose="05000000000000000000" pitchFamily="2" charset="2"/>
                        <a:buNone/>
                      </a:pPr>
                      <a:endParaRPr sz="700" b="0" baseline="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39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r>
              <a:tr h="164465">
                <a:tc vMerge="1">
                  <a:tcP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tcPr>
                </a:tc>
                <a:tc>
                  <a:txBody>
                    <a:bodyPr/>
                    <a:p>
                      <a:pPr marL="0" lvl="0" indent="0" algn="ctr" eaLnBrk="1" fontAlgn="base" latinLnBrk="1" hangingPunct="1">
                        <a:lnSpc>
                          <a:spcPct val="120000"/>
                        </a:lnSpc>
                        <a:spcBef>
                          <a:spcPct val="20000"/>
                        </a:spcBef>
                        <a:spcAft>
                          <a:spcPct val="0"/>
                        </a:spcAft>
                        <a:buClr>
                          <a:schemeClr val="accent1"/>
                        </a:buClr>
                        <a:buFont typeface="Wingdings" panose="05000000000000000000" pitchFamily="2" charset="2"/>
                        <a:buNone/>
                      </a:pPr>
                      <a:r>
                        <a:rPr lang="en-US" altLang="x-none" sz="7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rPr>
                        <a:t>2</a:t>
                      </a:r>
                      <a:endParaRPr lang="en-US" altLang="x-none" sz="7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19500" marR="195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indent="0" algn="l" eaLnBrk="1" fontAlgn="base" latinLnBrk="1" hangingPunct="1">
                        <a:lnSpc>
                          <a:spcPct val="120000"/>
                        </a:lnSpc>
                        <a:spcBef>
                          <a:spcPct val="20000"/>
                        </a:spcBef>
                        <a:spcAft>
                          <a:spcPct val="0"/>
                        </a:spcAft>
                        <a:buClr>
                          <a:schemeClr val="accent1"/>
                        </a:buClr>
                        <a:buFont typeface="Wingdings" panose="05000000000000000000" pitchFamily="2" charset="2"/>
                        <a:buNone/>
                      </a:pPr>
                      <a:r>
                        <a:rPr lang="zh-CN" altLang="en-US" sz="7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rPr>
                        <a:t>舒适海绵</a:t>
                      </a:r>
                      <a:endParaRPr lang="zh-CN" altLang="en-US" sz="7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78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indent="0" algn="l" eaLnBrk="1" fontAlgn="base" latinLnBrk="1" hangingPunct="1">
                        <a:lnSpc>
                          <a:spcPct val="120000"/>
                        </a:lnSpc>
                        <a:spcBef>
                          <a:spcPct val="20000"/>
                        </a:spcBef>
                        <a:spcAft>
                          <a:spcPct val="0"/>
                        </a:spcAft>
                        <a:buClr>
                          <a:schemeClr val="accent1"/>
                        </a:buClr>
                        <a:buFont typeface="Wingdings" panose="05000000000000000000" pitchFamily="2" charset="2"/>
                        <a:buNone/>
                      </a:pPr>
                      <a:r>
                        <a:rPr lang="en-US" altLang="x-none" sz="7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rPr>
                        <a:t>Comfortable sponge</a:t>
                      </a:r>
                      <a:endParaRPr lang="en-US" altLang="x-none" sz="7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78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indent="0" algn="ctr" eaLnBrk="1" fontAlgn="base" latinLnBrk="1" hangingPunct="1">
                        <a:lnSpc>
                          <a:spcPct val="120000"/>
                        </a:lnSpc>
                        <a:spcBef>
                          <a:spcPct val="20000"/>
                        </a:spcBef>
                        <a:spcAft>
                          <a:spcPct val="0"/>
                        </a:spcAft>
                        <a:buClr>
                          <a:schemeClr val="accent1"/>
                        </a:buClr>
                        <a:buFont typeface="Wingdings" panose="05000000000000000000" pitchFamily="2" charset="2"/>
                        <a:buNone/>
                      </a:pPr>
                      <a:r>
                        <a:rPr lang="en-US" altLang="x-none" sz="7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rPr>
                        <a:t>1</a:t>
                      </a:r>
                      <a:endParaRPr lang="en-US" altLang="x-none" sz="7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39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indent="0" algn="ctr" eaLnBrk="1" fontAlgn="base" latinLnBrk="1" hangingPunct="1">
                        <a:lnSpc>
                          <a:spcPct val="120000"/>
                        </a:lnSpc>
                        <a:spcBef>
                          <a:spcPct val="20000"/>
                        </a:spcBef>
                        <a:spcAft>
                          <a:spcPct val="0"/>
                        </a:spcAft>
                        <a:buClr>
                          <a:schemeClr val="accent1"/>
                        </a:buClr>
                        <a:buFont typeface="Wingdings" panose="05000000000000000000" pitchFamily="2" charset="2"/>
                        <a:buNone/>
                      </a:pPr>
                      <a:endParaRPr sz="700" b="0" baseline="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39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r>
              <a:tr h="164465">
                <a:tc vMerge="1">
                  <a:tcP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tcPr>
                </a:tc>
                <a:tc>
                  <a:txBody>
                    <a:bodyPr/>
                    <a:p>
                      <a:pPr marL="0" lvl="0" indent="0" algn="ctr" eaLnBrk="1" fontAlgn="base" latinLnBrk="1" hangingPunct="1">
                        <a:lnSpc>
                          <a:spcPct val="120000"/>
                        </a:lnSpc>
                        <a:spcBef>
                          <a:spcPct val="20000"/>
                        </a:spcBef>
                        <a:spcAft>
                          <a:spcPct val="0"/>
                        </a:spcAft>
                        <a:buClr>
                          <a:schemeClr val="accent1"/>
                        </a:buClr>
                        <a:buFont typeface="Wingdings" panose="05000000000000000000" pitchFamily="2" charset="2"/>
                        <a:buNone/>
                      </a:pPr>
                      <a:r>
                        <a:rPr lang="en-US" altLang="x-none" sz="7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rPr>
                        <a:t>3</a:t>
                      </a:r>
                      <a:endParaRPr lang="en-US" altLang="x-none" sz="7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19500" marR="195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indent="0" algn="l" eaLnBrk="1" fontAlgn="base" latinLnBrk="1" hangingPunct="1">
                        <a:lnSpc>
                          <a:spcPct val="120000"/>
                        </a:lnSpc>
                        <a:spcBef>
                          <a:spcPct val="20000"/>
                        </a:spcBef>
                        <a:spcAft>
                          <a:spcPct val="0"/>
                        </a:spcAft>
                        <a:buClr>
                          <a:schemeClr val="accent1"/>
                        </a:buClr>
                        <a:buFont typeface="Wingdings" panose="05000000000000000000" pitchFamily="2" charset="2"/>
                        <a:buNone/>
                      </a:pPr>
                      <a:r>
                        <a:rPr lang="zh-CN" altLang="en-US" sz="7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rPr>
                        <a:t>靠背发泡总成</a:t>
                      </a:r>
                      <a:endParaRPr lang="zh-CN" altLang="en-US" sz="7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78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indent="0" algn="l" eaLnBrk="1" fontAlgn="base" latinLnBrk="1" hangingPunct="1">
                        <a:lnSpc>
                          <a:spcPct val="120000"/>
                        </a:lnSpc>
                        <a:spcBef>
                          <a:spcPct val="20000"/>
                        </a:spcBef>
                        <a:spcAft>
                          <a:spcPct val="0"/>
                        </a:spcAft>
                        <a:buClr>
                          <a:schemeClr val="accent1"/>
                        </a:buClr>
                        <a:buFont typeface="Wingdings" panose="05000000000000000000" pitchFamily="2" charset="2"/>
                        <a:buNone/>
                      </a:pPr>
                      <a:r>
                        <a:rPr lang="en-US" altLang="x-none" sz="7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rPr>
                        <a:t>Back Pad Assy</a:t>
                      </a:r>
                      <a:endParaRPr lang="en-US" altLang="x-none" sz="7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78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indent="0" algn="ctr" eaLnBrk="1" fontAlgn="base" latinLnBrk="1" hangingPunct="1">
                        <a:lnSpc>
                          <a:spcPct val="120000"/>
                        </a:lnSpc>
                        <a:spcBef>
                          <a:spcPct val="20000"/>
                        </a:spcBef>
                        <a:spcAft>
                          <a:spcPct val="0"/>
                        </a:spcAft>
                        <a:buClr>
                          <a:schemeClr val="accent1"/>
                        </a:buClr>
                        <a:buFont typeface="Wingdings" panose="05000000000000000000" pitchFamily="2" charset="2"/>
                        <a:buNone/>
                      </a:pPr>
                      <a:r>
                        <a:rPr lang="en-US" altLang="x-none" sz="7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rPr>
                        <a:t>1</a:t>
                      </a:r>
                      <a:endParaRPr lang="en-US" altLang="x-none" sz="7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39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indent="0" algn="ctr" eaLnBrk="1" fontAlgn="base" latinLnBrk="1" hangingPunct="1">
                        <a:lnSpc>
                          <a:spcPct val="120000"/>
                        </a:lnSpc>
                        <a:spcBef>
                          <a:spcPct val="20000"/>
                        </a:spcBef>
                        <a:spcAft>
                          <a:spcPct val="0"/>
                        </a:spcAft>
                        <a:buClr>
                          <a:schemeClr val="accent1"/>
                        </a:buClr>
                        <a:buFont typeface="Wingdings" panose="05000000000000000000" pitchFamily="2" charset="2"/>
                        <a:buNone/>
                      </a:pPr>
                      <a:endParaRPr sz="700" b="0" baseline="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39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r>
              <a:tr h="164465">
                <a:tc vMerge="1">
                  <a:tcP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tcPr>
                </a:tc>
                <a:tc>
                  <a:txBody>
                    <a:bodyPr/>
                    <a:p>
                      <a:pPr marL="0" lvl="0" indent="0" algn="ctr" eaLnBrk="1" fontAlgn="base" latinLnBrk="1" hangingPunct="1">
                        <a:lnSpc>
                          <a:spcPct val="120000"/>
                        </a:lnSpc>
                        <a:spcBef>
                          <a:spcPct val="20000"/>
                        </a:spcBef>
                        <a:spcAft>
                          <a:spcPct val="0"/>
                        </a:spcAft>
                        <a:buClr>
                          <a:schemeClr val="accent1"/>
                        </a:buClr>
                        <a:buFont typeface="Wingdings" panose="05000000000000000000" pitchFamily="2" charset="2"/>
                        <a:buNone/>
                      </a:pPr>
                      <a:r>
                        <a:rPr lang="en-US" altLang="x-none" sz="7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rPr>
                        <a:t>4</a:t>
                      </a:r>
                      <a:endParaRPr lang="en-US" altLang="x-none" sz="7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19500" marR="195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indent="0" algn="l" eaLnBrk="1" fontAlgn="base" latinLnBrk="1" hangingPunct="1">
                        <a:lnSpc>
                          <a:spcPct val="120000"/>
                        </a:lnSpc>
                        <a:spcBef>
                          <a:spcPct val="20000"/>
                        </a:spcBef>
                        <a:spcAft>
                          <a:spcPct val="0"/>
                        </a:spcAft>
                        <a:buClr>
                          <a:schemeClr val="accent1"/>
                        </a:buClr>
                        <a:buFont typeface="Wingdings" panose="05000000000000000000" pitchFamily="2" charset="2"/>
                        <a:buNone/>
                      </a:pPr>
                      <a:r>
                        <a:rPr lang="zh-CN" altLang="en-US" sz="700" b="0" dirty="0">
                          <a:highlight>
                            <a:srgbClr val="FFFF00"/>
                          </a:highlight>
                          <a:latin typeface="微软雅黑" panose="020B0503020204020204" pitchFamily="34" charset="-122"/>
                          <a:ea typeface="微软雅黑" panose="020B0503020204020204" pitchFamily="34" charset="-122"/>
                        </a:rPr>
                        <a:t>安全带总成</a:t>
                      </a:r>
                      <a:endParaRPr lang="zh-CN" altLang="en-US" sz="700" b="0" dirty="0">
                        <a:highlight>
                          <a:srgbClr val="FFFF00"/>
                        </a:highlight>
                        <a:latin typeface="微软雅黑" panose="020B0503020204020204" pitchFamily="34" charset="-122"/>
                        <a:ea typeface="微软雅黑" panose="020B0503020204020204" pitchFamily="34" charset="-122"/>
                      </a:endParaRPr>
                    </a:p>
                  </a:txBody>
                  <a:tcPr marL="78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indent="0" algn="l" eaLnBrk="1" fontAlgn="base" latinLnBrk="1" hangingPunct="1">
                        <a:lnSpc>
                          <a:spcPct val="120000"/>
                        </a:lnSpc>
                        <a:spcBef>
                          <a:spcPct val="20000"/>
                        </a:spcBef>
                        <a:spcAft>
                          <a:spcPct val="0"/>
                        </a:spcAft>
                        <a:buClr>
                          <a:schemeClr val="accent1"/>
                        </a:buClr>
                        <a:buFont typeface="Wingdings" panose="05000000000000000000" pitchFamily="2" charset="2"/>
                        <a:buNone/>
                      </a:pPr>
                      <a:r>
                        <a:rPr lang="en-US" altLang="x-none" sz="700" b="0" baseline="0" dirty="0">
                          <a:solidFill>
                            <a:srgbClr val="000000"/>
                          </a:solidFill>
                          <a:highlight>
                            <a:srgbClr val="FFFF00"/>
                          </a:highlight>
                          <a:latin typeface="微软雅黑" panose="020B0503020204020204" pitchFamily="34" charset="-122"/>
                          <a:ea typeface="微软雅黑" panose="020B0503020204020204" pitchFamily="34" charset="-122"/>
                          <a:sym typeface="楷体" panose="02010609060101010101" pitchFamily="49" charset="-122"/>
                        </a:rPr>
                        <a:t>Saft Belt assy</a:t>
                      </a:r>
                      <a:r>
                        <a:rPr lang="zh-CN" altLang="en-US" sz="700" b="0" baseline="0" dirty="0">
                          <a:solidFill>
                            <a:srgbClr val="000000"/>
                          </a:solidFill>
                          <a:highlight>
                            <a:srgbClr val="FFFF00"/>
                          </a:highlight>
                          <a:latin typeface="微软雅黑" panose="020B0503020204020204" pitchFamily="34" charset="-122"/>
                          <a:ea typeface="微软雅黑" panose="020B0503020204020204" pitchFamily="34" charset="-122"/>
                          <a:sym typeface="楷体" panose="02010609060101010101" pitchFamily="49" charset="-122"/>
                        </a:rPr>
                        <a:t>（</a:t>
                      </a:r>
                      <a:r>
                        <a:rPr lang="en-US" altLang="zh-CN" sz="700" b="0" baseline="0" dirty="0">
                          <a:solidFill>
                            <a:srgbClr val="000000"/>
                          </a:solidFill>
                          <a:highlight>
                            <a:srgbClr val="FFFF00"/>
                          </a:highlight>
                          <a:latin typeface="微软雅黑" panose="020B0503020204020204" pitchFamily="34" charset="-122"/>
                          <a:ea typeface="微软雅黑" panose="020B0503020204020204" pitchFamily="34" charset="-122"/>
                          <a:sym typeface="楷体" panose="02010609060101010101" pitchFamily="49" charset="-122"/>
                        </a:rPr>
                        <a:t>No </a:t>
                      </a:r>
                      <a:r>
                        <a:rPr lang="zh-CN" altLang="en-US" sz="700" b="0" baseline="0" dirty="0">
                          <a:solidFill>
                            <a:srgbClr val="000000"/>
                          </a:solidFill>
                          <a:highlight>
                            <a:srgbClr val="FFFF00"/>
                          </a:highlight>
                          <a:latin typeface="微软雅黑" panose="020B0503020204020204" pitchFamily="34" charset="-122"/>
                          <a:ea typeface="微软雅黑" panose="020B0503020204020204" pitchFamily="34" charset="-122"/>
                          <a:sym typeface="楷体" panose="02010609060101010101" pitchFamily="49" charset="-122"/>
                        </a:rPr>
                        <a:t>Pre tensioned）</a:t>
                      </a:r>
                      <a:endParaRPr lang="zh-CN" altLang="en-US" sz="700" b="0" baseline="0" dirty="0">
                        <a:solidFill>
                          <a:srgbClr val="000000"/>
                        </a:solidFill>
                        <a:highlight>
                          <a:srgbClr val="FFFF00"/>
                        </a:highlight>
                        <a:latin typeface="微软雅黑" panose="020B0503020204020204" pitchFamily="34" charset="-122"/>
                        <a:ea typeface="微软雅黑" panose="020B0503020204020204" pitchFamily="34" charset="-122"/>
                        <a:sym typeface="楷体" panose="02010609060101010101" pitchFamily="49" charset="-122"/>
                      </a:endParaRPr>
                    </a:p>
                  </a:txBody>
                  <a:tcPr marL="78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indent="0" algn="ctr" eaLnBrk="1" fontAlgn="base" latinLnBrk="1" hangingPunct="1">
                        <a:lnSpc>
                          <a:spcPct val="120000"/>
                        </a:lnSpc>
                        <a:spcBef>
                          <a:spcPct val="20000"/>
                        </a:spcBef>
                        <a:spcAft>
                          <a:spcPct val="0"/>
                        </a:spcAft>
                        <a:buClr>
                          <a:schemeClr val="accent1"/>
                        </a:buClr>
                        <a:buFont typeface="Wingdings" panose="05000000000000000000" pitchFamily="2" charset="2"/>
                        <a:buNone/>
                      </a:pPr>
                      <a:r>
                        <a:rPr lang="en-US" altLang="x-none" sz="7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rPr>
                        <a:t>1</a:t>
                      </a:r>
                      <a:endParaRPr lang="en-US" altLang="x-none" sz="7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39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indent="0" algn="ctr" eaLnBrk="1" fontAlgn="base" latinLnBrk="1" hangingPunct="1">
                        <a:lnSpc>
                          <a:spcPct val="120000"/>
                        </a:lnSpc>
                        <a:spcBef>
                          <a:spcPct val="20000"/>
                        </a:spcBef>
                        <a:spcAft>
                          <a:spcPct val="0"/>
                        </a:spcAft>
                        <a:buClr>
                          <a:schemeClr val="accent1"/>
                        </a:buClr>
                        <a:buFont typeface="Wingdings" panose="05000000000000000000" pitchFamily="2" charset="2"/>
                        <a:buNone/>
                      </a:pPr>
                      <a:endParaRPr sz="700" b="0" baseline="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39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r>
              <a:tr h="164465">
                <a:tc vMerge="1">
                  <a:tcP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tcPr>
                </a:tc>
                <a:tc>
                  <a:txBody>
                    <a:bodyPr/>
                    <a:p>
                      <a:pPr marL="0" lvl="0" indent="0" algn="ctr" eaLnBrk="1" fontAlgn="base" latinLnBrk="1" hangingPunct="1">
                        <a:lnSpc>
                          <a:spcPct val="120000"/>
                        </a:lnSpc>
                        <a:spcBef>
                          <a:spcPct val="20000"/>
                        </a:spcBef>
                        <a:spcAft>
                          <a:spcPct val="0"/>
                        </a:spcAft>
                        <a:buClr>
                          <a:schemeClr val="accent1"/>
                        </a:buClr>
                        <a:buFont typeface="Wingdings" panose="05000000000000000000" pitchFamily="2" charset="2"/>
                        <a:buNone/>
                      </a:pPr>
                      <a:r>
                        <a:rPr lang="en-US" altLang="x-none" sz="7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rPr>
                        <a:t>5</a:t>
                      </a:r>
                      <a:endParaRPr lang="en-US" altLang="x-none" sz="7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19500" marR="195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indent="0" algn="l" eaLnBrk="1" fontAlgn="base" latinLnBrk="1" hangingPunct="1">
                        <a:lnSpc>
                          <a:spcPct val="120000"/>
                        </a:lnSpc>
                        <a:spcBef>
                          <a:spcPct val="20000"/>
                        </a:spcBef>
                        <a:spcAft>
                          <a:spcPct val="0"/>
                        </a:spcAft>
                        <a:buClr>
                          <a:schemeClr val="accent1"/>
                        </a:buClr>
                        <a:buFont typeface="Wingdings" panose="05000000000000000000" pitchFamily="2" charset="2"/>
                        <a:buNone/>
                      </a:pPr>
                      <a:r>
                        <a:rPr lang="zh-CN" sz="700" b="0" dirty="0">
                          <a:latin typeface="微软雅黑" panose="020B0503020204020204" pitchFamily="34" charset="-122"/>
                          <a:ea typeface="微软雅黑" panose="020B0503020204020204" pitchFamily="34" charset="-122"/>
                        </a:rPr>
                        <a:t>靠背通风风扇</a:t>
                      </a:r>
                      <a:endParaRPr lang="zh-CN" sz="700" b="0" dirty="0">
                        <a:latin typeface="微软雅黑" panose="020B0503020204020204" pitchFamily="34" charset="-122"/>
                        <a:ea typeface="微软雅黑" panose="020B0503020204020204" pitchFamily="34" charset="-122"/>
                      </a:endParaRPr>
                    </a:p>
                  </a:txBody>
                  <a:tcPr marL="78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indent="0" algn="l" eaLnBrk="1" fontAlgn="base" latinLnBrk="1" hangingPunct="1">
                        <a:lnSpc>
                          <a:spcPct val="120000"/>
                        </a:lnSpc>
                        <a:spcBef>
                          <a:spcPct val="20000"/>
                        </a:spcBef>
                        <a:spcAft>
                          <a:spcPct val="0"/>
                        </a:spcAft>
                        <a:buClr>
                          <a:schemeClr val="accent1"/>
                        </a:buClr>
                        <a:buFont typeface="Wingdings" panose="05000000000000000000" pitchFamily="2" charset="2"/>
                        <a:buNone/>
                      </a:pPr>
                      <a:r>
                        <a:rPr lang="en-US" altLang="x-none" sz="70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rPr>
                        <a:t>Back </a:t>
                      </a:r>
                      <a:r>
                        <a:rPr lang="en-US" altLang="x-none" sz="7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rPr>
                        <a:t>Ventilation fans</a:t>
                      </a:r>
                      <a:endParaRPr lang="en-US" altLang="x-none" sz="7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78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indent="0" algn="ctr" eaLnBrk="1" fontAlgn="base" latinLnBrk="1" hangingPunct="1">
                        <a:lnSpc>
                          <a:spcPct val="120000"/>
                        </a:lnSpc>
                        <a:spcBef>
                          <a:spcPct val="20000"/>
                        </a:spcBef>
                        <a:spcAft>
                          <a:spcPct val="0"/>
                        </a:spcAft>
                        <a:buClr>
                          <a:schemeClr val="accent1"/>
                        </a:buClr>
                        <a:buFont typeface="Wingdings" panose="05000000000000000000" pitchFamily="2" charset="2"/>
                        <a:buNone/>
                      </a:pPr>
                      <a:r>
                        <a:rPr lang="en-US" altLang="x-none" sz="7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rPr>
                        <a:t>1</a:t>
                      </a:r>
                      <a:endParaRPr lang="en-US" altLang="x-none" sz="7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39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indent="0" algn="ctr" eaLnBrk="1" fontAlgn="base" latinLnBrk="1" hangingPunct="1">
                        <a:lnSpc>
                          <a:spcPct val="104000"/>
                        </a:lnSpc>
                        <a:spcBef>
                          <a:spcPct val="20000"/>
                        </a:spcBef>
                        <a:spcAft>
                          <a:spcPct val="0"/>
                        </a:spcAft>
                        <a:buClr>
                          <a:schemeClr val="accent1"/>
                        </a:buClr>
                        <a:buFont typeface="Wingdings" panose="05000000000000000000" pitchFamily="2" charset="2"/>
                        <a:buNone/>
                      </a:pPr>
                      <a:endParaRPr sz="700" b="0" baseline="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39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r>
              <a:tr h="164465">
                <a:tc vMerge="1">
                  <a:tcP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tcPr>
                </a:tc>
                <a:tc>
                  <a:txBody>
                    <a:bodyPr/>
                    <a:p>
                      <a:pPr marL="0" lvl="0" indent="0" algn="ctr" eaLnBrk="1" fontAlgn="base" latinLnBrk="1" hangingPunct="1">
                        <a:lnSpc>
                          <a:spcPct val="120000"/>
                        </a:lnSpc>
                        <a:spcBef>
                          <a:spcPct val="20000"/>
                        </a:spcBef>
                        <a:spcAft>
                          <a:spcPct val="0"/>
                        </a:spcAft>
                        <a:buClr>
                          <a:schemeClr val="accent1"/>
                        </a:buClr>
                        <a:buFont typeface="Wingdings" panose="05000000000000000000" pitchFamily="2" charset="2"/>
                        <a:buNone/>
                      </a:pPr>
                      <a:r>
                        <a:rPr lang="en-US" altLang="x-none" sz="7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rPr>
                        <a:t>6</a:t>
                      </a:r>
                      <a:endParaRPr lang="en-US" altLang="x-none" sz="7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19500" marR="195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indent="0" algn="l" eaLnBrk="1" fontAlgn="base" latinLnBrk="1" hangingPunct="1">
                        <a:lnSpc>
                          <a:spcPct val="120000"/>
                        </a:lnSpc>
                        <a:spcBef>
                          <a:spcPct val="20000"/>
                        </a:spcBef>
                        <a:spcAft>
                          <a:spcPct val="0"/>
                        </a:spcAft>
                        <a:buClr>
                          <a:schemeClr val="accent1"/>
                        </a:buClr>
                        <a:buFont typeface="Wingdings" panose="05000000000000000000" pitchFamily="2" charset="2"/>
                        <a:buNone/>
                      </a:pPr>
                      <a:r>
                        <a:rPr lang="en-US" altLang="zh-CN" sz="700" b="0" dirty="0">
                          <a:latin typeface="微软雅黑" panose="020B0503020204020204" pitchFamily="34" charset="-122"/>
                          <a:ea typeface="微软雅黑" panose="020B0503020204020204" pitchFamily="34" charset="-122"/>
                        </a:rPr>
                        <a:t>6</a:t>
                      </a:r>
                      <a:r>
                        <a:rPr lang="zh-CN" altLang="en-US" sz="700" b="0" dirty="0">
                          <a:latin typeface="微软雅黑" panose="020B0503020204020204" pitchFamily="34" charset="-122"/>
                          <a:ea typeface="微软雅黑" panose="020B0503020204020204" pitchFamily="34" charset="-122"/>
                        </a:rPr>
                        <a:t>向腰托</a:t>
                      </a:r>
                      <a:endParaRPr lang="zh-CN" altLang="en-US" sz="700" b="0" dirty="0">
                        <a:latin typeface="微软雅黑" panose="020B0503020204020204" pitchFamily="34" charset="-122"/>
                        <a:ea typeface="微软雅黑" panose="020B0503020204020204" pitchFamily="34" charset="-122"/>
                      </a:endParaRPr>
                    </a:p>
                  </a:txBody>
                  <a:tcPr marL="78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indent="0" algn="l" eaLnBrk="1" fontAlgn="base" latinLnBrk="1" hangingPunct="1">
                        <a:lnSpc>
                          <a:spcPct val="120000"/>
                        </a:lnSpc>
                        <a:spcBef>
                          <a:spcPct val="20000"/>
                        </a:spcBef>
                        <a:spcAft>
                          <a:spcPct val="0"/>
                        </a:spcAft>
                        <a:buClr>
                          <a:schemeClr val="accent1"/>
                        </a:buClr>
                        <a:buFont typeface="Wingdings" panose="05000000000000000000" pitchFamily="2" charset="2"/>
                        <a:buNone/>
                      </a:pPr>
                      <a:r>
                        <a:rPr lang="en-US" altLang="x-none" sz="7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rPr>
                        <a:t>6-Way Lumbar Support</a:t>
                      </a:r>
                      <a:endParaRPr lang="en-US" altLang="x-none" sz="7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78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indent="0" algn="ctr" eaLnBrk="1" fontAlgn="base" latinLnBrk="1" hangingPunct="1">
                        <a:lnSpc>
                          <a:spcPct val="120000"/>
                        </a:lnSpc>
                        <a:spcBef>
                          <a:spcPct val="20000"/>
                        </a:spcBef>
                        <a:spcAft>
                          <a:spcPct val="0"/>
                        </a:spcAft>
                        <a:buClr>
                          <a:schemeClr val="accent1"/>
                        </a:buClr>
                        <a:buFont typeface="Wingdings" panose="05000000000000000000" pitchFamily="2" charset="2"/>
                        <a:buNone/>
                      </a:pPr>
                      <a:r>
                        <a:rPr lang="en-US" altLang="x-none" sz="7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rPr>
                        <a:t>1</a:t>
                      </a:r>
                      <a:endParaRPr lang="en-US" altLang="x-none" sz="7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39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indent="0" algn="ctr" eaLnBrk="1" fontAlgn="base" latinLnBrk="1" hangingPunct="1">
                        <a:lnSpc>
                          <a:spcPct val="120000"/>
                        </a:lnSpc>
                        <a:spcBef>
                          <a:spcPct val="20000"/>
                        </a:spcBef>
                        <a:spcAft>
                          <a:spcPct val="0"/>
                        </a:spcAft>
                        <a:buClr>
                          <a:schemeClr val="accent1"/>
                        </a:buClr>
                        <a:buFont typeface="Wingdings" panose="05000000000000000000" pitchFamily="2" charset="2"/>
                        <a:buNone/>
                      </a:pPr>
                      <a:endParaRPr sz="700" b="0" baseline="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39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r>
              <a:tr h="164465">
                <a:tc vMerge="1">
                  <a:tcP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tcPr>
                </a:tc>
                <a:tc>
                  <a:txBody>
                    <a:bodyPr/>
                    <a:p>
                      <a:pPr marL="0" lvl="0" indent="0" algn="ctr" eaLnBrk="1" fontAlgn="base" latinLnBrk="1" hangingPunct="1">
                        <a:lnSpc>
                          <a:spcPct val="120000"/>
                        </a:lnSpc>
                        <a:spcBef>
                          <a:spcPct val="20000"/>
                        </a:spcBef>
                        <a:spcAft>
                          <a:spcPct val="0"/>
                        </a:spcAft>
                        <a:buClr>
                          <a:schemeClr val="accent1"/>
                        </a:buClr>
                        <a:buFont typeface="Wingdings" panose="05000000000000000000" pitchFamily="2" charset="2"/>
                        <a:buNone/>
                      </a:pPr>
                      <a:r>
                        <a:rPr lang="en-US" altLang="x-none" sz="7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rPr>
                        <a:t>7</a:t>
                      </a:r>
                      <a:endParaRPr lang="en-US" altLang="x-none" sz="7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19500" marR="195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indent="0" algn="l" eaLnBrk="1" fontAlgn="base" latinLnBrk="1" hangingPunct="1">
                        <a:lnSpc>
                          <a:spcPct val="120000"/>
                        </a:lnSpc>
                        <a:spcBef>
                          <a:spcPct val="20000"/>
                        </a:spcBef>
                        <a:spcAft>
                          <a:spcPct val="0"/>
                        </a:spcAft>
                        <a:buClr>
                          <a:schemeClr val="accent1"/>
                        </a:buClr>
                        <a:buFont typeface="Wingdings" panose="05000000000000000000" pitchFamily="2" charset="2"/>
                        <a:buNone/>
                      </a:pPr>
                      <a:r>
                        <a:rPr lang="zh-CN" altLang="en-US" sz="7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rPr>
                        <a:t>靠背骨架总成</a:t>
                      </a:r>
                      <a:endParaRPr lang="zh-CN" altLang="en-US" sz="7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78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indent="0" algn="l" eaLnBrk="1" fontAlgn="base" latinLnBrk="1" hangingPunct="1">
                        <a:lnSpc>
                          <a:spcPct val="120000"/>
                        </a:lnSpc>
                        <a:spcBef>
                          <a:spcPct val="20000"/>
                        </a:spcBef>
                        <a:spcAft>
                          <a:spcPct val="0"/>
                        </a:spcAft>
                        <a:buClr>
                          <a:schemeClr val="accent1"/>
                        </a:buClr>
                        <a:buFont typeface="Wingdings" panose="05000000000000000000" pitchFamily="2" charset="2"/>
                        <a:buNone/>
                      </a:pPr>
                      <a:r>
                        <a:rPr lang="en-US" altLang="x-none" sz="7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rPr>
                        <a:t>Back Frame Assy</a:t>
                      </a:r>
                      <a:endParaRPr lang="en-US" altLang="x-none" sz="7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78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indent="0" algn="ctr" eaLnBrk="1" fontAlgn="base" latinLnBrk="1" hangingPunct="1">
                        <a:lnSpc>
                          <a:spcPct val="120000"/>
                        </a:lnSpc>
                        <a:spcBef>
                          <a:spcPct val="20000"/>
                        </a:spcBef>
                        <a:spcAft>
                          <a:spcPct val="0"/>
                        </a:spcAft>
                        <a:buClr>
                          <a:schemeClr val="accent1"/>
                        </a:buClr>
                        <a:buFont typeface="Wingdings" panose="05000000000000000000" pitchFamily="2" charset="2"/>
                        <a:buNone/>
                      </a:pPr>
                      <a:r>
                        <a:rPr lang="en-US" altLang="x-none" sz="7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rPr>
                        <a:t>1</a:t>
                      </a:r>
                      <a:endParaRPr lang="en-US" altLang="x-none" sz="7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39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indent="0" algn="ctr" eaLnBrk="1" fontAlgn="base" latinLnBrk="1" hangingPunct="1">
                        <a:lnSpc>
                          <a:spcPct val="104000"/>
                        </a:lnSpc>
                        <a:spcBef>
                          <a:spcPct val="20000"/>
                        </a:spcBef>
                        <a:spcAft>
                          <a:spcPct val="0"/>
                        </a:spcAft>
                        <a:buClr>
                          <a:schemeClr val="accent1"/>
                        </a:buClr>
                        <a:buFont typeface="Wingdings" panose="05000000000000000000" pitchFamily="2" charset="2"/>
                        <a:buNone/>
                      </a:pPr>
                      <a:endParaRPr sz="700" b="0" baseline="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39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r>
              <a:tr h="164465">
                <a:tc vMerge="1">
                  <a:tcP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tcPr>
                </a:tc>
                <a:tc>
                  <a:txBody>
                    <a:bodyPr/>
                    <a:p>
                      <a:pPr marL="0" lvl="0" indent="0" algn="ctr" eaLnBrk="1" fontAlgn="base" latinLnBrk="1" hangingPunct="1">
                        <a:lnSpc>
                          <a:spcPct val="120000"/>
                        </a:lnSpc>
                        <a:spcBef>
                          <a:spcPct val="20000"/>
                        </a:spcBef>
                        <a:spcAft>
                          <a:spcPct val="0"/>
                        </a:spcAft>
                        <a:buClr>
                          <a:schemeClr val="accent1"/>
                        </a:buClr>
                        <a:buFont typeface="Wingdings" panose="05000000000000000000" pitchFamily="2" charset="2"/>
                        <a:buNone/>
                      </a:pPr>
                      <a:r>
                        <a:rPr lang="en-US" altLang="x-none" sz="700" b="0" strike="sngStrike"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rPr>
                        <a:t>8</a:t>
                      </a:r>
                      <a:endParaRPr lang="en-US" altLang="x-none" sz="700" b="0" strike="sngStrike"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19500" marR="195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indent="0" algn="l" eaLnBrk="1" fontAlgn="base" latinLnBrk="1" hangingPunct="1">
                        <a:lnSpc>
                          <a:spcPct val="120000"/>
                        </a:lnSpc>
                        <a:spcBef>
                          <a:spcPct val="20000"/>
                        </a:spcBef>
                        <a:spcAft>
                          <a:spcPct val="0"/>
                        </a:spcAft>
                        <a:buClr>
                          <a:schemeClr val="accent1"/>
                        </a:buClr>
                        <a:buFont typeface="Wingdings" panose="05000000000000000000" pitchFamily="2" charset="2"/>
                        <a:buNone/>
                      </a:pPr>
                      <a:r>
                        <a:rPr lang="zh-CN" altLang="en-US" sz="700" b="0" strike="sngStrike" dirty="0">
                          <a:latin typeface="微软雅黑" panose="020B0503020204020204" pitchFamily="34" charset="-122"/>
                          <a:ea typeface="微软雅黑" panose="020B0503020204020204" pitchFamily="34" charset="-122"/>
                        </a:rPr>
                        <a:t>安全带高调按钮</a:t>
                      </a:r>
                      <a:endParaRPr lang="zh-CN" altLang="en-US" sz="700" b="0" strike="sngStrike" dirty="0">
                        <a:latin typeface="微软雅黑" panose="020B0503020204020204" pitchFamily="34" charset="-122"/>
                        <a:ea typeface="微软雅黑" panose="020B0503020204020204" pitchFamily="34" charset="-122"/>
                      </a:endParaRPr>
                    </a:p>
                  </a:txBody>
                  <a:tcPr marL="78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indent="0" algn="l" eaLnBrk="1" fontAlgn="base" latinLnBrk="1" hangingPunct="1">
                        <a:lnSpc>
                          <a:spcPct val="120000"/>
                        </a:lnSpc>
                        <a:spcBef>
                          <a:spcPct val="20000"/>
                        </a:spcBef>
                        <a:spcAft>
                          <a:spcPct val="0"/>
                        </a:spcAft>
                        <a:buClr>
                          <a:schemeClr val="accent1"/>
                        </a:buClr>
                        <a:buFont typeface="Wingdings" panose="05000000000000000000" pitchFamily="2" charset="2"/>
                        <a:buNone/>
                      </a:pPr>
                      <a:r>
                        <a:rPr lang="en-US" altLang="x-none" sz="700" b="0" strike="sngStrike" dirty="0">
                          <a:solidFill>
                            <a:srgbClr val="000000"/>
                          </a:solidFill>
                          <a:latin typeface="微软雅黑" panose="020B0503020204020204" pitchFamily="34" charset="-122"/>
                          <a:ea typeface="微软雅黑" panose="020B0503020204020204" pitchFamily="34" charset="-122"/>
                          <a:sym typeface="楷体" panose="02010609060101010101" pitchFamily="49" charset="-122"/>
                        </a:rPr>
                        <a:t>Saft Belt Adjust Button</a:t>
                      </a:r>
                      <a:endParaRPr lang="en-US" altLang="x-none" sz="700" b="0" strike="sngStrike"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78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indent="0" algn="ctr" eaLnBrk="1" fontAlgn="base" latinLnBrk="1" hangingPunct="1">
                        <a:lnSpc>
                          <a:spcPct val="120000"/>
                        </a:lnSpc>
                        <a:spcBef>
                          <a:spcPct val="20000"/>
                        </a:spcBef>
                        <a:spcAft>
                          <a:spcPct val="0"/>
                        </a:spcAft>
                        <a:buClr>
                          <a:schemeClr val="accent1"/>
                        </a:buClr>
                        <a:buFont typeface="Wingdings" panose="05000000000000000000" pitchFamily="2" charset="2"/>
                        <a:buNone/>
                      </a:pPr>
                      <a:r>
                        <a:rPr lang="en-US" altLang="x-none" sz="7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rPr>
                        <a:t>1</a:t>
                      </a:r>
                      <a:endParaRPr lang="en-US" altLang="x-none" sz="7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39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indent="0" algn="ctr" eaLnBrk="1" fontAlgn="base" latinLnBrk="1" hangingPunct="1">
                        <a:lnSpc>
                          <a:spcPct val="120000"/>
                        </a:lnSpc>
                        <a:spcBef>
                          <a:spcPct val="20000"/>
                        </a:spcBef>
                        <a:spcAft>
                          <a:spcPct val="0"/>
                        </a:spcAft>
                        <a:buClr>
                          <a:schemeClr val="accent1"/>
                        </a:buClr>
                        <a:buFont typeface="Wingdings" panose="05000000000000000000" pitchFamily="2" charset="2"/>
                        <a:buNone/>
                      </a:pPr>
                      <a:endParaRPr sz="700" b="0" baseline="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39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r>
              <a:tr h="164465">
                <a:tc vMerge="1">
                  <a:tcP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tcPr>
                </a:tc>
                <a:tc>
                  <a:txBody>
                    <a:bodyPr/>
                    <a:p>
                      <a:pPr marL="0" lvl="0" indent="0" algn="ctr" eaLnBrk="1" fontAlgn="base" latinLnBrk="1" hangingPunct="1">
                        <a:lnSpc>
                          <a:spcPct val="120000"/>
                        </a:lnSpc>
                        <a:spcBef>
                          <a:spcPct val="20000"/>
                        </a:spcBef>
                        <a:spcAft>
                          <a:spcPct val="0"/>
                        </a:spcAft>
                        <a:buClr>
                          <a:schemeClr val="accent1"/>
                        </a:buClr>
                        <a:buFont typeface="Wingdings" panose="05000000000000000000" pitchFamily="2" charset="2"/>
                        <a:buNone/>
                      </a:pPr>
                      <a:r>
                        <a:rPr lang="en-US" altLang="x-none" sz="7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rPr>
                        <a:t>9</a:t>
                      </a:r>
                      <a:endParaRPr lang="en-US" altLang="x-none" sz="7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19500" marR="195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indent="0" algn="l" eaLnBrk="1" fontAlgn="base" latinLnBrk="1" hangingPunct="1">
                        <a:lnSpc>
                          <a:spcPct val="120000"/>
                        </a:lnSpc>
                        <a:spcBef>
                          <a:spcPct val="20000"/>
                        </a:spcBef>
                        <a:spcAft>
                          <a:spcPct val="0"/>
                        </a:spcAft>
                        <a:buClr>
                          <a:schemeClr val="accent1"/>
                        </a:buClr>
                        <a:buFont typeface="Wingdings" panose="05000000000000000000" pitchFamily="2" charset="2"/>
                        <a:buNone/>
                      </a:pPr>
                      <a:r>
                        <a:rPr lang="zh-CN" altLang="en-US" sz="700" b="0" dirty="0">
                          <a:latin typeface="微软雅黑" panose="020B0503020204020204" pitchFamily="34" charset="-122"/>
                          <a:ea typeface="微软雅黑" panose="020B0503020204020204" pitchFamily="34" charset="-122"/>
                        </a:rPr>
                        <a:t>安全带前罩壳</a:t>
                      </a:r>
                      <a:endParaRPr lang="zh-CN" altLang="en-US" sz="700" b="0" dirty="0">
                        <a:latin typeface="微软雅黑" panose="020B0503020204020204" pitchFamily="34" charset="-122"/>
                        <a:ea typeface="微软雅黑" panose="020B0503020204020204" pitchFamily="34" charset="-122"/>
                      </a:endParaRPr>
                    </a:p>
                  </a:txBody>
                  <a:tcPr marL="78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indent="0" algn="l" eaLnBrk="1" fontAlgn="base" latinLnBrk="1" hangingPunct="1">
                        <a:lnSpc>
                          <a:spcPct val="120000"/>
                        </a:lnSpc>
                        <a:spcBef>
                          <a:spcPct val="20000"/>
                        </a:spcBef>
                        <a:spcAft>
                          <a:spcPct val="0"/>
                        </a:spcAft>
                        <a:buClr>
                          <a:schemeClr val="accent1"/>
                        </a:buClr>
                        <a:buFont typeface="Wingdings" panose="05000000000000000000" pitchFamily="2" charset="2"/>
                        <a:buNone/>
                      </a:pPr>
                      <a:r>
                        <a:rPr lang="en-US" altLang="x-none" sz="700" b="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rPr>
                        <a:t>Front Shield cover for Saft belt </a:t>
                      </a:r>
                      <a:endParaRPr lang="en-US" altLang="x-none" sz="7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78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indent="0" algn="ctr" eaLnBrk="1" fontAlgn="base" latinLnBrk="1" hangingPunct="1">
                        <a:lnSpc>
                          <a:spcPct val="120000"/>
                        </a:lnSpc>
                        <a:spcBef>
                          <a:spcPct val="20000"/>
                        </a:spcBef>
                        <a:spcAft>
                          <a:spcPct val="0"/>
                        </a:spcAft>
                        <a:buClr>
                          <a:schemeClr val="accent1"/>
                        </a:buClr>
                        <a:buFont typeface="Wingdings" panose="05000000000000000000" pitchFamily="2" charset="2"/>
                        <a:buNone/>
                      </a:pPr>
                      <a:r>
                        <a:rPr lang="en-US" altLang="x-none" sz="7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rPr>
                        <a:t>1</a:t>
                      </a:r>
                      <a:endParaRPr lang="en-US" altLang="x-none" sz="7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39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indent="0" algn="ctr" eaLnBrk="1" fontAlgn="base" latinLnBrk="1" hangingPunct="1">
                        <a:lnSpc>
                          <a:spcPct val="120000"/>
                        </a:lnSpc>
                        <a:spcBef>
                          <a:spcPct val="20000"/>
                        </a:spcBef>
                        <a:spcAft>
                          <a:spcPct val="0"/>
                        </a:spcAft>
                        <a:buClr>
                          <a:schemeClr val="accent1"/>
                        </a:buClr>
                        <a:buFont typeface="Wingdings" panose="05000000000000000000" pitchFamily="2" charset="2"/>
                        <a:buNone/>
                      </a:pPr>
                      <a:endParaRPr sz="700" b="0" baseline="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39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r>
              <a:tr h="164465">
                <a:tc vMerge="1">
                  <a:tcP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tcPr>
                </a:tc>
                <a:tc>
                  <a:txBody>
                    <a:bodyPr/>
                    <a:p>
                      <a:pPr marL="0" lvl="0" indent="0" algn="ctr" eaLnBrk="1" fontAlgn="base" latinLnBrk="1" hangingPunct="1">
                        <a:lnSpc>
                          <a:spcPct val="120000"/>
                        </a:lnSpc>
                        <a:spcBef>
                          <a:spcPct val="20000"/>
                        </a:spcBef>
                        <a:spcAft>
                          <a:spcPct val="0"/>
                        </a:spcAft>
                        <a:buClr>
                          <a:schemeClr val="accent1"/>
                        </a:buClr>
                        <a:buFont typeface="Wingdings" panose="05000000000000000000" pitchFamily="2" charset="2"/>
                        <a:buNone/>
                      </a:pPr>
                      <a:r>
                        <a:rPr lang="en-US" altLang="x-none" sz="7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rPr>
                        <a:t>10</a:t>
                      </a:r>
                      <a:endParaRPr lang="en-US" altLang="x-none" sz="7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19500" marR="195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indent="0" algn="l" eaLnBrk="1" fontAlgn="base" latinLnBrk="1" hangingPunct="1">
                        <a:lnSpc>
                          <a:spcPct val="120000"/>
                        </a:lnSpc>
                        <a:spcBef>
                          <a:spcPct val="20000"/>
                        </a:spcBef>
                        <a:spcAft>
                          <a:spcPct val="0"/>
                        </a:spcAft>
                        <a:buClr>
                          <a:schemeClr val="accent1"/>
                        </a:buClr>
                        <a:buFont typeface="Wingdings" panose="05000000000000000000" pitchFamily="2" charset="2"/>
                        <a:buNone/>
                      </a:pPr>
                      <a:r>
                        <a:rPr lang="zh-CN" altLang="en-US" sz="700" b="0" dirty="0">
                          <a:latin typeface="微软雅黑" panose="020B0503020204020204" pitchFamily="34" charset="-122"/>
                          <a:ea typeface="微软雅黑" panose="020B0503020204020204" pitchFamily="34" charset="-122"/>
                        </a:rPr>
                        <a:t>安全带后罩壳</a:t>
                      </a:r>
                      <a:endParaRPr lang="zh-CN" altLang="en-US" sz="700" b="0" dirty="0">
                        <a:latin typeface="微软雅黑" panose="020B0503020204020204" pitchFamily="34" charset="-122"/>
                        <a:ea typeface="微软雅黑" panose="020B0503020204020204" pitchFamily="34" charset="-122"/>
                      </a:endParaRPr>
                    </a:p>
                  </a:txBody>
                  <a:tcPr marL="78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indent="0" algn="l" eaLnBrk="1" fontAlgn="base" latinLnBrk="1" hangingPunct="1">
                        <a:lnSpc>
                          <a:spcPct val="120000"/>
                        </a:lnSpc>
                        <a:spcBef>
                          <a:spcPct val="20000"/>
                        </a:spcBef>
                        <a:spcAft>
                          <a:spcPct val="0"/>
                        </a:spcAft>
                        <a:buClr>
                          <a:schemeClr val="accent1"/>
                        </a:buClr>
                        <a:buFont typeface="Wingdings" panose="05000000000000000000" pitchFamily="2" charset="2"/>
                        <a:buNone/>
                      </a:pPr>
                      <a:r>
                        <a:rPr lang="en-US" altLang="x-none" sz="7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rPr>
                        <a:t>Back Shield cover for Saft belt </a:t>
                      </a:r>
                      <a:endParaRPr lang="en-US" altLang="x-none" sz="7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78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indent="0" algn="ctr" eaLnBrk="1" fontAlgn="base" latinLnBrk="1" hangingPunct="1">
                        <a:lnSpc>
                          <a:spcPct val="120000"/>
                        </a:lnSpc>
                        <a:spcBef>
                          <a:spcPct val="20000"/>
                        </a:spcBef>
                        <a:spcAft>
                          <a:spcPct val="0"/>
                        </a:spcAft>
                        <a:buClr>
                          <a:schemeClr val="accent1"/>
                        </a:buClr>
                        <a:buFont typeface="Wingdings" panose="05000000000000000000" pitchFamily="2" charset="2"/>
                        <a:buNone/>
                      </a:pPr>
                      <a:r>
                        <a:rPr lang="en-US" altLang="x-none" sz="7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rPr>
                        <a:t>1</a:t>
                      </a:r>
                      <a:endParaRPr lang="en-US" altLang="x-none" sz="7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39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indent="0" algn="ctr" eaLnBrk="1" fontAlgn="base" latinLnBrk="1" hangingPunct="1">
                        <a:lnSpc>
                          <a:spcPct val="120000"/>
                        </a:lnSpc>
                        <a:spcBef>
                          <a:spcPct val="20000"/>
                        </a:spcBef>
                        <a:spcAft>
                          <a:spcPct val="0"/>
                        </a:spcAft>
                        <a:buClr>
                          <a:schemeClr val="accent1"/>
                        </a:buClr>
                        <a:buFont typeface="Wingdings" panose="05000000000000000000" pitchFamily="2" charset="2"/>
                        <a:buNone/>
                      </a:pPr>
                      <a:endParaRPr sz="700" b="0" baseline="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39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r>
              <a:tr h="164465">
                <a:tc vMerge="1">
                  <a:tcP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tcPr>
                </a:tc>
                <a:tc>
                  <a:txBody>
                    <a:bodyPr/>
                    <a:p>
                      <a:pPr marL="0" lvl="0" indent="0" algn="ctr" eaLnBrk="1" fontAlgn="base" latinLnBrk="1" hangingPunct="1">
                        <a:lnSpc>
                          <a:spcPct val="120000"/>
                        </a:lnSpc>
                        <a:spcBef>
                          <a:spcPct val="20000"/>
                        </a:spcBef>
                        <a:spcAft>
                          <a:spcPct val="0"/>
                        </a:spcAft>
                        <a:buClr>
                          <a:schemeClr val="accent1"/>
                        </a:buClr>
                        <a:buFont typeface="Wingdings" panose="05000000000000000000" pitchFamily="2" charset="2"/>
                        <a:buNone/>
                      </a:pPr>
                      <a:r>
                        <a:rPr lang="en-US" altLang="x-none" sz="7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rPr>
                        <a:t>11</a:t>
                      </a:r>
                      <a:endParaRPr lang="en-US" altLang="x-none" sz="7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19500" marR="195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indent="0" algn="l" eaLnBrk="1" fontAlgn="base" latinLnBrk="1" hangingPunct="1">
                        <a:lnSpc>
                          <a:spcPct val="120000"/>
                        </a:lnSpc>
                        <a:spcBef>
                          <a:spcPct val="20000"/>
                        </a:spcBef>
                        <a:spcAft>
                          <a:spcPct val="0"/>
                        </a:spcAft>
                        <a:buClr>
                          <a:schemeClr val="accent1"/>
                        </a:buClr>
                        <a:buFont typeface="Wingdings" panose="05000000000000000000" pitchFamily="2" charset="2"/>
                        <a:buNone/>
                      </a:pPr>
                      <a:r>
                        <a:rPr lang="zh-CN" altLang="en-US" sz="700" b="0" dirty="0">
                          <a:latin typeface="微软雅黑" panose="020B0503020204020204" pitchFamily="34" charset="-122"/>
                          <a:ea typeface="微软雅黑" panose="020B0503020204020204" pitchFamily="34" charset="-122"/>
                        </a:rPr>
                        <a:t>内侧罩壳</a:t>
                      </a:r>
                      <a:endParaRPr lang="zh-CN" altLang="en-US" sz="700" b="0" dirty="0">
                        <a:latin typeface="微软雅黑" panose="020B0503020204020204" pitchFamily="34" charset="-122"/>
                        <a:ea typeface="微软雅黑" panose="020B0503020204020204" pitchFamily="34" charset="-122"/>
                      </a:endParaRPr>
                    </a:p>
                  </a:txBody>
                  <a:tcPr marL="78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indent="0" algn="l" eaLnBrk="1" fontAlgn="base" latinLnBrk="1" hangingPunct="1">
                        <a:lnSpc>
                          <a:spcPct val="120000"/>
                        </a:lnSpc>
                        <a:spcBef>
                          <a:spcPct val="20000"/>
                        </a:spcBef>
                        <a:spcAft>
                          <a:spcPct val="0"/>
                        </a:spcAft>
                        <a:buClr>
                          <a:schemeClr val="accent1"/>
                        </a:buClr>
                        <a:buFont typeface="Wingdings" panose="05000000000000000000" pitchFamily="2" charset="2"/>
                        <a:buNone/>
                      </a:pPr>
                      <a:r>
                        <a:rPr lang="en-US" altLang="x-none" sz="700" b="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rPr>
                        <a:t>Shield Cover Inner</a:t>
                      </a:r>
                      <a:endParaRPr lang="en-US" altLang="x-none" sz="7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78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indent="0" algn="ctr" eaLnBrk="1" fontAlgn="base" latinLnBrk="1" hangingPunct="1">
                        <a:lnSpc>
                          <a:spcPct val="120000"/>
                        </a:lnSpc>
                        <a:spcBef>
                          <a:spcPct val="20000"/>
                        </a:spcBef>
                        <a:spcAft>
                          <a:spcPct val="0"/>
                        </a:spcAft>
                        <a:buClr>
                          <a:schemeClr val="accent1"/>
                        </a:buClr>
                        <a:buFont typeface="Wingdings" panose="05000000000000000000" pitchFamily="2" charset="2"/>
                        <a:buNone/>
                      </a:pPr>
                      <a:r>
                        <a:rPr lang="en-US" altLang="x-none" sz="7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rPr>
                        <a:t>1</a:t>
                      </a:r>
                      <a:endParaRPr lang="en-US" altLang="x-none" sz="7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39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indent="0" algn="ctr" eaLnBrk="1" fontAlgn="base" latinLnBrk="1" hangingPunct="1">
                        <a:lnSpc>
                          <a:spcPct val="120000"/>
                        </a:lnSpc>
                        <a:spcBef>
                          <a:spcPct val="20000"/>
                        </a:spcBef>
                        <a:spcAft>
                          <a:spcPct val="0"/>
                        </a:spcAft>
                        <a:buClr>
                          <a:schemeClr val="accent1"/>
                        </a:buClr>
                        <a:buFont typeface="Wingdings" panose="05000000000000000000" pitchFamily="2" charset="2"/>
                        <a:buNone/>
                      </a:pPr>
                      <a:endParaRPr sz="700" b="0" baseline="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39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r>
              <a:tr h="164465">
                <a:tc vMerge="1">
                  <a:tcP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tcPr>
                </a:tc>
                <a:tc>
                  <a:txBody>
                    <a:bodyPr/>
                    <a:p>
                      <a:pPr marL="0" lvl="0" indent="0" algn="ctr" eaLnBrk="1" fontAlgn="base" latinLnBrk="1" hangingPunct="1">
                        <a:lnSpc>
                          <a:spcPct val="120000"/>
                        </a:lnSpc>
                        <a:spcBef>
                          <a:spcPct val="20000"/>
                        </a:spcBef>
                        <a:spcAft>
                          <a:spcPct val="0"/>
                        </a:spcAft>
                        <a:buClr>
                          <a:schemeClr val="accent1"/>
                        </a:buClr>
                        <a:buFont typeface="Wingdings" panose="05000000000000000000" pitchFamily="2" charset="2"/>
                        <a:buNone/>
                      </a:pPr>
                      <a:r>
                        <a:rPr lang="en-US" altLang="x-none" sz="7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rPr>
                        <a:t>12</a:t>
                      </a:r>
                      <a:endParaRPr lang="en-US" altLang="x-none" sz="7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19500" marR="195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indent="0" algn="l" eaLnBrk="1" fontAlgn="base" latinLnBrk="1" hangingPunct="1">
                        <a:lnSpc>
                          <a:spcPct val="120000"/>
                        </a:lnSpc>
                        <a:spcBef>
                          <a:spcPct val="20000"/>
                        </a:spcBef>
                        <a:spcAft>
                          <a:spcPct val="0"/>
                        </a:spcAft>
                        <a:buClr>
                          <a:schemeClr val="accent1"/>
                        </a:buClr>
                        <a:buFont typeface="Wingdings" panose="05000000000000000000" pitchFamily="2" charset="2"/>
                        <a:buNone/>
                      </a:pPr>
                      <a:r>
                        <a:rPr lang="zh-CN" altLang="en-US" sz="700" b="0" dirty="0">
                          <a:latin typeface="微软雅黑" panose="020B0503020204020204" pitchFamily="34" charset="-122"/>
                          <a:ea typeface="微软雅黑" panose="020B0503020204020204" pitchFamily="34" charset="-122"/>
                        </a:rPr>
                        <a:t>坐垫面套总成</a:t>
                      </a:r>
                      <a:endParaRPr lang="zh-CN" altLang="en-US" sz="700" b="0" dirty="0">
                        <a:latin typeface="微软雅黑" panose="020B0503020204020204" pitchFamily="34" charset="-122"/>
                        <a:ea typeface="微软雅黑" panose="020B0503020204020204" pitchFamily="34" charset="-122"/>
                      </a:endParaRPr>
                    </a:p>
                  </a:txBody>
                  <a:tcPr marL="78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indent="0" algn="l" eaLnBrk="1" fontAlgn="base" latinLnBrk="1" hangingPunct="1">
                        <a:lnSpc>
                          <a:spcPct val="120000"/>
                        </a:lnSpc>
                        <a:spcBef>
                          <a:spcPct val="20000"/>
                        </a:spcBef>
                        <a:spcAft>
                          <a:spcPct val="0"/>
                        </a:spcAft>
                        <a:buClr>
                          <a:schemeClr val="accent1"/>
                        </a:buClr>
                        <a:buFont typeface="Wingdings" panose="05000000000000000000" pitchFamily="2" charset="2"/>
                        <a:buNone/>
                      </a:pPr>
                      <a:r>
                        <a:rPr lang="en-US" altLang="x-none" sz="7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rPr>
                        <a:t>Coushion Covering Assy</a:t>
                      </a:r>
                      <a:endParaRPr lang="en-US" altLang="x-none" sz="7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78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indent="0" algn="ctr" eaLnBrk="1" fontAlgn="base" latinLnBrk="1" hangingPunct="1">
                        <a:lnSpc>
                          <a:spcPct val="120000"/>
                        </a:lnSpc>
                        <a:spcBef>
                          <a:spcPct val="20000"/>
                        </a:spcBef>
                        <a:spcAft>
                          <a:spcPct val="0"/>
                        </a:spcAft>
                        <a:buClr>
                          <a:schemeClr val="accent1"/>
                        </a:buClr>
                        <a:buFont typeface="Wingdings" panose="05000000000000000000" pitchFamily="2" charset="2"/>
                        <a:buNone/>
                      </a:pPr>
                      <a:r>
                        <a:rPr lang="en-US" altLang="x-none" sz="7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rPr>
                        <a:t>1</a:t>
                      </a:r>
                      <a:endParaRPr lang="en-US" altLang="x-none" sz="7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39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indent="0" algn="ctr" eaLnBrk="1" fontAlgn="base" latinLnBrk="1" hangingPunct="1">
                        <a:lnSpc>
                          <a:spcPct val="120000"/>
                        </a:lnSpc>
                        <a:spcBef>
                          <a:spcPct val="20000"/>
                        </a:spcBef>
                        <a:spcAft>
                          <a:spcPct val="0"/>
                        </a:spcAft>
                        <a:buClr>
                          <a:schemeClr val="accent1"/>
                        </a:buClr>
                        <a:buFont typeface="Wingdings" panose="05000000000000000000" pitchFamily="2" charset="2"/>
                        <a:buNone/>
                      </a:pPr>
                      <a:endParaRPr sz="700" b="0" baseline="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39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r>
              <a:tr h="164465">
                <a:tc vMerge="1">
                  <a:tcP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tcPr>
                </a:tc>
                <a:tc>
                  <a:txBody>
                    <a:bodyPr/>
                    <a:p>
                      <a:pPr marL="0" lvl="0" indent="0" algn="ctr" eaLnBrk="1" fontAlgn="base" latinLnBrk="1" hangingPunct="1">
                        <a:lnSpc>
                          <a:spcPct val="120000"/>
                        </a:lnSpc>
                        <a:spcBef>
                          <a:spcPct val="20000"/>
                        </a:spcBef>
                        <a:spcAft>
                          <a:spcPct val="0"/>
                        </a:spcAft>
                        <a:buClr>
                          <a:schemeClr val="accent1"/>
                        </a:buClr>
                        <a:buFont typeface="Wingdings" panose="05000000000000000000" pitchFamily="2" charset="2"/>
                        <a:buNone/>
                      </a:pPr>
                      <a:r>
                        <a:rPr lang="en-US" altLang="x-none" sz="700" b="0" strike="sngStrike"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rPr>
                        <a:t>13</a:t>
                      </a:r>
                      <a:endParaRPr lang="en-US" altLang="x-none" sz="700" b="0" strike="sngStrike"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19500" marR="195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indent="0" algn="l" eaLnBrk="1" fontAlgn="base" latinLnBrk="1" hangingPunct="1">
                        <a:lnSpc>
                          <a:spcPct val="120000"/>
                        </a:lnSpc>
                        <a:spcBef>
                          <a:spcPct val="20000"/>
                        </a:spcBef>
                        <a:spcAft>
                          <a:spcPct val="0"/>
                        </a:spcAft>
                        <a:buClr>
                          <a:schemeClr val="accent1"/>
                        </a:buClr>
                        <a:buFont typeface="Wingdings" panose="05000000000000000000" pitchFamily="2" charset="2"/>
                        <a:buNone/>
                      </a:pPr>
                      <a:r>
                        <a:rPr lang="zh-CN" altLang="en-US" sz="700" b="0" strike="sngStrike"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rPr>
                        <a:t>成员监测系统</a:t>
                      </a:r>
                      <a:endParaRPr lang="zh-CN" altLang="en-US" sz="700" b="0" strike="sngStrike"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78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indent="0" algn="l" eaLnBrk="1" fontAlgn="base" latinLnBrk="1" hangingPunct="1">
                        <a:lnSpc>
                          <a:spcPct val="120000"/>
                        </a:lnSpc>
                        <a:spcBef>
                          <a:spcPct val="20000"/>
                        </a:spcBef>
                        <a:spcAft>
                          <a:spcPct val="0"/>
                        </a:spcAft>
                        <a:buClr>
                          <a:schemeClr val="accent1"/>
                        </a:buClr>
                        <a:buFont typeface="Wingdings" panose="05000000000000000000" pitchFamily="2" charset="2"/>
                        <a:buNone/>
                      </a:pPr>
                      <a:r>
                        <a:rPr lang="en-US" altLang="x-none" sz="700" b="0" strike="sngStrike"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rPr>
                        <a:t>DPD</a:t>
                      </a:r>
                      <a:endParaRPr lang="en-US" altLang="x-none" sz="700" b="0" strike="sngStrike"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78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indent="0" algn="ctr" eaLnBrk="1" fontAlgn="base" latinLnBrk="1" hangingPunct="1">
                        <a:lnSpc>
                          <a:spcPct val="120000"/>
                        </a:lnSpc>
                        <a:spcBef>
                          <a:spcPct val="20000"/>
                        </a:spcBef>
                        <a:spcAft>
                          <a:spcPct val="0"/>
                        </a:spcAft>
                        <a:buClr>
                          <a:schemeClr val="accent1"/>
                        </a:buClr>
                        <a:buFont typeface="Wingdings" panose="05000000000000000000" pitchFamily="2" charset="2"/>
                        <a:buNone/>
                      </a:pPr>
                      <a:r>
                        <a:rPr lang="en-US" altLang="x-none" sz="7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rPr>
                        <a:t>1</a:t>
                      </a:r>
                      <a:endParaRPr lang="en-US" altLang="x-none" sz="7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39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indent="0" algn="ctr" eaLnBrk="1" fontAlgn="base" latinLnBrk="1" hangingPunct="1">
                        <a:lnSpc>
                          <a:spcPct val="120000"/>
                        </a:lnSpc>
                        <a:spcBef>
                          <a:spcPct val="20000"/>
                        </a:spcBef>
                        <a:spcAft>
                          <a:spcPct val="0"/>
                        </a:spcAft>
                        <a:buClr>
                          <a:schemeClr val="accent1"/>
                        </a:buClr>
                        <a:buFont typeface="Wingdings" panose="05000000000000000000" pitchFamily="2" charset="2"/>
                        <a:buNone/>
                      </a:pPr>
                      <a:endParaRPr sz="700" b="0" baseline="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39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r>
              <a:tr h="164465">
                <a:tc vMerge="1">
                  <a:tcP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tcPr>
                </a:tc>
                <a:tc>
                  <a:txBody>
                    <a:bodyPr/>
                    <a:p>
                      <a:pPr marL="0" lvl="0" indent="0" algn="ctr" eaLnBrk="1" fontAlgn="base" latinLnBrk="1" hangingPunct="1">
                        <a:lnSpc>
                          <a:spcPct val="120000"/>
                        </a:lnSpc>
                        <a:spcBef>
                          <a:spcPct val="20000"/>
                        </a:spcBef>
                        <a:spcAft>
                          <a:spcPct val="0"/>
                        </a:spcAft>
                        <a:buClr>
                          <a:schemeClr val="accent1"/>
                        </a:buClr>
                        <a:buFont typeface="Wingdings" panose="05000000000000000000" pitchFamily="2" charset="2"/>
                        <a:buNone/>
                      </a:pPr>
                      <a:r>
                        <a:rPr lang="en-US" altLang="x-none" sz="7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rPr>
                        <a:t>14</a:t>
                      </a:r>
                      <a:endParaRPr lang="en-US" altLang="x-none" sz="7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19500" marR="195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indent="0" algn="l" eaLnBrk="1" fontAlgn="base" latinLnBrk="1" hangingPunct="1">
                        <a:lnSpc>
                          <a:spcPct val="120000"/>
                        </a:lnSpc>
                        <a:spcBef>
                          <a:spcPct val="20000"/>
                        </a:spcBef>
                        <a:spcAft>
                          <a:spcPct val="0"/>
                        </a:spcAft>
                        <a:buClr>
                          <a:schemeClr val="accent1"/>
                        </a:buClr>
                        <a:buFont typeface="Wingdings" panose="05000000000000000000" pitchFamily="2" charset="2"/>
                        <a:buNone/>
                      </a:pPr>
                      <a:r>
                        <a:rPr lang="zh-CN" altLang="en-US" sz="7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rPr>
                        <a:t>舒适海绵</a:t>
                      </a:r>
                      <a:endParaRPr lang="zh-CN" altLang="en-US" sz="7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78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indent="0" algn="l" eaLnBrk="1" fontAlgn="base" latinLnBrk="1" hangingPunct="1">
                        <a:lnSpc>
                          <a:spcPct val="120000"/>
                        </a:lnSpc>
                        <a:spcBef>
                          <a:spcPct val="20000"/>
                        </a:spcBef>
                        <a:spcAft>
                          <a:spcPct val="0"/>
                        </a:spcAft>
                        <a:buClr>
                          <a:schemeClr val="accent1"/>
                        </a:buClr>
                        <a:buFont typeface="Wingdings" panose="05000000000000000000" pitchFamily="2" charset="2"/>
                        <a:buNone/>
                      </a:pPr>
                      <a:r>
                        <a:rPr lang="en-US" altLang="x-none" sz="7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rPr>
                        <a:t>Comfortable sponge</a:t>
                      </a:r>
                      <a:endParaRPr lang="en-US" altLang="x-none" sz="7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78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indent="0" algn="ctr" eaLnBrk="1" fontAlgn="base" latinLnBrk="1" hangingPunct="1">
                        <a:lnSpc>
                          <a:spcPct val="120000"/>
                        </a:lnSpc>
                        <a:spcBef>
                          <a:spcPct val="20000"/>
                        </a:spcBef>
                        <a:spcAft>
                          <a:spcPct val="0"/>
                        </a:spcAft>
                        <a:buClr>
                          <a:schemeClr val="accent1"/>
                        </a:buClr>
                        <a:buFont typeface="Wingdings" panose="05000000000000000000" pitchFamily="2" charset="2"/>
                        <a:buNone/>
                      </a:pPr>
                      <a:r>
                        <a:rPr lang="en-US" altLang="x-none" sz="7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rPr>
                        <a:t>1</a:t>
                      </a:r>
                      <a:endParaRPr lang="en-US" altLang="x-none" sz="7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39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indent="0" algn="ctr" eaLnBrk="1" fontAlgn="base" latinLnBrk="1" hangingPunct="1">
                        <a:lnSpc>
                          <a:spcPct val="120000"/>
                        </a:lnSpc>
                        <a:spcBef>
                          <a:spcPct val="20000"/>
                        </a:spcBef>
                        <a:spcAft>
                          <a:spcPct val="0"/>
                        </a:spcAft>
                        <a:buClr>
                          <a:schemeClr val="accent1"/>
                        </a:buClr>
                        <a:buFont typeface="Wingdings" panose="05000000000000000000" pitchFamily="2" charset="2"/>
                        <a:buNone/>
                      </a:pPr>
                      <a:endParaRPr sz="700" b="0" baseline="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39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r>
              <a:tr h="164465">
                <a:tc vMerge="1">
                  <a:tcP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tcPr>
                </a:tc>
                <a:tc>
                  <a:txBody>
                    <a:bodyPr/>
                    <a:p>
                      <a:pPr marL="0" lvl="0" indent="0" algn="ctr" eaLnBrk="1" fontAlgn="base" latinLnBrk="1" hangingPunct="1">
                        <a:lnSpc>
                          <a:spcPct val="120000"/>
                        </a:lnSpc>
                        <a:spcBef>
                          <a:spcPct val="20000"/>
                        </a:spcBef>
                        <a:spcAft>
                          <a:spcPct val="0"/>
                        </a:spcAft>
                        <a:buClr>
                          <a:schemeClr val="accent1"/>
                        </a:buClr>
                        <a:buFont typeface="Wingdings" panose="05000000000000000000" pitchFamily="2" charset="2"/>
                        <a:buNone/>
                      </a:pPr>
                      <a:r>
                        <a:rPr lang="en-US" altLang="x-none" sz="7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rPr>
                        <a:t>15</a:t>
                      </a:r>
                      <a:endParaRPr lang="en-US" altLang="x-none" sz="7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19500" marR="195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indent="0" algn="l" eaLnBrk="1" fontAlgn="base" latinLnBrk="1" hangingPunct="1">
                        <a:lnSpc>
                          <a:spcPct val="120000"/>
                        </a:lnSpc>
                        <a:spcBef>
                          <a:spcPct val="20000"/>
                        </a:spcBef>
                        <a:spcAft>
                          <a:spcPct val="0"/>
                        </a:spcAft>
                        <a:buClr>
                          <a:schemeClr val="accent1"/>
                        </a:buClr>
                        <a:buFont typeface="Wingdings" panose="05000000000000000000" pitchFamily="2" charset="2"/>
                        <a:buNone/>
                      </a:pPr>
                      <a:r>
                        <a:rPr lang="zh-CN" altLang="en-US" sz="700" b="0" dirty="0">
                          <a:latin typeface="微软雅黑" panose="020B0503020204020204" pitchFamily="34" charset="-122"/>
                          <a:ea typeface="微软雅黑" panose="020B0503020204020204" pitchFamily="34" charset="-122"/>
                        </a:rPr>
                        <a:t>坐垫发泡总成</a:t>
                      </a:r>
                      <a:endParaRPr lang="zh-CN" altLang="en-US" sz="700" b="0" dirty="0">
                        <a:latin typeface="微软雅黑" panose="020B0503020204020204" pitchFamily="34" charset="-122"/>
                        <a:ea typeface="微软雅黑" panose="020B0503020204020204" pitchFamily="34" charset="-122"/>
                      </a:endParaRPr>
                    </a:p>
                  </a:txBody>
                  <a:tcPr marL="78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indent="0" algn="l" eaLnBrk="1" fontAlgn="base" latinLnBrk="1" hangingPunct="1">
                        <a:lnSpc>
                          <a:spcPct val="120000"/>
                        </a:lnSpc>
                        <a:spcBef>
                          <a:spcPct val="20000"/>
                        </a:spcBef>
                        <a:spcAft>
                          <a:spcPct val="0"/>
                        </a:spcAft>
                        <a:buClr>
                          <a:schemeClr val="accent1"/>
                        </a:buClr>
                        <a:buFont typeface="Wingdings" panose="05000000000000000000" pitchFamily="2" charset="2"/>
                        <a:buNone/>
                      </a:pPr>
                      <a:r>
                        <a:rPr lang="en-US" altLang="x-none" sz="700" b="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rPr>
                        <a:t>Coushion</a:t>
                      </a:r>
                      <a:r>
                        <a:rPr lang="en-US" altLang="x-none" sz="7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rPr>
                        <a:t> Pad Assy</a:t>
                      </a:r>
                      <a:endParaRPr lang="en-US" altLang="x-none" sz="7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78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indent="0" algn="ctr" eaLnBrk="1" fontAlgn="base" latinLnBrk="1" hangingPunct="1">
                        <a:lnSpc>
                          <a:spcPct val="120000"/>
                        </a:lnSpc>
                        <a:spcBef>
                          <a:spcPct val="20000"/>
                        </a:spcBef>
                        <a:spcAft>
                          <a:spcPct val="0"/>
                        </a:spcAft>
                        <a:buClr>
                          <a:schemeClr val="accent1"/>
                        </a:buClr>
                        <a:buFont typeface="Wingdings" panose="05000000000000000000" pitchFamily="2" charset="2"/>
                        <a:buNone/>
                      </a:pPr>
                      <a:r>
                        <a:rPr lang="en-US" altLang="x-none" sz="7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rPr>
                        <a:t>1</a:t>
                      </a:r>
                      <a:endParaRPr lang="en-US" altLang="x-none" sz="7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39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indent="0" algn="ctr" eaLnBrk="1" fontAlgn="base" latinLnBrk="1" hangingPunct="1">
                        <a:lnSpc>
                          <a:spcPct val="120000"/>
                        </a:lnSpc>
                        <a:spcBef>
                          <a:spcPct val="20000"/>
                        </a:spcBef>
                        <a:spcAft>
                          <a:spcPct val="0"/>
                        </a:spcAft>
                        <a:buClr>
                          <a:schemeClr val="accent1"/>
                        </a:buClr>
                        <a:buFont typeface="Wingdings" panose="05000000000000000000" pitchFamily="2" charset="2"/>
                        <a:buNone/>
                      </a:pPr>
                      <a:endParaRPr sz="700" b="0" baseline="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39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r>
              <a:tr h="164465">
                <a:tc vMerge="1">
                  <a:tcP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tcPr>
                </a:tc>
                <a:tc>
                  <a:txBody>
                    <a:bodyPr/>
                    <a:p>
                      <a:pPr marL="0" lvl="0" indent="0" algn="ctr" eaLnBrk="1" fontAlgn="base" latinLnBrk="1" hangingPunct="1">
                        <a:lnSpc>
                          <a:spcPct val="120000"/>
                        </a:lnSpc>
                        <a:spcBef>
                          <a:spcPct val="20000"/>
                        </a:spcBef>
                        <a:spcAft>
                          <a:spcPct val="0"/>
                        </a:spcAft>
                        <a:buClr>
                          <a:schemeClr val="accent1"/>
                        </a:buClr>
                        <a:buFont typeface="Wingdings" panose="05000000000000000000" pitchFamily="2" charset="2"/>
                        <a:buNone/>
                      </a:pPr>
                      <a:r>
                        <a:rPr lang="en-US" altLang="x-none" sz="7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rPr>
                        <a:t>16</a:t>
                      </a:r>
                      <a:endParaRPr lang="en-US" altLang="x-none" sz="7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19500" marR="195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indent="0" algn="l" eaLnBrk="1" fontAlgn="base" latinLnBrk="1" hangingPunct="1">
                        <a:lnSpc>
                          <a:spcPct val="120000"/>
                        </a:lnSpc>
                        <a:spcBef>
                          <a:spcPct val="20000"/>
                        </a:spcBef>
                        <a:spcAft>
                          <a:spcPct val="0"/>
                        </a:spcAft>
                        <a:buClr>
                          <a:schemeClr val="accent1"/>
                        </a:buClr>
                        <a:buFont typeface="Wingdings" panose="05000000000000000000" pitchFamily="2" charset="2"/>
                        <a:buNone/>
                      </a:pPr>
                      <a:r>
                        <a:rPr lang="zh-CN" altLang="en-US" sz="700" b="0" dirty="0">
                          <a:latin typeface="微软雅黑" panose="020B0503020204020204" pitchFamily="34" charset="-122"/>
                          <a:ea typeface="微软雅黑" panose="020B0503020204020204" pitchFamily="34" charset="-122"/>
                        </a:rPr>
                        <a:t>坐盆手柄</a:t>
                      </a:r>
                      <a:endParaRPr lang="zh-CN" altLang="en-US" sz="700" b="0" dirty="0">
                        <a:latin typeface="微软雅黑" panose="020B0503020204020204" pitchFamily="34" charset="-122"/>
                        <a:ea typeface="微软雅黑" panose="020B0503020204020204" pitchFamily="34" charset="-122"/>
                      </a:endParaRPr>
                    </a:p>
                  </a:txBody>
                  <a:tcPr marL="78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indent="0" algn="l" eaLnBrk="1" fontAlgn="base" latinLnBrk="1" hangingPunct="1">
                        <a:lnSpc>
                          <a:spcPct val="120000"/>
                        </a:lnSpc>
                        <a:spcBef>
                          <a:spcPct val="20000"/>
                        </a:spcBef>
                        <a:spcAft>
                          <a:spcPct val="0"/>
                        </a:spcAft>
                        <a:buClr>
                          <a:schemeClr val="accent1"/>
                        </a:buClr>
                        <a:buFont typeface="Wingdings" panose="05000000000000000000" pitchFamily="2" charset="2"/>
                        <a:buNone/>
                      </a:pPr>
                      <a:r>
                        <a:rPr lang="en-US" altLang="x-none" sz="700" b="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rPr>
                        <a:t>Coushion</a:t>
                      </a:r>
                      <a:r>
                        <a:rPr lang="en-US" altLang="x-none" sz="7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rPr>
                        <a:t> handle</a:t>
                      </a:r>
                      <a:endParaRPr lang="en-US" altLang="x-none" sz="7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78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indent="0" algn="ctr" eaLnBrk="1" fontAlgn="base" latinLnBrk="1" hangingPunct="1">
                        <a:lnSpc>
                          <a:spcPct val="120000"/>
                        </a:lnSpc>
                        <a:spcBef>
                          <a:spcPct val="20000"/>
                        </a:spcBef>
                        <a:spcAft>
                          <a:spcPct val="0"/>
                        </a:spcAft>
                        <a:buClr>
                          <a:schemeClr val="accent1"/>
                        </a:buClr>
                        <a:buFont typeface="Wingdings" panose="05000000000000000000" pitchFamily="2" charset="2"/>
                        <a:buNone/>
                      </a:pPr>
                      <a:r>
                        <a:rPr lang="en-US" altLang="x-none" sz="7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rPr>
                        <a:t>1</a:t>
                      </a:r>
                      <a:endParaRPr lang="en-US" altLang="x-none" sz="7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39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indent="0" algn="ctr" eaLnBrk="1" fontAlgn="base" latinLnBrk="1" hangingPunct="1">
                        <a:lnSpc>
                          <a:spcPct val="120000"/>
                        </a:lnSpc>
                        <a:spcBef>
                          <a:spcPct val="20000"/>
                        </a:spcBef>
                        <a:spcAft>
                          <a:spcPct val="0"/>
                        </a:spcAft>
                        <a:buClr>
                          <a:schemeClr val="accent1"/>
                        </a:buClr>
                        <a:buFont typeface="Wingdings" panose="05000000000000000000" pitchFamily="2" charset="2"/>
                        <a:buNone/>
                      </a:pPr>
                      <a:endParaRPr lang="zh-CN" altLang="en-US" sz="700" b="0" baseline="0">
                        <a:solidFill>
                          <a:srgbClr val="000000"/>
                        </a:solidFill>
                        <a:latin typeface="微软雅黑" panose="020B0503020204020204" pitchFamily="34" charset="-122"/>
                        <a:ea typeface="微软雅黑" panose="020B0503020204020204" pitchFamily="34" charset="-122"/>
                        <a:sym typeface="Malgun Gothic" panose="020B0503020000020004" pitchFamily="34" charset="-127"/>
                      </a:endParaRPr>
                    </a:p>
                  </a:txBody>
                  <a:tcPr marL="39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r>
              <a:tr h="164465">
                <a:tc vMerge="1">
                  <a:tcPr/>
                </a:tc>
                <a:tc>
                  <a:txBody>
                    <a:bodyPr/>
                    <a:p>
                      <a:pPr marL="0" lvl="0" algn="ctr" eaLnBrk="1" fontAlgn="base" latinLnBrk="1" hangingPunct="1">
                        <a:lnSpc>
                          <a:spcPct val="120000"/>
                        </a:lnSpc>
                        <a:spcBef>
                          <a:spcPct val="20000"/>
                        </a:spcBef>
                        <a:buClr>
                          <a:schemeClr val="accent1"/>
                        </a:buClr>
                        <a:buSzTx/>
                        <a:buFont typeface="Wingdings" panose="05000000000000000000" pitchFamily="2" charset="2"/>
                        <a:buNone/>
                      </a:pPr>
                      <a:r>
                        <a:rPr lang="zh-CN" altLang="en-US" sz="700" baseline="0" dirty="0">
                          <a:latin typeface="微软雅黑" panose="020B0503020204020204" pitchFamily="34" charset="-122"/>
                          <a:ea typeface="微软雅黑" panose="020B0503020204020204" pitchFamily="34" charset="-122"/>
                          <a:sym typeface="楷体" panose="02010609060101010101" pitchFamily="49" charset="-122"/>
                        </a:rPr>
                        <a:t>17</a:t>
                      </a:r>
                      <a:endParaRPr lang="zh-CN" altLang="en-US" sz="700" baseline="0" dirty="0">
                        <a:latin typeface="微软雅黑" panose="020B0503020204020204" pitchFamily="34" charset="-122"/>
                        <a:ea typeface="微软雅黑" panose="020B0503020204020204" pitchFamily="34" charset="-122"/>
                        <a:sym typeface="楷体" panose="02010609060101010101" pitchFamily="49" charset="-122"/>
                      </a:endParaRPr>
                    </a:p>
                  </a:txBody>
                  <a:tcPr marL="19500" marR="195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indent="0" algn="l" eaLnBrk="1" fontAlgn="base" latinLnBrk="1" hangingPunct="1">
                        <a:lnSpc>
                          <a:spcPct val="120000"/>
                        </a:lnSpc>
                        <a:spcBef>
                          <a:spcPct val="20000"/>
                        </a:spcBef>
                        <a:spcAft>
                          <a:spcPct val="0"/>
                        </a:spcAft>
                        <a:buClr>
                          <a:schemeClr val="accent1"/>
                        </a:buClr>
                        <a:buFont typeface="Wingdings" panose="05000000000000000000" pitchFamily="2" charset="2"/>
                        <a:buNone/>
                      </a:pPr>
                      <a:r>
                        <a:rPr lang="zh-CN" altLang="en-US" sz="700" b="0" dirty="0">
                          <a:latin typeface="微软雅黑" panose="020B0503020204020204" pitchFamily="34" charset="-122"/>
                          <a:ea typeface="微软雅黑" panose="020B0503020204020204" pitchFamily="34" charset="-122"/>
                        </a:rPr>
                        <a:t>坐垫通风风扇</a:t>
                      </a:r>
                      <a:endParaRPr lang="zh-CN" altLang="en-US" sz="700" b="0" dirty="0">
                        <a:latin typeface="微软雅黑" panose="020B0503020204020204" pitchFamily="34" charset="-122"/>
                        <a:ea typeface="微软雅黑" panose="020B0503020204020204" pitchFamily="34" charset="-122"/>
                      </a:endParaRPr>
                    </a:p>
                  </a:txBody>
                  <a:tcPr marL="78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indent="0" algn="l" eaLnBrk="1" fontAlgn="base" latinLnBrk="1" hangingPunct="1">
                        <a:lnSpc>
                          <a:spcPct val="120000"/>
                        </a:lnSpc>
                        <a:spcBef>
                          <a:spcPct val="20000"/>
                        </a:spcBef>
                        <a:spcAft>
                          <a:spcPct val="0"/>
                        </a:spcAft>
                        <a:buClr>
                          <a:schemeClr val="accent1"/>
                        </a:buClr>
                        <a:buFont typeface="Wingdings" panose="05000000000000000000" pitchFamily="2" charset="2"/>
                        <a:buNone/>
                      </a:pPr>
                      <a:r>
                        <a:rPr lang="en-US" altLang="x-none" sz="700" b="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rPr>
                        <a:t>Coushion</a:t>
                      </a:r>
                      <a:r>
                        <a:rPr lang="en-US" altLang="x-none" sz="7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rPr>
                        <a:t> </a:t>
                      </a:r>
                      <a:r>
                        <a:rPr lang="en-US" altLang="x-none" sz="70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rPr>
                        <a:t>Ventilation fans</a:t>
                      </a:r>
                      <a:endParaRPr lang="en-US" altLang="x-none" sz="7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78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indent="0" algn="ctr" eaLnBrk="1" fontAlgn="base" latinLnBrk="1" hangingPunct="1">
                        <a:lnSpc>
                          <a:spcPct val="120000"/>
                        </a:lnSpc>
                        <a:spcBef>
                          <a:spcPct val="20000"/>
                        </a:spcBef>
                        <a:spcAft>
                          <a:spcPct val="0"/>
                        </a:spcAft>
                        <a:buClr>
                          <a:schemeClr val="accent1"/>
                        </a:buClr>
                        <a:buFont typeface="Wingdings" panose="05000000000000000000" pitchFamily="2" charset="2"/>
                        <a:buNone/>
                      </a:pPr>
                      <a:r>
                        <a:rPr lang="en-US" altLang="x-none" sz="7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rPr>
                        <a:t>1</a:t>
                      </a:r>
                      <a:endParaRPr lang="en-US" altLang="x-none" sz="7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39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algn="ctr" eaLnBrk="1" fontAlgn="base" latinLnBrk="1" hangingPunct="1">
                        <a:lnSpc>
                          <a:spcPct val="120000"/>
                        </a:lnSpc>
                        <a:spcBef>
                          <a:spcPct val="20000"/>
                        </a:spcBef>
                        <a:buClr>
                          <a:schemeClr val="accent1"/>
                        </a:buClr>
                        <a:buSzTx/>
                        <a:buFont typeface="Wingdings" panose="05000000000000000000" pitchFamily="2" charset="2"/>
                        <a:buNone/>
                      </a:pPr>
                      <a:endParaRPr lang="zh-CN" altLang="en-US" sz="700" baseline="0" dirty="0">
                        <a:latin typeface="微软雅黑" panose="020B0503020204020204" pitchFamily="34" charset="-122"/>
                        <a:ea typeface="微软雅黑" panose="020B0503020204020204" pitchFamily="34" charset="-122"/>
                        <a:sym typeface="楷体" panose="02010609060101010101" pitchFamily="49" charset="-122"/>
                      </a:endParaRPr>
                    </a:p>
                  </a:txBody>
                  <a:tcPr marL="39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r>
              <a:tr h="164465">
                <a:tc vMerge="1">
                  <a:tcPr/>
                </a:tc>
                <a:tc>
                  <a:txBody>
                    <a:bodyPr/>
                    <a:p>
                      <a:pPr marL="0" lvl="0" algn="ctr" eaLnBrk="1" fontAlgn="base" latinLnBrk="1" hangingPunct="1">
                        <a:lnSpc>
                          <a:spcPct val="120000"/>
                        </a:lnSpc>
                        <a:spcBef>
                          <a:spcPct val="20000"/>
                        </a:spcBef>
                        <a:buClr>
                          <a:schemeClr val="accent1"/>
                        </a:buClr>
                        <a:buSzTx/>
                        <a:buFont typeface="Wingdings" panose="05000000000000000000" pitchFamily="2" charset="2"/>
                        <a:buNone/>
                      </a:pPr>
                      <a:r>
                        <a:rPr lang="zh-CN" altLang="en-US" sz="700" baseline="0" dirty="0">
                          <a:latin typeface="微软雅黑" panose="020B0503020204020204" pitchFamily="34" charset="-122"/>
                          <a:ea typeface="微软雅黑" panose="020B0503020204020204" pitchFamily="34" charset="-122"/>
                          <a:sym typeface="楷体" panose="02010609060101010101" pitchFamily="49" charset="-122"/>
                        </a:rPr>
                        <a:t>18</a:t>
                      </a:r>
                      <a:endParaRPr lang="zh-CN" altLang="en-US" sz="700" baseline="0" dirty="0">
                        <a:latin typeface="微软雅黑" panose="020B0503020204020204" pitchFamily="34" charset="-122"/>
                        <a:ea typeface="微软雅黑" panose="020B0503020204020204" pitchFamily="34" charset="-122"/>
                        <a:sym typeface="楷体" panose="02010609060101010101" pitchFamily="49" charset="-122"/>
                      </a:endParaRPr>
                    </a:p>
                  </a:txBody>
                  <a:tcPr marL="19500" marR="195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indent="0" algn="l" eaLnBrk="1" fontAlgn="base" latinLnBrk="1" hangingPunct="1">
                        <a:lnSpc>
                          <a:spcPct val="120000"/>
                        </a:lnSpc>
                        <a:spcBef>
                          <a:spcPct val="20000"/>
                        </a:spcBef>
                        <a:spcAft>
                          <a:spcPct val="0"/>
                        </a:spcAft>
                        <a:buClr>
                          <a:schemeClr val="accent1"/>
                        </a:buClr>
                        <a:buFont typeface="Wingdings" panose="05000000000000000000" pitchFamily="2" charset="2"/>
                        <a:buNone/>
                      </a:pPr>
                      <a:r>
                        <a:rPr lang="zh-CN" altLang="en-US" sz="700" b="0" dirty="0">
                          <a:latin typeface="微软雅黑" panose="020B0503020204020204" pitchFamily="34" charset="-122"/>
                          <a:ea typeface="微软雅黑" panose="020B0503020204020204" pitchFamily="34" charset="-122"/>
                        </a:rPr>
                        <a:t>坐垫骨架总成</a:t>
                      </a:r>
                      <a:endParaRPr lang="zh-CN" altLang="en-US" sz="700" b="0" dirty="0">
                        <a:latin typeface="微软雅黑" panose="020B0503020204020204" pitchFamily="34" charset="-122"/>
                        <a:ea typeface="微软雅黑" panose="020B0503020204020204" pitchFamily="34" charset="-122"/>
                      </a:endParaRPr>
                    </a:p>
                  </a:txBody>
                  <a:tcPr marL="78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indent="0" algn="l" eaLnBrk="1" fontAlgn="base" latinLnBrk="1" hangingPunct="1">
                        <a:lnSpc>
                          <a:spcPct val="120000"/>
                        </a:lnSpc>
                        <a:spcBef>
                          <a:spcPct val="20000"/>
                        </a:spcBef>
                        <a:spcAft>
                          <a:spcPct val="0"/>
                        </a:spcAft>
                        <a:buClr>
                          <a:schemeClr val="accent1"/>
                        </a:buClr>
                        <a:buFont typeface="Wingdings" panose="05000000000000000000" pitchFamily="2" charset="2"/>
                        <a:buNone/>
                      </a:pPr>
                      <a:r>
                        <a:rPr lang="en-US" altLang="x-none" sz="700" b="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rPr>
                        <a:t>Coushion</a:t>
                      </a:r>
                      <a:r>
                        <a:rPr lang="en-US" altLang="x-none" sz="7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rPr>
                        <a:t> Frame Assy</a:t>
                      </a:r>
                      <a:endParaRPr lang="en-US" altLang="x-none" sz="7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78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indent="0" algn="ctr" eaLnBrk="1" fontAlgn="base" latinLnBrk="1" hangingPunct="1">
                        <a:lnSpc>
                          <a:spcPct val="120000"/>
                        </a:lnSpc>
                        <a:spcBef>
                          <a:spcPct val="20000"/>
                        </a:spcBef>
                        <a:spcAft>
                          <a:spcPct val="0"/>
                        </a:spcAft>
                        <a:buClr>
                          <a:schemeClr val="accent1"/>
                        </a:buClr>
                        <a:buFont typeface="Wingdings" panose="05000000000000000000" pitchFamily="2" charset="2"/>
                        <a:buNone/>
                      </a:pPr>
                      <a:r>
                        <a:rPr lang="en-US" altLang="x-none" sz="7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rPr>
                        <a:t>1</a:t>
                      </a:r>
                      <a:endParaRPr lang="en-US" altLang="x-none" sz="7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39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algn="ctr" eaLnBrk="1" fontAlgn="base" latinLnBrk="1" hangingPunct="1">
                        <a:lnSpc>
                          <a:spcPct val="120000"/>
                        </a:lnSpc>
                        <a:spcBef>
                          <a:spcPct val="20000"/>
                        </a:spcBef>
                        <a:buClr>
                          <a:schemeClr val="accent1"/>
                        </a:buClr>
                        <a:buSzTx/>
                        <a:buFont typeface="Wingdings" panose="05000000000000000000" pitchFamily="2" charset="2"/>
                        <a:buNone/>
                      </a:pPr>
                      <a:endParaRPr lang="zh-CN" altLang="en-US" sz="700" baseline="0" dirty="0">
                        <a:latin typeface="微软雅黑" panose="020B0503020204020204" pitchFamily="34" charset="-122"/>
                        <a:ea typeface="微软雅黑" panose="020B0503020204020204" pitchFamily="34" charset="-122"/>
                        <a:sym typeface="楷体" panose="02010609060101010101" pitchFamily="49" charset="-122"/>
                      </a:endParaRPr>
                    </a:p>
                  </a:txBody>
                  <a:tcPr marL="39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r>
              <a:tr h="164465">
                <a:tc vMerge="1">
                  <a:tcPr/>
                </a:tc>
                <a:tc>
                  <a:txBody>
                    <a:bodyPr/>
                    <a:p>
                      <a:pPr marL="0" lvl="0" algn="ctr" eaLnBrk="1" fontAlgn="base" latinLnBrk="1" hangingPunct="1">
                        <a:lnSpc>
                          <a:spcPct val="120000"/>
                        </a:lnSpc>
                        <a:spcBef>
                          <a:spcPct val="20000"/>
                        </a:spcBef>
                        <a:buClr>
                          <a:schemeClr val="accent1"/>
                        </a:buClr>
                        <a:buSzTx/>
                        <a:buFont typeface="Wingdings" panose="05000000000000000000" pitchFamily="2" charset="2"/>
                        <a:buNone/>
                      </a:pPr>
                      <a:r>
                        <a:rPr lang="zh-CN" altLang="en-US" sz="700" baseline="0" dirty="0">
                          <a:latin typeface="微软雅黑" panose="020B0503020204020204" pitchFamily="34" charset="-122"/>
                          <a:ea typeface="微软雅黑" panose="020B0503020204020204" pitchFamily="34" charset="-122"/>
                          <a:sym typeface="楷体" panose="02010609060101010101" pitchFamily="49" charset="-122"/>
                        </a:rPr>
                        <a:t>19</a:t>
                      </a:r>
                      <a:endParaRPr lang="zh-CN" altLang="en-US" sz="700" baseline="0" dirty="0">
                        <a:latin typeface="微软雅黑" panose="020B0503020204020204" pitchFamily="34" charset="-122"/>
                        <a:ea typeface="微软雅黑" panose="020B0503020204020204" pitchFamily="34" charset="-122"/>
                        <a:sym typeface="楷体" panose="02010609060101010101" pitchFamily="49" charset="-122"/>
                      </a:endParaRPr>
                    </a:p>
                  </a:txBody>
                  <a:tcPr marL="19500" marR="195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indent="0" algn="l" eaLnBrk="1" fontAlgn="base" latinLnBrk="1" hangingPunct="1">
                        <a:lnSpc>
                          <a:spcPct val="120000"/>
                        </a:lnSpc>
                        <a:spcBef>
                          <a:spcPct val="20000"/>
                        </a:spcBef>
                        <a:spcAft>
                          <a:spcPct val="0"/>
                        </a:spcAft>
                        <a:buClr>
                          <a:schemeClr val="accent1"/>
                        </a:buClr>
                        <a:buFont typeface="Wingdings" panose="05000000000000000000" pitchFamily="2" charset="2"/>
                        <a:buNone/>
                      </a:pPr>
                      <a:r>
                        <a:rPr lang="zh-CN" altLang="en-US" sz="700" b="0" dirty="0">
                          <a:latin typeface="微软雅黑" panose="020B0503020204020204" pitchFamily="34" charset="-122"/>
                          <a:ea typeface="微软雅黑" panose="020B0503020204020204" pitchFamily="34" charset="-122"/>
                        </a:rPr>
                        <a:t>底座模块总成</a:t>
                      </a:r>
                      <a:endParaRPr lang="zh-CN" altLang="en-US" sz="700" b="0" dirty="0">
                        <a:latin typeface="微软雅黑" panose="020B0503020204020204" pitchFamily="34" charset="-122"/>
                        <a:ea typeface="微软雅黑" panose="020B0503020204020204" pitchFamily="34" charset="-122"/>
                      </a:endParaRPr>
                    </a:p>
                  </a:txBody>
                  <a:tcPr marL="78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indent="0" algn="l" eaLnBrk="1" fontAlgn="base" latinLnBrk="1" hangingPunct="1">
                        <a:lnSpc>
                          <a:spcPct val="120000"/>
                        </a:lnSpc>
                        <a:spcBef>
                          <a:spcPct val="20000"/>
                        </a:spcBef>
                        <a:spcAft>
                          <a:spcPct val="0"/>
                        </a:spcAft>
                        <a:buClr>
                          <a:schemeClr val="accent1"/>
                        </a:buClr>
                        <a:buFont typeface="Wingdings" panose="05000000000000000000" pitchFamily="2" charset="2"/>
                        <a:buNone/>
                      </a:pPr>
                      <a:r>
                        <a:rPr lang="en-US" altLang="x-none" sz="7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rPr>
                        <a:t>Cushion shock absorber assy</a:t>
                      </a:r>
                      <a:endParaRPr lang="en-US" altLang="x-none" sz="7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78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algn="ctr" eaLnBrk="1" fontAlgn="base" latinLnBrk="1" hangingPunct="1">
                        <a:lnSpc>
                          <a:spcPct val="120000"/>
                        </a:lnSpc>
                        <a:spcBef>
                          <a:spcPct val="20000"/>
                        </a:spcBef>
                        <a:buClr>
                          <a:schemeClr val="accent1"/>
                        </a:buClr>
                        <a:buSzTx/>
                        <a:buFont typeface="Wingdings" panose="05000000000000000000" pitchFamily="2" charset="2"/>
                        <a:buNone/>
                      </a:pPr>
                      <a:r>
                        <a:rPr lang="en-US" altLang="zh-CN" sz="700" baseline="0" dirty="0">
                          <a:latin typeface="微软雅黑" panose="020B0503020204020204" pitchFamily="34" charset="-122"/>
                          <a:ea typeface="微软雅黑" panose="020B0503020204020204" pitchFamily="34" charset="-122"/>
                          <a:sym typeface="楷体" panose="02010609060101010101" pitchFamily="49" charset="-122"/>
                        </a:rPr>
                        <a:t>1</a:t>
                      </a:r>
                      <a:endParaRPr lang="en-US" altLang="zh-CN" sz="700" baseline="0" dirty="0">
                        <a:latin typeface="微软雅黑" panose="020B0503020204020204" pitchFamily="34" charset="-122"/>
                        <a:ea typeface="微软雅黑" panose="020B0503020204020204" pitchFamily="34" charset="-122"/>
                        <a:sym typeface="楷体" panose="02010609060101010101" pitchFamily="49" charset="-122"/>
                      </a:endParaRPr>
                    </a:p>
                  </a:txBody>
                  <a:tcPr marL="39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algn="ctr" eaLnBrk="1" fontAlgn="base" latinLnBrk="1" hangingPunct="1">
                        <a:lnSpc>
                          <a:spcPct val="120000"/>
                        </a:lnSpc>
                        <a:spcBef>
                          <a:spcPct val="20000"/>
                        </a:spcBef>
                        <a:buClr>
                          <a:schemeClr val="accent1"/>
                        </a:buClr>
                        <a:buSzTx/>
                        <a:buFont typeface="Wingdings" panose="05000000000000000000" pitchFamily="2" charset="2"/>
                        <a:buNone/>
                      </a:pPr>
                      <a:endParaRPr lang="zh-CN" altLang="en-US" sz="700" baseline="0" dirty="0">
                        <a:latin typeface="微软雅黑" panose="020B0503020204020204" pitchFamily="34" charset="-122"/>
                        <a:ea typeface="微软雅黑" panose="020B0503020204020204" pitchFamily="34" charset="-122"/>
                        <a:sym typeface="楷体" panose="02010609060101010101" pitchFamily="49" charset="-122"/>
                      </a:endParaRPr>
                    </a:p>
                  </a:txBody>
                  <a:tcPr marL="39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r>
              <a:tr h="163830">
                <a:tc vMerge="1">
                  <a:tcPr/>
                </a:tc>
                <a:tc>
                  <a:txBody>
                    <a:bodyPr/>
                    <a:p>
                      <a:pPr marL="0" lvl="0" algn="ctr" eaLnBrk="1" fontAlgn="base" latinLnBrk="1" hangingPunct="1">
                        <a:lnSpc>
                          <a:spcPct val="120000"/>
                        </a:lnSpc>
                        <a:spcBef>
                          <a:spcPct val="20000"/>
                        </a:spcBef>
                        <a:buClr>
                          <a:schemeClr val="accent1"/>
                        </a:buClr>
                        <a:buSzTx/>
                        <a:buFont typeface="Wingdings" panose="05000000000000000000" pitchFamily="2" charset="2"/>
                        <a:buNone/>
                      </a:pPr>
                      <a:r>
                        <a:rPr lang="zh-CN" altLang="en-US" sz="700" baseline="0" dirty="0">
                          <a:latin typeface="微软雅黑" panose="020B0503020204020204" pitchFamily="34" charset="-122"/>
                          <a:ea typeface="微软雅黑" panose="020B0503020204020204" pitchFamily="34" charset="-122"/>
                          <a:sym typeface="楷体" panose="02010609060101010101" pitchFamily="49" charset="-122"/>
                        </a:rPr>
                        <a:t>20</a:t>
                      </a:r>
                      <a:endParaRPr lang="zh-CN" altLang="en-US" sz="700" baseline="0" dirty="0">
                        <a:latin typeface="微软雅黑" panose="020B0503020204020204" pitchFamily="34" charset="-122"/>
                        <a:ea typeface="微软雅黑" panose="020B0503020204020204" pitchFamily="34" charset="-122"/>
                        <a:sym typeface="楷体" panose="02010609060101010101" pitchFamily="49" charset="-122"/>
                      </a:endParaRPr>
                    </a:p>
                  </a:txBody>
                  <a:tcPr marL="19500" marR="195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indent="0" algn="l" eaLnBrk="1" fontAlgn="base" latinLnBrk="1" hangingPunct="1">
                        <a:lnSpc>
                          <a:spcPct val="120000"/>
                        </a:lnSpc>
                        <a:spcBef>
                          <a:spcPct val="20000"/>
                        </a:spcBef>
                        <a:spcAft>
                          <a:spcPct val="0"/>
                        </a:spcAft>
                        <a:buClr>
                          <a:schemeClr val="accent1"/>
                        </a:buClr>
                        <a:buFont typeface="Wingdings" panose="05000000000000000000" pitchFamily="2" charset="2"/>
                        <a:buNone/>
                      </a:pPr>
                      <a:r>
                        <a:rPr lang="zh-CN" altLang="en-US" sz="700" b="0" dirty="0">
                          <a:latin typeface="微软雅黑" panose="020B0503020204020204" pitchFamily="34" charset="-122"/>
                          <a:ea typeface="微软雅黑" panose="020B0503020204020204" pitchFamily="34" charset="-122"/>
                        </a:rPr>
                        <a:t>前侧罩壳</a:t>
                      </a:r>
                      <a:endParaRPr lang="zh-CN" altLang="en-US" sz="700" b="0" dirty="0">
                        <a:latin typeface="微软雅黑" panose="020B0503020204020204" pitchFamily="34" charset="-122"/>
                        <a:ea typeface="微软雅黑" panose="020B0503020204020204" pitchFamily="34" charset="-122"/>
                      </a:endParaRPr>
                    </a:p>
                  </a:txBody>
                  <a:tcPr marL="78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indent="0" algn="l" eaLnBrk="1" fontAlgn="base" latinLnBrk="1" hangingPunct="1">
                        <a:lnSpc>
                          <a:spcPct val="120000"/>
                        </a:lnSpc>
                        <a:spcBef>
                          <a:spcPct val="20000"/>
                        </a:spcBef>
                        <a:spcAft>
                          <a:spcPct val="0"/>
                        </a:spcAft>
                        <a:buClr>
                          <a:schemeClr val="accent1"/>
                        </a:buClr>
                        <a:buFont typeface="Wingdings" panose="05000000000000000000" pitchFamily="2" charset="2"/>
                        <a:buNone/>
                      </a:pPr>
                      <a:r>
                        <a:rPr lang="en-US" altLang="x-none" sz="7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rPr>
                        <a:t>Shield Cover Front</a:t>
                      </a:r>
                      <a:endParaRPr lang="en-US" altLang="x-none" sz="7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78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algn="ctr" eaLnBrk="1" fontAlgn="base" latinLnBrk="1" hangingPunct="1">
                        <a:lnSpc>
                          <a:spcPct val="120000"/>
                        </a:lnSpc>
                        <a:spcBef>
                          <a:spcPct val="20000"/>
                        </a:spcBef>
                        <a:buClr>
                          <a:schemeClr val="accent1"/>
                        </a:buClr>
                        <a:buSzTx/>
                        <a:buFont typeface="Wingdings" panose="05000000000000000000" pitchFamily="2" charset="2"/>
                        <a:buNone/>
                      </a:pPr>
                      <a:r>
                        <a:rPr lang="en-US" altLang="zh-CN" sz="700" baseline="0" dirty="0">
                          <a:latin typeface="微软雅黑" panose="020B0503020204020204" pitchFamily="34" charset="-122"/>
                          <a:ea typeface="微软雅黑" panose="020B0503020204020204" pitchFamily="34" charset="-122"/>
                          <a:sym typeface="楷体" panose="02010609060101010101" pitchFamily="49" charset="-122"/>
                        </a:rPr>
                        <a:t>1</a:t>
                      </a:r>
                      <a:endParaRPr lang="en-US" altLang="zh-CN" sz="700" baseline="0" dirty="0">
                        <a:latin typeface="微软雅黑" panose="020B0503020204020204" pitchFamily="34" charset="-122"/>
                        <a:ea typeface="微软雅黑" panose="020B0503020204020204" pitchFamily="34" charset="-122"/>
                        <a:sym typeface="楷体" panose="02010609060101010101" pitchFamily="49" charset="-122"/>
                      </a:endParaRPr>
                    </a:p>
                  </a:txBody>
                  <a:tcPr marL="39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algn="ctr" eaLnBrk="1" fontAlgn="base" latinLnBrk="1" hangingPunct="1">
                        <a:lnSpc>
                          <a:spcPct val="120000"/>
                        </a:lnSpc>
                        <a:spcBef>
                          <a:spcPct val="20000"/>
                        </a:spcBef>
                        <a:buClr>
                          <a:schemeClr val="accent1"/>
                        </a:buClr>
                        <a:buSzTx/>
                        <a:buFont typeface="Wingdings" panose="05000000000000000000" pitchFamily="2" charset="2"/>
                        <a:buNone/>
                      </a:pPr>
                      <a:endParaRPr lang="zh-CN" altLang="en-US" sz="700" baseline="0" dirty="0">
                        <a:latin typeface="微软雅黑" panose="020B0503020204020204" pitchFamily="34" charset="-122"/>
                        <a:ea typeface="微软雅黑" panose="020B0503020204020204" pitchFamily="34" charset="-122"/>
                        <a:sym typeface="楷体" panose="02010609060101010101" pitchFamily="49" charset="-122"/>
                      </a:endParaRPr>
                    </a:p>
                  </a:txBody>
                  <a:tcPr marL="39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r>
              <a:tr h="164465">
                <a:tc vMerge="1">
                  <a:tcPr/>
                </a:tc>
                <a:tc>
                  <a:txBody>
                    <a:bodyPr/>
                    <a:p>
                      <a:pPr marL="0" lvl="0" algn="ctr" eaLnBrk="1" fontAlgn="base" latinLnBrk="1" hangingPunct="1">
                        <a:lnSpc>
                          <a:spcPct val="120000"/>
                        </a:lnSpc>
                        <a:spcBef>
                          <a:spcPct val="20000"/>
                        </a:spcBef>
                        <a:buClr>
                          <a:schemeClr val="accent1"/>
                        </a:buClr>
                        <a:buSzTx/>
                        <a:buFont typeface="Wingdings" panose="05000000000000000000" pitchFamily="2" charset="2"/>
                        <a:buNone/>
                      </a:pPr>
                      <a:r>
                        <a:rPr lang="zh-CN" altLang="en-US" sz="700" baseline="0" dirty="0">
                          <a:latin typeface="微软雅黑" panose="020B0503020204020204" pitchFamily="34" charset="-122"/>
                          <a:ea typeface="微软雅黑" panose="020B0503020204020204" pitchFamily="34" charset="-122"/>
                          <a:sym typeface="楷体" panose="02010609060101010101" pitchFamily="49" charset="-122"/>
                        </a:rPr>
                        <a:t>21</a:t>
                      </a:r>
                      <a:endParaRPr lang="zh-CN" altLang="en-US" sz="700" baseline="0" dirty="0">
                        <a:latin typeface="微软雅黑" panose="020B0503020204020204" pitchFamily="34" charset="-122"/>
                        <a:ea typeface="微软雅黑" panose="020B0503020204020204" pitchFamily="34" charset="-122"/>
                        <a:sym typeface="楷体" panose="02010609060101010101" pitchFamily="49" charset="-122"/>
                      </a:endParaRPr>
                    </a:p>
                  </a:txBody>
                  <a:tcPr marL="19500" marR="195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indent="0" algn="l" eaLnBrk="1" fontAlgn="base" latinLnBrk="1" hangingPunct="1">
                        <a:lnSpc>
                          <a:spcPct val="120000"/>
                        </a:lnSpc>
                        <a:spcBef>
                          <a:spcPct val="20000"/>
                        </a:spcBef>
                        <a:spcAft>
                          <a:spcPct val="0"/>
                        </a:spcAft>
                        <a:buClr>
                          <a:schemeClr val="accent1"/>
                        </a:buClr>
                        <a:buFont typeface="Wingdings" panose="05000000000000000000" pitchFamily="2" charset="2"/>
                        <a:buNone/>
                      </a:pPr>
                      <a:r>
                        <a:rPr lang="zh-CN" altLang="en-US" sz="700" b="0" dirty="0">
                          <a:latin typeface="微软雅黑" panose="020B0503020204020204" pitchFamily="34" charset="-122"/>
                          <a:ea typeface="微软雅黑" panose="020B0503020204020204" pitchFamily="34" charset="-122"/>
                        </a:rPr>
                        <a:t>阻尼调节手柄</a:t>
                      </a:r>
                      <a:endParaRPr lang="zh-CN" altLang="en-US" sz="700" b="0" dirty="0">
                        <a:latin typeface="微软雅黑" panose="020B0503020204020204" pitchFamily="34" charset="-122"/>
                        <a:ea typeface="微软雅黑" panose="020B0503020204020204" pitchFamily="34" charset="-122"/>
                      </a:endParaRPr>
                    </a:p>
                  </a:txBody>
                  <a:tcPr marL="78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indent="0" algn="l" eaLnBrk="1" fontAlgn="base" latinLnBrk="1" hangingPunct="1">
                        <a:lnSpc>
                          <a:spcPct val="120000"/>
                        </a:lnSpc>
                        <a:spcBef>
                          <a:spcPct val="20000"/>
                        </a:spcBef>
                        <a:spcAft>
                          <a:spcPct val="0"/>
                        </a:spcAft>
                        <a:buClr>
                          <a:schemeClr val="accent1"/>
                        </a:buClr>
                        <a:buFont typeface="Wingdings" panose="05000000000000000000" pitchFamily="2" charset="2"/>
                        <a:buNone/>
                      </a:pPr>
                      <a:r>
                        <a:rPr lang="en-US" altLang="x-none" sz="700" b="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rPr>
                        <a:t>Damping adjustment handle</a:t>
                      </a:r>
                      <a:endParaRPr lang="en-US" altLang="x-none" sz="700" b="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78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algn="ctr" eaLnBrk="1" fontAlgn="base" latinLnBrk="1" hangingPunct="1">
                        <a:lnSpc>
                          <a:spcPct val="120000"/>
                        </a:lnSpc>
                        <a:spcBef>
                          <a:spcPct val="20000"/>
                        </a:spcBef>
                        <a:buClr>
                          <a:schemeClr val="accent1"/>
                        </a:buClr>
                        <a:buSzTx/>
                        <a:buFont typeface="Wingdings" panose="05000000000000000000" pitchFamily="2" charset="2"/>
                        <a:buNone/>
                      </a:pPr>
                      <a:r>
                        <a:rPr lang="en-US" altLang="zh-CN" sz="700" baseline="0" dirty="0">
                          <a:latin typeface="微软雅黑" panose="020B0503020204020204" pitchFamily="34" charset="-122"/>
                          <a:ea typeface="微软雅黑" panose="020B0503020204020204" pitchFamily="34" charset="-122"/>
                          <a:sym typeface="楷体" panose="02010609060101010101" pitchFamily="49" charset="-122"/>
                        </a:rPr>
                        <a:t>1</a:t>
                      </a:r>
                      <a:endParaRPr lang="en-US" altLang="zh-CN" sz="700" baseline="0" dirty="0">
                        <a:latin typeface="微软雅黑" panose="020B0503020204020204" pitchFamily="34" charset="-122"/>
                        <a:ea typeface="微软雅黑" panose="020B0503020204020204" pitchFamily="34" charset="-122"/>
                        <a:sym typeface="楷体" panose="02010609060101010101" pitchFamily="49" charset="-122"/>
                      </a:endParaRPr>
                    </a:p>
                  </a:txBody>
                  <a:tcPr marL="39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algn="ctr" eaLnBrk="1" fontAlgn="base" latinLnBrk="1" hangingPunct="1">
                        <a:lnSpc>
                          <a:spcPct val="120000"/>
                        </a:lnSpc>
                        <a:spcBef>
                          <a:spcPct val="20000"/>
                        </a:spcBef>
                        <a:buClr>
                          <a:schemeClr val="accent1"/>
                        </a:buClr>
                        <a:buSzTx/>
                        <a:buFont typeface="Wingdings" panose="05000000000000000000" pitchFamily="2" charset="2"/>
                        <a:buNone/>
                      </a:pPr>
                      <a:endParaRPr lang="zh-CN" altLang="en-US" sz="700" baseline="0" dirty="0">
                        <a:latin typeface="微软雅黑" panose="020B0503020204020204" pitchFamily="34" charset="-122"/>
                        <a:ea typeface="微软雅黑" panose="020B0503020204020204" pitchFamily="34" charset="-122"/>
                        <a:sym typeface="楷体" panose="02010609060101010101" pitchFamily="49" charset="-122"/>
                      </a:endParaRPr>
                    </a:p>
                  </a:txBody>
                  <a:tcPr marL="39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r>
              <a:tr h="164465">
                <a:tc vMerge="1">
                  <a:tcPr/>
                </a:tc>
                <a:tc>
                  <a:txBody>
                    <a:bodyPr/>
                    <a:p>
                      <a:pPr marL="0" lvl="0" algn="ctr" eaLnBrk="1" fontAlgn="base" latinLnBrk="1" hangingPunct="1">
                        <a:lnSpc>
                          <a:spcPct val="120000"/>
                        </a:lnSpc>
                        <a:spcBef>
                          <a:spcPct val="20000"/>
                        </a:spcBef>
                        <a:buClr>
                          <a:schemeClr val="accent1"/>
                        </a:buClr>
                        <a:buSzTx/>
                        <a:buFont typeface="Wingdings" panose="05000000000000000000" pitchFamily="2" charset="2"/>
                        <a:buNone/>
                      </a:pPr>
                      <a:r>
                        <a:rPr lang="zh-CN" altLang="en-US" sz="700" baseline="0" dirty="0">
                          <a:latin typeface="微软雅黑" panose="020B0503020204020204" pitchFamily="34" charset="-122"/>
                          <a:ea typeface="微软雅黑" panose="020B0503020204020204" pitchFamily="34" charset="-122"/>
                          <a:sym typeface="楷体" panose="02010609060101010101" pitchFamily="49" charset="-122"/>
                        </a:rPr>
                        <a:t>22</a:t>
                      </a:r>
                      <a:endParaRPr lang="zh-CN" altLang="en-US" sz="700" baseline="0" dirty="0">
                        <a:latin typeface="微软雅黑" panose="020B0503020204020204" pitchFamily="34" charset="-122"/>
                        <a:ea typeface="微软雅黑" panose="020B0503020204020204" pitchFamily="34" charset="-122"/>
                        <a:sym typeface="楷体" panose="02010609060101010101" pitchFamily="49" charset="-122"/>
                      </a:endParaRPr>
                    </a:p>
                  </a:txBody>
                  <a:tcPr marL="19500" marR="195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indent="0" algn="l" eaLnBrk="1" fontAlgn="base" latinLnBrk="1" hangingPunct="1">
                        <a:lnSpc>
                          <a:spcPct val="120000"/>
                        </a:lnSpc>
                        <a:spcBef>
                          <a:spcPct val="20000"/>
                        </a:spcBef>
                        <a:spcAft>
                          <a:spcPct val="0"/>
                        </a:spcAft>
                        <a:buClr>
                          <a:schemeClr val="accent1"/>
                        </a:buClr>
                        <a:buFont typeface="Wingdings" panose="05000000000000000000" pitchFamily="2" charset="2"/>
                        <a:buNone/>
                      </a:pPr>
                      <a:r>
                        <a:rPr lang="zh-CN" altLang="en-US" sz="700" b="0" dirty="0">
                          <a:latin typeface="微软雅黑" panose="020B0503020204020204" pitchFamily="34" charset="-122"/>
                          <a:ea typeface="微软雅黑" panose="020B0503020204020204" pitchFamily="34" charset="-122"/>
                        </a:rPr>
                        <a:t>水平减震按钮</a:t>
                      </a:r>
                      <a:endParaRPr lang="zh-CN" altLang="en-US" sz="700" b="0" dirty="0">
                        <a:latin typeface="微软雅黑" panose="020B0503020204020204" pitchFamily="34" charset="-122"/>
                        <a:ea typeface="微软雅黑" panose="020B0503020204020204" pitchFamily="34" charset="-122"/>
                      </a:endParaRPr>
                    </a:p>
                  </a:txBody>
                  <a:tcPr marL="78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indent="0" algn="l" eaLnBrk="1" fontAlgn="base" latinLnBrk="1" hangingPunct="1">
                        <a:lnSpc>
                          <a:spcPct val="120000"/>
                        </a:lnSpc>
                        <a:spcBef>
                          <a:spcPct val="20000"/>
                        </a:spcBef>
                        <a:spcAft>
                          <a:spcPct val="0"/>
                        </a:spcAft>
                        <a:buClr>
                          <a:schemeClr val="accent1"/>
                        </a:buClr>
                        <a:buFont typeface="Wingdings" panose="05000000000000000000" pitchFamily="2" charset="2"/>
                        <a:buNone/>
                      </a:pPr>
                      <a:r>
                        <a:rPr lang="en-US" altLang="x-none" sz="700" b="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rPr>
                        <a:t>Horizontal shock absorption handle</a:t>
                      </a:r>
                      <a:endParaRPr lang="en-US" altLang="x-none" sz="700" b="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78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algn="ctr" eaLnBrk="1" fontAlgn="base" latinLnBrk="1" hangingPunct="1">
                        <a:lnSpc>
                          <a:spcPct val="120000"/>
                        </a:lnSpc>
                        <a:spcBef>
                          <a:spcPct val="20000"/>
                        </a:spcBef>
                        <a:buClr>
                          <a:schemeClr val="accent1"/>
                        </a:buClr>
                        <a:buSzTx/>
                        <a:buFont typeface="Wingdings" panose="05000000000000000000" pitchFamily="2" charset="2"/>
                        <a:buNone/>
                      </a:pPr>
                      <a:r>
                        <a:rPr lang="en-US" altLang="zh-CN" sz="700" baseline="0" dirty="0">
                          <a:latin typeface="微软雅黑" panose="020B0503020204020204" pitchFamily="34" charset="-122"/>
                          <a:ea typeface="微软雅黑" panose="020B0503020204020204" pitchFamily="34" charset="-122"/>
                          <a:sym typeface="楷体" panose="02010609060101010101" pitchFamily="49" charset="-122"/>
                        </a:rPr>
                        <a:t>1</a:t>
                      </a:r>
                      <a:endParaRPr lang="en-US" altLang="zh-CN" sz="700" baseline="0" dirty="0">
                        <a:latin typeface="微软雅黑" panose="020B0503020204020204" pitchFamily="34" charset="-122"/>
                        <a:ea typeface="微软雅黑" panose="020B0503020204020204" pitchFamily="34" charset="-122"/>
                        <a:sym typeface="楷体" panose="02010609060101010101" pitchFamily="49" charset="-122"/>
                      </a:endParaRPr>
                    </a:p>
                  </a:txBody>
                  <a:tcPr marL="39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algn="ctr" eaLnBrk="1" fontAlgn="base" latinLnBrk="1" hangingPunct="1">
                        <a:lnSpc>
                          <a:spcPct val="120000"/>
                        </a:lnSpc>
                        <a:spcBef>
                          <a:spcPct val="20000"/>
                        </a:spcBef>
                        <a:buClr>
                          <a:schemeClr val="accent1"/>
                        </a:buClr>
                        <a:buSzTx/>
                        <a:buFont typeface="Wingdings" panose="05000000000000000000" pitchFamily="2" charset="2"/>
                        <a:buNone/>
                      </a:pPr>
                      <a:endParaRPr lang="zh-CN" altLang="en-US" sz="700" baseline="0" dirty="0">
                        <a:latin typeface="微软雅黑" panose="020B0503020204020204" pitchFamily="34" charset="-122"/>
                        <a:ea typeface="微软雅黑" panose="020B0503020204020204" pitchFamily="34" charset="-122"/>
                        <a:sym typeface="楷体" panose="02010609060101010101" pitchFamily="49" charset="-122"/>
                      </a:endParaRPr>
                    </a:p>
                  </a:txBody>
                  <a:tcPr marL="39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r>
              <a:tr h="164465">
                <a:tc vMerge="1">
                  <a:tcPr/>
                </a:tc>
                <a:tc>
                  <a:txBody>
                    <a:bodyPr/>
                    <a:p>
                      <a:pPr marL="0" lvl="0" algn="ctr" eaLnBrk="1" fontAlgn="base" latinLnBrk="1" hangingPunct="1">
                        <a:lnSpc>
                          <a:spcPct val="120000"/>
                        </a:lnSpc>
                        <a:spcBef>
                          <a:spcPct val="20000"/>
                        </a:spcBef>
                        <a:buClr>
                          <a:schemeClr val="accent1"/>
                        </a:buClr>
                        <a:buSzTx/>
                        <a:buFont typeface="Wingdings" panose="05000000000000000000" pitchFamily="2" charset="2"/>
                        <a:buNone/>
                      </a:pPr>
                      <a:r>
                        <a:rPr lang="zh-CN" altLang="en-US" sz="700" baseline="0" dirty="0">
                          <a:latin typeface="微软雅黑" panose="020B0503020204020204" pitchFamily="34" charset="-122"/>
                          <a:ea typeface="微软雅黑" panose="020B0503020204020204" pitchFamily="34" charset="-122"/>
                          <a:sym typeface="楷体" panose="02010609060101010101" pitchFamily="49" charset="-122"/>
                        </a:rPr>
                        <a:t>23</a:t>
                      </a:r>
                      <a:endParaRPr lang="zh-CN" altLang="en-US" sz="700" baseline="0" dirty="0">
                        <a:latin typeface="微软雅黑" panose="020B0503020204020204" pitchFamily="34" charset="-122"/>
                        <a:ea typeface="微软雅黑" panose="020B0503020204020204" pitchFamily="34" charset="-122"/>
                        <a:sym typeface="楷体" panose="02010609060101010101" pitchFamily="49" charset="-122"/>
                      </a:endParaRPr>
                    </a:p>
                  </a:txBody>
                  <a:tcPr marL="19500" marR="195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indent="0" algn="l" eaLnBrk="1" fontAlgn="base" latinLnBrk="1" hangingPunct="1">
                        <a:lnSpc>
                          <a:spcPct val="120000"/>
                        </a:lnSpc>
                        <a:spcBef>
                          <a:spcPct val="20000"/>
                        </a:spcBef>
                        <a:spcAft>
                          <a:spcPct val="0"/>
                        </a:spcAft>
                        <a:buClr>
                          <a:schemeClr val="accent1"/>
                        </a:buClr>
                        <a:buFont typeface="Wingdings" panose="05000000000000000000" pitchFamily="2" charset="2"/>
                        <a:buNone/>
                      </a:pPr>
                      <a:r>
                        <a:rPr lang="zh-CN" altLang="en-US" sz="700" b="0" dirty="0">
                          <a:latin typeface="微软雅黑" panose="020B0503020204020204" pitchFamily="34" charset="-122"/>
                          <a:ea typeface="微软雅黑" panose="020B0503020204020204" pitchFamily="34" charset="-122"/>
                        </a:rPr>
                        <a:t>底支架</a:t>
                      </a:r>
                      <a:endParaRPr lang="zh-CN" altLang="en-US" sz="700" b="0" dirty="0">
                        <a:latin typeface="微软雅黑" panose="020B0503020204020204" pitchFamily="34" charset="-122"/>
                        <a:ea typeface="微软雅黑" panose="020B0503020204020204" pitchFamily="34" charset="-122"/>
                      </a:endParaRPr>
                    </a:p>
                  </a:txBody>
                  <a:tcPr marL="78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indent="0" algn="l" eaLnBrk="1" fontAlgn="base" latinLnBrk="1" hangingPunct="1">
                        <a:lnSpc>
                          <a:spcPct val="120000"/>
                        </a:lnSpc>
                        <a:spcBef>
                          <a:spcPct val="20000"/>
                        </a:spcBef>
                        <a:spcAft>
                          <a:spcPct val="0"/>
                        </a:spcAft>
                        <a:buClr>
                          <a:schemeClr val="accent1"/>
                        </a:buClr>
                        <a:buFont typeface="Wingdings" panose="05000000000000000000" pitchFamily="2" charset="2"/>
                        <a:buNone/>
                      </a:pPr>
                      <a:r>
                        <a:rPr lang="en-US" altLang="x-none" sz="7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rPr>
                        <a:t>Bottom frame assy</a:t>
                      </a:r>
                      <a:endParaRPr lang="en-US" altLang="x-none" sz="7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78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algn="ctr" eaLnBrk="1" fontAlgn="base" latinLnBrk="1" hangingPunct="1">
                        <a:lnSpc>
                          <a:spcPct val="120000"/>
                        </a:lnSpc>
                        <a:spcBef>
                          <a:spcPct val="20000"/>
                        </a:spcBef>
                        <a:buClr>
                          <a:schemeClr val="accent1"/>
                        </a:buClr>
                        <a:buSzTx/>
                        <a:buFont typeface="Wingdings" panose="05000000000000000000" pitchFamily="2" charset="2"/>
                        <a:buNone/>
                      </a:pPr>
                      <a:r>
                        <a:rPr lang="en-US" altLang="zh-CN" sz="700" baseline="0" dirty="0">
                          <a:latin typeface="微软雅黑" panose="020B0503020204020204" pitchFamily="34" charset="-122"/>
                          <a:ea typeface="微软雅黑" panose="020B0503020204020204" pitchFamily="34" charset="-122"/>
                          <a:sym typeface="楷体" panose="02010609060101010101" pitchFamily="49" charset="-122"/>
                        </a:rPr>
                        <a:t>1</a:t>
                      </a:r>
                      <a:endParaRPr lang="en-US" altLang="zh-CN" sz="700" baseline="0" dirty="0">
                        <a:latin typeface="微软雅黑" panose="020B0503020204020204" pitchFamily="34" charset="-122"/>
                        <a:ea typeface="微软雅黑" panose="020B0503020204020204" pitchFamily="34" charset="-122"/>
                        <a:sym typeface="楷体" panose="02010609060101010101" pitchFamily="49" charset="-122"/>
                      </a:endParaRPr>
                    </a:p>
                  </a:txBody>
                  <a:tcPr marL="39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algn="ctr" eaLnBrk="1" fontAlgn="base" latinLnBrk="1" hangingPunct="1">
                        <a:lnSpc>
                          <a:spcPct val="120000"/>
                        </a:lnSpc>
                        <a:spcBef>
                          <a:spcPct val="20000"/>
                        </a:spcBef>
                        <a:buClr>
                          <a:schemeClr val="accent1"/>
                        </a:buClr>
                        <a:buSzTx/>
                        <a:buFont typeface="Wingdings" panose="05000000000000000000" pitchFamily="2" charset="2"/>
                        <a:buNone/>
                      </a:pPr>
                      <a:endParaRPr lang="zh-CN" altLang="en-US" sz="700" baseline="0" dirty="0">
                        <a:latin typeface="微软雅黑" panose="020B0503020204020204" pitchFamily="34" charset="-122"/>
                        <a:ea typeface="微软雅黑" panose="020B0503020204020204" pitchFamily="34" charset="-122"/>
                        <a:sym typeface="楷体" panose="02010609060101010101" pitchFamily="49" charset="-122"/>
                      </a:endParaRPr>
                    </a:p>
                  </a:txBody>
                  <a:tcPr marL="39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r>
              <a:tr h="164465">
                <a:tc vMerge="1">
                  <a:tcPr/>
                </a:tc>
                <a:tc>
                  <a:txBody>
                    <a:bodyPr/>
                    <a:p>
                      <a:pPr marL="0" lvl="0" algn="ctr" eaLnBrk="1" fontAlgn="base" latinLnBrk="1" hangingPunct="1">
                        <a:lnSpc>
                          <a:spcPct val="120000"/>
                        </a:lnSpc>
                        <a:spcBef>
                          <a:spcPct val="20000"/>
                        </a:spcBef>
                        <a:buClr>
                          <a:schemeClr val="accent1"/>
                        </a:buClr>
                        <a:buSzTx/>
                        <a:buFont typeface="Wingdings" panose="05000000000000000000" pitchFamily="2" charset="2"/>
                        <a:buNone/>
                      </a:pPr>
                      <a:r>
                        <a:rPr lang="zh-CN" altLang="en-US" sz="700" baseline="0" dirty="0">
                          <a:latin typeface="微软雅黑" panose="020B0503020204020204" pitchFamily="34" charset="-122"/>
                          <a:ea typeface="微软雅黑" panose="020B0503020204020204" pitchFamily="34" charset="-122"/>
                          <a:sym typeface="楷体" panose="02010609060101010101" pitchFamily="49" charset="-122"/>
                        </a:rPr>
                        <a:t>24</a:t>
                      </a:r>
                      <a:endParaRPr lang="zh-CN" altLang="en-US" sz="700" baseline="0" dirty="0">
                        <a:latin typeface="微软雅黑" panose="020B0503020204020204" pitchFamily="34" charset="-122"/>
                        <a:ea typeface="微软雅黑" panose="020B0503020204020204" pitchFamily="34" charset="-122"/>
                        <a:sym typeface="楷体" panose="02010609060101010101" pitchFamily="49" charset="-122"/>
                      </a:endParaRPr>
                    </a:p>
                  </a:txBody>
                  <a:tcPr marL="19500" marR="195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algn="l" eaLnBrk="1" fontAlgn="base" latinLnBrk="1" hangingPunct="1">
                        <a:lnSpc>
                          <a:spcPct val="120000"/>
                        </a:lnSpc>
                        <a:spcBef>
                          <a:spcPct val="20000"/>
                        </a:spcBef>
                        <a:buClr>
                          <a:schemeClr val="accent1"/>
                        </a:buClr>
                        <a:buSzTx/>
                        <a:buFont typeface="Wingdings" panose="05000000000000000000" pitchFamily="2" charset="2"/>
                        <a:buNone/>
                      </a:pPr>
                      <a:r>
                        <a:rPr lang="zh-CN" altLang="en-US" sz="700" baseline="0" dirty="0">
                          <a:latin typeface="微软雅黑" panose="020B0503020204020204" pitchFamily="34" charset="-122"/>
                          <a:ea typeface="微软雅黑" panose="020B0503020204020204" pitchFamily="34" charset="-122"/>
                          <a:sym typeface="楷体" panose="02010609060101010101" pitchFamily="49" charset="-122"/>
                        </a:rPr>
                        <a:t>护板支架</a:t>
                      </a:r>
                      <a:endParaRPr lang="zh-CN" altLang="en-US" sz="700" baseline="0" dirty="0">
                        <a:latin typeface="微软雅黑" panose="020B0503020204020204" pitchFamily="34" charset="-122"/>
                        <a:ea typeface="微软雅黑" panose="020B0503020204020204" pitchFamily="34" charset="-122"/>
                        <a:sym typeface="楷体" panose="02010609060101010101" pitchFamily="49" charset="-122"/>
                      </a:endParaRPr>
                    </a:p>
                  </a:txBody>
                  <a:tcPr marL="78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algn="l" eaLnBrk="1" fontAlgn="base" latinLnBrk="1" hangingPunct="1">
                        <a:lnSpc>
                          <a:spcPct val="120000"/>
                        </a:lnSpc>
                        <a:spcBef>
                          <a:spcPct val="20000"/>
                        </a:spcBef>
                        <a:buClr>
                          <a:schemeClr val="accent1"/>
                        </a:buClr>
                        <a:buSzTx/>
                        <a:buFont typeface="Wingdings" panose="05000000000000000000" pitchFamily="2" charset="2"/>
                        <a:buNone/>
                      </a:pPr>
                      <a:r>
                        <a:rPr lang="en-US" altLang="x-none" sz="70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rPr>
                        <a:t>Shield Cover Bracket</a:t>
                      </a:r>
                      <a:endParaRPr lang="en-US" altLang="x-none" sz="70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78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algn="ctr" eaLnBrk="1" fontAlgn="base" latinLnBrk="1" hangingPunct="1">
                        <a:lnSpc>
                          <a:spcPct val="120000"/>
                        </a:lnSpc>
                        <a:spcBef>
                          <a:spcPct val="20000"/>
                        </a:spcBef>
                        <a:buClr>
                          <a:schemeClr val="accent1"/>
                        </a:buClr>
                        <a:buSzTx/>
                        <a:buFont typeface="Wingdings" panose="05000000000000000000" pitchFamily="2" charset="2"/>
                        <a:buNone/>
                      </a:pPr>
                      <a:r>
                        <a:rPr lang="en-US" altLang="zh-CN" sz="700" baseline="0" dirty="0">
                          <a:latin typeface="微软雅黑" panose="020B0503020204020204" pitchFamily="34" charset="-122"/>
                          <a:ea typeface="微软雅黑" panose="020B0503020204020204" pitchFamily="34" charset="-122"/>
                          <a:sym typeface="楷体" panose="02010609060101010101" pitchFamily="49" charset="-122"/>
                        </a:rPr>
                        <a:t>1</a:t>
                      </a:r>
                      <a:endParaRPr lang="en-US" altLang="zh-CN" sz="700" baseline="0" dirty="0">
                        <a:latin typeface="微软雅黑" panose="020B0503020204020204" pitchFamily="34" charset="-122"/>
                        <a:ea typeface="微软雅黑" panose="020B0503020204020204" pitchFamily="34" charset="-122"/>
                        <a:sym typeface="楷体" panose="02010609060101010101" pitchFamily="49" charset="-122"/>
                      </a:endParaRPr>
                    </a:p>
                  </a:txBody>
                  <a:tcPr marL="39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algn="ctr" eaLnBrk="1" fontAlgn="base" latinLnBrk="1" hangingPunct="1">
                        <a:lnSpc>
                          <a:spcPct val="120000"/>
                        </a:lnSpc>
                        <a:spcBef>
                          <a:spcPct val="20000"/>
                        </a:spcBef>
                        <a:buClr>
                          <a:schemeClr val="accent1"/>
                        </a:buClr>
                        <a:buSzTx/>
                        <a:buFont typeface="Wingdings" panose="05000000000000000000" pitchFamily="2" charset="2"/>
                        <a:buNone/>
                      </a:pPr>
                      <a:endParaRPr lang="zh-CN" altLang="en-US" sz="700" baseline="0" dirty="0">
                        <a:latin typeface="微软雅黑" panose="020B0503020204020204" pitchFamily="34" charset="-122"/>
                        <a:ea typeface="微软雅黑" panose="020B0503020204020204" pitchFamily="34" charset="-122"/>
                        <a:sym typeface="楷体" panose="02010609060101010101" pitchFamily="49" charset="-122"/>
                      </a:endParaRPr>
                    </a:p>
                  </a:txBody>
                  <a:tcPr marL="39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r>
              <a:tr h="164465">
                <a:tc vMerge="1">
                  <a:tcPr/>
                </a:tc>
                <a:tc>
                  <a:txBody>
                    <a:bodyPr/>
                    <a:p>
                      <a:pPr marL="0" lvl="0" algn="ctr" eaLnBrk="1" fontAlgn="base" latinLnBrk="1" hangingPunct="1">
                        <a:lnSpc>
                          <a:spcPct val="120000"/>
                        </a:lnSpc>
                        <a:spcBef>
                          <a:spcPct val="20000"/>
                        </a:spcBef>
                        <a:buClr>
                          <a:schemeClr val="accent1"/>
                        </a:buClr>
                        <a:buSzTx/>
                        <a:buFont typeface="Wingdings" panose="05000000000000000000" pitchFamily="2" charset="2"/>
                        <a:buNone/>
                      </a:pPr>
                      <a:r>
                        <a:rPr lang="en-US" altLang="zh-CN" sz="700" baseline="0" dirty="0">
                          <a:latin typeface="微软雅黑" panose="020B0503020204020204" pitchFamily="34" charset="-122"/>
                          <a:ea typeface="微软雅黑" panose="020B0503020204020204" pitchFamily="34" charset="-122"/>
                          <a:sym typeface="楷体" panose="02010609060101010101" pitchFamily="49" charset="-122"/>
                        </a:rPr>
                        <a:t>25</a:t>
                      </a:r>
                      <a:endParaRPr lang="en-US" altLang="zh-CN" sz="700" baseline="0" dirty="0">
                        <a:latin typeface="微软雅黑" panose="020B0503020204020204" pitchFamily="34" charset="-122"/>
                        <a:ea typeface="微软雅黑" panose="020B0503020204020204" pitchFamily="34" charset="-122"/>
                        <a:sym typeface="楷体" panose="02010609060101010101" pitchFamily="49" charset="-122"/>
                      </a:endParaRPr>
                    </a:p>
                  </a:txBody>
                  <a:tcPr marL="19500" marR="195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algn="l" eaLnBrk="1" fontAlgn="base" latinLnBrk="1" hangingPunct="1">
                        <a:lnSpc>
                          <a:spcPct val="120000"/>
                        </a:lnSpc>
                        <a:spcBef>
                          <a:spcPct val="20000"/>
                        </a:spcBef>
                        <a:buClr>
                          <a:schemeClr val="accent1"/>
                        </a:buClr>
                        <a:buSzTx/>
                        <a:buFont typeface="Wingdings" panose="05000000000000000000" pitchFamily="2" charset="2"/>
                        <a:buNone/>
                      </a:pPr>
                      <a:r>
                        <a:rPr lang="zh-CN" altLang="en-US" sz="700" baseline="0" dirty="0">
                          <a:latin typeface="微软雅黑" panose="020B0503020204020204" pitchFamily="34" charset="-122"/>
                          <a:ea typeface="微软雅黑" panose="020B0503020204020204" pitchFamily="34" charset="-122"/>
                          <a:sym typeface="楷体" panose="02010609060101010101" pitchFamily="49" charset="-122"/>
                        </a:rPr>
                        <a:t>外侧护板</a:t>
                      </a:r>
                      <a:endParaRPr lang="zh-CN" altLang="en-US" sz="700" baseline="0" dirty="0">
                        <a:latin typeface="微软雅黑" panose="020B0503020204020204" pitchFamily="34" charset="-122"/>
                        <a:ea typeface="微软雅黑" panose="020B0503020204020204" pitchFamily="34" charset="-122"/>
                        <a:sym typeface="楷体" panose="02010609060101010101" pitchFamily="49" charset="-122"/>
                      </a:endParaRPr>
                    </a:p>
                  </a:txBody>
                  <a:tcPr marL="78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algn="l" eaLnBrk="1" fontAlgn="base" latinLnBrk="1" hangingPunct="1">
                        <a:lnSpc>
                          <a:spcPct val="120000"/>
                        </a:lnSpc>
                        <a:spcBef>
                          <a:spcPct val="20000"/>
                        </a:spcBef>
                        <a:buClr>
                          <a:schemeClr val="accent1"/>
                        </a:buClr>
                        <a:buSzTx/>
                        <a:buFont typeface="Wingdings" panose="05000000000000000000" pitchFamily="2" charset="2"/>
                        <a:buNone/>
                      </a:pPr>
                      <a:r>
                        <a:rPr lang="en-US" altLang="x-none" sz="70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rPr>
                        <a:t>Shield Cover Outer</a:t>
                      </a:r>
                      <a:endParaRPr lang="en-US" altLang="x-none" sz="70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78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algn="ctr" eaLnBrk="1" fontAlgn="base" latinLnBrk="1" hangingPunct="1">
                        <a:lnSpc>
                          <a:spcPct val="120000"/>
                        </a:lnSpc>
                        <a:spcBef>
                          <a:spcPct val="20000"/>
                        </a:spcBef>
                        <a:buClr>
                          <a:schemeClr val="accent1"/>
                        </a:buClr>
                        <a:buSzTx/>
                        <a:buFont typeface="Wingdings" panose="05000000000000000000" pitchFamily="2" charset="2"/>
                        <a:buNone/>
                      </a:pPr>
                      <a:r>
                        <a:rPr lang="en-US" altLang="zh-CN" sz="700" baseline="0" dirty="0">
                          <a:latin typeface="微软雅黑" panose="020B0503020204020204" pitchFamily="34" charset="-122"/>
                          <a:ea typeface="微软雅黑" panose="020B0503020204020204" pitchFamily="34" charset="-122"/>
                          <a:sym typeface="楷体" panose="02010609060101010101" pitchFamily="49" charset="-122"/>
                        </a:rPr>
                        <a:t>1</a:t>
                      </a:r>
                      <a:endParaRPr lang="en-US" altLang="zh-CN" sz="700" baseline="0" dirty="0">
                        <a:latin typeface="微软雅黑" panose="020B0503020204020204" pitchFamily="34" charset="-122"/>
                        <a:ea typeface="微软雅黑" panose="020B0503020204020204" pitchFamily="34" charset="-122"/>
                        <a:sym typeface="楷体" panose="02010609060101010101" pitchFamily="49" charset="-122"/>
                      </a:endParaRPr>
                    </a:p>
                  </a:txBody>
                  <a:tcPr marL="39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algn="ctr" eaLnBrk="1" fontAlgn="base" latinLnBrk="1" hangingPunct="1">
                        <a:lnSpc>
                          <a:spcPct val="120000"/>
                        </a:lnSpc>
                        <a:spcBef>
                          <a:spcPct val="20000"/>
                        </a:spcBef>
                        <a:buClr>
                          <a:schemeClr val="accent1"/>
                        </a:buClr>
                        <a:buSzTx/>
                        <a:buFont typeface="Wingdings" panose="05000000000000000000" pitchFamily="2" charset="2"/>
                        <a:buNone/>
                      </a:pPr>
                      <a:endParaRPr lang="zh-CN" altLang="en-US" sz="700" baseline="0" dirty="0">
                        <a:latin typeface="微软雅黑" panose="020B0503020204020204" pitchFamily="34" charset="-122"/>
                        <a:ea typeface="微软雅黑" panose="020B0503020204020204" pitchFamily="34" charset="-122"/>
                        <a:sym typeface="楷体" panose="02010609060101010101" pitchFamily="49" charset="-122"/>
                      </a:endParaRPr>
                    </a:p>
                  </a:txBody>
                  <a:tcPr marL="39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r>
              <a:tr h="164465">
                <a:tc vMerge="1">
                  <a:tcPr/>
                </a:tc>
                <a:tc>
                  <a:txBody>
                    <a:bodyPr/>
                    <a:p>
                      <a:pPr marL="0" lvl="0" algn="ctr" eaLnBrk="1" fontAlgn="base" latinLnBrk="1" hangingPunct="1">
                        <a:lnSpc>
                          <a:spcPct val="120000"/>
                        </a:lnSpc>
                        <a:spcBef>
                          <a:spcPct val="20000"/>
                        </a:spcBef>
                        <a:buClr>
                          <a:schemeClr val="accent1"/>
                        </a:buClr>
                        <a:buSzTx/>
                        <a:buFont typeface="Wingdings" panose="05000000000000000000" pitchFamily="2" charset="2"/>
                        <a:buNone/>
                      </a:pPr>
                      <a:r>
                        <a:rPr lang="en-US" altLang="zh-CN" sz="700" baseline="0" dirty="0">
                          <a:latin typeface="微软雅黑" panose="020B0503020204020204" pitchFamily="34" charset="-122"/>
                          <a:ea typeface="微软雅黑" panose="020B0503020204020204" pitchFamily="34" charset="-122"/>
                          <a:sym typeface="楷体" panose="02010609060101010101" pitchFamily="49" charset="-122"/>
                        </a:rPr>
                        <a:t>26</a:t>
                      </a:r>
                      <a:endParaRPr lang="en-US" altLang="zh-CN" sz="700" baseline="0" dirty="0">
                        <a:latin typeface="微软雅黑" panose="020B0503020204020204" pitchFamily="34" charset="-122"/>
                        <a:ea typeface="微软雅黑" panose="020B0503020204020204" pitchFamily="34" charset="-122"/>
                        <a:sym typeface="楷体" panose="02010609060101010101" pitchFamily="49" charset="-122"/>
                      </a:endParaRPr>
                    </a:p>
                  </a:txBody>
                  <a:tcPr marL="19500" marR="195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algn="l" eaLnBrk="1" fontAlgn="base" latinLnBrk="1" hangingPunct="1">
                        <a:lnSpc>
                          <a:spcPct val="120000"/>
                        </a:lnSpc>
                        <a:spcBef>
                          <a:spcPct val="20000"/>
                        </a:spcBef>
                        <a:buClr>
                          <a:schemeClr val="accent1"/>
                        </a:buClr>
                        <a:buSzTx/>
                        <a:buFont typeface="Wingdings" panose="05000000000000000000" pitchFamily="2" charset="2"/>
                        <a:buNone/>
                      </a:pPr>
                      <a:r>
                        <a:rPr lang="en-US" altLang="x-none" sz="70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rPr>
                        <a:t>靠背解锁手柄</a:t>
                      </a:r>
                      <a:endParaRPr lang="en-US" altLang="x-none" sz="70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78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algn="l" eaLnBrk="1" fontAlgn="base" latinLnBrk="1" hangingPunct="1">
                        <a:lnSpc>
                          <a:spcPct val="120000"/>
                        </a:lnSpc>
                        <a:spcBef>
                          <a:spcPct val="20000"/>
                        </a:spcBef>
                        <a:buClr>
                          <a:schemeClr val="accent1"/>
                        </a:buClr>
                        <a:buSzTx/>
                        <a:buFont typeface="Wingdings" panose="05000000000000000000" pitchFamily="2" charset="2"/>
                        <a:buNone/>
                      </a:pPr>
                      <a:r>
                        <a:rPr lang="en-US" altLang="x-none" sz="70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rPr>
                        <a:t>Recliner Lever</a:t>
                      </a:r>
                      <a:endParaRPr lang="en-US" altLang="x-none" sz="70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78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algn="ctr" eaLnBrk="1" fontAlgn="base" latinLnBrk="1" hangingPunct="1">
                        <a:lnSpc>
                          <a:spcPct val="120000"/>
                        </a:lnSpc>
                        <a:spcBef>
                          <a:spcPct val="20000"/>
                        </a:spcBef>
                        <a:buClr>
                          <a:schemeClr val="accent1"/>
                        </a:buClr>
                        <a:buSzTx/>
                        <a:buFont typeface="Wingdings" panose="05000000000000000000" pitchFamily="2" charset="2"/>
                        <a:buNone/>
                      </a:pPr>
                      <a:r>
                        <a:rPr lang="en-US" altLang="zh-CN" sz="700" baseline="0" dirty="0">
                          <a:latin typeface="微软雅黑" panose="020B0503020204020204" pitchFamily="34" charset="-122"/>
                          <a:ea typeface="微软雅黑" panose="020B0503020204020204" pitchFamily="34" charset="-122"/>
                          <a:sym typeface="楷体" panose="02010609060101010101" pitchFamily="49" charset="-122"/>
                        </a:rPr>
                        <a:t>1</a:t>
                      </a:r>
                      <a:endParaRPr lang="en-US" altLang="zh-CN" sz="700" baseline="0" dirty="0">
                        <a:latin typeface="微软雅黑" panose="020B0503020204020204" pitchFamily="34" charset="-122"/>
                        <a:ea typeface="微软雅黑" panose="020B0503020204020204" pitchFamily="34" charset="-122"/>
                        <a:sym typeface="楷体" panose="02010609060101010101" pitchFamily="49" charset="-122"/>
                      </a:endParaRPr>
                    </a:p>
                  </a:txBody>
                  <a:tcPr marL="39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algn="ctr" eaLnBrk="1" fontAlgn="base" latinLnBrk="1" hangingPunct="1">
                        <a:lnSpc>
                          <a:spcPct val="120000"/>
                        </a:lnSpc>
                        <a:spcBef>
                          <a:spcPct val="20000"/>
                        </a:spcBef>
                        <a:buClr>
                          <a:schemeClr val="accent1"/>
                        </a:buClr>
                        <a:buSzTx/>
                        <a:buFont typeface="Wingdings" panose="05000000000000000000" pitchFamily="2" charset="2"/>
                        <a:buNone/>
                      </a:pPr>
                      <a:endParaRPr lang="zh-CN" altLang="en-US" sz="700" baseline="0" dirty="0">
                        <a:latin typeface="微软雅黑" panose="020B0503020204020204" pitchFamily="34" charset="-122"/>
                        <a:ea typeface="微软雅黑" panose="020B0503020204020204" pitchFamily="34" charset="-122"/>
                        <a:sym typeface="楷体" panose="02010609060101010101" pitchFamily="49" charset="-122"/>
                      </a:endParaRPr>
                    </a:p>
                  </a:txBody>
                  <a:tcPr marL="39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r>
              <a:tr h="164465">
                <a:tc vMerge="1">
                  <a:tcPr/>
                </a:tc>
                <a:tc>
                  <a:txBody>
                    <a:bodyPr/>
                    <a:p>
                      <a:pPr marL="0" lvl="0" algn="ctr" eaLnBrk="1" fontAlgn="base" latinLnBrk="1" hangingPunct="1">
                        <a:lnSpc>
                          <a:spcPct val="120000"/>
                        </a:lnSpc>
                        <a:spcBef>
                          <a:spcPct val="20000"/>
                        </a:spcBef>
                        <a:buClr>
                          <a:schemeClr val="accent1"/>
                        </a:buClr>
                        <a:buSzTx/>
                        <a:buFont typeface="Wingdings" panose="05000000000000000000" pitchFamily="2" charset="2"/>
                        <a:buNone/>
                      </a:pPr>
                      <a:r>
                        <a:rPr lang="en-US" altLang="zh-CN" sz="700" baseline="0" dirty="0">
                          <a:latin typeface="微软雅黑" panose="020B0503020204020204" pitchFamily="34" charset="-122"/>
                          <a:ea typeface="微软雅黑" panose="020B0503020204020204" pitchFamily="34" charset="-122"/>
                          <a:sym typeface="楷体" panose="02010609060101010101" pitchFamily="49" charset="-122"/>
                        </a:rPr>
                        <a:t>27</a:t>
                      </a:r>
                      <a:endParaRPr lang="en-US" altLang="zh-CN" sz="700" baseline="0" dirty="0">
                        <a:latin typeface="微软雅黑" panose="020B0503020204020204" pitchFamily="34" charset="-122"/>
                        <a:ea typeface="微软雅黑" panose="020B0503020204020204" pitchFamily="34" charset="-122"/>
                        <a:sym typeface="楷体" panose="02010609060101010101" pitchFamily="49" charset="-122"/>
                      </a:endParaRPr>
                    </a:p>
                  </a:txBody>
                  <a:tcPr marL="19500" marR="195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algn="l" eaLnBrk="1" fontAlgn="base" latinLnBrk="1" hangingPunct="1">
                        <a:lnSpc>
                          <a:spcPct val="120000"/>
                        </a:lnSpc>
                        <a:spcBef>
                          <a:spcPct val="20000"/>
                        </a:spcBef>
                        <a:buClr>
                          <a:schemeClr val="accent1"/>
                        </a:buClr>
                        <a:buSzTx/>
                        <a:buFont typeface="Wingdings" panose="05000000000000000000" pitchFamily="2" charset="2"/>
                        <a:buNone/>
                      </a:pPr>
                      <a:r>
                        <a:rPr lang="en-US" altLang="x-none" sz="700" b="0" dirty="0">
                          <a:solidFill>
                            <a:srgbClr val="000000"/>
                          </a:solidFill>
                          <a:latin typeface="微软雅黑" panose="020B0503020204020204" pitchFamily="34" charset="-122"/>
                          <a:ea typeface="微软雅黑" panose="020B0503020204020204" pitchFamily="34" charset="-122"/>
                        </a:rPr>
                        <a:t>腰托按钮</a:t>
                      </a:r>
                      <a:endParaRPr lang="en-US" altLang="x-none" sz="700" b="0" dirty="0">
                        <a:solidFill>
                          <a:srgbClr val="000000"/>
                        </a:solidFill>
                        <a:latin typeface="微软雅黑" panose="020B0503020204020204" pitchFamily="34" charset="-122"/>
                        <a:ea typeface="微软雅黑" panose="020B0503020204020204" pitchFamily="34" charset="-122"/>
                      </a:endParaRPr>
                    </a:p>
                  </a:txBody>
                  <a:tcPr marL="78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algn="l" eaLnBrk="1" fontAlgn="base" latinLnBrk="1" hangingPunct="1">
                        <a:lnSpc>
                          <a:spcPct val="120000"/>
                        </a:lnSpc>
                        <a:spcBef>
                          <a:spcPct val="20000"/>
                        </a:spcBef>
                        <a:buClr>
                          <a:schemeClr val="accent1"/>
                        </a:buClr>
                        <a:buSzTx/>
                        <a:buFont typeface="Wingdings" panose="05000000000000000000" pitchFamily="2" charset="2"/>
                        <a:buNone/>
                      </a:pPr>
                      <a:r>
                        <a:rPr lang="en-US" altLang="x-none" sz="70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rPr>
                        <a:t>6-Way Lumbar Support button</a:t>
                      </a:r>
                      <a:r>
                        <a:rPr lang="en-US" altLang="x-none" sz="7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rPr>
                        <a:t> </a:t>
                      </a:r>
                      <a:endParaRPr lang="en-US" altLang="x-none" sz="7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78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algn="ctr" eaLnBrk="1" fontAlgn="base" latinLnBrk="1" hangingPunct="1">
                        <a:lnSpc>
                          <a:spcPct val="120000"/>
                        </a:lnSpc>
                        <a:spcBef>
                          <a:spcPct val="20000"/>
                        </a:spcBef>
                        <a:buClr>
                          <a:schemeClr val="accent1"/>
                        </a:buClr>
                        <a:buSzTx/>
                        <a:buFont typeface="Wingdings" panose="05000000000000000000" pitchFamily="2" charset="2"/>
                        <a:buNone/>
                      </a:pPr>
                      <a:r>
                        <a:rPr lang="en-US" altLang="zh-CN" sz="700" baseline="0" dirty="0">
                          <a:latin typeface="微软雅黑" panose="020B0503020204020204" pitchFamily="34" charset="-122"/>
                          <a:ea typeface="微软雅黑" panose="020B0503020204020204" pitchFamily="34" charset="-122"/>
                          <a:sym typeface="楷体" panose="02010609060101010101" pitchFamily="49" charset="-122"/>
                        </a:rPr>
                        <a:t>1</a:t>
                      </a:r>
                      <a:endParaRPr lang="en-US" altLang="zh-CN" sz="700" baseline="0" dirty="0">
                        <a:latin typeface="微软雅黑" panose="020B0503020204020204" pitchFamily="34" charset="-122"/>
                        <a:ea typeface="微软雅黑" panose="020B0503020204020204" pitchFamily="34" charset="-122"/>
                        <a:sym typeface="楷体" panose="02010609060101010101" pitchFamily="49" charset="-122"/>
                      </a:endParaRPr>
                    </a:p>
                  </a:txBody>
                  <a:tcPr marL="39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algn="ctr" eaLnBrk="1" fontAlgn="base" latinLnBrk="1" hangingPunct="1">
                        <a:lnSpc>
                          <a:spcPct val="120000"/>
                        </a:lnSpc>
                        <a:spcBef>
                          <a:spcPct val="20000"/>
                        </a:spcBef>
                        <a:buClr>
                          <a:schemeClr val="accent1"/>
                        </a:buClr>
                        <a:buSzTx/>
                        <a:buFont typeface="Wingdings" panose="05000000000000000000" pitchFamily="2" charset="2"/>
                        <a:buNone/>
                      </a:pPr>
                      <a:endParaRPr lang="zh-CN" altLang="en-US" sz="700" baseline="0" dirty="0">
                        <a:latin typeface="微软雅黑" panose="020B0503020204020204" pitchFamily="34" charset="-122"/>
                        <a:ea typeface="微软雅黑" panose="020B0503020204020204" pitchFamily="34" charset="-122"/>
                        <a:sym typeface="楷体" panose="02010609060101010101" pitchFamily="49" charset="-122"/>
                      </a:endParaRPr>
                    </a:p>
                  </a:txBody>
                  <a:tcPr marL="39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r>
              <a:tr h="164465">
                <a:tc vMerge="1">
                  <a:tcPr/>
                </a:tc>
                <a:tc>
                  <a:txBody>
                    <a:bodyPr/>
                    <a:p>
                      <a:pPr marL="0" lvl="0" algn="ctr" eaLnBrk="1" fontAlgn="base" latinLnBrk="1" hangingPunct="1">
                        <a:lnSpc>
                          <a:spcPct val="120000"/>
                        </a:lnSpc>
                        <a:spcBef>
                          <a:spcPct val="20000"/>
                        </a:spcBef>
                        <a:buClr>
                          <a:schemeClr val="accent1"/>
                        </a:buClr>
                        <a:buSzTx/>
                        <a:buFont typeface="Wingdings" panose="05000000000000000000" pitchFamily="2" charset="2"/>
                        <a:buNone/>
                      </a:pPr>
                      <a:r>
                        <a:rPr lang="en-US" altLang="zh-CN" sz="700" baseline="0" dirty="0">
                          <a:latin typeface="微软雅黑" panose="020B0503020204020204" pitchFamily="34" charset="-122"/>
                          <a:ea typeface="微软雅黑" panose="020B0503020204020204" pitchFamily="34" charset="-122"/>
                          <a:sym typeface="楷体" panose="02010609060101010101" pitchFamily="49" charset="-122"/>
                        </a:rPr>
                        <a:t>28</a:t>
                      </a:r>
                      <a:endParaRPr lang="en-US" altLang="zh-CN" sz="700" baseline="0" dirty="0">
                        <a:latin typeface="微软雅黑" panose="020B0503020204020204" pitchFamily="34" charset="-122"/>
                        <a:ea typeface="微软雅黑" panose="020B0503020204020204" pitchFamily="34" charset="-122"/>
                        <a:sym typeface="楷体" panose="02010609060101010101" pitchFamily="49" charset="-122"/>
                      </a:endParaRPr>
                    </a:p>
                  </a:txBody>
                  <a:tcPr marL="19500" marR="195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algn="l" eaLnBrk="1" fontAlgn="base" latinLnBrk="1" hangingPunct="1">
                        <a:lnSpc>
                          <a:spcPct val="120000"/>
                        </a:lnSpc>
                        <a:spcBef>
                          <a:spcPct val="20000"/>
                        </a:spcBef>
                        <a:buClr>
                          <a:schemeClr val="accent1"/>
                        </a:buClr>
                        <a:buSzTx/>
                        <a:buFont typeface="Wingdings" panose="05000000000000000000" pitchFamily="2" charset="2"/>
                        <a:buNone/>
                      </a:pPr>
                      <a:r>
                        <a:rPr lang="en-US" altLang="x-none" sz="700" b="0" dirty="0">
                          <a:solidFill>
                            <a:srgbClr val="000000"/>
                          </a:solidFill>
                          <a:latin typeface="微软雅黑" panose="020B0503020204020204" pitchFamily="34" charset="-122"/>
                          <a:ea typeface="微软雅黑" panose="020B0503020204020204" pitchFamily="34" charset="-122"/>
                        </a:rPr>
                        <a:t>高度调节按钮</a:t>
                      </a:r>
                      <a:endParaRPr lang="en-US" altLang="x-none" sz="700" b="0" dirty="0">
                        <a:solidFill>
                          <a:srgbClr val="000000"/>
                        </a:solidFill>
                        <a:latin typeface="微软雅黑" panose="020B0503020204020204" pitchFamily="34" charset="-122"/>
                        <a:ea typeface="微软雅黑" panose="020B0503020204020204" pitchFamily="34" charset="-122"/>
                      </a:endParaRPr>
                    </a:p>
                  </a:txBody>
                  <a:tcPr marL="78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algn="l" eaLnBrk="1" fontAlgn="base" latinLnBrk="1" hangingPunct="1">
                        <a:lnSpc>
                          <a:spcPct val="120000"/>
                        </a:lnSpc>
                        <a:spcBef>
                          <a:spcPct val="20000"/>
                        </a:spcBef>
                        <a:buClr>
                          <a:schemeClr val="accent1"/>
                        </a:buClr>
                        <a:buSzTx/>
                        <a:buFont typeface="Wingdings" panose="05000000000000000000" pitchFamily="2" charset="2"/>
                        <a:buNone/>
                      </a:pPr>
                      <a:r>
                        <a:rPr lang="en-US" altLang="x-none" sz="700" b="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rPr>
                        <a:t>High Adjust Handle</a:t>
                      </a:r>
                      <a:endParaRPr lang="en-US" altLang="x-none" sz="7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78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algn="ctr" eaLnBrk="1" fontAlgn="base" latinLnBrk="1" hangingPunct="1">
                        <a:lnSpc>
                          <a:spcPct val="120000"/>
                        </a:lnSpc>
                        <a:spcBef>
                          <a:spcPct val="20000"/>
                        </a:spcBef>
                        <a:buClr>
                          <a:schemeClr val="accent1"/>
                        </a:buClr>
                        <a:buSzTx/>
                        <a:buFont typeface="Wingdings" panose="05000000000000000000" pitchFamily="2" charset="2"/>
                        <a:buNone/>
                      </a:pPr>
                      <a:r>
                        <a:rPr lang="en-US" altLang="zh-CN" sz="700" baseline="0" dirty="0">
                          <a:latin typeface="微软雅黑" panose="020B0503020204020204" pitchFamily="34" charset="-122"/>
                          <a:ea typeface="微软雅黑" panose="020B0503020204020204" pitchFamily="34" charset="-122"/>
                          <a:sym typeface="楷体" panose="02010609060101010101" pitchFamily="49" charset="-122"/>
                        </a:rPr>
                        <a:t>1</a:t>
                      </a:r>
                      <a:endParaRPr lang="en-US" altLang="zh-CN" sz="700" baseline="0" dirty="0">
                        <a:latin typeface="微软雅黑" panose="020B0503020204020204" pitchFamily="34" charset="-122"/>
                        <a:ea typeface="微软雅黑" panose="020B0503020204020204" pitchFamily="34" charset="-122"/>
                        <a:sym typeface="楷体" panose="02010609060101010101" pitchFamily="49" charset="-122"/>
                      </a:endParaRPr>
                    </a:p>
                  </a:txBody>
                  <a:tcPr marL="39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algn="ctr" eaLnBrk="1" fontAlgn="base" latinLnBrk="1" hangingPunct="1">
                        <a:lnSpc>
                          <a:spcPct val="120000"/>
                        </a:lnSpc>
                        <a:spcBef>
                          <a:spcPct val="20000"/>
                        </a:spcBef>
                        <a:buClr>
                          <a:schemeClr val="accent1"/>
                        </a:buClr>
                        <a:buSzTx/>
                        <a:buFont typeface="Wingdings" panose="05000000000000000000" pitchFamily="2" charset="2"/>
                        <a:buNone/>
                      </a:pPr>
                      <a:endParaRPr lang="zh-CN" altLang="en-US" sz="700" baseline="0" dirty="0">
                        <a:latin typeface="微软雅黑" panose="020B0503020204020204" pitchFamily="34" charset="-122"/>
                        <a:ea typeface="微软雅黑" panose="020B0503020204020204" pitchFamily="34" charset="-122"/>
                        <a:sym typeface="楷体" panose="02010609060101010101" pitchFamily="49" charset="-122"/>
                      </a:endParaRPr>
                    </a:p>
                  </a:txBody>
                  <a:tcPr marL="39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r>
              <a:tr h="164465">
                <a:tc vMerge="1">
                  <a:tcPr/>
                </a:tc>
                <a:tc>
                  <a:txBody>
                    <a:bodyPr/>
                    <a:p>
                      <a:pPr marL="0" lvl="0" algn="ctr" eaLnBrk="1" fontAlgn="base" latinLnBrk="1" hangingPunct="1">
                        <a:lnSpc>
                          <a:spcPct val="120000"/>
                        </a:lnSpc>
                        <a:spcBef>
                          <a:spcPct val="20000"/>
                        </a:spcBef>
                        <a:buClr>
                          <a:schemeClr val="accent1"/>
                        </a:buClr>
                        <a:buSzTx/>
                        <a:buFont typeface="Wingdings" panose="05000000000000000000" pitchFamily="2" charset="2"/>
                        <a:buNone/>
                      </a:pPr>
                      <a:r>
                        <a:rPr lang="en-US" altLang="zh-CN" sz="700" baseline="0" dirty="0">
                          <a:latin typeface="微软雅黑" panose="020B0503020204020204" pitchFamily="34" charset="-122"/>
                          <a:ea typeface="微软雅黑" panose="020B0503020204020204" pitchFamily="34" charset="-122"/>
                          <a:sym typeface="楷体" panose="02010609060101010101" pitchFamily="49" charset="-122"/>
                        </a:rPr>
                        <a:t>29</a:t>
                      </a:r>
                      <a:endParaRPr lang="en-US" altLang="zh-CN" sz="700" baseline="0" dirty="0">
                        <a:latin typeface="微软雅黑" panose="020B0503020204020204" pitchFamily="34" charset="-122"/>
                        <a:ea typeface="微软雅黑" panose="020B0503020204020204" pitchFamily="34" charset="-122"/>
                        <a:sym typeface="楷体" panose="02010609060101010101" pitchFamily="49" charset="-122"/>
                      </a:endParaRPr>
                    </a:p>
                  </a:txBody>
                  <a:tcPr marL="19500" marR="195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algn="l" eaLnBrk="1" fontAlgn="base" latinLnBrk="1" hangingPunct="1">
                        <a:lnSpc>
                          <a:spcPct val="120000"/>
                        </a:lnSpc>
                        <a:spcBef>
                          <a:spcPct val="20000"/>
                        </a:spcBef>
                        <a:buClr>
                          <a:schemeClr val="accent1"/>
                        </a:buClr>
                        <a:buSzTx/>
                        <a:buFont typeface="Wingdings" panose="05000000000000000000" pitchFamily="2" charset="2"/>
                        <a:buNone/>
                      </a:pPr>
                      <a:r>
                        <a:rPr lang="en-US" altLang="x-none" sz="700" b="0" dirty="0">
                          <a:solidFill>
                            <a:srgbClr val="000000"/>
                          </a:solidFill>
                          <a:latin typeface="微软雅黑" panose="020B0503020204020204" pitchFamily="34" charset="-122"/>
                          <a:ea typeface="微软雅黑" panose="020B0503020204020204" pitchFamily="34" charset="-122"/>
                        </a:rPr>
                        <a:t>速降按钮</a:t>
                      </a:r>
                      <a:endParaRPr lang="en-US" altLang="x-none" sz="700" b="0" dirty="0">
                        <a:solidFill>
                          <a:srgbClr val="000000"/>
                        </a:solidFill>
                        <a:latin typeface="微软雅黑" panose="020B0503020204020204" pitchFamily="34" charset="-122"/>
                        <a:ea typeface="微软雅黑" panose="020B0503020204020204" pitchFamily="34" charset="-122"/>
                      </a:endParaRPr>
                    </a:p>
                  </a:txBody>
                  <a:tcPr marL="78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algn="l" eaLnBrk="1" fontAlgn="base" latinLnBrk="1" hangingPunct="1">
                        <a:lnSpc>
                          <a:spcPct val="120000"/>
                        </a:lnSpc>
                        <a:spcBef>
                          <a:spcPct val="20000"/>
                        </a:spcBef>
                        <a:buClr>
                          <a:schemeClr val="accent1"/>
                        </a:buClr>
                        <a:buSzTx/>
                        <a:buFont typeface="Wingdings" panose="05000000000000000000" pitchFamily="2" charset="2"/>
                        <a:buNone/>
                      </a:pPr>
                      <a:r>
                        <a:rPr lang="en-US" altLang="x-none" sz="700" b="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rPr>
                        <a:t>Quick descent button</a:t>
                      </a:r>
                      <a:endParaRPr lang="en-US" altLang="x-none" sz="700" b="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78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algn="ctr" eaLnBrk="1" fontAlgn="base" latinLnBrk="1" hangingPunct="1">
                        <a:lnSpc>
                          <a:spcPct val="120000"/>
                        </a:lnSpc>
                        <a:spcBef>
                          <a:spcPct val="20000"/>
                        </a:spcBef>
                        <a:buClr>
                          <a:schemeClr val="accent1"/>
                        </a:buClr>
                        <a:buSzTx/>
                        <a:buFont typeface="Wingdings" panose="05000000000000000000" pitchFamily="2" charset="2"/>
                        <a:buNone/>
                      </a:pPr>
                      <a:r>
                        <a:rPr lang="en-US" altLang="zh-CN" sz="700" baseline="0" dirty="0">
                          <a:latin typeface="微软雅黑" panose="020B0503020204020204" pitchFamily="34" charset="-122"/>
                          <a:ea typeface="微软雅黑" panose="020B0503020204020204" pitchFamily="34" charset="-122"/>
                          <a:sym typeface="楷体" panose="02010609060101010101" pitchFamily="49" charset="-122"/>
                        </a:rPr>
                        <a:t>1</a:t>
                      </a:r>
                      <a:endParaRPr lang="en-US" altLang="zh-CN" sz="700" baseline="0" dirty="0">
                        <a:latin typeface="微软雅黑" panose="020B0503020204020204" pitchFamily="34" charset="-122"/>
                        <a:ea typeface="微软雅黑" panose="020B0503020204020204" pitchFamily="34" charset="-122"/>
                        <a:sym typeface="楷体" panose="02010609060101010101" pitchFamily="49" charset="-122"/>
                      </a:endParaRPr>
                    </a:p>
                  </a:txBody>
                  <a:tcPr marL="39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algn="ctr" eaLnBrk="1" fontAlgn="base" latinLnBrk="1" hangingPunct="1">
                        <a:lnSpc>
                          <a:spcPct val="120000"/>
                        </a:lnSpc>
                        <a:spcBef>
                          <a:spcPct val="20000"/>
                        </a:spcBef>
                        <a:buClr>
                          <a:schemeClr val="accent1"/>
                        </a:buClr>
                        <a:buSzTx/>
                        <a:buFont typeface="Wingdings" panose="05000000000000000000" pitchFamily="2" charset="2"/>
                        <a:buNone/>
                      </a:pPr>
                      <a:endParaRPr lang="zh-CN" altLang="en-US" sz="700" baseline="0" dirty="0">
                        <a:latin typeface="微软雅黑" panose="020B0503020204020204" pitchFamily="34" charset="-122"/>
                        <a:ea typeface="微软雅黑" panose="020B0503020204020204" pitchFamily="34" charset="-122"/>
                        <a:sym typeface="楷体" panose="02010609060101010101" pitchFamily="49" charset="-122"/>
                      </a:endParaRPr>
                    </a:p>
                  </a:txBody>
                  <a:tcPr marL="39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r>
              <a:tr h="164465">
                <a:tc vMerge="1">
                  <a:tcPr/>
                </a:tc>
                <a:tc>
                  <a:txBody>
                    <a:bodyPr/>
                    <a:p>
                      <a:pPr marL="0" lvl="0" algn="ctr" eaLnBrk="1" fontAlgn="base" latinLnBrk="1" hangingPunct="1">
                        <a:lnSpc>
                          <a:spcPct val="120000"/>
                        </a:lnSpc>
                        <a:spcBef>
                          <a:spcPct val="20000"/>
                        </a:spcBef>
                        <a:buClr>
                          <a:schemeClr val="accent1"/>
                        </a:buClr>
                        <a:buSzTx/>
                        <a:buFont typeface="Wingdings" panose="05000000000000000000" pitchFamily="2" charset="2"/>
                        <a:buNone/>
                      </a:pPr>
                      <a:r>
                        <a:rPr lang="en-US" altLang="zh-CN" sz="700" baseline="0" dirty="0">
                          <a:latin typeface="微软雅黑" panose="020B0503020204020204" pitchFamily="34" charset="-122"/>
                          <a:ea typeface="微软雅黑" panose="020B0503020204020204" pitchFamily="34" charset="-122"/>
                          <a:sym typeface="楷体" panose="02010609060101010101" pitchFamily="49" charset="-122"/>
                        </a:rPr>
                        <a:t>30</a:t>
                      </a:r>
                      <a:endParaRPr lang="en-US" altLang="zh-CN" sz="700" baseline="0" dirty="0">
                        <a:latin typeface="微软雅黑" panose="020B0503020204020204" pitchFamily="34" charset="-122"/>
                        <a:ea typeface="微软雅黑" panose="020B0503020204020204" pitchFamily="34" charset="-122"/>
                        <a:sym typeface="楷体" panose="02010609060101010101" pitchFamily="49" charset="-122"/>
                      </a:endParaRPr>
                    </a:p>
                  </a:txBody>
                  <a:tcPr marL="19500" marR="195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algn="l" eaLnBrk="1" fontAlgn="base" latinLnBrk="1" hangingPunct="1">
                        <a:lnSpc>
                          <a:spcPct val="120000"/>
                        </a:lnSpc>
                        <a:spcBef>
                          <a:spcPct val="20000"/>
                        </a:spcBef>
                        <a:buClr>
                          <a:schemeClr val="accent1"/>
                        </a:buClr>
                        <a:buSzTx/>
                        <a:buFont typeface="Wingdings" panose="05000000000000000000" pitchFamily="2" charset="2"/>
                        <a:buNone/>
                      </a:pPr>
                      <a:r>
                        <a:rPr lang="en-US" altLang="x-none" sz="70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rPr>
                        <a:t>后侧护板</a:t>
                      </a:r>
                      <a:endParaRPr lang="en-US" altLang="x-none" sz="70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78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algn="l" eaLnBrk="1" fontAlgn="base" latinLnBrk="1" hangingPunct="1">
                        <a:lnSpc>
                          <a:spcPct val="120000"/>
                        </a:lnSpc>
                        <a:spcBef>
                          <a:spcPct val="20000"/>
                        </a:spcBef>
                        <a:buClr>
                          <a:schemeClr val="accent1"/>
                        </a:buClr>
                        <a:buSzTx/>
                        <a:buFont typeface="Wingdings" panose="05000000000000000000" pitchFamily="2" charset="2"/>
                        <a:buNone/>
                      </a:pPr>
                      <a:r>
                        <a:rPr lang="en-US" altLang="x-none" sz="70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rPr>
                        <a:t>Shield Cover Rear</a:t>
                      </a:r>
                      <a:endParaRPr lang="en-US" altLang="x-none" sz="70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78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algn="ctr" eaLnBrk="1" fontAlgn="base" latinLnBrk="1" hangingPunct="1">
                        <a:lnSpc>
                          <a:spcPct val="120000"/>
                        </a:lnSpc>
                        <a:spcBef>
                          <a:spcPct val="20000"/>
                        </a:spcBef>
                        <a:buClr>
                          <a:schemeClr val="accent1"/>
                        </a:buClr>
                        <a:buSzTx/>
                        <a:buFont typeface="Wingdings" panose="05000000000000000000" pitchFamily="2" charset="2"/>
                        <a:buNone/>
                      </a:pPr>
                      <a:r>
                        <a:rPr lang="en-US" altLang="zh-CN" sz="700" baseline="0" dirty="0">
                          <a:latin typeface="微软雅黑" panose="020B0503020204020204" pitchFamily="34" charset="-122"/>
                          <a:ea typeface="微软雅黑" panose="020B0503020204020204" pitchFamily="34" charset="-122"/>
                          <a:sym typeface="楷体" panose="02010609060101010101" pitchFamily="49" charset="-122"/>
                        </a:rPr>
                        <a:t>1</a:t>
                      </a:r>
                      <a:endParaRPr lang="en-US" altLang="zh-CN" sz="700" baseline="0" dirty="0">
                        <a:latin typeface="微软雅黑" panose="020B0503020204020204" pitchFamily="34" charset="-122"/>
                        <a:ea typeface="微软雅黑" panose="020B0503020204020204" pitchFamily="34" charset="-122"/>
                        <a:sym typeface="楷体" panose="02010609060101010101" pitchFamily="49" charset="-122"/>
                      </a:endParaRPr>
                    </a:p>
                  </a:txBody>
                  <a:tcPr marL="39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algn="ctr" eaLnBrk="1" fontAlgn="base" latinLnBrk="1" hangingPunct="1">
                        <a:lnSpc>
                          <a:spcPct val="120000"/>
                        </a:lnSpc>
                        <a:spcBef>
                          <a:spcPct val="20000"/>
                        </a:spcBef>
                        <a:buClr>
                          <a:schemeClr val="accent1"/>
                        </a:buClr>
                        <a:buSzTx/>
                        <a:buFont typeface="Wingdings" panose="05000000000000000000" pitchFamily="2" charset="2"/>
                        <a:buNone/>
                      </a:pPr>
                      <a:endParaRPr lang="zh-CN" altLang="en-US" sz="700" baseline="0" dirty="0">
                        <a:latin typeface="微软雅黑" panose="020B0503020204020204" pitchFamily="34" charset="-122"/>
                        <a:ea typeface="微软雅黑" panose="020B0503020204020204" pitchFamily="34" charset="-122"/>
                        <a:sym typeface="楷体" panose="02010609060101010101" pitchFamily="49" charset="-122"/>
                      </a:endParaRPr>
                    </a:p>
                  </a:txBody>
                  <a:tcPr marL="39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r>
              <a:tr h="164465">
                <a:tc vMerge="1">
                  <a:tcPr/>
                </a:tc>
                <a:tc>
                  <a:txBody>
                    <a:bodyPr/>
                    <a:p>
                      <a:pPr marL="0" lvl="0" algn="ctr" eaLnBrk="1" fontAlgn="base" latinLnBrk="1" hangingPunct="1">
                        <a:lnSpc>
                          <a:spcPct val="120000"/>
                        </a:lnSpc>
                        <a:spcBef>
                          <a:spcPct val="20000"/>
                        </a:spcBef>
                        <a:buClr>
                          <a:schemeClr val="accent1"/>
                        </a:buClr>
                        <a:buSzTx/>
                        <a:buFont typeface="Wingdings" panose="05000000000000000000" pitchFamily="2" charset="2"/>
                        <a:buNone/>
                      </a:pPr>
                      <a:r>
                        <a:rPr lang="en-US" altLang="zh-CN" sz="700" baseline="0" dirty="0">
                          <a:latin typeface="微软雅黑" panose="020B0503020204020204" pitchFamily="34" charset="-122"/>
                          <a:ea typeface="微软雅黑" panose="020B0503020204020204" pitchFamily="34" charset="-122"/>
                          <a:sym typeface="楷体" panose="02010609060101010101" pitchFamily="49" charset="-122"/>
                        </a:rPr>
                        <a:t>31</a:t>
                      </a:r>
                      <a:endParaRPr lang="en-US" altLang="zh-CN" sz="700" baseline="0" dirty="0">
                        <a:latin typeface="微软雅黑" panose="020B0503020204020204" pitchFamily="34" charset="-122"/>
                        <a:ea typeface="微软雅黑" panose="020B0503020204020204" pitchFamily="34" charset="-122"/>
                        <a:sym typeface="楷体" panose="02010609060101010101" pitchFamily="49" charset="-122"/>
                      </a:endParaRPr>
                    </a:p>
                  </a:txBody>
                  <a:tcPr marL="19500" marR="195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algn="l" eaLnBrk="1" fontAlgn="base" latinLnBrk="1" hangingPunct="1">
                        <a:lnSpc>
                          <a:spcPct val="120000"/>
                        </a:lnSpc>
                        <a:spcBef>
                          <a:spcPct val="20000"/>
                        </a:spcBef>
                        <a:buClr>
                          <a:schemeClr val="accent1"/>
                        </a:buClr>
                        <a:buSzTx/>
                        <a:buFont typeface="Wingdings" panose="05000000000000000000" pitchFamily="2" charset="2"/>
                        <a:buNone/>
                      </a:pPr>
                      <a:r>
                        <a:rPr lang="zh-CN" altLang="en-US" sz="700" baseline="0" dirty="0">
                          <a:latin typeface="微软雅黑" panose="020B0503020204020204" pitchFamily="34" charset="-122"/>
                          <a:ea typeface="微软雅黑" panose="020B0503020204020204" pitchFamily="34" charset="-122"/>
                          <a:sym typeface="楷体" panose="02010609060101010101" pitchFamily="49" charset="-122"/>
                        </a:rPr>
                        <a:t>扶手总成</a:t>
                      </a:r>
                      <a:endParaRPr lang="zh-CN" altLang="en-US" sz="700" baseline="0" dirty="0">
                        <a:latin typeface="微软雅黑" panose="020B0503020204020204" pitchFamily="34" charset="-122"/>
                        <a:ea typeface="微软雅黑" panose="020B0503020204020204" pitchFamily="34" charset="-122"/>
                        <a:sym typeface="楷体" panose="02010609060101010101" pitchFamily="49" charset="-122"/>
                      </a:endParaRPr>
                    </a:p>
                  </a:txBody>
                  <a:tcPr marL="78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algn="l" eaLnBrk="1" fontAlgn="base" latinLnBrk="1" hangingPunct="1">
                        <a:lnSpc>
                          <a:spcPct val="120000"/>
                        </a:lnSpc>
                        <a:spcBef>
                          <a:spcPct val="20000"/>
                        </a:spcBef>
                        <a:buClr>
                          <a:schemeClr val="accent1"/>
                        </a:buClr>
                        <a:buSzTx/>
                        <a:buFont typeface="Wingdings" panose="05000000000000000000" pitchFamily="2" charset="2"/>
                        <a:buNone/>
                      </a:pPr>
                      <a:r>
                        <a:rPr lang="en-US" altLang="zh-CN" sz="700" baseline="0" dirty="0">
                          <a:latin typeface="微软雅黑" panose="020B0503020204020204" pitchFamily="34" charset="-122"/>
                          <a:ea typeface="微软雅黑" panose="020B0503020204020204" pitchFamily="34" charset="-122"/>
                          <a:sym typeface="楷体" panose="02010609060101010101" pitchFamily="49" charset="-122"/>
                        </a:rPr>
                        <a:t>A/Rest Assy</a:t>
                      </a:r>
                      <a:endParaRPr lang="en-US" altLang="zh-CN" sz="700" baseline="0" dirty="0">
                        <a:latin typeface="微软雅黑" panose="020B0503020204020204" pitchFamily="34" charset="-122"/>
                        <a:ea typeface="微软雅黑" panose="020B0503020204020204" pitchFamily="34" charset="-122"/>
                        <a:sym typeface="楷体" panose="02010609060101010101" pitchFamily="49" charset="-122"/>
                      </a:endParaRPr>
                    </a:p>
                  </a:txBody>
                  <a:tcPr marL="78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algn="ctr" eaLnBrk="1" fontAlgn="base" latinLnBrk="1" hangingPunct="1">
                        <a:lnSpc>
                          <a:spcPct val="120000"/>
                        </a:lnSpc>
                        <a:spcBef>
                          <a:spcPct val="20000"/>
                        </a:spcBef>
                        <a:buClr>
                          <a:schemeClr val="accent1"/>
                        </a:buClr>
                        <a:buSzTx/>
                        <a:buFont typeface="Wingdings" panose="05000000000000000000" pitchFamily="2" charset="2"/>
                        <a:buNone/>
                      </a:pPr>
                      <a:r>
                        <a:rPr lang="en-US" altLang="zh-CN" sz="700" baseline="0" dirty="0">
                          <a:latin typeface="微软雅黑" panose="020B0503020204020204" pitchFamily="34" charset="-122"/>
                          <a:ea typeface="微软雅黑" panose="020B0503020204020204" pitchFamily="34" charset="-122"/>
                          <a:sym typeface="楷体" panose="02010609060101010101" pitchFamily="49" charset="-122"/>
                        </a:rPr>
                        <a:t>1/1</a:t>
                      </a:r>
                      <a:endParaRPr lang="en-US" altLang="zh-CN" sz="700" baseline="0" dirty="0">
                        <a:latin typeface="微软雅黑" panose="020B0503020204020204" pitchFamily="34" charset="-122"/>
                        <a:ea typeface="微软雅黑" panose="020B0503020204020204" pitchFamily="34" charset="-122"/>
                        <a:sym typeface="楷体" panose="02010609060101010101" pitchFamily="49" charset="-122"/>
                      </a:endParaRPr>
                    </a:p>
                  </a:txBody>
                  <a:tcPr marL="39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algn="ctr" eaLnBrk="1" fontAlgn="base" latinLnBrk="1" hangingPunct="1">
                        <a:lnSpc>
                          <a:spcPct val="120000"/>
                        </a:lnSpc>
                        <a:spcBef>
                          <a:spcPct val="20000"/>
                        </a:spcBef>
                        <a:buClr>
                          <a:schemeClr val="accent1"/>
                        </a:buClr>
                        <a:buSzTx/>
                        <a:buFont typeface="Wingdings" panose="05000000000000000000" pitchFamily="2" charset="2"/>
                        <a:buNone/>
                      </a:pPr>
                      <a:endParaRPr lang="zh-CN" altLang="en-US" sz="700" baseline="0" dirty="0">
                        <a:latin typeface="微软雅黑" panose="020B0503020204020204" pitchFamily="34" charset="-122"/>
                        <a:ea typeface="微软雅黑" panose="020B0503020204020204" pitchFamily="34" charset="-122"/>
                        <a:sym typeface="楷体" panose="02010609060101010101" pitchFamily="49" charset="-122"/>
                      </a:endParaRPr>
                    </a:p>
                  </a:txBody>
                  <a:tcPr marL="39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r>
              <a:tr h="164465">
                <a:tc vMerge="1">
                  <a:tcPr/>
                </a:tc>
                <a:tc>
                  <a:txBody>
                    <a:bodyPr/>
                    <a:p>
                      <a:pPr marL="0" lvl="0" algn="ctr" eaLnBrk="1" fontAlgn="base" latinLnBrk="1" hangingPunct="1">
                        <a:lnSpc>
                          <a:spcPct val="120000"/>
                        </a:lnSpc>
                        <a:spcBef>
                          <a:spcPct val="20000"/>
                        </a:spcBef>
                        <a:buClr>
                          <a:schemeClr val="accent1"/>
                        </a:buClr>
                        <a:buSzTx/>
                        <a:buFont typeface="Wingdings" panose="05000000000000000000" pitchFamily="2" charset="2"/>
                        <a:buNone/>
                      </a:pPr>
                      <a:r>
                        <a:rPr lang="en-US" sz="700" baseline="0" dirty="0">
                          <a:latin typeface="微软雅黑" panose="020B0503020204020204" pitchFamily="34" charset="-122"/>
                          <a:ea typeface="微软雅黑" panose="020B0503020204020204" pitchFamily="34" charset="-122"/>
                          <a:sym typeface="楷体" panose="02010609060101010101" pitchFamily="49" charset="-122"/>
                        </a:rPr>
                        <a:t>32</a:t>
                      </a:r>
                      <a:endParaRPr lang="en-US" sz="700" baseline="0" dirty="0">
                        <a:latin typeface="微软雅黑" panose="020B0503020204020204" pitchFamily="34" charset="-122"/>
                        <a:ea typeface="微软雅黑" panose="020B0503020204020204" pitchFamily="34" charset="-122"/>
                        <a:sym typeface="楷体" panose="02010609060101010101" pitchFamily="49" charset="-122"/>
                      </a:endParaRPr>
                    </a:p>
                  </a:txBody>
                  <a:tcPr marL="19500" marR="195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algn="l" eaLnBrk="1" fontAlgn="base" latinLnBrk="1" hangingPunct="1">
                        <a:lnSpc>
                          <a:spcPct val="120000"/>
                        </a:lnSpc>
                        <a:spcBef>
                          <a:spcPct val="20000"/>
                        </a:spcBef>
                        <a:buClr>
                          <a:schemeClr val="accent1"/>
                        </a:buClr>
                        <a:buSzTx/>
                        <a:buFont typeface="Wingdings" panose="05000000000000000000" pitchFamily="2" charset="2"/>
                        <a:buNone/>
                      </a:pPr>
                      <a:r>
                        <a:rPr lang="zh-CN" altLang="en-US" sz="700" baseline="0" dirty="0">
                          <a:latin typeface="微软雅黑" panose="020B0503020204020204" pitchFamily="34" charset="-122"/>
                          <a:ea typeface="微软雅黑" panose="020B0503020204020204" pitchFamily="34" charset="-122"/>
                          <a:sym typeface="楷体" panose="02010609060101010101" pitchFamily="49" charset="-122"/>
                        </a:rPr>
                        <a:t>安全带锁扣</a:t>
                      </a:r>
                      <a:endParaRPr lang="zh-CN" altLang="en-US" sz="700" baseline="0" dirty="0">
                        <a:latin typeface="微软雅黑" panose="020B0503020204020204" pitchFamily="34" charset="-122"/>
                        <a:ea typeface="微软雅黑" panose="020B0503020204020204" pitchFamily="34" charset="-122"/>
                        <a:sym typeface="楷体" panose="02010609060101010101" pitchFamily="49" charset="-122"/>
                      </a:endParaRPr>
                    </a:p>
                  </a:txBody>
                  <a:tcPr marL="78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indent="0" algn="l" eaLnBrk="1" fontAlgn="base" latinLnBrk="1" hangingPunct="1">
                        <a:lnSpc>
                          <a:spcPct val="120000"/>
                        </a:lnSpc>
                        <a:spcBef>
                          <a:spcPct val="20000"/>
                        </a:spcBef>
                        <a:spcAft>
                          <a:spcPct val="0"/>
                        </a:spcAft>
                        <a:buClr>
                          <a:schemeClr val="accent1"/>
                        </a:buClr>
                        <a:buFont typeface="Wingdings" panose="05000000000000000000" pitchFamily="2" charset="2"/>
                        <a:buNone/>
                      </a:pPr>
                      <a:r>
                        <a:rPr lang="en-US" altLang="x-none" sz="70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rPr>
                        <a:t>Seat belt buckle</a:t>
                      </a:r>
                      <a:endParaRPr lang="en-US" altLang="x-none" sz="70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78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algn="ctr" eaLnBrk="1" fontAlgn="base" latinLnBrk="1" hangingPunct="1">
                        <a:lnSpc>
                          <a:spcPct val="120000"/>
                        </a:lnSpc>
                        <a:spcBef>
                          <a:spcPct val="20000"/>
                        </a:spcBef>
                        <a:buClr>
                          <a:schemeClr val="accent1"/>
                        </a:buClr>
                        <a:buSzTx/>
                        <a:buFont typeface="Wingdings" panose="05000000000000000000" pitchFamily="2" charset="2"/>
                        <a:buNone/>
                      </a:pPr>
                      <a:r>
                        <a:rPr lang="en-US" altLang="zh-CN" sz="700" baseline="0" dirty="0">
                          <a:latin typeface="微软雅黑" panose="020B0503020204020204" pitchFamily="34" charset="-122"/>
                          <a:ea typeface="微软雅黑" panose="020B0503020204020204" pitchFamily="34" charset="-122"/>
                          <a:sym typeface="楷体" panose="02010609060101010101" pitchFamily="49" charset="-122"/>
                        </a:rPr>
                        <a:t>1</a:t>
                      </a:r>
                      <a:endParaRPr lang="en-US" altLang="zh-CN" sz="700" baseline="0" dirty="0">
                        <a:latin typeface="微软雅黑" panose="020B0503020204020204" pitchFamily="34" charset="-122"/>
                        <a:ea typeface="微软雅黑" panose="020B0503020204020204" pitchFamily="34" charset="-122"/>
                        <a:sym typeface="楷体" panose="02010609060101010101" pitchFamily="49" charset="-122"/>
                      </a:endParaRPr>
                    </a:p>
                  </a:txBody>
                  <a:tcPr marL="39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algn="ctr" eaLnBrk="1" fontAlgn="base" latinLnBrk="1" hangingPunct="1">
                        <a:lnSpc>
                          <a:spcPct val="120000"/>
                        </a:lnSpc>
                        <a:spcBef>
                          <a:spcPct val="20000"/>
                        </a:spcBef>
                        <a:buClr>
                          <a:schemeClr val="accent1"/>
                        </a:buClr>
                        <a:buSzTx/>
                        <a:buFont typeface="Wingdings" panose="05000000000000000000" pitchFamily="2" charset="2"/>
                        <a:buNone/>
                      </a:pPr>
                      <a:endParaRPr lang="zh-CN" altLang="en-US" sz="700" baseline="0" dirty="0">
                        <a:latin typeface="微软雅黑" panose="020B0503020204020204" pitchFamily="34" charset="-122"/>
                        <a:ea typeface="微软雅黑" panose="020B0503020204020204" pitchFamily="34" charset="-122"/>
                        <a:sym typeface="楷体" panose="02010609060101010101" pitchFamily="49" charset="-122"/>
                      </a:endParaRPr>
                    </a:p>
                  </a:txBody>
                  <a:tcPr marL="39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r>
              <a:tr h="164465">
                <a:tc vMerge="1">
                  <a:tcP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B w="9525" cap="flat" cmpd="sng">
                      <a:solidFill>
                        <a:srgbClr val="A5A5A5"/>
                      </a:solidFill>
                      <a:prstDash val="solid"/>
                      <a:bevel/>
                      <a:headEnd type="none" w="med" len="med"/>
                      <a:tailEnd type="none" w="med" len="med"/>
                    </a:lnB>
                  </a:tcPr>
                </a:tc>
                <a:tc>
                  <a:txBody>
                    <a:bodyPr/>
                    <a:p>
                      <a:pPr marL="0" lvl="0" algn="ctr" eaLnBrk="1" fontAlgn="base" latinLnBrk="1" hangingPunct="1">
                        <a:lnSpc>
                          <a:spcPct val="120000"/>
                        </a:lnSpc>
                        <a:spcBef>
                          <a:spcPct val="20000"/>
                        </a:spcBef>
                        <a:buClr>
                          <a:schemeClr val="accent1"/>
                        </a:buClr>
                        <a:buSzTx/>
                        <a:buFont typeface="Wingdings" panose="05000000000000000000" pitchFamily="2" charset="2"/>
                        <a:buNone/>
                      </a:pPr>
                      <a:r>
                        <a:rPr lang="en-US" sz="700" baseline="0" dirty="0">
                          <a:latin typeface="微软雅黑" panose="020B0503020204020204" pitchFamily="34" charset="-122"/>
                          <a:ea typeface="微软雅黑" panose="020B0503020204020204" pitchFamily="34" charset="-122"/>
                          <a:sym typeface="楷体" panose="02010609060101010101" pitchFamily="49" charset="-122"/>
                        </a:rPr>
                        <a:t>33</a:t>
                      </a:r>
                      <a:endParaRPr lang="en-US" sz="700" baseline="0" dirty="0">
                        <a:latin typeface="微软雅黑" panose="020B0503020204020204" pitchFamily="34" charset="-122"/>
                        <a:ea typeface="微软雅黑" panose="020B0503020204020204" pitchFamily="34" charset="-122"/>
                        <a:sym typeface="楷体" panose="02010609060101010101" pitchFamily="49" charset="-122"/>
                      </a:endParaRPr>
                    </a:p>
                  </a:txBody>
                  <a:tcPr marL="19500" marR="195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algn="l" eaLnBrk="1" fontAlgn="base" latinLnBrk="1" hangingPunct="1">
                        <a:lnSpc>
                          <a:spcPct val="120000"/>
                        </a:lnSpc>
                        <a:spcBef>
                          <a:spcPct val="20000"/>
                        </a:spcBef>
                        <a:buClr>
                          <a:schemeClr val="accent1"/>
                        </a:buClr>
                        <a:buSzTx/>
                        <a:buFont typeface="Wingdings" panose="05000000000000000000" pitchFamily="2" charset="2"/>
                        <a:buNone/>
                      </a:pPr>
                      <a:r>
                        <a:rPr lang="zh-CN" altLang="en-US" sz="700" baseline="0" dirty="0">
                          <a:latin typeface="微软雅黑" panose="020B0503020204020204" pitchFamily="34" charset="-122"/>
                          <a:ea typeface="微软雅黑" panose="020B0503020204020204" pitchFamily="34" charset="-122"/>
                          <a:sym typeface="楷体" panose="02010609060101010101" pitchFamily="49" charset="-122"/>
                        </a:rPr>
                        <a:t>加热线束</a:t>
                      </a:r>
                      <a:endParaRPr lang="zh-CN" altLang="en-US" sz="700" baseline="0" dirty="0">
                        <a:latin typeface="微软雅黑" panose="020B0503020204020204" pitchFamily="34" charset="-122"/>
                        <a:ea typeface="微软雅黑" panose="020B0503020204020204" pitchFamily="34" charset="-122"/>
                        <a:sym typeface="楷体" panose="02010609060101010101" pitchFamily="49" charset="-122"/>
                      </a:endParaRPr>
                    </a:p>
                  </a:txBody>
                  <a:tcPr marL="78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algn="l" eaLnBrk="1" fontAlgn="base" latinLnBrk="1" hangingPunct="1">
                        <a:lnSpc>
                          <a:spcPct val="120000"/>
                        </a:lnSpc>
                        <a:spcBef>
                          <a:spcPct val="20000"/>
                        </a:spcBef>
                        <a:buClr>
                          <a:schemeClr val="accent1"/>
                        </a:buClr>
                        <a:buSzTx/>
                        <a:buFont typeface="Wingdings" panose="05000000000000000000" pitchFamily="2" charset="2"/>
                        <a:buNone/>
                      </a:pPr>
                      <a:r>
                        <a:rPr lang="zh-CN" altLang="en-US" sz="700" dirty="0">
                          <a:latin typeface="微软雅黑" panose="020B0503020204020204" pitchFamily="34" charset="-122"/>
                          <a:ea typeface="微软雅黑" panose="020B0503020204020204" pitchFamily="34" charset="-122"/>
                          <a:sym typeface="楷体" panose="02010609060101010101" pitchFamily="49" charset="-122"/>
                        </a:rPr>
                        <a:t>Heater Wire</a:t>
                      </a:r>
                      <a:endParaRPr lang="zh-CN" altLang="en-US" sz="700" baseline="0" dirty="0">
                        <a:latin typeface="微软雅黑" panose="020B0503020204020204" pitchFamily="34" charset="-122"/>
                        <a:ea typeface="微软雅黑" panose="020B0503020204020204" pitchFamily="34" charset="-122"/>
                        <a:sym typeface="楷体" panose="02010609060101010101" pitchFamily="49" charset="-122"/>
                      </a:endParaRPr>
                    </a:p>
                  </a:txBody>
                  <a:tcPr marL="78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algn="ctr" eaLnBrk="1" fontAlgn="base" latinLnBrk="1" hangingPunct="1">
                        <a:lnSpc>
                          <a:spcPct val="120000"/>
                        </a:lnSpc>
                        <a:spcBef>
                          <a:spcPct val="20000"/>
                        </a:spcBef>
                        <a:buClr>
                          <a:schemeClr val="accent1"/>
                        </a:buClr>
                        <a:buSzTx/>
                        <a:buFont typeface="Wingdings" panose="05000000000000000000" pitchFamily="2" charset="2"/>
                        <a:buNone/>
                      </a:pPr>
                      <a:r>
                        <a:rPr lang="en-US" altLang="zh-CN" sz="700" baseline="0" dirty="0">
                          <a:latin typeface="微软雅黑" panose="020B0503020204020204" pitchFamily="34" charset="-122"/>
                          <a:ea typeface="微软雅黑" panose="020B0503020204020204" pitchFamily="34" charset="-122"/>
                          <a:sym typeface="楷体" panose="02010609060101010101" pitchFamily="49" charset="-122"/>
                        </a:rPr>
                        <a:t>1</a:t>
                      </a:r>
                      <a:endParaRPr lang="en-US" altLang="zh-CN" sz="700" baseline="0" dirty="0">
                        <a:latin typeface="微软雅黑" panose="020B0503020204020204" pitchFamily="34" charset="-122"/>
                        <a:ea typeface="微软雅黑" panose="020B0503020204020204" pitchFamily="34" charset="-122"/>
                        <a:sym typeface="楷体" panose="02010609060101010101" pitchFamily="49" charset="-122"/>
                      </a:endParaRPr>
                    </a:p>
                  </a:txBody>
                  <a:tcPr marL="39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algn="ctr" eaLnBrk="1" fontAlgn="base" latinLnBrk="1" hangingPunct="1">
                        <a:lnSpc>
                          <a:spcPct val="120000"/>
                        </a:lnSpc>
                        <a:spcBef>
                          <a:spcPct val="20000"/>
                        </a:spcBef>
                        <a:buClr>
                          <a:schemeClr val="accent1"/>
                        </a:buClr>
                        <a:buSzTx/>
                        <a:buFont typeface="Wingdings" panose="05000000000000000000" pitchFamily="2" charset="2"/>
                        <a:buNone/>
                      </a:pPr>
                      <a:endParaRPr lang="zh-CN" altLang="en-US" sz="700" baseline="0" dirty="0">
                        <a:latin typeface="微软雅黑" panose="020B0503020204020204" pitchFamily="34" charset="-122"/>
                        <a:ea typeface="微软雅黑" panose="020B0503020204020204" pitchFamily="34" charset="-122"/>
                        <a:sym typeface="楷体" panose="02010609060101010101" pitchFamily="49" charset="-122"/>
                      </a:endParaRPr>
                    </a:p>
                  </a:txBody>
                  <a:tcPr marL="39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r>
            </a:tbl>
          </a:graphicData>
        </a:graphic>
      </p:graphicFrame>
      <p:pic>
        <p:nvPicPr>
          <p:cNvPr id="153" name="图片 152"/>
          <p:cNvPicPr>
            <a:picLocks noChangeAspect="1"/>
          </p:cNvPicPr>
          <p:nvPr/>
        </p:nvPicPr>
        <p:blipFill>
          <a:blip r:embed="rId4">
            <a:clrChange>
              <a:clrFrom>
                <a:srgbClr val="FFFFFF">
                  <a:alpha val="100000"/>
                </a:srgbClr>
              </a:clrFrom>
              <a:clrTo>
                <a:srgbClr val="FFFFFF">
                  <a:alpha val="100000"/>
                  <a:alpha val="0"/>
                </a:srgbClr>
              </a:clrTo>
            </a:clrChange>
          </a:blip>
          <a:stretch>
            <a:fillRect/>
          </a:stretch>
        </p:blipFill>
        <p:spPr>
          <a:xfrm>
            <a:off x="4411345" y="4208145"/>
            <a:ext cx="1104265" cy="878840"/>
          </a:xfrm>
          <a:prstGeom prst="rect">
            <a:avLst/>
          </a:prstGeom>
        </p:spPr>
      </p:pic>
      <p:pic>
        <p:nvPicPr>
          <p:cNvPr id="141" name="图片 140"/>
          <p:cNvPicPr>
            <a:picLocks noChangeAspect="1"/>
          </p:cNvPicPr>
          <p:nvPr/>
        </p:nvPicPr>
        <p:blipFill>
          <a:blip r:embed="rId5">
            <a:clrChange>
              <a:clrFrom>
                <a:srgbClr val="FFFFFF">
                  <a:alpha val="100000"/>
                </a:srgbClr>
              </a:clrFrom>
              <a:clrTo>
                <a:srgbClr val="FFFFFF">
                  <a:alpha val="100000"/>
                  <a:alpha val="0"/>
                </a:srgbClr>
              </a:clrTo>
            </a:clrChange>
          </a:blip>
          <a:stretch>
            <a:fillRect/>
          </a:stretch>
        </p:blipFill>
        <p:spPr>
          <a:xfrm>
            <a:off x="747395" y="4358005"/>
            <a:ext cx="896620" cy="496570"/>
          </a:xfrm>
          <a:prstGeom prst="rect">
            <a:avLst/>
          </a:prstGeom>
        </p:spPr>
      </p:pic>
      <p:sp>
        <p:nvSpPr>
          <p:cNvPr id="10" name="TextBox 13"/>
          <p:cNvSpPr txBox="1"/>
          <p:nvPr/>
        </p:nvSpPr>
        <p:spPr>
          <a:xfrm>
            <a:off x="839470" y="332740"/>
            <a:ext cx="7505700" cy="368300"/>
          </a:xfrm>
          <a:prstGeom prst="rect">
            <a:avLst/>
          </a:prstGeom>
          <a:noFill/>
        </p:spPr>
        <p:txBody>
          <a:bodyPr wrap="square" rtlCol="0">
            <a:spAutoFit/>
            <a:scene3d>
              <a:camera prst="orthographicFront"/>
              <a:lightRig rig="threePt" dir="t"/>
            </a:scene3d>
            <a:sp3d contourW="12700"/>
          </a:bodyPr>
          <a:lstStyle>
            <a:defPPr>
              <a:defRPr lang="en-US"/>
            </a:defPPr>
            <a:lvl1pPr>
              <a:defRPr b="1" spc="282">
                <a:solidFill>
                  <a:schemeClr val="tx1">
                    <a:lumMod val="50000"/>
                    <a:lumOff val="50000"/>
                  </a:schemeClr>
                </a:solidFill>
                <a:latin typeface="微软雅黑" panose="020B0503020204020204" pitchFamily="34" charset="-122"/>
                <a:ea typeface="微软雅黑" panose="020B0503020204020204" pitchFamily="34" charset="-122"/>
              </a:defRPr>
            </a:lvl1pPr>
          </a:lstStyle>
          <a:p>
            <a:pPr lvl="0" algn="l">
              <a:buClrTx/>
              <a:buSzTx/>
            </a:pPr>
            <a:r>
              <a:rPr lang="en-US" altLang="zh-CN" sz="2400" dirty="0">
                <a:solidFill>
                  <a:srgbClr val="000000"/>
                </a:solidFill>
                <a:latin typeface="楷体" panose="02010609060101010101" pitchFamily="49" charset="-122"/>
                <a:ea typeface="楷体" panose="02010609060101010101" pitchFamily="49" charset="-122"/>
                <a:sym typeface="楷体" panose="02010609060101010101" pitchFamily="49" charset="-122"/>
              </a:rPr>
              <a:t>⑦</a:t>
            </a:r>
            <a:r>
              <a:rPr lang="en-US" altLang="zh-CN" sz="2400" dirty="0">
                <a:solidFill>
                  <a:srgbClr val="000000"/>
                </a:solidFill>
                <a:latin typeface="楷体" panose="02010609060101010101" pitchFamily="49" charset="-122"/>
                <a:ea typeface="楷体" panose="02010609060101010101" pitchFamily="49" charset="-122"/>
                <a:sym typeface="+mn-ea"/>
              </a:rPr>
              <a:t>主驾座椅总成爆炸图</a:t>
            </a:r>
            <a:r>
              <a:rPr lang="en-US" altLang="zh-CN" sz="2400" dirty="0">
                <a:solidFill>
                  <a:srgbClr val="000000"/>
                </a:solidFill>
                <a:latin typeface="楷体" panose="02010609060101010101" pitchFamily="49" charset="-122"/>
                <a:ea typeface="楷体" panose="02010609060101010101" pitchFamily="49" charset="-122"/>
                <a:sym typeface="+mn-ea"/>
              </a:rPr>
              <a:t>-</a:t>
            </a:r>
            <a:r>
              <a:rPr lang="en-US" altLang="zh-CN" sz="2400" dirty="0">
                <a:solidFill>
                  <a:srgbClr val="000000"/>
                </a:solidFill>
                <a:latin typeface="楷体" panose="02010609060101010101" pitchFamily="49" charset="-122"/>
                <a:ea typeface="楷体" panose="02010609060101010101" pitchFamily="49" charset="-122"/>
                <a:sym typeface="+mn-ea"/>
              </a:rPr>
              <a:t>高配（</a:t>
            </a:r>
            <a:r>
              <a:rPr lang="en-US" altLang="zh-CN" sz="2400" dirty="0">
                <a:solidFill>
                  <a:srgbClr val="000000"/>
                </a:solidFill>
                <a:latin typeface="楷体" panose="02010609060101010101" pitchFamily="49" charset="-122"/>
                <a:ea typeface="楷体" panose="02010609060101010101" pitchFamily="49" charset="-122"/>
                <a:sym typeface="+mn-ea"/>
              </a:rPr>
              <a:t>A9609109720</a:t>
            </a:r>
            <a:r>
              <a:rPr lang="en-US" altLang="zh-CN" sz="2400" dirty="0">
                <a:solidFill>
                  <a:srgbClr val="000000"/>
                </a:solidFill>
                <a:latin typeface="楷体" panose="02010609060101010101" pitchFamily="49" charset="-122"/>
                <a:ea typeface="楷体" panose="02010609060101010101" pitchFamily="49" charset="-122"/>
                <a:sym typeface="+mn-ea"/>
              </a:rPr>
              <a:t>）</a:t>
            </a:r>
            <a:endParaRPr lang="en-US" altLang="zh-CN" sz="2400" dirty="0">
              <a:solidFill>
                <a:srgbClr val="000000"/>
              </a:solidFill>
              <a:latin typeface="楷体" panose="02010609060101010101" pitchFamily="49" charset="-122"/>
              <a:ea typeface="楷体" panose="02010609060101010101" pitchFamily="49" charset="-122"/>
              <a:sym typeface="+mn-ea"/>
            </a:endParaRPr>
          </a:p>
        </p:txBody>
      </p:sp>
      <p:grpSp>
        <p:nvGrpSpPr>
          <p:cNvPr id="23" name="组合 22"/>
          <p:cNvGrpSpPr/>
          <p:nvPr/>
        </p:nvGrpSpPr>
        <p:grpSpPr>
          <a:xfrm>
            <a:off x="1375410" y="1329690"/>
            <a:ext cx="169545" cy="464461"/>
            <a:chOff x="1848" y="4685"/>
            <a:chExt cx="267" cy="733"/>
          </a:xfrm>
        </p:grpSpPr>
        <p:sp>
          <p:nvSpPr>
            <p:cNvPr id="24" name="Line 188"/>
            <p:cNvSpPr/>
            <p:nvPr/>
          </p:nvSpPr>
          <p:spPr>
            <a:xfrm flipH="1">
              <a:off x="1944" y="4935"/>
              <a:ext cx="49" cy="483"/>
            </a:xfrm>
            <a:prstGeom prst="line">
              <a:avLst/>
            </a:prstGeom>
            <a:ln w="9525" cap="flat" cmpd="sng">
              <a:solidFill>
                <a:srgbClr val="000000"/>
              </a:solidFill>
              <a:prstDash val="solid"/>
              <a:bevel/>
              <a:headEnd type="none" w="med" len="med"/>
              <a:tailEnd type="triangle" w="sm" len="med"/>
            </a:ln>
          </p:spPr>
        </p:sp>
        <p:sp>
          <p:nvSpPr>
            <p:cNvPr id="25" name="Oval 192"/>
            <p:cNvSpPr>
              <a:spLocks noChangeAspect="1"/>
            </p:cNvSpPr>
            <p:nvPr/>
          </p:nvSpPr>
          <p:spPr>
            <a:xfrm>
              <a:off x="1848" y="4685"/>
              <a:ext cx="267" cy="250"/>
            </a:xfrm>
            <a:prstGeom prst="ellipse">
              <a:avLst/>
            </a:prstGeom>
            <a:noFill/>
            <a:ln w="9525" cap="flat" cmpd="sng">
              <a:solidFill>
                <a:schemeClr val="tx1"/>
              </a:solidFill>
              <a:prstDash val="solid"/>
              <a:bevel/>
              <a:headEnd type="none" w="med" len="med"/>
              <a:tailEnd type="none" w="med" len="med"/>
            </a:ln>
          </p:spPr>
          <p:txBody>
            <a:bodyPr wrap="none" anchor="ctr" anchorCtr="0"/>
            <a:p>
              <a:pPr algn="ctr" latinLnBrk="1"/>
              <a:r>
                <a:rPr lang="en-US" altLang="zh-CN" sz="800" dirty="0">
                  <a:solidFill>
                    <a:srgbClr val="000000"/>
                  </a:solidFill>
                  <a:latin typeface="楷体" panose="02010609060101010101" pitchFamily="49" charset="-122"/>
                  <a:ea typeface="楷体" panose="02010609060101010101" pitchFamily="49" charset="-122"/>
                  <a:sym typeface="楷体" panose="02010609060101010101" pitchFamily="49" charset="-122"/>
                </a:rPr>
                <a:t>2</a:t>
              </a:r>
              <a:endParaRPr lang="en-US" altLang="zh-CN" sz="800"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p:txBody>
        </p:sp>
      </p:grpSp>
      <p:grpSp>
        <p:nvGrpSpPr>
          <p:cNvPr id="26" name="组合 25"/>
          <p:cNvGrpSpPr/>
          <p:nvPr/>
        </p:nvGrpSpPr>
        <p:grpSpPr>
          <a:xfrm>
            <a:off x="2107248" y="1329373"/>
            <a:ext cx="169862" cy="384380"/>
            <a:chOff x="1848" y="4685"/>
            <a:chExt cx="267" cy="605"/>
          </a:xfrm>
        </p:grpSpPr>
        <p:sp>
          <p:nvSpPr>
            <p:cNvPr id="27" name="Line 188"/>
            <p:cNvSpPr/>
            <p:nvPr/>
          </p:nvSpPr>
          <p:spPr>
            <a:xfrm flipH="1">
              <a:off x="1926" y="4935"/>
              <a:ext cx="67" cy="355"/>
            </a:xfrm>
            <a:prstGeom prst="line">
              <a:avLst/>
            </a:prstGeom>
            <a:ln w="9525" cap="flat" cmpd="sng">
              <a:solidFill>
                <a:srgbClr val="000000"/>
              </a:solidFill>
              <a:prstDash val="solid"/>
              <a:bevel/>
              <a:headEnd type="none" w="med" len="med"/>
              <a:tailEnd type="triangle" w="sm" len="med"/>
            </a:ln>
          </p:spPr>
        </p:sp>
        <p:sp>
          <p:nvSpPr>
            <p:cNvPr id="28" name="Oval 192"/>
            <p:cNvSpPr>
              <a:spLocks noChangeAspect="1"/>
            </p:cNvSpPr>
            <p:nvPr/>
          </p:nvSpPr>
          <p:spPr>
            <a:xfrm>
              <a:off x="1848" y="4685"/>
              <a:ext cx="267" cy="250"/>
            </a:xfrm>
            <a:prstGeom prst="ellipse">
              <a:avLst/>
            </a:prstGeom>
            <a:noFill/>
            <a:ln w="9525" cap="flat" cmpd="sng">
              <a:solidFill>
                <a:schemeClr val="tx1"/>
              </a:solidFill>
              <a:prstDash val="solid"/>
              <a:bevel/>
              <a:headEnd type="none" w="med" len="med"/>
              <a:tailEnd type="none" w="med" len="med"/>
            </a:ln>
          </p:spPr>
          <p:txBody>
            <a:bodyPr wrap="none" anchor="ctr" anchorCtr="0"/>
            <a:p>
              <a:pPr algn="ctr" latinLnBrk="1"/>
              <a:r>
                <a:rPr lang="en-US" altLang="zh-CN" sz="800" dirty="0">
                  <a:solidFill>
                    <a:srgbClr val="000000"/>
                  </a:solidFill>
                  <a:latin typeface="楷体" panose="02010609060101010101" pitchFamily="49" charset="-122"/>
                  <a:ea typeface="楷体" panose="02010609060101010101" pitchFamily="49" charset="-122"/>
                  <a:sym typeface="楷体" panose="02010609060101010101" pitchFamily="49" charset="-122"/>
                </a:rPr>
                <a:t>3</a:t>
              </a:r>
              <a:endParaRPr lang="en-US" altLang="zh-CN" sz="800"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p:txBody>
        </p:sp>
      </p:grpSp>
      <p:grpSp>
        <p:nvGrpSpPr>
          <p:cNvPr id="30" name="组合 29"/>
          <p:cNvGrpSpPr/>
          <p:nvPr/>
        </p:nvGrpSpPr>
        <p:grpSpPr>
          <a:xfrm>
            <a:off x="2810193" y="1268413"/>
            <a:ext cx="169862" cy="391368"/>
            <a:chOff x="1848" y="4685"/>
            <a:chExt cx="267" cy="616"/>
          </a:xfrm>
        </p:grpSpPr>
        <p:sp>
          <p:nvSpPr>
            <p:cNvPr id="31" name="Line 188"/>
            <p:cNvSpPr/>
            <p:nvPr/>
          </p:nvSpPr>
          <p:spPr>
            <a:xfrm flipH="1">
              <a:off x="1991" y="4935"/>
              <a:ext cx="2" cy="366"/>
            </a:xfrm>
            <a:prstGeom prst="line">
              <a:avLst/>
            </a:prstGeom>
            <a:ln w="9525" cap="flat" cmpd="sng">
              <a:solidFill>
                <a:srgbClr val="000000"/>
              </a:solidFill>
              <a:prstDash val="solid"/>
              <a:bevel/>
              <a:headEnd type="none" w="med" len="med"/>
              <a:tailEnd type="triangle" w="sm" len="med"/>
            </a:ln>
          </p:spPr>
        </p:sp>
        <p:sp>
          <p:nvSpPr>
            <p:cNvPr id="32" name="Oval 192"/>
            <p:cNvSpPr>
              <a:spLocks noChangeAspect="1"/>
            </p:cNvSpPr>
            <p:nvPr/>
          </p:nvSpPr>
          <p:spPr>
            <a:xfrm>
              <a:off x="1848" y="4685"/>
              <a:ext cx="267" cy="250"/>
            </a:xfrm>
            <a:prstGeom prst="ellipse">
              <a:avLst/>
            </a:prstGeom>
            <a:noFill/>
            <a:ln w="9525" cap="flat" cmpd="sng">
              <a:solidFill>
                <a:schemeClr val="tx1"/>
              </a:solidFill>
              <a:prstDash val="solid"/>
              <a:bevel/>
              <a:headEnd type="none" w="med" len="med"/>
              <a:tailEnd type="none" w="med" len="med"/>
            </a:ln>
          </p:spPr>
          <p:txBody>
            <a:bodyPr wrap="none" anchor="ctr" anchorCtr="0"/>
            <a:p>
              <a:pPr algn="ctr" latinLnBrk="1"/>
              <a:r>
                <a:rPr lang="en-US" altLang="zh-CN" sz="800" dirty="0">
                  <a:solidFill>
                    <a:srgbClr val="000000"/>
                  </a:solidFill>
                  <a:latin typeface="楷体" panose="02010609060101010101" pitchFamily="49" charset="-122"/>
                  <a:ea typeface="楷体" panose="02010609060101010101" pitchFamily="49" charset="-122"/>
                  <a:sym typeface="楷体" panose="02010609060101010101" pitchFamily="49" charset="-122"/>
                </a:rPr>
                <a:t>4</a:t>
              </a:r>
              <a:endParaRPr lang="en-US" altLang="zh-CN" sz="800"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p:txBody>
        </p:sp>
      </p:grpSp>
      <p:grpSp>
        <p:nvGrpSpPr>
          <p:cNvPr id="33" name="组合 32"/>
          <p:cNvGrpSpPr/>
          <p:nvPr/>
        </p:nvGrpSpPr>
        <p:grpSpPr>
          <a:xfrm>
            <a:off x="5926138" y="1713548"/>
            <a:ext cx="169862" cy="391368"/>
            <a:chOff x="1848" y="4685"/>
            <a:chExt cx="267" cy="616"/>
          </a:xfrm>
        </p:grpSpPr>
        <p:sp>
          <p:nvSpPr>
            <p:cNvPr id="34" name="Line 188"/>
            <p:cNvSpPr/>
            <p:nvPr/>
          </p:nvSpPr>
          <p:spPr>
            <a:xfrm flipH="1">
              <a:off x="1991" y="4935"/>
              <a:ext cx="2" cy="366"/>
            </a:xfrm>
            <a:prstGeom prst="line">
              <a:avLst/>
            </a:prstGeom>
            <a:ln w="9525" cap="flat" cmpd="sng">
              <a:solidFill>
                <a:srgbClr val="000000"/>
              </a:solidFill>
              <a:prstDash val="solid"/>
              <a:bevel/>
              <a:headEnd type="none" w="med" len="med"/>
              <a:tailEnd type="triangle" w="sm" len="med"/>
            </a:ln>
          </p:spPr>
        </p:sp>
        <p:sp>
          <p:nvSpPr>
            <p:cNvPr id="35" name="Oval 192"/>
            <p:cNvSpPr>
              <a:spLocks noChangeAspect="1"/>
            </p:cNvSpPr>
            <p:nvPr/>
          </p:nvSpPr>
          <p:spPr>
            <a:xfrm>
              <a:off x="1848" y="4685"/>
              <a:ext cx="267" cy="250"/>
            </a:xfrm>
            <a:prstGeom prst="ellipse">
              <a:avLst/>
            </a:prstGeom>
            <a:noFill/>
            <a:ln w="9525" cap="flat" cmpd="sng">
              <a:solidFill>
                <a:schemeClr val="tx1"/>
              </a:solidFill>
              <a:prstDash val="solid"/>
              <a:bevel/>
              <a:headEnd type="none" w="med" len="med"/>
              <a:tailEnd type="none" w="med" len="med"/>
            </a:ln>
          </p:spPr>
          <p:txBody>
            <a:bodyPr wrap="none" anchor="ctr" anchorCtr="0"/>
            <a:p>
              <a:pPr algn="ctr" latinLnBrk="1"/>
              <a:r>
                <a:rPr lang="en-US" altLang="zh-CN" sz="800" dirty="0">
                  <a:solidFill>
                    <a:srgbClr val="000000"/>
                  </a:solidFill>
                  <a:latin typeface="楷体" panose="02010609060101010101" pitchFamily="49" charset="-122"/>
                  <a:ea typeface="楷体" panose="02010609060101010101" pitchFamily="49" charset="-122"/>
                  <a:sym typeface="楷体" panose="02010609060101010101" pitchFamily="49" charset="-122"/>
                </a:rPr>
                <a:t>9</a:t>
              </a:r>
              <a:endParaRPr lang="en-US" altLang="zh-CN" sz="800"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p:txBody>
        </p:sp>
      </p:grpSp>
      <p:grpSp>
        <p:nvGrpSpPr>
          <p:cNvPr id="36" name="组合 35"/>
          <p:cNvGrpSpPr/>
          <p:nvPr/>
        </p:nvGrpSpPr>
        <p:grpSpPr>
          <a:xfrm>
            <a:off x="6209348" y="1554798"/>
            <a:ext cx="169862" cy="391368"/>
            <a:chOff x="1848" y="4685"/>
            <a:chExt cx="267" cy="616"/>
          </a:xfrm>
        </p:grpSpPr>
        <p:sp>
          <p:nvSpPr>
            <p:cNvPr id="37" name="Line 188"/>
            <p:cNvSpPr/>
            <p:nvPr/>
          </p:nvSpPr>
          <p:spPr>
            <a:xfrm flipH="1">
              <a:off x="1991" y="4935"/>
              <a:ext cx="2" cy="366"/>
            </a:xfrm>
            <a:prstGeom prst="line">
              <a:avLst/>
            </a:prstGeom>
            <a:ln w="9525" cap="flat" cmpd="sng">
              <a:solidFill>
                <a:srgbClr val="000000"/>
              </a:solidFill>
              <a:prstDash val="solid"/>
              <a:bevel/>
              <a:headEnd type="none" w="med" len="med"/>
              <a:tailEnd type="triangle" w="sm" len="med"/>
            </a:ln>
          </p:spPr>
        </p:sp>
        <p:sp>
          <p:nvSpPr>
            <p:cNvPr id="38" name="Oval 192"/>
            <p:cNvSpPr>
              <a:spLocks noChangeAspect="1"/>
            </p:cNvSpPr>
            <p:nvPr/>
          </p:nvSpPr>
          <p:spPr>
            <a:xfrm>
              <a:off x="1848" y="4685"/>
              <a:ext cx="267" cy="250"/>
            </a:xfrm>
            <a:prstGeom prst="ellipse">
              <a:avLst/>
            </a:prstGeom>
            <a:noFill/>
            <a:ln w="9525" cap="flat" cmpd="sng">
              <a:solidFill>
                <a:schemeClr val="tx1"/>
              </a:solidFill>
              <a:prstDash val="solid"/>
              <a:bevel/>
              <a:headEnd type="none" w="med" len="med"/>
              <a:tailEnd type="none" w="med" len="med"/>
            </a:ln>
          </p:spPr>
          <p:txBody>
            <a:bodyPr wrap="none" anchor="ctr" anchorCtr="0"/>
            <a:p>
              <a:pPr algn="ctr" latinLnBrk="1"/>
              <a:r>
                <a:rPr lang="en-US" altLang="zh-CN" sz="800" dirty="0">
                  <a:solidFill>
                    <a:srgbClr val="000000"/>
                  </a:solidFill>
                  <a:latin typeface="楷体" panose="02010609060101010101" pitchFamily="49" charset="-122"/>
                  <a:ea typeface="楷体" panose="02010609060101010101" pitchFamily="49" charset="-122"/>
                  <a:sym typeface="楷体" panose="02010609060101010101" pitchFamily="49" charset="-122"/>
                </a:rPr>
                <a:t>10</a:t>
              </a:r>
              <a:endParaRPr lang="en-US" altLang="zh-CN" sz="800"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p:txBody>
        </p:sp>
      </p:grpSp>
      <p:grpSp>
        <p:nvGrpSpPr>
          <p:cNvPr id="39" name="组合 38"/>
          <p:cNvGrpSpPr/>
          <p:nvPr/>
        </p:nvGrpSpPr>
        <p:grpSpPr>
          <a:xfrm>
            <a:off x="5735955" y="3899535"/>
            <a:ext cx="194310" cy="391160"/>
            <a:chOff x="1848" y="4685"/>
            <a:chExt cx="267" cy="616"/>
          </a:xfrm>
        </p:grpSpPr>
        <p:sp>
          <p:nvSpPr>
            <p:cNvPr id="40" name="Line 188"/>
            <p:cNvSpPr/>
            <p:nvPr/>
          </p:nvSpPr>
          <p:spPr>
            <a:xfrm flipH="1">
              <a:off x="1991" y="4935"/>
              <a:ext cx="2" cy="366"/>
            </a:xfrm>
            <a:prstGeom prst="line">
              <a:avLst/>
            </a:prstGeom>
            <a:ln w="9525" cap="flat" cmpd="sng">
              <a:solidFill>
                <a:srgbClr val="000000"/>
              </a:solidFill>
              <a:prstDash val="solid"/>
              <a:bevel/>
              <a:headEnd type="none" w="med" len="med"/>
              <a:tailEnd type="triangle" w="sm" len="med"/>
            </a:ln>
          </p:spPr>
        </p:sp>
        <p:sp>
          <p:nvSpPr>
            <p:cNvPr id="41" name="Oval 192"/>
            <p:cNvSpPr>
              <a:spLocks noChangeAspect="1"/>
            </p:cNvSpPr>
            <p:nvPr/>
          </p:nvSpPr>
          <p:spPr>
            <a:xfrm>
              <a:off x="1848" y="4685"/>
              <a:ext cx="267" cy="250"/>
            </a:xfrm>
            <a:prstGeom prst="ellipse">
              <a:avLst/>
            </a:prstGeom>
            <a:noFill/>
            <a:ln w="9525" cap="flat" cmpd="sng">
              <a:solidFill>
                <a:schemeClr val="tx1"/>
              </a:solidFill>
              <a:prstDash val="solid"/>
              <a:bevel/>
              <a:headEnd type="none" w="med" len="med"/>
              <a:tailEnd type="none" w="med" len="med"/>
            </a:ln>
          </p:spPr>
          <p:txBody>
            <a:bodyPr wrap="none" anchor="ctr" anchorCtr="0"/>
            <a:p>
              <a:pPr algn="ctr" latinLnBrk="1"/>
              <a:r>
                <a:rPr lang="en-US" altLang="zh-CN" sz="800" dirty="0">
                  <a:solidFill>
                    <a:srgbClr val="000000"/>
                  </a:solidFill>
                  <a:latin typeface="楷体" panose="02010609060101010101" pitchFamily="49" charset="-122"/>
                  <a:ea typeface="楷体" panose="02010609060101010101" pitchFamily="49" charset="-122"/>
                  <a:sym typeface="楷体" panose="02010609060101010101" pitchFamily="49" charset="-122"/>
                </a:rPr>
                <a:t>25</a:t>
              </a:r>
              <a:endParaRPr lang="en-US" altLang="zh-CN" sz="800"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p:txBody>
        </p:sp>
      </p:grpSp>
      <p:grpSp>
        <p:nvGrpSpPr>
          <p:cNvPr id="42" name="组合 41"/>
          <p:cNvGrpSpPr/>
          <p:nvPr/>
        </p:nvGrpSpPr>
        <p:grpSpPr>
          <a:xfrm>
            <a:off x="4987925" y="4165600"/>
            <a:ext cx="194310" cy="391160"/>
            <a:chOff x="1848" y="4685"/>
            <a:chExt cx="267" cy="616"/>
          </a:xfrm>
        </p:grpSpPr>
        <p:sp>
          <p:nvSpPr>
            <p:cNvPr id="43" name="Line 188"/>
            <p:cNvSpPr/>
            <p:nvPr/>
          </p:nvSpPr>
          <p:spPr>
            <a:xfrm flipH="1">
              <a:off x="1991" y="4935"/>
              <a:ext cx="2" cy="366"/>
            </a:xfrm>
            <a:prstGeom prst="line">
              <a:avLst/>
            </a:prstGeom>
            <a:ln w="9525" cap="flat" cmpd="sng">
              <a:solidFill>
                <a:srgbClr val="000000"/>
              </a:solidFill>
              <a:prstDash val="solid"/>
              <a:bevel/>
              <a:headEnd type="none" w="med" len="med"/>
              <a:tailEnd type="triangle" w="sm" len="med"/>
            </a:ln>
          </p:spPr>
        </p:sp>
        <p:sp>
          <p:nvSpPr>
            <p:cNvPr id="44" name="Oval 192"/>
            <p:cNvSpPr>
              <a:spLocks noChangeAspect="1"/>
            </p:cNvSpPr>
            <p:nvPr/>
          </p:nvSpPr>
          <p:spPr>
            <a:xfrm>
              <a:off x="1848" y="4685"/>
              <a:ext cx="267" cy="250"/>
            </a:xfrm>
            <a:prstGeom prst="ellipse">
              <a:avLst/>
            </a:prstGeom>
            <a:noFill/>
            <a:ln w="9525" cap="flat" cmpd="sng">
              <a:solidFill>
                <a:schemeClr val="tx1"/>
              </a:solidFill>
              <a:prstDash val="solid"/>
              <a:bevel/>
              <a:headEnd type="none" w="med" len="med"/>
              <a:tailEnd type="none" w="med" len="med"/>
            </a:ln>
          </p:spPr>
          <p:txBody>
            <a:bodyPr wrap="none" anchor="ctr" anchorCtr="0"/>
            <a:p>
              <a:pPr algn="ctr" latinLnBrk="1"/>
              <a:r>
                <a:rPr lang="en-US" altLang="zh-CN" sz="800" dirty="0">
                  <a:solidFill>
                    <a:srgbClr val="000000"/>
                  </a:solidFill>
                  <a:latin typeface="楷体" panose="02010609060101010101" pitchFamily="49" charset="-122"/>
                  <a:ea typeface="楷体" panose="02010609060101010101" pitchFamily="49" charset="-122"/>
                  <a:sym typeface="楷体" panose="02010609060101010101" pitchFamily="49" charset="-122"/>
                </a:rPr>
                <a:t>24</a:t>
              </a:r>
              <a:endParaRPr lang="en-US" altLang="zh-CN" sz="800"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p:txBody>
        </p:sp>
      </p:grpSp>
      <p:grpSp>
        <p:nvGrpSpPr>
          <p:cNvPr id="48" name="组合 47"/>
          <p:cNvGrpSpPr/>
          <p:nvPr/>
        </p:nvGrpSpPr>
        <p:grpSpPr>
          <a:xfrm>
            <a:off x="4007803" y="5300663"/>
            <a:ext cx="169862" cy="391368"/>
            <a:chOff x="1848" y="4685"/>
            <a:chExt cx="267" cy="616"/>
          </a:xfrm>
        </p:grpSpPr>
        <p:sp>
          <p:nvSpPr>
            <p:cNvPr id="49" name="Line 188"/>
            <p:cNvSpPr/>
            <p:nvPr/>
          </p:nvSpPr>
          <p:spPr>
            <a:xfrm flipH="1">
              <a:off x="1991" y="4935"/>
              <a:ext cx="2" cy="366"/>
            </a:xfrm>
            <a:prstGeom prst="line">
              <a:avLst/>
            </a:prstGeom>
            <a:ln w="9525" cap="flat" cmpd="sng">
              <a:solidFill>
                <a:srgbClr val="000000"/>
              </a:solidFill>
              <a:prstDash val="solid"/>
              <a:bevel/>
              <a:headEnd type="none" w="med" len="med"/>
              <a:tailEnd type="triangle" w="sm" len="med"/>
            </a:ln>
          </p:spPr>
        </p:sp>
        <p:sp>
          <p:nvSpPr>
            <p:cNvPr id="50" name="Oval 192"/>
            <p:cNvSpPr>
              <a:spLocks noChangeAspect="1"/>
            </p:cNvSpPr>
            <p:nvPr/>
          </p:nvSpPr>
          <p:spPr>
            <a:xfrm>
              <a:off x="1848" y="4685"/>
              <a:ext cx="267" cy="250"/>
            </a:xfrm>
            <a:prstGeom prst="ellipse">
              <a:avLst/>
            </a:prstGeom>
            <a:noFill/>
            <a:ln w="9525" cap="flat" cmpd="sng">
              <a:solidFill>
                <a:schemeClr val="tx1"/>
              </a:solidFill>
              <a:prstDash val="solid"/>
              <a:bevel/>
              <a:headEnd type="none" w="med" len="med"/>
              <a:tailEnd type="none" w="med" len="med"/>
            </a:ln>
          </p:spPr>
          <p:txBody>
            <a:bodyPr wrap="none" anchor="ctr" anchorCtr="0"/>
            <a:p>
              <a:pPr algn="ctr" latinLnBrk="1"/>
              <a:r>
                <a:rPr lang="en-US" altLang="zh-CN" sz="800" dirty="0">
                  <a:solidFill>
                    <a:srgbClr val="000000"/>
                  </a:solidFill>
                  <a:latin typeface="楷体" panose="02010609060101010101" pitchFamily="49" charset="-122"/>
                  <a:ea typeface="楷体" panose="02010609060101010101" pitchFamily="49" charset="-122"/>
                  <a:sym typeface="楷体" panose="02010609060101010101" pitchFamily="49" charset="-122"/>
                </a:rPr>
                <a:t>23</a:t>
              </a:r>
              <a:endParaRPr lang="en-US" altLang="zh-CN" sz="800"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p:txBody>
        </p:sp>
      </p:grpSp>
      <p:grpSp>
        <p:nvGrpSpPr>
          <p:cNvPr id="60" name="组合 59"/>
          <p:cNvGrpSpPr/>
          <p:nvPr/>
        </p:nvGrpSpPr>
        <p:grpSpPr>
          <a:xfrm>
            <a:off x="1423988" y="4220528"/>
            <a:ext cx="169862" cy="391368"/>
            <a:chOff x="1848" y="4685"/>
            <a:chExt cx="267" cy="616"/>
          </a:xfrm>
        </p:grpSpPr>
        <p:sp>
          <p:nvSpPr>
            <p:cNvPr id="63" name="Line 188"/>
            <p:cNvSpPr/>
            <p:nvPr/>
          </p:nvSpPr>
          <p:spPr>
            <a:xfrm flipH="1">
              <a:off x="1991" y="4935"/>
              <a:ext cx="2" cy="366"/>
            </a:xfrm>
            <a:prstGeom prst="line">
              <a:avLst/>
            </a:prstGeom>
            <a:ln w="9525" cap="flat" cmpd="sng">
              <a:solidFill>
                <a:srgbClr val="000000"/>
              </a:solidFill>
              <a:prstDash val="solid"/>
              <a:bevel/>
              <a:headEnd type="none" w="med" len="med"/>
              <a:tailEnd type="triangle" w="sm" len="med"/>
            </a:ln>
          </p:spPr>
        </p:sp>
        <p:sp>
          <p:nvSpPr>
            <p:cNvPr id="76" name="Oval 192"/>
            <p:cNvSpPr>
              <a:spLocks noChangeAspect="1"/>
            </p:cNvSpPr>
            <p:nvPr/>
          </p:nvSpPr>
          <p:spPr>
            <a:xfrm>
              <a:off x="1848" y="4685"/>
              <a:ext cx="267" cy="250"/>
            </a:xfrm>
            <a:prstGeom prst="ellipse">
              <a:avLst/>
            </a:prstGeom>
            <a:noFill/>
            <a:ln w="9525" cap="flat" cmpd="sng">
              <a:solidFill>
                <a:schemeClr val="tx1"/>
              </a:solidFill>
              <a:prstDash val="solid"/>
              <a:bevel/>
              <a:headEnd type="none" w="med" len="med"/>
              <a:tailEnd type="none" w="med" len="med"/>
            </a:ln>
          </p:spPr>
          <p:txBody>
            <a:bodyPr wrap="none" anchor="ctr" anchorCtr="0"/>
            <a:p>
              <a:pPr algn="ctr" latinLnBrk="1"/>
              <a:r>
                <a:rPr lang="en-US" altLang="zh-CN" sz="800" dirty="0">
                  <a:solidFill>
                    <a:srgbClr val="000000"/>
                  </a:solidFill>
                  <a:latin typeface="楷体" panose="02010609060101010101" pitchFamily="49" charset="-122"/>
                  <a:ea typeface="楷体" panose="02010609060101010101" pitchFamily="49" charset="-122"/>
                  <a:sym typeface="楷体" panose="02010609060101010101" pitchFamily="49" charset="-122"/>
                </a:rPr>
                <a:t>15</a:t>
              </a:r>
              <a:endParaRPr lang="en-US" altLang="zh-CN" sz="800"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p:txBody>
        </p:sp>
      </p:grpSp>
      <p:grpSp>
        <p:nvGrpSpPr>
          <p:cNvPr id="86" name="组合 85"/>
          <p:cNvGrpSpPr/>
          <p:nvPr/>
        </p:nvGrpSpPr>
        <p:grpSpPr>
          <a:xfrm>
            <a:off x="2351723" y="4981258"/>
            <a:ext cx="169862" cy="391368"/>
            <a:chOff x="1848" y="4685"/>
            <a:chExt cx="267" cy="616"/>
          </a:xfrm>
        </p:grpSpPr>
        <p:sp>
          <p:nvSpPr>
            <p:cNvPr id="87" name="Line 188"/>
            <p:cNvSpPr/>
            <p:nvPr/>
          </p:nvSpPr>
          <p:spPr>
            <a:xfrm flipH="1">
              <a:off x="1991" y="4935"/>
              <a:ext cx="2" cy="366"/>
            </a:xfrm>
            <a:prstGeom prst="line">
              <a:avLst/>
            </a:prstGeom>
            <a:ln w="9525" cap="flat" cmpd="sng">
              <a:solidFill>
                <a:srgbClr val="000000"/>
              </a:solidFill>
              <a:prstDash val="solid"/>
              <a:bevel/>
              <a:headEnd type="none" w="med" len="med"/>
              <a:tailEnd type="triangle" w="sm" len="med"/>
            </a:ln>
          </p:spPr>
        </p:sp>
        <p:sp>
          <p:nvSpPr>
            <p:cNvPr id="90" name="Oval 192"/>
            <p:cNvSpPr>
              <a:spLocks noChangeAspect="1"/>
            </p:cNvSpPr>
            <p:nvPr/>
          </p:nvSpPr>
          <p:spPr>
            <a:xfrm>
              <a:off x="1848" y="4685"/>
              <a:ext cx="267" cy="250"/>
            </a:xfrm>
            <a:prstGeom prst="ellipse">
              <a:avLst/>
            </a:prstGeom>
            <a:noFill/>
            <a:ln w="9525" cap="flat" cmpd="sng">
              <a:solidFill>
                <a:schemeClr val="tx1"/>
              </a:solidFill>
              <a:prstDash val="solid"/>
              <a:bevel/>
              <a:headEnd type="none" w="med" len="med"/>
              <a:tailEnd type="none" w="med" len="med"/>
            </a:ln>
          </p:spPr>
          <p:txBody>
            <a:bodyPr wrap="none" anchor="ctr" anchorCtr="0"/>
            <a:p>
              <a:pPr algn="ctr" latinLnBrk="1"/>
              <a:r>
                <a:rPr lang="en-US" altLang="zh-CN" sz="800" dirty="0">
                  <a:solidFill>
                    <a:srgbClr val="000000"/>
                  </a:solidFill>
                  <a:latin typeface="楷体" panose="02010609060101010101" pitchFamily="49" charset="-122"/>
                  <a:ea typeface="楷体" panose="02010609060101010101" pitchFamily="49" charset="-122"/>
                  <a:sym typeface="楷体" panose="02010609060101010101" pitchFamily="49" charset="-122"/>
                </a:rPr>
                <a:t>20</a:t>
              </a:r>
              <a:endParaRPr lang="en-US" altLang="zh-CN" sz="800"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p:txBody>
        </p:sp>
      </p:grpSp>
      <p:grpSp>
        <p:nvGrpSpPr>
          <p:cNvPr id="91" name="组合 90"/>
          <p:cNvGrpSpPr/>
          <p:nvPr/>
        </p:nvGrpSpPr>
        <p:grpSpPr>
          <a:xfrm>
            <a:off x="2156778" y="5689283"/>
            <a:ext cx="169862" cy="391368"/>
            <a:chOff x="1848" y="4685"/>
            <a:chExt cx="267" cy="616"/>
          </a:xfrm>
        </p:grpSpPr>
        <p:sp>
          <p:nvSpPr>
            <p:cNvPr id="98" name="Line 188"/>
            <p:cNvSpPr/>
            <p:nvPr/>
          </p:nvSpPr>
          <p:spPr>
            <a:xfrm flipH="1">
              <a:off x="1991" y="4935"/>
              <a:ext cx="2" cy="366"/>
            </a:xfrm>
            <a:prstGeom prst="line">
              <a:avLst/>
            </a:prstGeom>
            <a:ln w="9525" cap="flat" cmpd="sng">
              <a:solidFill>
                <a:srgbClr val="000000"/>
              </a:solidFill>
              <a:prstDash val="solid"/>
              <a:bevel/>
              <a:headEnd type="none" w="med" len="med"/>
              <a:tailEnd type="triangle" w="sm" len="med"/>
            </a:ln>
          </p:spPr>
        </p:sp>
        <p:sp>
          <p:nvSpPr>
            <p:cNvPr id="99" name="Oval 192"/>
            <p:cNvSpPr>
              <a:spLocks noChangeAspect="1"/>
            </p:cNvSpPr>
            <p:nvPr/>
          </p:nvSpPr>
          <p:spPr>
            <a:xfrm>
              <a:off x="1848" y="4685"/>
              <a:ext cx="267" cy="250"/>
            </a:xfrm>
            <a:prstGeom prst="ellipse">
              <a:avLst/>
            </a:prstGeom>
            <a:noFill/>
            <a:ln w="9525" cap="flat" cmpd="sng">
              <a:solidFill>
                <a:schemeClr val="tx1"/>
              </a:solidFill>
              <a:prstDash val="solid"/>
              <a:bevel/>
              <a:headEnd type="none" w="med" len="med"/>
              <a:tailEnd type="none" w="med" len="med"/>
            </a:ln>
          </p:spPr>
          <p:txBody>
            <a:bodyPr wrap="none" anchor="ctr" anchorCtr="0"/>
            <a:p>
              <a:pPr algn="ctr" latinLnBrk="1"/>
              <a:r>
                <a:rPr lang="en-US" altLang="zh-CN" sz="800" dirty="0">
                  <a:solidFill>
                    <a:srgbClr val="000000"/>
                  </a:solidFill>
                  <a:latin typeface="楷体" panose="02010609060101010101" pitchFamily="49" charset="-122"/>
                  <a:ea typeface="楷体" panose="02010609060101010101" pitchFamily="49" charset="-122"/>
                  <a:sym typeface="楷体" panose="02010609060101010101" pitchFamily="49" charset="-122"/>
                </a:rPr>
                <a:t>21</a:t>
              </a:r>
              <a:endParaRPr lang="en-US" altLang="zh-CN" sz="800"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p:txBody>
        </p:sp>
      </p:grpSp>
      <p:grpSp>
        <p:nvGrpSpPr>
          <p:cNvPr id="102" name="组合 101"/>
          <p:cNvGrpSpPr/>
          <p:nvPr/>
        </p:nvGrpSpPr>
        <p:grpSpPr>
          <a:xfrm>
            <a:off x="5806123" y="2905443"/>
            <a:ext cx="169862" cy="391368"/>
            <a:chOff x="1848" y="4685"/>
            <a:chExt cx="267" cy="616"/>
          </a:xfrm>
        </p:grpSpPr>
        <p:sp>
          <p:nvSpPr>
            <p:cNvPr id="103" name="Line 188"/>
            <p:cNvSpPr/>
            <p:nvPr/>
          </p:nvSpPr>
          <p:spPr>
            <a:xfrm flipH="1">
              <a:off x="1991" y="4935"/>
              <a:ext cx="2" cy="366"/>
            </a:xfrm>
            <a:prstGeom prst="line">
              <a:avLst/>
            </a:prstGeom>
            <a:ln w="9525" cap="flat" cmpd="sng">
              <a:solidFill>
                <a:srgbClr val="000000"/>
              </a:solidFill>
              <a:prstDash val="solid"/>
              <a:bevel/>
              <a:headEnd type="none" w="med" len="med"/>
              <a:tailEnd type="triangle" w="sm" len="med"/>
            </a:ln>
          </p:spPr>
        </p:sp>
        <p:sp>
          <p:nvSpPr>
            <p:cNvPr id="104" name="Oval 192"/>
            <p:cNvSpPr>
              <a:spLocks noChangeAspect="1"/>
            </p:cNvSpPr>
            <p:nvPr/>
          </p:nvSpPr>
          <p:spPr>
            <a:xfrm>
              <a:off x="1848" y="4685"/>
              <a:ext cx="267" cy="250"/>
            </a:xfrm>
            <a:prstGeom prst="ellipse">
              <a:avLst/>
            </a:prstGeom>
            <a:noFill/>
            <a:ln w="9525" cap="flat" cmpd="sng">
              <a:solidFill>
                <a:schemeClr val="tx1"/>
              </a:solidFill>
              <a:prstDash val="solid"/>
              <a:bevel/>
              <a:headEnd type="none" w="med" len="med"/>
              <a:tailEnd type="none" w="med" len="med"/>
            </a:ln>
          </p:spPr>
          <p:txBody>
            <a:bodyPr wrap="none" anchor="ctr" anchorCtr="0"/>
            <a:p>
              <a:pPr algn="ctr" latinLnBrk="1"/>
              <a:r>
                <a:rPr lang="en-US" altLang="zh-CN" sz="800" dirty="0">
                  <a:solidFill>
                    <a:srgbClr val="000000"/>
                  </a:solidFill>
                  <a:latin typeface="楷体" panose="02010609060101010101" pitchFamily="49" charset="-122"/>
                  <a:ea typeface="楷体" panose="02010609060101010101" pitchFamily="49" charset="-122"/>
                  <a:sym typeface="楷体" panose="02010609060101010101" pitchFamily="49" charset="-122"/>
                </a:rPr>
                <a:t>30</a:t>
              </a:r>
              <a:endParaRPr lang="en-US" altLang="zh-CN" sz="800"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p:txBody>
        </p:sp>
      </p:grpSp>
      <p:grpSp>
        <p:nvGrpSpPr>
          <p:cNvPr id="105" name="组合 104"/>
          <p:cNvGrpSpPr/>
          <p:nvPr/>
        </p:nvGrpSpPr>
        <p:grpSpPr>
          <a:xfrm>
            <a:off x="5088255" y="5692140"/>
            <a:ext cx="194310" cy="391160"/>
            <a:chOff x="1848" y="4685"/>
            <a:chExt cx="267" cy="616"/>
          </a:xfrm>
        </p:grpSpPr>
        <p:sp>
          <p:nvSpPr>
            <p:cNvPr id="106" name="Line 188"/>
            <p:cNvSpPr/>
            <p:nvPr/>
          </p:nvSpPr>
          <p:spPr>
            <a:xfrm flipH="1">
              <a:off x="1991" y="4935"/>
              <a:ext cx="2" cy="366"/>
            </a:xfrm>
            <a:prstGeom prst="line">
              <a:avLst/>
            </a:prstGeom>
            <a:ln w="9525" cap="flat" cmpd="sng">
              <a:solidFill>
                <a:srgbClr val="000000"/>
              </a:solidFill>
              <a:prstDash val="solid"/>
              <a:bevel/>
              <a:headEnd type="none" w="med" len="med"/>
              <a:tailEnd type="triangle" w="sm" len="med"/>
            </a:ln>
          </p:spPr>
        </p:sp>
        <p:sp>
          <p:nvSpPr>
            <p:cNvPr id="107" name="Oval 192"/>
            <p:cNvSpPr>
              <a:spLocks noChangeAspect="1"/>
            </p:cNvSpPr>
            <p:nvPr/>
          </p:nvSpPr>
          <p:spPr>
            <a:xfrm>
              <a:off x="1848" y="4685"/>
              <a:ext cx="267" cy="250"/>
            </a:xfrm>
            <a:prstGeom prst="ellipse">
              <a:avLst/>
            </a:prstGeom>
            <a:noFill/>
            <a:ln w="9525" cap="flat" cmpd="sng">
              <a:solidFill>
                <a:schemeClr val="tx1"/>
              </a:solidFill>
              <a:prstDash val="solid"/>
              <a:bevel/>
              <a:headEnd type="none" w="med" len="med"/>
              <a:tailEnd type="none" w="med" len="med"/>
            </a:ln>
          </p:spPr>
          <p:txBody>
            <a:bodyPr wrap="none" anchor="ctr" anchorCtr="0"/>
            <a:p>
              <a:pPr algn="ctr" latinLnBrk="1"/>
              <a:r>
                <a:rPr lang="en-US" altLang="zh-CN" sz="800" dirty="0">
                  <a:solidFill>
                    <a:srgbClr val="000000"/>
                  </a:solidFill>
                  <a:latin typeface="楷体" panose="02010609060101010101" pitchFamily="49" charset="-122"/>
                  <a:ea typeface="楷体" panose="02010609060101010101" pitchFamily="49" charset="-122"/>
                  <a:sym typeface="楷体" panose="02010609060101010101" pitchFamily="49" charset="-122"/>
                </a:rPr>
                <a:t>29</a:t>
              </a:r>
              <a:endParaRPr lang="en-US" altLang="zh-CN" sz="800"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p:txBody>
        </p:sp>
      </p:grpSp>
      <p:pic>
        <p:nvPicPr>
          <p:cNvPr id="116" name="图片 115"/>
          <p:cNvPicPr>
            <a:picLocks noChangeAspect="1"/>
          </p:cNvPicPr>
          <p:nvPr/>
        </p:nvPicPr>
        <p:blipFill>
          <a:blip r:embed="rId6"/>
          <a:stretch>
            <a:fillRect/>
          </a:stretch>
        </p:blipFill>
        <p:spPr>
          <a:xfrm>
            <a:off x="453390" y="1700530"/>
            <a:ext cx="652145" cy="854710"/>
          </a:xfrm>
          <a:prstGeom prst="rect">
            <a:avLst/>
          </a:prstGeom>
        </p:spPr>
      </p:pic>
      <p:pic>
        <p:nvPicPr>
          <p:cNvPr id="117" name="图片 116"/>
          <p:cNvPicPr>
            <a:picLocks noChangeAspect="1"/>
          </p:cNvPicPr>
          <p:nvPr/>
        </p:nvPicPr>
        <p:blipFill>
          <a:blip r:embed="rId7">
            <a:clrChange>
              <a:clrFrom>
                <a:srgbClr val="FFFFFF">
                  <a:alpha val="100000"/>
                </a:srgbClr>
              </a:clrFrom>
              <a:clrTo>
                <a:srgbClr val="FFFFFF">
                  <a:alpha val="100000"/>
                  <a:alpha val="0"/>
                </a:srgbClr>
              </a:clrTo>
            </a:clrChange>
          </a:blip>
          <a:stretch>
            <a:fillRect/>
          </a:stretch>
        </p:blipFill>
        <p:spPr>
          <a:xfrm>
            <a:off x="1741805" y="1666875"/>
            <a:ext cx="535305" cy="743585"/>
          </a:xfrm>
          <a:prstGeom prst="rect">
            <a:avLst/>
          </a:prstGeom>
        </p:spPr>
      </p:pic>
      <p:pic>
        <p:nvPicPr>
          <p:cNvPr id="137" name="图片 136"/>
          <p:cNvPicPr>
            <a:picLocks noChangeAspect="1"/>
          </p:cNvPicPr>
          <p:nvPr/>
        </p:nvPicPr>
        <p:blipFill>
          <a:blip r:embed="rId8">
            <a:clrChange>
              <a:clrFrom>
                <a:srgbClr val="FFFFFF">
                  <a:alpha val="100000"/>
                </a:srgbClr>
              </a:clrFrom>
              <a:clrTo>
                <a:srgbClr val="FFFFFF">
                  <a:alpha val="100000"/>
                  <a:alpha val="0"/>
                </a:srgbClr>
              </a:clrTo>
            </a:clrChange>
          </a:blip>
          <a:stretch>
            <a:fillRect/>
          </a:stretch>
        </p:blipFill>
        <p:spPr>
          <a:xfrm>
            <a:off x="3505835" y="5517515"/>
            <a:ext cx="1094740" cy="773430"/>
          </a:xfrm>
          <a:prstGeom prst="rect">
            <a:avLst/>
          </a:prstGeom>
        </p:spPr>
      </p:pic>
      <p:pic>
        <p:nvPicPr>
          <p:cNvPr id="138" name="图片 137"/>
          <p:cNvPicPr>
            <a:picLocks noChangeAspect="1"/>
          </p:cNvPicPr>
          <p:nvPr/>
        </p:nvPicPr>
        <p:blipFill>
          <a:blip r:embed="rId9">
            <a:clrChange>
              <a:clrFrom>
                <a:srgbClr val="FFFFFF">
                  <a:alpha val="100000"/>
                </a:srgbClr>
              </a:clrFrom>
              <a:clrTo>
                <a:srgbClr val="FFFFFF">
                  <a:alpha val="100000"/>
                  <a:alpha val="0"/>
                </a:srgbClr>
              </a:clrTo>
            </a:clrChange>
          </a:blip>
          <a:stretch>
            <a:fillRect/>
          </a:stretch>
        </p:blipFill>
        <p:spPr>
          <a:xfrm>
            <a:off x="747395" y="5373370"/>
            <a:ext cx="1347470" cy="953135"/>
          </a:xfrm>
          <a:prstGeom prst="rect">
            <a:avLst/>
          </a:prstGeom>
        </p:spPr>
      </p:pic>
      <p:pic>
        <p:nvPicPr>
          <p:cNvPr id="139" name="图片 138"/>
          <p:cNvPicPr>
            <a:picLocks noChangeAspect="1"/>
          </p:cNvPicPr>
          <p:nvPr/>
        </p:nvPicPr>
        <p:blipFill>
          <a:blip r:embed="rId10">
            <a:clrChange>
              <a:clrFrom>
                <a:srgbClr val="FFFFFF">
                  <a:alpha val="100000"/>
                </a:srgbClr>
              </a:clrFrom>
              <a:clrTo>
                <a:srgbClr val="FFFFFF">
                  <a:alpha val="100000"/>
                  <a:alpha val="0"/>
                </a:srgbClr>
              </a:clrTo>
            </a:clrChange>
          </a:blip>
          <a:stretch>
            <a:fillRect/>
          </a:stretch>
        </p:blipFill>
        <p:spPr>
          <a:xfrm>
            <a:off x="436245" y="2905760"/>
            <a:ext cx="1186180" cy="678815"/>
          </a:xfrm>
          <a:prstGeom prst="rect">
            <a:avLst/>
          </a:prstGeom>
        </p:spPr>
      </p:pic>
      <p:pic>
        <p:nvPicPr>
          <p:cNvPr id="140" name="图片 139"/>
          <p:cNvPicPr>
            <a:picLocks noChangeAspect="1"/>
          </p:cNvPicPr>
          <p:nvPr/>
        </p:nvPicPr>
        <p:blipFill>
          <a:blip r:embed="rId11">
            <a:clrChange>
              <a:clrFrom>
                <a:srgbClr val="FFFFFF">
                  <a:alpha val="100000"/>
                </a:srgbClr>
              </a:clrFrom>
              <a:clrTo>
                <a:srgbClr val="FFFFFF">
                  <a:alpha val="100000"/>
                  <a:alpha val="0"/>
                </a:srgbClr>
              </a:clrTo>
            </a:clrChange>
          </a:blip>
          <a:stretch>
            <a:fillRect/>
          </a:stretch>
        </p:blipFill>
        <p:spPr>
          <a:xfrm>
            <a:off x="772160" y="5085080"/>
            <a:ext cx="782955" cy="506095"/>
          </a:xfrm>
          <a:prstGeom prst="rect">
            <a:avLst/>
          </a:prstGeom>
        </p:spPr>
      </p:pic>
      <p:pic>
        <p:nvPicPr>
          <p:cNvPr id="142" name="图片 141"/>
          <p:cNvPicPr>
            <a:picLocks noChangeAspect="1"/>
          </p:cNvPicPr>
          <p:nvPr/>
        </p:nvPicPr>
        <p:blipFill>
          <a:blip r:embed="rId12">
            <a:clrChange>
              <a:clrFrom>
                <a:srgbClr val="FFFFFF">
                  <a:alpha val="100000"/>
                </a:srgbClr>
              </a:clrFrom>
              <a:clrTo>
                <a:srgbClr val="FFFFFF">
                  <a:alpha val="100000"/>
                  <a:alpha val="0"/>
                </a:srgbClr>
              </a:clrTo>
            </a:clrChange>
          </a:blip>
          <a:stretch>
            <a:fillRect/>
          </a:stretch>
        </p:blipFill>
        <p:spPr>
          <a:xfrm>
            <a:off x="407670" y="4940935"/>
            <a:ext cx="504190" cy="307340"/>
          </a:xfrm>
          <a:prstGeom prst="rect">
            <a:avLst/>
          </a:prstGeom>
        </p:spPr>
      </p:pic>
      <p:pic>
        <p:nvPicPr>
          <p:cNvPr id="143" name="图片 142"/>
          <p:cNvPicPr>
            <a:picLocks noChangeAspect="1"/>
          </p:cNvPicPr>
          <p:nvPr/>
        </p:nvPicPr>
        <p:blipFill>
          <a:blip r:embed="rId13">
            <a:clrChange>
              <a:clrFrom>
                <a:srgbClr val="FFFFFF">
                  <a:alpha val="100000"/>
                </a:srgbClr>
              </a:clrFrom>
              <a:clrTo>
                <a:srgbClr val="FFFFFF">
                  <a:alpha val="100000"/>
                  <a:alpha val="0"/>
                </a:srgbClr>
              </a:clrTo>
            </a:clrChange>
          </a:blip>
          <a:stretch>
            <a:fillRect/>
          </a:stretch>
        </p:blipFill>
        <p:spPr>
          <a:xfrm>
            <a:off x="667385" y="3860800"/>
            <a:ext cx="850900" cy="531495"/>
          </a:xfrm>
          <a:prstGeom prst="rect">
            <a:avLst/>
          </a:prstGeom>
        </p:spPr>
      </p:pic>
      <p:pic>
        <p:nvPicPr>
          <p:cNvPr id="144" name="图片 143"/>
          <p:cNvPicPr>
            <a:picLocks noChangeAspect="1"/>
          </p:cNvPicPr>
          <p:nvPr/>
        </p:nvPicPr>
        <p:blipFill>
          <a:blip r:embed="rId14">
            <a:clrChange>
              <a:clrFrom>
                <a:srgbClr val="FFFFFF">
                  <a:alpha val="100000"/>
                </a:srgbClr>
              </a:clrFrom>
              <a:clrTo>
                <a:srgbClr val="FFFFFF">
                  <a:alpha val="100000"/>
                  <a:alpha val="0"/>
                </a:srgbClr>
              </a:clrTo>
            </a:clrChange>
          </a:blip>
          <a:stretch>
            <a:fillRect/>
          </a:stretch>
        </p:blipFill>
        <p:spPr>
          <a:xfrm>
            <a:off x="1948180" y="3900805"/>
            <a:ext cx="495935" cy="607695"/>
          </a:xfrm>
          <a:prstGeom prst="rect">
            <a:avLst/>
          </a:prstGeom>
        </p:spPr>
      </p:pic>
      <p:pic>
        <p:nvPicPr>
          <p:cNvPr id="148" name="图片 147"/>
          <p:cNvPicPr>
            <a:picLocks noChangeAspect="1"/>
          </p:cNvPicPr>
          <p:nvPr/>
        </p:nvPicPr>
        <p:blipFill>
          <a:blip r:embed="rId15">
            <a:clrChange>
              <a:clrFrom>
                <a:srgbClr val="FFFFFF">
                  <a:alpha val="100000"/>
                </a:srgbClr>
              </a:clrFrom>
              <a:clrTo>
                <a:srgbClr val="FFFFFF">
                  <a:alpha val="100000"/>
                  <a:alpha val="0"/>
                </a:srgbClr>
              </a:clrTo>
            </a:clrChange>
          </a:blip>
          <a:stretch>
            <a:fillRect/>
          </a:stretch>
        </p:blipFill>
        <p:spPr>
          <a:xfrm>
            <a:off x="2310765" y="3079115"/>
            <a:ext cx="700405" cy="505460"/>
          </a:xfrm>
          <a:prstGeom prst="rect">
            <a:avLst/>
          </a:prstGeom>
        </p:spPr>
      </p:pic>
      <p:pic>
        <p:nvPicPr>
          <p:cNvPr id="150" name="图片 149"/>
          <p:cNvPicPr>
            <a:picLocks noChangeAspect="1"/>
          </p:cNvPicPr>
          <p:nvPr/>
        </p:nvPicPr>
        <p:blipFill>
          <a:blip r:embed="rId16">
            <a:clrChange>
              <a:clrFrom>
                <a:srgbClr val="FFFFFF">
                  <a:alpha val="100000"/>
                </a:srgbClr>
              </a:clrFrom>
              <a:clrTo>
                <a:srgbClr val="FFFFFF">
                  <a:alpha val="100000"/>
                  <a:alpha val="0"/>
                </a:srgbClr>
              </a:clrTo>
            </a:clrChange>
          </a:blip>
          <a:stretch>
            <a:fillRect/>
          </a:stretch>
        </p:blipFill>
        <p:spPr>
          <a:xfrm>
            <a:off x="1644015" y="2697480"/>
            <a:ext cx="779780" cy="803910"/>
          </a:xfrm>
          <a:prstGeom prst="rect">
            <a:avLst/>
          </a:prstGeom>
        </p:spPr>
      </p:pic>
      <p:grpSp>
        <p:nvGrpSpPr>
          <p:cNvPr id="22" name="组合 21"/>
          <p:cNvGrpSpPr/>
          <p:nvPr/>
        </p:nvGrpSpPr>
        <p:grpSpPr>
          <a:xfrm>
            <a:off x="644843" y="1249363"/>
            <a:ext cx="169862" cy="501967"/>
            <a:chOff x="1848" y="4685"/>
            <a:chExt cx="267" cy="790"/>
          </a:xfrm>
        </p:grpSpPr>
        <p:sp>
          <p:nvSpPr>
            <p:cNvPr id="19" name="Line 188"/>
            <p:cNvSpPr/>
            <p:nvPr/>
          </p:nvSpPr>
          <p:spPr>
            <a:xfrm flipH="1">
              <a:off x="1963" y="4935"/>
              <a:ext cx="30" cy="540"/>
            </a:xfrm>
            <a:prstGeom prst="line">
              <a:avLst/>
            </a:prstGeom>
            <a:ln w="9525" cap="flat" cmpd="sng">
              <a:solidFill>
                <a:srgbClr val="000000"/>
              </a:solidFill>
              <a:prstDash val="solid"/>
              <a:bevel/>
              <a:headEnd type="none" w="med" len="med"/>
              <a:tailEnd type="triangle" w="sm" len="med"/>
            </a:ln>
          </p:spPr>
        </p:sp>
        <p:sp>
          <p:nvSpPr>
            <p:cNvPr id="20" name="Oval 192"/>
            <p:cNvSpPr>
              <a:spLocks noChangeAspect="1"/>
            </p:cNvSpPr>
            <p:nvPr/>
          </p:nvSpPr>
          <p:spPr>
            <a:xfrm>
              <a:off x="1848" y="4685"/>
              <a:ext cx="267" cy="250"/>
            </a:xfrm>
            <a:prstGeom prst="ellipse">
              <a:avLst/>
            </a:prstGeom>
            <a:noFill/>
            <a:ln w="9525" cap="flat" cmpd="sng">
              <a:solidFill>
                <a:schemeClr val="tx1"/>
              </a:solidFill>
              <a:prstDash val="solid"/>
              <a:bevel/>
              <a:headEnd type="none" w="med" len="med"/>
              <a:tailEnd type="none" w="med" len="med"/>
            </a:ln>
          </p:spPr>
          <p:txBody>
            <a:bodyPr wrap="none" anchor="ctr" anchorCtr="0"/>
            <a:p>
              <a:pPr algn="ctr" latinLnBrk="1"/>
              <a:r>
                <a:rPr lang="en-US" altLang="zh-CN" sz="800" dirty="0">
                  <a:solidFill>
                    <a:srgbClr val="000000"/>
                  </a:solidFill>
                  <a:latin typeface="楷体" panose="02010609060101010101" pitchFamily="49" charset="-122"/>
                  <a:ea typeface="楷体" panose="02010609060101010101" pitchFamily="49" charset="-122"/>
                  <a:sym typeface="楷体" panose="02010609060101010101" pitchFamily="49" charset="-122"/>
                </a:rPr>
                <a:t>1</a:t>
              </a:r>
              <a:endParaRPr lang="en-US" altLang="zh-CN" sz="800"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p:txBody>
        </p:sp>
      </p:grpSp>
      <p:pic>
        <p:nvPicPr>
          <p:cNvPr id="152" name="图片 151"/>
          <p:cNvPicPr>
            <a:picLocks noChangeAspect="1"/>
          </p:cNvPicPr>
          <p:nvPr/>
        </p:nvPicPr>
        <p:blipFill>
          <a:blip r:embed="rId17">
            <a:clrChange>
              <a:clrFrom>
                <a:srgbClr val="FFFFFF">
                  <a:alpha val="100000"/>
                </a:srgbClr>
              </a:clrFrom>
              <a:clrTo>
                <a:srgbClr val="FFFFFF">
                  <a:alpha val="100000"/>
                  <a:alpha val="0"/>
                </a:srgbClr>
              </a:clrTo>
            </a:clrChange>
          </a:blip>
          <a:stretch>
            <a:fillRect/>
          </a:stretch>
        </p:blipFill>
        <p:spPr>
          <a:xfrm>
            <a:off x="5160010" y="3079115"/>
            <a:ext cx="854075" cy="577215"/>
          </a:xfrm>
          <a:prstGeom prst="rect">
            <a:avLst/>
          </a:prstGeom>
        </p:spPr>
      </p:pic>
      <p:pic>
        <p:nvPicPr>
          <p:cNvPr id="154" name="图片 153"/>
          <p:cNvPicPr>
            <a:picLocks noChangeAspect="1"/>
          </p:cNvPicPr>
          <p:nvPr/>
        </p:nvPicPr>
        <p:blipFill>
          <a:blip r:embed="rId18">
            <a:clrChange>
              <a:clrFrom>
                <a:srgbClr val="FFFFFF">
                  <a:alpha val="100000"/>
                </a:srgbClr>
              </a:clrFrom>
              <a:clrTo>
                <a:srgbClr val="FFFFFF">
                  <a:alpha val="100000"/>
                  <a:alpha val="0"/>
                </a:srgbClr>
              </a:clrTo>
            </a:clrChange>
          </a:blip>
          <a:stretch>
            <a:fillRect/>
          </a:stretch>
        </p:blipFill>
        <p:spPr>
          <a:xfrm>
            <a:off x="6168390" y="4734560"/>
            <a:ext cx="570230" cy="448945"/>
          </a:xfrm>
          <a:prstGeom prst="rect">
            <a:avLst/>
          </a:prstGeom>
        </p:spPr>
      </p:pic>
      <p:pic>
        <p:nvPicPr>
          <p:cNvPr id="155" name="图片 154"/>
          <p:cNvPicPr>
            <a:picLocks noChangeAspect="1"/>
          </p:cNvPicPr>
          <p:nvPr/>
        </p:nvPicPr>
        <p:blipFill>
          <a:blip r:embed="rId19">
            <a:clrChange>
              <a:clrFrom>
                <a:srgbClr val="FFFFFF">
                  <a:alpha val="100000"/>
                </a:srgbClr>
              </a:clrFrom>
              <a:clrTo>
                <a:srgbClr val="FFFFFF">
                  <a:alpha val="100000"/>
                  <a:alpha val="0"/>
                </a:srgbClr>
              </a:clrTo>
            </a:clrChange>
          </a:blip>
          <a:stretch>
            <a:fillRect/>
          </a:stretch>
        </p:blipFill>
        <p:spPr>
          <a:xfrm>
            <a:off x="5473065" y="5517515"/>
            <a:ext cx="695325" cy="563245"/>
          </a:xfrm>
          <a:prstGeom prst="rect">
            <a:avLst/>
          </a:prstGeom>
        </p:spPr>
      </p:pic>
      <p:pic>
        <p:nvPicPr>
          <p:cNvPr id="156" name="图片 155"/>
          <p:cNvPicPr>
            <a:picLocks noChangeAspect="1"/>
          </p:cNvPicPr>
          <p:nvPr/>
        </p:nvPicPr>
        <p:blipFill>
          <a:blip r:embed="rId20">
            <a:clrChange>
              <a:clrFrom>
                <a:srgbClr val="FFFFFF">
                  <a:alpha val="100000"/>
                </a:srgbClr>
              </a:clrFrom>
              <a:clrTo>
                <a:srgbClr val="FFFFFF">
                  <a:alpha val="100000"/>
                  <a:alpha val="0"/>
                </a:srgbClr>
              </a:clrTo>
            </a:clrChange>
          </a:blip>
          <a:stretch>
            <a:fillRect/>
          </a:stretch>
        </p:blipFill>
        <p:spPr>
          <a:xfrm>
            <a:off x="1991995" y="5949315"/>
            <a:ext cx="476885" cy="416560"/>
          </a:xfrm>
          <a:prstGeom prst="rect">
            <a:avLst/>
          </a:prstGeom>
        </p:spPr>
      </p:pic>
      <p:pic>
        <p:nvPicPr>
          <p:cNvPr id="158" name="图片 157"/>
          <p:cNvPicPr>
            <a:picLocks noChangeAspect="1"/>
          </p:cNvPicPr>
          <p:nvPr/>
        </p:nvPicPr>
        <p:blipFill>
          <a:blip r:embed="rId21">
            <a:clrChange>
              <a:clrFrom>
                <a:srgbClr val="FFFFFF">
                  <a:alpha val="100000"/>
                </a:srgbClr>
              </a:clrFrom>
              <a:clrTo>
                <a:srgbClr val="FFFFFF">
                  <a:alpha val="100000"/>
                  <a:alpha val="0"/>
                </a:srgbClr>
              </a:clrTo>
            </a:clrChange>
          </a:blip>
          <a:stretch>
            <a:fillRect/>
          </a:stretch>
        </p:blipFill>
        <p:spPr>
          <a:xfrm>
            <a:off x="5015865" y="5814695"/>
            <a:ext cx="524510" cy="443230"/>
          </a:xfrm>
          <a:prstGeom prst="rect">
            <a:avLst/>
          </a:prstGeom>
        </p:spPr>
      </p:pic>
      <p:grpSp>
        <p:nvGrpSpPr>
          <p:cNvPr id="159" name="组合 158"/>
          <p:cNvGrpSpPr/>
          <p:nvPr/>
        </p:nvGrpSpPr>
        <p:grpSpPr>
          <a:xfrm>
            <a:off x="4241483" y="1322388"/>
            <a:ext cx="169862" cy="391368"/>
            <a:chOff x="1848" y="4685"/>
            <a:chExt cx="267" cy="616"/>
          </a:xfrm>
        </p:grpSpPr>
        <p:sp>
          <p:nvSpPr>
            <p:cNvPr id="160" name="Line 188"/>
            <p:cNvSpPr/>
            <p:nvPr/>
          </p:nvSpPr>
          <p:spPr>
            <a:xfrm flipH="1">
              <a:off x="1991" y="4935"/>
              <a:ext cx="2" cy="366"/>
            </a:xfrm>
            <a:prstGeom prst="line">
              <a:avLst/>
            </a:prstGeom>
            <a:ln w="9525" cap="flat" cmpd="sng">
              <a:solidFill>
                <a:srgbClr val="000000"/>
              </a:solidFill>
              <a:prstDash val="solid"/>
              <a:bevel/>
              <a:headEnd type="none" w="med" len="med"/>
              <a:tailEnd type="triangle" w="sm" len="med"/>
            </a:ln>
          </p:spPr>
        </p:sp>
        <p:sp>
          <p:nvSpPr>
            <p:cNvPr id="161" name="Oval 192"/>
            <p:cNvSpPr>
              <a:spLocks noChangeAspect="1"/>
            </p:cNvSpPr>
            <p:nvPr/>
          </p:nvSpPr>
          <p:spPr>
            <a:xfrm>
              <a:off x="1848" y="4685"/>
              <a:ext cx="267" cy="250"/>
            </a:xfrm>
            <a:prstGeom prst="ellipse">
              <a:avLst/>
            </a:prstGeom>
            <a:noFill/>
            <a:ln w="9525" cap="flat" cmpd="sng">
              <a:solidFill>
                <a:schemeClr val="tx1"/>
              </a:solidFill>
              <a:prstDash val="solid"/>
              <a:bevel/>
              <a:headEnd type="none" w="med" len="med"/>
              <a:tailEnd type="none" w="med" len="med"/>
            </a:ln>
          </p:spPr>
          <p:txBody>
            <a:bodyPr wrap="none" anchor="ctr" anchorCtr="0"/>
            <a:p>
              <a:pPr algn="ctr" latinLnBrk="1"/>
              <a:r>
                <a:rPr lang="en-US" altLang="zh-CN" sz="800" dirty="0">
                  <a:solidFill>
                    <a:srgbClr val="000000"/>
                  </a:solidFill>
                  <a:latin typeface="楷体" panose="02010609060101010101" pitchFamily="49" charset="-122"/>
                  <a:ea typeface="楷体" panose="02010609060101010101" pitchFamily="49" charset="-122"/>
                  <a:sym typeface="楷体" panose="02010609060101010101" pitchFamily="49" charset="-122"/>
                </a:rPr>
                <a:t>6</a:t>
              </a:r>
              <a:endParaRPr lang="en-US" altLang="zh-CN" sz="800"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p:txBody>
        </p:sp>
      </p:grpSp>
      <p:grpSp>
        <p:nvGrpSpPr>
          <p:cNvPr id="162" name="组合 161"/>
          <p:cNvGrpSpPr/>
          <p:nvPr/>
        </p:nvGrpSpPr>
        <p:grpSpPr>
          <a:xfrm>
            <a:off x="5015548" y="1275398"/>
            <a:ext cx="169862" cy="391368"/>
            <a:chOff x="1848" y="4685"/>
            <a:chExt cx="267" cy="616"/>
          </a:xfrm>
        </p:grpSpPr>
        <p:sp>
          <p:nvSpPr>
            <p:cNvPr id="163" name="Line 188"/>
            <p:cNvSpPr/>
            <p:nvPr/>
          </p:nvSpPr>
          <p:spPr>
            <a:xfrm flipH="1">
              <a:off x="1991" y="4935"/>
              <a:ext cx="2" cy="366"/>
            </a:xfrm>
            <a:prstGeom prst="line">
              <a:avLst/>
            </a:prstGeom>
            <a:ln w="9525" cap="flat" cmpd="sng">
              <a:solidFill>
                <a:srgbClr val="000000"/>
              </a:solidFill>
              <a:prstDash val="solid"/>
              <a:bevel/>
              <a:headEnd type="none" w="med" len="med"/>
              <a:tailEnd type="triangle" w="sm" len="med"/>
            </a:ln>
          </p:spPr>
        </p:sp>
        <p:sp>
          <p:nvSpPr>
            <p:cNvPr id="164" name="Oval 192"/>
            <p:cNvSpPr>
              <a:spLocks noChangeAspect="1"/>
            </p:cNvSpPr>
            <p:nvPr/>
          </p:nvSpPr>
          <p:spPr>
            <a:xfrm>
              <a:off x="1848" y="4685"/>
              <a:ext cx="267" cy="250"/>
            </a:xfrm>
            <a:prstGeom prst="ellipse">
              <a:avLst/>
            </a:prstGeom>
            <a:noFill/>
            <a:ln w="9525" cap="flat" cmpd="sng">
              <a:solidFill>
                <a:schemeClr val="tx1"/>
              </a:solidFill>
              <a:prstDash val="solid"/>
              <a:bevel/>
              <a:headEnd type="none" w="med" len="med"/>
              <a:tailEnd type="none" w="med" len="med"/>
            </a:ln>
          </p:spPr>
          <p:txBody>
            <a:bodyPr wrap="none" anchor="ctr" anchorCtr="0"/>
            <a:p>
              <a:pPr algn="ctr" latinLnBrk="1"/>
              <a:r>
                <a:rPr lang="en-US" altLang="zh-CN" sz="800" dirty="0">
                  <a:solidFill>
                    <a:srgbClr val="000000"/>
                  </a:solidFill>
                  <a:latin typeface="楷体" panose="02010609060101010101" pitchFamily="49" charset="-122"/>
                  <a:ea typeface="楷体" panose="02010609060101010101" pitchFamily="49" charset="-122"/>
                  <a:sym typeface="楷体" panose="02010609060101010101" pitchFamily="49" charset="-122"/>
                </a:rPr>
                <a:t>7</a:t>
              </a:r>
              <a:endParaRPr lang="en-US" altLang="zh-CN" sz="800"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p:txBody>
        </p:sp>
      </p:grpSp>
      <p:grpSp>
        <p:nvGrpSpPr>
          <p:cNvPr id="165" name="组合 164"/>
          <p:cNvGrpSpPr/>
          <p:nvPr/>
        </p:nvGrpSpPr>
        <p:grpSpPr>
          <a:xfrm>
            <a:off x="717550" y="2708910"/>
            <a:ext cx="194310" cy="391160"/>
            <a:chOff x="1848" y="4685"/>
            <a:chExt cx="267" cy="616"/>
          </a:xfrm>
        </p:grpSpPr>
        <p:sp>
          <p:nvSpPr>
            <p:cNvPr id="166" name="Line 188"/>
            <p:cNvSpPr/>
            <p:nvPr/>
          </p:nvSpPr>
          <p:spPr>
            <a:xfrm flipH="1">
              <a:off x="1991" y="4935"/>
              <a:ext cx="2" cy="366"/>
            </a:xfrm>
            <a:prstGeom prst="line">
              <a:avLst/>
            </a:prstGeom>
            <a:ln w="9525" cap="flat" cmpd="sng">
              <a:solidFill>
                <a:srgbClr val="000000"/>
              </a:solidFill>
              <a:prstDash val="solid"/>
              <a:bevel/>
              <a:headEnd type="none" w="med" len="med"/>
              <a:tailEnd type="triangle" w="sm" len="med"/>
            </a:ln>
          </p:spPr>
        </p:sp>
        <p:sp>
          <p:nvSpPr>
            <p:cNvPr id="167" name="Oval 192"/>
            <p:cNvSpPr>
              <a:spLocks noChangeAspect="1"/>
            </p:cNvSpPr>
            <p:nvPr/>
          </p:nvSpPr>
          <p:spPr>
            <a:xfrm>
              <a:off x="1848" y="4685"/>
              <a:ext cx="267" cy="250"/>
            </a:xfrm>
            <a:prstGeom prst="ellipse">
              <a:avLst/>
            </a:prstGeom>
            <a:noFill/>
            <a:ln w="9525" cap="flat" cmpd="sng">
              <a:solidFill>
                <a:schemeClr val="tx1"/>
              </a:solidFill>
              <a:prstDash val="solid"/>
              <a:bevel/>
              <a:headEnd type="none" w="med" len="med"/>
              <a:tailEnd type="none" w="med" len="med"/>
            </a:ln>
          </p:spPr>
          <p:txBody>
            <a:bodyPr wrap="none" anchor="ctr" anchorCtr="0"/>
            <a:p>
              <a:pPr algn="ctr" latinLnBrk="1"/>
              <a:r>
                <a:rPr lang="en-US" altLang="zh-CN" sz="800" dirty="0">
                  <a:solidFill>
                    <a:srgbClr val="000000"/>
                  </a:solidFill>
                  <a:latin typeface="楷体" panose="02010609060101010101" pitchFamily="49" charset="-122"/>
                  <a:ea typeface="楷体" panose="02010609060101010101" pitchFamily="49" charset="-122"/>
                  <a:sym typeface="楷体" panose="02010609060101010101" pitchFamily="49" charset="-122"/>
                </a:rPr>
                <a:t>12</a:t>
              </a:r>
              <a:endParaRPr lang="en-US" altLang="zh-CN" sz="800"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p:txBody>
        </p:sp>
      </p:grpSp>
      <p:grpSp>
        <p:nvGrpSpPr>
          <p:cNvPr id="171" name="组合 170"/>
          <p:cNvGrpSpPr/>
          <p:nvPr/>
        </p:nvGrpSpPr>
        <p:grpSpPr>
          <a:xfrm>
            <a:off x="666750" y="3816985"/>
            <a:ext cx="194310" cy="391160"/>
            <a:chOff x="1848" y="4685"/>
            <a:chExt cx="267" cy="616"/>
          </a:xfrm>
        </p:grpSpPr>
        <p:sp>
          <p:nvSpPr>
            <p:cNvPr id="172" name="Line 188"/>
            <p:cNvSpPr/>
            <p:nvPr/>
          </p:nvSpPr>
          <p:spPr>
            <a:xfrm flipH="1">
              <a:off x="1991" y="4935"/>
              <a:ext cx="2" cy="366"/>
            </a:xfrm>
            <a:prstGeom prst="line">
              <a:avLst/>
            </a:prstGeom>
            <a:ln w="9525" cap="flat" cmpd="sng">
              <a:solidFill>
                <a:srgbClr val="000000"/>
              </a:solidFill>
              <a:prstDash val="solid"/>
              <a:bevel/>
              <a:headEnd type="none" w="med" len="med"/>
              <a:tailEnd type="triangle" w="sm" len="med"/>
            </a:ln>
          </p:spPr>
        </p:sp>
        <p:sp>
          <p:nvSpPr>
            <p:cNvPr id="173" name="Oval 192"/>
            <p:cNvSpPr>
              <a:spLocks noChangeAspect="1"/>
            </p:cNvSpPr>
            <p:nvPr/>
          </p:nvSpPr>
          <p:spPr>
            <a:xfrm>
              <a:off x="1848" y="4685"/>
              <a:ext cx="267" cy="250"/>
            </a:xfrm>
            <a:prstGeom prst="ellipse">
              <a:avLst/>
            </a:prstGeom>
            <a:noFill/>
            <a:ln w="9525" cap="flat" cmpd="sng">
              <a:solidFill>
                <a:schemeClr val="tx1"/>
              </a:solidFill>
              <a:prstDash val="solid"/>
              <a:bevel/>
              <a:headEnd type="none" w="med" len="med"/>
              <a:tailEnd type="none" w="med" len="med"/>
            </a:ln>
          </p:spPr>
          <p:txBody>
            <a:bodyPr wrap="none" anchor="ctr" anchorCtr="0"/>
            <a:p>
              <a:pPr algn="ctr" latinLnBrk="1"/>
              <a:r>
                <a:rPr lang="en-US" altLang="zh-CN" sz="800" dirty="0">
                  <a:solidFill>
                    <a:srgbClr val="000000"/>
                  </a:solidFill>
                  <a:latin typeface="楷体" panose="02010609060101010101" pitchFamily="49" charset="-122"/>
                  <a:ea typeface="楷体" panose="02010609060101010101" pitchFamily="49" charset="-122"/>
                  <a:sym typeface="楷体" panose="02010609060101010101" pitchFamily="49" charset="-122"/>
                </a:rPr>
                <a:t>14</a:t>
              </a:r>
              <a:endParaRPr lang="en-US" altLang="zh-CN" sz="800"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p:txBody>
        </p:sp>
      </p:grpSp>
      <p:grpSp>
        <p:nvGrpSpPr>
          <p:cNvPr id="174" name="组合 173"/>
          <p:cNvGrpSpPr/>
          <p:nvPr/>
        </p:nvGrpSpPr>
        <p:grpSpPr>
          <a:xfrm>
            <a:off x="453073" y="4695508"/>
            <a:ext cx="169862" cy="391368"/>
            <a:chOff x="1848" y="4685"/>
            <a:chExt cx="267" cy="616"/>
          </a:xfrm>
        </p:grpSpPr>
        <p:sp>
          <p:nvSpPr>
            <p:cNvPr id="175" name="Line 188"/>
            <p:cNvSpPr/>
            <p:nvPr/>
          </p:nvSpPr>
          <p:spPr>
            <a:xfrm flipH="1">
              <a:off x="1991" y="4935"/>
              <a:ext cx="2" cy="366"/>
            </a:xfrm>
            <a:prstGeom prst="line">
              <a:avLst/>
            </a:prstGeom>
            <a:ln w="9525" cap="flat" cmpd="sng">
              <a:solidFill>
                <a:srgbClr val="000000"/>
              </a:solidFill>
              <a:prstDash val="solid"/>
              <a:bevel/>
              <a:headEnd type="none" w="med" len="med"/>
              <a:tailEnd type="triangle" w="sm" len="med"/>
            </a:ln>
          </p:spPr>
        </p:sp>
        <p:sp>
          <p:nvSpPr>
            <p:cNvPr id="176" name="Oval 192"/>
            <p:cNvSpPr>
              <a:spLocks noChangeAspect="1"/>
            </p:cNvSpPr>
            <p:nvPr/>
          </p:nvSpPr>
          <p:spPr>
            <a:xfrm>
              <a:off x="1848" y="4685"/>
              <a:ext cx="267" cy="250"/>
            </a:xfrm>
            <a:prstGeom prst="ellipse">
              <a:avLst/>
            </a:prstGeom>
            <a:noFill/>
            <a:ln w="9525" cap="flat" cmpd="sng">
              <a:solidFill>
                <a:schemeClr val="tx1"/>
              </a:solidFill>
              <a:prstDash val="solid"/>
              <a:bevel/>
              <a:headEnd type="none" w="med" len="med"/>
              <a:tailEnd type="none" w="med" len="med"/>
            </a:ln>
          </p:spPr>
          <p:txBody>
            <a:bodyPr wrap="none" anchor="ctr" anchorCtr="0"/>
            <a:p>
              <a:pPr algn="ctr" latinLnBrk="1"/>
              <a:r>
                <a:rPr lang="en-US" altLang="zh-CN" sz="800" dirty="0">
                  <a:solidFill>
                    <a:srgbClr val="000000"/>
                  </a:solidFill>
                  <a:latin typeface="楷体" panose="02010609060101010101" pitchFamily="49" charset="-122"/>
                  <a:ea typeface="楷体" panose="02010609060101010101" pitchFamily="49" charset="-122"/>
                  <a:sym typeface="楷体" panose="02010609060101010101" pitchFamily="49" charset="-122"/>
                </a:rPr>
                <a:t>16</a:t>
              </a:r>
              <a:endParaRPr lang="en-US" altLang="zh-CN" sz="800"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p:txBody>
        </p:sp>
      </p:grpSp>
      <p:grpSp>
        <p:nvGrpSpPr>
          <p:cNvPr id="177" name="组合 176"/>
          <p:cNvGrpSpPr/>
          <p:nvPr/>
        </p:nvGrpSpPr>
        <p:grpSpPr>
          <a:xfrm>
            <a:off x="1847533" y="5228908"/>
            <a:ext cx="169862" cy="391368"/>
            <a:chOff x="1848" y="4685"/>
            <a:chExt cx="267" cy="616"/>
          </a:xfrm>
        </p:grpSpPr>
        <p:sp>
          <p:nvSpPr>
            <p:cNvPr id="178" name="Line 188"/>
            <p:cNvSpPr/>
            <p:nvPr/>
          </p:nvSpPr>
          <p:spPr>
            <a:xfrm flipH="1">
              <a:off x="1991" y="4935"/>
              <a:ext cx="2" cy="366"/>
            </a:xfrm>
            <a:prstGeom prst="line">
              <a:avLst/>
            </a:prstGeom>
            <a:ln w="9525" cap="flat" cmpd="sng">
              <a:solidFill>
                <a:srgbClr val="000000"/>
              </a:solidFill>
              <a:prstDash val="solid"/>
              <a:bevel/>
              <a:headEnd type="none" w="med" len="med"/>
              <a:tailEnd type="triangle" w="sm" len="med"/>
            </a:ln>
          </p:spPr>
        </p:sp>
        <p:sp>
          <p:nvSpPr>
            <p:cNvPr id="179" name="Oval 192"/>
            <p:cNvSpPr>
              <a:spLocks noChangeAspect="1"/>
            </p:cNvSpPr>
            <p:nvPr/>
          </p:nvSpPr>
          <p:spPr>
            <a:xfrm>
              <a:off x="1848" y="4685"/>
              <a:ext cx="267" cy="250"/>
            </a:xfrm>
            <a:prstGeom prst="ellipse">
              <a:avLst/>
            </a:prstGeom>
            <a:noFill/>
            <a:ln w="9525" cap="flat" cmpd="sng">
              <a:solidFill>
                <a:schemeClr val="tx1"/>
              </a:solidFill>
              <a:prstDash val="solid"/>
              <a:bevel/>
              <a:headEnd type="none" w="med" len="med"/>
              <a:tailEnd type="none" w="med" len="med"/>
            </a:ln>
          </p:spPr>
          <p:txBody>
            <a:bodyPr wrap="none" anchor="ctr" anchorCtr="0"/>
            <a:p>
              <a:pPr algn="ctr" latinLnBrk="1"/>
              <a:r>
                <a:rPr lang="en-US" altLang="zh-CN" sz="800" dirty="0">
                  <a:solidFill>
                    <a:srgbClr val="000000"/>
                  </a:solidFill>
                  <a:latin typeface="楷体" panose="02010609060101010101" pitchFamily="49" charset="-122"/>
                  <a:ea typeface="楷体" panose="02010609060101010101" pitchFamily="49" charset="-122"/>
                  <a:sym typeface="楷体" panose="02010609060101010101" pitchFamily="49" charset="-122"/>
                </a:rPr>
                <a:t>19</a:t>
              </a:r>
              <a:endParaRPr lang="en-US" altLang="zh-CN" sz="800"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p:txBody>
        </p:sp>
      </p:grpSp>
      <p:grpSp>
        <p:nvGrpSpPr>
          <p:cNvPr id="180" name="组合 179"/>
          <p:cNvGrpSpPr/>
          <p:nvPr/>
        </p:nvGrpSpPr>
        <p:grpSpPr>
          <a:xfrm>
            <a:off x="5645785" y="5372735"/>
            <a:ext cx="194310" cy="391160"/>
            <a:chOff x="1848" y="4685"/>
            <a:chExt cx="267" cy="616"/>
          </a:xfrm>
        </p:grpSpPr>
        <p:sp>
          <p:nvSpPr>
            <p:cNvPr id="181" name="Line 188"/>
            <p:cNvSpPr/>
            <p:nvPr/>
          </p:nvSpPr>
          <p:spPr>
            <a:xfrm flipH="1">
              <a:off x="1991" y="4935"/>
              <a:ext cx="2" cy="366"/>
            </a:xfrm>
            <a:prstGeom prst="line">
              <a:avLst/>
            </a:prstGeom>
            <a:ln w="9525" cap="flat" cmpd="sng">
              <a:solidFill>
                <a:srgbClr val="000000"/>
              </a:solidFill>
              <a:prstDash val="solid"/>
              <a:bevel/>
              <a:headEnd type="none" w="med" len="med"/>
              <a:tailEnd type="triangle" w="sm" len="med"/>
            </a:ln>
          </p:spPr>
        </p:sp>
        <p:sp>
          <p:nvSpPr>
            <p:cNvPr id="182" name="Oval 192"/>
            <p:cNvSpPr>
              <a:spLocks noChangeAspect="1"/>
            </p:cNvSpPr>
            <p:nvPr/>
          </p:nvSpPr>
          <p:spPr>
            <a:xfrm>
              <a:off x="1848" y="4685"/>
              <a:ext cx="267" cy="250"/>
            </a:xfrm>
            <a:prstGeom prst="ellipse">
              <a:avLst/>
            </a:prstGeom>
            <a:noFill/>
            <a:ln w="9525" cap="flat" cmpd="sng">
              <a:solidFill>
                <a:schemeClr val="tx1"/>
              </a:solidFill>
              <a:prstDash val="solid"/>
              <a:bevel/>
              <a:headEnd type="none" w="med" len="med"/>
              <a:tailEnd type="none" w="med" len="med"/>
            </a:ln>
          </p:spPr>
          <p:txBody>
            <a:bodyPr wrap="none" anchor="ctr" anchorCtr="0"/>
            <a:p>
              <a:pPr algn="ctr" latinLnBrk="1"/>
              <a:r>
                <a:rPr lang="en-US" altLang="zh-CN" sz="800" dirty="0">
                  <a:solidFill>
                    <a:srgbClr val="000000"/>
                  </a:solidFill>
                  <a:latin typeface="楷体" panose="02010609060101010101" pitchFamily="49" charset="-122"/>
                  <a:ea typeface="楷体" panose="02010609060101010101" pitchFamily="49" charset="-122"/>
                  <a:sym typeface="楷体" panose="02010609060101010101" pitchFamily="49" charset="-122"/>
                </a:rPr>
                <a:t>28</a:t>
              </a:r>
              <a:endParaRPr lang="en-US" altLang="zh-CN" sz="800"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p:txBody>
        </p:sp>
      </p:grpSp>
      <p:grpSp>
        <p:nvGrpSpPr>
          <p:cNvPr id="183" name="组合 182"/>
          <p:cNvGrpSpPr/>
          <p:nvPr/>
        </p:nvGrpSpPr>
        <p:grpSpPr>
          <a:xfrm>
            <a:off x="6096000" y="4981575"/>
            <a:ext cx="194310" cy="391160"/>
            <a:chOff x="1848" y="4685"/>
            <a:chExt cx="267" cy="616"/>
          </a:xfrm>
        </p:grpSpPr>
        <p:sp>
          <p:nvSpPr>
            <p:cNvPr id="184" name="Line 188"/>
            <p:cNvSpPr/>
            <p:nvPr/>
          </p:nvSpPr>
          <p:spPr>
            <a:xfrm flipH="1">
              <a:off x="1991" y="4935"/>
              <a:ext cx="2" cy="366"/>
            </a:xfrm>
            <a:prstGeom prst="line">
              <a:avLst/>
            </a:prstGeom>
            <a:ln w="9525" cap="flat" cmpd="sng">
              <a:solidFill>
                <a:srgbClr val="000000"/>
              </a:solidFill>
              <a:prstDash val="solid"/>
              <a:bevel/>
              <a:headEnd type="none" w="med" len="med"/>
              <a:tailEnd type="triangle" w="sm" len="med"/>
            </a:ln>
          </p:spPr>
        </p:sp>
        <p:sp>
          <p:nvSpPr>
            <p:cNvPr id="185" name="Oval 192"/>
            <p:cNvSpPr>
              <a:spLocks noChangeAspect="1"/>
            </p:cNvSpPr>
            <p:nvPr/>
          </p:nvSpPr>
          <p:spPr>
            <a:xfrm>
              <a:off x="1848" y="4685"/>
              <a:ext cx="267" cy="250"/>
            </a:xfrm>
            <a:prstGeom prst="ellipse">
              <a:avLst/>
            </a:prstGeom>
            <a:noFill/>
            <a:ln w="9525" cap="flat" cmpd="sng">
              <a:solidFill>
                <a:schemeClr val="tx1"/>
              </a:solidFill>
              <a:prstDash val="solid"/>
              <a:bevel/>
              <a:headEnd type="none" w="med" len="med"/>
              <a:tailEnd type="none" w="med" len="med"/>
            </a:ln>
          </p:spPr>
          <p:txBody>
            <a:bodyPr wrap="none" anchor="ctr" anchorCtr="0"/>
            <a:p>
              <a:pPr algn="ctr" latinLnBrk="1"/>
              <a:r>
                <a:rPr lang="en-US" altLang="zh-CN" sz="800" dirty="0">
                  <a:solidFill>
                    <a:srgbClr val="000000"/>
                  </a:solidFill>
                  <a:latin typeface="楷体" panose="02010609060101010101" pitchFamily="49" charset="-122"/>
                  <a:ea typeface="楷体" panose="02010609060101010101" pitchFamily="49" charset="-122"/>
                  <a:sym typeface="楷体" panose="02010609060101010101" pitchFamily="49" charset="-122"/>
                </a:rPr>
                <a:t>27</a:t>
              </a:r>
              <a:endParaRPr lang="en-US" altLang="zh-CN" sz="800"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p:txBody>
        </p:sp>
      </p:grpSp>
      <p:grpSp>
        <p:nvGrpSpPr>
          <p:cNvPr id="186" name="组合 185"/>
          <p:cNvGrpSpPr/>
          <p:nvPr/>
        </p:nvGrpSpPr>
        <p:grpSpPr>
          <a:xfrm>
            <a:off x="6386830" y="4508500"/>
            <a:ext cx="194310" cy="391160"/>
            <a:chOff x="1848" y="4685"/>
            <a:chExt cx="267" cy="616"/>
          </a:xfrm>
        </p:grpSpPr>
        <p:sp>
          <p:nvSpPr>
            <p:cNvPr id="187" name="Line 188"/>
            <p:cNvSpPr/>
            <p:nvPr/>
          </p:nvSpPr>
          <p:spPr>
            <a:xfrm flipH="1">
              <a:off x="1991" y="4935"/>
              <a:ext cx="2" cy="366"/>
            </a:xfrm>
            <a:prstGeom prst="line">
              <a:avLst/>
            </a:prstGeom>
            <a:ln w="9525" cap="flat" cmpd="sng">
              <a:solidFill>
                <a:srgbClr val="000000"/>
              </a:solidFill>
              <a:prstDash val="solid"/>
              <a:bevel/>
              <a:headEnd type="none" w="med" len="med"/>
              <a:tailEnd type="triangle" w="sm" len="med"/>
            </a:ln>
          </p:spPr>
        </p:sp>
        <p:sp>
          <p:nvSpPr>
            <p:cNvPr id="188" name="Oval 192"/>
            <p:cNvSpPr>
              <a:spLocks noChangeAspect="1"/>
            </p:cNvSpPr>
            <p:nvPr/>
          </p:nvSpPr>
          <p:spPr>
            <a:xfrm>
              <a:off x="1848" y="4685"/>
              <a:ext cx="267" cy="250"/>
            </a:xfrm>
            <a:prstGeom prst="ellipse">
              <a:avLst/>
            </a:prstGeom>
            <a:noFill/>
            <a:ln w="9525" cap="flat" cmpd="sng">
              <a:solidFill>
                <a:schemeClr val="tx1"/>
              </a:solidFill>
              <a:prstDash val="solid"/>
              <a:bevel/>
              <a:headEnd type="none" w="med" len="med"/>
              <a:tailEnd type="none" w="med" len="med"/>
            </a:ln>
          </p:spPr>
          <p:txBody>
            <a:bodyPr wrap="none" anchor="ctr" anchorCtr="0"/>
            <a:p>
              <a:pPr algn="ctr" latinLnBrk="1"/>
              <a:r>
                <a:rPr lang="en-US" altLang="zh-CN" sz="800" dirty="0">
                  <a:solidFill>
                    <a:srgbClr val="000000"/>
                  </a:solidFill>
                  <a:latin typeface="楷体" panose="02010609060101010101" pitchFamily="49" charset="-122"/>
                  <a:ea typeface="楷体" panose="02010609060101010101" pitchFamily="49" charset="-122"/>
                  <a:sym typeface="楷体" panose="02010609060101010101" pitchFamily="49" charset="-122"/>
                </a:rPr>
                <a:t>26</a:t>
              </a:r>
              <a:endParaRPr lang="en-US" altLang="zh-CN" sz="800"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p:txBody>
        </p:sp>
      </p:grpSp>
      <p:grpSp>
        <p:nvGrpSpPr>
          <p:cNvPr id="189" name="组合 188"/>
          <p:cNvGrpSpPr/>
          <p:nvPr/>
        </p:nvGrpSpPr>
        <p:grpSpPr>
          <a:xfrm>
            <a:off x="2640648" y="2852103"/>
            <a:ext cx="169862" cy="391368"/>
            <a:chOff x="1848" y="4685"/>
            <a:chExt cx="267" cy="616"/>
          </a:xfrm>
        </p:grpSpPr>
        <p:sp>
          <p:nvSpPr>
            <p:cNvPr id="190" name="Line 188"/>
            <p:cNvSpPr/>
            <p:nvPr/>
          </p:nvSpPr>
          <p:spPr>
            <a:xfrm flipH="1">
              <a:off x="1991" y="4935"/>
              <a:ext cx="2" cy="366"/>
            </a:xfrm>
            <a:prstGeom prst="line">
              <a:avLst/>
            </a:prstGeom>
            <a:ln w="9525" cap="flat" cmpd="sng">
              <a:solidFill>
                <a:srgbClr val="000000"/>
              </a:solidFill>
              <a:prstDash val="solid"/>
              <a:bevel/>
              <a:headEnd type="none" w="med" len="med"/>
              <a:tailEnd type="triangle" w="sm" len="med"/>
            </a:ln>
          </p:spPr>
        </p:sp>
        <p:sp>
          <p:nvSpPr>
            <p:cNvPr id="191" name="Oval 192"/>
            <p:cNvSpPr>
              <a:spLocks noChangeAspect="1"/>
            </p:cNvSpPr>
            <p:nvPr/>
          </p:nvSpPr>
          <p:spPr>
            <a:xfrm>
              <a:off x="1848" y="4685"/>
              <a:ext cx="267" cy="250"/>
            </a:xfrm>
            <a:prstGeom prst="ellipse">
              <a:avLst/>
            </a:prstGeom>
            <a:noFill/>
            <a:ln w="9525" cap="flat" cmpd="sng">
              <a:solidFill>
                <a:schemeClr val="tx1"/>
              </a:solidFill>
              <a:prstDash val="solid"/>
              <a:bevel/>
              <a:headEnd type="none" w="med" len="med"/>
              <a:tailEnd type="none" w="med" len="med"/>
            </a:ln>
          </p:spPr>
          <p:txBody>
            <a:bodyPr wrap="none" anchor="ctr" anchorCtr="0"/>
            <a:p>
              <a:pPr algn="ctr" latinLnBrk="1"/>
              <a:r>
                <a:rPr lang="en-US" altLang="zh-CN" sz="800" dirty="0">
                  <a:solidFill>
                    <a:srgbClr val="000000"/>
                  </a:solidFill>
                  <a:latin typeface="楷体" panose="02010609060101010101" pitchFamily="49" charset="-122"/>
                  <a:ea typeface="楷体" panose="02010609060101010101" pitchFamily="49" charset="-122"/>
                  <a:sym typeface="楷体" panose="02010609060101010101" pitchFamily="49" charset="-122"/>
                </a:rPr>
                <a:t>31</a:t>
              </a:r>
              <a:endParaRPr lang="en-US" altLang="zh-CN" sz="800"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p:txBody>
        </p:sp>
      </p:grpSp>
      <p:grpSp>
        <p:nvGrpSpPr>
          <p:cNvPr id="192" name="组合 191"/>
          <p:cNvGrpSpPr/>
          <p:nvPr/>
        </p:nvGrpSpPr>
        <p:grpSpPr>
          <a:xfrm>
            <a:off x="1822133" y="2708593"/>
            <a:ext cx="169862" cy="391368"/>
            <a:chOff x="1848" y="4685"/>
            <a:chExt cx="267" cy="616"/>
          </a:xfrm>
        </p:grpSpPr>
        <p:sp>
          <p:nvSpPr>
            <p:cNvPr id="193" name="Line 188"/>
            <p:cNvSpPr/>
            <p:nvPr/>
          </p:nvSpPr>
          <p:spPr>
            <a:xfrm flipH="1">
              <a:off x="1991" y="4935"/>
              <a:ext cx="2" cy="366"/>
            </a:xfrm>
            <a:prstGeom prst="line">
              <a:avLst/>
            </a:prstGeom>
            <a:ln w="9525" cap="flat" cmpd="sng">
              <a:solidFill>
                <a:srgbClr val="000000"/>
              </a:solidFill>
              <a:prstDash val="solid"/>
              <a:bevel/>
              <a:headEnd type="none" w="med" len="med"/>
              <a:tailEnd type="triangle" w="sm" len="med"/>
            </a:ln>
          </p:spPr>
        </p:sp>
        <p:sp>
          <p:nvSpPr>
            <p:cNvPr id="194" name="Oval 192"/>
            <p:cNvSpPr>
              <a:spLocks noChangeAspect="1"/>
            </p:cNvSpPr>
            <p:nvPr/>
          </p:nvSpPr>
          <p:spPr>
            <a:xfrm>
              <a:off x="1848" y="4685"/>
              <a:ext cx="267" cy="250"/>
            </a:xfrm>
            <a:prstGeom prst="ellipse">
              <a:avLst/>
            </a:prstGeom>
            <a:noFill/>
            <a:ln w="9525" cap="flat" cmpd="sng">
              <a:solidFill>
                <a:schemeClr val="tx1"/>
              </a:solidFill>
              <a:prstDash val="solid"/>
              <a:bevel/>
              <a:headEnd type="none" w="med" len="med"/>
              <a:tailEnd type="none" w="med" len="med"/>
            </a:ln>
          </p:spPr>
          <p:txBody>
            <a:bodyPr wrap="none" anchor="ctr" anchorCtr="0"/>
            <a:p>
              <a:pPr algn="ctr" latinLnBrk="1"/>
              <a:r>
                <a:rPr lang="en-US" altLang="zh-CN" sz="800" dirty="0">
                  <a:solidFill>
                    <a:srgbClr val="000000"/>
                  </a:solidFill>
                  <a:latin typeface="楷体" panose="02010609060101010101" pitchFamily="49" charset="-122"/>
                  <a:ea typeface="楷体" panose="02010609060101010101" pitchFamily="49" charset="-122"/>
                  <a:sym typeface="楷体" panose="02010609060101010101" pitchFamily="49" charset="-122"/>
                </a:rPr>
                <a:t>11</a:t>
              </a:r>
              <a:endParaRPr lang="en-US" altLang="zh-CN" sz="800"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p:txBody>
        </p:sp>
      </p:grpSp>
      <p:grpSp>
        <p:nvGrpSpPr>
          <p:cNvPr id="195" name="组合 194"/>
          <p:cNvGrpSpPr/>
          <p:nvPr/>
        </p:nvGrpSpPr>
        <p:grpSpPr>
          <a:xfrm>
            <a:off x="2063433" y="3666808"/>
            <a:ext cx="169862" cy="391368"/>
            <a:chOff x="1848" y="4685"/>
            <a:chExt cx="267" cy="616"/>
          </a:xfrm>
        </p:grpSpPr>
        <p:sp>
          <p:nvSpPr>
            <p:cNvPr id="196" name="Line 188"/>
            <p:cNvSpPr/>
            <p:nvPr/>
          </p:nvSpPr>
          <p:spPr>
            <a:xfrm flipH="1">
              <a:off x="1991" y="4935"/>
              <a:ext cx="2" cy="366"/>
            </a:xfrm>
            <a:prstGeom prst="line">
              <a:avLst/>
            </a:prstGeom>
            <a:ln w="9525" cap="flat" cmpd="sng">
              <a:solidFill>
                <a:srgbClr val="000000"/>
              </a:solidFill>
              <a:prstDash val="solid"/>
              <a:bevel/>
              <a:headEnd type="none" w="med" len="med"/>
              <a:tailEnd type="triangle" w="sm" len="med"/>
            </a:ln>
          </p:spPr>
        </p:sp>
        <p:sp>
          <p:nvSpPr>
            <p:cNvPr id="197" name="Oval 192"/>
            <p:cNvSpPr>
              <a:spLocks noChangeAspect="1"/>
            </p:cNvSpPr>
            <p:nvPr/>
          </p:nvSpPr>
          <p:spPr>
            <a:xfrm>
              <a:off x="1848" y="4685"/>
              <a:ext cx="267" cy="250"/>
            </a:xfrm>
            <a:prstGeom prst="ellipse">
              <a:avLst/>
            </a:prstGeom>
            <a:noFill/>
            <a:ln w="9525" cap="flat" cmpd="sng">
              <a:solidFill>
                <a:schemeClr val="tx1"/>
              </a:solidFill>
              <a:prstDash val="solid"/>
              <a:bevel/>
              <a:headEnd type="none" w="med" len="med"/>
              <a:tailEnd type="none" w="med" len="med"/>
            </a:ln>
          </p:spPr>
          <p:txBody>
            <a:bodyPr wrap="none" anchor="ctr" anchorCtr="0"/>
            <a:p>
              <a:pPr algn="ctr" latinLnBrk="1"/>
              <a:r>
                <a:rPr lang="en-US" altLang="zh-CN" sz="800" dirty="0">
                  <a:solidFill>
                    <a:srgbClr val="000000"/>
                  </a:solidFill>
                  <a:latin typeface="楷体" panose="02010609060101010101" pitchFamily="49" charset="-122"/>
                  <a:ea typeface="楷体" panose="02010609060101010101" pitchFamily="49" charset="-122"/>
                  <a:sym typeface="楷体" panose="02010609060101010101" pitchFamily="49" charset="-122"/>
                </a:rPr>
                <a:t>32</a:t>
              </a:r>
              <a:endParaRPr lang="en-US" altLang="zh-CN" sz="800"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p:txBody>
        </p:sp>
      </p:grpSp>
      <p:pic>
        <p:nvPicPr>
          <p:cNvPr id="8" name="图片 7"/>
          <p:cNvPicPr>
            <a:picLocks noChangeAspect="1"/>
          </p:cNvPicPr>
          <p:nvPr/>
        </p:nvPicPr>
        <p:blipFill>
          <a:blip r:embed="rId22">
            <a:clrChange>
              <a:clrFrom>
                <a:srgbClr val="FFFFFF">
                  <a:alpha val="100000"/>
                </a:srgbClr>
              </a:clrFrom>
              <a:clrTo>
                <a:srgbClr val="FFFFFF">
                  <a:alpha val="100000"/>
                  <a:alpha val="0"/>
                </a:srgbClr>
              </a:clrTo>
            </a:clrChange>
          </a:blip>
          <a:stretch>
            <a:fillRect/>
          </a:stretch>
        </p:blipFill>
        <p:spPr>
          <a:xfrm>
            <a:off x="1199515" y="4695825"/>
            <a:ext cx="648335" cy="487680"/>
          </a:xfrm>
          <a:prstGeom prst="rect">
            <a:avLst/>
          </a:prstGeom>
        </p:spPr>
      </p:pic>
      <p:pic>
        <p:nvPicPr>
          <p:cNvPr id="9" name="图片 8"/>
          <p:cNvPicPr>
            <a:picLocks noChangeAspect="1"/>
          </p:cNvPicPr>
          <p:nvPr/>
        </p:nvPicPr>
        <p:blipFill>
          <a:blip r:embed="rId23">
            <a:clrChange>
              <a:clrFrom>
                <a:srgbClr val="FFFFFF">
                  <a:alpha val="100000"/>
                </a:srgbClr>
              </a:clrFrom>
              <a:clrTo>
                <a:srgbClr val="FFFFFF">
                  <a:alpha val="100000"/>
                  <a:alpha val="0"/>
                </a:srgbClr>
              </a:clrTo>
            </a:clrChange>
          </a:blip>
          <a:stretch>
            <a:fillRect/>
          </a:stretch>
        </p:blipFill>
        <p:spPr>
          <a:xfrm>
            <a:off x="2567305" y="1549400"/>
            <a:ext cx="550545" cy="869950"/>
          </a:xfrm>
          <a:prstGeom prst="rect">
            <a:avLst/>
          </a:prstGeom>
        </p:spPr>
      </p:pic>
      <p:pic>
        <p:nvPicPr>
          <p:cNvPr id="11" name="图片 10"/>
          <p:cNvPicPr>
            <a:picLocks noChangeAspect="1"/>
          </p:cNvPicPr>
          <p:nvPr/>
        </p:nvPicPr>
        <p:blipFill>
          <a:blip r:embed="rId24">
            <a:clrChange>
              <a:clrFrom>
                <a:srgbClr val="FFFFFF">
                  <a:alpha val="100000"/>
                </a:srgbClr>
              </a:clrFrom>
              <a:clrTo>
                <a:srgbClr val="FFFFFF">
                  <a:alpha val="100000"/>
                  <a:alpha val="0"/>
                </a:srgbClr>
              </a:clrTo>
            </a:clrChange>
          </a:blip>
          <a:stretch>
            <a:fillRect/>
          </a:stretch>
        </p:blipFill>
        <p:spPr>
          <a:xfrm>
            <a:off x="1105535" y="1713865"/>
            <a:ext cx="567055" cy="709930"/>
          </a:xfrm>
          <a:prstGeom prst="rect">
            <a:avLst/>
          </a:prstGeom>
        </p:spPr>
      </p:pic>
      <p:pic>
        <p:nvPicPr>
          <p:cNvPr id="12" name="图片 11"/>
          <p:cNvPicPr>
            <a:picLocks noChangeAspect="1"/>
          </p:cNvPicPr>
          <p:nvPr/>
        </p:nvPicPr>
        <p:blipFill>
          <a:blip r:embed="rId25">
            <a:clrChange>
              <a:clrFrom>
                <a:srgbClr val="FFFFFF">
                  <a:alpha val="100000"/>
                </a:srgbClr>
              </a:clrFrom>
              <a:clrTo>
                <a:srgbClr val="FFFFFF">
                  <a:alpha val="100000"/>
                  <a:alpha val="0"/>
                </a:srgbClr>
              </a:clrTo>
            </a:clrChange>
          </a:blip>
          <a:stretch>
            <a:fillRect/>
          </a:stretch>
        </p:blipFill>
        <p:spPr>
          <a:xfrm>
            <a:off x="3215640" y="1515745"/>
            <a:ext cx="725805" cy="542290"/>
          </a:xfrm>
          <a:prstGeom prst="rect">
            <a:avLst/>
          </a:prstGeom>
        </p:spPr>
      </p:pic>
      <p:pic>
        <p:nvPicPr>
          <p:cNvPr id="13" name="图片 12"/>
          <p:cNvPicPr>
            <a:picLocks noChangeAspect="1"/>
          </p:cNvPicPr>
          <p:nvPr/>
        </p:nvPicPr>
        <p:blipFill>
          <a:blip r:embed="rId26">
            <a:clrChange>
              <a:clrFrom>
                <a:srgbClr val="FFFFFF">
                  <a:alpha val="100000"/>
                </a:srgbClr>
              </a:clrFrom>
              <a:clrTo>
                <a:srgbClr val="FFFFFF">
                  <a:alpha val="100000"/>
                  <a:alpha val="0"/>
                </a:srgbClr>
              </a:clrTo>
            </a:clrChange>
          </a:blip>
          <a:stretch>
            <a:fillRect/>
          </a:stretch>
        </p:blipFill>
        <p:spPr>
          <a:xfrm>
            <a:off x="4007485" y="1659890"/>
            <a:ext cx="710565" cy="534670"/>
          </a:xfrm>
          <a:prstGeom prst="rect">
            <a:avLst/>
          </a:prstGeom>
        </p:spPr>
      </p:pic>
      <p:pic>
        <p:nvPicPr>
          <p:cNvPr id="14" name="图片 13"/>
          <p:cNvPicPr>
            <a:picLocks noChangeAspect="1"/>
          </p:cNvPicPr>
          <p:nvPr/>
        </p:nvPicPr>
        <p:blipFill>
          <a:blip r:embed="rId27">
            <a:clrChange>
              <a:clrFrom>
                <a:srgbClr val="FFFFFF">
                  <a:alpha val="100000"/>
                </a:srgbClr>
              </a:clrFrom>
              <a:clrTo>
                <a:srgbClr val="FFFFFF">
                  <a:alpha val="100000"/>
                  <a:alpha val="0"/>
                </a:srgbClr>
              </a:clrTo>
            </a:clrChange>
          </a:blip>
          <a:srcRect l="26145" t="3150" r="11993" b="3234"/>
          <a:stretch>
            <a:fillRect/>
          </a:stretch>
        </p:blipFill>
        <p:spPr>
          <a:xfrm>
            <a:off x="4765040" y="1628775"/>
            <a:ext cx="517525" cy="1033780"/>
          </a:xfrm>
          <a:prstGeom prst="rect">
            <a:avLst/>
          </a:prstGeom>
        </p:spPr>
      </p:pic>
      <p:pic>
        <p:nvPicPr>
          <p:cNvPr id="15" name="图片 14"/>
          <p:cNvPicPr>
            <a:picLocks noChangeAspect="1"/>
          </p:cNvPicPr>
          <p:nvPr/>
        </p:nvPicPr>
        <p:blipFill>
          <a:blip r:embed="rId28">
            <a:clrChange>
              <a:clrFrom>
                <a:srgbClr val="FFFFFF">
                  <a:alpha val="100000"/>
                </a:srgbClr>
              </a:clrFrom>
              <a:clrTo>
                <a:srgbClr val="FFFFFF">
                  <a:alpha val="100000"/>
                  <a:alpha val="0"/>
                </a:srgbClr>
              </a:clrTo>
            </a:clrChange>
          </a:blip>
          <a:stretch>
            <a:fillRect/>
          </a:stretch>
        </p:blipFill>
        <p:spPr>
          <a:xfrm>
            <a:off x="5975985" y="1825625"/>
            <a:ext cx="685800" cy="1089660"/>
          </a:xfrm>
          <a:prstGeom prst="rect">
            <a:avLst/>
          </a:prstGeom>
        </p:spPr>
      </p:pic>
      <p:pic>
        <p:nvPicPr>
          <p:cNvPr id="16" name="图片 15"/>
          <p:cNvPicPr>
            <a:picLocks noChangeAspect="1"/>
          </p:cNvPicPr>
          <p:nvPr/>
        </p:nvPicPr>
        <p:blipFill>
          <a:blip r:embed="rId29">
            <a:clrChange>
              <a:clrFrom>
                <a:srgbClr val="FFFFFF">
                  <a:alpha val="100000"/>
                </a:srgbClr>
              </a:clrFrom>
              <a:clrTo>
                <a:srgbClr val="FFFFFF">
                  <a:alpha val="100000"/>
                  <a:alpha val="0"/>
                </a:srgbClr>
              </a:clrTo>
            </a:clrChange>
          </a:blip>
          <a:stretch>
            <a:fillRect/>
          </a:stretch>
        </p:blipFill>
        <p:spPr>
          <a:xfrm>
            <a:off x="5781040" y="2003425"/>
            <a:ext cx="520700" cy="864235"/>
          </a:xfrm>
          <a:prstGeom prst="rect">
            <a:avLst/>
          </a:prstGeom>
        </p:spPr>
      </p:pic>
      <p:pic>
        <p:nvPicPr>
          <p:cNvPr id="46" name="图片 45"/>
          <p:cNvPicPr>
            <a:picLocks noChangeAspect="1"/>
          </p:cNvPicPr>
          <p:nvPr/>
        </p:nvPicPr>
        <p:blipFill>
          <a:blip r:embed="rId30">
            <a:clrChange>
              <a:clrFrom>
                <a:srgbClr val="FFFFFF">
                  <a:alpha val="100000"/>
                </a:srgbClr>
              </a:clrFrom>
              <a:clrTo>
                <a:srgbClr val="FFFFFF">
                  <a:alpha val="100000"/>
                  <a:alpha val="0"/>
                </a:srgbClr>
              </a:clrTo>
            </a:clrChange>
          </a:blip>
          <a:stretch>
            <a:fillRect/>
          </a:stretch>
        </p:blipFill>
        <p:spPr>
          <a:xfrm>
            <a:off x="6096000" y="5253990"/>
            <a:ext cx="349250" cy="366395"/>
          </a:xfrm>
          <a:prstGeom prst="rect">
            <a:avLst/>
          </a:prstGeom>
        </p:spPr>
      </p:pic>
      <p:pic>
        <p:nvPicPr>
          <p:cNvPr id="47" name="图片 46"/>
          <p:cNvPicPr>
            <a:picLocks noChangeAspect="1"/>
          </p:cNvPicPr>
          <p:nvPr/>
        </p:nvPicPr>
        <p:blipFill>
          <a:blip r:embed="rId31">
            <a:clrChange>
              <a:clrFrom>
                <a:srgbClr val="FFFFFF">
                  <a:alpha val="100000"/>
                </a:srgbClr>
              </a:clrFrom>
              <a:clrTo>
                <a:srgbClr val="FFFFFF">
                  <a:alpha val="100000"/>
                  <a:alpha val="0"/>
                </a:srgbClr>
              </a:clrTo>
            </a:clrChange>
          </a:blip>
          <a:stretch>
            <a:fillRect/>
          </a:stretch>
        </p:blipFill>
        <p:spPr>
          <a:xfrm>
            <a:off x="2855595" y="5758180"/>
            <a:ext cx="582295" cy="607695"/>
          </a:xfrm>
          <a:prstGeom prst="rect">
            <a:avLst/>
          </a:prstGeom>
        </p:spPr>
      </p:pic>
      <p:pic>
        <p:nvPicPr>
          <p:cNvPr id="51" name="图片 50"/>
          <p:cNvPicPr>
            <a:picLocks noChangeAspect="1"/>
          </p:cNvPicPr>
          <p:nvPr/>
        </p:nvPicPr>
        <p:blipFill>
          <a:blip r:embed="rId32">
            <a:clrChange>
              <a:clrFrom>
                <a:srgbClr val="FFFFFF">
                  <a:alpha val="100000"/>
                </a:srgbClr>
              </a:clrFrom>
              <a:clrTo>
                <a:srgbClr val="FFFFFF">
                  <a:alpha val="100000"/>
                  <a:alpha val="0"/>
                </a:srgbClr>
              </a:clrTo>
            </a:clrChange>
          </a:blip>
          <a:stretch>
            <a:fillRect/>
          </a:stretch>
        </p:blipFill>
        <p:spPr>
          <a:xfrm>
            <a:off x="2107565" y="5253990"/>
            <a:ext cx="1126490" cy="523875"/>
          </a:xfrm>
          <a:prstGeom prst="rect">
            <a:avLst/>
          </a:prstGeom>
        </p:spPr>
      </p:pic>
      <p:grpSp>
        <p:nvGrpSpPr>
          <p:cNvPr id="52" name="组合 51"/>
          <p:cNvGrpSpPr/>
          <p:nvPr/>
        </p:nvGrpSpPr>
        <p:grpSpPr>
          <a:xfrm>
            <a:off x="3493453" y="1237298"/>
            <a:ext cx="169862" cy="391368"/>
            <a:chOff x="1848" y="4685"/>
            <a:chExt cx="267" cy="616"/>
          </a:xfrm>
        </p:grpSpPr>
        <p:sp>
          <p:nvSpPr>
            <p:cNvPr id="53" name="Line 188"/>
            <p:cNvSpPr/>
            <p:nvPr/>
          </p:nvSpPr>
          <p:spPr>
            <a:xfrm flipH="1">
              <a:off x="1991" y="4935"/>
              <a:ext cx="2" cy="366"/>
            </a:xfrm>
            <a:prstGeom prst="line">
              <a:avLst/>
            </a:prstGeom>
            <a:ln w="9525" cap="flat" cmpd="sng">
              <a:solidFill>
                <a:srgbClr val="000000"/>
              </a:solidFill>
              <a:prstDash val="solid"/>
              <a:bevel/>
              <a:headEnd type="none" w="med" len="med"/>
              <a:tailEnd type="triangle" w="sm" len="med"/>
            </a:ln>
          </p:spPr>
        </p:sp>
        <p:sp>
          <p:nvSpPr>
            <p:cNvPr id="54" name="Oval 192"/>
            <p:cNvSpPr>
              <a:spLocks noChangeAspect="1"/>
            </p:cNvSpPr>
            <p:nvPr/>
          </p:nvSpPr>
          <p:spPr>
            <a:xfrm>
              <a:off x="1848" y="4685"/>
              <a:ext cx="267" cy="250"/>
            </a:xfrm>
            <a:prstGeom prst="ellipse">
              <a:avLst/>
            </a:prstGeom>
            <a:noFill/>
            <a:ln w="9525" cap="flat" cmpd="sng">
              <a:solidFill>
                <a:schemeClr val="tx1"/>
              </a:solidFill>
              <a:prstDash val="solid"/>
              <a:bevel/>
              <a:headEnd type="none" w="med" len="med"/>
              <a:tailEnd type="none" w="med" len="med"/>
            </a:ln>
          </p:spPr>
          <p:txBody>
            <a:bodyPr wrap="none" anchor="ctr" anchorCtr="0"/>
            <a:p>
              <a:pPr algn="ctr" latinLnBrk="1"/>
              <a:r>
                <a:rPr lang="en-US" altLang="zh-CN" sz="800" dirty="0">
                  <a:solidFill>
                    <a:srgbClr val="000000"/>
                  </a:solidFill>
                  <a:latin typeface="楷体" panose="02010609060101010101" pitchFamily="49" charset="-122"/>
                  <a:ea typeface="楷体" panose="02010609060101010101" pitchFamily="49" charset="-122"/>
                  <a:sym typeface="楷体" panose="02010609060101010101" pitchFamily="49" charset="-122"/>
                </a:rPr>
                <a:t>5</a:t>
              </a:r>
              <a:endParaRPr lang="en-US" altLang="zh-CN" sz="800"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p:txBody>
        </p:sp>
      </p:grpSp>
      <p:grpSp>
        <p:nvGrpSpPr>
          <p:cNvPr id="55" name="组合 54"/>
          <p:cNvGrpSpPr/>
          <p:nvPr/>
        </p:nvGrpSpPr>
        <p:grpSpPr>
          <a:xfrm>
            <a:off x="1672273" y="4508183"/>
            <a:ext cx="169862" cy="391368"/>
            <a:chOff x="1848" y="4685"/>
            <a:chExt cx="267" cy="616"/>
          </a:xfrm>
        </p:grpSpPr>
        <p:sp>
          <p:nvSpPr>
            <p:cNvPr id="56" name="Line 188"/>
            <p:cNvSpPr/>
            <p:nvPr/>
          </p:nvSpPr>
          <p:spPr>
            <a:xfrm flipH="1">
              <a:off x="1991" y="4935"/>
              <a:ext cx="2" cy="366"/>
            </a:xfrm>
            <a:prstGeom prst="line">
              <a:avLst/>
            </a:prstGeom>
            <a:ln w="9525" cap="flat" cmpd="sng">
              <a:solidFill>
                <a:srgbClr val="000000"/>
              </a:solidFill>
              <a:prstDash val="solid"/>
              <a:bevel/>
              <a:headEnd type="none" w="med" len="med"/>
              <a:tailEnd type="triangle" w="sm" len="med"/>
            </a:ln>
          </p:spPr>
        </p:sp>
        <p:sp>
          <p:nvSpPr>
            <p:cNvPr id="57" name="Oval 192"/>
            <p:cNvSpPr>
              <a:spLocks noChangeAspect="1"/>
            </p:cNvSpPr>
            <p:nvPr/>
          </p:nvSpPr>
          <p:spPr>
            <a:xfrm>
              <a:off x="1848" y="4685"/>
              <a:ext cx="267" cy="250"/>
            </a:xfrm>
            <a:prstGeom prst="ellipse">
              <a:avLst/>
            </a:prstGeom>
            <a:noFill/>
            <a:ln w="9525" cap="flat" cmpd="sng">
              <a:solidFill>
                <a:schemeClr val="tx1"/>
              </a:solidFill>
              <a:prstDash val="solid"/>
              <a:bevel/>
              <a:headEnd type="none" w="med" len="med"/>
              <a:tailEnd type="none" w="med" len="med"/>
            </a:ln>
          </p:spPr>
          <p:txBody>
            <a:bodyPr wrap="none" anchor="ctr" anchorCtr="0"/>
            <a:p>
              <a:pPr algn="ctr" latinLnBrk="1"/>
              <a:r>
                <a:rPr lang="en-US" altLang="zh-CN" sz="800" dirty="0">
                  <a:solidFill>
                    <a:srgbClr val="000000"/>
                  </a:solidFill>
                  <a:latin typeface="楷体" panose="02010609060101010101" pitchFamily="49" charset="-122"/>
                  <a:ea typeface="楷体" panose="02010609060101010101" pitchFamily="49" charset="-122"/>
                  <a:sym typeface="楷体" panose="02010609060101010101" pitchFamily="49" charset="-122"/>
                </a:rPr>
                <a:t>17</a:t>
              </a:r>
              <a:endParaRPr lang="en-US" altLang="zh-CN" sz="800"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p:txBody>
        </p:sp>
      </p:grpSp>
      <p:grpSp>
        <p:nvGrpSpPr>
          <p:cNvPr id="58" name="组合 57"/>
          <p:cNvGrpSpPr/>
          <p:nvPr/>
        </p:nvGrpSpPr>
        <p:grpSpPr>
          <a:xfrm>
            <a:off x="911543" y="4940618"/>
            <a:ext cx="169862" cy="391368"/>
            <a:chOff x="1848" y="4685"/>
            <a:chExt cx="267" cy="616"/>
          </a:xfrm>
        </p:grpSpPr>
        <p:sp>
          <p:nvSpPr>
            <p:cNvPr id="59" name="Line 188"/>
            <p:cNvSpPr/>
            <p:nvPr/>
          </p:nvSpPr>
          <p:spPr>
            <a:xfrm flipH="1">
              <a:off x="1991" y="4935"/>
              <a:ext cx="2" cy="366"/>
            </a:xfrm>
            <a:prstGeom prst="line">
              <a:avLst/>
            </a:prstGeom>
            <a:ln w="9525" cap="flat" cmpd="sng">
              <a:solidFill>
                <a:srgbClr val="000000"/>
              </a:solidFill>
              <a:prstDash val="solid"/>
              <a:bevel/>
              <a:headEnd type="none" w="med" len="med"/>
              <a:tailEnd type="triangle" w="sm" len="med"/>
            </a:ln>
          </p:spPr>
        </p:sp>
        <p:sp>
          <p:nvSpPr>
            <p:cNvPr id="61" name="Oval 192"/>
            <p:cNvSpPr>
              <a:spLocks noChangeAspect="1"/>
            </p:cNvSpPr>
            <p:nvPr/>
          </p:nvSpPr>
          <p:spPr>
            <a:xfrm>
              <a:off x="1848" y="4685"/>
              <a:ext cx="267" cy="250"/>
            </a:xfrm>
            <a:prstGeom prst="ellipse">
              <a:avLst/>
            </a:prstGeom>
            <a:noFill/>
            <a:ln w="9525" cap="flat" cmpd="sng">
              <a:solidFill>
                <a:schemeClr val="tx1"/>
              </a:solidFill>
              <a:prstDash val="solid"/>
              <a:bevel/>
              <a:headEnd type="none" w="med" len="med"/>
              <a:tailEnd type="none" w="med" len="med"/>
            </a:ln>
          </p:spPr>
          <p:txBody>
            <a:bodyPr wrap="none" anchor="ctr" anchorCtr="0"/>
            <a:p>
              <a:pPr algn="ctr" latinLnBrk="1"/>
              <a:r>
                <a:rPr lang="en-US" altLang="zh-CN" sz="800" dirty="0">
                  <a:solidFill>
                    <a:srgbClr val="000000"/>
                  </a:solidFill>
                  <a:latin typeface="楷体" panose="02010609060101010101" pitchFamily="49" charset="-122"/>
                  <a:ea typeface="楷体" panose="02010609060101010101" pitchFamily="49" charset="-122"/>
                  <a:sym typeface="楷体" panose="02010609060101010101" pitchFamily="49" charset="-122"/>
                </a:rPr>
                <a:t>18</a:t>
              </a:r>
              <a:endParaRPr lang="en-US" altLang="zh-CN" sz="800"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p:txBody>
        </p:sp>
      </p:grpSp>
      <p:grpSp>
        <p:nvGrpSpPr>
          <p:cNvPr id="62" name="组合 61"/>
          <p:cNvGrpSpPr/>
          <p:nvPr/>
        </p:nvGrpSpPr>
        <p:grpSpPr>
          <a:xfrm>
            <a:off x="3233738" y="5691823"/>
            <a:ext cx="169862" cy="391368"/>
            <a:chOff x="1848" y="4685"/>
            <a:chExt cx="267" cy="616"/>
          </a:xfrm>
        </p:grpSpPr>
        <p:sp>
          <p:nvSpPr>
            <p:cNvPr id="64" name="Line 188"/>
            <p:cNvSpPr/>
            <p:nvPr/>
          </p:nvSpPr>
          <p:spPr>
            <a:xfrm flipH="1">
              <a:off x="1991" y="4935"/>
              <a:ext cx="2" cy="366"/>
            </a:xfrm>
            <a:prstGeom prst="line">
              <a:avLst/>
            </a:prstGeom>
            <a:ln w="9525" cap="flat" cmpd="sng">
              <a:solidFill>
                <a:srgbClr val="000000"/>
              </a:solidFill>
              <a:prstDash val="solid"/>
              <a:bevel/>
              <a:headEnd type="none" w="med" len="med"/>
              <a:tailEnd type="triangle" w="sm" len="med"/>
            </a:ln>
          </p:spPr>
        </p:sp>
        <p:sp>
          <p:nvSpPr>
            <p:cNvPr id="65" name="Oval 192"/>
            <p:cNvSpPr>
              <a:spLocks noChangeAspect="1"/>
            </p:cNvSpPr>
            <p:nvPr/>
          </p:nvSpPr>
          <p:spPr>
            <a:xfrm>
              <a:off x="1848" y="4685"/>
              <a:ext cx="267" cy="250"/>
            </a:xfrm>
            <a:prstGeom prst="ellipse">
              <a:avLst/>
            </a:prstGeom>
            <a:noFill/>
            <a:ln w="9525" cap="flat" cmpd="sng">
              <a:solidFill>
                <a:schemeClr val="tx1"/>
              </a:solidFill>
              <a:prstDash val="solid"/>
              <a:bevel/>
              <a:headEnd type="none" w="med" len="med"/>
              <a:tailEnd type="none" w="med" len="med"/>
            </a:ln>
          </p:spPr>
          <p:txBody>
            <a:bodyPr wrap="none" anchor="ctr" anchorCtr="0"/>
            <a:p>
              <a:pPr algn="ctr" latinLnBrk="1"/>
              <a:r>
                <a:rPr lang="en-US" altLang="zh-CN" sz="800" dirty="0">
                  <a:solidFill>
                    <a:srgbClr val="000000"/>
                  </a:solidFill>
                  <a:latin typeface="楷体" panose="02010609060101010101" pitchFamily="49" charset="-122"/>
                  <a:ea typeface="楷体" panose="02010609060101010101" pitchFamily="49" charset="-122"/>
                  <a:sym typeface="楷体" panose="02010609060101010101" pitchFamily="49" charset="-122"/>
                </a:rPr>
                <a:t>22</a:t>
              </a:r>
              <a:endParaRPr lang="en-US" altLang="zh-CN" sz="800"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p:txBody>
        </p:sp>
      </p:grpSp>
      <p:pic>
        <p:nvPicPr>
          <p:cNvPr id="80" name="图片 79"/>
          <p:cNvPicPr>
            <a:picLocks noChangeAspect="1"/>
          </p:cNvPicPr>
          <p:nvPr/>
        </p:nvPicPr>
        <p:blipFill>
          <a:blip r:embed="rId33">
            <a:clrChange>
              <a:clrFrom>
                <a:srgbClr val="FFFFFF">
                  <a:alpha val="100000"/>
                </a:srgbClr>
              </a:clrFrom>
              <a:clrTo>
                <a:srgbClr val="FFFFFF">
                  <a:alpha val="100000"/>
                  <a:alpha val="0"/>
                </a:srgbClr>
              </a:clrTo>
            </a:clrChange>
          </a:blip>
          <a:stretch>
            <a:fillRect/>
          </a:stretch>
        </p:blipFill>
        <p:spPr>
          <a:xfrm>
            <a:off x="1878965" y="4725035"/>
            <a:ext cx="469265" cy="488315"/>
          </a:xfrm>
          <a:prstGeom prst="rect">
            <a:avLst/>
          </a:prstGeom>
        </p:spPr>
      </p:pic>
      <p:grpSp>
        <p:nvGrpSpPr>
          <p:cNvPr id="81" name="组合 80"/>
          <p:cNvGrpSpPr/>
          <p:nvPr/>
        </p:nvGrpSpPr>
        <p:grpSpPr>
          <a:xfrm>
            <a:off x="2178368" y="4577398"/>
            <a:ext cx="169862" cy="391368"/>
            <a:chOff x="1848" y="4685"/>
            <a:chExt cx="267" cy="616"/>
          </a:xfrm>
        </p:grpSpPr>
        <p:sp>
          <p:nvSpPr>
            <p:cNvPr id="82" name="Line 188"/>
            <p:cNvSpPr/>
            <p:nvPr/>
          </p:nvSpPr>
          <p:spPr>
            <a:xfrm flipH="1">
              <a:off x="1991" y="4935"/>
              <a:ext cx="2" cy="366"/>
            </a:xfrm>
            <a:prstGeom prst="line">
              <a:avLst/>
            </a:prstGeom>
            <a:ln w="9525" cap="flat" cmpd="sng">
              <a:solidFill>
                <a:srgbClr val="000000"/>
              </a:solidFill>
              <a:prstDash val="solid"/>
              <a:bevel/>
              <a:headEnd type="none" w="med" len="med"/>
              <a:tailEnd type="triangle" w="sm" len="med"/>
            </a:ln>
          </p:spPr>
        </p:sp>
        <p:sp>
          <p:nvSpPr>
            <p:cNvPr id="83" name="Oval 192"/>
            <p:cNvSpPr>
              <a:spLocks noChangeAspect="1"/>
            </p:cNvSpPr>
            <p:nvPr/>
          </p:nvSpPr>
          <p:spPr>
            <a:xfrm>
              <a:off x="1848" y="4685"/>
              <a:ext cx="267" cy="250"/>
            </a:xfrm>
            <a:prstGeom prst="ellipse">
              <a:avLst/>
            </a:prstGeom>
            <a:noFill/>
            <a:ln w="9525" cap="flat" cmpd="sng">
              <a:solidFill>
                <a:schemeClr val="tx1"/>
              </a:solidFill>
              <a:prstDash val="solid"/>
              <a:bevel/>
              <a:headEnd type="none" w="med" len="med"/>
              <a:tailEnd type="none" w="med" len="med"/>
            </a:ln>
          </p:spPr>
          <p:txBody>
            <a:bodyPr wrap="none" anchor="ctr" anchorCtr="0"/>
            <a:p>
              <a:pPr algn="ctr" latinLnBrk="1"/>
              <a:r>
                <a:rPr lang="en-US" altLang="zh-CN" sz="800" dirty="0">
                  <a:solidFill>
                    <a:srgbClr val="000000"/>
                  </a:solidFill>
                  <a:latin typeface="楷体" panose="02010609060101010101" pitchFamily="49" charset="-122"/>
                  <a:ea typeface="楷体" panose="02010609060101010101" pitchFamily="49" charset="-122"/>
                  <a:sym typeface="楷体" panose="02010609060101010101" pitchFamily="49" charset="-122"/>
                </a:rPr>
                <a:t>33</a:t>
              </a:r>
              <a:endParaRPr lang="en-US" altLang="zh-CN" sz="800"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p:txBody>
        </p:sp>
      </p:gr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8372" name="表格 58371"/>
          <p:cNvGraphicFramePr/>
          <p:nvPr>
            <p:custDataLst>
              <p:tags r:id="rId1"/>
            </p:custDataLst>
          </p:nvPr>
        </p:nvGraphicFramePr>
        <p:xfrm>
          <a:off x="353060" y="908685"/>
          <a:ext cx="11574780" cy="5621655"/>
        </p:xfrm>
        <a:graphic>
          <a:graphicData uri="http://schemas.openxmlformats.org/drawingml/2006/table">
            <a:tbl>
              <a:tblPr/>
              <a:tblGrid>
                <a:gridCol w="6387465"/>
                <a:gridCol w="560070"/>
                <a:gridCol w="1207770"/>
                <a:gridCol w="2362835"/>
                <a:gridCol w="493395"/>
                <a:gridCol w="563245"/>
              </a:tblGrid>
              <a:tr h="194945">
                <a:tc>
                  <a:txBody>
                    <a:bodyPr/>
                    <a:p>
                      <a:pPr marL="0" lvl="0" indent="0" algn="ctr" eaLnBrk="1" fontAlgn="base" latinLnBrk="1" hangingPunct="1">
                        <a:lnSpc>
                          <a:spcPct val="104000"/>
                        </a:lnSpc>
                        <a:spcBef>
                          <a:spcPct val="20000"/>
                        </a:spcBef>
                        <a:spcAft>
                          <a:spcPct val="0"/>
                        </a:spcAft>
                        <a:buClr>
                          <a:schemeClr val="accent1"/>
                        </a:buClr>
                        <a:buFont typeface="Wingdings" panose="05000000000000000000" pitchFamily="2" charset="2"/>
                        <a:buNone/>
                      </a:pPr>
                      <a:r>
                        <a:rPr lang="en-US" altLang="x-none" sz="1000" b="1" baseline="0"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sym typeface="Malgun Gothic" panose="020B0503020000020004" pitchFamily="34" charset="-127"/>
                        </a:rPr>
                        <a:t>Driver Seat</a:t>
                      </a:r>
                      <a:r>
                        <a:rPr lang="zh-CN" altLang="en-US" sz="1000" b="1" baseline="0"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sym typeface="Malgun Gothic" panose="020B0503020000020004" pitchFamily="34" charset="-127"/>
                        </a:rPr>
                        <a:t>（</a:t>
                      </a:r>
                      <a:r>
                        <a:rPr lang="en-US" altLang="zh-CN" sz="1000" b="1" baseline="0"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sym typeface="Malgun Gothic" panose="020B0503020000020004" pitchFamily="34" charset="-127"/>
                        </a:rPr>
                        <a:t>LH</a:t>
                      </a:r>
                      <a:r>
                        <a:rPr lang="zh-CN" altLang="en-US" sz="1000" b="1" baseline="0"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sym typeface="Malgun Gothic" panose="020B0503020000020004" pitchFamily="34" charset="-127"/>
                        </a:rPr>
                        <a:t>）</a:t>
                      </a:r>
                      <a:r>
                        <a:rPr lang="en-US" altLang="zh-CN" sz="1000" b="1" baseline="0"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sym typeface="Malgun Gothic" panose="020B0503020000020004" pitchFamily="34" charset="-127"/>
                        </a:rPr>
                        <a:t>-</a:t>
                      </a:r>
                      <a:r>
                        <a:rPr lang="zh-CN" altLang="en-US" sz="1000" b="1" baseline="0"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sym typeface="Malgun Gothic" panose="020B0503020000020004" pitchFamily="34" charset="-127"/>
                        </a:rPr>
                        <a:t> </a:t>
                      </a:r>
                      <a:r>
                        <a:rPr lang="en-US" altLang="zh-CN" sz="1000" b="1" baseline="0"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sym typeface="Malgun Gothic" panose="020B0503020000020004" pitchFamily="34" charset="-127"/>
                        </a:rPr>
                        <a:t>SUP</a:t>
                      </a:r>
                      <a:r>
                        <a:rPr lang="zh-CN" altLang="en-US" sz="1000" b="1" baseline="0"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sym typeface="Malgun Gothic" panose="020B0503020000020004" pitchFamily="34" charset="-127"/>
                        </a:rPr>
                        <a:t>（顶配型）</a:t>
                      </a:r>
                      <a:endParaRPr lang="zh-CN" altLang="en-US" sz="1000" b="1" baseline="0"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sym typeface="Malgun Gothic" panose="020B0503020000020004" pitchFamily="34" charset="-127"/>
                      </a:endParaRPr>
                    </a:p>
                  </a:txBody>
                  <a:tcPr marL="39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solidFill>
                      <a:schemeClr val="accent4">
                        <a:lumMod val="40000"/>
                        <a:lumOff val="60000"/>
                      </a:schemeClr>
                    </a:solidFill>
                  </a:tcPr>
                </a:tc>
                <a:tc gridSpan="3">
                  <a:txBody>
                    <a:bodyPr/>
                    <a:p>
                      <a:pPr marL="0" lvl="0" indent="0" algn="ctr" eaLnBrk="1" fontAlgn="base" latinLnBrk="1" hangingPunct="1">
                        <a:lnSpc>
                          <a:spcPct val="104000"/>
                        </a:lnSpc>
                        <a:spcBef>
                          <a:spcPct val="20000"/>
                        </a:spcBef>
                        <a:spcAft>
                          <a:spcPct val="0"/>
                        </a:spcAft>
                        <a:buClr>
                          <a:schemeClr val="accent1"/>
                        </a:buClr>
                        <a:buFont typeface="Wingdings" panose="05000000000000000000" pitchFamily="2" charset="2"/>
                        <a:buNone/>
                      </a:pPr>
                      <a:r>
                        <a:rPr lang="zh-CN" altLang="en-US" sz="1000" b="1" baseline="0">
                          <a:solidFill>
                            <a:srgbClr val="000000"/>
                          </a:solidFill>
                          <a:latin typeface="微软雅黑" panose="020B0503020204020204" pitchFamily="34" charset="-122"/>
                          <a:ea typeface="微软雅黑" panose="020B0503020204020204" pitchFamily="34" charset="-122"/>
                          <a:sym typeface="Malgun Gothic" panose="020B0503020000020004" pitchFamily="34" charset="-127"/>
                        </a:rPr>
                        <a:t>部件名称</a:t>
                      </a:r>
                      <a:endParaRPr lang="zh-CN" altLang="en-US" sz="1000" b="1" baseline="0">
                        <a:solidFill>
                          <a:srgbClr val="000000"/>
                        </a:solidFill>
                        <a:latin typeface="微软雅黑" panose="020B0503020204020204" pitchFamily="34" charset="-122"/>
                        <a:ea typeface="微软雅黑" panose="020B0503020204020204" pitchFamily="34" charset="-122"/>
                        <a:sym typeface="Malgun Gothic" panose="020B0503020000020004" pitchFamily="34" charset="-127"/>
                      </a:endParaRPr>
                    </a:p>
                  </a:txBody>
                  <a:tcPr marL="39000" marR="39000" marT="18000" marB="18000" anchor="ct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solidFill>
                      <a:schemeClr val="accent4">
                        <a:lumMod val="40000"/>
                        <a:lumOff val="60000"/>
                      </a:schemeClr>
                    </a:solidFill>
                  </a:tcPr>
                </a:tc>
                <a:tc hMerge="1">
                  <a:tcPr/>
                </a:tc>
                <a:tc hMerge="1">
                  <a:tcPr>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tcPr>
                </a:tc>
                <a:tc>
                  <a:txBody>
                    <a:bodyPr/>
                    <a:p>
                      <a:pPr marL="0" lvl="0" indent="0" algn="ctr" eaLnBrk="1" fontAlgn="base" latinLnBrk="1" hangingPunct="1">
                        <a:lnSpc>
                          <a:spcPct val="104000"/>
                        </a:lnSpc>
                        <a:spcBef>
                          <a:spcPct val="20000"/>
                        </a:spcBef>
                        <a:spcAft>
                          <a:spcPct val="0"/>
                        </a:spcAft>
                        <a:buClr>
                          <a:schemeClr val="accent1"/>
                        </a:buClr>
                        <a:buFont typeface="Wingdings" panose="05000000000000000000" pitchFamily="2" charset="2"/>
                        <a:buNone/>
                      </a:pPr>
                      <a:r>
                        <a:rPr lang="zh-CN" altLang="en-US" sz="1000" b="1" baseline="0">
                          <a:solidFill>
                            <a:srgbClr val="000000"/>
                          </a:solidFill>
                          <a:latin typeface="微软雅黑" panose="020B0503020204020204" pitchFamily="34" charset="-122"/>
                          <a:ea typeface="微软雅黑" panose="020B0503020204020204" pitchFamily="34" charset="-122"/>
                          <a:sym typeface="Malgun Gothic" panose="020B0503020000020004" pitchFamily="34" charset="-127"/>
                        </a:rPr>
                        <a:t>数量</a:t>
                      </a:r>
                      <a:endParaRPr lang="zh-CN" altLang="en-US" sz="1000" b="1" baseline="0">
                        <a:solidFill>
                          <a:srgbClr val="000000"/>
                        </a:solidFill>
                        <a:latin typeface="微软雅黑" panose="020B0503020204020204" pitchFamily="34" charset="-122"/>
                        <a:ea typeface="微软雅黑" panose="020B0503020204020204" pitchFamily="34" charset="-122"/>
                        <a:sym typeface="Malgun Gothic" panose="020B0503020000020004" pitchFamily="34" charset="-127"/>
                      </a:endParaRPr>
                    </a:p>
                  </a:txBody>
                  <a:tcPr marL="39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solidFill>
                      <a:schemeClr val="accent4">
                        <a:lumMod val="40000"/>
                        <a:lumOff val="60000"/>
                      </a:schemeClr>
                    </a:solidFill>
                  </a:tcPr>
                </a:tc>
                <a:tc>
                  <a:txBody>
                    <a:bodyPr/>
                    <a:p>
                      <a:pPr marL="0" lvl="0" indent="0" algn="ctr" eaLnBrk="1" fontAlgn="base" latinLnBrk="1" hangingPunct="1">
                        <a:lnSpc>
                          <a:spcPct val="104000"/>
                        </a:lnSpc>
                        <a:spcBef>
                          <a:spcPct val="20000"/>
                        </a:spcBef>
                        <a:spcAft>
                          <a:spcPct val="0"/>
                        </a:spcAft>
                        <a:buClr>
                          <a:schemeClr val="accent1"/>
                        </a:buClr>
                        <a:buFont typeface="Wingdings" panose="05000000000000000000" pitchFamily="2" charset="2"/>
                        <a:buNone/>
                      </a:pPr>
                      <a:r>
                        <a:rPr lang="zh-CN" altLang="en-US" sz="1000" b="1" baseline="0">
                          <a:solidFill>
                            <a:srgbClr val="000000"/>
                          </a:solidFill>
                          <a:latin typeface="微软雅黑" panose="020B0503020204020204" pitchFamily="34" charset="-122"/>
                          <a:ea typeface="微软雅黑" panose="020B0503020204020204" pitchFamily="34" charset="-122"/>
                          <a:sym typeface="Malgun Gothic" panose="020B0503020000020004" pitchFamily="34" charset="-127"/>
                        </a:rPr>
                        <a:t>备注</a:t>
                      </a:r>
                      <a:endParaRPr lang="zh-CN" altLang="en-US" sz="1000" b="1" baseline="0">
                        <a:solidFill>
                          <a:srgbClr val="000000"/>
                        </a:solidFill>
                        <a:latin typeface="微软雅黑" panose="020B0503020204020204" pitchFamily="34" charset="-122"/>
                        <a:ea typeface="微软雅黑" panose="020B0503020204020204" pitchFamily="34" charset="-122"/>
                        <a:sym typeface="Malgun Gothic" panose="020B0503020000020004" pitchFamily="34" charset="-127"/>
                      </a:endParaRPr>
                    </a:p>
                  </a:txBody>
                  <a:tcPr marL="39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solidFill>
                      <a:schemeClr val="accent4">
                        <a:lumMod val="40000"/>
                        <a:lumOff val="60000"/>
                      </a:schemeClr>
                    </a:solidFill>
                  </a:tcPr>
                </a:tc>
              </a:tr>
              <a:tr h="164465">
                <a:tc rowSpan="33">
                  <a:txBody>
                    <a:bodyPr/>
                    <a:p>
                      <a:pPr marL="0" lvl="0" indent="0" algn="l" eaLnBrk="1" fontAlgn="base" latinLnBrk="1" hangingPunct="1">
                        <a:lnSpc>
                          <a:spcPct val="120000"/>
                        </a:lnSpc>
                        <a:spcBef>
                          <a:spcPct val="20000"/>
                        </a:spcBef>
                        <a:spcAft>
                          <a:spcPct val="0"/>
                        </a:spcAft>
                        <a:buClr>
                          <a:schemeClr val="accent1"/>
                        </a:buClr>
                        <a:buFont typeface="Wingdings" panose="05000000000000000000" pitchFamily="2" charset="2"/>
                        <a:buNone/>
                      </a:pPr>
                      <a:endParaRPr sz="1000" b="1" baseline="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39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indent="0" algn="ctr" eaLnBrk="1" fontAlgn="base" latinLnBrk="1" hangingPunct="1">
                        <a:lnSpc>
                          <a:spcPct val="120000"/>
                        </a:lnSpc>
                        <a:spcBef>
                          <a:spcPct val="20000"/>
                        </a:spcBef>
                        <a:spcAft>
                          <a:spcPct val="0"/>
                        </a:spcAft>
                        <a:buClr>
                          <a:schemeClr val="accent1"/>
                        </a:buClr>
                        <a:buFont typeface="Wingdings" panose="05000000000000000000" pitchFamily="2" charset="2"/>
                        <a:buNone/>
                      </a:pPr>
                      <a:r>
                        <a:rPr lang="en-US" altLang="x-none" sz="7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rPr>
                        <a:t>1</a:t>
                      </a:r>
                      <a:endParaRPr lang="en-US" altLang="x-none" sz="7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19500" marR="195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indent="0" algn="l" eaLnBrk="1" fontAlgn="base" latinLnBrk="1" hangingPunct="1">
                        <a:lnSpc>
                          <a:spcPct val="120000"/>
                        </a:lnSpc>
                        <a:spcBef>
                          <a:spcPct val="20000"/>
                        </a:spcBef>
                        <a:spcAft>
                          <a:spcPct val="0"/>
                        </a:spcAft>
                        <a:buClr>
                          <a:schemeClr val="accent1"/>
                        </a:buClr>
                        <a:buFont typeface="Wingdings" panose="05000000000000000000" pitchFamily="2" charset="2"/>
                        <a:buNone/>
                      </a:pPr>
                      <a:r>
                        <a:rPr lang="zh-CN" altLang="en-US" sz="7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rPr>
                        <a:t>靠背面套总成</a:t>
                      </a:r>
                      <a:endParaRPr lang="zh-CN" altLang="en-US" sz="7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78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indent="0" algn="l" eaLnBrk="1" fontAlgn="base" latinLnBrk="1" hangingPunct="1">
                        <a:lnSpc>
                          <a:spcPct val="120000"/>
                        </a:lnSpc>
                        <a:spcBef>
                          <a:spcPct val="20000"/>
                        </a:spcBef>
                        <a:spcAft>
                          <a:spcPct val="0"/>
                        </a:spcAft>
                        <a:buClr>
                          <a:schemeClr val="accent1"/>
                        </a:buClr>
                        <a:buFont typeface="Wingdings" panose="05000000000000000000" pitchFamily="2" charset="2"/>
                        <a:buNone/>
                      </a:pPr>
                      <a:r>
                        <a:rPr lang="en-US" altLang="x-none" sz="7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rPr>
                        <a:t>Back Covering Assy</a:t>
                      </a:r>
                      <a:endParaRPr lang="en-US" altLang="x-none" sz="7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78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indent="0" algn="ctr" eaLnBrk="1" fontAlgn="base" latinLnBrk="1" hangingPunct="1">
                        <a:lnSpc>
                          <a:spcPct val="120000"/>
                        </a:lnSpc>
                        <a:spcBef>
                          <a:spcPct val="20000"/>
                        </a:spcBef>
                        <a:spcAft>
                          <a:spcPct val="0"/>
                        </a:spcAft>
                        <a:buClr>
                          <a:schemeClr val="accent1"/>
                        </a:buClr>
                        <a:buFont typeface="Wingdings" panose="05000000000000000000" pitchFamily="2" charset="2"/>
                        <a:buNone/>
                      </a:pPr>
                      <a:r>
                        <a:rPr lang="en-US" altLang="x-none" sz="7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rPr>
                        <a:t>1</a:t>
                      </a:r>
                      <a:endParaRPr lang="en-US" altLang="x-none" sz="7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39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indent="0" algn="ctr" eaLnBrk="1" fontAlgn="base" latinLnBrk="1" hangingPunct="1">
                        <a:lnSpc>
                          <a:spcPct val="120000"/>
                        </a:lnSpc>
                        <a:spcBef>
                          <a:spcPct val="20000"/>
                        </a:spcBef>
                        <a:spcAft>
                          <a:spcPct val="0"/>
                        </a:spcAft>
                        <a:buClr>
                          <a:schemeClr val="accent1"/>
                        </a:buClr>
                        <a:buFont typeface="Wingdings" panose="05000000000000000000" pitchFamily="2" charset="2"/>
                        <a:buNone/>
                      </a:pPr>
                      <a:endParaRPr sz="700" b="0" baseline="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39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r>
              <a:tr h="164465">
                <a:tc vMerge="1">
                  <a:tcP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tcPr>
                </a:tc>
                <a:tc>
                  <a:txBody>
                    <a:bodyPr/>
                    <a:p>
                      <a:pPr marL="0" lvl="0" indent="0" algn="ctr" eaLnBrk="1" fontAlgn="base" latinLnBrk="1" hangingPunct="1">
                        <a:lnSpc>
                          <a:spcPct val="120000"/>
                        </a:lnSpc>
                        <a:spcBef>
                          <a:spcPct val="20000"/>
                        </a:spcBef>
                        <a:spcAft>
                          <a:spcPct val="0"/>
                        </a:spcAft>
                        <a:buClr>
                          <a:schemeClr val="accent1"/>
                        </a:buClr>
                        <a:buFont typeface="Wingdings" panose="05000000000000000000" pitchFamily="2" charset="2"/>
                        <a:buNone/>
                      </a:pPr>
                      <a:r>
                        <a:rPr lang="en-US" altLang="x-none" sz="7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rPr>
                        <a:t>2</a:t>
                      </a:r>
                      <a:endParaRPr lang="en-US" altLang="x-none" sz="7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19500" marR="195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indent="0" algn="l" eaLnBrk="1" fontAlgn="base" latinLnBrk="1" hangingPunct="1">
                        <a:lnSpc>
                          <a:spcPct val="120000"/>
                        </a:lnSpc>
                        <a:spcBef>
                          <a:spcPct val="20000"/>
                        </a:spcBef>
                        <a:spcAft>
                          <a:spcPct val="0"/>
                        </a:spcAft>
                        <a:buClr>
                          <a:schemeClr val="accent1"/>
                        </a:buClr>
                        <a:buFont typeface="Wingdings" panose="05000000000000000000" pitchFamily="2" charset="2"/>
                        <a:buNone/>
                      </a:pPr>
                      <a:r>
                        <a:rPr lang="zh-CN" altLang="en-US" sz="7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rPr>
                        <a:t>舒适海绵</a:t>
                      </a:r>
                      <a:endParaRPr lang="zh-CN" altLang="en-US" sz="7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78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indent="0" algn="l" eaLnBrk="1" fontAlgn="base" latinLnBrk="1" hangingPunct="1">
                        <a:lnSpc>
                          <a:spcPct val="120000"/>
                        </a:lnSpc>
                        <a:spcBef>
                          <a:spcPct val="20000"/>
                        </a:spcBef>
                        <a:spcAft>
                          <a:spcPct val="0"/>
                        </a:spcAft>
                        <a:buClr>
                          <a:schemeClr val="accent1"/>
                        </a:buClr>
                        <a:buFont typeface="Wingdings" panose="05000000000000000000" pitchFamily="2" charset="2"/>
                        <a:buNone/>
                      </a:pPr>
                      <a:r>
                        <a:rPr lang="en-US" altLang="x-none" sz="7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rPr>
                        <a:t>Comfortable sponge</a:t>
                      </a:r>
                      <a:endParaRPr lang="en-US" altLang="x-none" sz="7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78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indent="0" algn="ctr" eaLnBrk="1" fontAlgn="base" latinLnBrk="1" hangingPunct="1">
                        <a:lnSpc>
                          <a:spcPct val="120000"/>
                        </a:lnSpc>
                        <a:spcBef>
                          <a:spcPct val="20000"/>
                        </a:spcBef>
                        <a:spcAft>
                          <a:spcPct val="0"/>
                        </a:spcAft>
                        <a:buClr>
                          <a:schemeClr val="accent1"/>
                        </a:buClr>
                        <a:buFont typeface="Wingdings" panose="05000000000000000000" pitchFamily="2" charset="2"/>
                        <a:buNone/>
                      </a:pPr>
                      <a:r>
                        <a:rPr lang="en-US" altLang="x-none" sz="7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rPr>
                        <a:t>1</a:t>
                      </a:r>
                      <a:endParaRPr lang="en-US" altLang="x-none" sz="7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39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indent="0" algn="ctr" eaLnBrk="1" fontAlgn="base" latinLnBrk="1" hangingPunct="1">
                        <a:lnSpc>
                          <a:spcPct val="120000"/>
                        </a:lnSpc>
                        <a:spcBef>
                          <a:spcPct val="20000"/>
                        </a:spcBef>
                        <a:spcAft>
                          <a:spcPct val="0"/>
                        </a:spcAft>
                        <a:buClr>
                          <a:schemeClr val="accent1"/>
                        </a:buClr>
                        <a:buFont typeface="Wingdings" panose="05000000000000000000" pitchFamily="2" charset="2"/>
                        <a:buNone/>
                      </a:pPr>
                      <a:endParaRPr sz="700" b="0" baseline="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39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r>
              <a:tr h="164465">
                <a:tc vMerge="1">
                  <a:tcP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tcPr>
                </a:tc>
                <a:tc>
                  <a:txBody>
                    <a:bodyPr/>
                    <a:p>
                      <a:pPr marL="0" lvl="0" indent="0" algn="ctr" eaLnBrk="1" fontAlgn="base" latinLnBrk="1" hangingPunct="1">
                        <a:lnSpc>
                          <a:spcPct val="120000"/>
                        </a:lnSpc>
                        <a:spcBef>
                          <a:spcPct val="20000"/>
                        </a:spcBef>
                        <a:spcAft>
                          <a:spcPct val="0"/>
                        </a:spcAft>
                        <a:buClr>
                          <a:schemeClr val="accent1"/>
                        </a:buClr>
                        <a:buFont typeface="Wingdings" panose="05000000000000000000" pitchFamily="2" charset="2"/>
                        <a:buNone/>
                      </a:pPr>
                      <a:r>
                        <a:rPr lang="en-US" altLang="x-none" sz="7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rPr>
                        <a:t>3</a:t>
                      </a:r>
                      <a:endParaRPr lang="en-US" altLang="x-none" sz="7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19500" marR="195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indent="0" algn="l" eaLnBrk="1" fontAlgn="base" latinLnBrk="1" hangingPunct="1">
                        <a:lnSpc>
                          <a:spcPct val="120000"/>
                        </a:lnSpc>
                        <a:spcBef>
                          <a:spcPct val="20000"/>
                        </a:spcBef>
                        <a:spcAft>
                          <a:spcPct val="0"/>
                        </a:spcAft>
                        <a:buClr>
                          <a:schemeClr val="accent1"/>
                        </a:buClr>
                        <a:buFont typeface="Wingdings" panose="05000000000000000000" pitchFamily="2" charset="2"/>
                        <a:buNone/>
                      </a:pPr>
                      <a:r>
                        <a:rPr lang="zh-CN" altLang="en-US" sz="7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rPr>
                        <a:t>靠背发泡总成</a:t>
                      </a:r>
                      <a:endParaRPr lang="zh-CN" altLang="en-US" sz="7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78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indent="0" algn="l" eaLnBrk="1" fontAlgn="base" latinLnBrk="1" hangingPunct="1">
                        <a:lnSpc>
                          <a:spcPct val="120000"/>
                        </a:lnSpc>
                        <a:spcBef>
                          <a:spcPct val="20000"/>
                        </a:spcBef>
                        <a:spcAft>
                          <a:spcPct val="0"/>
                        </a:spcAft>
                        <a:buClr>
                          <a:schemeClr val="accent1"/>
                        </a:buClr>
                        <a:buFont typeface="Wingdings" panose="05000000000000000000" pitchFamily="2" charset="2"/>
                        <a:buNone/>
                      </a:pPr>
                      <a:r>
                        <a:rPr lang="en-US" altLang="x-none" sz="7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rPr>
                        <a:t>Back Pad Assy</a:t>
                      </a:r>
                      <a:endParaRPr lang="en-US" altLang="x-none" sz="7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78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indent="0" algn="ctr" eaLnBrk="1" fontAlgn="base" latinLnBrk="1" hangingPunct="1">
                        <a:lnSpc>
                          <a:spcPct val="120000"/>
                        </a:lnSpc>
                        <a:spcBef>
                          <a:spcPct val="20000"/>
                        </a:spcBef>
                        <a:spcAft>
                          <a:spcPct val="0"/>
                        </a:spcAft>
                        <a:buClr>
                          <a:schemeClr val="accent1"/>
                        </a:buClr>
                        <a:buFont typeface="Wingdings" panose="05000000000000000000" pitchFamily="2" charset="2"/>
                        <a:buNone/>
                      </a:pPr>
                      <a:r>
                        <a:rPr lang="en-US" altLang="x-none" sz="7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rPr>
                        <a:t>1</a:t>
                      </a:r>
                      <a:endParaRPr lang="en-US" altLang="x-none" sz="7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39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indent="0" algn="ctr" eaLnBrk="1" fontAlgn="base" latinLnBrk="1" hangingPunct="1">
                        <a:lnSpc>
                          <a:spcPct val="120000"/>
                        </a:lnSpc>
                        <a:spcBef>
                          <a:spcPct val="20000"/>
                        </a:spcBef>
                        <a:spcAft>
                          <a:spcPct val="0"/>
                        </a:spcAft>
                        <a:buClr>
                          <a:schemeClr val="accent1"/>
                        </a:buClr>
                        <a:buFont typeface="Wingdings" panose="05000000000000000000" pitchFamily="2" charset="2"/>
                        <a:buNone/>
                      </a:pPr>
                      <a:endParaRPr sz="700" b="0" baseline="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39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r>
              <a:tr h="164465">
                <a:tc vMerge="1">
                  <a:tcP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tcPr>
                </a:tc>
                <a:tc>
                  <a:txBody>
                    <a:bodyPr/>
                    <a:p>
                      <a:pPr marL="0" lvl="0" indent="0" algn="ctr" eaLnBrk="1" fontAlgn="base" latinLnBrk="1" hangingPunct="1">
                        <a:lnSpc>
                          <a:spcPct val="120000"/>
                        </a:lnSpc>
                        <a:spcBef>
                          <a:spcPct val="20000"/>
                        </a:spcBef>
                        <a:spcAft>
                          <a:spcPct val="0"/>
                        </a:spcAft>
                        <a:buClr>
                          <a:schemeClr val="accent1"/>
                        </a:buClr>
                        <a:buFont typeface="Wingdings" panose="05000000000000000000" pitchFamily="2" charset="2"/>
                        <a:buNone/>
                      </a:pPr>
                      <a:r>
                        <a:rPr lang="en-US" altLang="x-none" sz="7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rPr>
                        <a:t>4</a:t>
                      </a:r>
                      <a:endParaRPr lang="en-US" altLang="x-none" sz="7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19500" marR="195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indent="0" algn="l" eaLnBrk="1" fontAlgn="base" latinLnBrk="1" hangingPunct="1">
                        <a:lnSpc>
                          <a:spcPct val="120000"/>
                        </a:lnSpc>
                        <a:spcBef>
                          <a:spcPct val="20000"/>
                        </a:spcBef>
                        <a:spcAft>
                          <a:spcPct val="0"/>
                        </a:spcAft>
                        <a:buClr>
                          <a:schemeClr val="accent1"/>
                        </a:buClr>
                        <a:buFont typeface="Wingdings" panose="05000000000000000000" pitchFamily="2" charset="2"/>
                        <a:buNone/>
                      </a:pPr>
                      <a:r>
                        <a:rPr lang="zh-CN" altLang="en-US" sz="700" b="0" dirty="0">
                          <a:latin typeface="微软雅黑" panose="020B0503020204020204" pitchFamily="34" charset="-122"/>
                          <a:ea typeface="微软雅黑" panose="020B0503020204020204" pitchFamily="34" charset="-122"/>
                        </a:rPr>
                        <a:t>安全带总成</a:t>
                      </a:r>
                      <a:endParaRPr lang="zh-CN" altLang="en-US" sz="700" b="0" dirty="0">
                        <a:latin typeface="微软雅黑" panose="020B0503020204020204" pitchFamily="34" charset="-122"/>
                        <a:ea typeface="微软雅黑" panose="020B0503020204020204" pitchFamily="34" charset="-122"/>
                      </a:endParaRPr>
                    </a:p>
                  </a:txBody>
                  <a:tcPr marL="78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indent="0" algn="l" eaLnBrk="1" fontAlgn="base" latinLnBrk="1" hangingPunct="1">
                        <a:lnSpc>
                          <a:spcPct val="120000"/>
                        </a:lnSpc>
                        <a:spcBef>
                          <a:spcPct val="20000"/>
                        </a:spcBef>
                        <a:spcAft>
                          <a:spcPct val="0"/>
                        </a:spcAft>
                        <a:buClr>
                          <a:schemeClr val="accent1"/>
                        </a:buClr>
                        <a:buFont typeface="Wingdings" panose="05000000000000000000" pitchFamily="2" charset="2"/>
                        <a:buNone/>
                      </a:pPr>
                      <a:r>
                        <a:rPr lang="en-US" altLang="x-none" sz="7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rPr>
                        <a:t>Saft Belt assy</a:t>
                      </a:r>
                      <a:r>
                        <a:rPr lang="zh-CN" altLang="en-US" sz="70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rPr>
                        <a:t>（</a:t>
                      </a:r>
                      <a:r>
                        <a:rPr lang="en-US" altLang="zh-CN" sz="70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rPr>
                        <a:t> </a:t>
                      </a:r>
                      <a:r>
                        <a:rPr lang="zh-CN" altLang="en-US" sz="70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rPr>
                        <a:t>Pre tensioned）</a:t>
                      </a:r>
                      <a:endParaRPr lang="zh-CN" altLang="en-US" sz="7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78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indent="0" algn="ctr" eaLnBrk="1" fontAlgn="base" latinLnBrk="1" hangingPunct="1">
                        <a:lnSpc>
                          <a:spcPct val="120000"/>
                        </a:lnSpc>
                        <a:spcBef>
                          <a:spcPct val="20000"/>
                        </a:spcBef>
                        <a:spcAft>
                          <a:spcPct val="0"/>
                        </a:spcAft>
                        <a:buClr>
                          <a:schemeClr val="accent1"/>
                        </a:buClr>
                        <a:buFont typeface="Wingdings" panose="05000000000000000000" pitchFamily="2" charset="2"/>
                        <a:buNone/>
                      </a:pPr>
                      <a:r>
                        <a:rPr lang="en-US" altLang="x-none" sz="7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rPr>
                        <a:t>1</a:t>
                      </a:r>
                      <a:endParaRPr lang="en-US" altLang="x-none" sz="7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39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indent="0" algn="ctr" eaLnBrk="1" fontAlgn="base" latinLnBrk="1" hangingPunct="1">
                        <a:lnSpc>
                          <a:spcPct val="120000"/>
                        </a:lnSpc>
                        <a:spcBef>
                          <a:spcPct val="20000"/>
                        </a:spcBef>
                        <a:spcAft>
                          <a:spcPct val="0"/>
                        </a:spcAft>
                        <a:buClr>
                          <a:schemeClr val="accent1"/>
                        </a:buClr>
                        <a:buFont typeface="Wingdings" panose="05000000000000000000" pitchFamily="2" charset="2"/>
                        <a:buNone/>
                      </a:pPr>
                      <a:endParaRPr sz="700" b="0" baseline="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39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r>
              <a:tr h="164465">
                <a:tc vMerge="1">
                  <a:tcP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tcPr>
                </a:tc>
                <a:tc>
                  <a:txBody>
                    <a:bodyPr/>
                    <a:p>
                      <a:pPr marL="0" lvl="0" indent="0" algn="ctr" eaLnBrk="1" fontAlgn="base" latinLnBrk="1" hangingPunct="1">
                        <a:lnSpc>
                          <a:spcPct val="120000"/>
                        </a:lnSpc>
                        <a:spcBef>
                          <a:spcPct val="20000"/>
                        </a:spcBef>
                        <a:spcAft>
                          <a:spcPct val="0"/>
                        </a:spcAft>
                        <a:buClr>
                          <a:schemeClr val="accent1"/>
                        </a:buClr>
                        <a:buFont typeface="Wingdings" panose="05000000000000000000" pitchFamily="2" charset="2"/>
                        <a:buNone/>
                      </a:pPr>
                      <a:r>
                        <a:rPr lang="en-US" altLang="x-none" sz="7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rPr>
                        <a:t>5</a:t>
                      </a:r>
                      <a:endParaRPr lang="en-US" altLang="x-none" sz="7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19500" marR="195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indent="0" algn="l" eaLnBrk="1" fontAlgn="base" latinLnBrk="1" hangingPunct="1">
                        <a:lnSpc>
                          <a:spcPct val="120000"/>
                        </a:lnSpc>
                        <a:spcBef>
                          <a:spcPct val="20000"/>
                        </a:spcBef>
                        <a:spcAft>
                          <a:spcPct val="0"/>
                        </a:spcAft>
                        <a:buClr>
                          <a:schemeClr val="accent1"/>
                        </a:buClr>
                        <a:buFont typeface="Wingdings" panose="05000000000000000000" pitchFamily="2" charset="2"/>
                        <a:buNone/>
                      </a:pPr>
                      <a:r>
                        <a:rPr lang="zh-CN" sz="700" b="0" dirty="0">
                          <a:latin typeface="微软雅黑" panose="020B0503020204020204" pitchFamily="34" charset="-122"/>
                          <a:ea typeface="微软雅黑" panose="020B0503020204020204" pitchFamily="34" charset="-122"/>
                        </a:rPr>
                        <a:t>靠背通风风扇</a:t>
                      </a:r>
                      <a:endParaRPr lang="zh-CN" sz="700" b="0" dirty="0">
                        <a:latin typeface="微软雅黑" panose="020B0503020204020204" pitchFamily="34" charset="-122"/>
                        <a:ea typeface="微软雅黑" panose="020B0503020204020204" pitchFamily="34" charset="-122"/>
                      </a:endParaRPr>
                    </a:p>
                  </a:txBody>
                  <a:tcPr marL="78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indent="0" algn="l" eaLnBrk="1" fontAlgn="base" latinLnBrk="1" hangingPunct="1">
                        <a:lnSpc>
                          <a:spcPct val="120000"/>
                        </a:lnSpc>
                        <a:spcBef>
                          <a:spcPct val="20000"/>
                        </a:spcBef>
                        <a:spcAft>
                          <a:spcPct val="0"/>
                        </a:spcAft>
                        <a:buClr>
                          <a:schemeClr val="accent1"/>
                        </a:buClr>
                        <a:buFont typeface="Wingdings" panose="05000000000000000000" pitchFamily="2" charset="2"/>
                        <a:buNone/>
                      </a:pPr>
                      <a:r>
                        <a:rPr lang="en-US" altLang="x-none" sz="70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rPr>
                        <a:t>Back </a:t>
                      </a:r>
                      <a:r>
                        <a:rPr lang="en-US" altLang="x-none" sz="7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rPr>
                        <a:t>Ventilation fans</a:t>
                      </a:r>
                      <a:endParaRPr lang="en-US" altLang="x-none" sz="7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78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indent="0" algn="ctr" eaLnBrk="1" fontAlgn="base" latinLnBrk="1" hangingPunct="1">
                        <a:lnSpc>
                          <a:spcPct val="120000"/>
                        </a:lnSpc>
                        <a:spcBef>
                          <a:spcPct val="20000"/>
                        </a:spcBef>
                        <a:spcAft>
                          <a:spcPct val="0"/>
                        </a:spcAft>
                        <a:buClr>
                          <a:schemeClr val="accent1"/>
                        </a:buClr>
                        <a:buFont typeface="Wingdings" panose="05000000000000000000" pitchFamily="2" charset="2"/>
                        <a:buNone/>
                      </a:pPr>
                      <a:r>
                        <a:rPr lang="en-US" altLang="x-none" sz="7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rPr>
                        <a:t>1</a:t>
                      </a:r>
                      <a:endParaRPr lang="en-US" altLang="x-none" sz="7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39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indent="0" algn="ctr" eaLnBrk="1" fontAlgn="base" latinLnBrk="1" hangingPunct="1">
                        <a:lnSpc>
                          <a:spcPct val="104000"/>
                        </a:lnSpc>
                        <a:spcBef>
                          <a:spcPct val="20000"/>
                        </a:spcBef>
                        <a:spcAft>
                          <a:spcPct val="0"/>
                        </a:spcAft>
                        <a:buClr>
                          <a:schemeClr val="accent1"/>
                        </a:buClr>
                        <a:buFont typeface="Wingdings" panose="05000000000000000000" pitchFamily="2" charset="2"/>
                        <a:buNone/>
                      </a:pPr>
                      <a:endParaRPr sz="700" b="0" baseline="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39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r>
              <a:tr h="164465">
                <a:tc vMerge="1">
                  <a:tcP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tcPr>
                </a:tc>
                <a:tc>
                  <a:txBody>
                    <a:bodyPr/>
                    <a:p>
                      <a:pPr marL="0" lvl="0" indent="0" algn="ctr" eaLnBrk="1" fontAlgn="base" latinLnBrk="1" hangingPunct="1">
                        <a:lnSpc>
                          <a:spcPct val="120000"/>
                        </a:lnSpc>
                        <a:spcBef>
                          <a:spcPct val="20000"/>
                        </a:spcBef>
                        <a:spcAft>
                          <a:spcPct val="0"/>
                        </a:spcAft>
                        <a:buClr>
                          <a:schemeClr val="accent1"/>
                        </a:buClr>
                        <a:buFont typeface="Wingdings" panose="05000000000000000000" pitchFamily="2" charset="2"/>
                        <a:buNone/>
                      </a:pPr>
                      <a:r>
                        <a:rPr lang="en-US" altLang="x-none" sz="7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rPr>
                        <a:t>6</a:t>
                      </a:r>
                      <a:endParaRPr lang="en-US" altLang="x-none" sz="7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19500" marR="195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indent="0" algn="l" eaLnBrk="1" fontAlgn="base" latinLnBrk="1" hangingPunct="1">
                        <a:lnSpc>
                          <a:spcPct val="120000"/>
                        </a:lnSpc>
                        <a:spcBef>
                          <a:spcPct val="20000"/>
                        </a:spcBef>
                        <a:spcAft>
                          <a:spcPct val="0"/>
                        </a:spcAft>
                        <a:buClr>
                          <a:schemeClr val="accent1"/>
                        </a:buClr>
                        <a:buFont typeface="Wingdings" panose="05000000000000000000" pitchFamily="2" charset="2"/>
                        <a:buNone/>
                      </a:pPr>
                      <a:r>
                        <a:rPr lang="en-US" altLang="zh-CN" sz="700" b="0" dirty="0">
                          <a:latin typeface="微软雅黑" panose="020B0503020204020204" pitchFamily="34" charset="-122"/>
                          <a:ea typeface="微软雅黑" panose="020B0503020204020204" pitchFamily="34" charset="-122"/>
                        </a:rPr>
                        <a:t>6</a:t>
                      </a:r>
                      <a:r>
                        <a:rPr lang="zh-CN" altLang="en-US" sz="700" b="0" dirty="0">
                          <a:latin typeface="微软雅黑" panose="020B0503020204020204" pitchFamily="34" charset="-122"/>
                          <a:ea typeface="微软雅黑" panose="020B0503020204020204" pitchFamily="34" charset="-122"/>
                        </a:rPr>
                        <a:t>向腰托</a:t>
                      </a:r>
                      <a:endParaRPr lang="zh-CN" altLang="en-US" sz="700" b="0" dirty="0">
                        <a:latin typeface="微软雅黑" panose="020B0503020204020204" pitchFamily="34" charset="-122"/>
                        <a:ea typeface="微软雅黑" panose="020B0503020204020204" pitchFamily="34" charset="-122"/>
                      </a:endParaRPr>
                    </a:p>
                  </a:txBody>
                  <a:tcPr marL="78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indent="0" algn="l" eaLnBrk="1" fontAlgn="base" latinLnBrk="1" hangingPunct="1">
                        <a:lnSpc>
                          <a:spcPct val="120000"/>
                        </a:lnSpc>
                        <a:spcBef>
                          <a:spcPct val="20000"/>
                        </a:spcBef>
                        <a:spcAft>
                          <a:spcPct val="0"/>
                        </a:spcAft>
                        <a:buClr>
                          <a:schemeClr val="accent1"/>
                        </a:buClr>
                        <a:buFont typeface="Wingdings" panose="05000000000000000000" pitchFamily="2" charset="2"/>
                        <a:buNone/>
                      </a:pPr>
                      <a:r>
                        <a:rPr lang="en-US" altLang="x-none" sz="7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rPr>
                        <a:t>6-Way Lumbar Support</a:t>
                      </a:r>
                      <a:endParaRPr lang="en-US" altLang="x-none" sz="7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78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indent="0" algn="ctr" eaLnBrk="1" fontAlgn="base" latinLnBrk="1" hangingPunct="1">
                        <a:lnSpc>
                          <a:spcPct val="120000"/>
                        </a:lnSpc>
                        <a:spcBef>
                          <a:spcPct val="20000"/>
                        </a:spcBef>
                        <a:spcAft>
                          <a:spcPct val="0"/>
                        </a:spcAft>
                        <a:buClr>
                          <a:schemeClr val="accent1"/>
                        </a:buClr>
                        <a:buFont typeface="Wingdings" panose="05000000000000000000" pitchFamily="2" charset="2"/>
                        <a:buNone/>
                      </a:pPr>
                      <a:r>
                        <a:rPr lang="en-US" altLang="x-none" sz="7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rPr>
                        <a:t>1</a:t>
                      </a:r>
                      <a:endParaRPr lang="en-US" altLang="x-none" sz="7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39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indent="0" algn="ctr" eaLnBrk="1" fontAlgn="base" latinLnBrk="1" hangingPunct="1">
                        <a:lnSpc>
                          <a:spcPct val="120000"/>
                        </a:lnSpc>
                        <a:spcBef>
                          <a:spcPct val="20000"/>
                        </a:spcBef>
                        <a:spcAft>
                          <a:spcPct val="0"/>
                        </a:spcAft>
                        <a:buClr>
                          <a:schemeClr val="accent1"/>
                        </a:buClr>
                        <a:buFont typeface="Wingdings" panose="05000000000000000000" pitchFamily="2" charset="2"/>
                        <a:buNone/>
                      </a:pPr>
                      <a:endParaRPr sz="700" b="0" baseline="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39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r>
              <a:tr h="164465">
                <a:tc vMerge="1">
                  <a:tcP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tcPr>
                </a:tc>
                <a:tc>
                  <a:txBody>
                    <a:bodyPr/>
                    <a:p>
                      <a:pPr marL="0" lvl="0" indent="0" algn="ctr" eaLnBrk="1" fontAlgn="base" latinLnBrk="1" hangingPunct="1">
                        <a:lnSpc>
                          <a:spcPct val="120000"/>
                        </a:lnSpc>
                        <a:spcBef>
                          <a:spcPct val="20000"/>
                        </a:spcBef>
                        <a:spcAft>
                          <a:spcPct val="0"/>
                        </a:spcAft>
                        <a:buClr>
                          <a:schemeClr val="accent1"/>
                        </a:buClr>
                        <a:buFont typeface="Wingdings" panose="05000000000000000000" pitchFamily="2" charset="2"/>
                        <a:buNone/>
                      </a:pPr>
                      <a:r>
                        <a:rPr lang="en-US" altLang="x-none" sz="7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rPr>
                        <a:t>7</a:t>
                      </a:r>
                      <a:endParaRPr lang="en-US" altLang="x-none" sz="7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19500" marR="195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indent="0" algn="l" eaLnBrk="1" fontAlgn="base" latinLnBrk="1" hangingPunct="1">
                        <a:lnSpc>
                          <a:spcPct val="120000"/>
                        </a:lnSpc>
                        <a:spcBef>
                          <a:spcPct val="20000"/>
                        </a:spcBef>
                        <a:spcAft>
                          <a:spcPct val="0"/>
                        </a:spcAft>
                        <a:buClr>
                          <a:schemeClr val="accent1"/>
                        </a:buClr>
                        <a:buFont typeface="Wingdings" panose="05000000000000000000" pitchFamily="2" charset="2"/>
                        <a:buNone/>
                      </a:pPr>
                      <a:r>
                        <a:rPr lang="zh-CN" altLang="en-US" sz="7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rPr>
                        <a:t>靠背骨架总成</a:t>
                      </a:r>
                      <a:endParaRPr lang="zh-CN" altLang="en-US" sz="7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78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indent="0" algn="l" eaLnBrk="1" fontAlgn="base" latinLnBrk="1" hangingPunct="1">
                        <a:lnSpc>
                          <a:spcPct val="120000"/>
                        </a:lnSpc>
                        <a:spcBef>
                          <a:spcPct val="20000"/>
                        </a:spcBef>
                        <a:spcAft>
                          <a:spcPct val="0"/>
                        </a:spcAft>
                        <a:buClr>
                          <a:schemeClr val="accent1"/>
                        </a:buClr>
                        <a:buFont typeface="Wingdings" panose="05000000000000000000" pitchFamily="2" charset="2"/>
                        <a:buNone/>
                      </a:pPr>
                      <a:r>
                        <a:rPr lang="en-US" altLang="x-none" sz="7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rPr>
                        <a:t>Back Frame Assy</a:t>
                      </a:r>
                      <a:endParaRPr lang="en-US" altLang="x-none" sz="7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78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indent="0" algn="ctr" eaLnBrk="1" fontAlgn="base" latinLnBrk="1" hangingPunct="1">
                        <a:lnSpc>
                          <a:spcPct val="120000"/>
                        </a:lnSpc>
                        <a:spcBef>
                          <a:spcPct val="20000"/>
                        </a:spcBef>
                        <a:spcAft>
                          <a:spcPct val="0"/>
                        </a:spcAft>
                        <a:buClr>
                          <a:schemeClr val="accent1"/>
                        </a:buClr>
                        <a:buFont typeface="Wingdings" panose="05000000000000000000" pitchFamily="2" charset="2"/>
                        <a:buNone/>
                      </a:pPr>
                      <a:r>
                        <a:rPr lang="en-US" altLang="x-none" sz="7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rPr>
                        <a:t>1</a:t>
                      </a:r>
                      <a:endParaRPr lang="en-US" altLang="x-none" sz="7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39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indent="0" algn="ctr" eaLnBrk="1" fontAlgn="base" latinLnBrk="1" hangingPunct="1">
                        <a:lnSpc>
                          <a:spcPct val="104000"/>
                        </a:lnSpc>
                        <a:spcBef>
                          <a:spcPct val="20000"/>
                        </a:spcBef>
                        <a:spcAft>
                          <a:spcPct val="0"/>
                        </a:spcAft>
                        <a:buClr>
                          <a:schemeClr val="accent1"/>
                        </a:buClr>
                        <a:buFont typeface="Wingdings" panose="05000000000000000000" pitchFamily="2" charset="2"/>
                        <a:buNone/>
                      </a:pPr>
                      <a:endParaRPr sz="700" b="0" baseline="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39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r>
              <a:tr h="164465">
                <a:tc vMerge="1">
                  <a:tcP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tcPr>
                </a:tc>
                <a:tc>
                  <a:txBody>
                    <a:bodyPr/>
                    <a:p>
                      <a:pPr marL="0" lvl="0" indent="0" algn="ctr" eaLnBrk="1" fontAlgn="base" latinLnBrk="1" hangingPunct="1">
                        <a:lnSpc>
                          <a:spcPct val="120000"/>
                        </a:lnSpc>
                        <a:spcBef>
                          <a:spcPct val="20000"/>
                        </a:spcBef>
                        <a:spcAft>
                          <a:spcPct val="0"/>
                        </a:spcAft>
                        <a:buClr>
                          <a:schemeClr val="accent1"/>
                        </a:buClr>
                        <a:buFont typeface="Wingdings" panose="05000000000000000000" pitchFamily="2" charset="2"/>
                        <a:buNone/>
                      </a:pPr>
                      <a:r>
                        <a:rPr lang="en-US" altLang="x-none" sz="7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rPr>
                        <a:t>8</a:t>
                      </a:r>
                      <a:endParaRPr lang="en-US" altLang="x-none" sz="7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19500" marR="195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indent="0" algn="l" eaLnBrk="1" fontAlgn="base" latinLnBrk="1" hangingPunct="1">
                        <a:lnSpc>
                          <a:spcPct val="120000"/>
                        </a:lnSpc>
                        <a:spcBef>
                          <a:spcPct val="20000"/>
                        </a:spcBef>
                        <a:spcAft>
                          <a:spcPct val="0"/>
                        </a:spcAft>
                        <a:buClr>
                          <a:schemeClr val="accent1"/>
                        </a:buClr>
                        <a:buFont typeface="Wingdings" panose="05000000000000000000" pitchFamily="2" charset="2"/>
                        <a:buNone/>
                      </a:pPr>
                      <a:r>
                        <a:rPr lang="zh-CN" altLang="en-US" sz="700" b="0" dirty="0">
                          <a:latin typeface="微软雅黑" panose="020B0503020204020204" pitchFamily="34" charset="-122"/>
                          <a:ea typeface="微软雅黑" panose="020B0503020204020204" pitchFamily="34" charset="-122"/>
                        </a:rPr>
                        <a:t>安全带高调按钮</a:t>
                      </a:r>
                      <a:endParaRPr lang="zh-CN" altLang="en-US" sz="700" b="0" dirty="0">
                        <a:latin typeface="微软雅黑" panose="020B0503020204020204" pitchFamily="34" charset="-122"/>
                        <a:ea typeface="微软雅黑" panose="020B0503020204020204" pitchFamily="34" charset="-122"/>
                      </a:endParaRPr>
                    </a:p>
                  </a:txBody>
                  <a:tcPr marL="78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indent="0" algn="l" eaLnBrk="1" fontAlgn="base" latinLnBrk="1" hangingPunct="1">
                        <a:lnSpc>
                          <a:spcPct val="120000"/>
                        </a:lnSpc>
                        <a:spcBef>
                          <a:spcPct val="20000"/>
                        </a:spcBef>
                        <a:spcAft>
                          <a:spcPct val="0"/>
                        </a:spcAft>
                        <a:buClr>
                          <a:schemeClr val="accent1"/>
                        </a:buClr>
                        <a:buFont typeface="Wingdings" panose="05000000000000000000" pitchFamily="2" charset="2"/>
                        <a:buNone/>
                      </a:pPr>
                      <a:r>
                        <a:rPr lang="en-US" altLang="x-none" sz="700" b="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rPr>
                        <a:t>Saft Belt Adjust Button</a:t>
                      </a:r>
                      <a:endParaRPr lang="en-US" altLang="x-none" sz="7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78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indent="0" algn="ctr" eaLnBrk="1" fontAlgn="base" latinLnBrk="1" hangingPunct="1">
                        <a:lnSpc>
                          <a:spcPct val="120000"/>
                        </a:lnSpc>
                        <a:spcBef>
                          <a:spcPct val="20000"/>
                        </a:spcBef>
                        <a:spcAft>
                          <a:spcPct val="0"/>
                        </a:spcAft>
                        <a:buClr>
                          <a:schemeClr val="accent1"/>
                        </a:buClr>
                        <a:buFont typeface="Wingdings" panose="05000000000000000000" pitchFamily="2" charset="2"/>
                        <a:buNone/>
                      </a:pPr>
                      <a:r>
                        <a:rPr lang="en-US" altLang="x-none" sz="7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rPr>
                        <a:t>1</a:t>
                      </a:r>
                      <a:endParaRPr lang="en-US" altLang="x-none" sz="7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39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indent="0" algn="ctr" eaLnBrk="1" fontAlgn="base" latinLnBrk="1" hangingPunct="1">
                        <a:lnSpc>
                          <a:spcPct val="120000"/>
                        </a:lnSpc>
                        <a:spcBef>
                          <a:spcPct val="20000"/>
                        </a:spcBef>
                        <a:spcAft>
                          <a:spcPct val="0"/>
                        </a:spcAft>
                        <a:buClr>
                          <a:schemeClr val="accent1"/>
                        </a:buClr>
                        <a:buFont typeface="Wingdings" panose="05000000000000000000" pitchFamily="2" charset="2"/>
                        <a:buNone/>
                      </a:pPr>
                      <a:endParaRPr sz="700" b="0" baseline="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39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r>
              <a:tr h="164465">
                <a:tc vMerge="1">
                  <a:tcP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tcPr>
                </a:tc>
                <a:tc>
                  <a:txBody>
                    <a:bodyPr/>
                    <a:p>
                      <a:pPr marL="0" lvl="0" indent="0" algn="ctr" eaLnBrk="1" fontAlgn="base" latinLnBrk="1" hangingPunct="1">
                        <a:lnSpc>
                          <a:spcPct val="120000"/>
                        </a:lnSpc>
                        <a:spcBef>
                          <a:spcPct val="20000"/>
                        </a:spcBef>
                        <a:spcAft>
                          <a:spcPct val="0"/>
                        </a:spcAft>
                        <a:buClr>
                          <a:schemeClr val="accent1"/>
                        </a:buClr>
                        <a:buFont typeface="Wingdings" panose="05000000000000000000" pitchFamily="2" charset="2"/>
                        <a:buNone/>
                      </a:pPr>
                      <a:r>
                        <a:rPr lang="en-US" altLang="x-none" sz="7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rPr>
                        <a:t>9</a:t>
                      </a:r>
                      <a:endParaRPr lang="en-US" altLang="x-none" sz="7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19500" marR="195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indent="0" algn="l" eaLnBrk="1" fontAlgn="base" latinLnBrk="1" hangingPunct="1">
                        <a:lnSpc>
                          <a:spcPct val="120000"/>
                        </a:lnSpc>
                        <a:spcBef>
                          <a:spcPct val="20000"/>
                        </a:spcBef>
                        <a:spcAft>
                          <a:spcPct val="0"/>
                        </a:spcAft>
                        <a:buClr>
                          <a:schemeClr val="accent1"/>
                        </a:buClr>
                        <a:buFont typeface="Wingdings" panose="05000000000000000000" pitchFamily="2" charset="2"/>
                        <a:buNone/>
                      </a:pPr>
                      <a:r>
                        <a:rPr lang="zh-CN" altLang="en-US" sz="700" b="0" dirty="0">
                          <a:latin typeface="微软雅黑" panose="020B0503020204020204" pitchFamily="34" charset="-122"/>
                          <a:ea typeface="微软雅黑" panose="020B0503020204020204" pitchFamily="34" charset="-122"/>
                        </a:rPr>
                        <a:t>安全带前罩壳</a:t>
                      </a:r>
                      <a:endParaRPr lang="zh-CN" altLang="en-US" sz="700" b="0" dirty="0">
                        <a:latin typeface="微软雅黑" panose="020B0503020204020204" pitchFamily="34" charset="-122"/>
                        <a:ea typeface="微软雅黑" panose="020B0503020204020204" pitchFamily="34" charset="-122"/>
                      </a:endParaRPr>
                    </a:p>
                  </a:txBody>
                  <a:tcPr marL="78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indent="0" algn="l" eaLnBrk="1" fontAlgn="base" latinLnBrk="1" hangingPunct="1">
                        <a:lnSpc>
                          <a:spcPct val="120000"/>
                        </a:lnSpc>
                        <a:spcBef>
                          <a:spcPct val="20000"/>
                        </a:spcBef>
                        <a:spcAft>
                          <a:spcPct val="0"/>
                        </a:spcAft>
                        <a:buClr>
                          <a:schemeClr val="accent1"/>
                        </a:buClr>
                        <a:buFont typeface="Wingdings" panose="05000000000000000000" pitchFamily="2" charset="2"/>
                        <a:buNone/>
                      </a:pPr>
                      <a:r>
                        <a:rPr lang="en-US" altLang="x-none" sz="700" b="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rPr>
                        <a:t>Front Shield cover for Saft belt </a:t>
                      </a:r>
                      <a:endParaRPr lang="en-US" altLang="x-none" sz="7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78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indent="0" algn="ctr" eaLnBrk="1" fontAlgn="base" latinLnBrk="1" hangingPunct="1">
                        <a:lnSpc>
                          <a:spcPct val="120000"/>
                        </a:lnSpc>
                        <a:spcBef>
                          <a:spcPct val="20000"/>
                        </a:spcBef>
                        <a:spcAft>
                          <a:spcPct val="0"/>
                        </a:spcAft>
                        <a:buClr>
                          <a:schemeClr val="accent1"/>
                        </a:buClr>
                        <a:buFont typeface="Wingdings" panose="05000000000000000000" pitchFamily="2" charset="2"/>
                        <a:buNone/>
                      </a:pPr>
                      <a:r>
                        <a:rPr lang="en-US" altLang="x-none" sz="7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rPr>
                        <a:t>1</a:t>
                      </a:r>
                      <a:endParaRPr lang="en-US" altLang="x-none" sz="7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39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indent="0" algn="ctr" eaLnBrk="1" fontAlgn="base" latinLnBrk="1" hangingPunct="1">
                        <a:lnSpc>
                          <a:spcPct val="120000"/>
                        </a:lnSpc>
                        <a:spcBef>
                          <a:spcPct val="20000"/>
                        </a:spcBef>
                        <a:spcAft>
                          <a:spcPct val="0"/>
                        </a:spcAft>
                        <a:buClr>
                          <a:schemeClr val="accent1"/>
                        </a:buClr>
                        <a:buFont typeface="Wingdings" panose="05000000000000000000" pitchFamily="2" charset="2"/>
                        <a:buNone/>
                      </a:pPr>
                      <a:endParaRPr sz="700" b="0" baseline="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39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r>
              <a:tr h="164465">
                <a:tc vMerge="1">
                  <a:tcP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tcPr>
                </a:tc>
                <a:tc>
                  <a:txBody>
                    <a:bodyPr/>
                    <a:p>
                      <a:pPr marL="0" lvl="0" indent="0" algn="ctr" eaLnBrk="1" fontAlgn="base" latinLnBrk="1" hangingPunct="1">
                        <a:lnSpc>
                          <a:spcPct val="120000"/>
                        </a:lnSpc>
                        <a:spcBef>
                          <a:spcPct val="20000"/>
                        </a:spcBef>
                        <a:spcAft>
                          <a:spcPct val="0"/>
                        </a:spcAft>
                        <a:buClr>
                          <a:schemeClr val="accent1"/>
                        </a:buClr>
                        <a:buFont typeface="Wingdings" panose="05000000000000000000" pitchFamily="2" charset="2"/>
                        <a:buNone/>
                      </a:pPr>
                      <a:r>
                        <a:rPr lang="en-US" altLang="x-none" sz="7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rPr>
                        <a:t>10</a:t>
                      </a:r>
                      <a:endParaRPr lang="en-US" altLang="x-none" sz="7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19500" marR="195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indent="0" algn="l" eaLnBrk="1" fontAlgn="base" latinLnBrk="1" hangingPunct="1">
                        <a:lnSpc>
                          <a:spcPct val="120000"/>
                        </a:lnSpc>
                        <a:spcBef>
                          <a:spcPct val="20000"/>
                        </a:spcBef>
                        <a:spcAft>
                          <a:spcPct val="0"/>
                        </a:spcAft>
                        <a:buClr>
                          <a:schemeClr val="accent1"/>
                        </a:buClr>
                        <a:buFont typeface="Wingdings" panose="05000000000000000000" pitchFamily="2" charset="2"/>
                        <a:buNone/>
                      </a:pPr>
                      <a:r>
                        <a:rPr lang="zh-CN" altLang="en-US" sz="700" b="0" dirty="0">
                          <a:latin typeface="微软雅黑" panose="020B0503020204020204" pitchFamily="34" charset="-122"/>
                          <a:ea typeface="微软雅黑" panose="020B0503020204020204" pitchFamily="34" charset="-122"/>
                        </a:rPr>
                        <a:t>安全带后罩壳</a:t>
                      </a:r>
                      <a:endParaRPr lang="zh-CN" altLang="en-US" sz="700" b="0" dirty="0">
                        <a:latin typeface="微软雅黑" panose="020B0503020204020204" pitchFamily="34" charset="-122"/>
                        <a:ea typeface="微软雅黑" panose="020B0503020204020204" pitchFamily="34" charset="-122"/>
                      </a:endParaRPr>
                    </a:p>
                  </a:txBody>
                  <a:tcPr marL="78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indent="0" algn="l" eaLnBrk="1" fontAlgn="base" latinLnBrk="1" hangingPunct="1">
                        <a:lnSpc>
                          <a:spcPct val="120000"/>
                        </a:lnSpc>
                        <a:spcBef>
                          <a:spcPct val="20000"/>
                        </a:spcBef>
                        <a:spcAft>
                          <a:spcPct val="0"/>
                        </a:spcAft>
                        <a:buClr>
                          <a:schemeClr val="accent1"/>
                        </a:buClr>
                        <a:buFont typeface="Wingdings" panose="05000000000000000000" pitchFamily="2" charset="2"/>
                        <a:buNone/>
                      </a:pPr>
                      <a:r>
                        <a:rPr lang="en-US" altLang="x-none" sz="7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rPr>
                        <a:t>Back Shield cover for Saft belt </a:t>
                      </a:r>
                      <a:endParaRPr lang="en-US" altLang="x-none" sz="7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78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indent="0" algn="ctr" eaLnBrk="1" fontAlgn="base" latinLnBrk="1" hangingPunct="1">
                        <a:lnSpc>
                          <a:spcPct val="120000"/>
                        </a:lnSpc>
                        <a:spcBef>
                          <a:spcPct val="20000"/>
                        </a:spcBef>
                        <a:spcAft>
                          <a:spcPct val="0"/>
                        </a:spcAft>
                        <a:buClr>
                          <a:schemeClr val="accent1"/>
                        </a:buClr>
                        <a:buFont typeface="Wingdings" panose="05000000000000000000" pitchFamily="2" charset="2"/>
                        <a:buNone/>
                      </a:pPr>
                      <a:r>
                        <a:rPr lang="en-US" altLang="x-none" sz="7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rPr>
                        <a:t>1</a:t>
                      </a:r>
                      <a:endParaRPr lang="en-US" altLang="x-none" sz="7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39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indent="0" algn="ctr" eaLnBrk="1" fontAlgn="base" latinLnBrk="1" hangingPunct="1">
                        <a:lnSpc>
                          <a:spcPct val="120000"/>
                        </a:lnSpc>
                        <a:spcBef>
                          <a:spcPct val="20000"/>
                        </a:spcBef>
                        <a:spcAft>
                          <a:spcPct val="0"/>
                        </a:spcAft>
                        <a:buClr>
                          <a:schemeClr val="accent1"/>
                        </a:buClr>
                        <a:buFont typeface="Wingdings" panose="05000000000000000000" pitchFamily="2" charset="2"/>
                        <a:buNone/>
                      </a:pPr>
                      <a:endParaRPr sz="700" b="0" baseline="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39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r>
              <a:tr h="164465">
                <a:tc vMerge="1">
                  <a:tcP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tcPr>
                </a:tc>
                <a:tc>
                  <a:txBody>
                    <a:bodyPr/>
                    <a:p>
                      <a:pPr marL="0" lvl="0" indent="0" algn="ctr" eaLnBrk="1" fontAlgn="base" latinLnBrk="1" hangingPunct="1">
                        <a:lnSpc>
                          <a:spcPct val="120000"/>
                        </a:lnSpc>
                        <a:spcBef>
                          <a:spcPct val="20000"/>
                        </a:spcBef>
                        <a:spcAft>
                          <a:spcPct val="0"/>
                        </a:spcAft>
                        <a:buClr>
                          <a:schemeClr val="accent1"/>
                        </a:buClr>
                        <a:buFont typeface="Wingdings" panose="05000000000000000000" pitchFamily="2" charset="2"/>
                        <a:buNone/>
                      </a:pPr>
                      <a:r>
                        <a:rPr lang="en-US" altLang="x-none" sz="7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rPr>
                        <a:t>11</a:t>
                      </a:r>
                      <a:endParaRPr lang="en-US" altLang="x-none" sz="7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19500" marR="195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indent="0" algn="l" eaLnBrk="1" fontAlgn="base" latinLnBrk="1" hangingPunct="1">
                        <a:lnSpc>
                          <a:spcPct val="120000"/>
                        </a:lnSpc>
                        <a:spcBef>
                          <a:spcPct val="20000"/>
                        </a:spcBef>
                        <a:spcAft>
                          <a:spcPct val="0"/>
                        </a:spcAft>
                        <a:buClr>
                          <a:schemeClr val="accent1"/>
                        </a:buClr>
                        <a:buFont typeface="Wingdings" panose="05000000000000000000" pitchFamily="2" charset="2"/>
                        <a:buNone/>
                      </a:pPr>
                      <a:r>
                        <a:rPr lang="zh-CN" altLang="en-US" sz="700" b="0" dirty="0">
                          <a:latin typeface="微软雅黑" panose="020B0503020204020204" pitchFamily="34" charset="-122"/>
                          <a:ea typeface="微软雅黑" panose="020B0503020204020204" pitchFamily="34" charset="-122"/>
                        </a:rPr>
                        <a:t>内侧罩壳</a:t>
                      </a:r>
                      <a:endParaRPr lang="zh-CN" altLang="en-US" sz="700" b="0" dirty="0">
                        <a:latin typeface="微软雅黑" panose="020B0503020204020204" pitchFamily="34" charset="-122"/>
                        <a:ea typeface="微软雅黑" panose="020B0503020204020204" pitchFamily="34" charset="-122"/>
                      </a:endParaRPr>
                    </a:p>
                  </a:txBody>
                  <a:tcPr marL="78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indent="0" algn="l" eaLnBrk="1" fontAlgn="base" latinLnBrk="1" hangingPunct="1">
                        <a:lnSpc>
                          <a:spcPct val="120000"/>
                        </a:lnSpc>
                        <a:spcBef>
                          <a:spcPct val="20000"/>
                        </a:spcBef>
                        <a:spcAft>
                          <a:spcPct val="0"/>
                        </a:spcAft>
                        <a:buClr>
                          <a:schemeClr val="accent1"/>
                        </a:buClr>
                        <a:buFont typeface="Wingdings" panose="05000000000000000000" pitchFamily="2" charset="2"/>
                        <a:buNone/>
                      </a:pPr>
                      <a:r>
                        <a:rPr lang="en-US" altLang="x-none" sz="700" b="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rPr>
                        <a:t>Shield Cover Inner</a:t>
                      </a:r>
                      <a:endParaRPr lang="en-US" altLang="x-none" sz="7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78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indent="0" algn="ctr" eaLnBrk="1" fontAlgn="base" latinLnBrk="1" hangingPunct="1">
                        <a:lnSpc>
                          <a:spcPct val="120000"/>
                        </a:lnSpc>
                        <a:spcBef>
                          <a:spcPct val="20000"/>
                        </a:spcBef>
                        <a:spcAft>
                          <a:spcPct val="0"/>
                        </a:spcAft>
                        <a:buClr>
                          <a:schemeClr val="accent1"/>
                        </a:buClr>
                        <a:buFont typeface="Wingdings" panose="05000000000000000000" pitchFamily="2" charset="2"/>
                        <a:buNone/>
                      </a:pPr>
                      <a:r>
                        <a:rPr lang="en-US" altLang="x-none" sz="7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rPr>
                        <a:t>1</a:t>
                      </a:r>
                      <a:endParaRPr lang="en-US" altLang="x-none" sz="7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39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indent="0" algn="ctr" eaLnBrk="1" fontAlgn="base" latinLnBrk="1" hangingPunct="1">
                        <a:lnSpc>
                          <a:spcPct val="120000"/>
                        </a:lnSpc>
                        <a:spcBef>
                          <a:spcPct val="20000"/>
                        </a:spcBef>
                        <a:spcAft>
                          <a:spcPct val="0"/>
                        </a:spcAft>
                        <a:buClr>
                          <a:schemeClr val="accent1"/>
                        </a:buClr>
                        <a:buFont typeface="Wingdings" panose="05000000000000000000" pitchFamily="2" charset="2"/>
                        <a:buNone/>
                      </a:pPr>
                      <a:endParaRPr sz="700" b="0" baseline="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39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r>
              <a:tr h="164465">
                <a:tc vMerge="1">
                  <a:tcP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tcPr>
                </a:tc>
                <a:tc>
                  <a:txBody>
                    <a:bodyPr/>
                    <a:p>
                      <a:pPr marL="0" lvl="0" indent="0" algn="ctr" eaLnBrk="1" fontAlgn="base" latinLnBrk="1" hangingPunct="1">
                        <a:lnSpc>
                          <a:spcPct val="120000"/>
                        </a:lnSpc>
                        <a:spcBef>
                          <a:spcPct val="20000"/>
                        </a:spcBef>
                        <a:spcAft>
                          <a:spcPct val="0"/>
                        </a:spcAft>
                        <a:buClr>
                          <a:schemeClr val="accent1"/>
                        </a:buClr>
                        <a:buFont typeface="Wingdings" panose="05000000000000000000" pitchFamily="2" charset="2"/>
                        <a:buNone/>
                      </a:pPr>
                      <a:r>
                        <a:rPr lang="en-US" altLang="x-none" sz="7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rPr>
                        <a:t>12</a:t>
                      </a:r>
                      <a:endParaRPr lang="en-US" altLang="x-none" sz="7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19500" marR="195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indent="0" algn="l" eaLnBrk="1" fontAlgn="base" latinLnBrk="1" hangingPunct="1">
                        <a:lnSpc>
                          <a:spcPct val="120000"/>
                        </a:lnSpc>
                        <a:spcBef>
                          <a:spcPct val="20000"/>
                        </a:spcBef>
                        <a:spcAft>
                          <a:spcPct val="0"/>
                        </a:spcAft>
                        <a:buClr>
                          <a:schemeClr val="accent1"/>
                        </a:buClr>
                        <a:buFont typeface="Wingdings" panose="05000000000000000000" pitchFamily="2" charset="2"/>
                        <a:buNone/>
                      </a:pPr>
                      <a:r>
                        <a:rPr lang="zh-CN" altLang="en-US" sz="700" b="0" dirty="0">
                          <a:latin typeface="微软雅黑" panose="020B0503020204020204" pitchFamily="34" charset="-122"/>
                          <a:ea typeface="微软雅黑" panose="020B0503020204020204" pitchFamily="34" charset="-122"/>
                        </a:rPr>
                        <a:t>坐垫面套总成</a:t>
                      </a:r>
                      <a:endParaRPr lang="zh-CN" altLang="en-US" sz="700" b="0" dirty="0">
                        <a:latin typeface="微软雅黑" panose="020B0503020204020204" pitchFamily="34" charset="-122"/>
                        <a:ea typeface="微软雅黑" panose="020B0503020204020204" pitchFamily="34" charset="-122"/>
                      </a:endParaRPr>
                    </a:p>
                  </a:txBody>
                  <a:tcPr marL="78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indent="0" algn="l" eaLnBrk="1" fontAlgn="base" latinLnBrk="1" hangingPunct="1">
                        <a:lnSpc>
                          <a:spcPct val="120000"/>
                        </a:lnSpc>
                        <a:spcBef>
                          <a:spcPct val="20000"/>
                        </a:spcBef>
                        <a:spcAft>
                          <a:spcPct val="0"/>
                        </a:spcAft>
                        <a:buClr>
                          <a:schemeClr val="accent1"/>
                        </a:buClr>
                        <a:buFont typeface="Wingdings" panose="05000000000000000000" pitchFamily="2" charset="2"/>
                        <a:buNone/>
                      </a:pPr>
                      <a:r>
                        <a:rPr lang="en-US" altLang="x-none" sz="7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rPr>
                        <a:t>Coushion Covering Assy</a:t>
                      </a:r>
                      <a:endParaRPr lang="en-US" altLang="x-none" sz="7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78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indent="0" algn="ctr" eaLnBrk="1" fontAlgn="base" latinLnBrk="1" hangingPunct="1">
                        <a:lnSpc>
                          <a:spcPct val="120000"/>
                        </a:lnSpc>
                        <a:spcBef>
                          <a:spcPct val="20000"/>
                        </a:spcBef>
                        <a:spcAft>
                          <a:spcPct val="0"/>
                        </a:spcAft>
                        <a:buClr>
                          <a:schemeClr val="accent1"/>
                        </a:buClr>
                        <a:buFont typeface="Wingdings" panose="05000000000000000000" pitchFamily="2" charset="2"/>
                        <a:buNone/>
                      </a:pPr>
                      <a:r>
                        <a:rPr lang="en-US" altLang="x-none" sz="7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rPr>
                        <a:t>1</a:t>
                      </a:r>
                      <a:endParaRPr lang="en-US" altLang="x-none" sz="7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39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indent="0" algn="ctr" eaLnBrk="1" fontAlgn="base" latinLnBrk="1" hangingPunct="1">
                        <a:lnSpc>
                          <a:spcPct val="120000"/>
                        </a:lnSpc>
                        <a:spcBef>
                          <a:spcPct val="20000"/>
                        </a:spcBef>
                        <a:spcAft>
                          <a:spcPct val="0"/>
                        </a:spcAft>
                        <a:buClr>
                          <a:schemeClr val="accent1"/>
                        </a:buClr>
                        <a:buFont typeface="Wingdings" panose="05000000000000000000" pitchFamily="2" charset="2"/>
                        <a:buNone/>
                      </a:pPr>
                      <a:endParaRPr sz="700" b="0" baseline="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39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r>
              <a:tr h="164465">
                <a:tc vMerge="1">
                  <a:tcP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tcPr>
                </a:tc>
                <a:tc>
                  <a:txBody>
                    <a:bodyPr/>
                    <a:p>
                      <a:pPr marL="0" lvl="0" indent="0" algn="ctr" eaLnBrk="1" fontAlgn="base" latinLnBrk="1" hangingPunct="1">
                        <a:lnSpc>
                          <a:spcPct val="120000"/>
                        </a:lnSpc>
                        <a:spcBef>
                          <a:spcPct val="20000"/>
                        </a:spcBef>
                        <a:spcAft>
                          <a:spcPct val="0"/>
                        </a:spcAft>
                        <a:buClr>
                          <a:schemeClr val="accent1"/>
                        </a:buClr>
                        <a:buFont typeface="Wingdings" panose="05000000000000000000" pitchFamily="2" charset="2"/>
                        <a:buNone/>
                      </a:pPr>
                      <a:r>
                        <a:rPr lang="en-US" altLang="x-none" sz="7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rPr>
                        <a:t>13</a:t>
                      </a:r>
                      <a:endParaRPr lang="en-US" altLang="x-none" sz="7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19500" marR="195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indent="0" algn="l" eaLnBrk="1" fontAlgn="base" latinLnBrk="1" hangingPunct="1">
                        <a:lnSpc>
                          <a:spcPct val="120000"/>
                        </a:lnSpc>
                        <a:spcBef>
                          <a:spcPct val="20000"/>
                        </a:spcBef>
                        <a:spcAft>
                          <a:spcPct val="0"/>
                        </a:spcAft>
                        <a:buClr>
                          <a:schemeClr val="accent1"/>
                        </a:buClr>
                        <a:buFont typeface="Wingdings" panose="05000000000000000000" pitchFamily="2" charset="2"/>
                        <a:buNone/>
                      </a:pPr>
                      <a:r>
                        <a:rPr lang="zh-CN" altLang="en-US" sz="7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rPr>
                        <a:t>成员监测系统</a:t>
                      </a:r>
                      <a:endParaRPr lang="zh-CN" altLang="en-US" sz="7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78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indent="0" algn="l" eaLnBrk="1" fontAlgn="base" latinLnBrk="1" hangingPunct="1">
                        <a:lnSpc>
                          <a:spcPct val="120000"/>
                        </a:lnSpc>
                        <a:spcBef>
                          <a:spcPct val="20000"/>
                        </a:spcBef>
                        <a:spcAft>
                          <a:spcPct val="0"/>
                        </a:spcAft>
                        <a:buClr>
                          <a:schemeClr val="accent1"/>
                        </a:buClr>
                        <a:buFont typeface="Wingdings" panose="05000000000000000000" pitchFamily="2" charset="2"/>
                        <a:buNone/>
                      </a:pPr>
                      <a:r>
                        <a:rPr lang="en-US" altLang="x-none" sz="7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rPr>
                        <a:t>DPD</a:t>
                      </a:r>
                      <a:endParaRPr lang="en-US" altLang="x-none" sz="7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78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indent="0" algn="ctr" eaLnBrk="1" fontAlgn="base" latinLnBrk="1" hangingPunct="1">
                        <a:lnSpc>
                          <a:spcPct val="120000"/>
                        </a:lnSpc>
                        <a:spcBef>
                          <a:spcPct val="20000"/>
                        </a:spcBef>
                        <a:spcAft>
                          <a:spcPct val="0"/>
                        </a:spcAft>
                        <a:buClr>
                          <a:schemeClr val="accent1"/>
                        </a:buClr>
                        <a:buFont typeface="Wingdings" panose="05000000000000000000" pitchFamily="2" charset="2"/>
                        <a:buNone/>
                      </a:pPr>
                      <a:r>
                        <a:rPr lang="en-US" altLang="x-none" sz="7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rPr>
                        <a:t>1</a:t>
                      </a:r>
                      <a:endParaRPr lang="en-US" altLang="x-none" sz="7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39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indent="0" algn="ctr" eaLnBrk="1" fontAlgn="base" latinLnBrk="1" hangingPunct="1">
                        <a:lnSpc>
                          <a:spcPct val="120000"/>
                        </a:lnSpc>
                        <a:spcBef>
                          <a:spcPct val="20000"/>
                        </a:spcBef>
                        <a:spcAft>
                          <a:spcPct val="0"/>
                        </a:spcAft>
                        <a:buClr>
                          <a:schemeClr val="accent1"/>
                        </a:buClr>
                        <a:buFont typeface="Wingdings" panose="05000000000000000000" pitchFamily="2" charset="2"/>
                        <a:buNone/>
                      </a:pPr>
                      <a:endParaRPr sz="700" b="0" baseline="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39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r>
              <a:tr h="164465">
                <a:tc vMerge="1">
                  <a:tcP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tcPr>
                </a:tc>
                <a:tc>
                  <a:txBody>
                    <a:bodyPr/>
                    <a:p>
                      <a:pPr marL="0" lvl="0" indent="0" algn="ctr" eaLnBrk="1" fontAlgn="base" latinLnBrk="1" hangingPunct="1">
                        <a:lnSpc>
                          <a:spcPct val="120000"/>
                        </a:lnSpc>
                        <a:spcBef>
                          <a:spcPct val="20000"/>
                        </a:spcBef>
                        <a:spcAft>
                          <a:spcPct val="0"/>
                        </a:spcAft>
                        <a:buClr>
                          <a:schemeClr val="accent1"/>
                        </a:buClr>
                        <a:buFont typeface="Wingdings" panose="05000000000000000000" pitchFamily="2" charset="2"/>
                        <a:buNone/>
                      </a:pPr>
                      <a:r>
                        <a:rPr lang="en-US" altLang="x-none" sz="7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rPr>
                        <a:t>14</a:t>
                      </a:r>
                      <a:endParaRPr lang="en-US" altLang="x-none" sz="7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19500" marR="195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indent="0" algn="l" eaLnBrk="1" fontAlgn="base" latinLnBrk="1" hangingPunct="1">
                        <a:lnSpc>
                          <a:spcPct val="120000"/>
                        </a:lnSpc>
                        <a:spcBef>
                          <a:spcPct val="20000"/>
                        </a:spcBef>
                        <a:spcAft>
                          <a:spcPct val="0"/>
                        </a:spcAft>
                        <a:buClr>
                          <a:schemeClr val="accent1"/>
                        </a:buClr>
                        <a:buFont typeface="Wingdings" panose="05000000000000000000" pitchFamily="2" charset="2"/>
                        <a:buNone/>
                      </a:pPr>
                      <a:r>
                        <a:rPr lang="zh-CN" altLang="en-US" sz="7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rPr>
                        <a:t>舒适海绵</a:t>
                      </a:r>
                      <a:endParaRPr lang="zh-CN" altLang="en-US" sz="7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78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indent="0" algn="l" eaLnBrk="1" fontAlgn="base" latinLnBrk="1" hangingPunct="1">
                        <a:lnSpc>
                          <a:spcPct val="120000"/>
                        </a:lnSpc>
                        <a:spcBef>
                          <a:spcPct val="20000"/>
                        </a:spcBef>
                        <a:spcAft>
                          <a:spcPct val="0"/>
                        </a:spcAft>
                        <a:buClr>
                          <a:schemeClr val="accent1"/>
                        </a:buClr>
                        <a:buFont typeface="Wingdings" panose="05000000000000000000" pitchFamily="2" charset="2"/>
                        <a:buNone/>
                      </a:pPr>
                      <a:r>
                        <a:rPr lang="en-US" altLang="x-none" sz="7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rPr>
                        <a:t>Comfortable sponge</a:t>
                      </a:r>
                      <a:endParaRPr lang="en-US" altLang="x-none" sz="7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78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indent="0" algn="ctr" eaLnBrk="1" fontAlgn="base" latinLnBrk="1" hangingPunct="1">
                        <a:lnSpc>
                          <a:spcPct val="120000"/>
                        </a:lnSpc>
                        <a:spcBef>
                          <a:spcPct val="20000"/>
                        </a:spcBef>
                        <a:spcAft>
                          <a:spcPct val="0"/>
                        </a:spcAft>
                        <a:buClr>
                          <a:schemeClr val="accent1"/>
                        </a:buClr>
                        <a:buFont typeface="Wingdings" panose="05000000000000000000" pitchFamily="2" charset="2"/>
                        <a:buNone/>
                      </a:pPr>
                      <a:r>
                        <a:rPr lang="en-US" altLang="x-none" sz="7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rPr>
                        <a:t>1</a:t>
                      </a:r>
                      <a:endParaRPr lang="en-US" altLang="x-none" sz="7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39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indent="0" algn="ctr" eaLnBrk="1" fontAlgn="base" latinLnBrk="1" hangingPunct="1">
                        <a:lnSpc>
                          <a:spcPct val="120000"/>
                        </a:lnSpc>
                        <a:spcBef>
                          <a:spcPct val="20000"/>
                        </a:spcBef>
                        <a:spcAft>
                          <a:spcPct val="0"/>
                        </a:spcAft>
                        <a:buClr>
                          <a:schemeClr val="accent1"/>
                        </a:buClr>
                        <a:buFont typeface="Wingdings" panose="05000000000000000000" pitchFamily="2" charset="2"/>
                        <a:buNone/>
                      </a:pPr>
                      <a:endParaRPr sz="700" b="0" baseline="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39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r>
              <a:tr h="164465">
                <a:tc vMerge="1">
                  <a:tcP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tcPr>
                </a:tc>
                <a:tc>
                  <a:txBody>
                    <a:bodyPr/>
                    <a:p>
                      <a:pPr marL="0" lvl="0" indent="0" algn="ctr" eaLnBrk="1" fontAlgn="base" latinLnBrk="1" hangingPunct="1">
                        <a:lnSpc>
                          <a:spcPct val="120000"/>
                        </a:lnSpc>
                        <a:spcBef>
                          <a:spcPct val="20000"/>
                        </a:spcBef>
                        <a:spcAft>
                          <a:spcPct val="0"/>
                        </a:spcAft>
                        <a:buClr>
                          <a:schemeClr val="accent1"/>
                        </a:buClr>
                        <a:buFont typeface="Wingdings" panose="05000000000000000000" pitchFamily="2" charset="2"/>
                        <a:buNone/>
                      </a:pPr>
                      <a:r>
                        <a:rPr lang="en-US" altLang="x-none" sz="7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rPr>
                        <a:t>15</a:t>
                      </a:r>
                      <a:endParaRPr lang="en-US" altLang="x-none" sz="7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19500" marR="195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indent="0" algn="l" eaLnBrk="1" fontAlgn="base" latinLnBrk="1" hangingPunct="1">
                        <a:lnSpc>
                          <a:spcPct val="120000"/>
                        </a:lnSpc>
                        <a:spcBef>
                          <a:spcPct val="20000"/>
                        </a:spcBef>
                        <a:spcAft>
                          <a:spcPct val="0"/>
                        </a:spcAft>
                        <a:buClr>
                          <a:schemeClr val="accent1"/>
                        </a:buClr>
                        <a:buFont typeface="Wingdings" panose="05000000000000000000" pitchFamily="2" charset="2"/>
                        <a:buNone/>
                      </a:pPr>
                      <a:r>
                        <a:rPr lang="zh-CN" altLang="en-US" sz="700" b="0" dirty="0">
                          <a:latin typeface="微软雅黑" panose="020B0503020204020204" pitchFamily="34" charset="-122"/>
                          <a:ea typeface="微软雅黑" panose="020B0503020204020204" pitchFamily="34" charset="-122"/>
                        </a:rPr>
                        <a:t>坐垫发泡总成</a:t>
                      </a:r>
                      <a:endParaRPr lang="zh-CN" altLang="en-US" sz="700" b="0" dirty="0">
                        <a:latin typeface="微软雅黑" panose="020B0503020204020204" pitchFamily="34" charset="-122"/>
                        <a:ea typeface="微软雅黑" panose="020B0503020204020204" pitchFamily="34" charset="-122"/>
                      </a:endParaRPr>
                    </a:p>
                  </a:txBody>
                  <a:tcPr marL="78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indent="0" algn="l" eaLnBrk="1" fontAlgn="base" latinLnBrk="1" hangingPunct="1">
                        <a:lnSpc>
                          <a:spcPct val="120000"/>
                        </a:lnSpc>
                        <a:spcBef>
                          <a:spcPct val="20000"/>
                        </a:spcBef>
                        <a:spcAft>
                          <a:spcPct val="0"/>
                        </a:spcAft>
                        <a:buClr>
                          <a:schemeClr val="accent1"/>
                        </a:buClr>
                        <a:buFont typeface="Wingdings" panose="05000000000000000000" pitchFamily="2" charset="2"/>
                        <a:buNone/>
                      </a:pPr>
                      <a:r>
                        <a:rPr lang="en-US" altLang="x-none" sz="700" b="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rPr>
                        <a:t>Coushion</a:t>
                      </a:r>
                      <a:r>
                        <a:rPr lang="en-US" altLang="x-none" sz="7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rPr>
                        <a:t> Pad Assy</a:t>
                      </a:r>
                      <a:endParaRPr lang="en-US" altLang="x-none" sz="7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78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indent="0" algn="ctr" eaLnBrk="1" fontAlgn="base" latinLnBrk="1" hangingPunct="1">
                        <a:lnSpc>
                          <a:spcPct val="120000"/>
                        </a:lnSpc>
                        <a:spcBef>
                          <a:spcPct val="20000"/>
                        </a:spcBef>
                        <a:spcAft>
                          <a:spcPct val="0"/>
                        </a:spcAft>
                        <a:buClr>
                          <a:schemeClr val="accent1"/>
                        </a:buClr>
                        <a:buFont typeface="Wingdings" panose="05000000000000000000" pitchFamily="2" charset="2"/>
                        <a:buNone/>
                      </a:pPr>
                      <a:r>
                        <a:rPr lang="en-US" altLang="x-none" sz="7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rPr>
                        <a:t>1</a:t>
                      </a:r>
                      <a:endParaRPr lang="en-US" altLang="x-none" sz="7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39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indent="0" algn="ctr" eaLnBrk="1" fontAlgn="base" latinLnBrk="1" hangingPunct="1">
                        <a:lnSpc>
                          <a:spcPct val="120000"/>
                        </a:lnSpc>
                        <a:spcBef>
                          <a:spcPct val="20000"/>
                        </a:spcBef>
                        <a:spcAft>
                          <a:spcPct val="0"/>
                        </a:spcAft>
                        <a:buClr>
                          <a:schemeClr val="accent1"/>
                        </a:buClr>
                        <a:buFont typeface="Wingdings" panose="05000000000000000000" pitchFamily="2" charset="2"/>
                        <a:buNone/>
                      </a:pPr>
                      <a:endParaRPr sz="700" b="0" baseline="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39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r>
              <a:tr h="164465">
                <a:tc vMerge="1">
                  <a:tcP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tcPr>
                </a:tc>
                <a:tc>
                  <a:txBody>
                    <a:bodyPr/>
                    <a:p>
                      <a:pPr marL="0" lvl="0" indent="0" algn="ctr" eaLnBrk="1" fontAlgn="base" latinLnBrk="1" hangingPunct="1">
                        <a:lnSpc>
                          <a:spcPct val="120000"/>
                        </a:lnSpc>
                        <a:spcBef>
                          <a:spcPct val="20000"/>
                        </a:spcBef>
                        <a:spcAft>
                          <a:spcPct val="0"/>
                        </a:spcAft>
                        <a:buClr>
                          <a:schemeClr val="accent1"/>
                        </a:buClr>
                        <a:buFont typeface="Wingdings" panose="05000000000000000000" pitchFamily="2" charset="2"/>
                        <a:buNone/>
                      </a:pPr>
                      <a:r>
                        <a:rPr lang="en-US" altLang="x-none" sz="7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rPr>
                        <a:t>16</a:t>
                      </a:r>
                      <a:endParaRPr lang="en-US" altLang="x-none" sz="7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19500" marR="195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indent="0" algn="l" eaLnBrk="1" fontAlgn="base" latinLnBrk="1" hangingPunct="1">
                        <a:lnSpc>
                          <a:spcPct val="120000"/>
                        </a:lnSpc>
                        <a:spcBef>
                          <a:spcPct val="20000"/>
                        </a:spcBef>
                        <a:spcAft>
                          <a:spcPct val="0"/>
                        </a:spcAft>
                        <a:buClr>
                          <a:schemeClr val="accent1"/>
                        </a:buClr>
                        <a:buFont typeface="Wingdings" panose="05000000000000000000" pitchFamily="2" charset="2"/>
                        <a:buNone/>
                      </a:pPr>
                      <a:r>
                        <a:rPr lang="zh-CN" altLang="en-US" sz="700" b="0" dirty="0">
                          <a:latin typeface="微软雅黑" panose="020B0503020204020204" pitchFamily="34" charset="-122"/>
                          <a:ea typeface="微软雅黑" panose="020B0503020204020204" pitchFamily="34" charset="-122"/>
                        </a:rPr>
                        <a:t>坐盆手柄</a:t>
                      </a:r>
                      <a:endParaRPr lang="zh-CN" altLang="en-US" sz="700" b="0" dirty="0">
                        <a:latin typeface="微软雅黑" panose="020B0503020204020204" pitchFamily="34" charset="-122"/>
                        <a:ea typeface="微软雅黑" panose="020B0503020204020204" pitchFamily="34" charset="-122"/>
                      </a:endParaRPr>
                    </a:p>
                  </a:txBody>
                  <a:tcPr marL="78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indent="0" algn="l" eaLnBrk="1" fontAlgn="base" latinLnBrk="1" hangingPunct="1">
                        <a:lnSpc>
                          <a:spcPct val="120000"/>
                        </a:lnSpc>
                        <a:spcBef>
                          <a:spcPct val="20000"/>
                        </a:spcBef>
                        <a:spcAft>
                          <a:spcPct val="0"/>
                        </a:spcAft>
                        <a:buClr>
                          <a:schemeClr val="accent1"/>
                        </a:buClr>
                        <a:buFont typeface="Wingdings" panose="05000000000000000000" pitchFamily="2" charset="2"/>
                        <a:buNone/>
                      </a:pPr>
                      <a:r>
                        <a:rPr lang="en-US" altLang="x-none" sz="700" b="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rPr>
                        <a:t>Coushion</a:t>
                      </a:r>
                      <a:r>
                        <a:rPr lang="en-US" altLang="x-none" sz="7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rPr>
                        <a:t> handle</a:t>
                      </a:r>
                      <a:endParaRPr lang="en-US" altLang="x-none" sz="7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78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indent="0" algn="ctr" eaLnBrk="1" fontAlgn="base" latinLnBrk="1" hangingPunct="1">
                        <a:lnSpc>
                          <a:spcPct val="120000"/>
                        </a:lnSpc>
                        <a:spcBef>
                          <a:spcPct val="20000"/>
                        </a:spcBef>
                        <a:spcAft>
                          <a:spcPct val="0"/>
                        </a:spcAft>
                        <a:buClr>
                          <a:schemeClr val="accent1"/>
                        </a:buClr>
                        <a:buFont typeface="Wingdings" panose="05000000000000000000" pitchFamily="2" charset="2"/>
                        <a:buNone/>
                      </a:pPr>
                      <a:r>
                        <a:rPr lang="en-US" altLang="x-none" sz="7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rPr>
                        <a:t>1</a:t>
                      </a:r>
                      <a:endParaRPr lang="en-US" altLang="x-none" sz="7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39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indent="0" algn="ctr" eaLnBrk="1" fontAlgn="base" latinLnBrk="1" hangingPunct="1">
                        <a:lnSpc>
                          <a:spcPct val="120000"/>
                        </a:lnSpc>
                        <a:spcBef>
                          <a:spcPct val="20000"/>
                        </a:spcBef>
                        <a:spcAft>
                          <a:spcPct val="0"/>
                        </a:spcAft>
                        <a:buClr>
                          <a:schemeClr val="accent1"/>
                        </a:buClr>
                        <a:buFont typeface="Wingdings" panose="05000000000000000000" pitchFamily="2" charset="2"/>
                        <a:buNone/>
                      </a:pPr>
                      <a:endParaRPr lang="zh-CN" altLang="en-US" sz="700" b="0" baseline="0">
                        <a:solidFill>
                          <a:srgbClr val="000000"/>
                        </a:solidFill>
                        <a:latin typeface="微软雅黑" panose="020B0503020204020204" pitchFamily="34" charset="-122"/>
                        <a:ea typeface="微软雅黑" panose="020B0503020204020204" pitchFamily="34" charset="-122"/>
                        <a:sym typeface="Malgun Gothic" panose="020B0503020000020004" pitchFamily="34" charset="-127"/>
                      </a:endParaRPr>
                    </a:p>
                  </a:txBody>
                  <a:tcPr marL="39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r>
              <a:tr h="164465">
                <a:tc vMerge="1">
                  <a:tcPr/>
                </a:tc>
                <a:tc>
                  <a:txBody>
                    <a:bodyPr/>
                    <a:p>
                      <a:pPr marL="0" lvl="0" algn="ctr" eaLnBrk="1" fontAlgn="base" latinLnBrk="1" hangingPunct="1">
                        <a:lnSpc>
                          <a:spcPct val="120000"/>
                        </a:lnSpc>
                        <a:spcBef>
                          <a:spcPct val="20000"/>
                        </a:spcBef>
                        <a:buClr>
                          <a:schemeClr val="accent1"/>
                        </a:buClr>
                        <a:buSzTx/>
                        <a:buFont typeface="Wingdings" panose="05000000000000000000" pitchFamily="2" charset="2"/>
                        <a:buNone/>
                      </a:pPr>
                      <a:r>
                        <a:rPr lang="zh-CN" altLang="en-US" sz="700" baseline="0" dirty="0">
                          <a:latin typeface="微软雅黑" panose="020B0503020204020204" pitchFamily="34" charset="-122"/>
                          <a:ea typeface="微软雅黑" panose="020B0503020204020204" pitchFamily="34" charset="-122"/>
                          <a:sym typeface="楷体" panose="02010609060101010101" pitchFamily="49" charset="-122"/>
                        </a:rPr>
                        <a:t>17</a:t>
                      </a:r>
                      <a:endParaRPr lang="zh-CN" altLang="en-US" sz="700" baseline="0" dirty="0">
                        <a:latin typeface="微软雅黑" panose="020B0503020204020204" pitchFamily="34" charset="-122"/>
                        <a:ea typeface="微软雅黑" panose="020B0503020204020204" pitchFamily="34" charset="-122"/>
                        <a:sym typeface="楷体" panose="02010609060101010101" pitchFamily="49" charset="-122"/>
                      </a:endParaRPr>
                    </a:p>
                  </a:txBody>
                  <a:tcPr marL="19500" marR="195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indent="0" algn="l" eaLnBrk="1" fontAlgn="base" latinLnBrk="1" hangingPunct="1">
                        <a:lnSpc>
                          <a:spcPct val="120000"/>
                        </a:lnSpc>
                        <a:spcBef>
                          <a:spcPct val="20000"/>
                        </a:spcBef>
                        <a:spcAft>
                          <a:spcPct val="0"/>
                        </a:spcAft>
                        <a:buClr>
                          <a:schemeClr val="accent1"/>
                        </a:buClr>
                        <a:buFont typeface="Wingdings" panose="05000000000000000000" pitchFamily="2" charset="2"/>
                        <a:buNone/>
                      </a:pPr>
                      <a:r>
                        <a:rPr lang="zh-CN" altLang="en-US" sz="700" b="0" dirty="0">
                          <a:latin typeface="微软雅黑" panose="020B0503020204020204" pitchFamily="34" charset="-122"/>
                          <a:ea typeface="微软雅黑" panose="020B0503020204020204" pitchFamily="34" charset="-122"/>
                        </a:rPr>
                        <a:t>坐垫通风风扇</a:t>
                      </a:r>
                      <a:endParaRPr lang="zh-CN" altLang="en-US" sz="700" b="0" dirty="0">
                        <a:latin typeface="微软雅黑" panose="020B0503020204020204" pitchFamily="34" charset="-122"/>
                        <a:ea typeface="微软雅黑" panose="020B0503020204020204" pitchFamily="34" charset="-122"/>
                      </a:endParaRPr>
                    </a:p>
                  </a:txBody>
                  <a:tcPr marL="78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indent="0" algn="l" eaLnBrk="1" fontAlgn="base" latinLnBrk="1" hangingPunct="1">
                        <a:lnSpc>
                          <a:spcPct val="120000"/>
                        </a:lnSpc>
                        <a:spcBef>
                          <a:spcPct val="20000"/>
                        </a:spcBef>
                        <a:spcAft>
                          <a:spcPct val="0"/>
                        </a:spcAft>
                        <a:buClr>
                          <a:schemeClr val="accent1"/>
                        </a:buClr>
                        <a:buFont typeface="Wingdings" panose="05000000000000000000" pitchFamily="2" charset="2"/>
                        <a:buNone/>
                      </a:pPr>
                      <a:r>
                        <a:rPr lang="en-US" altLang="x-none" sz="700" b="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rPr>
                        <a:t>Coushion</a:t>
                      </a:r>
                      <a:r>
                        <a:rPr lang="en-US" altLang="x-none" sz="7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rPr>
                        <a:t> </a:t>
                      </a:r>
                      <a:r>
                        <a:rPr lang="en-US" altLang="x-none" sz="70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rPr>
                        <a:t>Ventilation fans</a:t>
                      </a:r>
                      <a:endParaRPr lang="en-US" altLang="x-none" sz="7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78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indent="0" algn="ctr" eaLnBrk="1" fontAlgn="base" latinLnBrk="1" hangingPunct="1">
                        <a:lnSpc>
                          <a:spcPct val="120000"/>
                        </a:lnSpc>
                        <a:spcBef>
                          <a:spcPct val="20000"/>
                        </a:spcBef>
                        <a:spcAft>
                          <a:spcPct val="0"/>
                        </a:spcAft>
                        <a:buClr>
                          <a:schemeClr val="accent1"/>
                        </a:buClr>
                        <a:buFont typeface="Wingdings" panose="05000000000000000000" pitchFamily="2" charset="2"/>
                        <a:buNone/>
                      </a:pPr>
                      <a:r>
                        <a:rPr lang="en-US" altLang="x-none" sz="7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rPr>
                        <a:t>1</a:t>
                      </a:r>
                      <a:endParaRPr lang="en-US" altLang="x-none" sz="7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39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algn="ctr" eaLnBrk="1" fontAlgn="base" latinLnBrk="1" hangingPunct="1">
                        <a:lnSpc>
                          <a:spcPct val="120000"/>
                        </a:lnSpc>
                        <a:spcBef>
                          <a:spcPct val="20000"/>
                        </a:spcBef>
                        <a:buClr>
                          <a:schemeClr val="accent1"/>
                        </a:buClr>
                        <a:buSzTx/>
                        <a:buFont typeface="Wingdings" panose="05000000000000000000" pitchFamily="2" charset="2"/>
                        <a:buNone/>
                      </a:pPr>
                      <a:endParaRPr lang="zh-CN" altLang="en-US" sz="700" baseline="0" dirty="0">
                        <a:latin typeface="微软雅黑" panose="020B0503020204020204" pitchFamily="34" charset="-122"/>
                        <a:ea typeface="微软雅黑" panose="020B0503020204020204" pitchFamily="34" charset="-122"/>
                        <a:sym typeface="楷体" panose="02010609060101010101" pitchFamily="49" charset="-122"/>
                      </a:endParaRPr>
                    </a:p>
                  </a:txBody>
                  <a:tcPr marL="39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r>
              <a:tr h="164465">
                <a:tc vMerge="1">
                  <a:tcPr/>
                </a:tc>
                <a:tc>
                  <a:txBody>
                    <a:bodyPr/>
                    <a:p>
                      <a:pPr marL="0" lvl="0" algn="ctr" eaLnBrk="1" fontAlgn="base" latinLnBrk="1" hangingPunct="1">
                        <a:lnSpc>
                          <a:spcPct val="120000"/>
                        </a:lnSpc>
                        <a:spcBef>
                          <a:spcPct val="20000"/>
                        </a:spcBef>
                        <a:buClr>
                          <a:schemeClr val="accent1"/>
                        </a:buClr>
                        <a:buSzTx/>
                        <a:buFont typeface="Wingdings" panose="05000000000000000000" pitchFamily="2" charset="2"/>
                        <a:buNone/>
                      </a:pPr>
                      <a:r>
                        <a:rPr lang="zh-CN" altLang="en-US" sz="700" baseline="0" dirty="0">
                          <a:latin typeface="微软雅黑" panose="020B0503020204020204" pitchFamily="34" charset="-122"/>
                          <a:ea typeface="微软雅黑" panose="020B0503020204020204" pitchFamily="34" charset="-122"/>
                          <a:sym typeface="楷体" panose="02010609060101010101" pitchFamily="49" charset="-122"/>
                        </a:rPr>
                        <a:t>18</a:t>
                      </a:r>
                      <a:endParaRPr lang="zh-CN" altLang="en-US" sz="700" baseline="0" dirty="0">
                        <a:latin typeface="微软雅黑" panose="020B0503020204020204" pitchFamily="34" charset="-122"/>
                        <a:ea typeface="微软雅黑" panose="020B0503020204020204" pitchFamily="34" charset="-122"/>
                        <a:sym typeface="楷体" panose="02010609060101010101" pitchFamily="49" charset="-122"/>
                      </a:endParaRPr>
                    </a:p>
                  </a:txBody>
                  <a:tcPr marL="19500" marR="195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indent="0" algn="l" eaLnBrk="1" fontAlgn="base" latinLnBrk="1" hangingPunct="1">
                        <a:lnSpc>
                          <a:spcPct val="120000"/>
                        </a:lnSpc>
                        <a:spcBef>
                          <a:spcPct val="20000"/>
                        </a:spcBef>
                        <a:spcAft>
                          <a:spcPct val="0"/>
                        </a:spcAft>
                        <a:buClr>
                          <a:schemeClr val="accent1"/>
                        </a:buClr>
                        <a:buFont typeface="Wingdings" panose="05000000000000000000" pitchFamily="2" charset="2"/>
                        <a:buNone/>
                      </a:pPr>
                      <a:r>
                        <a:rPr lang="zh-CN" altLang="en-US" sz="700" b="0" dirty="0">
                          <a:latin typeface="微软雅黑" panose="020B0503020204020204" pitchFamily="34" charset="-122"/>
                          <a:ea typeface="微软雅黑" panose="020B0503020204020204" pitchFamily="34" charset="-122"/>
                        </a:rPr>
                        <a:t>坐垫骨架总成</a:t>
                      </a:r>
                      <a:endParaRPr lang="zh-CN" altLang="en-US" sz="700" b="0" dirty="0">
                        <a:latin typeface="微软雅黑" panose="020B0503020204020204" pitchFamily="34" charset="-122"/>
                        <a:ea typeface="微软雅黑" panose="020B0503020204020204" pitchFamily="34" charset="-122"/>
                      </a:endParaRPr>
                    </a:p>
                  </a:txBody>
                  <a:tcPr marL="78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indent="0" algn="l" eaLnBrk="1" fontAlgn="base" latinLnBrk="1" hangingPunct="1">
                        <a:lnSpc>
                          <a:spcPct val="120000"/>
                        </a:lnSpc>
                        <a:spcBef>
                          <a:spcPct val="20000"/>
                        </a:spcBef>
                        <a:spcAft>
                          <a:spcPct val="0"/>
                        </a:spcAft>
                        <a:buClr>
                          <a:schemeClr val="accent1"/>
                        </a:buClr>
                        <a:buFont typeface="Wingdings" panose="05000000000000000000" pitchFamily="2" charset="2"/>
                        <a:buNone/>
                      </a:pPr>
                      <a:r>
                        <a:rPr lang="en-US" altLang="x-none" sz="700" b="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rPr>
                        <a:t>Coushion</a:t>
                      </a:r>
                      <a:r>
                        <a:rPr lang="en-US" altLang="x-none" sz="7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rPr>
                        <a:t> Frame Assy</a:t>
                      </a:r>
                      <a:endParaRPr lang="en-US" altLang="x-none" sz="7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78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indent="0" algn="ctr" eaLnBrk="1" fontAlgn="base" latinLnBrk="1" hangingPunct="1">
                        <a:lnSpc>
                          <a:spcPct val="120000"/>
                        </a:lnSpc>
                        <a:spcBef>
                          <a:spcPct val="20000"/>
                        </a:spcBef>
                        <a:spcAft>
                          <a:spcPct val="0"/>
                        </a:spcAft>
                        <a:buClr>
                          <a:schemeClr val="accent1"/>
                        </a:buClr>
                        <a:buFont typeface="Wingdings" panose="05000000000000000000" pitchFamily="2" charset="2"/>
                        <a:buNone/>
                      </a:pPr>
                      <a:r>
                        <a:rPr lang="en-US" altLang="x-none" sz="7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rPr>
                        <a:t>1</a:t>
                      </a:r>
                      <a:endParaRPr lang="en-US" altLang="x-none" sz="7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39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algn="ctr" eaLnBrk="1" fontAlgn="base" latinLnBrk="1" hangingPunct="1">
                        <a:lnSpc>
                          <a:spcPct val="120000"/>
                        </a:lnSpc>
                        <a:spcBef>
                          <a:spcPct val="20000"/>
                        </a:spcBef>
                        <a:buClr>
                          <a:schemeClr val="accent1"/>
                        </a:buClr>
                        <a:buSzTx/>
                        <a:buFont typeface="Wingdings" panose="05000000000000000000" pitchFamily="2" charset="2"/>
                        <a:buNone/>
                      </a:pPr>
                      <a:endParaRPr lang="zh-CN" altLang="en-US" sz="700" baseline="0" dirty="0">
                        <a:latin typeface="微软雅黑" panose="020B0503020204020204" pitchFamily="34" charset="-122"/>
                        <a:ea typeface="微软雅黑" panose="020B0503020204020204" pitchFamily="34" charset="-122"/>
                        <a:sym typeface="楷体" panose="02010609060101010101" pitchFamily="49" charset="-122"/>
                      </a:endParaRPr>
                    </a:p>
                  </a:txBody>
                  <a:tcPr marL="39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r>
              <a:tr h="164465">
                <a:tc vMerge="1">
                  <a:tcPr/>
                </a:tc>
                <a:tc>
                  <a:txBody>
                    <a:bodyPr/>
                    <a:p>
                      <a:pPr marL="0" lvl="0" algn="ctr" eaLnBrk="1" fontAlgn="base" latinLnBrk="1" hangingPunct="1">
                        <a:lnSpc>
                          <a:spcPct val="120000"/>
                        </a:lnSpc>
                        <a:spcBef>
                          <a:spcPct val="20000"/>
                        </a:spcBef>
                        <a:buClr>
                          <a:schemeClr val="accent1"/>
                        </a:buClr>
                        <a:buSzTx/>
                        <a:buFont typeface="Wingdings" panose="05000000000000000000" pitchFamily="2" charset="2"/>
                        <a:buNone/>
                      </a:pPr>
                      <a:r>
                        <a:rPr lang="zh-CN" altLang="en-US" sz="700" baseline="0" dirty="0">
                          <a:latin typeface="微软雅黑" panose="020B0503020204020204" pitchFamily="34" charset="-122"/>
                          <a:ea typeface="微软雅黑" panose="020B0503020204020204" pitchFamily="34" charset="-122"/>
                          <a:sym typeface="楷体" panose="02010609060101010101" pitchFamily="49" charset="-122"/>
                        </a:rPr>
                        <a:t>19</a:t>
                      </a:r>
                      <a:endParaRPr lang="zh-CN" altLang="en-US" sz="700" baseline="0" dirty="0">
                        <a:latin typeface="微软雅黑" panose="020B0503020204020204" pitchFamily="34" charset="-122"/>
                        <a:ea typeface="微软雅黑" panose="020B0503020204020204" pitchFamily="34" charset="-122"/>
                        <a:sym typeface="楷体" panose="02010609060101010101" pitchFamily="49" charset="-122"/>
                      </a:endParaRPr>
                    </a:p>
                  </a:txBody>
                  <a:tcPr marL="19500" marR="195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indent="0" algn="l" eaLnBrk="1" fontAlgn="base" latinLnBrk="1" hangingPunct="1">
                        <a:lnSpc>
                          <a:spcPct val="120000"/>
                        </a:lnSpc>
                        <a:spcBef>
                          <a:spcPct val="20000"/>
                        </a:spcBef>
                        <a:spcAft>
                          <a:spcPct val="0"/>
                        </a:spcAft>
                        <a:buClr>
                          <a:schemeClr val="accent1"/>
                        </a:buClr>
                        <a:buFont typeface="Wingdings" panose="05000000000000000000" pitchFamily="2" charset="2"/>
                        <a:buNone/>
                      </a:pPr>
                      <a:r>
                        <a:rPr lang="zh-CN" altLang="en-US" sz="700" b="0" dirty="0">
                          <a:latin typeface="微软雅黑" panose="020B0503020204020204" pitchFamily="34" charset="-122"/>
                          <a:ea typeface="微软雅黑" panose="020B0503020204020204" pitchFamily="34" charset="-122"/>
                        </a:rPr>
                        <a:t>底座模块总成</a:t>
                      </a:r>
                      <a:endParaRPr lang="zh-CN" altLang="en-US" sz="700" b="0" dirty="0">
                        <a:latin typeface="微软雅黑" panose="020B0503020204020204" pitchFamily="34" charset="-122"/>
                        <a:ea typeface="微软雅黑" panose="020B0503020204020204" pitchFamily="34" charset="-122"/>
                      </a:endParaRPr>
                    </a:p>
                  </a:txBody>
                  <a:tcPr marL="78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indent="0" algn="l" eaLnBrk="1" fontAlgn="base" latinLnBrk="1" hangingPunct="1">
                        <a:lnSpc>
                          <a:spcPct val="120000"/>
                        </a:lnSpc>
                        <a:spcBef>
                          <a:spcPct val="20000"/>
                        </a:spcBef>
                        <a:spcAft>
                          <a:spcPct val="0"/>
                        </a:spcAft>
                        <a:buClr>
                          <a:schemeClr val="accent1"/>
                        </a:buClr>
                        <a:buFont typeface="Wingdings" panose="05000000000000000000" pitchFamily="2" charset="2"/>
                        <a:buNone/>
                      </a:pPr>
                      <a:r>
                        <a:rPr lang="en-US" altLang="x-none" sz="7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rPr>
                        <a:t>Cushion shock absorber assy</a:t>
                      </a:r>
                      <a:endParaRPr lang="en-US" altLang="x-none" sz="7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78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algn="ctr" eaLnBrk="1" fontAlgn="base" latinLnBrk="1" hangingPunct="1">
                        <a:lnSpc>
                          <a:spcPct val="120000"/>
                        </a:lnSpc>
                        <a:spcBef>
                          <a:spcPct val="20000"/>
                        </a:spcBef>
                        <a:buClr>
                          <a:schemeClr val="accent1"/>
                        </a:buClr>
                        <a:buSzTx/>
                        <a:buFont typeface="Wingdings" panose="05000000000000000000" pitchFamily="2" charset="2"/>
                        <a:buNone/>
                      </a:pPr>
                      <a:r>
                        <a:rPr lang="en-US" altLang="zh-CN" sz="700" baseline="0" dirty="0">
                          <a:latin typeface="微软雅黑" panose="020B0503020204020204" pitchFamily="34" charset="-122"/>
                          <a:ea typeface="微软雅黑" panose="020B0503020204020204" pitchFamily="34" charset="-122"/>
                          <a:sym typeface="楷体" panose="02010609060101010101" pitchFamily="49" charset="-122"/>
                        </a:rPr>
                        <a:t>1</a:t>
                      </a:r>
                      <a:endParaRPr lang="en-US" altLang="zh-CN" sz="700" baseline="0" dirty="0">
                        <a:latin typeface="微软雅黑" panose="020B0503020204020204" pitchFamily="34" charset="-122"/>
                        <a:ea typeface="微软雅黑" panose="020B0503020204020204" pitchFamily="34" charset="-122"/>
                        <a:sym typeface="楷体" panose="02010609060101010101" pitchFamily="49" charset="-122"/>
                      </a:endParaRPr>
                    </a:p>
                  </a:txBody>
                  <a:tcPr marL="39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algn="ctr" eaLnBrk="1" fontAlgn="base" latinLnBrk="1" hangingPunct="1">
                        <a:lnSpc>
                          <a:spcPct val="120000"/>
                        </a:lnSpc>
                        <a:spcBef>
                          <a:spcPct val="20000"/>
                        </a:spcBef>
                        <a:buClr>
                          <a:schemeClr val="accent1"/>
                        </a:buClr>
                        <a:buSzTx/>
                        <a:buFont typeface="Wingdings" panose="05000000000000000000" pitchFamily="2" charset="2"/>
                        <a:buNone/>
                      </a:pPr>
                      <a:endParaRPr lang="zh-CN" altLang="en-US" sz="700" baseline="0" dirty="0">
                        <a:latin typeface="微软雅黑" panose="020B0503020204020204" pitchFamily="34" charset="-122"/>
                        <a:ea typeface="微软雅黑" panose="020B0503020204020204" pitchFamily="34" charset="-122"/>
                        <a:sym typeface="楷体" panose="02010609060101010101" pitchFamily="49" charset="-122"/>
                      </a:endParaRPr>
                    </a:p>
                  </a:txBody>
                  <a:tcPr marL="39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r>
              <a:tr h="163830">
                <a:tc vMerge="1">
                  <a:tcPr/>
                </a:tc>
                <a:tc>
                  <a:txBody>
                    <a:bodyPr/>
                    <a:p>
                      <a:pPr marL="0" lvl="0" algn="ctr" eaLnBrk="1" fontAlgn="base" latinLnBrk="1" hangingPunct="1">
                        <a:lnSpc>
                          <a:spcPct val="120000"/>
                        </a:lnSpc>
                        <a:spcBef>
                          <a:spcPct val="20000"/>
                        </a:spcBef>
                        <a:buClr>
                          <a:schemeClr val="accent1"/>
                        </a:buClr>
                        <a:buSzTx/>
                        <a:buFont typeface="Wingdings" panose="05000000000000000000" pitchFamily="2" charset="2"/>
                        <a:buNone/>
                      </a:pPr>
                      <a:r>
                        <a:rPr lang="zh-CN" altLang="en-US" sz="700" baseline="0" dirty="0">
                          <a:latin typeface="微软雅黑" panose="020B0503020204020204" pitchFamily="34" charset="-122"/>
                          <a:ea typeface="微软雅黑" panose="020B0503020204020204" pitchFamily="34" charset="-122"/>
                          <a:sym typeface="楷体" panose="02010609060101010101" pitchFamily="49" charset="-122"/>
                        </a:rPr>
                        <a:t>20</a:t>
                      </a:r>
                      <a:endParaRPr lang="zh-CN" altLang="en-US" sz="700" baseline="0" dirty="0">
                        <a:latin typeface="微软雅黑" panose="020B0503020204020204" pitchFamily="34" charset="-122"/>
                        <a:ea typeface="微软雅黑" panose="020B0503020204020204" pitchFamily="34" charset="-122"/>
                        <a:sym typeface="楷体" panose="02010609060101010101" pitchFamily="49" charset="-122"/>
                      </a:endParaRPr>
                    </a:p>
                  </a:txBody>
                  <a:tcPr marL="19500" marR="195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indent="0" algn="l" eaLnBrk="1" fontAlgn="base" latinLnBrk="1" hangingPunct="1">
                        <a:lnSpc>
                          <a:spcPct val="120000"/>
                        </a:lnSpc>
                        <a:spcBef>
                          <a:spcPct val="20000"/>
                        </a:spcBef>
                        <a:spcAft>
                          <a:spcPct val="0"/>
                        </a:spcAft>
                        <a:buClr>
                          <a:schemeClr val="accent1"/>
                        </a:buClr>
                        <a:buFont typeface="Wingdings" panose="05000000000000000000" pitchFamily="2" charset="2"/>
                        <a:buNone/>
                      </a:pPr>
                      <a:r>
                        <a:rPr lang="zh-CN" altLang="en-US" sz="700" b="0" dirty="0">
                          <a:latin typeface="微软雅黑" panose="020B0503020204020204" pitchFamily="34" charset="-122"/>
                          <a:ea typeface="微软雅黑" panose="020B0503020204020204" pitchFamily="34" charset="-122"/>
                        </a:rPr>
                        <a:t>前侧罩壳</a:t>
                      </a:r>
                      <a:endParaRPr lang="zh-CN" altLang="en-US" sz="700" b="0" dirty="0">
                        <a:latin typeface="微软雅黑" panose="020B0503020204020204" pitchFamily="34" charset="-122"/>
                        <a:ea typeface="微软雅黑" panose="020B0503020204020204" pitchFamily="34" charset="-122"/>
                      </a:endParaRPr>
                    </a:p>
                  </a:txBody>
                  <a:tcPr marL="78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indent="0" algn="l" eaLnBrk="1" fontAlgn="base" latinLnBrk="1" hangingPunct="1">
                        <a:lnSpc>
                          <a:spcPct val="120000"/>
                        </a:lnSpc>
                        <a:spcBef>
                          <a:spcPct val="20000"/>
                        </a:spcBef>
                        <a:spcAft>
                          <a:spcPct val="0"/>
                        </a:spcAft>
                        <a:buClr>
                          <a:schemeClr val="accent1"/>
                        </a:buClr>
                        <a:buFont typeface="Wingdings" panose="05000000000000000000" pitchFamily="2" charset="2"/>
                        <a:buNone/>
                      </a:pPr>
                      <a:r>
                        <a:rPr lang="en-US" altLang="x-none" sz="7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rPr>
                        <a:t>Shield Cover Front</a:t>
                      </a:r>
                      <a:endParaRPr lang="en-US" altLang="x-none" sz="7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78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algn="ctr" eaLnBrk="1" fontAlgn="base" latinLnBrk="1" hangingPunct="1">
                        <a:lnSpc>
                          <a:spcPct val="120000"/>
                        </a:lnSpc>
                        <a:spcBef>
                          <a:spcPct val="20000"/>
                        </a:spcBef>
                        <a:buClr>
                          <a:schemeClr val="accent1"/>
                        </a:buClr>
                        <a:buSzTx/>
                        <a:buFont typeface="Wingdings" panose="05000000000000000000" pitchFamily="2" charset="2"/>
                        <a:buNone/>
                      </a:pPr>
                      <a:r>
                        <a:rPr lang="en-US" altLang="zh-CN" sz="700" baseline="0" dirty="0">
                          <a:latin typeface="微软雅黑" panose="020B0503020204020204" pitchFamily="34" charset="-122"/>
                          <a:ea typeface="微软雅黑" panose="020B0503020204020204" pitchFamily="34" charset="-122"/>
                          <a:sym typeface="楷体" panose="02010609060101010101" pitchFamily="49" charset="-122"/>
                        </a:rPr>
                        <a:t>1</a:t>
                      </a:r>
                      <a:endParaRPr lang="en-US" altLang="zh-CN" sz="700" baseline="0" dirty="0">
                        <a:latin typeface="微软雅黑" panose="020B0503020204020204" pitchFamily="34" charset="-122"/>
                        <a:ea typeface="微软雅黑" panose="020B0503020204020204" pitchFamily="34" charset="-122"/>
                        <a:sym typeface="楷体" panose="02010609060101010101" pitchFamily="49" charset="-122"/>
                      </a:endParaRPr>
                    </a:p>
                  </a:txBody>
                  <a:tcPr marL="39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algn="ctr" eaLnBrk="1" fontAlgn="base" latinLnBrk="1" hangingPunct="1">
                        <a:lnSpc>
                          <a:spcPct val="120000"/>
                        </a:lnSpc>
                        <a:spcBef>
                          <a:spcPct val="20000"/>
                        </a:spcBef>
                        <a:buClr>
                          <a:schemeClr val="accent1"/>
                        </a:buClr>
                        <a:buSzTx/>
                        <a:buFont typeface="Wingdings" panose="05000000000000000000" pitchFamily="2" charset="2"/>
                        <a:buNone/>
                      </a:pPr>
                      <a:endParaRPr lang="zh-CN" altLang="en-US" sz="700" baseline="0" dirty="0">
                        <a:latin typeface="微软雅黑" panose="020B0503020204020204" pitchFamily="34" charset="-122"/>
                        <a:ea typeface="微软雅黑" panose="020B0503020204020204" pitchFamily="34" charset="-122"/>
                        <a:sym typeface="楷体" panose="02010609060101010101" pitchFamily="49" charset="-122"/>
                      </a:endParaRPr>
                    </a:p>
                  </a:txBody>
                  <a:tcPr marL="39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r>
              <a:tr h="164465">
                <a:tc vMerge="1">
                  <a:tcPr/>
                </a:tc>
                <a:tc>
                  <a:txBody>
                    <a:bodyPr/>
                    <a:p>
                      <a:pPr marL="0" lvl="0" algn="ctr" eaLnBrk="1" fontAlgn="base" latinLnBrk="1" hangingPunct="1">
                        <a:lnSpc>
                          <a:spcPct val="120000"/>
                        </a:lnSpc>
                        <a:spcBef>
                          <a:spcPct val="20000"/>
                        </a:spcBef>
                        <a:buClr>
                          <a:schemeClr val="accent1"/>
                        </a:buClr>
                        <a:buSzTx/>
                        <a:buFont typeface="Wingdings" panose="05000000000000000000" pitchFamily="2" charset="2"/>
                        <a:buNone/>
                      </a:pPr>
                      <a:r>
                        <a:rPr lang="zh-CN" altLang="en-US" sz="700" baseline="0" dirty="0">
                          <a:latin typeface="微软雅黑" panose="020B0503020204020204" pitchFamily="34" charset="-122"/>
                          <a:ea typeface="微软雅黑" panose="020B0503020204020204" pitchFamily="34" charset="-122"/>
                          <a:sym typeface="楷体" panose="02010609060101010101" pitchFamily="49" charset="-122"/>
                        </a:rPr>
                        <a:t>21</a:t>
                      </a:r>
                      <a:endParaRPr lang="zh-CN" altLang="en-US" sz="700" baseline="0" dirty="0">
                        <a:latin typeface="微软雅黑" panose="020B0503020204020204" pitchFamily="34" charset="-122"/>
                        <a:ea typeface="微软雅黑" panose="020B0503020204020204" pitchFamily="34" charset="-122"/>
                        <a:sym typeface="楷体" panose="02010609060101010101" pitchFamily="49" charset="-122"/>
                      </a:endParaRPr>
                    </a:p>
                  </a:txBody>
                  <a:tcPr marL="19500" marR="195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indent="0" algn="l" eaLnBrk="1" fontAlgn="base" latinLnBrk="1" hangingPunct="1">
                        <a:lnSpc>
                          <a:spcPct val="120000"/>
                        </a:lnSpc>
                        <a:spcBef>
                          <a:spcPct val="20000"/>
                        </a:spcBef>
                        <a:spcAft>
                          <a:spcPct val="0"/>
                        </a:spcAft>
                        <a:buClr>
                          <a:schemeClr val="accent1"/>
                        </a:buClr>
                        <a:buFont typeface="Wingdings" panose="05000000000000000000" pitchFamily="2" charset="2"/>
                        <a:buNone/>
                      </a:pPr>
                      <a:r>
                        <a:rPr lang="zh-CN" altLang="en-US" sz="700" b="0" dirty="0">
                          <a:latin typeface="微软雅黑" panose="020B0503020204020204" pitchFamily="34" charset="-122"/>
                          <a:ea typeface="微软雅黑" panose="020B0503020204020204" pitchFamily="34" charset="-122"/>
                        </a:rPr>
                        <a:t>阻尼调节手柄</a:t>
                      </a:r>
                      <a:endParaRPr lang="zh-CN" altLang="en-US" sz="700" b="0" dirty="0">
                        <a:latin typeface="微软雅黑" panose="020B0503020204020204" pitchFamily="34" charset="-122"/>
                        <a:ea typeface="微软雅黑" panose="020B0503020204020204" pitchFamily="34" charset="-122"/>
                      </a:endParaRPr>
                    </a:p>
                  </a:txBody>
                  <a:tcPr marL="78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indent="0" algn="l" eaLnBrk="1" fontAlgn="base" latinLnBrk="1" hangingPunct="1">
                        <a:lnSpc>
                          <a:spcPct val="120000"/>
                        </a:lnSpc>
                        <a:spcBef>
                          <a:spcPct val="20000"/>
                        </a:spcBef>
                        <a:spcAft>
                          <a:spcPct val="0"/>
                        </a:spcAft>
                        <a:buClr>
                          <a:schemeClr val="accent1"/>
                        </a:buClr>
                        <a:buFont typeface="Wingdings" panose="05000000000000000000" pitchFamily="2" charset="2"/>
                        <a:buNone/>
                      </a:pPr>
                      <a:r>
                        <a:rPr lang="en-US" altLang="x-none" sz="700" b="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rPr>
                        <a:t>Damping adjustment handle</a:t>
                      </a:r>
                      <a:endParaRPr lang="en-US" altLang="x-none" sz="700" b="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78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algn="ctr" eaLnBrk="1" fontAlgn="base" latinLnBrk="1" hangingPunct="1">
                        <a:lnSpc>
                          <a:spcPct val="120000"/>
                        </a:lnSpc>
                        <a:spcBef>
                          <a:spcPct val="20000"/>
                        </a:spcBef>
                        <a:buClr>
                          <a:schemeClr val="accent1"/>
                        </a:buClr>
                        <a:buSzTx/>
                        <a:buFont typeface="Wingdings" panose="05000000000000000000" pitchFamily="2" charset="2"/>
                        <a:buNone/>
                      </a:pPr>
                      <a:r>
                        <a:rPr lang="en-US" altLang="zh-CN" sz="700" baseline="0" dirty="0">
                          <a:latin typeface="微软雅黑" panose="020B0503020204020204" pitchFamily="34" charset="-122"/>
                          <a:ea typeface="微软雅黑" panose="020B0503020204020204" pitchFamily="34" charset="-122"/>
                          <a:sym typeface="楷体" panose="02010609060101010101" pitchFamily="49" charset="-122"/>
                        </a:rPr>
                        <a:t>1</a:t>
                      </a:r>
                      <a:endParaRPr lang="en-US" altLang="zh-CN" sz="700" baseline="0" dirty="0">
                        <a:latin typeface="微软雅黑" panose="020B0503020204020204" pitchFamily="34" charset="-122"/>
                        <a:ea typeface="微软雅黑" panose="020B0503020204020204" pitchFamily="34" charset="-122"/>
                        <a:sym typeface="楷体" panose="02010609060101010101" pitchFamily="49" charset="-122"/>
                      </a:endParaRPr>
                    </a:p>
                  </a:txBody>
                  <a:tcPr marL="39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algn="ctr" eaLnBrk="1" fontAlgn="base" latinLnBrk="1" hangingPunct="1">
                        <a:lnSpc>
                          <a:spcPct val="120000"/>
                        </a:lnSpc>
                        <a:spcBef>
                          <a:spcPct val="20000"/>
                        </a:spcBef>
                        <a:buClr>
                          <a:schemeClr val="accent1"/>
                        </a:buClr>
                        <a:buSzTx/>
                        <a:buFont typeface="Wingdings" panose="05000000000000000000" pitchFamily="2" charset="2"/>
                        <a:buNone/>
                      </a:pPr>
                      <a:endParaRPr lang="zh-CN" altLang="en-US" sz="700" baseline="0" dirty="0">
                        <a:latin typeface="微软雅黑" panose="020B0503020204020204" pitchFamily="34" charset="-122"/>
                        <a:ea typeface="微软雅黑" panose="020B0503020204020204" pitchFamily="34" charset="-122"/>
                        <a:sym typeface="楷体" panose="02010609060101010101" pitchFamily="49" charset="-122"/>
                      </a:endParaRPr>
                    </a:p>
                  </a:txBody>
                  <a:tcPr marL="39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r>
              <a:tr h="164465">
                <a:tc vMerge="1">
                  <a:tcPr/>
                </a:tc>
                <a:tc>
                  <a:txBody>
                    <a:bodyPr/>
                    <a:p>
                      <a:pPr marL="0" lvl="0" algn="ctr" eaLnBrk="1" fontAlgn="base" latinLnBrk="1" hangingPunct="1">
                        <a:lnSpc>
                          <a:spcPct val="120000"/>
                        </a:lnSpc>
                        <a:spcBef>
                          <a:spcPct val="20000"/>
                        </a:spcBef>
                        <a:buClr>
                          <a:schemeClr val="accent1"/>
                        </a:buClr>
                        <a:buSzTx/>
                        <a:buFont typeface="Wingdings" panose="05000000000000000000" pitchFamily="2" charset="2"/>
                        <a:buNone/>
                      </a:pPr>
                      <a:r>
                        <a:rPr lang="zh-CN" altLang="en-US" sz="700" baseline="0" dirty="0">
                          <a:latin typeface="微软雅黑" panose="020B0503020204020204" pitchFamily="34" charset="-122"/>
                          <a:ea typeface="微软雅黑" panose="020B0503020204020204" pitchFamily="34" charset="-122"/>
                          <a:sym typeface="楷体" panose="02010609060101010101" pitchFamily="49" charset="-122"/>
                        </a:rPr>
                        <a:t>22</a:t>
                      </a:r>
                      <a:endParaRPr lang="zh-CN" altLang="en-US" sz="700" baseline="0" dirty="0">
                        <a:latin typeface="微软雅黑" panose="020B0503020204020204" pitchFamily="34" charset="-122"/>
                        <a:ea typeface="微软雅黑" panose="020B0503020204020204" pitchFamily="34" charset="-122"/>
                        <a:sym typeface="楷体" panose="02010609060101010101" pitchFamily="49" charset="-122"/>
                      </a:endParaRPr>
                    </a:p>
                  </a:txBody>
                  <a:tcPr marL="19500" marR="195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indent="0" algn="l" eaLnBrk="1" fontAlgn="base" latinLnBrk="1" hangingPunct="1">
                        <a:lnSpc>
                          <a:spcPct val="120000"/>
                        </a:lnSpc>
                        <a:spcBef>
                          <a:spcPct val="20000"/>
                        </a:spcBef>
                        <a:spcAft>
                          <a:spcPct val="0"/>
                        </a:spcAft>
                        <a:buClr>
                          <a:schemeClr val="accent1"/>
                        </a:buClr>
                        <a:buFont typeface="Wingdings" panose="05000000000000000000" pitchFamily="2" charset="2"/>
                        <a:buNone/>
                      </a:pPr>
                      <a:r>
                        <a:rPr lang="zh-CN" altLang="en-US" sz="700" b="0" dirty="0">
                          <a:latin typeface="微软雅黑" panose="020B0503020204020204" pitchFamily="34" charset="-122"/>
                          <a:ea typeface="微软雅黑" panose="020B0503020204020204" pitchFamily="34" charset="-122"/>
                        </a:rPr>
                        <a:t>水平减震按钮</a:t>
                      </a:r>
                      <a:endParaRPr lang="zh-CN" altLang="en-US" sz="700" b="0" dirty="0">
                        <a:latin typeface="微软雅黑" panose="020B0503020204020204" pitchFamily="34" charset="-122"/>
                        <a:ea typeface="微软雅黑" panose="020B0503020204020204" pitchFamily="34" charset="-122"/>
                      </a:endParaRPr>
                    </a:p>
                  </a:txBody>
                  <a:tcPr marL="78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indent="0" algn="l" eaLnBrk="1" fontAlgn="base" latinLnBrk="1" hangingPunct="1">
                        <a:lnSpc>
                          <a:spcPct val="120000"/>
                        </a:lnSpc>
                        <a:spcBef>
                          <a:spcPct val="20000"/>
                        </a:spcBef>
                        <a:spcAft>
                          <a:spcPct val="0"/>
                        </a:spcAft>
                        <a:buClr>
                          <a:schemeClr val="accent1"/>
                        </a:buClr>
                        <a:buFont typeface="Wingdings" panose="05000000000000000000" pitchFamily="2" charset="2"/>
                        <a:buNone/>
                      </a:pPr>
                      <a:r>
                        <a:rPr lang="en-US" altLang="x-none" sz="700" b="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rPr>
                        <a:t>Horizontal shock absorption handle</a:t>
                      </a:r>
                      <a:endParaRPr lang="en-US" altLang="x-none" sz="700" b="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78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algn="ctr" eaLnBrk="1" fontAlgn="base" latinLnBrk="1" hangingPunct="1">
                        <a:lnSpc>
                          <a:spcPct val="120000"/>
                        </a:lnSpc>
                        <a:spcBef>
                          <a:spcPct val="20000"/>
                        </a:spcBef>
                        <a:buClr>
                          <a:schemeClr val="accent1"/>
                        </a:buClr>
                        <a:buSzTx/>
                        <a:buFont typeface="Wingdings" panose="05000000000000000000" pitchFamily="2" charset="2"/>
                        <a:buNone/>
                      </a:pPr>
                      <a:r>
                        <a:rPr lang="en-US" altLang="zh-CN" sz="700" baseline="0" dirty="0">
                          <a:latin typeface="微软雅黑" panose="020B0503020204020204" pitchFamily="34" charset="-122"/>
                          <a:ea typeface="微软雅黑" panose="020B0503020204020204" pitchFamily="34" charset="-122"/>
                          <a:sym typeface="楷体" panose="02010609060101010101" pitchFamily="49" charset="-122"/>
                        </a:rPr>
                        <a:t>1</a:t>
                      </a:r>
                      <a:endParaRPr lang="en-US" altLang="zh-CN" sz="700" baseline="0" dirty="0">
                        <a:latin typeface="微软雅黑" panose="020B0503020204020204" pitchFamily="34" charset="-122"/>
                        <a:ea typeface="微软雅黑" panose="020B0503020204020204" pitchFamily="34" charset="-122"/>
                        <a:sym typeface="楷体" panose="02010609060101010101" pitchFamily="49" charset="-122"/>
                      </a:endParaRPr>
                    </a:p>
                  </a:txBody>
                  <a:tcPr marL="39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algn="ctr" eaLnBrk="1" fontAlgn="base" latinLnBrk="1" hangingPunct="1">
                        <a:lnSpc>
                          <a:spcPct val="120000"/>
                        </a:lnSpc>
                        <a:spcBef>
                          <a:spcPct val="20000"/>
                        </a:spcBef>
                        <a:buClr>
                          <a:schemeClr val="accent1"/>
                        </a:buClr>
                        <a:buSzTx/>
                        <a:buFont typeface="Wingdings" panose="05000000000000000000" pitchFamily="2" charset="2"/>
                        <a:buNone/>
                      </a:pPr>
                      <a:endParaRPr lang="zh-CN" altLang="en-US" sz="700" baseline="0" dirty="0">
                        <a:latin typeface="微软雅黑" panose="020B0503020204020204" pitchFamily="34" charset="-122"/>
                        <a:ea typeface="微软雅黑" panose="020B0503020204020204" pitchFamily="34" charset="-122"/>
                        <a:sym typeface="楷体" panose="02010609060101010101" pitchFamily="49" charset="-122"/>
                      </a:endParaRPr>
                    </a:p>
                  </a:txBody>
                  <a:tcPr marL="39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r>
              <a:tr h="164465">
                <a:tc vMerge="1">
                  <a:tcPr/>
                </a:tc>
                <a:tc>
                  <a:txBody>
                    <a:bodyPr/>
                    <a:p>
                      <a:pPr marL="0" lvl="0" algn="ctr" eaLnBrk="1" fontAlgn="base" latinLnBrk="1" hangingPunct="1">
                        <a:lnSpc>
                          <a:spcPct val="120000"/>
                        </a:lnSpc>
                        <a:spcBef>
                          <a:spcPct val="20000"/>
                        </a:spcBef>
                        <a:buClr>
                          <a:schemeClr val="accent1"/>
                        </a:buClr>
                        <a:buSzTx/>
                        <a:buFont typeface="Wingdings" panose="05000000000000000000" pitchFamily="2" charset="2"/>
                        <a:buNone/>
                      </a:pPr>
                      <a:r>
                        <a:rPr lang="zh-CN" altLang="en-US" sz="700" baseline="0" dirty="0">
                          <a:latin typeface="微软雅黑" panose="020B0503020204020204" pitchFamily="34" charset="-122"/>
                          <a:ea typeface="微软雅黑" panose="020B0503020204020204" pitchFamily="34" charset="-122"/>
                          <a:sym typeface="楷体" panose="02010609060101010101" pitchFamily="49" charset="-122"/>
                        </a:rPr>
                        <a:t>23</a:t>
                      </a:r>
                      <a:endParaRPr lang="zh-CN" altLang="en-US" sz="700" baseline="0" dirty="0">
                        <a:latin typeface="微软雅黑" panose="020B0503020204020204" pitchFamily="34" charset="-122"/>
                        <a:ea typeface="微软雅黑" panose="020B0503020204020204" pitchFamily="34" charset="-122"/>
                        <a:sym typeface="楷体" panose="02010609060101010101" pitchFamily="49" charset="-122"/>
                      </a:endParaRPr>
                    </a:p>
                  </a:txBody>
                  <a:tcPr marL="19500" marR="195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indent="0" algn="l" eaLnBrk="1" fontAlgn="base" latinLnBrk="1" hangingPunct="1">
                        <a:lnSpc>
                          <a:spcPct val="120000"/>
                        </a:lnSpc>
                        <a:spcBef>
                          <a:spcPct val="20000"/>
                        </a:spcBef>
                        <a:spcAft>
                          <a:spcPct val="0"/>
                        </a:spcAft>
                        <a:buClr>
                          <a:schemeClr val="accent1"/>
                        </a:buClr>
                        <a:buFont typeface="Wingdings" panose="05000000000000000000" pitchFamily="2" charset="2"/>
                        <a:buNone/>
                      </a:pPr>
                      <a:r>
                        <a:rPr lang="zh-CN" altLang="en-US" sz="700" b="0" dirty="0">
                          <a:latin typeface="微软雅黑" panose="020B0503020204020204" pitchFamily="34" charset="-122"/>
                          <a:ea typeface="微软雅黑" panose="020B0503020204020204" pitchFamily="34" charset="-122"/>
                        </a:rPr>
                        <a:t>底支架</a:t>
                      </a:r>
                      <a:endParaRPr lang="zh-CN" altLang="en-US" sz="700" b="0" dirty="0">
                        <a:latin typeface="微软雅黑" panose="020B0503020204020204" pitchFamily="34" charset="-122"/>
                        <a:ea typeface="微软雅黑" panose="020B0503020204020204" pitchFamily="34" charset="-122"/>
                      </a:endParaRPr>
                    </a:p>
                  </a:txBody>
                  <a:tcPr marL="78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indent="0" algn="l" eaLnBrk="1" fontAlgn="base" latinLnBrk="1" hangingPunct="1">
                        <a:lnSpc>
                          <a:spcPct val="120000"/>
                        </a:lnSpc>
                        <a:spcBef>
                          <a:spcPct val="20000"/>
                        </a:spcBef>
                        <a:spcAft>
                          <a:spcPct val="0"/>
                        </a:spcAft>
                        <a:buClr>
                          <a:schemeClr val="accent1"/>
                        </a:buClr>
                        <a:buFont typeface="Wingdings" panose="05000000000000000000" pitchFamily="2" charset="2"/>
                        <a:buNone/>
                      </a:pPr>
                      <a:r>
                        <a:rPr lang="en-US" altLang="x-none" sz="7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rPr>
                        <a:t>Bottom frame assy</a:t>
                      </a:r>
                      <a:endParaRPr lang="en-US" altLang="x-none" sz="7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78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algn="ctr" eaLnBrk="1" fontAlgn="base" latinLnBrk="1" hangingPunct="1">
                        <a:lnSpc>
                          <a:spcPct val="120000"/>
                        </a:lnSpc>
                        <a:spcBef>
                          <a:spcPct val="20000"/>
                        </a:spcBef>
                        <a:buClr>
                          <a:schemeClr val="accent1"/>
                        </a:buClr>
                        <a:buSzTx/>
                        <a:buFont typeface="Wingdings" panose="05000000000000000000" pitchFamily="2" charset="2"/>
                        <a:buNone/>
                      </a:pPr>
                      <a:r>
                        <a:rPr lang="en-US" altLang="zh-CN" sz="700" baseline="0" dirty="0">
                          <a:latin typeface="微软雅黑" panose="020B0503020204020204" pitchFamily="34" charset="-122"/>
                          <a:ea typeface="微软雅黑" panose="020B0503020204020204" pitchFamily="34" charset="-122"/>
                          <a:sym typeface="楷体" panose="02010609060101010101" pitchFamily="49" charset="-122"/>
                        </a:rPr>
                        <a:t>1</a:t>
                      </a:r>
                      <a:endParaRPr lang="en-US" altLang="zh-CN" sz="700" baseline="0" dirty="0">
                        <a:latin typeface="微软雅黑" panose="020B0503020204020204" pitchFamily="34" charset="-122"/>
                        <a:ea typeface="微软雅黑" panose="020B0503020204020204" pitchFamily="34" charset="-122"/>
                        <a:sym typeface="楷体" panose="02010609060101010101" pitchFamily="49" charset="-122"/>
                      </a:endParaRPr>
                    </a:p>
                  </a:txBody>
                  <a:tcPr marL="39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algn="ctr" eaLnBrk="1" fontAlgn="base" latinLnBrk="1" hangingPunct="1">
                        <a:lnSpc>
                          <a:spcPct val="120000"/>
                        </a:lnSpc>
                        <a:spcBef>
                          <a:spcPct val="20000"/>
                        </a:spcBef>
                        <a:buClr>
                          <a:schemeClr val="accent1"/>
                        </a:buClr>
                        <a:buSzTx/>
                        <a:buFont typeface="Wingdings" panose="05000000000000000000" pitchFamily="2" charset="2"/>
                        <a:buNone/>
                      </a:pPr>
                      <a:endParaRPr lang="zh-CN" altLang="en-US" sz="700" baseline="0" dirty="0">
                        <a:latin typeface="微软雅黑" panose="020B0503020204020204" pitchFamily="34" charset="-122"/>
                        <a:ea typeface="微软雅黑" panose="020B0503020204020204" pitchFamily="34" charset="-122"/>
                        <a:sym typeface="楷体" panose="02010609060101010101" pitchFamily="49" charset="-122"/>
                      </a:endParaRPr>
                    </a:p>
                  </a:txBody>
                  <a:tcPr marL="39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r>
              <a:tr h="164465">
                <a:tc vMerge="1">
                  <a:tcPr/>
                </a:tc>
                <a:tc>
                  <a:txBody>
                    <a:bodyPr/>
                    <a:p>
                      <a:pPr marL="0" lvl="0" algn="ctr" eaLnBrk="1" fontAlgn="base" latinLnBrk="1" hangingPunct="1">
                        <a:lnSpc>
                          <a:spcPct val="120000"/>
                        </a:lnSpc>
                        <a:spcBef>
                          <a:spcPct val="20000"/>
                        </a:spcBef>
                        <a:buClr>
                          <a:schemeClr val="accent1"/>
                        </a:buClr>
                        <a:buSzTx/>
                        <a:buFont typeface="Wingdings" panose="05000000000000000000" pitchFamily="2" charset="2"/>
                        <a:buNone/>
                      </a:pPr>
                      <a:r>
                        <a:rPr lang="zh-CN" altLang="en-US" sz="700" baseline="0" dirty="0">
                          <a:latin typeface="微软雅黑" panose="020B0503020204020204" pitchFamily="34" charset="-122"/>
                          <a:ea typeface="微软雅黑" panose="020B0503020204020204" pitchFamily="34" charset="-122"/>
                          <a:sym typeface="楷体" panose="02010609060101010101" pitchFamily="49" charset="-122"/>
                        </a:rPr>
                        <a:t>24</a:t>
                      </a:r>
                      <a:endParaRPr lang="zh-CN" altLang="en-US" sz="700" baseline="0" dirty="0">
                        <a:latin typeface="微软雅黑" panose="020B0503020204020204" pitchFamily="34" charset="-122"/>
                        <a:ea typeface="微软雅黑" panose="020B0503020204020204" pitchFamily="34" charset="-122"/>
                        <a:sym typeface="楷体" panose="02010609060101010101" pitchFamily="49" charset="-122"/>
                      </a:endParaRPr>
                    </a:p>
                  </a:txBody>
                  <a:tcPr marL="19500" marR="195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algn="l" eaLnBrk="1" fontAlgn="base" latinLnBrk="1" hangingPunct="1">
                        <a:lnSpc>
                          <a:spcPct val="120000"/>
                        </a:lnSpc>
                        <a:spcBef>
                          <a:spcPct val="20000"/>
                        </a:spcBef>
                        <a:buClr>
                          <a:schemeClr val="accent1"/>
                        </a:buClr>
                        <a:buSzTx/>
                        <a:buFont typeface="Wingdings" panose="05000000000000000000" pitchFamily="2" charset="2"/>
                        <a:buNone/>
                      </a:pPr>
                      <a:r>
                        <a:rPr lang="zh-CN" altLang="en-US" sz="700" baseline="0" dirty="0">
                          <a:latin typeface="微软雅黑" panose="020B0503020204020204" pitchFamily="34" charset="-122"/>
                          <a:ea typeface="微软雅黑" panose="020B0503020204020204" pitchFamily="34" charset="-122"/>
                          <a:sym typeface="楷体" panose="02010609060101010101" pitchFamily="49" charset="-122"/>
                        </a:rPr>
                        <a:t>护板支架</a:t>
                      </a:r>
                      <a:endParaRPr lang="zh-CN" altLang="en-US" sz="700" baseline="0" dirty="0">
                        <a:latin typeface="微软雅黑" panose="020B0503020204020204" pitchFamily="34" charset="-122"/>
                        <a:ea typeface="微软雅黑" panose="020B0503020204020204" pitchFamily="34" charset="-122"/>
                        <a:sym typeface="楷体" panose="02010609060101010101" pitchFamily="49" charset="-122"/>
                      </a:endParaRPr>
                    </a:p>
                  </a:txBody>
                  <a:tcPr marL="78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algn="l" eaLnBrk="1" fontAlgn="base" latinLnBrk="1" hangingPunct="1">
                        <a:lnSpc>
                          <a:spcPct val="120000"/>
                        </a:lnSpc>
                        <a:spcBef>
                          <a:spcPct val="20000"/>
                        </a:spcBef>
                        <a:buClr>
                          <a:schemeClr val="accent1"/>
                        </a:buClr>
                        <a:buSzTx/>
                        <a:buFont typeface="Wingdings" panose="05000000000000000000" pitchFamily="2" charset="2"/>
                        <a:buNone/>
                      </a:pPr>
                      <a:r>
                        <a:rPr lang="en-US" altLang="x-none" sz="70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rPr>
                        <a:t>Shield Cover Bracket</a:t>
                      </a:r>
                      <a:endParaRPr lang="en-US" altLang="x-none" sz="70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78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algn="ctr" eaLnBrk="1" fontAlgn="base" latinLnBrk="1" hangingPunct="1">
                        <a:lnSpc>
                          <a:spcPct val="120000"/>
                        </a:lnSpc>
                        <a:spcBef>
                          <a:spcPct val="20000"/>
                        </a:spcBef>
                        <a:buClr>
                          <a:schemeClr val="accent1"/>
                        </a:buClr>
                        <a:buSzTx/>
                        <a:buFont typeface="Wingdings" panose="05000000000000000000" pitchFamily="2" charset="2"/>
                        <a:buNone/>
                      </a:pPr>
                      <a:r>
                        <a:rPr lang="en-US" altLang="zh-CN" sz="700" baseline="0" dirty="0">
                          <a:latin typeface="微软雅黑" panose="020B0503020204020204" pitchFamily="34" charset="-122"/>
                          <a:ea typeface="微软雅黑" panose="020B0503020204020204" pitchFamily="34" charset="-122"/>
                          <a:sym typeface="楷体" panose="02010609060101010101" pitchFamily="49" charset="-122"/>
                        </a:rPr>
                        <a:t>1</a:t>
                      </a:r>
                      <a:endParaRPr lang="en-US" altLang="zh-CN" sz="700" baseline="0" dirty="0">
                        <a:latin typeface="微软雅黑" panose="020B0503020204020204" pitchFamily="34" charset="-122"/>
                        <a:ea typeface="微软雅黑" panose="020B0503020204020204" pitchFamily="34" charset="-122"/>
                        <a:sym typeface="楷体" panose="02010609060101010101" pitchFamily="49" charset="-122"/>
                      </a:endParaRPr>
                    </a:p>
                  </a:txBody>
                  <a:tcPr marL="39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algn="ctr" eaLnBrk="1" fontAlgn="base" latinLnBrk="1" hangingPunct="1">
                        <a:lnSpc>
                          <a:spcPct val="120000"/>
                        </a:lnSpc>
                        <a:spcBef>
                          <a:spcPct val="20000"/>
                        </a:spcBef>
                        <a:buClr>
                          <a:schemeClr val="accent1"/>
                        </a:buClr>
                        <a:buSzTx/>
                        <a:buFont typeface="Wingdings" panose="05000000000000000000" pitchFamily="2" charset="2"/>
                        <a:buNone/>
                      </a:pPr>
                      <a:endParaRPr lang="zh-CN" altLang="en-US" sz="700" baseline="0" dirty="0">
                        <a:latin typeface="微软雅黑" panose="020B0503020204020204" pitchFamily="34" charset="-122"/>
                        <a:ea typeface="微软雅黑" panose="020B0503020204020204" pitchFamily="34" charset="-122"/>
                        <a:sym typeface="楷体" panose="02010609060101010101" pitchFamily="49" charset="-122"/>
                      </a:endParaRPr>
                    </a:p>
                  </a:txBody>
                  <a:tcPr marL="39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r>
              <a:tr h="164465">
                <a:tc vMerge="1">
                  <a:tcPr/>
                </a:tc>
                <a:tc>
                  <a:txBody>
                    <a:bodyPr/>
                    <a:p>
                      <a:pPr marL="0" lvl="0" algn="ctr" eaLnBrk="1" fontAlgn="base" latinLnBrk="1" hangingPunct="1">
                        <a:lnSpc>
                          <a:spcPct val="120000"/>
                        </a:lnSpc>
                        <a:spcBef>
                          <a:spcPct val="20000"/>
                        </a:spcBef>
                        <a:buClr>
                          <a:schemeClr val="accent1"/>
                        </a:buClr>
                        <a:buSzTx/>
                        <a:buFont typeface="Wingdings" panose="05000000000000000000" pitchFamily="2" charset="2"/>
                        <a:buNone/>
                      </a:pPr>
                      <a:r>
                        <a:rPr lang="en-US" altLang="zh-CN" sz="700" baseline="0" dirty="0">
                          <a:latin typeface="微软雅黑" panose="020B0503020204020204" pitchFamily="34" charset="-122"/>
                          <a:ea typeface="微软雅黑" panose="020B0503020204020204" pitchFamily="34" charset="-122"/>
                          <a:sym typeface="楷体" panose="02010609060101010101" pitchFamily="49" charset="-122"/>
                        </a:rPr>
                        <a:t>25</a:t>
                      </a:r>
                      <a:endParaRPr lang="en-US" altLang="zh-CN" sz="700" baseline="0" dirty="0">
                        <a:latin typeface="微软雅黑" panose="020B0503020204020204" pitchFamily="34" charset="-122"/>
                        <a:ea typeface="微软雅黑" panose="020B0503020204020204" pitchFamily="34" charset="-122"/>
                        <a:sym typeface="楷体" panose="02010609060101010101" pitchFamily="49" charset="-122"/>
                      </a:endParaRPr>
                    </a:p>
                  </a:txBody>
                  <a:tcPr marL="19500" marR="195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algn="l" eaLnBrk="1" fontAlgn="base" latinLnBrk="1" hangingPunct="1">
                        <a:lnSpc>
                          <a:spcPct val="120000"/>
                        </a:lnSpc>
                        <a:spcBef>
                          <a:spcPct val="20000"/>
                        </a:spcBef>
                        <a:buClr>
                          <a:schemeClr val="accent1"/>
                        </a:buClr>
                        <a:buSzTx/>
                        <a:buFont typeface="Wingdings" panose="05000000000000000000" pitchFamily="2" charset="2"/>
                        <a:buNone/>
                      </a:pPr>
                      <a:r>
                        <a:rPr lang="zh-CN" altLang="en-US" sz="700" baseline="0" dirty="0">
                          <a:latin typeface="微软雅黑" panose="020B0503020204020204" pitchFamily="34" charset="-122"/>
                          <a:ea typeface="微软雅黑" panose="020B0503020204020204" pitchFamily="34" charset="-122"/>
                          <a:sym typeface="楷体" panose="02010609060101010101" pitchFamily="49" charset="-122"/>
                        </a:rPr>
                        <a:t>外侧护板</a:t>
                      </a:r>
                      <a:endParaRPr lang="zh-CN" altLang="en-US" sz="700" baseline="0" dirty="0">
                        <a:latin typeface="微软雅黑" panose="020B0503020204020204" pitchFamily="34" charset="-122"/>
                        <a:ea typeface="微软雅黑" panose="020B0503020204020204" pitchFamily="34" charset="-122"/>
                        <a:sym typeface="楷体" panose="02010609060101010101" pitchFamily="49" charset="-122"/>
                      </a:endParaRPr>
                    </a:p>
                  </a:txBody>
                  <a:tcPr marL="78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algn="l" eaLnBrk="1" fontAlgn="base" latinLnBrk="1" hangingPunct="1">
                        <a:lnSpc>
                          <a:spcPct val="120000"/>
                        </a:lnSpc>
                        <a:spcBef>
                          <a:spcPct val="20000"/>
                        </a:spcBef>
                        <a:buClr>
                          <a:schemeClr val="accent1"/>
                        </a:buClr>
                        <a:buSzTx/>
                        <a:buFont typeface="Wingdings" panose="05000000000000000000" pitchFamily="2" charset="2"/>
                        <a:buNone/>
                      </a:pPr>
                      <a:r>
                        <a:rPr lang="en-US" altLang="x-none" sz="70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rPr>
                        <a:t>Shield Cover Outer</a:t>
                      </a:r>
                      <a:endParaRPr lang="en-US" altLang="x-none" sz="70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78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algn="ctr" eaLnBrk="1" fontAlgn="base" latinLnBrk="1" hangingPunct="1">
                        <a:lnSpc>
                          <a:spcPct val="120000"/>
                        </a:lnSpc>
                        <a:spcBef>
                          <a:spcPct val="20000"/>
                        </a:spcBef>
                        <a:buClr>
                          <a:schemeClr val="accent1"/>
                        </a:buClr>
                        <a:buSzTx/>
                        <a:buFont typeface="Wingdings" panose="05000000000000000000" pitchFamily="2" charset="2"/>
                        <a:buNone/>
                      </a:pPr>
                      <a:r>
                        <a:rPr lang="en-US" altLang="zh-CN" sz="700" baseline="0" dirty="0">
                          <a:latin typeface="微软雅黑" panose="020B0503020204020204" pitchFamily="34" charset="-122"/>
                          <a:ea typeface="微软雅黑" panose="020B0503020204020204" pitchFamily="34" charset="-122"/>
                          <a:sym typeface="楷体" panose="02010609060101010101" pitchFamily="49" charset="-122"/>
                        </a:rPr>
                        <a:t>1</a:t>
                      </a:r>
                      <a:endParaRPr lang="en-US" altLang="zh-CN" sz="700" baseline="0" dirty="0">
                        <a:latin typeface="微软雅黑" panose="020B0503020204020204" pitchFamily="34" charset="-122"/>
                        <a:ea typeface="微软雅黑" panose="020B0503020204020204" pitchFamily="34" charset="-122"/>
                        <a:sym typeface="楷体" panose="02010609060101010101" pitchFamily="49" charset="-122"/>
                      </a:endParaRPr>
                    </a:p>
                  </a:txBody>
                  <a:tcPr marL="39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algn="ctr" eaLnBrk="1" fontAlgn="base" latinLnBrk="1" hangingPunct="1">
                        <a:lnSpc>
                          <a:spcPct val="120000"/>
                        </a:lnSpc>
                        <a:spcBef>
                          <a:spcPct val="20000"/>
                        </a:spcBef>
                        <a:buClr>
                          <a:schemeClr val="accent1"/>
                        </a:buClr>
                        <a:buSzTx/>
                        <a:buFont typeface="Wingdings" panose="05000000000000000000" pitchFamily="2" charset="2"/>
                        <a:buNone/>
                      </a:pPr>
                      <a:endParaRPr lang="zh-CN" altLang="en-US" sz="700" baseline="0" dirty="0">
                        <a:latin typeface="微软雅黑" panose="020B0503020204020204" pitchFamily="34" charset="-122"/>
                        <a:ea typeface="微软雅黑" panose="020B0503020204020204" pitchFamily="34" charset="-122"/>
                        <a:sym typeface="楷体" panose="02010609060101010101" pitchFamily="49" charset="-122"/>
                      </a:endParaRPr>
                    </a:p>
                  </a:txBody>
                  <a:tcPr marL="39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r>
              <a:tr h="164465">
                <a:tc vMerge="1">
                  <a:tcPr/>
                </a:tc>
                <a:tc>
                  <a:txBody>
                    <a:bodyPr/>
                    <a:p>
                      <a:pPr marL="0" lvl="0" algn="ctr" eaLnBrk="1" fontAlgn="base" latinLnBrk="1" hangingPunct="1">
                        <a:lnSpc>
                          <a:spcPct val="120000"/>
                        </a:lnSpc>
                        <a:spcBef>
                          <a:spcPct val="20000"/>
                        </a:spcBef>
                        <a:buClr>
                          <a:schemeClr val="accent1"/>
                        </a:buClr>
                        <a:buSzTx/>
                        <a:buFont typeface="Wingdings" panose="05000000000000000000" pitchFamily="2" charset="2"/>
                        <a:buNone/>
                      </a:pPr>
                      <a:r>
                        <a:rPr lang="en-US" altLang="zh-CN" sz="700" baseline="0" dirty="0">
                          <a:latin typeface="微软雅黑" panose="020B0503020204020204" pitchFamily="34" charset="-122"/>
                          <a:ea typeface="微软雅黑" panose="020B0503020204020204" pitchFamily="34" charset="-122"/>
                          <a:sym typeface="楷体" panose="02010609060101010101" pitchFamily="49" charset="-122"/>
                        </a:rPr>
                        <a:t>26</a:t>
                      </a:r>
                      <a:endParaRPr lang="en-US" altLang="zh-CN" sz="700" baseline="0" dirty="0">
                        <a:latin typeface="微软雅黑" panose="020B0503020204020204" pitchFamily="34" charset="-122"/>
                        <a:ea typeface="微软雅黑" panose="020B0503020204020204" pitchFamily="34" charset="-122"/>
                        <a:sym typeface="楷体" panose="02010609060101010101" pitchFamily="49" charset="-122"/>
                      </a:endParaRPr>
                    </a:p>
                  </a:txBody>
                  <a:tcPr marL="19500" marR="195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algn="l" eaLnBrk="1" fontAlgn="base" latinLnBrk="1" hangingPunct="1">
                        <a:lnSpc>
                          <a:spcPct val="120000"/>
                        </a:lnSpc>
                        <a:spcBef>
                          <a:spcPct val="20000"/>
                        </a:spcBef>
                        <a:buClr>
                          <a:schemeClr val="accent1"/>
                        </a:buClr>
                        <a:buSzTx/>
                        <a:buFont typeface="Wingdings" panose="05000000000000000000" pitchFamily="2" charset="2"/>
                        <a:buNone/>
                      </a:pPr>
                      <a:r>
                        <a:rPr lang="en-US" altLang="x-none" sz="70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rPr>
                        <a:t>靠背解锁手柄</a:t>
                      </a:r>
                      <a:endParaRPr lang="en-US" altLang="x-none" sz="70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78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algn="l" eaLnBrk="1" fontAlgn="base" latinLnBrk="1" hangingPunct="1">
                        <a:lnSpc>
                          <a:spcPct val="120000"/>
                        </a:lnSpc>
                        <a:spcBef>
                          <a:spcPct val="20000"/>
                        </a:spcBef>
                        <a:buClr>
                          <a:schemeClr val="accent1"/>
                        </a:buClr>
                        <a:buSzTx/>
                        <a:buFont typeface="Wingdings" panose="05000000000000000000" pitchFamily="2" charset="2"/>
                        <a:buNone/>
                      </a:pPr>
                      <a:r>
                        <a:rPr lang="en-US" altLang="x-none" sz="70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rPr>
                        <a:t>Recliner Lever</a:t>
                      </a:r>
                      <a:endParaRPr lang="en-US" altLang="x-none" sz="70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78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algn="ctr" eaLnBrk="1" fontAlgn="base" latinLnBrk="1" hangingPunct="1">
                        <a:lnSpc>
                          <a:spcPct val="120000"/>
                        </a:lnSpc>
                        <a:spcBef>
                          <a:spcPct val="20000"/>
                        </a:spcBef>
                        <a:buClr>
                          <a:schemeClr val="accent1"/>
                        </a:buClr>
                        <a:buSzTx/>
                        <a:buFont typeface="Wingdings" panose="05000000000000000000" pitchFamily="2" charset="2"/>
                        <a:buNone/>
                      </a:pPr>
                      <a:r>
                        <a:rPr lang="en-US" altLang="zh-CN" sz="700" baseline="0" dirty="0">
                          <a:latin typeface="微软雅黑" panose="020B0503020204020204" pitchFamily="34" charset="-122"/>
                          <a:ea typeface="微软雅黑" panose="020B0503020204020204" pitchFamily="34" charset="-122"/>
                          <a:sym typeface="楷体" panose="02010609060101010101" pitchFamily="49" charset="-122"/>
                        </a:rPr>
                        <a:t>1</a:t>
                      </a:r>
                      <a:endParaRPr lang="en-US" altLang="zh-CN" sz="700" baseline="0" dirty="0">
                        <a:latin typeface="微软雅黑" panose="020B0503020204020204" pitchFamily="34" charset="-122"/>
                        <a:ea typeface="微软雅黑" panose="020B0503020204020204" pitchFamily="34" charset="-122"/>
                        <a:sym typeface="楷体" panose="02010609060101010101" pitchFamily="49" charset="-122"/>
                      </a:endParaRPr>
                    </a:p>
                  </a:txBody>
                  <a:tcPr marL="39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algn="ctr" eaLnBrk="1" fontAlgn="base" latinLnBrk="1" hangingPunct="1">
                        <a:lnSpc>
                          <a:spcPct val="120000"/>
                        </a:lnSpc>
                        <a:spcBef>
                          <a:spcPct val="20000"/>
                        </a:spcBef>
                        <a:buClr>
                          <a:schemeClr val="accent1"/>
                        </a:buClr>
                        <a:buSzTx/>
                        <a:buFont typeface="Wingdings" panose="05000000000000000000" pitchFamily="2" charset="2"/>
                        <a:buNone/>
                      </a:pPr>
                      <a:endParaRPr lang="zh-CN" altLang="en-US" sz="700" baseline="0" dirty="0">
                        <a:latin typeface="微软雅黑" panose="020B0503020204020204" pitchFamily="34" charset="-122"/>
                        <a:ea typeface="微软雅黑" panose="020B0503020204020204" pitchFamily="34" charset="-122"/>
                        <a:sym typeface="楷体" panose="02010609060101010101" pitchFamily="49" charset="-122"/>
                      </a:endParaRPr>
                    </a:p>
                  </a:txBody>
                  <a:tcPr marL="39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r>
              <a:tr h="164465">
                <a:tc vMerge="1">
                  <a:tcPr/>
                </a:tc>
                <a:tc>
                  <a:txBody>
                    <a:bodyPr/>
                    <a:p>
                      <a:pPr marL="0" lvl="0" algn="ctr" eaLnBrk="1" fontAlgn="base" latinLnBrk="1" hangingPunct="1">
                        <a:lnSpc>
                          <a:spcPct val="120000"/>
                        </a:lnSpc>
                        <a:spcBef>
                          <a:spcPct val="20000"/>
                        </a:spcBef>
                        <a:buClr>
                          <a:schemeClr val="accent1"/>
                        </a:buClr>
                        <a:buSzTx/>
                        <a:buFont typeface="Wingdings" panose="05000000000000000000" pitchFamily="2" charset="2"/>
                        <a:buNone/>
                      </a:pPr>
                      <a:r>
                        <a:rPr lang="en-US" altLang="zh-CN" sz="700" baseline="0" dirty="0">
                          <a:latin typeface="微软雅黑" panose="020B0503020204020204" pitchFamily="34" charset="-122"/>
                          <a:ea typeface="微软雅黑" panose="020B0503020204020204" pitchFamily="34" charset="-122"/>
                          <a:sym typeface="楷体" panose="02010609060101010101" pitchFamily="49" charset="-122"/>
                        </a:rPr>
                        <a:t>27</a:t>
                      </a:r>
                      <a:endParaRPr lang="en-US" altLang="zh-CN" sz="700" baseline="0" dirty="0">
                        <a:latin typeface="微软雅黑" panose="020B0503020204020204" pitchFamily="34" charset="-122"/>
                        <a:ea typeface="微软雅黑" panose="020B0503020204020204" pitchFamily="34" charset="-122"/>
                        <a:sym typeface="楷体" panose="02010609060101010101" pitchFamily="49" charset="-122"/>
                      </a:endParaRPr>
                    </a:p>
                  </a:txBody>
                  <a:tcPr marL="19500" marR="195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algn="l" eaLnBrk="1" fontAlgn="base" latinLnBrk="1" hangingPunct="1">
                        <a:lnSpc>
                          <a:spcPct val="120000"/>
                        </a:lnSpc>
                        <a:spcBef>
                          <a:spcPct val="20000"/>
                        </a:spcBef>
                        <a:buClr>
                          <a:schemeClr val="accent1"/>
                        </a:buClr>
                        <a:buSzTx/>
                        <a:buFont typeface="Wingdings" panose="05000000000000000000" pitchFamily="2" charset="2"/>
                        <a:buNone/>
                      </a:pPr>
                      <a:r>
                        <a:rPr lang="en-US" altLang="x-none" sz="700" b="0" dirty="0">
                          <a:solidFill>
                            <a:srgbClr val="000000"/>
                          </a:solidFill>
                          <a:latin typeface="微软雅黑" panose="020B0503020204020204" pitchFamily="34" charset="-122"/>
                          <a:ea typeface="微软雅黑" panose="020B0503020204020204" pitchFamily="34" charset="-122"/>
                        </a:rPr>
                        <a:t>腰托按钮</a:t>
                      </a:r>
                      <a:endParaRPr lang="en-US" altLang="x-none" sz="700" b="0" dirty="0">
                        <a:solidFill>
                          <a:srgbClr val="000000"/>
                        </a:solidFill>
                        <a:latin typeface="微软雅黑" panose="020B0503020204020204" pitchFamily="34" charset="-122"/>
                        <a:ea typeface="微软雅黑" panose="020B0503020204020204" pitchFamily="34" charset="-122"/>
                      </a:endParaRPr>
                    </a:p>
                  </a:txBody>
                  <a:tcPr marL="78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algn="l" eaLnBrk="1" fontAlgn="base" latinLnBrk="1" hangingPunct="1">
                        <a:lnSpc>
                          <a:spcPct val="120000"/>
                        </a:lnSpc>
                        <a:spcBef>
                          <a:spcPct val="20000"/>
                        </a:spcBef>
                        <a:buClr>
                          <a:schemeClr val="accent1"/>
                        </a:buClr>
                        <a:buSzTx/>
                        <a:buFont typeface="Wingdings" panose="05000000000000000000" pitchFamily="2" charset="2"/>
                        <a:buNone/>
                      </a:pPr>
                      <a:r>
                        <a:rPr lang="en-US" altLang="x-none" sz="70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rPr>
                        <a:t>6-Way Lumbar Support button</a:t>
                      </a:r>
                      <a:r>
                        <a:rPr lang="en-US" altLang="x-none" sz="7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rPr>
                        <a:t> </a:t>
                      </a:r>
                      <a:endParaRPr lang="en-US" altLang="x-none" sz="7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78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algn="ctr" eaLnBrk="1" fontAlgn="base" latinLnBrk="1" hangingPunct="1">
                        <a:lnSpc>
                          <a:spcPct val="120000"/>
                        </a:lnSpc>
                        <a:spcBef>
                          <a:spcPct val="20000"/>
                        </a:spcBef>
                        <a:buClr>
                          <a:schemeClr val="accent1"/>
                        </a:buClr>
                        <a:buSzTx/>
                        <a:buFont typeface="Wingdings" panose="05000000000000000000" pitchFamily="2" charset="2"/>
                        <a:buNone/>
                      </a:pPr>
                      <a:r>
                        <a:rPr lang="en-US" altLang="zh-CN" sz="700" baseline="0" dirty="0">
                          <a:latin typeface="微软雅黑" panose="020B0503020204020204" pitchFamily="34" charset="-122"/>
                          <a:ea typeface="微软雅黑" panose="020B0503020204020204" pitchFamily="34" charset="-122"/>
                          <a:sym typeface="楷体" panose="02010609060101010101" pitchFamily="49" charset="-122"/>
                        </a:rPr>
                        <a:t>1</a:t>
                      </a:r>
                      <a:endParaRPr lang="en-US" altLang="zh-CN" sz="700" baseline="0" dirty="0">
                        <a:latin typeface="微软雅黑" panose="020B0503020204020204" pitchFamily="34" charset="-122"/>
                        <a:ea typeface="微软雅黑" panose="020B0503020204020204" pitchFamily="34" charset="-122"/>
                        <a:sym typeface="楷体" panose="02010609060101010101" pitchFamily="49" charset="-122"/>
                      </a:endParaRPr>
                    </a:p>
                  </a:txBody>
                  <a:tcPr marL="39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algn="ctr" eaLnBrk="1" fontAlgn="base" latinLnBrk="1" hangingPunct="1">
                        <a:lnSpc>
                          <a:spcPct val="120000"/>
                        </a:lnSpc>
                        <a:spcBef>
                          <a:spcPct val="20000"/>
                        </a:spcBef>
                        <a:buClr>
                          <a:schemeClr val="accent1"/>
                        </a:buClr>
                        <a:buSzTx/>
                        <a:buFont typeface="Wingdings" panose="05000000000000000000" pitchFamily="2" charset="2"/>
                        <a:buNone/>
                      </a:pPr>
                      <a:endParaRPr lang="zh-CN" altLang="en-US" sz="700" baseline="0" dirty="0">
                        <a:latin typeface="微软雅黑" panose="020B0503020204020204" pitchFamily="34" charset="-122"/>
                        <a:ea typeface="微软雅黑" panose="020B0503020204020204" pitchFamily="34" charset="-122"/>
                        <a:sym typeface="楷体" panose="02010609060101010101" pitchFamily="49" charset="-122"/>
                      </a:endParaRPr>
                    </a:p>
                  </a:txBody>
                  <a:tcPr marL="39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r>
              <a:tr h="164465">
                <a:tc vMerge="1">
                  <a:tcPr/>
                </a:tc>
                <a:tc>
                  <a:txBody>
                    <a:bodyPr/>
                    <a:p>
                      <a:pPr marL="0" lvl="0" algn="ctr" eaLnBrk="1" fontAlgn="base" latinLnBrk="1" hangingPunct="1">
                        <a:lnSpc>
                          <a:spcPct val="120000"/>
                        </a:lnSpc>
                        <a:spcBef>
                          <a:spcPct val="20000"/>
                        </a:spcBef>
                        <a:buClr>
                          <a:schemeClr val="accent1"/>
                        </a:buClr>
                        <a:buSzTx/>
                        <a:buFont typeface="Wingdings" panose="05000000000000000000" pitchFamily="2" charset="2"/>
                        <a:buNone/>
                      </a:pPr>
                      <a:r>
                        <a:rPr lang="en-US" altLang="zh-CN" sz="700" baseline="0" dirty="0">
                          <a:latin typeface="微软雅黑" panose="020B0503020204020204" pitchFamily="34" charset="-122"/>
                          <a:ea typeface="微软雅黑" panose="020B0503020204020204" pitchFamily="34" charset="-122"/>
                          <a:sym typeface="楷体" panose="02010609060101010101" pitchFamily="49" charset="-122"/>
                        </a:rPr>
                        <a:t>28</a:t>
                      </a:r>
                      <a:endParaRPr lang="en-US" altLang="zh-CN" sz="700" baseline="0" dirty="0">
                        <a:latin typeface="微软雅黑" panose="020B0503020204020204" pitchFamily="34" charset="-122"/>
                        <a:ea typeface="微软雅黑" panose="020B0503020204020204" pitchFamily="34" charset="-122"/>
                        <a:sym typeface="楷体" panose="02010609060101010101" pitchFamily="49" charset="-122"/>
                      </a:endParaRPr>
                    </a:p>
                  </a:txBody>
                  <a:tcPr marL="19500" marR="195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algn="l" eaLnBrk="1" fontAlgn="base" latinLnBrk="1" hangingPunct="1">
                        <a:lnSpc>
                          <a:spcPct val="120000"/>
                        </a:lnSpc>
                        <a:spcBef>
                          <a:spcPct val="20000"/>
                        </a:spcBef>
                        <a:buClr>
                          <a:schemeClr val="accent1"/>
                        </a:buClr>
                        <a:buSzTx/>
                        <a:buFont typeface="Wingdings" panose="05000000000000000000" pitchFamily="2" charset="2"/>
                        <a:buNone/>
                      </a:pPr>
                      <a:r>
                        <a:rPr lang="en-US" altLang="x-none" sz="700" b="0" dirty="0">
                          <a:solidFill>
                            <a:srgbClr val="000000"/>
                          </a:solidFill>
                          <a:latin typeface="微软雅黑" panose="020B0503020204020204" pitchFamily="34" charset="-122"/>
                          <a:ea typeface="微软雅黑" panose="020B0503020204020204" pitchFamily="34" charset="-122"/>
                        </a:rPr>
                        <a:t>高度调节按钮</a:t>
                      </a:r>
                      <a:endParaRPr lang="en-US" altLang="x-none" sz="700" b="0" dirty="0">
                        <a:solidFill>
                          <a:srgbClr val="000000"/>
                        </a:solidFill>
                        <a:latin typeface="微软雅黑" panose="020B0503020204020204" pitchFamily="34" charset="-122"/>
                        <a:ea typeface="微软雅黑" panose="020B0503020204020204" pitchFamily="34" charset="-122"/>
                      </a:endParaRPr>
                    </a:p>
                  </a:txBody>
                  <a:tcPr marL="78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algn="l" eaLnBrk="1" fontAlgn="base" latinLnBrk="1" hangingPunct="1">
                        <a:lnSpc>
                          <a:spcPct val="120000"/>
                        </a:lnSpc>
                        <a:spcBef>
                          <a:spcPct val="20000"/>
                        </a:spcBef>
                        <a:buClr>
                          <a:schemeClr val="accent1"/>
                        </a:buClr>
                        <a:buSzTx/>
                        <a:buFont typeface="Wingdings" panose="05000000000000000000" pitchFamily="2" charset="2"/>
                        <a:buNone/>
                      </a:pPr>
                      <a:r>
                        <a:rPr lang="en-US" altLang="x-none" sz="700" b="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rPr>
                        <a:t>High Adjust Handle</a:t>
                      </a:r>
                      <a:endParaRPr lang="en-US" altLang="x-none" sz="7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78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algn="ctr" eaLnBrk="1" fontAlgn="base" latinLnBrk="1" hangingPunct="1">
                        <a:lnSpc>
                          <a:spcPct val="120000"/>
                        </a:lnSpc>
                        <a:spcBef>
                          <a:spcPct val="20000"/>
                        </a:spcBef>
                        <a:buClr>
                          <a:schemeClr val="accent1"/>
                        </a:buClr>
                        <a:buSzTx/>
                        <a:buFont typeface="Wingdings" panose="05000000000000000000" pitchFamily="2" charset="2"/>
                        <a:buNone/>
                      </a:pPr>
                      <a:r>
                        <a:rPr lang="en-US" altLang="zh-CN" sz="700" baseline="0" dirty="0">
                          <a:latin typeface="微软雅黑" panose="020B0503020204020204" pitchFamily="34" charset="-122"/>
                          <a:ea typeface="微软雅黑" panose="020B0503020204020204" pitchFamily="34" charset="-122"/>
                          <a:sym typeface="楷体" panose="02010609060101010101" pitchFamily="49" charset="-122"/>
                        </a:rPr>
                        <a:t>1</a:t>
                      </a:r>
                      <a:endParaRPr lang="en-US" altLang="zh-CN" sz="700" baseline="0" dirty="0">
                        <a:latin typeface="微软雅黑" panose="020B0503020204020204" pitchFamily="34" charset="-122"/>
                        <a:ea typeface="微软雅黑" panose="020B0503020204020204" pitchFamily="34" charset="-122"/>
                        <a:sym typeface="楷体" panose="02010609060101010101" pitchFamily="49" charset="-122"/>
                      </a:endParaRPr>
                    </a:p>
                  </a:txBody>
                  <a:tcPr marL="39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algn="ctr" eaLnBrk="1" fontAlgn="base" latinLnBrk="1" hangingPunct="1">
                        <a:lnSpc>
                          <a:spcPct val="120000"/>
                        </a:lnSpc>
                        <a:spcBef>
                          <a:spcPct val="20000"/>
                        </a:spcBef>
                        <a:buClr>
                          <a:schemeClr val="accent1"/>
                        </a:buClr>
                        <a:buSzTx/>
                        <a:buFont typeface="Wingdings" panose="05000000000000000000" pitchFamily="2" charset="2"/>
                        <a:buNone/>
                      </a:pPr>
                      <a:endParaRPr lang="zh-CN" altLang="en-US" sz="700" baseline="0" dirty="0">
                        <a:latin typeface="微软雅黑" panose="020B0503020204020204" pitchFamily="34" charset="-122"/>
                        <a:ea typeface="微软雅黑" panose="020B0503020204020204" pitchFamily="34" charset="-122"/>
                        <a:sym typeface="楷体" panose="02010609060101010101" pitchFamily="49" charset="-122"/>
                      </a:endParaRPr>
                    </a:p>
                  </a:txBody>
                  <a:tcPr marL="39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r>
              <a:tr h="164465">
                <a:tc vMerge="1">
                  <a:tcPr/>
                </a:tc>
                <a:tc>
                  <a:txBody>
                    <a:bodyPr/>
                    <a:p>
                      <a:pPr marL="0" lvl="0" algn="ctr" eaLnBrk="1" fontAlgn="base" latinLnBrk="1" hangingPunct="1">
                        <a:lnSpc>
                          <a:spcPct val="120000"/>
                        </a:lnSpc>
                        <a:spcBef>
                          <a:spcPct val="20000"/>
                        </a:spcBef>
                        <a:buClr>
                          <a:schemeClr val="accent1"/>
                        </a:buClr>
                        <a:buSzTx/>
                        <a:buFont typeface="Wingdings" panose="05000000000000000000" pitchFamily="2" charset="2"/>
                        <a:buNone/>
                      </a:pPr>
                      <a:r>
                        <a:rPr lang="en-US" altLang="zh-CN" sz="700" baseline="0" dirty="0">
                          <a:latin typeface="微软雅黑" panose="020B0503020204020204" pitchFamily="34" charset="-122"/>
                          <a:ea typeface="微软雅黑" panose="020B0503020204020204" pitchFamily="34" charset="-122"/>
                          <a:sym typeface="楷体" panose="02010609060101010101" pitchFamily="49" charset="-122"/>
                        </a:rPr>
                        <a:t>29</a:t>
                      </a:r>
                      <a:endParaRPr lang="en-US" altLang="zh-CN" sz="700" baseline="0" dirty="0">
                        <a:latin typeface="微软雅黑" panose="020B0503020204020204" pitchFamily="34" charset="-122"/>
                        <a:ea typeface="微软雅黑" panose="020B0503020204020204" pitchFamily="34" charset="-122"/>
                        <a:sym typeface="楷体" panose="02010609060101010101" pitchFamily="49" charset="-122"/>
                      </a:endParaRPr>
                    </a:p>
                  </a:txBody>
                  <a:tcPr marL="19500" marR="195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algn="l" eaLnBrk="1" fontAlgn="base" latinLnBrk="1" hangingPunct="1">
                        <a:lnSpc>
                          <a:spcPct val="120000"/>
                        </a:lnSpc>
                        <a:spcBef>
                          <a:spcPct val="20000"/>
                        </a:spcBef>
                        <a:buClr>
                          <a:schemeClr val="accent1"/>
                        </a:buClr>
                        <a:buSzTx/>
                        <a:buFont typeface="Wingdings" panose="05000000000000000000" pitchFamily="2" charset="2"/>
                        <a:buNone/>
                      </a:pPr>
                      <a:r>
                        <a:rPr lang="en-US" altLang="x-none" sz="700" b="0" dirty="0">
                          <a:solidFill>
                            <a:srgbClr val="000000"/>
                          </a:solidFill>
                          <a:latin typeface="微软雅黑" panose="020B0503020204020204" pitchFamily="34" charset="-122"/>
                          <a:ea typeface="微软雅黑" panose="020B0503020204020204" pitchFamily="34" charset="-122"/>
                        </a:rPr>
                        <a:t>速降按钮</a:t>
                      </a:r>
                      <a:endParaRPr lang="en-US" altLang="x-none" sz="700" b="0" dirty="0">
                        <a:solidFill>
                          <a:srgbClr val="000000"/>
                        </a:solidFill>
                        <a:latin typeface="微软雅黑" panose="020B0503020204020204" pitchFamily="34" charset="-122"/>
                        <a:ea typeface="微软雅黑" panose="020B0503020204020204" pitchFamily="34" charset="-122"/>
                      </a:endParaRPr>
                    </a:p>
                  </a:txBody>
                  <a:tcPr marL="78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algn="l" eaLnBrk="1" fontAlgn="base" latinLnBrk="1" hangingPunct="1">
                        <a:lnSpc>
                          <a:spcPct val="120000"/>
                        </a:lnSpc>
                        <a:spcBef>
                          <a:spcPct val="20000"/>
                        </a:spcBef>
                        <a:buClr>
                          <a:schemeClr val="accent1"/>
                        </a:buClr>
                        <a:buSzTx/>
                        <a:buFont typeface="Wingdings" panose="05000000000000000000" pitchFamily="2" charset="2"/>
                        <a:buNone/>
                      </a:pPr>
                      <a:r>
                        <a:rPr lang="en-US" altLang="x-none" sz="700" b="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rPr>
                        <a:t>Quick descent button</a:t>
                      </a:r>
                      <a:endParaRPr lang="en-US" altLang="x-none" sz="700" b="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78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algn="ctr" eaLnBrk="1" fontAlgn="base" latinLnBrk="1" hangingPunct="1">
                        <a:lnSpc>
                          <a:spcPct val="120000"/>
                        </a:lnSpc>
                        <a:spcBef>
                          <a:spcPct val="20000"/>
                        </a:spcBef>
                        <a:buClr>
                          <a:schemeClr val="accent1"/>
                        </a:buClr>
                        <a:buSzTx/>
                        <a:buFont typeface="Wingdings" panose="05000000000000000000" pitchFamily="2" charset="2"/>
                        <a:buNone/>
                      </a:pPr>
                      <a:r>
                        <a:rPr lang="en-US" altLang="zh-CN" sz="700" baseline="0" dirty="0">
                          <a:latin typeface="微软雅黑" panose="020B0503020204020204" pitchFamily="34" charset="-122"/>
                          <a:ea typeface="微软雅黑" panose="020B0503020204020204" pitchFamily="34" charset="-122"/>
                          <a:sym typeface="楷体" panose="02010609060101010101" pitchFamily="49" charset="-122"/>
                        </a:rPr>
                        <a:t>1</a:t>
                      </a:r>
                      <a:endParaRPr lang="en-US" altLang="zh-CN" sz="700" baseline="0" dirty="0">
                        <a:latin typeface="微软雅黑" panose="020B0503020204020204" pitchFamily="34" charset="-122"/>
                        <a:ea typeface="微软雅黑" panose="020B0503020204020204" pitchFamily="34" charset="-122"/>
                        <a:sym typeface="楷体" panose="02010609060101010101" pitchFamily="49" charset="-122"/>
                      </a:endParaRPr>
                    </a:p>
                  </a:txBody>
                  <a:tcPr marL="39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algn="ctr" eaLnBrk="1" fontAlgn="base" latinLnBrk="1" hangingPunct="1">
                        <a:lnSpc>
                          <a:spcPct val="120000"/>
                        </a:lnSpc>
                        <a:spcBef>
                          <a:spcPct val="20000"/>
                        </a:spcBef>
                        <a:buClr>
                          <a:schemeClr val="accent1"/>
                        </a:buClr>
                        <a:buSzTx/>
                        <a:buFont typeface="Wingdings" panose="05000000000000000000" pitchFamily="2" charset="2"/>
                        <a:buNone/>
                      </a:pPr>
                      <a:endParaRPr lang="zh-CN" altLang="en-US" sz="700" baseline="0" dirty="0">
                        <a:latin typeface="微软雅黑" panose="020B0503020204020204" pitchFamily="34" charset="-122"/>
                        <a:ea typeface="微软雅黑" panose="020B0503020204020204" pitchFamily="34" charset="-122"/>
                        <a:sym typeface="楷体" panose="02010609060101010101" pitchFamily="49" charset="-122"/>
                      </a:endParaRPr>
                    </a:p>
                  </a:txBody>
                  <a:tcPr marL="39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r>
              <a:tr h="164465">
                <a:tc vMerge="1">
                  <a:tcPr/>
                </a:tc>
                <a:tc>
                  <a:txBody>
                    <a:bodyPr/>
                    <a:p>
                      <a:pPr marL="0" lvl="0" algn="ctr" eaLnBrk="1" fontAlgn="base" latinLnBrk="1" hangingPunct="1">
                        <a:lnSpc>
                          <a:spcPct val="120000"/>
                        </a:lnSpc>
                        <a:spcBef>
                          <a:spcPct val="20000"/>
                        </a:spcBef>
                        <a:buClr>
                          <a:schemeClr val="accent1"/>
                        </a:buClr>
                        <a:buSzTx/>
                        <a:buFont typeface="Wingdings" panose="05000000000000000000" pitchFamily="2" charset="2"/>
                        <a:buNone/>
                      </a:pPr>
                      <a:r>
                        <a:rPr lang="en-US" altLang="zh-CN" sz="700" baseline="0" dirty="0">
                          <a:latin typeface="微软雅黑" panose="020B0503020204020204" pitchFamily="34" charset="-122"/>
                          <a:ea typeface="微软雅黑" panose="020B0503020204020204" pitchFamily="34" charset="-122"/>
                          <a:sym typeface="楷体" panose="02010609060101010101" pitchFamily="49" charset="-122"/>
                        </a:rPr>
                        <a:t>30</a:t>
                      </a:r>
                      <a:endParaRPr lang="en-US" altLang="zh-CN" sz="700" baseline="0" dirty="0">
                        <a:latin typeface="微软雅黑" panose="020B0503020204020204" pitchFamily="34" charset="-122"/>
                        <a:ea typeface="微软雅黑" panose="020B0503020204020204" pitchFamily="34" charset="-122"/>
                        <a:sym typeface="楷体" panose="02010609060101010101" pitchFamily="49" charset="-122"/>
                      </a:endParaRPr>
                    </a:p>
                  </a:txBody>
                  <a:tcPr marL="19500" marR="195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algn="l" eaLnBrk="1" fontAlgn="base" latinLnBrk="1" hangingPunct="1">
                        <a:lnSpc>
                          <a:spcPct val="120000"/>
                        </a:lnSpc>
                        <a:spcBef>
                          <a:spcPct val="20000"/>
                        </a:spcBef>
                        <a:buClr>
                          <a:schemeClr val="accent1"/>
                        </a:buClr>
                        <a:buSzTx/>
                        <a:buFont typeface="Wingdings" panose="05000000000000000000" pitchFamily="2" charset="2"/>
                        <a:buNone/>
                      </a:pPr>
                      <a:r>
                        <a:rPr lang="en-US" altLang="x-none" sz="70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rPr>
                        <a:t>后侧护板</a:t>
                      </a:r>
                      <a:endParaRPr lang="en-US" altLang="x-none" sz="70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78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algn="l" eaLnBrk="1" fontAlgn="base" latinLnBrk="1" hangingPunct="1">
                        <a:lnSpc>
                          <a:spcPct val="120000"/>
                        </a:lnSpc>
                        <a:spcBef>
                          <a:spcPct val="20000"/>
                        </a:spcBef>
                        <a:buClr>
                          <a:schemeClr val="accent1"/>
                        </a:buClr>
                        <a:buSzTx/>
                        <a:buFont typeface="Wingdings" panose="05000000000000000000" pitchFamily="2" charset="2"/>
                        <a:buNone/>
                      </a:pPr>
                      <a:r>
                        <a:rPr lang="en-US" altLang="x-none" sz="70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rPr>
                        <a:t>Shield Cover Rear</a:t>
                      </a:r>
                      <a:endParaRPr lang="en-US" altLang="x-none" sz="70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78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algn="ctr" eaLnBrk="1" fontAlgn="base" latinLnBrk="1" hangingPunct="1">
                        <a:lnSpc>
                          <a:spcPct val="120000"/>
                        </a:lnSpc>
                        <a:spcBef>
                          <a:spcPct val="20000"/>
                        </a:spcBef>
                        <a:buClr>
                          <a:schemeClr val="accent1"/>
                        </a:buClr>
                        <a:buSzTx/>
                        <a:buFont typeface="Wingdings" panose="05000000000000000000" pitchFamily="2" charset="2"/>
                        <a:buNone/>
                      </a:pPr>
                      <a:r>
                        <a:rPr lang="en-US" altLang="zh-CN" sz="700" baseline="0" dirty="0">
                          <a:latin typeface="微软雅黑" panose="020B0503020204020204" pitchFamily="34" charset="-122"/>
                          <a:ea typeface="微软雅黑" panose="020B0503020204020204" pitchFamily="34" charset="-122"/>
                          <a:sym typeface="楷体" panose="02010609060101010101" pitchFamily="49" charset="-122"/>
                        </a:rPr>
                        <a:t>1</a:t>
                      </a:r>
                      <a:endParaRPr lang="en-US" altLang="zh-CN" sz="700" baseline="0" dirty="0">
                        <a:latin typeface="微软雅黑" panose="020B0503020204020204" pitchFamily="34" charset="-122"/>
                        <a:ea typeface="微软雅黑" panose="020B0503020204020204" pitchFamily="34" charset="-122"/>
                        <a:sym typeface="楷体" panose="02010609060101010101" pitchFamily="49" charset="-122"/>
                      </a:endParaRPr>
                    </a:p>
                  </a:txBody>
                  <a:tcPr marL="39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algn="ctr" eaLnBrk="1" fontAlgn="base" latinLnBrk="1" hangingPunct="1">
                        <a:lnSpc>
                          <a:spcPct val="120000"/>
                        </a:lnSpc>
                        <a:spcBef>
                          <a:spcPct val="20000"/>
                        </a:spcBef>
                        <a:buClr>
                          <a:schemeClr val="accent1"/>
                        </a:buClr>
                        <a:buSzTx/>
                        <a:buFont typeface="Wingdings" panose="05000000000000000000" pitchFamily="2" charset="2"/>
                        <a:buNone/>
                      </a:pPr>
                      <a:endParaRPr lang="zh-CN" altLang="en-US" sz="700" baseline="0" dirty="0">
                        <a:latin typeface="微软雅黑" panose="020B0503020204020204" pitchFamily="34" charset="-122"/>
                        <a:ea typeface="微软雅黑" panose="020B0503020204020204" pitchFamily="34" charset="-122"/>
                        <a:sym typeface="楷体" panose="02010609060101010101" pitchFamily="49" charset="-122"/>
                      </a:endParaRPr>
                    </a:p>
                  </a:txBody>
                  <a:tcPr marL="39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r>
              <a:tr h="164465">
                <a:tc vMerge="1">
                  <a:tcPr/>
                </a:tc>
                <a:tc>
                  <a:txBody>
                    <a:bodyPr/>
                    <a:p>
                      <a:pPr marL="0" lvl="0" algn="ctr" eaLnBrk="1" fontAlgn="base" latinLnBrk="1" hangingPunct="1">
                        <a:lnSpc>
                          <a:spcPct val="120000"/>
                        </a:lnSpc>
                        <a:spcBef>
                          <a:spcPct val="20000"/>
                        </a:spcBef>
                        <a:buClr>
                          <a:schemeClr val="accent1"/>
                        </a:buClr>
                        <a:buSzTx/>
                        <a:buFont typeface="Wingdings" panose="05000000000000000000" pitchFamily="2" charset="2"/>
                        <a:buNone/>
                      </a:pPr>
                      <a:r>
                        <a:rPr lang="en-US" altLang="zh-CN" sz="700" baseline="0" dirty="0">
                          <a:latin typeface="微软雅黑" panose="020B0503020204020204" pitchFamily="34" charset="-122"/>
                          <a:ea typeface="微软雅黑" panose="020B0503020204020204" pitchFamily="34" charset="-122"/>
                          <a:sym typeface="楷体" panose="02010609060101010101" pitchFamily="49" charset="-122"/>
                        </a:rPr>
                        <a:t>31</a:t>
                      </a:r>
                      <a:endParaRPr lang="en-US" altLang="zh-CN" sz="700" baseline="0" dirty="0">
                        <a:latin typeface="微软雅黑" panose="020B0503020204020204" pitchFamily="34" charset="-122"/>
                        <a:ea typeface="微软雅黑" panose="020B0503020204020204" pitchFamily="34" charset="-122"/>
                        <a:sym typeface="楷体" panose="02010609060101010101" pitchFamily="49" charset="-122"/>
                      </a:endParaRPr>
                    </a:p>
                  </a:txBody>
                  <a:tcPr marL="19500" marR="195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algn="l" eaLnBrk="1" fontAlgn="base" latinLnBrk="1" hangingPunct="1">
                        <a:lnSpc>
                          <a:spcPct val="120000"/>
                        </a:lnSpc>
                        <a:spcBef>
                          <a:spcPct val="20000"/>
                        </a:spcBef>
                        <a:buClr>
                          <a:schemeClr val="accent1"/>
                        </a:buClr>
                        <a:buSzTx/>
                        <a:buFont typeface="Wingdings" panose="05000000000000000000" pitchFamily="2" charset="2"/>
                        <a:buNone/>
                      </a:pPr>
                      <a:r>
                        <a:rPr lang="zh-CN" altLang="en-US" sz="700" baseline="0" dirty="0">
                          <a:latin typeface="微软雅黑" panose="020B0503020204020204" pitchFamily="34" charset="-122"/>
                          <a:ea typeface="微软雅黑" panose="020B0503020204020204" pitchFamily="34" charset="-122"/>
                          <a:sym typeface="楷体" panose="02010609060101010101" pitchFamily="49" charset="-122"/>
                        </a:rPr>
                        <a:t>扶手总成</a:t>
                      </a:r>
                      <a:endParaRPr lang="zh-CN" altLang="en-US" sz="700" baseline="0" dirty="0">
                        <a:latin typeface="微软雅黑" panose="020B0503020204020204" pitchFamily="34" charset="-122"/>
                        <a:ea typeface="微软雅黑" panose="020B0503020204020204" pitchFamily="34" charset="-122"/>
                        <a:sym typeface="楷体" panose="02010609060101010101" pitchFamily="49" charset="-122"/>
                      </a:endParaRPr>
                    </a:p>
                  </a:txBody>
                  <a:tcPr marL="78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algn="l" eaLnBrk="1" fontAlgn="base" latinLnBrk="1" hangingPunct="1">
                        <a:lnSpc>
                          <a:spcPct val="120000"/>
                        </a:lnSpc>
                        <a:spcBef>
                          <a:spcPct val="20000"/>
                        </a:spcBef>
                        <a:buClr>
                          <a:schemeClr val="accent1"/>
                        </a:buClr>
                        <a:buSzTx/>
                        <a:buFont typeface="Wingdings" panose="05000000000000000000" pitchFamily="2" charset="2"/>
                        <a:buNone/>
                      </a:pPr>
                      <a:r>
                        <a:rPr lang="en-US" altLang="zh-CN" sz="700" baseline="0" dirty="0">
                          <a:latin typeface="微软雅黑" panose="020B0503020204020204" pitchFamily="34" charset="-122"/>
                          <a:ea typeface="微软雅黑" panose="020B0503020204020204" pitchFamily="34" charset="-122"/>
                          <a:sym typeface="楷体" panose="02010609060101010101" pitchFamily="49" charset="-122"/>
                        </a:rPr>
                        <a:t>A/Rest Assy</a:t>
                      </a:r>
                      <a:endParaRPr lang="en-US" altLang="zh-CN" sz="700" baseline="0" dirty="0">
                        <a:latin typeface="微软雅黑" panose="020B0503020204020204" pitchFamily="34" charset="-122"/>
                        <a:ea typeface="微软雅黑" panose="020B0503020204020204" pitchFamily="34" charset="-122"/>
                        <a:sym typeface="楷体" panose="02010609060101010101" pitchFamily="49" charset="-122"/>
                      </a:endParaRPr>
                    </a:p>
                  </a:txBody>
                  <a:tcPr marL="78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algn="ctr" eaLnBrk="1" fontAlgn="base" latinLnBrk="1" hangingPunct="1">
                        <a:lnSpc>
                          <a:spcPct val="120000"/>
                        </a:lnSpc>
                        <a:spcBef>
                          <a:spcPct val="20000"/>
                        </a:spcBef>
                        <a:buClr>
                          <a:schemeClr val="accent1"/>
                        </a:buClr>
                        <a:buSzTx/>
                        <a:buFont typeface="Wingdings" panose="05000000000000000000" pitchFamily="2" charset="2"/>
                        <a:buNone/>
                      </a:pPr>
                      <a:r>
                        <a:rPr lang="en-US" altLang="zh-CN" sz="700" baseline="0" dirty="0">
                          <a:latin typeface="微软雅黑" panose="020B0503020204020204" pitchFamily="34" charset="-122"/>
                          <a:ea typeface="微软雅黑" panose="020B0503020204020204" pitchFamily="34" charset="-122"/>
                          <a:sym typeface="楷体" panose="02010609060101010101" pitchFamily="49" charset="-122"/>
                        </a:rPr>
                        <a:t>1/1</a:t>
                      </a:r>
                      <a:endParaRPr lang="en-US" altLang="zh-CN" sz="700" baseline="0" dirty="0">
                        <a:latin typeface="微软雅黑" panose="020B0503020204020204" pitchFamily="34" charset="-122"/>
                        <a:ea typeface="微软雅黑" panose="020B0503020204020204" pitchFamily="34" charset="-122"/>
                        <a:sym typeface="楷体" panose="02010609060101010101" pitchFamily="49" charset="-122"/>
                      </a:endParaRPr>
                    </a:p>
                  </a:txBody>
                  <a:tcPr marL="39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algn="ctr" eaLnBrk="1" fontAlgn="base" latinLnBrk="1" hangingPunct="1">
                        <a:lnSpc>
                          <a:spcPct val="120000"/>
                        </a:lnSpc>
                        <a:spcBef>
                          <a:spcPct val="20000"/>
                        </a:spcBef>
                        <a:buClr>
                          <a:schemeClr val="accent1"/>
                        </a:buClr>
                        <a:buSzTx/>
                        <a:buFont typeface="Wingdings" panose="05000000000000000000" pitchFamily="2" charset="2"/>
                        <a:buNone/>
                      </a:pPr>
                      <a:endParaRPr lang="zh-CN" altLang="en-US" sz="700" baseline="0" dirty="0">
                        <a:latin typeface="微软雅黑" panose="020B0503020204020204" pitchFamily="34" charset="-122"/>
                        <a:ea typeface="微软雅黑" panose="020B0503020204020204" pitchFamily="34" charset="-122"/>
                        <a:sym typeface="楷体" panose="02010609060101010101" pitchFamily="49" charset="-122"/>
                      </a:endParaRPr>
                    </a:p>
                  </a:txBody>
                  <a:tcPr marL="39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r>
              <a:tr h="164465">
                <a:tc vMerge="1">
                  <a:tcPr/>
                </a:tc>
                <a:tc>
                  <a:txBody>
                    <a:bodyPr/>
                    <a:p>
                      <a:pPr marL="0" lvl="0" algn="ctr" eaLnBrk="1" fontAlgn="base" latinLnBrk="1" hangingPunct="1">
                        <a:lnSpc>
                          <a:spcPct val="120000"/>
                        </a:lnSpc>
                        <a:spcBef>
                          <a:spcPct val="20000"/>
                        </a:spcBef>
                        <a:buClr>
                          <a:schemeClr val="accent1"/>
                        </a:buClr>
                        <a:buSzTx/>
                        <a:buFont typeface="Wingdings" panose="05000000000000000000" pitchFamily="2" charset="2"/>
                        <a:buNone/>
                      </a:pPr>
                      <a:r>
                        <a:rPr lang="en-US" sz="700" baseline="0" dirty="0">
                          <a:latin typeface="微软雅黑" panose="020B0503020204020204" pitchFamily="34" charset="-122"/>
                          <a:ea typeface="微软雅黑" panose="020B0503020204020204" pitchFamily="34" charset="-122"/>
                          <a:sym typeface="楷体" panose="02010609060101010101" pitchFamily="49" charset="-122"/>
                        </a:rPr>
                        <a:t>32</a:t>
                      </a:r>
                      <a:endParaRPr lang="en-US" sz="700" baseline="0" dirty="0">
                        <a:latin typeface="微软雅黑" panose="020B0503020204020204" pitchFamily="34" charset="-122"/>
                        <a:ea typeface="微软雅黑" panose="020B0503020204020204" pitchFamily="34" charset="-122"/>
                        <a:sym typeface="楷体" panose="02010609060101010101" pitchFamily="49" charset="-122"/>
                      </a:endParaRPr>
                    </a:p>
                  </a:txBody>
                  <a:tcPr marL="19500" marR="195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algn="l" eaLnBrk="1" fontAlgn="base" latinLnBrk="1" hangingPunct="1">
                        <a:lnSpc>
                          <a:spcPct val="120000"/>
                        </a:lnSpc>
                        <a:spcBef>
                          <a:spcPct val="20000"/>
                        </a:spcBef>
                        <a:buClr>
                          <a:schemeClr val="accent1"/>
                        </a:buClr>
                        <a:buSzTx/>
                        <a:buFont typeface="Wingdings" panose="05000000000000000000" pitchFamily="2" charset="2"/>
                        <a:buNone/>
                      </a:pPr>
                      <a:r>
                        <a:rPr lang="zh-CN" altLang="en-US" sz="700" baseline="0" dirty="0">
                          <a:latin typeface="微软雅黑" panose="020B0503020204020204" pitchFamily="34" charset="-122"/>
                          <a:ea typeface="微软雅黑" panose="020B0503020204020204" pitchFamily="34" charset="-122"/>
                          <a:sym typeface="楷体" panose="02010609060101010101" pitchFamily="49" charset="-122"/>
                        </a:rPr>
                        <a:t>安全带锁扣</a:t>
                      </a:r>
                      <a:endParaRPr lang="zh-CN" altLang="en-US" sz="700" baseline="0" dirty="0">
                        <a:latin typeface="微软雅黑" panose="020B0503020204020204" pitchFamily="34" charset="-122"/>
                        <a:ea typeface="微软雅黑" panose="020B0503020204020204" pitchFamily="34" charset="-122"/>
                        <a:sym typeface="楷体" panose="02010609060101010101" pitchFamily="49" charset="-122"/>
                      </a:endParaRPr>
                    </a:p>
                  </a:txBody>
                  <a:tcPr marL="78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indent="0" algn="l" eaLnBrk="1" fontAlgn="base" latinLnBrk="1" hangingPunct="1">
                        <a:lnSpc>
                          <a:spcPct val="120000"/>
                        </a:lnSpc>
                        <a:spcBef>
                          <a:spcPct val="20000"/>
                        </a:spcBef>
                        <a:spcAft>
                          <a:spcPct val="0"/>
                        </a:spcAft>
                        <a:buClr>
                          <a:schemeClr val="accent1"/>
                        </a:buClr>
                        <a:buFont typeface="Wingdings" panose="05000000000000000000" pitchFamily="2" charset="2"/>
                        <a:buNone/>
                      </a:pPr>
                      <a:r>
                        <a:rPr lang="en-US" altLang="x-none" sz="70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rPr>
                        <a:t>Seat belt buckle</a:t>
                      </a:r>
                      <a:endParaRPr lang="en-US" altLang="x-none" sz="70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78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algn="ctr" eaLnBrk="1" fontAlgn="base" latinLnBrk="1" hangingPunct="1">
                        <a:lnSpc>
                          <a:spcPct val="120000"/>
                        </a:lnSpc>
                        <a:spcBef>
                          <a:spcPct val="20000"/>
                        </a:spcBef>
                        <a:buClr>
                          <a:schemeClr val="accent1"/>
                        </a:buClr>
                        <a:buSzTx/>
                        <a:buFont typeface="Wingdings" panose="05000000000000000000" pitchFamily="2" charset="2"/>
                        <a:buNone/>
                      </a:pPr>
                      <a:r>
                        <a:rPr lang="en-US" altLang="zh-CN" sz="700" baseline="0" dirty="0">
                          <a:latin typeface="微软雅黑" panose="020B0503020204020204" pitchFamily="34" charset="-122"/>
                          <a:ea typeface="微软雅黑" panose="020B0503020204020204" pitchFamily="34" charset="-122"/>
                          <a:sym typeface="楷体" panose="02010609060101010101" pitchFamily="49" charset="-122"/>
                        </a:rPr>
                        <a:t>1</a:t>
                      </a:r>
                      <a:endParaRPr lang="en-US" altLang="zh-CN" sz="700" baseline="0" dirty="0">
                        <a:latin typeface="微软雅黑" panose="020B0503020204020204" pitchFamily="34" charset="-122"/>
                        <a:ea typeface="微软雅黑" panose="020B0503020204020204" pitchFamily="34" charset="-122"/>
                        <a:sym typeface="楷体" panose="02010609060101010101" pitchFamily="49" charset="-122"/>
                      </a:endParaRPr>
                    </a:p>
                  </a:txBody>
                  <a:tcPr marL="39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algn="ctr" eaLnBrk="1" fontAlgn="base" latinLnBrk="1" hangingPunct="1">
                        <a:lnSpc>
                          <a:spcPct val="120000"/>
                        </a:lnSpc>
                        <a:spcBef>
                          <a:spcPct val="20000"/>
                        </a:spcBef>
                        <a:buClr>
                          <a:schemeClr val="accent1"/>
                        </a:buClr>
                        <a:buSzTx/>
                        <a:buFont typeface="Wingdings" panose="05000000000000000000" pitchFamily="2" charset="2"/>
                        <a:buNone/>
                      </a:pPr>
                      <a:endParaRPr lang="zh-CN" altLang="en-US" sz="700" baseline="0" dirty="0">
                        <a:latin typeface="微软雅黑" panose="020B0503020204020204" pitchFamily="34" charset="-122"/>
                        <a:ea typeface="微软雅黑" panose="020B0503020204020204" pitchFamily="34" charset="-122"/>
                        <a:sym typeface="楷体" panose="02010609060101010101" pitchFamily="49" charset="-122"/>
                      </a:endParaRPr>
                    </a:p>
                  </a:txBody>
                  <a:tcPr marL="39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r>
              <a:tr h="164465">
                <a:tc vMerge="1">
                  <a:tcP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B w="9525" cap="flat" cmpd="sng">
                      <a:solidFill>
                        <a:srgbClr val="A5A5A5"/>
                      </a:solidFill>
                      <a:prstDash val="solid"/>
                      <a:bevel/>
                      <a:headEnd type="none" w="med" len="med"/>
                      <a:tailEnd type="none" w="med" len="med"/>
                    </a:lnB>
                  </a:tcPr>
                </a:tc>
                <a:tc>
                  <a:txBody>
                    <a:bodyPr/>
                    <a:p>
                      <a:pPr marL="0" lvl="0" algn="ctr" eaLnBrk="1" fontAlgn="base" latinLnBrk="1" hangingPunct="1">
                        <a:lnSpc>
                          <a:spcPct val="120000"/>
                        </a:lnSpc>
                        <a:spcBef>
                          <a:spcPct val="20000"/>
                        </a:spcBef>
                        <a:buClr>
                          <a:schemeClr val="accent1"/>
                        </a:buClr>
                        <a:buSzTx/>
                        <a:buFont typeface="Wingdings" panose="05000000000000000000" pitchFamily="2" charset="2"/>
                        <a:buNone/>
                      </a:pPr>
                      <a:r>
                        <a:rPr lang="en-US" sz="700" baseline="0" dirty="0">
                          <a:latin typeface="微软雅黑" panose="020B0503020204020204" pitchFamily="34" charset="-122"/>
                          <a:ea typeface="微软雅黑" panose="020B0503020204020204" pitchFamily="34" charset="-122"/>
                          <a:sym typeface="楷体" panose="02010609060101010101" pitchFamily="49" charset="-122"/>
                        </a:rPr>
                        <a:t>33</a:t>
                      </a:r>
                      <a:endParaRPr lang="en-US" sz="700" baseline="0" dirty="0">
                        <a:latin typeface="微软雅黑" panose="020B0503020204020204" pitchFamily="34" charset="-122"/>
                        <a:ea typeface="微软雅黑" panose="020B0503020204020204" pitchFamily="34" charset="-122"/>
                        <a:sym typeface="楷体" panose="02010609060101010101" pitchFamily="49" charset="-122"/>
                      </a:endParaRPr>
                    </a:p>
                  </a:txBody>
                  <a:tcPr marL="19500" marR="195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algn="l" eaLnBrk="1" fontAlgn="base" latinLnBrk="1" hangingPunct="1">
                        <a:lnSpc>
                          <a:spcPct val="120000"/>
                        </a:lnSpc>
                        <a:spcBef>
                          <a:spcPct val="20000"/>
                        </a:spcBef>
                        <a:buClr>
                          <a:schemeClr val="accent1"/>
                        </a:buClr>
                        <a:buSzTx/>
                        <a:buFont typeface="Wingdings" panose="05000000000000000000" pitchFamily="2" charset="2"/>
                        <a:buNone/>
                      </a:pPr>
                      <a:r>
                        <a:rPr lang="zh-CN" altLang="en-US" sz="700" baseline="0" dirty="0">
                          <a:latin typeface="微软雅黑" panose="020B0503020204020204" pitchFamily="34" charset="-122"/>
                          <a:ea typeface="微软雅黑" panose="020B0503020204020204" pitchFamily="34" charset="-122"/>
                          <a:sym typeface="楷体" panose="02010609060101010101" pitchFamily="49" charset="-122"/>
                        </a:rPr>
                        <a:t>加热线束</a:t>
                      </a:r>
                      <a:endParaRPr lang="zh-CN" altLang="en-US" sz="700" baseline="0" dirty="0">
                        <a:latin typeface="微软雅黑" panose="020B0503020204020204" pitchFamily="34" charset="-122"/>
                        <a:ea typeface="微软雅黑" panose="020B0503020204020204" pitchFamily="34" charset="-122"/>
                        <a:sym typeface="楷体" panose="02010609060101010101" pitchFamily="49" charset="-122"/>
                      </a:endParaRPr>
                    </a:p>
                  </a:txBody>
                  <a:tcPr marL="78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algn="l" eaLnBrk="1" fontAlgn="base" latinLnBrk="1" hangingPunct="1">
                        <a:lnSpc>
                          <a:spcPct val="120000"/>
                        </a:lnSpc>
                        <a:spcBef>
                          <a:spcPct val="20000"/>
                        </a:spcBef>
                        <a:buClr>
                          <a:schemeClr val="accent1"/>
                        </a:buClr>
                        <a:buSzTx/>
                        <a:buFont typeface="Wingdings" panose="05000000000000000000" pitchFamily="2" charset="2"/>
                        <a:buNone/>
                      </a:pPr>
                      <a:r>
                        <a:rPr lang="zh-CN" altLang="en-US" sz="700" dirty="0">
                          <a:latin typeface="微软雅黑" panose="020B0503020204020204" pitchFamily="34" charset="-122"/>
                          <a:ea typeface="微软雅黑" panose="020B0503020204020204" pitchFamily="34" charset="-122"/>
                          <a:sym typeface="楷体" panose="02010609060101010101" pitchFamily="49" charset="-122"/>
                        </a:rPr>
                        <a:t>Heater Wire</a:t>
                      </a:r>
                      <a:endParaRPr lang="zh-CN" altLang="en-US" sz="700" baseline="0" dirty="0">
                        <a:latin typeface="微软雅黑" panose="020B0503020204020204" pitchFamily="34" charset="-122"/>
                        <a:ea typeface="微软雅黑" panose="020B0503020204020204" pitchFamily="34" charset="-122"/>
                        <a:sym typeface="楷体" panose="02010609060101010101" pitchFamily="49" charset="-122"/>
                      </a:endParaRPr>
                    </a:p>
                  </a:txBody>
                  <a:tcPr marL="78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algn="ctr" eaLnBrk="1" fontAlgn="base" latinLnBrk="1" hangingPunct="1">
                        <a:lnSpc>
                          <a:spcPct val="120000"/>
                        </a:lnSpc>
                        <a:spcBef>
                          <a:spcPct val="20000"/>
                        </a:spcBef>
                        <a:buClr>
                          <a:schemeClr val="accent1"/>
                        </a:buClr>
                        <a:buSzTx/>
                        <a:buFont typeface="Wingdings" panose="05000000000000000000" pitchFamily="2" charset="2"/>
                        <a:buNone/>
                      </a:pPr>
                      <a:r>
                        <a:rPr lang="en-US" altLang="zh-CN" sz="700" baseline="0" dirty="0">
                          <a:latin typeface="微软雅黑" panose="020B0503020204020204" pitchFamily="34" charset="-122"/>
                          <a:ea typeface="微软雅黑" panose="020B0503020204020204" pitchFamily="34" charset="-122"/>
                          <a:sym typeface="楷体" panose="02010609060101010101" pitchFamily="49" charset="-122"/>
                        </a:rPr>
                        <a:t>1</a:t>
                      </a:r>
                      <a:endParaRPr lang="en-US" altLang="zh-CN" sz="700" baseline="0" dirty="0">
                        <a:latin typeface="微软雅黑" panose="020B0503020204020204" pitchFamily="34" charset="-122"/>
                        <a:ea typeface="微软雅黑" panose="020B0503020204020204" pitchFamily="34" charset="-122"/>
                        <a:sym typeface="楷体" panose="02010609060101010101" pitchFamily="49" charset="-122"/>
                      </a:endParaRPr>
                    </a:p>
                  </a:txBody>
                  <a:tcPr marL="39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algn="ctr" eaLnBrk="1" fontAlgn="base" latinLnBrk="1" hangingPunct="1">
                        <a:lnSpc>
                          <a:spcPct val="120000"/>
                        </a:lnSpc>
                        <a:spcBef>
                          <a:spcPct val="20000"/>
                        </a:spcBef>
                        <a:buClr>
                          <a:schemeClr val="accent1"/>
                        </a:buClr>
                        <a:buSzTx/>
                        <a:buFont typeface="Wingdings" panose="05000000000000000000" pitchFamily="2" charset="2"/>
                        <a:buNone/>
                      </a:pPr>
                      <a:endParaRPr lang="zh-CN" altLang="en-US" sz="700" baseline="0" dirty="0">
                        <a:latin typeface="微软雅黑" panose="020B0503020204020204" pitchFamily="34" charset="-122"/>
                        <a:ea typeface="微软雅黑" panose="020B0503020204020204" pitchFamily="34" charset="-122"/>
                        <a:sym typeface="楷体" panose="02010609060101010101" pitchFamily="49" charset="-122"/>
                      </a:endParaRPr>
                    </a:p>
                  </a:txBody>
                  <a:tcPr marL="39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r>
            </a:tbl>
          </a:graphicData>
        </a:graphic>
      </p:graphicFrame>
      <p:pic>
        <p:nvPicPr>
          <p:cNvPr id="45" name="图片 44"/>
          <p:cNvPicPr>
            <a:picLocks noChangeAspect="1"/>
          </p:cNvPicPr>
          <p:nvPr/>
        </p:nvPicPr>
        <p:blipFill>
          <a:blip r:embed="rId2">
            <a:clrChange>
              <a:clrFrom>
                <a:srgbClr val="FFFFFF">
                  <a:alpha val="100000"/>
                </a:srgbClr>
              </a:clrFrom>
              <a:clrTo>
                <a:srgbClr val="FFFFFF">
                  <a:alpha val="100000"/>
                  <a:alpha val="0"/>
                </a:srgbClr>
              </a:clrTo>
            </a:clrChange>
          </a:blip>
          <a:stretch>
            <a:fillRect/>
          </a:stretch>
        </p:blipFill>
        <p:spPr>
          <a:xfrm>
            <a:off x="4609465" y="4220845"/>
            <a:ext cx="1409065" cy="1387475"/>
          </a:xfrm>
          <a:prstGeom prst="rect">
            <a:avLst/>
          </a:prstGeom>
        </p:spPr>
      </p:pic>
      <p:pic>
        <p:nvPicPr>
          <p:cNvPr id="4" name="图片 3"/>
          <p:cNvPicPr>
            <a:picLocks noChangeAspect="1"/>
          </p:cNvPicPr>
          <p:nvPr/>
        </p:nvPicPr>
        <p:blipFill>
          <a:blip r:embed="rId3">
            <a:clrChange>
              <a:clrFrom>
                <a:srgbClr val="FFFFFF">
                  <a:alpha val="100000"/>
                </a:srgbClr>
              </a:clrFrom>
              <a:clrTo>
                <a:srgbClr val="FFFFFF">
                  <a:alpha val="100000"/>
                  <a:alpha val="0"/>
                </a:srgbClr>
              </a:clrTo>
            </a:clrChange>
          </a:blip>
          <a:stretch>
            <a:fillRect/>
          </a:stretch>
        </p:blipFill>
        <p:spPr>
          <a:xfrm>
            <a:off x="2423795" y="1966595"/>
            <a:ext cx="2240915" cy="3564890"/>
          </a:xfrm>
          <a:prstGeom prst="rect">
            <a:avLst/>
          </a:prstGeom>
        </p:spPr>
      </p:pic>
      <p:pic>
        <p:nvPicPr>
          <p:cNvPr id="153" name="图片 152"/>
          <p:cNvPicPr>
            <a:picLocks noChangeAspect="1"/>
          </p:cNvPicPr>
          <p:nvPr/>
        </p:nvPicPr>
        <p:blipFill>
          <a:blip r:embed="rId4">
            <a:clrChange>
              <a:clrFrom>
                <a:srgbClr val="FFFFFF">
                  <a:alpha val="100000"/>
                </a:srgbClr>
              </a:clrFrom>
              <a:clrTo>
                <a:srgbClr val="FFFFFF">
                  <a:alpha val="100000"/>
                  <a:alpha val="0"/>
                </a:srgbClr>
              </a:clrTo>
            </a:clrChange>
          </a:blip>
          <a:stretch>
            <a:fillRect/>
          </a:stretch>
        </p:blipFill>
        <p:spPr>
          <a:xfrm>
            <a:off x="4411345" y="4208145"/>
            <a:ext cx="1104265" cy="878840"/>
          </a:xfrm>
          <a:prstGeom prst="rect">
            <a:avLst/>
          </a:prstGeom>
        </p:spPr>
      </p:pic>
      <p:pic>
        <p:nvPicPr>
          <p:cNvPr id="141" name="图片 140"/>
          <p:cNvPicPr>
            <a:picLocks noChangeAspect="1"/>
          </p:cNvPicPr>
          <p:nvPr/>
        </p:nvPicPr>
        <p:blipFill>
          <a:blip r:embed="rId5">
            <a:clrChange>
              <a:clrFrom>
                <a:srgbClr val="FFFFFF">
                  <a:alpha val="100000"/>
                </a:srgbClr>
              </a:clrFrom>
              <a:clrTo>
                <a:srgbClr val="FFFFFF">
                  <a:alpha val="100000"/>
                  <a:alpha val="0"/>
                </a:srgbClr>
              </a:clrTo>
            </a:clrChange>
          </a:blip>
          <a:stretch>
            <a:fillRect/>
          </a:stretch>
        </p:blipFill>
        <p:spPr>
          <a:xfrm>
            <a:off x="747395" y="4358005"/>
            <a:ext cx="896620" cy="496570"/>
          </a:xfrm>
          <a:prstGeom prst="rect">
            <a:avLst/>
          </a:prstGeom>
        </p:spPr>
      </p:pic>
      <p:sp>
        <p:nvSpPr>
          <p:cNvPr id="10" name="TextBox 13"/>
          <p:cNvSpPr txBox="1"/>
          <p:nvPr/>
        </p:nvSpPr>
        <p:spPr>
          <a:xfrm>
            <a:off x="861060" y="260350"/>
            <a:ext cx="7505700" cy="368300"/>
          </a:xfrm>
          <a:prstGeom prst="rect">
            <a:avLst/>
          </a:prstGeom>
          <a:noFill/>
        </p:spPr>
        <p:txBody>
          <a:bodyPr wrap="square" rtlCol="0">
            <a:spAutoFit/>
            <a:scene3d>
              <a:camera prst="orthographicFront"/>
              <a:lightRig rig="threePt" dir="t"/>
            </a:scene3d>
            <a:sp3d contourW="12700"/>
          </a:bodyPr>
          <a:lstStyle>
            <a:defPPr>
              <a:defRPr lang="en-US"/>
            </a:defPPr>
            <a:lvl1pPr>
              <a:defRPr b="1" spc="282">
                <a:solidFill>
                  <a:schemeClr val="tx1">
                    <a:lumMod val="50000"/>
                    <a:lumOff val="50000"/>
                  </a:schemeClr>
                </a:solidFill>
                <a:latin typeface="微软雅黑" panose="020B0503020204020204" pitchFamily="34" charset="-122"/>
                <a:ea typeface="微软雅黑" panose="020B0503020204020204" pitchFamily="34" charset="-122"/>
              </a:defRPr>
            </a:lvl1pPr>
          </a:lstStyle>
          <a:p>
            <a:pPr lvl="0" algn="l">
              <a:buClrTx/>
              <a:buSzTx/>
            </a:pPr>
            <a:r>
              <a:rPr lang="en-US" altLang="zh-CN" sz="2400" dirty="0">
                <a:solidFill>
                  <a:srgbClr val="000000"/>
                </a:solidFill>
                <a:latin typeface="楷体" panose="02010609060101010101" pitchFamily="49" charset="-122"/>
                <a:ea typeface="楷体" panose="02010609060101010101" pitchFamily="49" charset="-122"/>
                <a:sym typeface="楷体" panose="02010609060101010101" pitchFamily="49" charset="-122"/>
              </a:rPr>
              <a:t>⑦</a:t>
            </a:r>
            <a:r>
              <a:rPr lang="en-US" altLang="zh-CN" sz="2400" dirty="0">
                <a:solidFill>
                  <a:srgbClr val="000000"/>
                </a:solidFill>
                <a:latin typeface="楷体" panose="02010609060101010101" pitchFamily="49" charset="-122"/>
                <a:ea typeface="楷体" panose="02010609060101010101" pitchFamily="49" charset="-122"/>
                <a:sym typeface="+mn-ea"/>
              </a:rPr>
              <a:t>主驾座椅总成爆炸图</a:t>
            </a:r>
            <a:r>
              <a:rPr lang="en-US" altLang="zh-CN" sz="2400" dirty="0">
                <a:solidFill>
                  <a:srgbClr val="000000"/>
                </a:solidFill>
                <a:latin typeface="楷体" panose="02010609060101010101" pitchFamily="49" charset="-122"/>
                <a:ea typeface="楷体" panose="02010609060101010101" pitchFamily="49" charset="-122"/>
                <a:sym typeface="+mn-ea"/>
              </a:rPr>
              <a:t>-</a:t>
            </a:r>
            <a:r>
              <a:rPr lang="en-US" altLang="zh-CN" sz="2400" dirty="0">
                <a:solidFill>
                  <a:srgbClr val="000000"/>
                </a:solidFill>
                <a:latin typeface="楷体" panose="02010609060101010101" pitchFamily="49" charset="-122"/>
                <a:ea typeface="楷体" panose="02010609060101010101" pitchFamily="49" charset="-122"/>
                <a:sym typeface="+mn-ea"/>
              </a:rPr>
              <a:t>顶配（</a:t>
            </a:r>
            <a:r>
              <a:rPr lang="en-US" altLang="zh-CN" sz="2400" dirty="0">
                <a:solidFill>
                  <a:srgbClr val="000000"/>
                </a:solidFill>
                <a:latin typeface="楷体" panose="02010609060101010101" pitchFamily="49" charset="-122"/>
                <a:ea typeface="楷体" panose="02010609060101010101" pitchFamily="49" charset="-122"/>
                <a:sym typeface="+mn-ea"/>
              </a:rPr>
              <a:t>A9609109753</a:t>
            </a:r>
            <a:r>
              <a:rPr lang="en-US" altLang="zh-CN" sz="2400" dirty="0">
                <a:solidFill>
                  <a:srgbClr val="000000"/>
                </a:solidFill>
                <a:latin typeface="楷体" panose="02010609060101010101" pitchFamily="49" charset="-122"/>
                <a:ea typeface="楷体" panose="02010609060101010101" pitchFamily="49" charset="-122"/>
                <a:sym typeface="+mn-ea"/>
              </a:rPr>
              <a:t>）</a:t>
            </a:r>
            <a:endParaRPr lang="en-US" altLang="zh-CN" sz="2400" dirty="0">
              <a:solidFill>
                <a:srgbClr val="000000"/>
              </a:solidFill>
              <a:latin typeface="楷体" panose="02010609060101010101" pitchFamily="49" charset="-122"/>
              <a:ea typeface="楷体" panose="02010609060101010101" pitchFamily="49" charset="-122"/>
              <a:sym typeface="+mn-ea"/>
            </a:endParaRPr>
          </a:p>
        </p:txBody>
      </p:sp>
      <p:grpSp>
        <p:nvGrpSpPr>
          <p:cNvPr id="23" name="组合 22"/>
          <p:cNvGrpSpPr/>
          <p:nvPr/>
        </p:nvGrpSpPr>
        <p:grpSpPr>
          <a:xfrm>
            <a:off x="1375410" y="1329690"/>
            <a:ext cx="169545" cy="464461"/>
            <a:chOff x="1848" y="4685"/>
            <a:chExt cx="267" cy="733"/>
          </a:xfrm>
        </p:grpSpPr>
        <p:sp>
          <p:nvSpPr>
            <p:cNvPr id="24" name="Line 188"/>
            <p:cNvSpPr/>
            <p:nvPr/>
          </p:nvSpPr>
          <p:spPr>
            <a:xfrm flipH="1">
              <a:off x="1944" y="4935"/>
              <a:ext cx="49" cy="483"/>
            </a:xfrm>
            <a:prstGeom prst="line">
              <a:avLst/>
            </a:prstGeom>
            <a:ln w="9525" cap="flat" cmpd="sng">
              <a:solidFill>
                <a:srgbClr val="000000"/>
              </a:solidFill>
              <a:prstDash val="solid"/>
              <a:bevel/>
              <a:headEnd type="none" w="med" len="med"/>
              <a:tailEnd type="triangle" w="sm" len="med"/>
            </a:ln>
          </p:spPr>
        </p:sp>
        <p:sp>
          <p:nvSpPr>
            <p:cNvPr id="25" name="Oval 192"/>
            <p:cNvSpPr>
              <a:spLocks noChangeAspect="1"/>
            </p:cNvSpPr>
            <p:nvPr/>
          </p:nvSpPr>
          <p:spPr>
            <a:xfrm>
              <a:off x="1848" y="4685"/>
              <a:ext cx="267" cy="250"/>
            </a:xfrm>
            <a:prstGeom prst="ellipse">
              <a:avLst/>
            </a:prstGeom>
            <a:noFill/>
            <a:ln w="9525" cap="flat" cmpd="sng">
              <a:solidFill>
                <a:schemeClr val="tx1"/>
              </a:solidFill>
              <a:prstDash val="solid"/>
              <a:bevel/>
              <a:headEnd type="none" w="med" len="med"/>
              <a:tailEnd type="none" w="med" len="med"/>
            </a:ln>
          </p:spPr>
          <p:txBody>
            <a:bodyPr wrap="none" anchor="ctr" anchorCtr="0"/>
            <a:p>
              <a:pPr algn="ctr" latinLnBrk="1"/>
              <a:r>
                <a:rPr lang="en-US" altLang="zh-CN" sz="800" dirty="0">
                  <a:solidFill>
                    <a:srgbClr val="000000"/>
                  </a:solidFill>
                  <a:latin typeface="楷体" panose="02010609060101010101" pitchFamily="49" charset="-122"/>
                  <a:ea typeface="楷体" panose="02010609060101010101" pitchFamily="49" charset="-122"/>
                  <a:sym typeface="楷体" panose="02010609060101010101" pitchFamily="49" charset="-122"/>
                </a:rPr>
                <a:t>2</a:t>
              </a:r>
              <a:endParaRPr lang="en-US" altLang="zh-CN" sz="800"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p:txBody>
        </p:sp>
      </p:grpSp>
      <p:grpSp>
        <p:nvGrpSpPr>
          <p:cNvPr id="26" name="组合 25"/>
          <p:cNvGrpSpPr/>
          <p:nvPr/>
        </p:nvGrpSpPr>
        <p:grpSpPr>
          <a:xfrm>
            <a:off x="2107248" y="1329373"/>
            <a:ext cx="169862" cy="384380"/>
            <a:chOff x="1848" y="4685"/>
            <a:chExt cx="267" cy="605"/>
          </a:xfrm>
        </p:grpSpPr>
        <p:sp>
          <p:nvSpPr>
            <p:cNvPr id="27" name="Line 188"/>
            <p:cNvSpPr/>
            <p:nvPr/>
          </p:nvSpPr>
          <p:spPr>
            <a:xfrm flipH="1">
              <a:off x="1926" y="4935"/>
              <a:ext cx="67" cy="355"/>
            </a:xfrm>
            <a:prstGeom prst="line">
              <a:avLst/>
            </a:prstGeom>
            <a:ln w="9525" cap="flat" cmpd="sng">
              <a:solidFill>
                <a:srgbClr val="000000"/>
              </a:solidFill>
              <a:prstDash val="solid"/>
              <a:bevel/>
              <a:headEnd type="none" w="med" len="med"/>
              <a:tailEnd type="triangle" w="sm" len="med"/>
            </a:ln>
          </p:spPr>
        </p:sp>
        <p:sp>
          <p:nvSpPr>
            <p:cNvPr id="28" name="Oval 192"/>
            <p:cNvSpPr>
              <a:spLocks noChangeAspect="1"/>
            </p:cNvSpPr>
            <p:nvPr/>
          </p:nvSpPr>
          <p:spPr>
            <a:xfrm>
              <a:off x="1848" y="4685"/>
              <a:ext cx="267" cy="250"/>
            </a:xfrm>
            <a:prstGeom prst="ellipse">
              <a:avLst/>
            </a:prstGeom>
            <a:noFill/>
            <a:ln w="9525" cap="flat" cmpd="sng">
              <a:solidFill>
                <a:schemeClr val="tx1"/>
              </a:solidFill>
              <a:prstDash val="solid"/>
              <a:bevel/>
              <a:headEnd type="none" w="med" len="med"/>
              <a:tailEnd type="none" w="med" len="med"/>
            </a:ln>
          </p:spPr>
          <p:txBody>
            <a:bodyPr wrap="none" anchor="ctr" anchorCtr="0"/>
            <a:p>
              <a:pPr algn="ctr" latinLnBrk="1"/>
              <a:r>
                <a:rPr lang="en-US" altLang="zh-CN" sz="800" dirty="0">
                  <a:solidFill>
                    <a:srgbClr val="000000"/>
                  </a:solidFill>
                  <a:latin typeface="楷体" panose="02010609060101010101" pitchFamily="49" charset="-122"/>
                  <a:ea typeface="楷体" panose="02010609060101010101" pitchFamily="49" charset="-122"/>
                  <a:sym typeface="楷体" panose="02010609060101010101" pitchFamily="49" charset="-122"/>
                </a:rPr>
                <a:t>3</a:t>
              </a:r>
              <a:endParaRPr lang="en-US" altLang="zh-CN" sz="800"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p:txBody>
        </p:sp>
      </p:grpSp>
      <p:grpSp>
        <p:nvGrpSpPr>
          <p:cNvPr id="30" name="组合 29"/>
          <p:cNvGrpSpPr/>
          <p:nvPr/>
        </p:nvGrpSpPr>
        <p:grpSpPr>
          <a:xfrm>
            <a:off x="2810193" y="1268413"/>
            <a:ext cx="169862" cy="391368"/>
            <a:chOff x="1848" y="4685"/>
            <a:chExt cx="267" cy="616"/>
          </a:xfrm>
        </p:grpSpPr>
        <p:sp>
          <p:nvSpPr>
            <p:cNvPr id="31" name="Line 188"/>
            <p:cNvSpPr/>
            <p:nvPr/>
          </p:nvSpPr>
          <p:spPr>
            <a:xfrm flipH="1">
              <a:off x="1991" y="4935"/>
              <a:ext cx="2" cy="366"/>
            </a:xfrm>
            <a:prstGeom prst="line">
              <a:avLst/>
            </a:prstGeom>
            <a:ln w="9525" cap="flat" cmpd="sng">
              <a:solidFill>
                <a:srgbClr val="000000"/>
              </a:solidFill>
              <a:prstDash val="solid"/>
              <a:bevel/>
              <a:headEnd type="none" w="med" len="med"/>
              <a:tailEnd type="triangle" w="sm" len="med"/>
            </a:ln>
          </p:spPr>
        </p:sp>
        <p:sp>
          <p:nvSpPr>
            <p:cNvPr id="32" name="Oval 192"/>
            <p:cNvSpPr>
              <a:spLocks noChangeAspect="1"/>
            </p:cNvSpPr>
            <p:nvPr/>
          </p:nvSpPr>
          <p:spPr>
            <a:xfrm>
              <a:off x="1848" y="4685"/>
              <a:ext cx="267" cy="250"/>
            </a:xfrm>
            <a:prstGeom prst="ellipse">
              <a:avLst/>
            </a:prstGeom>
            <a:noFill/>
            <a:ln w="9525" cap="flat" cmpd="sng">
              <a:solidFill>
                <a:schemeClr val="tx1"/>
              </a:solidFill>
              <a:prstDash val="solid"/>
              <a:bevel/>
              <a:headEnd type="none" w="med" len="med"/>
              <a:tailEnd type="none" w="med" len="med"/>
            </a:ln>
          </p:spPr>
          <p:txBody>
            <a:bodyPr wrap="none" anchor="ctr" anchorCtr="0"/>
            <a:p>
              <a:pPr algn="ctr" latinLnBrk="1"/>
              <a:r>
                <a:rPr lang="en-US" altLang="zh-CN" sz="800" dirty="0">
                  <a:solidFill>
                    <a:srgbClr val="000000"/>
                  </a:solidFill>
                  <a:latin typeface="楷体" panose="02010609060101010101" pitchFamily="49" charset="-122"/>
                  <a:ea typeface="楷体" panose="02010609060101010101" pitchFamily="49" charset="-122"/>
                  <a:sym typeface="楷体" panose="02010609060101010101" pitchFamily="49" charset="-122"/>
                </a:rPr>
                <a:t>4</a:t>
              </a:r>
              <a:endParaRPr lang="en-US" altLang="zh-CN" sz="800"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p:txBody>
        </p:sp>
      </p:grpSp>
      <p:grpSp>
        <p:nvGrpSpPr>
          <p:cNvPr id="33" name="组合 32"/>
          <p:cNvGrpSpPr/>
          <p:nvPr/>
        </p:nvGrpSpPr>
        <p:grpSpPr>
          <a:xfrm>
            <a:off x="5926138" y="1713548"/>
            <a:ext cx="169862" cy="391368"/>
            <a:chOff x="1848" y="4685"/>
            <a:chExt cx="267" cy="616"/>
          </a:xfrm>
        </p:grpSpPr>
        <p:sp>
          <p:nvSpPr>
            <p:cNvPr id="34" name="Line 188"/>
            <p:cNvSpPr/>
            <p:nvPr/>
          </p:nvSpPr>
          <p:spPr>
            <a:xfrm flipH="1">
              <a:off x="1991" y="4935"/>
              <a:ext cx="2" cy="366"/>
            </a:xfrm>
            <a:prstGeom prst="line">
              <a:avLst/>
            </a:prstGeom>
            <a:ln w="9525" cap="flat" cmpd="sng">
              <a:solidFill>
                <a:srgbClr val="000000"/>
              </a:solidFill>
              <a:prstDash val="solid"/>
              <a:bevel/>
              <a:headEnd type="none" w="med" len="med"/>
              <a:tailEnd type="triangle" w="sm" len="med"/>
            </a:ln>
          </p:spPr>
        </p:sp>
        <p:sp>
          <p:nvSpPr>
            <p:cNvPr id="35" name="Oval 192"/>
            <p:cNvSpPr>
              <a:spLocks noChangeAspect="1"/>
            </p:cNvSpPr>
            <p:nvPr/>
          </p:nvSpPr>
          <p:spPr>
            <a:xfrm>
              <a:off x="1848" y="4685"/>
              <a:ext cx="267" cy="250"/>
            </a:xfrm>
            <a:prstGeom prst="ellipse">
              <a:avLst/>
            </a:prstGeom>
            <a:noFill/>
            <a:ln w="9525" cap="flat" cmpd="sng">
              <a:solidFill>
                <a:schemeClr val="tx1"/>
              </a:solidFill>
              <a:prstDash val="solid"/>
              <a:bevel/>
              <a:headEnd type="none" w="med" len="med"/>
              <a:tailEnd type="none" w="med" len="med"/>
            </a:ln>
          </p:spPr>
          <p:txBody>
            <a:bodyPr wrap="none" anchor="ctr" anchorCtr="0"/>
            <a:p>
              <a:pPr algn="ctr" latinLnBrk="1"/>
              <a:r>
                <a:rPr lang="en-US" altLang="zh-CN" sz="800" dirty="0">
                  <a:solidFill>
                    <a:srgbClr val="000000"/>
                  </a:solidFill>
                  <a:latin typeface="楷体" panose="02010609060101010101" pitchFamily="49" charset="-122"/>
                  <a:ea typeface="楷体" panose="02010609060101010101" pitchFamily="49" charset="-122"/>
                  <a:sym typeface="楷体" panose="02010609060101010101" pitchFamily="49" charset="-122"/>
                </a:rPr>
                <a:t>9</a:t>
              </a:r>
              <a:endParaRPr lang="en-US" altLang="zh-CN" sz="800"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p:txBody>
        </p:sp>
      </p:grpSp>
      <p:grpSp>
        <p:nvGrpSpPr>
          <p:cNvPr id="36" name="组合 35"/>
          <p:cNvGrpSpPr/>
          <p:nvPr/>
        </p:nvGrpSpPr>
        <p:grpSpPr>
          <a:xfrm>
            <a:off x="6209348" y="1554798"/>
            <a:ext cx="169862" cy="391368"/>
            <a:chOff x="1848" y="4685"/>
            <a:chExt cx="267" cy="616"/>
          </a:xfrm>
        </p:grpSpPr>
        <p:sp>
          <p:nvSpPr>
            <p:cNvPr id="37" name="Line 188"/>
            <p:cNvSpPr/>
            <p:nvPr/>
          </p:nvSpPr>
          <p:spPr>
            <a:xfrm flipH="1">
              <a:off x="1991" y="4935"/>
              <a:ext cx="2" cy="366"/>
            </a:xfrm>
            <a:prstGeom prst="line">
              <a:avLst/>
            </a:prstGeom>
            <a:ln w="9525" cap="flat" cmpd="sng">
              <a:solidFill>
                <a:srgbClr val="000000"/>
              </a:solidFill>
              <a:prstDash val="solid"/>
              <a:bevel/>
              <a:headEnd type="none" w="med" len="med"/>
              <a:tailEnd type="triangle" w="sm" len="med"/>
            </a:ln>
          </p:spPr>
        </p:sp>
        <p:sp>
          <p:nvSpPr>
            <p:cNvPr id="38" name="Oval 192"/>
            <p:cNvSpPr>
              <a:spLocks noChangeAspect="1"/>
            </p:cNvSpPr>
            <p:nvPr/>
          </p:nvSpPr>
          <p:spPr>
            <a:xfrm>
              <a:off x="1848" y="4685"/>
              <a:ext cx="267" cy="250"/>
            </a:xfrm>
            <a:prstGeom prst="ellipse">
              <a:avLst/>
            </a:prstGeom>
            <a:noFill/>
            <a:ln w="9525" cap="flat" cmpd="sng">
              <a:solidFill>
                <a:schemeClr val="tx1"/>
              </a:solidFill>
              <a:prstDash val="solid"/>
              <a:bevel/>
              <a:headEnd type="none" w="med" len="med"/>
              <a:tailEnd type="none" w="med" len="med"/>
            </a:ln>
          </p:spPr>
          <p:txBody>
            <a:bodyPr wrap="none" anchor="ctr" anchorCtr="0"/>
            <a:p>
              <a:pPr algn="ctr" latinLnBrk="1"/>
              <a:r>
                <a:rPr lang="en-US" altLang="zh-CN" sz="800" dirty="0">
                  <a:solidFill>
                    <a:srgbClr val="000000"/>
                  </a:solidFill>
                  <a:latin typeface="楷体" panose="02010609060101010101" pitchFamily="49" charset="-122"/>
                  <a:ea typeface="楷体" panose="02010609060101010101" pitchFamily="49" charset="-122"/>
                  <a:sym typeface="楷体" panose="02010609060101010101" pitchFamily="49" charset="-122"/>
                </a:rPr>
                <a:t>10</a:t>
              </a:r>
              <a:endParaRPr lang="en-US" altLang="zh-CN" sz="800"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p:txBody>
        </p:sp>
      </p:grpSp>
      <p:grpSp>
        <p:nvGrpSpPr>
          <p:cNvPr id="39" name="组合 38"/>
          <p:cNvGrpSpPr/>
          <p:nvPr/>
        </p:nvGrpSpPr>
        <p:grpSpPr>
          <a:xfrm>
            <a:off x="5735955" y="3899535"/>
            <a:ext cx="194310" cy="391160"/>
            <a:chOff x="1848" y="4685"/>
            <a:chExt cx="267" cy="616"/>
          </a:xfrm>
        </p:grpSpPr>
        <p:sp>
          <p:nvSpPr>
            <p:cNvPr id="40" name="Line 188"/>
            <p:cNvSpPr/>
            <p:nvPr/>
          </p:nvSpPr>
          <p:spPr>
            <a:xfrm flipH="1">
              <a:off x="1991" y="4935"/>
              <a:ext cx="2" cy="366"/>
            </a:xfrm>
            <a:prstGeom prst="line">
              <a:avLst/>
            </a:prstGeom>
            <a:ln w="9525" cap="flat" cmpd="sng">
              <a:solidFill>
                <a:srgbClr val="000000"/>
              </a:solidFill>
              <a:prstDash val="solid"/>
              <a:bevel/>
              <a:headEnd type="none" w="med" len="med"/>
              <a:tailEnd type="triangle" w="sm" len="med"/>
            </a:ln>
          </p:spPr>
        </p:sp>
        <p:sp>
          <p:nvSpPr>
            <p:cNvPr id="41" name="Oval 192"/>
            <p:cNvSpPr>
              <a:spLocks noChangeAspect="1"/>
            </p:cNvSpPr>
            <p:nvPr/>
          </p:nvSpPr>
          <p:spPr>
            <a:xfrm>
              <a:off x="1848" y="4685"/>
              <a:ext cx="267" cy="250"/>
            </a:xfrm>
            <a:prstGeom prst="ellipse">
              <a:avLst/>
            </a:prstGeom>
            <a:noFill/>
            <a:ln w="9525" cap="flat" cmpd="sng">
              <a:solidFill>
                <a:schemeClr val="tx1"/>
              </a:solidFill>
              <a:prstDash val="solid"/>
              <a:bevel/>
              <a:headEnd type="none" w="med" len="med"/>
              <a:tailEnd type="none" w="med" len="med"/>
            </a:ln>
          </p:spPr>
          <p:txBody>
            <a:bodyPr wrap="none" anchor="ctr" anchorCtr="0"/>
            <a:p>
              <a:pPr algn="ctr" latinLnBrk="1"/>
              <a:r>
                <a:rPr lang="en-US" altLang="zh-CN" sz="800" dirty="0">
                  <a:solidFill>
                    <a:srgbClr val="000000"/>
                  </a:solidFill>
                  <a:latin typeface="楷体" panose="02010609060101010101" pitchFamily="49" charset="-122"/>
                  <a:ea typeface="楷体" panose="02010609060101010101" pitchFamily="49" charset="-122"/>
                  <a:sym typeface="楷体" panose="02010609060101010101" pitchFamily="49" charset="-122"/>
                </a:rPr>
                <a:t>25</a:t>
              </a:r>
              <a:endParaRPr lang="en-US" altLang="zh-CN" sz="800"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p:txBody>
        </p:sp>
      </p:grpSp>
      <p:grpSp>
        <p:nvGrpSpPr>
          <p:cNvPr id="42" name="组合 41"/>
          <p:cNvGrpSpPr/>
          <p:nvPr/>
        </p:nvGrpSpPr>
        <p:grpSpPr>
          <a:xfrm>
            <a:off x="4987925" y="4165600"/>
            <a:ext cx="194310" cy="391160"/>
            <a:chOff x="1848" y="4685"/>
            <a:chExt cx="267" cy="616"/>
          </a:xfrm>
        </p:grpSpPr>
        <p:sp>
          <p:nvSpPr>
            <p:cNvPr id="43" name="Line 188"/>
            <p:cNvSpPr/>
            <p:nvPr/>
          </p:nvSpPr>
          <p:spPr>
            <a:xfrm flipH="1">
              <a:off x="1991" y="4935"/>
              <a:ext cx="2" cy="366"/>
            </a:xfrm>
            <a:prstGeom prst="line">
              <a:avLst/>
            </a:prstGeom>
            <a:ln w="9525" cap="flat" cmpd="sng">
              <a:solidFill>
                <a:srgbClr val="000000"/>
              </a:solidFill>
              <a:prstDash val="solid"/>
              <a:bevel/>
              <a:headEnd type="none" w="med" len="med"/>
              <a:tailEnd type="triangle" w="sm" len="med"/>
            </a:ln>
          </p:spPr>
        </p:sp>
        <p:sp>
          <p:nvSpPr>
            <p:cNvPr id="44" name="Oval 192"/>
            <p:cNvSpPr>
              <a:spLocks noChangeAspect="1"/>
            </p:cNvSpPr>
            <p:nvPr/>
          </p:nvSpPr>
          <p:spPr>
            <a:xfrm>
              <a:off x="1848" y="4685"/>
              <a:ext cx="267" cy="250"/>
            </a:xfrm>
            <a:prstGeom prst="ellipse">
              <a:avLst/>
            </a:prstGeom>
            <a:noFill/>
            <a:ln w="9525" cap="flat" cmpd="sng">
              <a:solidFill>
                <a:schemeClr val="tx1"/>
              </a:solidFill>
              <a:prstDash val="solid"/>
              <a:bevel/>
              <a:headEnd type="none" w="med" len="med"/>
              <a:tailEnd type="none" w="med" len="med"/>
            </a:ln>
          </p:spPr>
          <p:txBody>
            <a:bodyPr wrap="none" anchor="ctr" anchorCtr="0"/>
            <a:p>
              <a:pPr algn="ctr" latinLnBrk="1"/>
              <a:r>
                <a:rPr lang="en-US" altLang="zh-CN" sz="800" dirty="0">
                  <a:solidFill>
                    <a:srgbClr val="000000"/>
                  </a:solidFill>
                  <a:latin typeface="楷体" panose="02010609060101010101" pitchFamily="49" charset="-122"/>
                  <a:ea typeface="楷体" panose="02010609060101010101" pitchFamily="49" charset="-122"/>
                  <a:sym typeface="楷体" panose="02010609060101010101" pitchFamily="49" charset="-122"/>
                </a:rPr>
                <a:t>24</a:t>
              </a:r>
              <a:endParaRPr lang="en-US" altLang="zh-CN" sz="800"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p:txBody>
        </p:sp>
      </p:grpSp>
      <p:grpSp>
        <p:nvGrpSpPr>
          <p:cNvPr id="48" name="组合 47"/>
          <p:cNvGrpSpPr/>
          <p:nvPr/>
        </p:nvGrpSpPr>
        <p:grpSpPr>
          <a:xfrm>
            <a:off x="4007803" y="5300663"/>
            <a:ext cx="169862" cy="391368"/>
            <a:chOff x="1848" y="4685"/>
            <a:chExt cx="267" cy="616"/>
          </a:xfrm>
        </p:grpSpPr>
        <p:sp>
          <p:nvSpPr>
            <p:cNvPr id="49" name="Line 188"/>
            <p:cNvSpPr/>
            <p:nvPr/>
          </p:nvSpPr>
          <p:spPr>
            <a:xfrm flipH="1">
              <a:off x="1991" y="4935"/>
              <a:ext cx="2" cy="366"/>
            </a:xfrm>
            <a:prstGeom prst="line">
              <a:avLst/>
            </a:prstGeom>
            <a:ln w="9525" cap="flat" cmpd="sng">
              <a:solidFill>
                <a:srgbClr val="000000"/>
              </a:solidFill>
              <a:prstDash val="solid"/>
              <a:bevel/>
              <a:headEnd type="none" w="med" len="med"/>
              <a:tailEnd type="triangle" w="sm" len="med"/>
            </a:ln>
          </p:spPr>
        </p:sp>
        <p:sp>
          <p:nvSpPr>
            <p:cNvPr id="50" name="Oval 192"/>
            <p:cNvSpPr>
              <a:spLocks noChangeAspect="1"/>
            </p:cNvSpPr>
            <p:nvPr/>
          </p:nvSpPr>
          <p:spPr>
            <a:xfrm>
              <a:off x="1848" y="4685"/>
              <a:ext cx="267" cy="250"/>
            </a:xfrm>
            <a:prstGeom prst="ellipse">
              <a:avLst/>
            </a:prstGeom>
            <a:noFill/>
            <a:ln w="9525" cap="flat" cmpd="sng">
              <a:solidFill>
                <a:schemeClr val="tx1"/>
              </a:solidFill>
              <a:prstDash val="solid"/>
              <a:bevel/>
              <a:headEnd type="none" w="med" len="med"/>
              <a:tailEnd type="none" w="med" len="med"/>
            </a:ln>
          </p:spPr>
          <p:txBody>
            <a:bodyPr wrap="none" anchor="ctr" anchorCtr="0"/>
            <a:p>
              <a:pPr algn="ctr" latinLnBrk="1"/>
              <a:r>
                <a:rPr lang="en-US" altLang="zh-CN" sz="800" dirty="0">
                  <a:solidFill>
                    <a:srgbClr val="000000"/>
                  </a:solidFill>
                  <a:latin typeface="楷体" panose="02010609060101010101" pitchFamily="49" charset="-122"/>
                  <a:ea typeface="楷体" panose="02010609060101010101" pitchFamily="49" charset="-122"/>
                  <a:sym typeface="楷体" panose="02010609060101010101" pitchFamily="49" charset="-122"/>
                </a:rPr>
                <a:t>23</a:t>
              </a:r>
              <a:endParaRPr lang="en-US" altLang="zh-CN" sz="800"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p:txBody>
        </p:sp>
      </p:grpSp>
      <p:grpSp>
        <p:nvGrpSpPr>
          <p:cNvPr id="60" name="组合 59"/>
          <p:cNvGrpSpPr/>
          <p:nvPr/>
        </p:nvGrpSpPr>
        <p:grpSpPr>
          <a:xfrm>
            <a:off x="1423988" y="4220528"/>
            <a:ext cx="169862" cy="391368"/>
            <a:chOff x="1848" y="4685"/>
            <a:chExt cx="267" cy="616"/>
          </a:xfrm>
        </p:grpSpPr>
        <p:sp>
          <p:nvSpPr>
            <p:cNvPr id="63" name="Line 188"/>
            <p:cNvSpPr/>
            <p:nvPr/>
          </p:nvSpPr>
          <p:spPr>
            <a:xfrm flipH="1">
              <a:off x="1991" y="4935"/>
              <a:ext cx="2" cy="366"/>
            </a:xfrm>
            <a:prstGeom prst="line">
              <a:avLst/>
            </a:prstGeom>
            <a:ln w="9525" cap="flat" cmpd="sng">
              <a:solidFill>
                <a:srgbClr val="000000"/>
              </a:solidFill>
              <a:prstDash val="solid"/>
              <a:bevel/>
              <a:headEnd type="none" w="med" len="med"/>
              <a:tailEnd type="triangle" w="sm" len="med"/>
            </a:ln>
          </p:spPr>
        </p:sp>
        <p:sp>
          <p:nvSpPr>
            <p:cNvPr id="76" name="Oval 192"/>
            <p:cNvSpPr>
              <a:spLocks noChangeAspect="1"/>
            </p:cNvSpPr>
            <p:nvPr/>
          </p:nvSpPr>
          <p:spPr>
            <a:xfrm>
              <a:off x="1848" y="4685"/>
              <a:ext cx="267" cy="250"/>
            </a:xfrm>
            <a:prstGeom prst="ellipse">
              <a:avLst/>
            </a:prstGeom>
            <a:noFill/>
            <a:ln w="9525" cap="flat" cmpd="sng">
              <a:solidFill>
                <a:schemeClr val="tx1"/>
              </a:solidFill>
              <a:prstDash val="solid"/>
              <a:bevel/>
              <a:headEnd type="none" w="med" len="med"/>
              <a:tailEnd type="none" w="med" len="med"/>
            </a:ln>
          </p:spPr>
          <p:txBody>
            <a:bodyPr wrap="none" anchor="ctr" anchorCtr="0"/>
            <a:p>
              <a:pPr algn="ctr" latinLnBrk="1"/>
              <a:r>
                <a:rPr lang="en-US" altLang="zh-CN" sz="800" dirty="0">
                  <a:solidFill>
                    <a:srgbClr val="000000"/>
                  </a:solidFill>
                  <a:latin typeface="楷体" panose="02010609060101010101" pitchFamily="49" charset="-122"/>
                  <a:ea typeface="楷体" panose="02010609060101010101" pitchFamily="49" charset="-122"/>
                  <a:sym typeface="楷体" panose="02010609060101010101" pitchFamily="49" charset="-122"/>
                </a:rPr>
                <a:t>15</a:t>
              </a:r>
              <a:endParaRPr lang="en-US" altLang="zh-CN" sz="800"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p:txBody>
        </p:sp>
      </p:grpSp>
      <p:grpSp>
        <p:nvGrpSpPr>
          <p:cNvPr id="86" name="组合 85"/>
          <p:cNvGrpSpPr/>
          <p:nvPr/>
        </p:nvGrpSpPr>
        <p:grpSpPr>
          <a:xfrm>
            <a:off x="2351723" y="4981258"/>
            <a:ext cx="169862" cy="391368"/>
            <a:chOff x="1848" y="4685"/>
            <a:chExt cx="267" cy="616"/>
          </a:xfrm>
        </p:grpSpPr>
        <p:sp>
          <p:nvSpPr>
            <p:cNvPr id="87" name="Line 188"/>
            <p:cNvSpPr/>
            <p:nvPr/>
          </p:nvSpPr>
          <p:spPr>
            <a:xfrm flipH="1">
              <a:off x="1991" y="4935"/>
              <a:ext cx="2" cy="366"/>
            </a:xfrm>
            <a:prstGeom prst="line">
              <a:avLst/>
            </a:prstGeom>
            <a:ln w="9525" cap="flat" cmpd="sng">
              <a:solidFill>
                <a:srgbClr val="000000"/>
              </a:solidFill>
              <a:prstDash val="solid"/>
              <a:bevel/>
              <a:headEnd type="none" w="med" len="med"/>
              <a:tailEnd type="triangle" w="sm" len="med"/>
            </a:ln>
          </p:spPr>
        </p:sp>
        <p:sp>
          <p:nvSpPr>
            <p:cNvPr id="90" name="Oval 192"/>
            <p:cNvSpPr>
              <a:spLocks noChangeAspect="1"/>
            </p:cNvSpPr>
            <p:nvPr/>
          </p:nvSpPr>
          <p:spPr>
            <a:xfrm>
              <a:off x="1848" y="4685"/>
              <a:ext cx="267" cy="250"/>
            </a:xfrm>
            <a:prstGeom prst="ellipse">
              <a:avLst/>
            </a:prstGeom>
            <a:noFill/>
            <a:ln w="9525" cap="flat" cmpd="sng">
              <a:solidFill>
                <a:schemeClr val="tx1"/>
              </a:solidFill>
              <a:prstDash val="solid"/>
              <a:bevel/>
              <a:headEnd type="none" w="med" len="med"/>
              <a:tailEnd type="none" w="med" len="med"/>
            </a:ln>
          </p:spPr>
          <p:txBody>
            <a:bodyPr wrap="none" anchor="ctr" anchorCtr="0"/>
            <a:p>
              <a:pPr algn="ctr" latinLnBrk="1"/>
              <a:r>
                <a:rPr lang="en-US" altLang="zh-CN" sz="800" dirty="0">
                  <a:solidFill>
                    <a:srgbClr val="000000"/>
                  </a:solidFill>
                  <a:latin typeface="楷体" panose="02010609060101010101" pitchFamily="49" charset="-122"/>
                  <a:ea typeface="楷体" panose="02010609060101010101" pitchFamily="49" charset="-122"/>
                  <a:sym typeface="楷体" panose="02010609060101010101" pitchFamily="49" charset="-122"/>
                </a:rPr>
                <a:t>20</a:t>
              </a:r>
              <a:endParaRPr lang="en-US" altLang="zh-CN" sz="800"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p:txBody>
        </p:sp>
      </p:grpSp>
      <p:grpSp>
        <p:nvGrpSpPr>
          <p:cNvPr id="91" name="组合 90"/>
          <p:cNvGrpSpPr/>
          <p:nvPr/>
        </p:nvGrpSpPr>
        <p:grpSpPr>
          <a:xfrm>
            <a:off x="2156778" y="5689283"/>
            <a:ext cx="169862" cy="391368"/>
            <a:chOff x="1848" y="4685"/>
            <a:chExt cx="267" cy="616"/>
          </a:xfrm>
        </p:grpSpPr>
        <p:sp>
          <p:nvSpPr>
            <p:cNvPr id="98" name="Line 188"/>
            <p:cNvSpPr/>
            <p:nvPr/>
          </p:nvSpPr>
          <p:spPr>
            <a:xfrm flipH="1">
              <a:off x="1991" y="4935"/>
              <a:ext cx="2" cy="366"/>
            </a:xfrm>
            <a:prstGeom prst="line">
              <a:avLst/>
            </a:prstGeom>
            <a:ln w="9525" cap="flat" cmpd="sng">
              <a:solidFill>
                <a:srgbClr val="000000"/>
              </a:solidFill>
              <a:prstDash val="solid"/>
              <a:bevel/>
              <a:headEnd type="none" w="med" len="med"/>
              <a:tailEnd type="triangle" w="sm" len="med"/>
            </a:ln>
          </p:spPr>
        </p:sp>
        <p:sp>
          <p:nvSpPr>
            <p:cNvPr id="99" name="Oval 192"/>
            <p:cNvSpPr>
              <a:spLocks noChangeAspect="1"/>
            </p:cNvSpPr>
            <p:nvPr/>
          </p:nvSpPr>
          <p:spPr>
            <a:xfrm>
              <a:off x="1848" y="4685"/>
              <a:ext cx="267" cy="250"/>
            </a:xfrm>
            <a:prstGeom prst="ellipse">
              <a:avLst/>
            </a:prstGeom>
            <a:noFill/>
            <a:ln w="9525" cap="flat" cmpd="sng">
              <a:solidFill>
                <a:schemeClr val="tx1"/>
              </a:solidFill>
              <a:prstDash val="solid"/>
              <a:bevel/>
              <a:headEnd type="none" w="med" len="med"/>
              <a:tailEnd type="none" w="med" len="med"/>
            </a:ln>
          </p:spPr>
          <p:txBody>
            <a:bodyPr wrap="none" anchor="ctr" anchorCtr="0"/>
            <a:p>
              <a:pPr algn="ctr" latinLnBrk="1"/>
              <a:r>
                <a:rPr lang="en-US" altLang="zh-CN" sz="800" dirty="0">
                  <a:solidFill>
                    <a:srgbClr val="000000"/>
                  </a:solidFill>
                  <a:latin typeface="楷体" panose="02010609060101010101" pitchFamily="49" charset="-122"/>
                  <a:ea typeface="楷体" panose="02010609060101010101" pitchFamily="49" charset="-122"/>
                  <a:sym typeface="楷体" panose="02010609060101010101" pitchFamily="49" charset="-122"/>
                </a:rPr>
                <a:t>21</a:t>
              </a:r>
              <a:endParaRPr lang="en-US" altLang="zh-CN" sz="800"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p:txBody>
        </p:sp>
      </p:grpSp>
      <p:grpSp>
        <p:nvGrpSpPr>
          <p:cNvPr id="102" name="组合 101"/>
          <p:cNvGrpSpPr/>
          <p:nvPr/>
        </p:nvGrpSpPr>
        <p:grpSpPr>
          <a:xfrm>
            <a:off x="5806123" y="2905443"/>
            <a:ext cx="169862" cy="391368"/>
            <a:chOff x="1848" y="4685"/>
            <a:chExt cx="267" cy="616"/>
          </a:xfrm>
        </p:grpSpPr>
        <p:sp>
          <p:nvSpPr>
            <p:cNvPr id="103" name="Line 188"/>
            <p:cNvSpPr/>
            <p:nvPr/>
          </p:nvSpPr>
          <p:spPr>
            <a:xfrm flipH="1">
              <a:off x="1991" y="4935"/>
              <a:ext cx="2" cy="366"/>
            </a:xfrm>
            <a:prstGeom prst="line">
              <a:avLst/>
            </a:prstGeom>
            <a:ln w="9525" cap="flat" cmpd="sng">
              <a:solidFill>
                <a:srgbClr val="000000"/>
              </a:solidFill>
              <a:prstDash val="solid"/>
              <a:bevel/>
              <a:headEnd type="none" w="med" len="med"/>
              <a:tailEnd type="triangle" w="sm" len="med"/>
            </a:ln>
          </p:spPr>
        </p:sp>
        <p:sp>
          <p:nvSpPr>
            <p:cNvPr id="104" name="Oval 192"/>
            <p:cNvSpPr>
              <a:spLocks noChangeAspect="1"/>
            </p:cNvSpPr>
            <p:nvPr/>
          </p:nvSpPr>
          <p:spPr>
            <a:xfrm>
              <a:off x="1848" y="4685"/>
              <a:ext cx="267" cy="250"/>
            </a:xfrm>
            <a:prstGeom prst="ellipse">
              <a:avLst/>
            </a:prstGeom>
            <a:noFill/>
            <a:ln w="9525" cap="flat" cmpd="sng">
              <a:solidFill>
                <a:schemeClr val="tx1"/>
              </a:solidFill>
              <a:prstDash val="solid"/>
              <a:bevel/>
              <a:headEnd type="none" w="med" len="med"/>
              <a:tailEnd type="none" w="med" len="med"/>
            </a:ln>
          </p:spPr>
          <p:txBody>
            <a:bodyPr wrap="none" anchor="ctr" anchorCtr="0"/>
            <a:p>
              <a:pPr algn="ctr" latinLnBrk="1"/>
              <a:r>
                <a:rPr lang="en-US" altLang="zh-CN" sz="800" dirty="0">
                  <a:solidFill>
                    <a:srgbClr val="000000"/>
                  </a:solidFill>
                  <a:latin typeface="楷体" panose="02010609060101010101" pitchFamily="49" charset="-122"/>
                  <a:ea typeface="楷体" panose="02010609060101010101" pitchFamily="49" charset="-122"/>
                  <a:sym typeface="楷体" panose="02010609060101010101" pitchFamily="49" charset="-122"/>
                </a:rPr>
                <a:t>30</a:t>
              </a:r>
              <a:endParaRPr lang="en-US" altLang="zh-CN" sz="800"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p:txBody>
        </p:sp>
      </p:grpSp>
      <p:grpSp>
        <p:nvGrpSpPr>
          <p:cNvPr id="105" name="组合 104"/>
          <p:cNvGrpSpPr/>
          <p:nvPr/>
        </p:nvGrpSpPr>
        <p:grpSpPr>
          <a:xfrm>
            <a:off x="5088255" y="5692140"/>
            <a:ext cx="194310" cy="391160"/>
            <a:chOff x="1848" y="4685"/>
            <a:chExt cx="267" cy="616"/>
          </a:xfrm>
        </p:grpSpPr>
        <p:sp>
          <p:nvSpPr>
            <p:cNvPr id="106" name="Line 188"/>
            <p:cNvSpPr/>
            <p:nvPr/>
          </p:nvSpPr>
          <p:spPr>
            <a:xfrm flipH="1">
              <a:off x="1991" y="4935"/>
              <a:ext cx="2" cy="366"/>
            </a:xfrm>
            <a:prstGeom prst="line">
              <a:avLst/>
            </a:prstGeom>
            <a:ln w="9525" cap="flat" cmpd="sng">
              <a:solidFill>
                <a:srgbClr val="000000"/>
              </a:solidFill>
              <a:prstDash val="solid"/>
              <a:bevel/>
              <a:headEnd type="none" w="med" len="med"/>
              <a:tailEnd type="triangle" w="sm" len="med"/>
            </a:ln>
          </p:spPr>
        </p:sp>
        <p:sp>
          <p:nvSpPr>
            <p:cNvPr id="107" name="Oval 192"/>
            <p:cNvSpPr>
              <a:spLocks noChangeAspect="1"/>
            </p:cNvSpPr>
            <p:nvPr/>
          </p:nvSpPr>
          <p:spPr>
            <a:xfrm>
              <a:off x="1848" y="4685"/>
              <a:ext cx="267" cy="250"/>
            </a:xfrm>
            <a:prstGeom prst="ellipse">
              <a:avLst/>
            </a:prstGeom>
            <a:noFill/>
            <a:ln w="9525" cap="flat" cmpd="sng">
              <a:solidFill>
                <a:schemeClr val="tx1"/>
              </a:solidFill>
              <a:prstDash val="solid"/>
              <a:bevel/>
              <a:headEnd type="none" w="med" len="med"/>
              <a:tailEnd type="none" w="med" len="med"/>
            </a:ln>
          </p:spPr>
          <p:txBody>
            <a:bodyPr wrap="none" anchor="ctr" anchorCtr="0"/>
            <a:p>
              <a:pPr algn="ctr" latinLnBrk="1"/>
              <a:r>
                <a:rPr lang="en-US" altLang="zh-CN" sz="800" dirty="0">
                  <a:solidFill>
                    <a:srgbClr val="000000"/>
                  </a:solidFill>
                  <a:latin typeface="楷体" panose="02010609060101010101" pitchFamily="49" charset="-122"/>
                  <a:ea typeface="楷体" panose="02010609060101010101" pitchFamily="49" charset="-122"/>
                  <a:sym typeface="楷体" panose="02010609060101010101" pitchFamily="49" charset="-122"/>
                </a:rPr>
                <a:t>29</a:t>
              </a:r>
              <a:endParaRPr lang="en-US" altLang="zh-CN" sz="800"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p:txBody>
        </p:sp>
      </p:grpSp>
      <p:pic>
        <p:nvPicPr>
          <p:cNvPr id="116" name="图片 115"/>
          <p:cNvPicPr>
            <a:picLocks noChangeAspect="1"/>
          </p:cNvPicPr>
          <p:nvPr/>
        </p:nvPicPr>
        <p:blipFill>
          <a:blip r:embed="rId6"/>
          <a:stretch>
            <a:fillRect/>
          </a:stretch>
        </p:blipFill>
        <p:spPr>
          <a:xfrm>
            <a:off x="453390" y="1700530"/>
            <a:ext cx="652145" cy="854710"/>
          </a:xfrm>
          <a:prstGeom prst="rect">
            <a:avLst/>
          </a:prstGeom>
        </p:spPr>
      </p:pic>
      <p:pic>
        <p:nvPicPr>
          <p:cNvPr id="117" name="图片 116"/>
          <p:cNvPicPr>
            <a:picLocks noChangeAspect="1"/>
          </p:cNvPicPr>
          <p:nvPr/>
        </p:nvPicPr>
        <p:blipFill>
          <a:blip r:embed="rId7">
            <a:clrChange>
              <a:clrFrom>
                <a:srgbClr val="FFFFFF">
                  <a:alpha val="100000"/>
                </a:srgbClr>
              </a:clrFrom>
              <a:clrTo>
                <a:srgbClr val="FFFFFF">
                  <a:alpha val="100000"/>
                  <a:alpha val="0"/>
                </a:srgbClr>
              </a:clrTo>
            </a:clrChange>
          </a:blip>
          <a:stretch>
            <a:fillRect/>
          </a:stretch>
        </p:blipFill>
        <p:spPr>
          <a:xfrm>
            <a:off x="1741805" y="1666875"/>
            <a:ext cx="535305" cy="743585"/>
          </a:xfrm>
          <a:prstGeom prst="rect">
            <a:avLst/>
          </a:prstGeom>
        </p:spPr>
      </p:pic>
      <p:pic>
        <p:nvPicPr>
          <p:cNvPr id="137" name="图片 136"/>
          <p:cNvPicPr>
            <a:picLocks noChangeAspect="1"/>
          </p:cNvPicPr>
          <p:nvPr/>
        </p:nvPicPr>
        <p:blipFill>
          <a:blip r:embed="rId8">
            <a:clrChange>
              <a:clrFrom>
                <a:srgbClr val="FFFFFF">
                  <a:alpha val="100000"/>
                </a:srgbClr>
              </a:clrFrom>
              <a:clrTo>
                <a:srgbClr val="FFFFFF">
                  <a:alpha val="100000"/>
                  <a:alpha val="0"/>
                </a:srgbClr>
              </a:clrTo>
            </a:clrChange>
          </a:blip>
          <a:stretch>
            <a:fillRect/>
          </a:stretch>
        </p:blipFill>
        <p:spPr>
          <a:xfrm>
            <a:off x="3505835" y="5517515"/>
            <a:ext cx="1094740" cy="773430"/>
          </a:xfrm>
          <a:prstGeom prst="rect">
            <a:avLst/>
          </a:prstGeom>
        </p:spPr>
      </p:pic>
      <p:pic>
        <p:nvPicPr>
          <p:cNvPr id="138" name="图片 137"/>
          <p:cNvPicPr>
            <a:picLocks noChangeAspect="1"/>
          </p:cNvPicPr>
          <p:nvPr/>
        </p:nvPicPr>
        <p:blipFill>
          <a:blip r:embed="rId9">
            <a:clrChange>
              <a:clrFrom>
                <a:srgbClr val="FFFFFF">
                  <a:alpha val="100000"/>
                </a:srgbClr>
              </a:clrFrom>
              <a:clrTo>
                <a:srgbClr val="FFFFFF">
                  <a:alpha val="100000"/>
                  <a:alpha val="0"/>
                </a:srgbClr>
              </a:clrTo>
            </a:clrChange>
          </a:blip>
          <a:stretch>
            <a:fillRect/>
          </a:stretch>
        </p:blipFill>
        <p:spPr>
          <a:xfrm>
            <a:off x="747395" y="5373370"/>
            <a:ext cx="1347470" cy="953135"/>
          </a:xfrm>
          <a:prstGeom prst="rect">
            <a:avLst/>
          </a:prstGeom>
        </p:spPr>
      </p:pic>
      <p:pic>
        <p:nvPicPr>
          <p:cNvPr id="139" name="图片 138"/>
          <p:cNvPicPr>
            <a:picLocks noChangeAspect="1"/>
          </p:cNvPicPr>
          <p:nvPr/>
        </p:nvPicPr>
        <p:blipFill>
          <a:blip r:embed="rId10">
            <a:clrChange>
              <a:clrFrom>
                <a:srgbClr val="FFFFFF">
                  <a:alpha val="100000"/>
                </a:srgbClr>
              </a:clrFrom>
              <a:clrTo>
                <a:srgbClr val="FFFFFF">
                  <a:alpha val="100000"/>
                  <a:alpha val="0"/>
                </a:srgbClr>
              </a:clrTo>
            </a:clrChange>
          </a:blip>
          <a:stretch>
            <a:fillRect/>
          </a:stretch>
        </p:blipFill>
        <p:spPr>
          <a:xfrm>
            <a:off x="436245" y="2905760"/>
            <a:ext cx="1186180" cy="678815"/>
          </a:xfrm>
          <a:prstGeom prst="rect">
            <a:avLst/>
          </a:prstGeom>
        </p:spPr>
      </p:pic>
      <p:pic>
        <p:nvPicPr>
          <p:cNvPr id="140" name="图片 139"/>
          <p:cNvPicPr>
            <a:picLocks noChangeAspect="1"/>
          </p:cNvPicPr>
          <p:nvPr/>
        </p:nvPicPr>
        <p:blipFill>
          <a:blip r:embed="rId11">
            <a:clrChange>
              <a:clrFrom>
                <a:srgbClr val="FFFFFF">
                  <a:alpha val="100000"/>
                </a:srgbClr>
              </a:clrFrom>
              <a:clrTo>
                <a:srgbClr val="FFFFFF">
                  <a:alpha val="100000"/>
                  <a:alpha val="0"/>
                </a:srgbClr>
              </a:clrTo>
            </a:clrChange>
          </a:blip>
          <a:stretch>
            <a:fillRect/>
          </a:stretch>
        </p:blipFill>
        <p:spPr>
          <a:xfrm>
            <a:off x="772160" y="5085080"/>
            <a:ext cx="782955" cy="506095"/>
          </a:xfrm>
          <a:prstGeom prst="rect">
            <a:avLst/>
          </a:prstGeom>
        </p:spPr>
      </p:pic>
      <p:pic>
        <p:nvPicPr>
          <p:cNvPr id="142" name="图片 141"/>
          <p:cNvPicPr>
            <a:picLocks noChangeAspect="1"/>
          </p:cNvPicPr>
          <p:nvPr/>
        </p:nvPicPr>
        <p:blipFill>
          <a:blip r:embed="rId12">
            <a:clrChange>
              <a:clrFrom>
                <a:srgbClr val="FFFFFF">
                  <a:alpha val="100000"/>
                </a:srgbClr>
              </a:clrFrom>
              <a:clrTo>
                <a:srgbClr val="FFFFFF">
                  <a:alpha val="100000"/>
                  <a:alpha val="0"/>
                </a:srgbClr>
              </a:clrTo>
            </a:clrChange>
          </a:blip>
          <a:stretch>
            <a:fillRect/>
          </a:stretch>
        </p:blipFill>
        <p:spPr>
          <a:xfrm>
            <a:off x="407670" y="4940935"/>
            <a:ext cx="504190" cy="307340"/>
          </a:xfrm>
          <a:prstGeom prst="rect">
            <a:avLst/>
          </a:prstGeom>
        </p:spPr>
      </p:pic>
      <p:pic>
        <p:nvPicPr>
          <p:cNvPr id="143" name="图片 142"/>
          <p:cNvPicPr>
            <a:picLocks noChangeAspect="1"/>
          </p:cNvPicPr>
          <p:nvPr/>
        </p:nvPicPr>
        <p:blipFill>
          <a:blip r:embed="rId13">
            <a:clrChange>
              <a:clrFrom>
                <a:srgbClr val="FFFFFF">
                  <a:alpha val="100000"/>
                </a:srgbClr>
              </a:clrFrom>
              <a:clrTo>
                <a:srgbClr val="FFFFFF">
                  <a:alpha val="100000"/>
                  <a:alpha val="0"/>
                </a:srgbClr>
              </a:clrTo>
            </a:clrChange>
          </a:blip>
          <a:stretch>
            <a:fillRect/>
          </a:stretch>
        </p:blipFill>
        <p:spPr>
          <a:xfrm>
            <a:off x="667385" y="3860800"/>
            <a:ext cx="850900" cy="531495"/>
          </a:xfrm>
          <a:prstGeom prst="rect">
            <a:avLst/>
          </a:prstGeom>
        </p:spPr>
      </p:pic>
      <p:pic>
        <p:nvPicPr>
          <p:cNvPr id="144" name="图片 143"/>
          <p:cNvPicPr>
            <a:picLocks noChangeAspect="1"/>
          </p:cNvPicPr>
          <p:nvPr/>
        </p:nvPicPr>
        <p:blipFill>
          <a:blip r:embed="rId14">
            <a:clrChange>
              <a:clrFrom>
                <a:srgbClr val="FFFFFF">
                  <a:alpha val="100000"/>
                </a:srgbClr>
              </a:clrFrom>
              <a:clrTo>
                <a:srgbClr val="FFFFFF">
                  <a:alpha val="100000"/>
                  <a:alpha val="0"/>
                </a:srgbClr>
              </a:clrTo>
            </a:clrChange>
          </a:blip>
          <a:stretch>
            <a:fillRect/>
          </a:stretch>
        </p:blipFill>
        <p:spPr>
          <a:xfrm>
            <a:off x="1948180" y="3900805"/>
            <a:ext cx="495935" cy="607695"/>
          </a:xfrm>
          <a:prstGeom prst="rect">
            <a:avLst/>
          </a:prstGeom>
        </p:spPr>
      </p:pic>
      <p:pic>
        <p:nvPicPr>
          <p:cNvPr id="148" name="图片 147"/>
          <p:cNvPicPr>
            <a:picLocks noChangeAspect="1"/>
          </p:cNvPicPr>
          <p:nvPr/>
        </p:nvPicPr>
        <p:blipFill>
          <a:blip r:embed="rId15">
            <a:clrChange>
              <a:clrFrom>
                <a:srgbClr val="FFFFFF">
                  <a:alpha val="100000"/>
                </a:srgbClr>
              </a:clrFrom>
              <a:clrTo>
                <a:srgbClr val="FFFFFF">
                  <a:alpha val="100000"/>
                  <a:alpha val="0"/>
                </a:srgbClr>
              </a:clrTo>
            </a:clrChange>
          </a:blip>
          <a:stretch>
            <a:fillRect/>
          </a:stretch>
        </p:blipFill>
        <p:spPr>
          <a:xfrm>
            <a:off x="2310765" y="3079115"/>
            <a:ext cx="700405" cy="505460"/>
          </a:xfrm>
          <a:prstGeom prst="rect">
            <a:avLst/>
          </a:prstGeom>
        </p:spPr>
      </p:pic>
      <p:pic>
        <p:nvPicPr>
          <p:cNvPr id="150" name="图片 149"/>
          <p:cNvPicPr>
            <a:picLocks noChangeAspect="1"/>
          </p:cNvPicPr>
          <p:nvPr/>
        </p:nvPicPr>
        <p:blipFill>
          <a:blip r:embed="rId16">
            <a:clrChange>
              <a:clrFrom>
                <a:srgbClr val="FFFFFF">
                  <a:alpha val="100000"/>
                </a:srgbClr>
              </a:clrFrom>
              <a:clrTo>
                <a:srgbClr val="FFFFFF">
                  <a:alpha val="100000"/>
                  <a:alpha val="0"/>
                </a:srgbClr>
              </a:clrTo>
            </a:clrChange>
          </a:blip>
          <a:stretch>
            <a:fillRect/>
          </a:stretch>
        </p:blipFill>
        <p:spPr>
          <a:xfrm>
            <a:off x="1644015" y="2697480"/>
            <a:ext cx="779780" cy="803910"/>
          </a:xfrm>
          <a:prstGeom prst="rect">
            <a:avLst/>
          </a:prstGeom>
        </p:spPr>
      </p:pic>
      <p:grpSp>
        <p:nvGrpSpPr>
          <p:cNvPr id="22" name="组合 21"/>
          <p:cNvGrpSpPr/>
          <p:nvPr/>
        </p:nvGrpSpPr>
        <p:grpSpPr>
          <a:xfrm>
            <a:off x="644843" y="1249363"/>
            <a:ext cx="169862" cy="501967"/>
            <a:chOff x="1848" y="4685"/>
            <a:chExt cx="267" cy="790"/>
          </a:xfrm>
        </p:grpSpPr>
        <p:sp>
          <p:nvSpPr>
            <p:cNvPr id="19" name="Line 188"/>
            <p:cNvSpPr/>
            <p:nvPr/>
          </p:nvSpPr>
          <p:spPr>
            <a:xfrm flipH="1">
              <a:off x="1963" y="4935"/>
              <a:ext cx="30" cy="540"/>
            </a:xfrm>
            <a:prstGeom prst="line">
              <a:avLst/>
            </a:prstGeom>
            <a:ln w="9525" cap="flat" cmpd="sng">
              <a:solidFill>
                <a:srgbClr val="000000"/>
              </a:solidFill>
              <a:prstDash val="solid"/>
              <a:bevel/>
              <a:headEnd type="none" w="med" len="med"/>
              <a:tailEnd type="triangle" w="sm" len="med"/>
            </a:ln>
          </p:spPr>
        </p:sp>
        <p:sp>
          <p:nvSpPr>
            <p:cNvPr id="20" name="Oval 192"/>
            <p:cNvSpPr>
              <a:spLocks noChangeAspect="1"/>
            </p:cNvSpPr>
            <p:nvPr/>
          </p:nvSpPr>
          <p:spPr>
            <a:xfrm>
              <a:off x="1848" y="4685"/>
              <a:ext cx="267" cy="250"/>
            </a:xfrm>
            <a:prstGeom prst="ellipse">
              <a:avLst/>
            </a:prstGeom>
            <a:noFill/>
            <a:ln w="9525" cap="flat" cmpd="sng">
              <a:solidFill>
                <a:schemeClr val="tx1"/>
              </a:solidFill>
              <a:prstDash val="solid"/>
              <a:bevel/>
              <a:headEnd type="none" w="med" len="med"/>
              <a:tailEnd type="none" w="med" len="med"/>
            </a:ln>
          </p:spPr>
          <p:txBody>
            <a:bodyPr wrap="none" anchor="ctr" anchorCtr="0"/>
            <a:p>
              <a:pPr algn="ctr" latinLnBrk="1"/>
              <a:r>
                <a:rPr lang="en-US" altLang="zh-CN" sz="800" dirty="0">
                  <a:solidFill>
                    <a:srgbClr val="000000"/>
                  </a:solidFill>
                  <a:latin typeface="楷体" panose="02010609060101010101" pitchFamily="49" charset="-122"/>
                  <a:ea typeface="楷体" panose="02010609060101010101" pitchFamily="49" charset="-122"/>
                  <a:sym typeface="楷体" panose="02010609060101010101" pitchFamily="49" charset="-122"/>
                </a:rPr>
                <a:t>1</a:t>
              </a:r>
              <a:endParaRPr lang="en-US" altLang="zh-CN" sz="800"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p:txBody>
        </p:sp>
      </p:grpSp>
      <p:pic>
        <p:nvPicPr>
          <p:cNvPr id="152" name="图片 151"/>
          <p:cNvPicPr>
            <a:picLocks noChangeAspect="1"/>
          </p:cNvPicPr>
          <p:nvPr/>
        </p:nvPicPr>
        <p:blipFill>
          <a:blip r:embed="rId17">
            <a:clrChange>
              <a:clrFrom>
                <a:srgbClr val="FFFFFF">
                  <a:alpha val="100000"/>
                </a:srgbClr>
              </a:clrFrom>
              <a:clrTo>
                <a:srgbClr val="FFFFFF">
                  <a:alpha val="100000"/>
                  <a:alpha val="0"/>
                </a:srgbClr>
              </a:clrTo>
            </a:clrChange>
          </a:blip>
          <a:stretch>
            <a:fillRect/>
          </a:stretch>
        </p:blipFill>
        <p:spPr>
          <a:xfrm>
            <a:off x="5160010" y="3079115"/>
            <a:ext cx="854075" cy="577215"/>
          </a:xfrm>
          <a:prstGeom prst="rect">
            <a:avLst/>
          </a:prstGeom>
        </p:spPr>
      </p:pic>
      <p:pic>
        <p:nvPicPr>
          <p:cNvPr id="154" name="图片 153"/>
          <p:cNvPicPr>
            <a:picLocks noChangeAspect="1"/>
          </p:cNvPicPr>
          <p:nvPr/>
        </p:nvPicPr>
        <p:blipFill>
          <a:blip r:embed="rId18">
            <a:clrChange>
              <a:clrFrom>
                <a:srgbClr val="FFFFFF">
                  <a:alpha val="100000"/>
                </a:srgbClr>
              </a:clrFrom>
              <a:clrTo>
                <a:srgbClr val="FFFFFF">
                  <a:alpha val="100000"/>
                  <a:alpha val="0"/>
                </a:srgbClr>
              </a:clrTo>
            </a:clrChange>
          </a:blip>
          <a:stretch>
            <a:fillRect/>
          </a:stretch>
        </p:blipFill>
        <p:spPr>
          <a:xfrm>
            <a:off x="6168390" y="4734560"/>
            <a:ext cx="570230" cy="448945"/>
          </a:xfrm>
          <a:prstGeom prst="rect">
            <a:avLst/>
          </a:prstGeom>
        </p:spPr>
      </p:pic>
      <p:pic>
        <p:nvPicPr>
          <p:cNvPr id="155" name="图片 154"/>
          <p:cNvPicPr>
            <a:picLocks noChangeAspect="1"/>
          </p:cNvPicPr>
          <p:nvPr/>
        </p:nvPicPr>
        <p:blipFill>
          <a:blip r:embed="rId19">
            <a:clrChange>
              <a:clrFrom>
                <a:srgbClr val="FFFFFF">
                  <a:alpha val="100000"/>
                </a:srgbClr>
              </a:clrFrom>
              <a:clrTo>
                <a:srgbClr val="FFFFFF">
                  <a:alpha val="100000"/>
                  <a:alpha val="0"/>
                </a:srgbClr>
              </a:clrTo>
            </a:clrChange>
          </a:blip>
          <a:stretch>
            <a:fillRect/>
          </a:stretch>
        </p:blipFill>
        <p:spPr>
          <a:xfrm>
            <a:off x="5473065" y="5517515"/>
            <a:ext cx="695325" cy="563245"/>
          </a:xfrm>
          <a:prstGeom prst="rect">
            <a:avLst/>
          </a:prstGeom>
        </p:spPr>
      </p:pic>
      <p:pic>
        <p:nvPicPr>
          <p:cNvPr id="156" name="图片 155"/>
          <p:cNvPicPr>
            <a:picLocks noChangeAspect="1"/>
          </p:cNvPicPr>
          <p:nvPr/>
        </p:nvPicPr>
        <p:blipFill>
          <a:blip r:embed="rId20">
            <a:clrChange>
              <a:clrFrom>
                <a:srgbClr val="FFFFFF">
                  <a:alpha val="100000"/>
                </a:srgbClr>
              </a:clrFrom>
              <a:clrTo>
                <a:srgbClr val="FFFFFF">
                  <a:alpha val="100000"/>
                  <a:alpha val="0"/>
                </a:srgbClr>
              </a:clrTo>
            </a:clrChange>
          </a:blip>
          <a:stretch>
            <a:fillRect/>
          </a:stretch>
        </p:blipFill>
        <p:spPr>
          <a:xfrm>
            <a:off x="1991995" y="5949315"/>
            <a:ext cx="476885" cy="416560"/>
          </a:xfrm>
          <a:prstGeom prst="rect">
            <a:avLst/>
          </a:prstGeom>
        </p:spPr>
      </p:pic>
      <p:pic>
        <p:nvPicPr>
          <p:cNvPr id="158" name="图片 157"/>
          <p:cNvPicPr>
            <a:picLocks noChangeAspect="1"/>
          </p:cNvPicPr>
          <p:nvPr/>
        </p:nvPicPr>
        <p:blipFill>
          <a:blip r:embed="rId21">
            <a:clrChange>
              <a:clrFrom>
                <a:srgbClr val="FFFFFF">
                  <a:alpha val="100000"/>
                </a:srgbClr>
              </a:clrFrom>
              <a:clrTo>
                <a:srgbClr val="FFFFFF">
                  <a:alpha val="100000"/>
                  <a:alpha val="0"/>
                </a:srgbClr>
              </a:clrTo>
            </a:clrChange>
          </a:blip>
          <a:stretch>
            <a:fillRect/>
          </a:stretch>
        </p:blipFill>
        <p:spPr>
          <a:xfrm>
            <a:off x="5015865" y="5814695"/>
            <a:ext cx="524510" cy="443230"/>
          </a:xfrm>
          <a:prstGeom prst="rect">
            <a:avLst/>
          </a:prstGeom>
        </p:spPr>
      </p:pic>
      <p:grpSp>
        <p:nvGrpSpPr>
          <p:cNvPr id="159" name="组合 158"/>
          <p:cNvGrpSpPr/>
          <p:nvPr/>
        </p:nvGrpSpPr>
        <p:grpSpPr>
          <a:xfrm>
            <a:off x="4241483" y="1322388"/>
            <a:ext cx="169862" cy="391368"/>
            <a:chOff x="1848" y="4685"/>
            <a:chExt cx="267" cy="616"/>
          </a:xfrm>
        </p:grpSpPr>
        <p:sp>
          <p:nvSpPr>
            <p:cNvPr id="160" name="Line 188"/>
            <p:cNvSpPr/>
            <p:nvPr/>
          </p:nvSpPr>
          <p:spPr>
            <a:xfrm flipH="1">
              <a:off x="1991" y="4935"/>
              <a:ext cx="2" cy="366"/>
            </a:xfrm>
            <a:prstGeom prst="line">
              <a:avLst/>
            </a:prstGeom>
            <a:ln w="9525" cap="flat" cmpd="sng">
              <a:solidFill>
                <a:srgbClr val="000000"/>
              </a:solidFill>
              <a:prstDash val="solid"/>
              <a:bevel/>
              <a:headEnd type="none" w="med" len="med"/>
              <a:tailEnd type="triangle" w="sm" len="med"/>
            </a:ln>
          </p:spPr>
        </p:sp>
        <p:sp>
          <p:nvSpPr>
            <p:cNvPr id="161" name="Oval 192"/>
            <p:cNvSpPr>
              <a:spLocks noChangeAspect="1"/>
            </p:cNvSpPr>
            <p:nvPr/>
          </p:nvSpPr>
          <p:spPr>
            <a:xfrm>
              <a:off x="1848" y="4685"/>
              <a:ext cx="267" cy="250"/>
            </a:xfrm>
            <a:prstGeom prst="ellipse">
              <a:avLst/>
            </a:prstGeom>
            <a:noFill/>
            <a:ln w="9525" cap="flat" cmpd="sng">
              <a:solidFill>
                <a:schemeClr val="tx1"/>
              </a:solidFill>
              <a:prstDash val="solid"/>
              <a:bevel/>
              <a:headEnd type="none" w="med" len="med"/>
              <a:tailEnd type="none" w="med" len="med"/>
            </a:ln>
          </p:spPr>
          <p:txBody>
            <a:bodyPr wrap="none" anchor="ctr" anchorCtr="0"/>
            <a:p>
              <a:pPr algn="ctr" latinLnBrk="1"/>
              <a:r>
                <a:rPr lang="en-US" altLang="zh-CN" sz="800" dirty="0">
                  <a:solidFill>
                    <a:srgbClr val="000000"/>
                  </a:solidFill>
                  <a:latin typeface="楷体" panose="02010609060101010101" pitchFamily="49" charset="-122"/>
                  <a:ea typeface="楷体" panose="02010609060101010101" pitchFamily="49" charset="-122"/>
                  <a:sym typeface="楷体" panose="02010609060101010101" pitchFamily="49" charset="-122"/>
                </a:rPr>
                <a:t>6</a:t>
              </a:r>
              <a:endParaRPr lang="en-US" altLang="zh-CN" sz="800"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p:txBody>
        </p:sp>
      </p:grpSp>
      <p:grpSp>
        <p:nvGrpSpPr>
          <p:cNvPr id="162" name="组合 161"/>
          <p:cNvGrpSpPr/>
          <p:nvPr/>
        </p:nvGrpSpPr>
        <p:grpSpPr>
          <a:xfrm>
            <a:off x="5015548" y="1275398"/>
            <a:ext cx="169862" cy="391368"/>
            <a:chOff x="1848" y="4685"/>
            <a:chExt cx="267" cy="616"/>
          </a:xfrm>
        </p:grpSpPr>
        <p:sp>
          <p:nvSpPr>
            <p:cNvPr id="163" name="Line 188"/>
            <p:cNvSpPr/>
            <p:nvPr/>
          </p:nvSpPr>
          <p:spPr>
            <a:xfrm flipH="1">
              <a:off x="1991" y="4935"/>
              <a:ext cx="2" cy="366"/>
            </a:xfrm>
            <a:prstGeom prst="line">
              <a:avLst/>
            </a:prstGeom>
            <a:ln w="9525" cap="flat" cmpd="sng">
              <a:solidFill>
                <a:srgbClr val="000000"/>
              </a:solidFill>
              <a:prstDash val="solid"/>
              <a:bevel/>
              <a:headEnd type="none" w="med" len="med"/>
              <a:tailEnd type="triangle" w="sm" len="med"/>
            </a:ln>
          </p:spPr>
        </p:sp>
        <p:sp>
          <p:nvSpPr>
            <p:cNvPr id="164" name="Oval 192"/>
            <p:cNvSpPr>
              <a:spLocks noChangeAspect="1"/>
            </p:cNvSpPr>
            <p:nvPr/>
          </p:nvSpPr>
          <p:spPr>
            <a:xfrm>
              <a:off x="1848" y="4685"/>
              <a:ext cx="267" cy="250"/>
            </a:xfrm>
            <a:prstGeom prst="ellipse">
              <a:avLst/>
            </a:prstGeom>
            <a:noFill/>
            <a:ln w="9525" cap="flat" cmpd="sng">
              <a:solidFill>
                <a:schemeClr val="tx1"/>
              </a:solidFill>
              <a:prstDash val="solid"/>
              <a:bevel/>
              <a:headEnd type="none" w="med" len="med"/>
              <a:tailEnd type="none" w="med" len="med"/>
            </a:ln>
          </p:spPr>
          <p:txBody>
            <a:bodyPr wrap="none" anchor="ctr" anchorCtr="0"/>
            <a:p>
              <a:pPr algn="ctr" latinLnBrk="1"/>
              <a:r>
                <a:rPr lang="en-US" altLang="zh-CN" sz="800" dirty="0">
                  <a:solidFill>
                    <a:srgbClr val="000000"/>
                  </a:solidFill>
                  <a:latin typeface="楷体" panose="02010609060101010101" pitchFamily="49" charset="-122"/>
                  <a:ea typeface="楷体" panose="02010609060101010101" pitchFamily="49" charset="-122"/>
                  <a:sym typeface="楷体" panose="02010609060101010101" pitchFamily="49" charset="-122"/>
                </a:rPr>
                <a:t>7</a:t>
              </a:r>
              <a:endParaRPr lang="en-US" altLang="zh-CN" sz="800"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p:txBody>
        </p:sp>
      </p:grpSp>
      <p:grpSp>
        <p:nvGrpSpPr>
          <p:cNvPr id="165" name="组合 164"/>
          <p:cNvGrpSpPr/>
          <p:nvPr/>
        </p:nvGrpSpPr>
        <p:grpSpPr>
          <a:xfrm>
            <a:off x="717550" y="2708910"/>
            <a:ext cx="194310" cy="391160"/>
            <a:chOff x="1848" y="4685"/>
            <a:chExt cx="267" cy="616"/>
          </a:xfrm>
        </p:grpSpPr>
        <p:sp>
          <p:nvSpPr>
            <p:cNvPr id="166" name="Line 188"/>
            <p:cNvSpPr/>
            <p:nvPr/>
          </p:nvSpPr>
          <p:spPr>
            <a:xfrm flipH="1">
              <a:off x="1991" y="4935"/>
              <a:ext cx="2" cy="366"/>
            </a:xfrm>
            <a:prstGeom prst="line">
              <a:avLst/>
            </a:prstGeom>
            <a:ln w="9525" cap="flat" cmpd="sng">
              <a:solidFill>
                <a:srgbClr val="000000"/>
              </a:solidFill>
              <a:prstDash val="solid"/>
              <a:bevel/>
              <a:headEnd type="none" w="med" len="med"/>
              <a:tailEnd type="triangle" w="sm" len="med"/>
            </a:ln>
          </p:spPr>
        </p:sp>
        <p:sp>
          <p:nvSpPr>
            <p:cNvPr id="167" name="Oval 192"/>
            <p:cNvSpPr>
              <a:spLocks noChangeAspect="1"/>
            </p:cNvSpPr>
            <p:nvPr/>
          </p:nvSpPr>
          <p:spPr>
            <a:xfrm>
              <a:off x="1848" y="4685"/>
              <a:ext cx="267" cy="250"/>
            </a:xfrm>
            <a:prstGeom prst="ellipse">
              <a:avLst/>
            </a:prstGeom>
            <a:noFill/>
            <a:ln w="9525" cap="flat" cmpd="sng">
              <a:solidFill>
                <a:schemeClr val="tx1"/>
              </a:solidFill>
              <a:prstDash val="solid"/>
              <a:bevel/>
              <a:headEnd type="none" w="med" len="med"/>
              <a:tailEnd type="none" w="med" len="med"/>
            </a:ln>
          </p:spPr>
          <p:txBody>
            <a:bodyPr wrap="none" anchor="ctr" anchorCtr="0"/>
            <a:p>
              <a:pPr algn="ctr" latinLnBrk="1"/>
              <a:r>
                <a:rPr lang="en-US" altLang="zh-CN" sz="800" dirty="0">
                  <a:solidFill>
                    <a:srgbClr val="000000"/>
                  </a:solidFill>
                  <a:latin typeface="楷体" panose="02010609060101010101" pitchFamily="49" charset="-122"/>
                  <a:ea typeface="楷体" panose="02010609060101010101" pitchFamily="49" charset="-122"/>
                  <a:sym typeface="楷体" panose="02010609060101010101" pitchFamily="49" charset="-122"/>
                </a:rPr>
                <a:t>12</a:t>
              </a:r>
              <a:endParaRPr lang="en-US" altLang="zh-CN" sz="800"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p:txBody>
        </p:sp>
      </p:grpSp>
      <p:grpSp>
        <p:nvGrpSpPr>
          <p:cNvPr id="168" name="组合 167"/>
          <p:cNvGrpSpPr/>
          <p:nvPr/>
        </p:nvGrpSpPr>
        <p:grpSpPr>
          <a:xfrm>
            <a:off x="1320165" y="3357245"/>
            <a:ext cx="194310" cy="391160"/>
            <a:chOff x="1848" y="4685"/>
            <a:chExt cx="267" cy="616"/>
          </a:xfrm>
        </p:grpSpPr>
        <p:sp>
          <p:nvSpPr>
            <p:cNvPr id="169" name="Line 188"/>
            <p:cNvSpPr/>
            <p:nvPr/>
          </p:nvSpPr>
          <p:spPr>
            <a:xfrm flipH="1">
              <a:off x="1991" y="4935"/>
              <a:ext cx="2" cy="366"/>
            </a:xfrm>
            <a:prstGeom prst="line">
              <a:avLst/>
            </a:prstGeom>
            <a:ln w="9525" cap="flat" cmpd="sng">
              <a:solidFill>
                <a:srgbClr val="000000"/>
              </a:solidFill>
              <a:prstDash val="solid"/>
              <a:bevel/>
              <a:headEnd type="none" w="med" len="med"/>
              <a:tailEnd type="triangle" w="sm" len="med"/>
            </a:ln>
          </p:spPr>
        </p:sp>
        <p:sp>
          <p:nvSpPr>
            <p:cNvPr id="170" name="Oval 192"/>
            <p:cNvSpPr>
              <a:spLocks noChangeAspect="1"/>
            </p:cNvSpPr>
            <p:nvPr/>
          </p:nvSpPr>
          <p:spPr>
            <a:xfrm>
              <a:off x="1848" y="4685"/>
              <a:ext cx="267" cy="250"/>
            </a:xfrm>
            <a:prstGeom prst="ellipse">
              <a:avLst/>
            </a:prstGeom>
            <a:noFill/>
            <a:ln w="9525" cap="flat" cmpd="sng">
              <a:solidFill>
                <a:schemeClr val="tx1"/>
              </a:solidFill>
              <a:prstDash val="solid"/>
              <a:bevel/>
              <a:headEnd type="none" w="med" len="med"/>
              <a:tailEnd type="none" w="med" len="med"/>
            </a:ln>
          </p:spPr>
          <p:txBody>
            <a:bodyPr wrap="none" anchor="ctr" anchorCtr="0"/>
            <a:p>
              <a:pPr algn="ctr" latinLnBrk="1"/>
              <a:r>
                <a:rPr lang="en-US" altLang="zh-CN" sz="800" dirty="0">
                  <a:solidFill>
                    <a:srgbClr val="000000"/>
                  </a:solidFill>
                  <a:latin typeface="楷体" panose="02010609060101010101" pitchFamily="49" charset="-122"/>
                  <a:ea typeface="楷体" panose="02010609060101010101" pitchFamily="49" charset="-122"/>
                  <a:sym typeface="楷体" panose="02010609060101010101" pitchFamily="49" charset="-122"/>
                </a:rPr>
                <a:t>13</a:t>
              </a:r>
              <a:endParaRPr lang="en-US" altLang="zh-CN" sz="800"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p:txBody>
        </p:sp>
      </p:grpSp>
      <p:grpSp>
        <p:nvGrpSpPr>
          <p:cNvPr id="171" name="组合 170"/>
          <p:cNvGrpSpPr/>
          <p:nvPr/>
        </p:nvGrpSpPr>
        <p:grpSpPr>
          <a:xfrm>
            <a:off x="666750" y="3816985"/>
            <a:ext cx="194310" cy="391160"/>
            <a:chOff x="1848" y="4685"/>
            <a:chExt cx="267" cy="616"/>
          </a:xfrm>
        </p:grpSpPr>
        <p:sp>
          <p:nvSpPr>
            <p:cNvPr id="172" name="Line 188"/>
            <p:cNvSpPr/>
            <p:nvPr/>
          </p:nvSpPr>
          <p:spPr>
            <a:xfrm flipH="1">
              <a:off x="1991" y="4935"/>
              <a:ext cx="2" cy="366"/>
            </a:xfrm>
            <a:prstGeom prst="line">
              <a:avLst/>
            </a:prstGeom>
            <a:ln w="9525" cap="flat" cmpd="sng">
              <a:solidFill>
                <a:srgbClr val="000000"/>
              </a:solidFill>
              <a:prstDash val="solid"/>
              <a:bevel/>
              <a:headEnd type="none" w="med" len="med"/>
              <a:tailEnd type="triangle" w="sm" len="med"/>
            </a:ln>
          </p:spPr>
        </p:sp>
        <p:sp>
          <p:nvSpPr>
            <p:cNvPr id="173" name="Oval 192"/>
            <p:cNvSpPr>
              <a:spLocks noChangeAspect="1"/>
            </p:cNvSpPr>
            <p:nvPr/>
          </p:nvSpPr>
          <p:spPr>
            <a:xfrm>
              <a:off x="1848" y="4685"/>
              <a:ext cx="267" cy="250"/>
            </a:xfrm>
            <a:prstGeom prst="ellipse">
              <a:avLst/>
            </a:prstGeom>
            <a:noFill/>
            <a:ln w="9525" cap="flat" cmpd="sng">
              <a:solidFill>
                <a:schemeClr val="tx1"/>
              </a:solidFill>
              <a:prstDash val="solid"/>
              <a:bevel/>
              <a:headEnd type="none" w="med" len="med"/>
              <a:tailEnd type="none" w="med" len="med"/>
            </a:ln>
          </p:spPr>
          <p:txBody>
            <a:bodyPr wrap="none" anchor="ctr" anchorCtr="0"/>
            <a:p>
              <a:pPr algn="ctr" latinLnBrk="1"/>
              <a:r>
                <a:rPr lang="en-US" altLang="zh-CN" sz="800" dirty="0">
                  <a:solidFill>
                    <a:srgbClr val="000000"/>
                  </a:solidFill>
                  <a:latin typeface="楷体" panose="02010609060101010101" pitchFamily="49" charset="-122"/>
                  <a:ea typeface="楷体" panose="02010609060101010101" pitchFamily="49" charset="-122"/>
                  <a:sym typeface="楷体" panose="02010609060101010101" pitchFamily="49" charset="-122"/>
                </a:rPr>
                <a:t>14</a:t>
              </a:r>
              <a:endParaRPr lang="en-US" altLang="zh-CN" sz="800"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p:txBody>
        </p:sp>
      </p:grpSp>
      <p:grpSp>
        <p:nvGrpSpPr>
          <p:cNvPr id="174" name="组合 173"/>
          <p:cNvGrpSpPr/>
          <p:nvPr/>
        </p:nvGrpSpPr>
        <p:grpSpPr>
          <a:xfrm>
            <a:off x="453073" y="4695508"/>
            <a:ext cx="169862" cy="391368"/>
            <a:chOff x="1848" y="4685"/>
            <a:chExt cx="267" cy="616"/>
          </a:xfrm>
        </p:grpSpPr>
        <p:sp>
          <p:nvSpPr>
            <p:cNvPr id="175" name="Line 188"/>
            <p:cNvSpPr/>
            <p:nvPr/>
          </p:nvSpPr>
          <p:spPr>
            <a:xfrm flipH="1">
              <a:off x="1991" y="4935"/>
              <a:ext cx="2" cy="366"/>
            </a:xfrm>
            <a:prstGeom prst="line">
              <a:avLst/>
            </a:prstGeom>
            <a:ln w="9525" cap="flat" cmpd="sng">
              <a:solidFill>
                <a:srgbClr val="000000"/>
              </a:solidFill>
              <a:prstDash val="solid"/>
              <a:bevel/>
              <a:headEnd type="none" w="med" len="med"/>
              <a:tailEnd type="triangle" w="sm" len="med"/>
            </a:ln>
          </p:spPr>
        </p:sp>
        <p:sp>
          <p:nvSpPr>
            <p:cNvPr id="176" name="Oval 192"/>
            <p:cNvSpPr>
              <a:spLocks noChangeAspect="1"/>
            </p:cNvSpPr>
            <p:nvPr/>
          </p:nvSpPr>
          <p:spPr>
            <a:xfrm>
              <a:off x="1848" y="4685"/>
              <a:ext cx="267" cy="250"/>
            </a:xfrm>
            <a:prstGeom prst="ellipse">
              <a:avLst/>
            </a:prstGeom>
            <a:noFill/>
            <a:ln w="9525" cap="flat" cmpd="sng">
              <a:solidFill>
                <a:schemeClr val="tx1"/>
              </a:solidFill>
              <a:prstDash val="solid"/>
              <a:bevel/>
              <a:headEnd type="none" w="med" len="med"/>
              <a:tailEnd type="none" w="med" len="med"/>
            </a:ln>
          </p:spPr>
          <p:txBody>
            <a:bodyPr wrap="none" anchor="ctr" anchorCtr="0"/>
            <a:p>
              <a:pPr algn="ctr" latinLnBrk="1"/>
              <a:r>
                <a:rPr lang="en-US" altLang="zh-CN" sz="800" dirty="0">
                  <a:solidFill>
                    <a:srgbClr val="000000"/>
                  </a:solidFill>
                  <a:latin typeface="楷体" panose="02010609060101010101" pitchFamily="49" charset="-122"/>
                  <a:ea typeface="楷体" panose="02010609060101010101" pitchFamily="49" charset="-122"/>
                  <a:sym typeface="楷体" panose="02010609060101010101" pitchFamily="49" charset="-122"/>
                </a:rPr>
                <a:t>16</a:t>
              </a:r>
              <a:endParaRPr lang="en-US" altLang="zh-CN" sz="800"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p:txBody>
        </p:sp>
      </p:grpSp>
      <p:grpSp>
        <p:nvGrpSpPr>
          <p:cNvPr id="177" name="组合 176"/>
          <p:cNvGrpSpPr/>
          <p:nvPr/>
        </p:nvGrpSpPr>
        <p:grpSpPr>
          <a:xfrm>
            <a:off x="1847533" y="5228908"/>
            <a:ext cx="169862" cy="391368"/>
            <a:chOff x="1848" y="4685"/>
            <a:chExt cx="267" cy="616"/>
          </a:xfrm>
        </p:grpSpPr>
        <p:sp>
          <p:nvSpPr>
            <p:cNvPr id="178" name="Line 188"/>
            <p:cNvSpPr/>
            <p:nvPr/>
          </p:nvSpPr>
          <p:spPr>
            <a:xfrm flipH="1">
              <a:off x="1991" y="4935"/>
              <a:ext cx="2" cy="366"/>
            </a:xfrm>
            <a:prstGeom prst="line">
              <a:avLst/>
            </a:prstGeom>
            <a:ln w="9525" cap="flat" cmpd="sng">
              <a:solidFill>
                <a:srgbClr val="000000"/>
              </a:solidFill>
              <a:prstDash val="solid"/>
              <a:bevel/>
              <a:headEnd type="none" w="med" len="med"/>
              <a:tailEnd type="triangle" w="sm" len="med"/>
            </a:ln>
          </p:spPr>
        </p:sp>
        <p:sp>
          <p:nvSpPr>
            <p:cNvPr id="179" name="Oval 192"/>
            <p:cNvSpPr>
              <a:spLocks noChangeAspect="1"/>
            </p:cNvSpPr>
            <p:nvPr/>
          </p:nvSpPr>
          <p:spPr>
            <a:xfrm>
              <a:off x="1848" y="4685"/>
              <a:ext cx="267" cy="250"/>
            </a:xfrm>
            <a:prstGeom prst="ellipse">
              <a:avLst/>
            </a:prstGeom>
            <a:noFill/>
            <a:ln w="9525" cap="flat" cmpd="sng">
              <a:solidFill>
                <a:schemeClr val="tx1"/>
              </a:solidFill>
              <a:prstDash val="solid"/>
              <a:bevel/>
              <a:headEnd type="none" w="med" len="med"/>
              <a:tailEnd type="none" w="med" len="med"/>
            </a:ln>
          </p:spPr>
          <p:txBody>
            <a:bodyPr wrap="none" anchor="ctr" anchorCtr="0"/>
            <a:p>
              <a:pPr algn="ctr" latinLnBrk="1"/>
              <a:r>
                <a:rPr lang="en-US" altLang="zh-CN" sz="800" dirty="0">
                  <a:solidFill>
                    <a:srgbClr val="000000"/>
                  </a:solidFill>
                  <a:latin typeface="楷体" panose="02010609060101010101" pitchFamily="49" charset="-122"/>
                  <a:ea typeface="楷体" panose="02010609060101010101" pitchFamily="49" charset="-122"/>
                  <a:sym typeface="楷体" panose="02010609060101010101" pitchFamily="49" charset="-122"/>
                </a:rPr>
                <a:t>19</a:t>
              </a:r>
              <a:endParaRPr lang="en-US" altLang="zh-CN" sz="800"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p:txBody>
        </p:sp>
      </p:grpSp>
      <p:grpSp>
        <p:nvGrpSpPr>
          <p:cNvPr id="180" name="组合 179"/>
          <p:cNvGrpSpPr/>
          <p:nvPr/>
        </p:nvGrpSpPr>
        <p:grpSpPr>
          <a:xfrm>
            <a:off x="5645785" y="5372735"/>
            <a:ext cx="194310" cy="391160"/>
            <a:chOff x="1848" y="4685"/>
            <a:chExt cx="267" cy="616"/>
          </a:xfrm>
        </p:grpSpPr>
        <p:sp>
          <p:nvSpPr>
            <p:cNvPr id="181" name="Line 188"/>
            <p:cNvSpPr/>
            <p:nvPr/>
          </p:nvSpPr>
          <p:spPr>
            <a:xfrm flipH="1">
              <a:off x="1991" y="4935"/>
              <a:ext cx="2" cy="366"/>
            </a:xfrm>
            <a:prstGeom prst="line">
              <a:avLst/>
            </a:prstGeom>
            <a:ln w="9525" cap="flat" cmpd="sng">
              <a:solidFill>
                <a:srgbClr val="000000"/>
              </a:solidFill>
              <a:prstDash val="solid"/>
              <a:bevel/>
              <a:headEnd type="none" w="med" len="med"/>
              <a:tailEnd type="triangle" w="sm" len="med"/>
            </a:ln>
          </p:spPr>
        </p:sp>
        <p:sp>
          <p:nvSpPr>
            <p:cNvPr id="182" name="Oval 192"/>
            <p:cNvSpPr>
              <a:spLocks noChangeAspect="1"/>
            </p:cNvSpPr>
            <p:nvPr/>
          </p:nvSpPr>
          <p:spPr>
            <a:xfrm>
              <a:off x="1848" y="4685"/>
              <a:ext cx="267" cy="250"/>
            </a:xfrm>
            <a:prstGeom prst="ellipse">
              <a:avLst/>
            </a:prstGeom>
            <a:noFill/>
            <a:ln w="9525" cap="flat" cmpd="sng">
              <a:solidFill>
                <a:schemeClr val="tx1"/>
              </a:solidFill>
              <a:prstDash val="solid"/>
              <a:bevel/>
              <a:headEnd type="none" w="med" len="med"/>
              <a:tailEnd type="none" w="med" len="med"/>
            </a:ln>
          </p:spPr>
          <p:txBody>
            <a:bodyPr wrap="none" anchor="ctr" anchorCtr="0"/>
            <a:p>
              <a:pPr algn="ctr" latinLnBrk="1"/>
              <a:r>
                <a:rPr lang="en-US" altLang="zh-CN" sz="800" dirty="0">
                  <a:solidFill>
                    <a:srgbClr val="000000"/>
                  </a:solidFill>
                  <a:latin typeface="楷体" panose="02010609060101010101" pitchFamily="49" charset="-122"/>
                  <a:ea typeface="楷体" panose="02010609060101010101" pitchFamily="49" charset="-122"/>
                  <a:sym typeface="楷体" panose="02010609060101010101" pitchFamily="49" charset="-122"/>
                </a:rPr>
                <a:t>28</a:t>
              </a:r>
              <a:endParaRPr lang="en-US" altLang="zh-CN" sz="800"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p:txBody>
        </p:sp>
      </p:grpSp>
      <p:grpSp>
        <p:nvGrpSpPr>
          <p:cNvPr id="183" name="组合 182"/>
          <p:cNvGrpSpPr/>
          <p:nvPr/>
        </p:nvGrpSpPr>
        <p:grpSpPr>
          <a:xfrm>
            <a:off x="6096000" y="4981575"/>
            <a:ext cx="194310" cy="391160"/>
            <a:chOff x="1848" y="4685"/>
            <a:chExt cx="267" cy="616"/>
          </a:xfrm>
        </p:grpSpPr>
        <p:sp>
          <p:nvSpPr>
            <p:cNvPr id="184" name="Line 188"/>
            <p:cNvSpPr/>
            <p:nvPr/>
          </p:nvSpPr>
          <p:spPr>
            <a:xfrm flipH="1">
              <a:off x="1991" y="4935"/>
              <a:ext cx="2" cy="366"/>
            </a:xfrm>
            <a:prstGeom prst="line">
              <a:avLst/>
            </a:prstGeom>
            <a:ln w="9525" cap="flat" cmpd="sng">
              <a:solidFill>
                <a:srgbClr val="000000"/>
              </a:solidFill>
              <a:prstDash val="solid"/>
              <a:bevel/>
              <a:headEnd type="none" w="med" len="med"/>
              <a:tailEnd type="triangle" w="sm" len="med"/>
            </a:ln>
          </p:spPr>
        </p:sp>
        <p:sp>
          <p:nvSpPr>
            <p:cNvPr id="185" name="Oval 192"/>
            <p:cNvSpPr>
              <a:spLocks noChangeAspect="1"/>
            </p:cNvSpPr>
            <p:nvPr/>
          </p:nvSpPr>
          <p:spPr>
            <a:xfrm>
              <a:off x="1848" y="4685"/>
              <a:ext cx="267" cy="250"/>
            </a:xfrm>
            <a:prstGeom prst="ellipse">
              <a:avLst/>
            </a:prstGeom>
            <a:noFill/>
            <a:ln w="9525" cap="flat" cmpd="sng">
              <a:solidFill>
                <a:schemeClr val="tx1"/>
              </a:solidFill>
              <a:prstDash val="solid"/>
              <a:bevel/>
              <a:headEnd type="none" w="med" len="med"/>
              <a:tailEnd type="none" w="med" len="med"/>
            </a:ln>
          </p:spPr>
          <p:txBody>
            <a:bodyPr wrap="none" anchor="ctr" anchorCtr="0"/>
            <a:p>
              <a:pPr algn="ctr" latinLnBrk="1"/>
              <a:r>
                <a:rPr lang="en-US" altLang="zh-CN" sz="800" dirty="0">
                  <a:solidFill>
                    <a:srgbClr val="000000"/>
                  </a:solidFill>
                  <a:latin typeface="楷体" panose="02010609060101010101" pitchFamily="49" charset="-122"/>
                  <a:ea typeface="楷体" panose="02010609060101010101" pitchFamily="49" charset="-122"/>
                  <a:sym typeface="楷体" panose="02010609060101010101" pitchFamily="49" charset="-122"/>
                </a:rPr>
                <a:t>27</a:t>
              </a:r>
              <a:endParaRPr lang="en-US" altLang="zh-CN" sz="800"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p:txBody>
        </p:sp>
      </p:grpSp>
      <p:grpSp>
        <p:nvGrpSpPr>
          <p:cNvPr id="186" name="组合 185"/>
          <p:cNvGrpSpPr/>
          <p:nvPr/>
        </p:nvGrpSpPr>
        <p:grpSpPr>
          <a:xfrm>
            <a:off x="6386830" y="4508500"/>
            <a:ext cx="194310" cy="391160"/>
            <a:chOff x="1848" y="4685"/>
            <a:chExt cx="267" cy="616"/>
          </a:xfrm>
        </p:grpSpPr>
        <p:sp>
          <p:nvSpPr>
            <p:cNvPr id="187" name="Line 188"/>
            <p:cNvSpPr/>
            <p:nvPr/>
          </p:nvSpPr>
          <p:spPr>
            <a:xfrm flipH="1">
              <a:off x="1991" y="4935"/>
              <a:ext cx="2" cy="366"/>
            </a:xfrm>
            <a:prstGeom prst="line">
              <a:avLst/>
            </a:prstGeom>
            <a:ln w="9525" cap="flat" cmpd="sng">
              <a:solidFill>
                <a:srgbClr val="000000"/>
              </a:solidFill>
              <a:prstDash val="solid"/>
              <a:bevel/>
              <a:headEnd type="none" w="med" len="med"/>
              <a:tailEnd type="triangle" w="sm" len="med"/>
            </a:ln>
          </p:spPr>
        </p:sp>
        <p:sp>
          <p:nvSpPr>
            <p:cNvPr id="188" name="Oval 192"/>
            <p:cNvSpPr>
              <a:spLocks noChangeAspect="1"/>
            </p:cNvSpPr>
            <p:nvPr/>
          </p:nvSpPr>
          <p:spPr>
            <a:xfrm>
              <a:off x="1848" y="4685"/>
              <a:ext cx="267" cy="250"/>
            </a:xfrm>
            <a:prstGeom prst="ellipse">
              <a:avLst/>
            </a:prstGeom>
            <a:noFill/>
            <a:ln w="9525" cap="flat" cmpd="sng">
              <a:solidFill>
                <a:schemeClr val="tx1"/>
              </a:solidFill>
              <a:prstDash val="solid"/>
              <a:bevel/>
              <a:headEnd type="none" w="med" len="med"/>
              <a:tailEnd type="none" w="med" len="med"/>
            </a:ln>
          </p:spPr>
          <p:txBody>
            <a:bodyPr wrap="none" anchor="ctr" anchorCtr="0"/>
            <a:p>
              <a:pPr algn="ctr" latinLnBrk="1"/>
              <a:r>
                <a:rPr lang="en-US" altLang="zh-CN" sz="800" dirty="0">
                  <a:solidFill>
                    <a:srgbClr val="000000"/>
                  </a:solidFill>
                  <a:latin typeface="楷体" panose="02010609060101010101" pitchFamily="49" charset="-122"/>
                  <a:ea typeface="楷体" panose="02010609060101010101" pitchFamily="49" charset="-122"/>
                  <a:sym typeface="楷体" panose="02010609060101010101" pitchFamily="49" charset="-122"/>
                </a:rPr>
                <a:t>26</a:t>
              </a:r>
              <a:endParaRPr lang="en-US" altLang="zh-CN" sz="800"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p:txBody>
        </p:sp>
      </p:grpSp>
      <p:grpSp>
        <p:nvGrpSpPr>
          <p:cNvPr id="189" name="组合 188"/>
          <p:cNvGrpSpPr/>
          <p:nvPr/>
        </p:nvGrpSpPr>
        <p:grpSpPr>
          <a:xfrm>
            <a:off x="2640648" y="2852103"/>
            <a:ext cx="169862" cy="391368"/>
            <a:chOff x="1848" y="4685"/>
            <a:chExt cx="267" cy="616"/>
          </a:xfrm>
        </p:grpSpPr>
        <p:sp>
          <p:nvSpPr>
            <p:cNvPr id="190" name="Line 188"/>
            <p:cNvSpPr/>
            <p:nvPr/>
          </p:nvSpPr>
          <p:spPr>
            <a:xfrm flipH="1">
              <a:off x="1991" y="4935"/>
              <a:ext cx="2" cy="366"/>
            </a:xfrm>
            <a:prstGeom prst="line">
              <a:avLst/>
            </a:prstGeom>
            <a:ln w="9525" cap="flat" cmpd="sng">
              <a:solidFill>
                <a:srgbClr val="000000"/>
              </a:solidFill>
              <a:prstDash val="solid"/>
              <a:bevel/>
              <a:headEnd type="none" w="med" len="med"/>
              <a:tailEnd type="triangle" w="sm" len="med"/>
            </a:ln>
          </p:spPr>
        </p:sp>
        <p:sp>
          <p:nvSpPr>
            <p:cNvPr id="191" name="Oval 192"/>
            <p:cNvSpPr>
              <a:spLocks noChangeAspect="1"/>
            </p:cNvSpPr>
            <p:nvPr/>
          </p:nvSpPr>
          <p:spPr>
            <a:xfrm>
              <a:off x="1848" y="4685"/>
              <a:ext cx="267" cy="250"/>
            </a:xfrm>
            <a:prstGeom prst="ellipse">
              <a:avLst/>
            </a:prstGeom>
            <a:noFill/>
            <a:ln w="9525" cap="flat" cmpd="sng">
              <a:solidFill>
                <a:schemeClr val="tx1"/>
              </a:solidFill>
              <a:prstDash val="solid"/>
              <a:bevel/>
              <a:headEnd type="none" w="med" len="med"/>
              <a:tailEnd type="none" w="med" len="med"/>
            </a:ln>
          </p:spPr>
          <p:txBody>
            <a:bodyPr wrap="none" anchor="ctr" anchorCtr="0"/>
            <a:p>
              <a:pPr algn="ctr" latinLnBrk="1"/>
              <a:r>
                <a:rPr lang="en-US" altLang="zh-CN" sz="800" dirty="0">
                  <a:solidFill>
                    <a:srgbClr val="000000"/>
                  </a:solidFill>
                  <a:latin typeface="楷体" panose="02010609060101010101" pitchFamily="49" charset="-122"/>
                  <a:ea typeface="楷体" panose="02010609060101010101" pitchFamily="49" charset="-122"/>
                  <a:sym typeface="楷体" panose="02010609060101010101" pitchFamily="49" charset="-122"/>
                </a:rPr>
                <a:t>31</a:t>
              </a:r>
              <a:endParaRPr lang="en-US" altLang="zh-CN" sz="800"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p:txBody>
        </p:sp>
      </p:grpSp>
      <p:grpSp>
        <p:nvGrpSpPr>
          <p:cNvPr id="192" name="组合 191"/>
          <p:cNvGrpSpPr/>
          <p:nvPr/>
        </p:nvGrpSpPr>
        <p:grpSpPr>
          <a:xfrm>
            <a:off x="1822133" y="2708593"/>
            <a:ext cx="169862" cy="391368"/>
            <a:chOff x="1848" y="4685"/>
            <a:chExt cx="267" cy="616"/>
          </a:xfrm>
        </p:grpSpPr>
        <p:sp>
          <p:nvSpPr>
            <p:cNvPr id="193" name="Line 188"/>
            <p:cNvSpPr/>
            <p:nvPr/>
          </p:nvSpPr>
          <p:spPr>
            <a:xfrm flipH="1">
              <a:off x="1991" y="4935"/>
              <a:ext cx="2" cy="366"/>
            </a:xfrm>
            <a:prstGeom prst="line">
              <a:avLst/>
            </a:prstGeom>
            <a:ln w="9525" cap="flat" cmpd="sng">
              <a:solidFill>
                <a:srgbClr val="000000"/>
              </a:solidFill>
              <a:prstDash val="solid"/>
              <a:bevel/>
              <a:headEnd type="none" w="med" len="med"/>
              <a:tailEnd type="triangle" w="sm" len="med"/>
            </a:ln>
          </p:spPr>
        </p:sp>
        <p:sp>
          <p:nvSpPr>
            <p:cNvPr id="194" name="Oval 192"/>
            <p:cNvSpPr>
              <a:spLocks noChangeAspect="1"/>
            </p:cNvSpPr>
            <p:nvPr/>
          </p:nvSpPr>
          <p:spPr>
            <a:xfrm>
              <a:off x="1848" y="4685"/>
              <a:ext cx="267" cy="250"/>
            </a:xfrm>
            <a:prstGeom prst="ellipse">
              <a:avLst/>
            </a:prstGeom>
            <a:noFill/>
            <a:ln w="9525" cap="flat" cmpd="sng">
              <a:solidFill>
                <a:schemeClr val="tx1"/>
              </a:solidFill>
              <a:prstDash val="solid"/>
              <a:bevel/>
              <a:headEnd type="none" w="med" len="med"/>
              <a:tailEnd type="none" w="med" len="med"/>
            </a:ln>
          </p:spPr>
          <p:txBody>
            <a:bodyPr wrap="none" anchor="ctr" anchorCtr="0"/>
            <a:p>
              <a:pPr algn="ctr" latinLnBrk="1"/>
              <a:r>
                <a:rPr lang="en-US" altLang="zh-CN" sz="800" dirty="0">
                  <a:solidFill>
                    <a:srgbClr val="000000"/>
                  </a:solidFill>
                  <a:latin typeface="楷体" panose="02010609060101010101" pitchFamily="49" charset="-122"/>
                  <a:ea typeface="楷体" panose="02010609060101010101" pitchFamily="49" charset="-122"/>
                  <a:sym typeface="楷体" panose="02010609060101010101" pitchFamily="49" charset="-122"/>
                </a:rPr>
                <a:t>11</a:t>
              </a:r>
              <a:endParaRPr lang="en-US" altLang="zh-CN" sz="800"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p:txBody>
        </p:sp>
      </p:grpSp>
      <p:grpSp>
        <p:nvGrpSpPr>
          <p:cNvPr id="195" name="组合 194"/>
          <p:cNvGrpSpPr/>
          <p:nvPr/>
        </p:nvGrpSpPr>
        <p:grpSpPr>
          <a:xfrm>
            <a:off x="2063433" y="3666808"/>
            <a:ext cx="169862" cy="391368"/>
            <a:chOff x="1848" y="4685"/>
            <a:chExt cx="267" cy="616"/>
          </a:xfrm>
        </p:grpSpPr>
        <p:sp>
          <p:nvSpPr>
            <p:cNvPr id="196" name="Line 188"/>
            <p:cNvSpPr/>
            <p:nvPr/>
          </p:nvSpPr>
          <p:spPr>
            <a:xfrm flipH="1">
              <a:off x="1991" y="4935"/>
              <a:ext cx="2" cy="366"/>
            </a:xfrm>
            <a:prstGeom prst="line">
              <a:avLst/>
            </a:prstGeom>
            <a:ln w="9525" cap="flat" cmpd="sng">
              <a:solidFill>
                <a:srgbClr val="000000"/>
              </a:solidFill>
              <a:prstDash val="solid"/>
              <a:bevel/>
              <a:headEnd type="none" w="med" len="med"/>
              <a:tailEnd type="triangle" w="sm" len="med"/>
            </a:ln>
          </p:spPr>
        </p:sp>
        <p:sp>
          <p:nvSpPr>
            <p:cNvPr id="197" name="Oval 192"/>
            <p:cNvSpPr>
              <a:spLocks noChangeAspect="1"/>
            </p:cNvSpPr>
            <p:nvPr/>
          </p:nvSpPr>
          <p:spPr>
            <a:xfrm>
              <a:off x="1848" y="4685"/>
              <a:ext cx="267" cy="250"/>
            </a:xfrm>
            <a:prstGeom prst="ellipse">
              <a:avLst/>
            </a:prstGeom>
            <a:noFill/>
            <a:ln w="9525" cap="flat" cmpd="sng">
              <a:solidFill>
                <a:schemeClr val="tx1"/>
              </a:solidFill>
              <a:prstDash val="solid"/>
              <a:bevel/>
              <a:headEnd type="none" w="med" len="med"/>
              <a:tailEnd type="none" w="med" len="med"/>
            </a:ln>
          </p:spPr>
          <p:txBody>
            <a:bodyPr wrap="none" anchor="ctr" anchorCtr="0"/>
            <a:p>
              <a:pPr algn="ctr" latinLnBrk="1"/>
              <a:r>
                <a:rPr lang="en-US" altLang="zh-CN" sz="800" dirty="0">
                  <a:solidFill>
                    <a:srgbClr val="000000"/>
                  </a:solidFill>
                  <a:latin typeface="楷体" panose="02010609060101010101" pitchFamily="49" charset="-122"/>
                  <a:ea typeface="楷体" panose="02010609060101010101" pitchFamily="49" charset="-122"/>
                  <a:sym typeface="楷体" panose="02010609060101010101" pitchFamily="49" charset="-122"/>
                </a:rPr>
                <a:t>32</a:t>
              </a:r>
              <a:endParaRPr lang="en-US" altLang="zh-CN" sz="800"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p:txBody>
        </p:sp>
      </p:grpSp>
      <p:pic>
        <p:nvPicPr>
          <p:cNvPr id="7" name="图片 6"/>
          <p:cNvPicPr>
            <a:picLocks noChangeAspect="1"/>
          </p:cNvPicPr>
          <p:nvPr/>
        </p:nvPicPr>
        <p:blipFill>
          <a:blip r:embed="rId22">
            <a:clrChange>
              <a:clrFrom>
                <a:srgbClr val="FFFFFF">
                  <a:alpha val="100000"/>
                </a:srgbClr>
              </a:clrFrom>
              <a:clrTo>
                <a:srgbClr val="FFFFFF">
                  <a:alpha val="100000"/>
                  <a:alpha val="0"/>
                </a:srgbClr>
              </a:clrTo>
            </a:clrChange>
          </a:blip>
          <a:stretch>
            <a:fillRect/>
          </a:stretch>
        </p:blipFill>
        <p:spPr>
          <a:xfrm>
            <a:off x="737235" y="3501390"/>
            <a:ext cx="777240" cy="490855"/>
          </a:xfrm>
          <a:prstGeom prst="rect">
            <a:avLst/>
          </a:prstGeom>
        </p:spPr>
      </p:pic>
      <p:pic>
        <p:nvPicPr>
          <p:cNvPr id="8" name="图片 7"/>
          <p:cNvPicPr>
            <a:picLocks noChangeAspect="1"/>
          </p:cNvPicPr>
          <p:nvPr/>
        </p:nvPicPr>
        <p:blipFill>
          <a:blip r:embed="rId23">
            <a:clrChange>
              <a:clrFrom>
                <a:srgbClr val="FFFFFF">
                  <a:alpha val="100000"/>
                </a:srgbClr>
              </a:clrFrom>
              <a:clrTo>
                <a:srgbClr val="FFFFFF">
                  <a:alpha val="100000"/>
                  <a:alpha val="0"/>
                </a:srgbClr>
              </a:clrTo>
            </a:clrChange>
          </a:blip>
          <a:stretch>
            <a:fillRect/>
          </a:stretch>
        </p:blipFill>
        <p:spPr>
          <a:xfrm>
            <a:off x="1199515" y="4695825"/>
            <a:ext cx="648335" cy="487680"/>
          </a:xfrm>
          <a:prstGeom prst="rect">
            <a:avLst/>
          </a:prstGeom>
        </p:spPr>
      </p:pic>
      <p:pic>
        <p:nvPicPr>
          <p:cNvPr id="9" name="图片 8"/>
          <p:cNvPicPr>
            <a:picLocks noChangeAspect="1"/>
          </p:cNvPicPr>
          <p:nvPr/>
        </p:nvPicPr>
        <p:blipFill>
          <a:blip r:embed="rId24">
            <a:clrChange>
              <a:clrFrom>
                <a:srgbClr val="FFFFFF">
                  <a:alpha val="100000"/>
                </a:srgbClr>
              </a:clrFrom>
              <a:clrTo>
                <a:srgbClr val="FFFFFF">
                  <a:alpha val="100000"/>
                  <a:alpha val="0"/>
                </a:srgbClr>
              </a:clrTo>
            </a:clrChange>
          </a:blip>
          <a:stretch>
            <a:fillRect/>
          </a:stretch>
        </p:blipFill>
        <p:spPr>
          <a:xfrm>
            <a:off x="2567305" y="1549400"/>
            <a:ext cx="550545" cy="869950"/>
          </a:xfrm>
          <a:prstGeom prst="rect">
            <a:avLst/>
          </a:prstGeom>
        </p:spPr>
      </p:pic>
      <p:pic>
        <p:nvPicPr>
          <p:cNvPr id="11" name="图片 10"/>
          <p:cNvPicPr>
            <a:picLocks noChangeAspect="1"/>
          </p:cNvPicPr>
          <p:nvPr/>
        </p:nvPicPr>
        <p:blipFill>
          <a:blip r:embed="rId25">
            <a:clrChange>
              <a:clrFrom>
                <a:srgbClr val="FFFFFF">
                  <a:alpha val="100000"/>
                </a:srgbClr>
              </a:clrFrom>
              <a:clrTo>
                <a:srgbClr val="FFFFFF">
                  <a:alpha val="100000"/>
                  <a:alpha val="0"/>
                </a:srgbClr>
              </a:clrTo>
            </a:clrChange>
          </a:blip>
          <a:stretch>
            <a:fillRect/>
          </a:stretch>
        </p:blipFill>
        <p:spPr>
          <a:xfrm>
            <a:off x="1105535" y="1713865"/>
            <a:ext cx="567055" cy="709930"/>
          </a:xfrm>
          <a:prstGeom prst="rect">
            <a:avLst/>
          </a:prstGeom>
        </p:spPr>
      </p:pic>
      <p:pic>
        <p:nvPicPr>
          <p:cNvPr id="12" name="图片 11"/>
          <p:cNvPicPr>
            <a:picLocks noChangeAspect="1"/>
          </p:cNvPicPr>
          <p:nvPr/>
        </p:nvPicPr>
        <p:blipFill>
          <a:blip r:embed="rId26">
            <a:clrChange>
              <a:clrFrom>
                <a:srgbClr val="FFFFFF">
                  <a:alpha val="100000"/>
                </a:srgbClr>
              </a:clrFrom>
              <a:clrTo>
                <a:srgbClr val="FFFFFF">
                  <a:alpha val="100000"/>
                  <a:alpha val="0"/>
                </a:srgbClr>
              </a:clrTo>
            </a:clrChange>
          </a:blip>
          <a:stretch>
            <a:fillRect/>
          </a:stretch>
        </p:blipFill>
        <p:spPr>
          <a:xfrm>
            <a:off x="3215640" y="1515745"/>
            <a:ext cx="725805" cy="542290"/>
          </a:xfrm>
          <a:prstGeom prst="rect">
            <a:avLst/>
          </a:prstGeom>
        </p:spPr>
      </p:pic>
      <p:pic>
        <p:nvPicPr>
          <p:cNvPr id="13" name="图片 12"/>
          <p:cNvPicPr>
            <a:picLocks noChangeAspect="1"/>
          </p:cNvPicPr>
          <p:nvPr/>
        </p:nvPicPr>
        <p:blipFill>
          <a:blip r:embed="rId27">
            <a:clrChange>
              <a:clrFrom>
                <a:srgbClr val="FFFFFF">
                  <a:alpha val="100000"/>
                </a:srgbClr>
              </a:clrFrom>
              <a:clrTo>
                <a:srgbClr val="FFFFFF">
                  <a:alpha val="100000"/>
                  <a:alpha val="0"/>
                </a:srgbClr>
              </a:clrTo>
            </a:clrChange>
          </a:blip>
          <a:stretch>
            <a:fillRect/>
          </a:stretch>
        </p:blipFill>
        <p:spPr>
          <a:xfrm>
            <a:off x="4007485" y="1659890"/>
            <a:ext cx="710565" cy="534670"/>
          </a:xfrm>
          <a:prstGeom prst="rect">
            <a:avLst/>
          </a:prstGeom>
        </p:spPr>
      </p:pic>
      <p:pic>
        <p:nvPicPr>
          <p:cNvPr id="14" name="图片 13"/>
          <p:cNvPicPr>
            <a:picLocks noChangeAspect="1"/>
          </p:cNvPicPr>
          <p:nvPr/>
        </p:nvPicPr>
        <p:blipFill>
          <a:blip r:embed="rId28">
            <a:clrChange>
              <a:clrFrom>
                <a:srgbClr val="FFFFFF">
                  <a:alpha val="100000"/>
                </a:srgbClr>
              </a:clrFrom>
              <a:clrTo>
                <a:srgbClr val="FFFFFF">
                  <a:alpha val="100000"/>
                  <a:alpha val="0"/>
                </a:srgbClr>
              </a:clrTo>
            </a:clrChange>
          </a:blip>
          <a:srcRect l="26145" t="3150" r="11993" b="3234"/>
          <a:stretch>
            <a:fillRect/>
          </a:stretch>
        </p:blipFill>
        <p:spPr>
          <a:xfrm>
            <a:off x="4765040" y="1628775"/>
            <a:ext cx="517525" cy="1033780"/>
          </a:xfrm>
          <a:prstGeom prst="rect">
            <a:avLst/>
          </a:prstGeom>
        </p:spPr>
      </p:pic>
      <p:pic>
        <p:nvPicPr>
          <p:cNvPr id="15" name="图片 14"/>
          <p:cNvPicPr>
            <a:picLocks noChangeAspect="1"/>
          </p:cNvPicPr>
          <p:nvPr/>
        </p:nvPicPr>
        <p:blipFill>
          <a:blip r:embed="rId29">
            <a:clrChange>
              <a:clrFrom>
                <a:srgbClr val="FFFFFF">
                  <a:alpha val="100000"/>
                </a:srgbClr>
              </a:clrFrom>
              <a:clrTo>
                <a:srgbClr val="FFFFFF">
                  <a:alpha val="100000"/>
                  <a:alpha val="0"/>
                </a:srgbClr>
              </a:clrTo>
            </a:clrChange>
          </a:blip>
          <a:stretch>
            <a:fillRect/>
          </a:stretch>
        </p:blipFill>
        <p:spPr>
          <a:xfrm>
            <a:off x="5975985" y="1825625"/>
            <a:ext cx="685800" cy="1089660"/>
          </a:xfrm>
          <a:prstGeom prst="rect">
            <a:avLst/>
          </a:prstGeom>
        </p:spPr>
      </p:pic>
      <p:pic>
        <p:nvPicPr>
          <p:cNvPr id="16" name="图片 15"/>
          <p:cNvPicPr>
            <a:picLocks noChangeAspect="1"/>
          </p:cNvPicPr>
          <p:nvPr/>
        </p:nvPicPr>
        <p:blipFill>
          <a:blip r:embed="rId30">
            <a:clrChange>
              <a:clrFrom>
                <a:srgbClr val="FFFFFF">
                  <a:alpha val="100000"/>
                </a:srgbClr>
              </a:clrFrom>
              <a:clrTo>
                <a:srgbClr val="FFFFFF">
                  <a:alpha val="100000"/>
                  <a:alpha val="0"/>
                </a:srgbClr>
              </a:clrTo>
            </a:clrChange>
          </a:blip>
          <a:stretch>
            <a:fillRect/>
          </a:stretch>
        </p:blipFill>
        <p:spPr>
          <a:xfrm>
            <a:off x="5781040" y="2003425"/>
            <a:ext cx="520700" cy="864235"/>
          </a:xfrm>
          <a:prstGeom prst="rect">
            <a:avLst/>
          </a:prstGeom>
        </p:spPr>
      </p:pic>
      <p:pic>
        <p:nvPicPr>
          <p:cNvPr id="17" name="图片 16"/>
          <p:cNvPicPr>
            <a:picLocks noChangeAspect="1"/>
          </p:cNvPicPr>
          <p:nvPr/>
        </p:nvPicPr>
        <p:blipFill>
          <a:blip r:embed="rId31">
            <a:clrChange>
              <a:clrFrom>
                <a:srgbClr val="FFFFFF">
                  <a:alpha val="100000"/>
                </a:srgbClr>
              </a:clrFrom>
              <a:clrTo>
                <a:srgbClr val="FFFFFF">
                  <a:alpha val="100000"/>
                  <a:alpha val="0"/>
                </a:srgbClr>
              </a:clrTo>
            </a:clrChange>
          </a:blip>
          <a:stretch>
            <a:fillRect/>
          </a:stretch>
        </p:blipFill>
        <p:spPr>
          <a:xfrm>
            <a:off x="5393055" y="2189480"/>
            <a:ext cx="413385" cy="508000"/>
          </a:xfrm>
          <a:prstGeom prst="rect">
            <a:avLst/>
          </a:prstGeom>
        </p:spPr>
      </p:pic>
      <p:grpSp>
        <p:nvGrpSpPr>
          <p:cNvPr id="18" name="组合 17"/>
          <p:cNvGrpSpPr/>
          <p:nvPr/>
        </p:nvGrpSpPr>
        <p:grpSpPr>
          <a:xfrm>
            <a:off x="5515293" y="1844358"/>
            <a:ext cx="169862" cy="391368"/>
            <a:chOff x="1848" y="4685"/>
            <a:chExt cx="267" cy="616"/>
          </a:xfrm>
        </p:grpSpPr>
        <p:sp>
          <p:nvSpPr>
            <p:cNvPr id="21" name="Line 188"/>
            <p:cNvSpPr/>
            <p:nvPr/>
          </p:nvSpPr>
          <p:spPr>
            <a:xfrm flipH="1">
              <a:off x="1991" y="4935"/>
              <a:ext cx="2" cy="366"/>
            </a:xfrm>
            <a:prstGeom prst="line">
              <a:avLst/>
            </a:prstGeom>
            <a:ln w="9525" cap="flat" cmpd="sng">
              <a:solidFill>
                <a:srgbClr val="000000"/>
              </a:solidFill>
              <a:prstDash val="solid"/>
              <a:bevel/>
              <a:headEnd type="none" w="med" len="med"/>
              <a:tailEnd type="triangle" w="sm" len="med"/>
            </a:ln>
          </p:spPr>
        </p:sp>
        <p:sp>
          <p:nvSpPr>
            <p:cNvPr id="29" name="Oval 192"/>
            <p:cNvSpPr>
              <a:spLocks noChangeAspect="1"/>
            </p:cNvSpPr>
            <p:nvPr/>
          </p:nvSpPr>
          <p:spPr>
            <a:xfrm>
              <a:off x="1848" y="4685"/>
              <a:ext cx="267" cy="250"/>
            </a:xfrm>
            <a:prstGeom prst="ellipse">
              <a:avLst/>
            </a:prstGeom>
            <a:noFill/>
            <a:ln w="9525" cap="flat" cmpd="sng">
              <a:solidFill>
                <a:schemeClr val="tx1"/>
              </a:solidFill>
              <a:prstDash val="solid"/>
              <a:bevel/>
              <a:headEnd type="none" w="med" len="med"/>
              <a:tailEnd type="none" w="med" len="med"/>
            </a:ln>
          </p:spPr>
          <p:txBody>
            <a:bodyPr wrap="none" anchor="ctr" anchorCtr="0"/>
            <a:p>
              <a:pPr algn="ctr" latinLnBrk="1"/>
              <a:r>
                <a:rPr lang="en-US" altLang="zh-CN" sz="800" dirty="0">
                  <a:solidFill>
                    <a:srgbClr val="000000"/>
                  </a:solidFill>
                  <a:latin typeface="楷体" panose="02010609060101010101" pitchFamily="49" charset="-122"/>
                  <a:ea typeface="楷体" panose="02010609060101010101" pitchFamily="49" charset="-122"/>
                  <a:sym typeface="楷体" panose="02010609060101010101" pitchFamily="49" charset="-122"/>
                </a:rPr>
                <a:t>8</a:t>
              </a:r>
              <a:endParaRPr lang="en-US" altLang="zh-CN" sz="800"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p:txBody>
        </p:sp>
      </p:grpSp>
      <p:pic>
        <p:nvPicPr>
          <p:cNvPr id="46" name="图片 45"/>
          <p:cNvPicPr>
            <a:picLocks noChangeAspect="1"/>
          </p:cNvPicPr>
          <p:nvPr/>
        </p:nvPicPr>
        <p:blipFill>
          <a:blip r:embed="rId32">
            <a:clrChange>
              <a:clrFrom>
                <a:srgbClr val="FFFFFF">
                  <a:alpha val="100000"/>
                </a:srgbClr>
              </a:clrFrom>
              <a:clrTo>
                <a:srgbClr val="FFFFFF">
                  <a:alpha val="100000"/>
                  <a:alpha val="0"/>
                </a:srgbClr>
              </a:clrTo>
            </a:clrChange>
          </a:blip>
          <a:stretch>
            <a:fillRect/>
          </a:stretch>
        </p:blipFill>
        <p:spPr>
          <a:xfrm>
            <a:off x="6096000" y="5253990"/>
            <a:ext cx="349250" cy="366395"/>
          </a:xfrm>
          <a:prstGeom prst="rect">
            <a:avLst/>
          </a:prstGeom>
        </p:spPr>
      </p:pic>
      <p:pic>
        <p:nvPicPr>
          <p:cNvPr id="47" name="图片 46"/>
          <p:cNvPicPr>
            <a:picLocks noChangeAspect="1"/>
          </p:cNvPicPr>
          <p:nvPr/>
        </p:nvPicPr>
        <p:blipFill>
          <a:blip r:embed="rId33">
            <a:clrChange>
              <a:clrFrom>
                <a:srgbClr val="FFFFFF">
                  <a:alpha val="100000"/>
                </a:srgbClr>
              </a:clrFrom>
              <a:clrTo>
                <a:srgbClr val="FFFFFF">
                  <a:alpha val="100000"/>
                  <a:alpha val="0"/>
                </a:srgbClr>
              </a:clrTo>
            </a:clrChange>
          </a:blip>
          <a:stretch>
            <a:fillRect/>
          </a:stretch>
        </p:blipFill>
        <p:spPr>
          <a:xfrm>
            <a:off x="2855595" y="5758180"/>
            <a:ext cx="582295" cy="607695"/>
          </a:xfrm>
          <a:prstGeom prst="rect">
            <a:avLst/>
          </a:prstGeom>
        </p:spPr>
      </p:pic>
      <p:pic>
        <p:nvPicPr>
          <p:cNvPr id="51" name="图片 50"/>
          <p:cNvPicPr>
            <a:picLocks noChangeAspect="1"/>
          </p:cNvPicPr>
          <p:nvPr/>
        </p:nvPicPr>
        <p:blipFill>
          <a:blip r:embed="rId34">
            <a:clrChange>
              <a:clrFrom>
                <a:srgbClr val="FFFFFF">
                  <a:alpha val="100000"/>
                </a:srgbClr>
              </a:clrFrom>
              <a:clrTo>
                <a:srgbClr val="FFFFFF">
                  <a:alpha val="100000"/>
                  <a:alpha val="0"/>
                </a:srgbClr>
              </a:clrTo>
            </a:clrChange>
          </a:blip>
          <a:stretch>
            <a:fillRect/>
          </a:stretch>
        </p:blipFill>
        <p:spPr>
          <a:xfrm>
            <a:off x="2107565" y="5253990"/>
            <a:ext cx="1126490" cy="523875"/>
          </a:xfrm>
          <a:prstGeom prst="rect">
            <a:avLst/>
          </a:prstGeom>
        </p:spPr>
      </p:pic>
      <p:grpSp>
        <p:nvGrpSpPr>
          <p:cNvPr id="52" name="组合 51"/>
          <p:cNvGrpSpPr/>
          <p:nvPr/>
        </p:nvGrpSpPr>
        <p:grpSpPr>
          <a:xfrm>
            <a:off x="3493453" y="1237298"/>
            <a:ext cx="169862" cy="391368"/>
            <a:chOff x="1848" y="4685"/>
            <a:chExt cx="267" cy="616"/>
          </a:xfrm>
        </p:grpSpPr>
        <p:sp>
          <p:nvSpPr>
            <p:cNvPr id="53" name="Line 188"/>
            <p:cNvSpPr/>
            <p:nvPr/>
          </p:nvSpPr>
          <p:spPr>
            <a:xfrm flipH="1">
              <a:off x="1991" y="4935"/>
              <a:ext cx="2" cy="366"/>
            </a:xfrm>
            <a:prstGeom prst="line">
              <a:avLst/>
            </a:prstGeom>
            <a:ln w="9525" cap="flat" cmpd="sng">
              <a:solidFill>
                <a:srgbClr val="000000"/>
              </a:solidFill>
              <a:prstDash val="solid"/>
              <a:bevel/>
              <a:headEnd type="none" w="med" len="med"/>
              <a:tailEnd type="triangle" w="sm" len="med"/>
            </a:ln>
          </p:spPr>
        </p:sp>
        <p:sp>
          <p:nvSpPr>
            <p:cNvPr id="54" name="Oval 192"/>
            <p:cNvSpPr>
              <a:spLocks noChangeAspect="1"/>
            </p:cNvSpPr>
            <p:nvPr/>
          </p:nvSpPr>
          <p:spPr>
            <a:xfrm>
              <a:off x="1848" y="4685"/>
              <a:ext cx="267" cy="250"/>
            </a:xfrm>
            <a:prstGeom prst="ellipse">
              <a:avLst/>
            </a:prstGeom>
            <a:noFill/>
            <a:ln w="9525" cap="flat" cmpd="sng">
              <a:solidFill>
                <a:schemeClr val="tx1"/>
              </a:solidFill>
              <a:prstDash val="solid"/>
              <a:bevel/>
              <a:headEnd type="none" w="med" len="med"/>
              <a:tailEnd type="none" w="med" len="med"/>
            </a:ln>
          </p:spPr>
          <p:txBody>
            <a:bodyPr wrap="none" anchor="ctr" anchorCtr="0"/>
            <a:p>
              <a:pPr algn="ctr" latinLnBrk="1"/>
              <a:r>
                <a:rPr lang="en-US" altLang="zh-CN" sz="800" dirty="0">
                  <a:solidFill>
                    <a:srgbClr val="000000"/>
                  </a:solidFill>
                  <a:latin typeface="楷体" panose="02010609060101010101" pitchFamily="49" charset="-122"/>
                  <a:ea typeface="楷体" panose="02010609060101010101" pitchFamily="49" charset="-122"/>
                  <a:sym typeface="楷体" panose="02010609060101010101" pitchFamily="49" charset="-122"/>
                </a:rPr>
                <a:t>5</a:t>
              </a:r>
              <a:endParaRPr lang="en-US" altLang="zh-CN" sz="800"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p:txBody>
        </p:sp>
      </p:grpSp>
      <p:grpSp>
        <p:nvGrpSpPr>
          <p:cNvPr id="55" name="组合 54"/>
          <p:cNvGrpSpPr/>
          <p:nvPr/>
        </p:nvGrpSpPr>
        <p:grpSpPr>
          <a:xfrm>
            <a:off x="1672273" y="4508183"/>
            <a:ext cx="169862" cy="391368"/>
            <a:chOff x="1848" y="4685"/>
            <a:chExt cx="267" cy="616"/>
          </a:xfrm>
        </p:grpSpPr>
        <p:sp>
          <p:nvSpPr>
            <p:cNvPr id="56" name="Line 188"/>
            <p:cNvSpPr/>
            <p:nvPr/>
          </p:nvSpPr>
          <p:spPr>
            <a:xfrm flipH="1">
              <a:off x="1991" y="4935"/>
              <a:ext cx="2" cy="366"/>
            </a:xfrm>
            <a:prstGeom prst="line">
              <a:avLst/>
            </a:prstGeom>
            <a:ln w="9525" cap="flat" cmpd="sng">
              <a:solidFill>
                <a:srgbClr val="000000"/>
              </a:solidFill>
              <a:prstDash val="solid"/>
              <a:bevel/>
              <a:headEnd type="none" w="med" len="med"/>
              <a:tailEnd type="triangle" w="sm" len="med"/>
            </a:ln>
          </p:spPr>
        </p:sp>
        <p:sp>
          <p:nvSpPr>
            <p:cNvPr id="57" name="Oval 192"/>
            <p:cNvSpPr>
              <a:spLocks noChangeAspect="1"/>
            </p:cNvSpPr>
            <p:nvPr/>
          </p:nvSpPr>
          <p:spPr>
            <a:xfrm>
              <a:off x="1848" y="4685"/>
              <a:ext cx="267" cy="250"/>
            </a:xfrm>
            <a:prstGeom prst="ellipse">
              <a:avLst/>
            </a:prstGeom>
            <a:noFill/>
            <a:ln w="9525" cap="flat" cmpd="sng">
              <a:solidFill>
                <a:schemeClr val="tx1"/>
              </a:solidFill>
              <a:prstDash val="solid"/>
              <a:bevel/>
              <a:headEnd type="none" w="med" len="med"/>
              <a:tailEnd type="none" w="med" len="med"/>
            </a:ln>
          </p:spPr>
          <p:txBody>
            <a:bodyPr wrap="none" anchor="ctr" anchorCtr="0"/>
            <a:p>
              <a:pPr algn="ctr" latinLnBrk="1"/>
              <a:r>
                <a:rPr lang="en-US" altLang="zh-CN" sz="800" dirty="0">
                  <a:solidFill>
                    <a:srgbClr val="000000"/>
                  </a:solidFill>
                  <a:latin typeface="楷体" panose="02010609060101010101" pitchFamily="49" charset="-122"/>
                  <a:ea typeface="楷体" panose="02010609060101010101" pitchFamily="49" charset="-122"/>
                  <a:sym typeface="楷体" panose="02010609060101010101" pitchFamily="49" charset="-122"/>
                </a:rPr>
                <a:t>17</a:t>
              </a:r>
              <a:endParaRPr lang="en-US" altLang="zh-CN" sz="800"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p:txBody>
        </p:sp>
      </p:grpSp>
      <p:grpSp>
        <p:nvGrpSpPr>
          <p:cNvPr id="58" name="组合 57"/>
          <p:cNvGrpSpPr/>
          <p:nvPr/>
        </p:nvGrpSpPr>
        <p:grpSpPr>
          <a:xfrm>
            <a:off x="911543" y="4940618"/>
            <a:ext cx="169862" cy="391368"/>
            <a:chOff x="1848" y="4685"/>
            <a:chExt cx="267" cy="616"/>
          </a:xfrm>
        </p:grpSpPr>
        <p:sp>
          <p:nvSpPr>
            <p:cNvPr id="59" name="Line 188"/>
            <p:cNvSpPr/>
            <p:nvPr/>
          </p:nvSpPr>
          <p:spPr>
            <a:xfrm flipH="1">
              <a:off x="1991" y="4935"/>
              <a:ext cx="2" cy="366"/>
            </a:xfrm>
            <a:prstGeom prst="line">
              <a:avLst/>
            </a:prstGeom>
            <a:ln w="9525" cap="flat" cmpd="sng">
              <a:solidFill>
                <a:srgbClr val="000000"/>
              </a:solidFill>
              <a:prstDash val="solid"/>
              <a:bevel/>
              <a:headEnd type="none" w="med" len="med"/>
              <a:tailEnd type="triangle" w="sm" len="med"/>
            </a:ln>
          </p:spPr>
        </p:sp>
        <p:sp>
          <p:nvSpPr>
            <p:cNvPr id="61" name="Oval 192"/>
            <p:cNvSpPr>
              <a:spLocks noChangeAspect="1"/>
            </p:cNvSpPr>
            <p:nvPr/>
          </p:nvSpPr>
          <p:spPr>
            <a:xfrm>
              <a:off x="1848" y="4685"/>
              <a:ext cx="267" cy="250"/>
            </a:xfrm>
            <a:prstGeom prst="ellipse">
              <a:avLst/>
            </a:prstGeom>
            <a:noFill/>
            <a:ln w="9525" cap="flat" cmpd="sng">
              <a:solidFill>
                <a:schemeClr val="tx1"/>
              </a:solidFill>
              <a:prstDash val="solid"/>
              <a:bevel/>
              <a:headEnd type="none" w="med" len="med"/>
              <a:tailEnd type="none" w="med" len="med"/>
            </a:ln>
          </p:spPr>
          <p:txBody>
            <a:bodyPr wrap="none" anchor="ctr" anchorCtr="0"/>
            <a:p>
              <a:pPr algn="ctr" latinLnBrk="1"/>
              <a:r>
                <a:rPr lang="en-US" altLang="zh-CN" sz="800" dirty="0">
                  <a:solidFill>
                    <a:srgbClr val="000000"/>
                  </a:solidFill>
                  <a:latin typeface="楷体" panose="02010609060101010101" pitchFamily="49" charset="-122"/>
                  <a:ea typeface="楷体" panose="02010609060101010101" pitchFamily="49" charset="-122"/>
                  <a:sym typeface="楷体" panose="02010609060101010101" pitchFamily="49" charset="-122"/>
                </a:rPr>
                <a:t>18</a:t>
              </a:r>
              <a:endParaRPr lang="en-US" altLang="zh-CN" sz="800"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p:txBody>
        </p:sp>
      </p:grpSp>
      <p:grpSp>
        <p:nvGrpSpPr>
          <p:cNvPr id="62" name="组合 61"/>
          <p:cNvGrpSpPr/>
          <p:nvPr/>
        </p:nvGrpSpPr>
        <p:grpSpPr>
          <a:xfrm>
            <a:off x="3233738" y="5691823"/>
            <a:ext cx="169862" cy="391368"/>
            <a:chOff x="1848" y="4685"/>
            <a:chExt cx="267" cy="616"/>
          </a:xfrm>
        </p:grpSpPr>
        <p:sp>
          <p:nvSpPr>
            <p:cNvPr id="64" name="Line 188"/>
            <p:cNvSpPr/>
            <p:nvPr/>
          </p:nvSpPr>
          <p:spPr>
            <a:xfrm flipH="1">
              <a:off x="1991" y="4935"/>
              <a:ext cx="2" cy="366"/>
            </a:xfrm>
            <a:prstGeom prst="line">
              <a:avLst/>
            </a:prstGeom>
            <a:ln w="9525" cap="flat" cmpd="sng">
              <a:solidFill>
                <a:srgbClr val="000000"/>
              </a:solidFill>
              <a:prstDash val="solid"/>
              <a:bevel/>
              <a:headEnd type="none" w="med" len="med"/>
              <a:tailEnd type="triangle" w="sm" len="med"/>
            </a:ln>
          </p:spPr>
        </p:sp>
        <p:sp>
          <p:nvSpPr>
            <p:cNvPr id="65" name="Oval 192"/>
            <p:cNvSpPr>
              <a:spLocks noChangeAspect="1"/>
            </p:cNvSpPr>
            <p:nvPr/>
          </p:nvSpPr>
          <p:spPr>
            <a:xfrm>
              <a:off x="1848" y="4685"/>
              <a:ext cx="267" cy="250"/>
            </a:xfrm>
            <a:prstGeom prst="ellipse">
              <a:avLst/>
            </a:prstGeom>
            <a:noFill/>
            <a:ln w="9525" cap="flat" cmpd="sng">
              <a:solidFill>
                <a:schemeClr val="tx1"/>
              </a:solidFill>
              <a:prstDash val="solid"/>
              <a:bevel/>
              <a:headEnd type="none" w="med" len="med"/>
              <a:tailEnd type="none" w="med" len="med"/>
            </a:ln>
          </p:spPr>
          <p:txBody>
            <a:bodyPr wrap="none" anchor="ctr" anchorCtr="0"/>
            <a:p>
              <a:pPr algn="ctr" latinLnBrk="1"/>
              <a:r>
                <a:rPr lang="en-US" altLang="zh-CN" sz="800" dirty="0">
                  <a:solidFill>
                    <a:srgbClr val="000000"/>
                  </a:solidFill>
                  <a:latin typeface="楷体" panose="02010609060101010101" pitchFamily="49" charset="-122"/>
                  <a:ea typeface="楷体" panose="02010609060101010101" pitchFamily="49" charset="-122"/>
                  <a:sym typeface="楷体" panose="02010609060101010101" pitchFamily="49" charset="-122"/>
                </a:rPr>
                <a:t>22</a:t>
              </a:r>
              <a:endParaRPr lang="en-US" altLang="zh-CN" sz="800"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p:txBody>
        </p:sp>
      </p:grpSp>
      <p:pic>
        <p:nvPicPr>
          <p:cNvPr id="80" name="图片 79"/>
          <p:cNvPicPr>
            <a:picLocks noChangeAspect="1"/>
          </p:cNvPicPr>
          <p:nvPr/>
        </p:nvPicPr>
        <p:blipFill>
          <a:blip r:embed="rId35">
            <a:clrChange>
              <a:clrFrom>
                <a:srgbClr val="FFFFFF">
                  <a:alpha val="100000"/>
                </a:srgbClr>
              </a:clrFrom>
              <a:clrTo>
                <a:srgbClr val="FFFFFF">
                  <a:alpha val="100000"/>
                  <a:alpha val="0"/>
                </a:srgbClr>
              </a:clrTo>
            </a:clrChange>
          </a:blip>
          <a:stretch>
            <a:fillRect/>
          </a:stretch>
        </p:blipFill>
        <p:spPr>
          <a:xfrm>
            <a:off x="1878965" y="4725035"/>
            <a:ext cx="469265" cy="488315"/>
          </a:xfrm>
          <a:prstGeom prst="rect">
            <a:avLst/>
          </a:prstGeom>
        </p:spPr>
      </p:pic>
      <p:grpSp>
        <p:nvGrpSpPr>
          <p:cNvPr id="81" name="组合 80"/>
          <p:cNvGrpSpPr/>
          <p:nvPr/>
        </p:nvGrpSpPr>
        <p:grpSpPr>
          <a:xfrm>
            <a:off x="2178368" y="4577398"/>
            <a:ext cx="169862" cy="391368"/>
            <a:chOff x="1848" y="4685"/>
            <a:chExt cx="267" cy="616"/>
          </a:xfrm>
        </p:grpSpPr>
        <p:sp>
          <p:nvSpPr>
            <p:cNvPr id="82" name="Line 188"/>
            <p:cNvSpPr/>
            <p:nvPr/>
          </p:nvSpPr>
          <p:spPr>
            <a:xfrm flipH="1">
              <a:off x="1991" y="4935"/>
              <a:ext cx="2" cy="366"/>
            </a:xfrm>
            <a:prstGeom prst="line">
              <a:avLst/>
            </a:prstGeom>
            <a:ln w="9525" cap="flat" cmpd="sng">
              <a:solidFill>
                <a:srgbClr val="000000"/>
              </a:solidFill>
              <a:prstDash val="solid"/>
              <a:bevel/>
              <a:headEnd type="none" w="med" len="med"/>
              <a:tailEnd type="triangle" w="sm" len="med"/>
            </a:ln>
          </p:spPr>
        </p:sp>
        <p:sp>
          <p:nvSpPr>
            <p:cNvPr id="83" name="Oval 192"/>
            <p:cNvSpPr>
              <a:spLocks noChangeAspect="1"/>
            </p:cNvSpPr>
            <p:nvPr/>
          </p:nvSpPr>
          <p:spPr>
            <a:xfrm>
              <a:off x="1848" y="4685"/>
              <a:ext cx="267" cy="250"/>
            </a:xfrm>
            <a:prstGeom prst="ellipse">
              <a:avLst/>
            </a:prstGeom>
            <a:noFill/>
            <a:ln w="9525" cap="flat" cmpd="sng">
              <a:solidFill>
                <a:schemeClr val="tx1"/>
              </a:solidFill>
              <a:prstDash val="solid"/>
              <a:bevel/>
              <a:headEnd type="none" w="med" len="med"/>
              <a:tailEnd type="none" w="med" len="med"/>
            </a:ln>
          </p:spPr>
          <p:txBody>
            <a:bodyPr wrap="none" anchor="ctr" anchorCtr="0"/>
            <a:p>
              <a:pPr algn="ctr" latinLnBrk="1"/>
              <a:r>
                <a:rPr lang="en-US" altLang="zh-CN" sz="800" dirty="0">
                  <a:solidFill>
                    <a:srgbClr val="000000"/>
                  </a:solidFill>
                  <a:latin typeface="楷体" panose="02010609060101010101" pitchFamily="49" charset="-122"/>
                  <a:ea typeface="楷体" panose="02010609060101010101" pitchFamily="49" charset="-122"/>
                  <a:sym typeface="楷体" panose="02010609060101010101" pitchFamily="49" charset="-122"/>
                </a:rPr>
                <a:t>33</a:t>
              </a:r>
              <a:endParaRPr lang="en-US" altLang="zh-CN" sz="800"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p:txBody>
        </p:sp>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13"/>
          <p:cNvSpPr txBox="1"/>
          <p:nvPr/>
        </p:nvSpPr>
        <p:spPr>
          <a:xfrm>
            <a:off x="911171" y="252646"/>
            <a:ext cx="4896544" cy="460375"/>
          </a:xfrm>
          <a:prstGeom prst="rect">
            <a:avLst/>
          </a:prstGeom>
          <a:noFill/>
        </p:spPr>
        <p:txBody>
          <a:bodyPr wrap="square" rtlCol="0">
            <a:spAutoFit/>
            <a:scene3d>
              <a:camera prst="orthographicFront"/>
              <a:lightRig rig="threePt" dir="t"/>
            </a:scene3d>
            <a:sp3d contourW="12700"/>
          </a:bodyPr>
          <a:lstStyle>
            <a:defPPr>
              <a:defRPr lang="en-US"/>
            </a:defPPr>
            <a:lvl1pPr>
              <a:defRPr b="1" spc="282">
                <a:solidFill>
                  <a:schemeClr val="tx1">
                    <a:lumMod val="50000"/>
                    <a:lumOff val="50000"/>
                  </a:schemeClr>
                </a:solidFill>
                <a:latin typeface="微软雅黑" panose="020B0503020204020204" pitchFamily="34" charset="-122"/>
                <a:ea typeface="微软雅黑" panose="020B0503020204020204" pitchFamily="34" charset="-122"/>
              </a:defRPr>
            </a:lvl1pPr>
          </a:lstStyle>
          <a:p>
            <a:pPr lvl="0" algn="l">
              <a:buClrTx/>
              <a:buSzTx/>
            </a:pPr>
            <a:r>
              <a:rPr lang="zh-CN" altLang="en-US" sz="2400" dirty="0">
                <a:solidFill>
                  <a:schemeClr val="tx1"/>
                </a:solidFill>
                <a:latin typeface="华文楷体" panose="02010600040101010101" charset="-122"/>
                <a:ea typeface="华文楷体" panose="02010600040101010101" charset="-122"/>
                <a:cs typeface="华文楷体" panose="02010600040101010101" charset="-122"/>
                <a:sym typeface="+mn-ea"/>
              </a:rPr>
              <a:t>一、</a:t>
            </a:r>
            <a:r>
              <a:rPr lang="zh-CN" altLang="en-US" sz="2400" dirty="0">
                <a:solidFill>
                  <a:schemeClr val="tx1"/>
                </a:solidFill>
                <a:latin typeface="华文楷体" panose="02010600040101010101" charset="-122"/>
                <a:ea typeface="华文楷体" panose="02010600040101010101" charset="-122"/>
                <a:cs typeface="华文楷体" panose="02010600040101010101" charset="-122"/>
                <a:sym typeface="+mn-ea"/>
              </a:rPr>
              <a:t>项目推进概要</a:t>
            </a:r>
            <a:endParaRPr lang="zh-CN" altLang="en-US" sz="2400" dirty="0">
              <a:solidFill>
                <a:schemeClr val="tx1"/>
              </a:solidFill>
              <a:latin typeface="华文楷体" panose="02010600040101010101" charset="-122"/>
              <a:ea typeface="华文楷体" panose="02010600040101010101" charset="-122"/>
              <a:cs typeface="华文楷体" panose="02010600040101010101" charset="-122"/>
              <a:sym typeface="+mn-ea"/>
            </a:endParaRPr>
          </a:p>
        </p:txBody>
      </p:sp>
      <p:sp>
        <p:nvSpPr>
          <p:cNvPr id="11267" name="AutoShape 5"/>
          <p:cNvSpPr/>
          <p:nvPr/>
        </p:nvSpPr>
        <p:spPr>
          <a:xfrm>
            <a:off x="191770" y="2637155"/>
            <a:ext cx="1190625" cy="789940"/>
          </a:xfrm>
          <a:prstGeom prst="homePlate">
            <a:avLst>
              <a:gd name="adj" fmla="val 10822"/>
            </a:avLst>
          </a:prstGeom>
          <a:solidFill>
            <a:srgbClr val="244061"/>
          </a:solidFill>
          <a:ln w="9525" cap="flat" cmpd="sng">
            <a:solidFill>
              <a:srgbClr val="7F7F7F"/>
            </a:solidFill>
            <a:prstDash val="solid"/>
            <a:miter/>
            <a:headEnd type="none" w="med" len="med"/>
            <a:tailEnd type="none" w="med" len="med"/>
          </a:ln>
        </p:spPr>
        <p:txBody>
          <a:bodyPr wrap="none" anchor="ctr" anchorCtr="0"/>
          <a:p>
            <a:pPr algn="ctr" latinLnBrk="1"/>
            <a:r>
              <a:rPr lang="zh-CN" altLang="en-US" sz="1500" b="1" dirty="0">
                <a:solidFill>
                  <a:schemeClr val="bg1"/>
                </a:solidFill>
                <a:latin typeface="楷体" panose="02010609060101010101" pitchFamily="49" charset="-122"/>
                <a:ea typeface="楷体" panose="02010609060101010101" pitchFamily="49" charset="-122"/>
                <a:sym typeface="楷体" panose="02010609060101010101" pitchFamily="49" charset="-122"/>
              </a:rPr>
              <a:t>投资计划</a:t>
            </a:r>
            <a:endParaRPr lang="zh-CN" altLang="en-US" sz="1500" b="1" dirty="0">
              <a:solidFill>
                <a:schemeClr val="bg1"/>
              </a:solidFill>
              <a:latin typeface="楷体" panose="02010609060101010101" pitchFamily="49" charset="-122"/>
              <a:ea typeface="Modern H Bold" pitchFamily="2" charset="-127"/>
              <a:sym typeface="楷体" panose="02010609060101010101" pitchFamily="49" charset="-122"/>
            </a:endParaRPr>
          </a:p>
        </p:txBody>
      </p:sp>
      <p:sp>
        <p:nvSpPr>
          <p:cNvPr id="11268" name="AutoShape 6"/>
          <p:cNvSpPr/>
          <p:nvPr/>
        </p:nvSpPr>
        <p:spPr>
          <a:xfrm>
            <a:off x="191453" y="1772920"/>
            <a:ext cx="1190625" cy="744538"/>
          </a:xfrm>
          <a:prstGeom prst="homePlate">
            <a:avLst>
              <a:gd name="adj" fmla="val 13096"/>
            </a:avLst>
          </a:prstGeom>
          <a:solidFill>
            <a:srgbClr val="244061"/>
          </a:solidFill>
          <a:ln w="9525" cap="flat" cmpd="sng">
            <a:solidFill>
              <a:srgbClr val="7F7F7F"/>
            </a:solidFill>
            <a:prstDash val="solid"/>
            <a:miter/>
            <a:headEnd type="none" w="med" len="med"/>
            <a:tailEnd type="none" w="med" len="med"/>
          </a:ln>
        </p:spPr>
        <p:txBody>
          <a:bodyPr wrap="none" anchor="ctr" anchorCtr="0"/>
          <a:p>
            <a:pPr algn="ctr" latinLnBrk="1"/>
            <a:r>
              <a:rPr lang="zh-CN" altLang="en-US" sz="1500" b="1" dirty="0">
                <a:solidFill>
                  <a:schemeClr val="bg1"/>
                </a:solidFill>
                <a:latin typeface="楷体" panose="02010609060101010101" pitchFamily="49" charset="-122"/>
                <a:ea typeface="楷体" panose="02010609060101010101" pitchFamily="49" charset="-122"/>
                <a:sym typeface="楷体" panose="02010609060101010101" pitchFamily="49" charset="-122"/>
              </a:rPr>
              <a:t>生产能力</a:t>
            </a:r>
            <a:endParaRPr lang="zh-CN" altLang="en-US" sz="1500" b="1" dirty="0">
              <a:solidFill>
                <a:schemeClr val="bg1"/>
              </a:solidFill>
              <a:latin typeface="楷体" panose="02010609060101010101" pitchFamily="49" charset="-122"/>
              <a:ea typeface="Modern H Bold" pitchFamily="2" charset="-127"/>
              <a:sym typeface="楷体" panose="02010609060101010101" pitchFamily="49" charset="-122"/>
            </a:endParaRPr>
          </a:p>
        </p:txBody>
      </p:sp>
      <p:sp>
        <p:nvSpPr>
          <p:cNvPr id="11269" name="AutoShape 7"/>
          <p:cNvSpPr/>
          <p:nvPr/>
        </p:nvSpPr>
        <p:spPr>
          <a:xfrm>
            <a:off x="191770" y="962660"/>
            <a:ext cx="1190625" cy="730250"/>
          </a:xfrm>
          <a:prstGeom prst="homePlate">
            <a:avLst>
              <a:gd name="adj" fmla="val 10510"/>
            </a:avLst>
          </a:prstGeom>
          <a:solidFill>
            <a:srgbClr val="244061"/>
          </a:solidFill>
          <a:ln w="9525" cap="flat" cmpd="sng">
            <a:solidFill>
              <a:srgbClr val="7F7F7F"/>
            </a:solidFill>
            <a:prstDash val="solid"/>
            <a:miter/>
            <a:headEnd type="none" w="med" len="med"/>
            <a:tailEnd type="none" w="med" len="med"/>
          </a:ln>
        </p:spPr>
        <p:txBody>
          <a:bodyPr wrap="none" anchor="ctr" anchorCtr="0"/>
          <a:p>
            <a:pPr algn="ctr" latinLnBrk="1"/>
            <a:r>
              <a:rPr lang="zh-CN" altLang="en-US" sz="1500" b="1" dirty="0">
                <a:solidFill>
                  <a:schemeClr val="bg1"/>
                </a:solidFill>
                <a:latin typeface="楷体" panose="02010609060101010101" pitchFamily="49" charset="-122"/>
                <a:ea typeface="楷体" panose="02010609060101010101" pitchFamily="49" charset="-122"/>
                <a:sym typeface="楷体" panose="02010609060101010101" pitchFamily="49" charset="-122"/>
              </a:rPr>
              <a:t>工厂概要</a:t>
            </a:r>
            <a:endParaRPr lang="zh-CN" altLang="en-US" sz="1500" b="1" dirty="0">
              <a:solidFill>
                <a:schemeClr val="bg1"/>
              </a:solidFill>
              <a:latin typeface="楷体" panose="02010609060101010101" pitchFamily="49" charset="-122"/>
              <a:ea typeface="Modern H Bold" pitchFamily="2" charset="-127"/>
              <a:sym typeface="楷体" panose="02010609060101010101" pitchFamily="49" charset="-122"/>
            </a:endParaRPr>
          </a:p>
        </p:txBody>
      </p:sp>
      <p:sp>
        <p:nvSpPr>
          <p:cNvPr id="11270" name="AutoShape 70"/>
          <p:cNvSpPr/>
          <p:nvPr/>
        </p:nvSpPr>
        <p:spPr>
          <a:xfrm>
            <a:off x="191453" y="3573145"/>
            <a:ext cx="1190625" cy="766763"/>
          </a:xfrm>
          <a:prstGeom prst="homePlate">
            <a:avLst>
              <a:gd name="adj" fmla="val 11868"/>
            </a:avLst>
          </a:prstGeom>
          <a:solidFill>
            <a:srgbClr val="244061"/>
          </a:solidFill>
          <a:ln w="9525" cap="flat" cmpd="sng">
            <a:solidFill>
              <a:srgbClr val="7F7F7F"/>
            </a:solidFill>
            <a:prstDash val="solid"/>
            <a:miter/>
            <a:headEnd type="none" w="med" len="med"/>
            <a:tailEnd type="none" w="med" len="med"/>
          </a:ln>
        </p:spPr>
        <p:txBody>
          <a:bodyPr wrap="none" anchor="ctr" anchorCtr="0"/>
          <a:p>
            <a:pPr algn="ctr" latinLnBrk="1"/>
            <a:r>
              <a:rPr lang="zh-CN" altLang="en-US" sz="1500" b="1" dirty="0">
                <a:solidFill>
                  <a:schemeClr val="bg1"/>
                </a:solidFill>
                <a:latin typeface="楷体" panose="02010609060101010101" pitchFamily="49" charset="-122"/>
                <a:ea typeface="楷体" panose="02010609060101010101" pitchFamily="49" charset="-122"/>
                <a:sym typeface="楷体" panose="02010609060101010101" pitchFamily="49" charset="-122"/>
              </a:rPr>
              <a:t>人员计划</a:t>
            </a:r>
            <a:endParaRPr lang="zh-CN" altLang="en-US" sz="1500" b="1" dirty="0">
              <a:solidFill>
                <a:schemeClr val="bg1"/>
              </a:solidFill>
              <a:latin typeface="楷体" panose="02010609060101010101" pitchFamily="49" charset="-122"/>
              <a:ea typeface="Modern H Bold" pitchFamily="2" charset="-127"/>
              <a:sym typeface="楷体" panose="02010609060101010101" pitchFamily="49" charset="-122"/>
            </a:endParaRPr>
          </a:p>
        </p:txBody>
      </p:sp>
      <p:sp>
        <p:nvSpPr>
          <p:cNvPr id="11271" name="AutoShape 7"/>
          <p:cNvSpPr/>
          <p:nvPr/>
        </p:nvSpPr>
        <p:spPr>
          <a:xfrm>
            <a:off x="1703705" y="962660"/>
            <a:ext cx="5111115" cy="766445"/>
          </a:xfrm>
          <a:prstGeom prst="homePlate">
            <a:avLst>
              <a:gd name="adj" fmla="val 0"/>
            </a:avLst>
          </a:prstGeom>
          <a:noFill/>
          <a:ln w="9525" cap="flat" cmpd="sng">
            <a:solidFill>
              <a:srgbClr val="7F7F7F"/>
            </a:solidFill>
            <a:prstDash val="solid"/>
            <a:miter/>
            <a:headEnd type="none" w="med" len="med"/>
            <a:tailEnd type="none" w="med" len="med"/>
          </a:ln>
        </p:spPr>
        <p:txBody>
          <a:bodyPr wrap="none" tIns="36000" bIns="36000"/>
          <a:p>
            <a:pPr marL="182880" indent="-182880" latinLnBrk="1">
              <a:lnSpc>
                <a:spcPct val="150000"/>
              </a:lnSpc>
              <a:buFont typeface="Wingdings" panose="05000000000000000000" pitchFamily="2" charset="2"/>
              <a:buChar char="l"/>
            </a:pPr>
            <a:r>
              <a:rPr lang="zh-CN" altLang="en-US" sz="1400" dirty="0">
                <a:solidFill>
                  <a:srgbClr val="000000"/>
                </a:solidFill>
                <a:latin typeface="楷体" panose="02010609060101010101" pitchFamily="49" charset="-122"/>
                <a:ea typeface="楷体" panose="02010609060101010101" pitchFamily="49" charset="-122"/>
                <a:sym typeface="楷体" panose="02010609060101010101" pitchFamily="49" charset="-122"/>
              </a:rPr>
              <a:t>工厂位置</a:t>
            </a:r>
            <a:r>
              <a:rPr lang="en-US" altLang="zh-CN" sz="1400" dirty="0">
                <a:solidFill>
                  <a:srgbClr val="000000"/>
                </a:solidFill>
                <a:latin typeface="楷体" panose="02010609060101010101" pitchFamily="49" charset="-122"/>
                <a:ea typeface="楷体" panose="02010609060101010101" pitchFamily="49" charset="-122"/>
                <a:sym typeface="楷体" panose="02010609060101010101" pitchFamily="49" charset="-122"/>
              </a:rPr>
              <a:t>: </a:t>
            </a:r>
            <a:r>
              <a:rPr lang="zh-CN" sz="1400" dirty="0">
                <a:solidFill>
                  <a:srgbClr val="000000"/>
                </a:solidFill>
                <a:latin typeface="楷体" panose="02010609060101010101" pitchFamily="49" charset="-122"/>
                <a:ea typeface="楷体" panose="02010609060101010101" pitchFamily="49" charset="-122"/>
                <a:sym typeface="楷体" panose="02010609060101010101" pitchFamily="49" charset="-122"/>
              </a:rPr>
              <a:t>斯洛伐克（</a:t>
            </a:r>
            <a:r>
              <a:rPr lang="zh-CN" sz="1400" b="1" dirty="0">
                <a:solidFill>
                  <a:srgbClr val="0038CA"/>
                </a:solidFill>
                <a:latin typeface="楷体" panose="02010609060101010101" pitchFamily="49" charset="-122"/>
                <a:ea typeface="楷体" panose="02010609060101010101" pitchFamily="49" charset="-122"/>
                <a:sym typeface="楷体" panose="02010609060101010101" pitchFamily="49" charset="-122"/>
              </a:rPr>
              <a:t>位置如右图</a:t>
            </a:r>
            <a:r>
              <a:rPr lang="zh-CN" sz="1400" dirty="0">
                <a:solidFill>
                  <a:srgbClr val="000000"/>
                </a:solidFill>
                <a:latin typeface="楷体" panose="02010609060101010101" pitchFamily="49" charset="-122"/>
                <a:ea typeface="楷体" panose="02010609060101010101" pitchFamily="49" charset="-122"/>
                <a:sym typeface="楷体" panose="02010609060101010101" pitchFamily="49" charset="-122"/>
              </a:rPr>
              <a:t>）</a:t>
            </a:r>
            <a:endParaRPr lang="zh-CN" sz="1400"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a:p>
            <a:pPr marL="182880" indent="-182880" latinLnBrk="1">
              <a:lnSpc>
                <a:spcPct val="150000"/>
              </a:lnSpc>
              <a:buFont typeface="Wingdings" panose="05000000000000000000" pitchFamily="2" charset="2"/>
              <a:buChar char="l"/>
            </a:pPr>
            <a:r>
              <a:rPr lang="zh-CN" altLang="en-US" sz="1400" dirty="0">
                <a:solidFill>
                  <a:srgbClr val="000000"/>
                </a:solidFill>
                <a:latin typeface="楷体" panose="02010609060101010101" pitchFamily="49" charset="-122"/>
                <a:ea typeface="楷体" panose="02010609060101010101" pitchFamily="49" charset="-122"/>
                <a:sym typeface="楷体" panose="02010609060101010101" pitchFamily="49" charset="-122"/>
              </a:rPr>
              <a:t>工厂规模</a:t>
            </a:r>
            <a:r>
              <a:rPr lang="en-US" altLang="zh-CN" sz="1300" dirty="0">
                <a:solidFill>
                  <a:srgbClr val="000000"/>
                </a:solidFill>
                <a:latin typeface="楷体" panose="02010609060101010101" pitchFamily="49" charset="-122"/>
                <a:ea typeface="楷体" panose="02010609060101010101" pitchFamily="49" charset="-122"/>
                <a:sym typeface="楷体" panose="02010609060101010101" pitchFamily="49" charset="-122"/>
              </a:rPr>
              <a:t>: </a:t>
            </a:r>
            <a:r>
              <a:rPr lang="zh-CN" altLang="en-US" sz="1300" dirty="0">
                <a:solidFill>
                  <a:srgbClr val="000000"/>
                </a:solidFill>
                <a:latin typeface="楷体" panose="02010609060101010101" pitchFamily="49" charset="-122"/>
                <a:ea typeface="Modern H Medium" pitchFamily="2" charset="-127"/>
                <a:sym typeface="楷体" panose="02010609060101010101" pitchFamily="49" charset="-122"/>
              </a:rPr>
              <a:t> </a:t>
            </a:r>
            <a:r>
              <a:rPr lang="en-US" altLang="zh-CN" sz="1300" dirty="0">
                <a:solidFill>
                  <a:srgbClr val="000000"/>
                </a:solidFill>
                <a:latin typeface="楷体" panose="02010609060101010101" pitchFamily="49" charset="-122"/>
                <a:ea typeface="楷体" panose="02010609060101010101" pitchFamily="49" charset="-122"/>
                <a:sym typeface="楷体" panose="02010609060101010101" pitchFamily="49" charset="-122"/>
              </a:rPr>
              <a:t> </a:t>
            </a:r>
            <a:r>
              <a:rPr lang="zh-CN" altLang="en-US" sz="1300" dirty="0">
                <a:solidFill>
                  <a:srgbClr val="000000"/>
                </a:solidFill>
                <a:latin typeface="楷体" panose="02010609060101010101" pitchFamily="49" charset="-122"/>
                <a:ea typeface="楷体" panose="02010609060101010101" pitchFamily="49" charset="-122"/>
                <a:sym typeface="楷体" panose="02010609060101010101" pitchFamily="49" charset="-122"/>
              </a:rPr>
              <a:t>工厂</a:t>
            </a:r>
            <a:r>
              <a:rPr lang="zh-CN" altLang="en-US" sz="1300" dirty="0">
                <a:solidFill>
                  <a:srgbClr val="000000"/>
                </a:solidFill>
                <a:latin typeface="楷体" panose="02010609060101010101" pitchFamily="49" charset="-122"/>
                <a:ea typeface="Modern H Medium" pitchFamily="2" charset="-127"/>
                <a:sym typeface="楷体" panose="02010609060101010101" pitchFamily="49" charset="-122"/>
              </a:rPr>
              <a:t> </a:t>
            </a:r>
            <a:r>
              <a:rPr lang="en-US" altLang="zh-CN" sz="1300" b="1" dirty="0">
                <a:solidFill>
                  <a:srgbClr val="0033CC"/>
                </a:solidFill>
                <a:latin typeface="楷体" panose="02010609060101010101" pitchFamily="49" charset="-122"/>
                <a:ea typeface="楷体" panose="02010609060101010101" pitchFamily="49" charset="-122"/>
                <a:sym typeface="楷体" panose="02010609060101010101" pitchFamily="49" charset="-122"/>
              </a:rPr>
              <a:t>6000 </a:t>
            </a:r>
            <a:r>
              <a:rPr lang="zh-CN" altLang="en-US" sz="1300" b="1" dirty="0">
                <a:solidFill>
                  <a:srgbClr val="0033CC"/>
                </a:solidFill>
                <a:latin typeface="楷体" panose="02010609060101010101" pitchFamily="49" charset="-122"/>
                <a:ea typeface="楷体" panose="02010609060101010101" pitchFamily="49" charset="-122"/>
                <a:sym typeface="楷体" panose="02010609060101010101" pitchFamily="49" charset="-122"/>
              </a:rPr>
              <a:t>㎡</a:t>
            </a:r>
            <a:endParaRPr lang="zh-CN" altLang="en-US" sz="1300" b="1" dirty="0">
              <a:solidFill>
                <a:srgbClr val="0033CC"/>
              </a:solidFill>
              <a:latin typeface="楷体" panose="02010609060101010101" pitchFamily="49" charset="-122"/>
              <a:ea typeface="楷体" panose="02010609060101010101" pitchFamily="49" charset="-122"/>
              <a:sym typeface="楷体" panose="02010609060101010101" pitchFamily="49" charset="-122"/>
            </a:endParaRPr>
          </a:p>
        </p:txBody>
      </p:sp>
      <p:sp>
        <p:nvSpPr>
          <p:cNvPr id="11272" name="AutoShape 7"/>
          <p:cNvSpPr/>
          <p:nvPr/>
        </p:nvSpPr>
        <p:spPr>
          <a:xfrm>
            <a:off x="1703705" y="1811655"/>
            <a:ext cx="5111115" cy="695960"/>
          </a:xfrm>
          <a:prstGeom prst="homePlate">
            <a:avLst>
              <a:gd name="adj" fmla="val 0"/>
            </a:avLst>
          </a:prstGeom>
          <a:noFill/>
          <a:ln w="9525" cap="flat" cmpd="sng">
            <a:solidFill>
              <a:srgbClr val="7F7F7F"/>
            </a:solidFill>
            <a:prstDash val="solid"/>
            <a:miter/>
            <a:headEnd type="none" w="med" len="med"/>
            <a:tailEnd type="none" w="med" len="med"/>
          </a:ln>
        </p:spPr>
        <p:txBody>
          <a:bodyPr wrap="none" anchor="ctr" anchorCtr="0"/>
          <a:p>
            <a:pPr marL="182880" indent="-182880" latinLnBrk="1">
              <a:lnSpc>
                <a:spcPct val="150000"/>
              </a:lnSpc>
              <a:buFont typeface="Wingdings" panose="05000000000000000000" pitchFamily="2" charset="2"/>
              <a:buChar char="l"/>
            </a:pPr>
            <a:r>
              <a:rPr lang="zh-CN" altLang="en-US" sz="1300" dirty="0">
                <a:solidFill>
                  <a:srgbClr val="000000"/>
                </a:solidFill>
                <a:latin typeface="楷体" panose="02010609060101010101" pitchFamily="49" charset="-122"/>
                <a:ea typeface="楷体" panose="02010609060101010101" pitchFamily="49" charset="-122"/>
                <a:sym typeface="楷体" panose="02010609060101010101" pitchFamily="49" charset="-122"/>
              </a:rPr>
              <a:t>生产车型</a:t>
            </a:r>
            <a:r>
              <a:rPr lang="en-US" altLang="zh-CN" sz="1300" dirty="0">
                <a:solidFill>
                  <a:srgbClr val="000000"/>
                </a:solidFill>
                <a:latin typeface="楷体" panose="02010609060101010101" pitchFamily="49" charset="-122"/>
                <a:ea typeface="楷体" panose="02010609060101010101" pitchFamily="49" charset="-122"/>
                <a:sym typeface="楷体" panose="02010609060101010101" pitchFamily="49" charset="-122"/>
              </a:rPr>
              <a:t>: </a:t>
            </a:r>
            <a:r>
              <a:rPr lang="en-US" altLang="zh-CN" sz="1300" b="1" dirty="0">
                <a:solidFill>
                  <a:srgbClr val="0033CC"/>
                </a:solidFill>
                <a:latin typeface="楷体" panose="02010609060101010101" pitchFamily="49" charset="-122"/>
                <a:ea typeface="楷体" panose="02010609060101010101" pitchFamily="49" charset="-122"/>
                <a:sym typeface="楷体" panose="02010609060101010101" pitchFamily="49" charset="-122"/>
              </a:rPr>
              <a:t>H6 </a:t>
            </a:r>
            <a:r>
              <a:rPr lang="en-US" altLang="zh-CN" sz="1100" dirty="0">
                <a:solidFill>
                  <a:srgbClr val="000000"/>
                </a:solidFill>
                <a:latin typeface="楷体" panose="02010609060101010101" pitchFamily="49" charset="-122"/>
                <a:ea typeface="楷体" panose="02010609060101010101" pitchFamily="49" charset="-122"/>
                <a:sym typeface="楷体" panose="02010609060101010101" pitchFamily="49" charset="-122"/>
              </a:rPr>
              <a:t>(`25.7</a:t>
            </a:r>
            <a:r>
              <a:rPr lang="zh-CN" altLang="en-US" sz="1100" dirty="0">
                <a:solidFill>
                  <a:srgbClr val="000000"/>
                </a:solidFill>
                <a:latin typeface="楷体" panose="02010609060101010101" pitchFamily="49" charset="-122"/>
                <a:ea typeface="楷体" panose="02010609060101010101" pitchFamily="49" charset="-122"/>
                <a:sym typeface="楷体" panose="02010609060101010101" pitchFamily="49" charset="-122"/>
              </a:rPr>
              <a:t>月</a:t>
            </a:r>
            <a:r>
              <a:rPr lang="en-US" altLang="zh-CN" sz="1100" dirty="0">
                <a:solidFill>
                  <a:srgbClr val="000000"/>
                </a:solidFill>
                <a:latin typeface="楷体" panose="02010609060101010101" pitchFamily="49" charset="-122"/>
                <a:ea typeface="楷体" panose="02010609060101010101" pitchFamily="49" charset="-122"/>
                <a:sym typeface="楷体" panose="02010609060101010101" pitchFamily="49" charset="-122"/>
              </a:rPr>
              <a:t>),</a:t>
            </a:r>
            <a:r>
              <a:rPr lang="en-US" altLang="zh-CN" sz="1300" b="1" dirty="0">
                <a:solidFill>
                  <a:srgbClr val="0033CC"/>
                </a:solidFill>
                <a:latin typeface="楷体" panose="02010609060101010101" pitchFamily="49" charset="-122"/>
                <a:ea typeface="楷体" panose="02010609060101010101" pitchFamily="49" charset="-122"/>
                <a:sym typeface="楷体" panose="02010609060101010101" pitchFamily="49" charset="-122"/>
              </a:rPr>
              <a:t>  </a:t>
            </a:r>
            <a:r>
              <a:rPr lang="zh-CN" altLang="en-US" sz="1300" b="1" dirty="0">
                <a:solidFill>
                  <a:srgbClr val="0033CC"/>
                </a:solidFill>
                <a:latin typeface="楷体" panose="02010609060101010101" pitchFamily="49" charset="-122"/>
                <a:ea typeface="楷体" panose="02010609060101010101" pitchFamily="49" charset="-122"/>
                <a:sym typeface="楷体" panose="02010609060101010101" pitchFamily="49" charset="-122"/>
              </a:rPr>
              <a:t>换代车型</a:t>
            </a:r>
            <a:r>
              <a:rPr lang="en-US" altLang="zh-CN" sz="1300" b="1" dirty="0">
                <a:solidFill>
                  <a:srgbClr val="0033CC"/>
                </a:solidFill>
                <a:latin typeface="楷体" panose="02010609060101010101" pitchFamily="49" charset="-122"/>
                <a:ea typeface="楷体" panose="02010609060101010101" pitchFamily="49" charset="-122"/>
                <a:sym typeface="楷体" panose="02010609060101010101" pitchFamily="49" charset="-122"/>
              </a:rPr>
              <a:t> </a:t>
            </a:r>
            <a:r>
              <a:rPr lang="en-US" altLang="zh-CN" sz="1100" dirty="0">
                <a:solidFill>
                  <a:srgbClr val="000000"/>
                </a:solidFill>
                <a:latin typeface="楷体" panose="02010609060101010101" pitchFamily="49" charset="-122"/>
                <a:ea typeface="楷体" panose="02010609060101010101" pitchFamily="49" charset="-122"/>
                <a:sym typeface="楷体" panose="02010609060101010101" pitchFamily="49" charset="-122"/>
              </a:rPr>
              <a:t>(`26.</a:t>
            </a:r>
            <a:r>
              <a:rPr lang="zh-CN" altLang="en-US" sz="1100" dirty="0">
                <a:solidFill>
                  <a:srgbClr val="000000"/>
                </a:solidFill>
                <a:latin typeface="楷体" panose="02010609060101010101" pitchFamily="49" charset="-122"/>
                <a:ea typeface="Modern H Medium" pitchFamily="2" charset="-127"/>
                <a:sym typeface="楷体" panose="02010609060101010101" pitchFamily="49" charset="-122"/>
              </a:rPr>
              <a:t> </a:t>
            </a:r>
            <a:r>
              <a:rPr lang="en-US" altLang="zh-CN" sz="1100" dirty="0">
                <a:solidFill>
                  <a:srgbClr val="000000"/>
                </a:solidFill>
                <a:latin typeface="楷体" panose="02010609060101010101" pitchFamily="49" charset="-122"/>
                <a:ea typeface="楷体" panose="02010609060101010101" pitchFamily="49" charset="-122"/>
                <a:sym typeface="楷体" panose="02010609060101010101" pitchFamily="49" charset="-122"/>
              </a:rPr>
              <a:t>10</a:t>
            </a:r>
            <a:r>
              <a:rPr lang="zh-CN" altLang="en-US" sz="1100" dirty="0">
                <a:solidFill>
                  <a:srgbClr val="000000"/>
                </a:solidFill>
                <a:latin typeface="楷体" panose="02010609060101010101" pitchFamily="49" charset="-122"/>
                <a:ea typeface="楷体" panose="02010609060101010101" pitchFamily="49" charset="-122"/>
                <a:sym typeface="楷体" panose="02010609060101010101" pitchFamily="49" charset="-122"/>
              </a:rPr>
              <a:t>月</a:t>
            </a:r>
            <a:r>
              <a:rPr lang="en-US" altLang="zh-CN" sz="1100" dirty="0">
                <a:solidFill>
                  <a:srgbClr val="000000"/>
                </a:solidFill>
                <a:latin typeface="楷体" panose="02010609060101010101" pitchFamily="49" charset="-122"/>
                <a:ea typeface="楷体" panose="02010609060101010101" pitchFamily="49" charset="-122"/>
                <a:sym typeface="楷体" panose="02010609060101010101" pitchFamily="49" charset="-122"/>
              </a:rPr>
              <a:t>)</a:t>
            </a:r>
            <a:endParaRPr lang="en-US" altLang="zh-CN" sz="1100"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a:p>
            <a:pPr marL="182880" indent="-182880" latinLnBrk="1">
              <a:lnSpc>
                <a:spcPct val="150000"/>
              </a:lnSpc>
              <a:buFont typeface="Wingdings" panose="05000000000000000000" pitchFamily="2" charset="2"/>
              <a:buChar char="l"/>
            </a:pPr>
            <a:r>
              <a:rPr lang="zh-CN" altLang="en-US" sz="1300" dirty="0">
                <a:solidFill>
                  <a:srgbClr val="000000"/>
                </a:solidFill>
                <a:latin typeface="楷体" panose="02010609060101010101" pitchFamily="49" charset="-122"/>
                <a:ea typeface="楷体" panose="02010609060101010101" pitchFamily="49" charset="-122"/>
                <a:sym typeface="楷体" panose="02010609060101010101" pitchFamily="49" charset="-122"/>
              </a:rPr>
              <a:t>生产</a:t>
            </a:r>
            <a:r>
              <a:rPr lang="en-US" altLang="zh-CN" sz="1300" dirty="0">
                <a:solidFill>
                  <a:srgbClr val="000000"/>
                </a:solidFill>
                <a:latin typeface="楷体" panose="02010609060101010101" pitchFamily="49" charset="-122"/>
                <a:ea typeface="楷体" panose="02010609060101010101" pitchFamily="49" charset="-122"/>
                <a:sym typeface="楷体" panose="02010609060101010101" pitchFamily="49" charset="-122"/>
              </a:rPr>
              <a:t>CAPA</a:t>
            </a:r>
            <a:r>
              <a:rPr lang="zh-CN" altLang="en-US" sz="1300" dirty="0">
                <a:solidFill>
                  <a:srgbClr val="000000"/>
                </a:solidFill>
                <a:latin typeface="楷体" panose="02010609060101010101" pitchFamily="49" charset="-122"/>
                <a:ea typeface="Modern H Medium" pitchFamily="2" charset="-127"/>
                <a:sym typeface="楷体" panose="02010609060101010101" pitchFamily="49" charset="-122"/>
              </a:rPr>
              <a:t> </a:t>
            </a:r>
            <a:r>
              <a:rPr lang="en-US" altLang="zh-CN" sz="1300" dirty="0">
                <a:solidFill>
                  <a:srgbClr val="000000"/>
                </a:solidFill>
                <a:latin typeface="楷体" panose="02010609060101010101" pitchFamily="49" charset="-122"/>
                <a:ea typeface="楷体" panose="02010609060101010101" pitchFamily="49" charset="-122"/>
                <a:sym typeface="楷体" panose="02010609060101010101" pitchFamily="49" charset="-122"/>
              </a:rPr>
              <a:t>: </a:t>
            </a:r>
            <a:r>
              <a:rPr lang="en-US" altLang="zh-CN" sz="1300" b="1" dirty="0">
                <a:solidFill>
                  <a:srgbClr val="0033CC"/>
                </a:solidFill>
                <a:latin typeface="楷体" panose="02010609060101010101" pitchFamily="49" charset="-122"/>
                <a:ea typeface="楷体" panose="02010609060101010101" pitchFamily="49" charset="-122"/>
                <a:sym typeface="楷体" panose="02010609060101010101" pitchFamily="49" charset="-122"/>
              </a:rPr>
              <a:t>5</a:t>
            </a:r>
            <a:r>
              <a:rPr lang="zh-CN" altLang="en-US" sz="1300" b="1" dirty="0">
                <a:solidFill>
                  <a:srgbClr val="0033CC"/>
                </a:solidFill>
                <a:latin typeface="楷体" panose="02010609060101010101" pitchFamily="49" charset="-122"/>
                <a:ea typeface="楷体" panose="02010609060101010101" pitchFamily="49" charset="-122"/>
                <a:sym typeface="楷体" panose="02010609060101010101" pitchFamily="49" charset="-122"/>
              </a:rPr>
              <a:t>万台</a:t>
            </a:r>
            <a:r>
              <a:rPr lang="en-US" altLang="zh-CN" sz="1300" b="1" dirty="0">
                <a:solidFill>
                  <a:srgbClr val="0033CC"/>
                </a:solidFill>
                <a:latin typeface="楷体" panose="02010609060101010101" pitchFamily="49" charset="-122"/>
                <a:ea typeface="楷体" panose="02010609060101010101" pitchFamily="49" charset="-122"/>
                <a:sym typeface="楷体" panose="02010609060101010101" pitchFamily="49" charset="-122"/>
              </a:rPr>
              <a:t>/</a:t>
            </a:r>
            <a:r>
              <a:rPr lang="zh-CN" altLang="en-US" sz="1300" b="1" dirty="0">
                <a:solidFill>
                  <a:srgbClr val="0033CC"/>
                </a:solidFill>
                <a:latin typeface="楷体" panose="02010609060101010101" pitchFamily="49" charset="-122"/>
                <a:ea typeface="楷体" panose="02010609060101010101" pitchFamily="49" charset="-122"/>
                <a:sym typeface="楷体" panose="02010609060101010101" pitchFamily="49" charset="-122"/>
              </a:rPr>
              <a:t>年</a:t>
            </a:r>
            <a:r>
              <a:rPr lang="zh-CN" altLang="en-US" sz="1300" b="1" dirty="0">
                <a:solidFill>
                  <a:srgbClr val="0033CC"/>
                </a:solidFill>
                <a:latin typeface="楷体" panose="02010609060101010101" pitchFamily="49" charset="-122"/>
                <a:ea typeface="Modern H Medium" pitchFamily="2" charset="-127"/>
                <a:sym typeface="楷体" panose="02010609060101010101" pitchFamily="49" charset="-122"/>
              </a:rPr>
              <a:t> </a:t>
            </a:r>
            <a:r>
              <a:rPr lang="en-US" altLang="zh-CN" sz="900" dirty="0">
                <a:solidFill>
                  <a:srgbClr val="000000"/>
                </a:solidFill>
                <a:latin typeface="楷体" panose="02010609060101010101" pitchFamily="49" charset="-122"/>
                <a:ea typeface="楷体" panose="02010609060101010101" pitchFamily="49" charset="-122"/>
                <a:sym typeface="楷体" panose="02010609060101010101" pitchFamily="49" charset="-122"/>
              </a:rPr>
              <a:t>(</a:t>
            </a:r>
            <a:r>
              <a:rPr lang="zh-CN" altLang="en-US" sz="900" dirty="0">
                <a:solidFill>
                  <a:srgbClr val="000000"/>
                </a:solidFill>
                <a:latin typeface="楷体" panose="02010609060101010101" pitchFamily="49" charset="-122"/>
                <a:ea typeface="楷体" panose="02010609060101010101" pitchFamily="49" charset="-122"/>
                <a:sym typeface="楷体" panose="02010609060101010101" pitchFamily="49" charset="-122"/>
              </a:rPr>
              <a:t>考虑增设</a:t>
            </a:r>
            <a:r>
              <a:rPr lang="en-US" altLang="zh-CN" sz="900" dirty="0">
                <a:solidFill>
                  <a:srgbClr val="000000"/>
                </a:solidFill>
                <a:latin typeface="楷体" panose="02010609060101010101" pitchFamily="49" charset="-122"/>
                <a:ea typeface="楷体" panose="02010609060101010101" pitchFamily="49" charset="-122"/>
                <a:sym typeface="楷体" panose="02010609060101010101" pitchFamily="49" charset="-122"/>
              </a:rPr>
              <a:t>7</a:t>
            </a:r>
            <a:r>
              <a:rPr lang="zh-CN" altLang="en-US" sz="900" dirty="0">
                <a:solidFill>
                  <a:srgbClr val="000000"/>
                </a:solidFill>
                <a:latin typeface="楷体" panose="02010609060101010101" pitchFamily="49" charset="-122"/>
                <a:ea typeface="楷体" panose="02010609060101010101" pitchFamily="49" charset="-122"/>
                <a:sym typeface="楷体" panose="02010609060101010101" pitchFamily="49" charset="-122"/>
              </a:rPr>
              <a:t>万台</a:t>
            </a:r>
            <a:r>
              <a:rPr lang="en-US" altLang="zh-CN" sz="900" dirty="0">
                <a:solidFill>
                  <a:srgbClr val="000000"/>
                </a:solidFill>
                <a:latin typeface="楷体" panose="02010609060101010101" pitchFamily="49" charset="-122"/>
                <a:ea typeface="楷体" panose="02010609060101010101" pitchFamily="49" charset="-122"/>
                <a:sym typeface="楷体" panose="02010609060101010101" pitchFamily="49" charset="-122"/>
              </a:rPr>
              <a:t>)</a:t>
            </a:r>
            <a:endParaRPr lang="en-US" altLang="zh-CN" sz="1300" b="1" dirty="0">
              <a:solidFill>
                <a:srgbClr val="0033CC"/>
              </a:solidFill>
              <a:latin typeface="楷体" panose="02010609060101010101" pitchFamily="49" charset="-122"/>
              <a:ea typeface="楷体" panose="02010609060101010101" pitchFamily="49" charset="-122"/>
              <a:sym typeface="楷体" panose="02010609060101010101" pitchFamily="49" charset="-122"/>
            </a:endParaRPr>
          </a:p>
        </p:txBody>
      </p:sp>
      <p:sp>
        <p:nvSpPr>
          <p:cNvPr id="11273" name="AutoShape 7"/>
          <p:cNvSpPr/>
          <p:nvPr/>
        </p:nvSpPr>
        <p:spPr>
          <a:xfrm>
            <a:off x="1703705" y="3573145"/>
            <a:ext cx="5102860" cy="767080"/>
          </a:xfrm>
          <a:prstGeom prst="homePlate">
            <a:avLst>
              <a:gd name="adj" fmla="val 0"/>
            </a:avLst>
          </a:prstGeom>
          <a:noFill/>
          <a:ln w="9525" cap="flat" cmpd="sng">
            <a:solidFill>
              <a:srgbClr val="7F7F7F"/>
            </a:solidFill>
            <a:prstDash val="solid"/>
            <a:miter/>
            <a:headEnd type="none" w="med" len="med"/>
            <a:tailEnd type="none" w="med" len="med"/>
          </a:ln>
        </p:spPr>
        <p:txBody>
          <a:bodyPr wrap="none" anchor="ctr" anchorCtr="0"/>
          <a:p>
            <a:pPr marL="182880" indent="-182880" latinLnBrk="1">
              <a:lnSpc>
                <a:spcPct val="130000"/>
              </a:lnSpc>
              <a:buFont typeface="Wingdings" panose="05000000000000000000" pitchFamily="2" charset="2"/>
              <a:buChar char="l"/>
            </a:pPr>
            <a:r>
              <a:rPr lang="zh-CN" altLang="en-US" sz="1400" dirty="0">
                <a:solidFill>
                  <a:srgbClr val="000000"/>
                </a:solidFill>
                <a:latin typeface="楷体" panose="02010609060101010101" pitchFamily="49" charset="-122"/>
                <a:ea typeface="楷体" panose="02010609060101010101" pitchFamily="49" charset="-122"/>
                <a:sym typeface="楷体" panose="02010609060101010101" pitchFamily="49" charset="-122"/>
              </a:rPr>
              <a:t>人员</a:t>
            </a:r>
            <a:r>
              <a:rPr lang="en-US" altLang="zh-CN" sz="1400" dirty="0">
                <a:solidFill>
                  <a:srgbClr val="000000"/>
                </a:solidFill>
                <a:latin typeface="楷体" panose="02010609060101010101" pitchFamily="49" charset="-122"/>
                <a:ea typeface="楷体" panose="02010609060101010101" pitchFamily="49" charset="-122"/>
                <a:sym typeface="楷体" panose="02010609060101010101" pitchFamily="49" charset="-122"/>
              </a:rPr>
              <a:t>: </a:t>
            </a:r>
            <a:r>
              <a:rPr lang="en-US" altLang="zh-CN" sz="1300" b="1" dirty="0">
                <a:solidFill>
                  <a:srgbClr val="0033CC"/>
                </a:solidFill>
                <a:latin typeface="楷体" panose="02010609060101010101" pitchFamily="49" charset="-122"/>
                <a:ea typeface="楷体" panose="02010609060101010101" pitchFamily="49" charset="-122"/>
                <a:sym typeface="楷体" panose="02010609060101010101" pitchFamily="49" charset="-122"/>
              </a:rPr>
              <a:t>90</a:t>
            </a:r>
            <a:r>
              <a:rPr lang="zh-CN" altLang="en-US" sz="1300" b="1" dirty="0">
                <a:solidFill>
                  <a:srgbClr val="0033CC"/>
                </a:solidFill>
                <a:latin typeface="楷体" panose="02010609060101010101" pitchFamily="49" charset="-122"/>
                <a:ea typeface="楷体" panose="02010609060101010101" pitchFamily="49" charset="-122"/>
                <a:sym typeface="楷体" panose="02010609060101010101" pitchFamily="49" charset="-122"/>
              </a:rPr>
              <a:t>名</a:t>
            </a:r>
            <a:r>
              <a:rPr lang="zh-CN" altLang="en-US" sz="1400" b="1" dirty="0">
                <a:solidFill>
                  <a:srgbClr val="0033CC"/>
                </a:solidFill>
                <a:latin typeface="楷体" panose="02010609060101010101" pitchFamily="49" charset="-122"/>
                <a:ea typeface="Modern H Medium" pitchFamily="2" charset="-127"/>
                <a:sym typeface="楷体" panose="02010609060101010101" pitchFamily="49" charset="-122"/>
              </a:rPr>
              <a:t> </a:t>
            </a:r>
            <a:r>
              <a:rPr lang="en-US" altLang="zh-CN" sz="900" dirty="0">
                <a:solidFill>
                  <a:srgbClr val="000000"/>
                </a:solidFill>
                <a:latin typeface="楷体" panose="02010609060101010101" pitchFamily="49" charset="-122"/>
                <a:ea typeface="楷体" panose="02010609060101010101" pitchFamily="49" charset="-122"/>
                <a:sym typeface="楷体" panose="02010609060101010101" pitchFamily="49" charset="-122"/>
              </a:rPr>
              <a:t>(5</a:t>
            </a:r>
            <a:r>
              <a:rPr lang="zh-CN" altLang="en-US" sz="900" dirty="0">
                <a:solidFill>
                  <a:srgbClr val="000000"/>
                </a:solidFill>
                <a:latin typeface="楷体" panose="02010609060101010101" pitchFamily="49" charset="-122"/>
                <a:ea typeface="楷体" panose="02010609060101010101" pitchFamily="49" charset="-122"/>
                <a:sym typeface="楷体" panose="02010609060101010101" pitchFamily="49" charset="-122"/>
              </a:rPr>
              <a:t>万台</a:t>
            </a:r>
            <a:r>
              <a:rPr lang="en-US" altLang="zh-CN" sz="900" dirty="0">
                <a:solidFill>
                  <a:srgbClr val="000000"/>
                </a:solidFill>
                <a:latin typeface="楷体" panose="02010609060101010101" pitchFamily="49" charset="-122"/>
                <a:ea typeface="楷体" panose="02010609060101010101" pitchFamily="49" charset="-122"/>
                <a:sym typeface="楷体" panose="02010609060101010101" pitchFamily="49" charset="-122"/>
              </a:rPr>
              <a:t>, 1 Shift </a:t>
            </a:r>
            <a:r>
              <a:rPr lang="zh-CN" altLang="en-US" sz="900" dirty="0">
                <a:solidFill>
                  <a:srgbClr val="000000"/>
                </a:solidFill>
                <a:latin typeface="楷体" panose="02010609060101010101" pitchFamily="49" charset="-122"/>
                <a:ea typeface="楷体" panose="02010609060101010101" pitchFamily="49" charset="-122"/>
                <a:sym typeface="楷体" panose="02010609060101010101" pitchFamily="49" charset="-122"/>
              </a:rPr>
              <a:t>标准</a:t>
            </a:r>
            <a:r>
              <a:rPr lang="en-US" altLang="zh-CN" sz="900" dirty="0">
                <a:solidFill>
                  <a:srgbClr val="000000"/>
                </a:solidFill>
                <a:latin typeface="楷体" panose="02010609060101010101" pitchFamily="49" charset="-122"/>
                <a:ea typeface="楷体" panose="02010609060101010101" pitchFamily="49" charset="-122"/>
                <a:sym typeface="楷体" panose="02010609060101010101" pitchFamily="49" charset="-122"/>
              </a:rPr>
              <a:t>)</a:t>
            </a:r>
            <a:endParaRPr lang="en-US" altLang="zh-CN" sz="900"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a:p>
            <a:pPr marL="182880" indent="-182880" latinLnBrk="1">
              <a:lnSpc>
                <a:spcPct val="200000"/>
              </a:lnSpc>
            </a:pPr>
            <a:r>
              <a:rPr lang="zh-CN" altLang="en-US" sz="1000" dirty="0">
                <a:solidFill>
                  <a:srgbClr val="000000"/>
                </a:solidFill>
                <a:latin typeface="楷体" panose="02010609060101010101" pitchFamily="49" charset="-122"/>
                <a:ea typeface="Modern H Light" pitchFamily="2" charset="-127"/>
                <a:sym typeface="楷体" panose="02010609060101010101" pitchFamily="49" charset="-122"/>
              </a:rPr>
              <a:t>     </a:t>
            </a:r>
            <a:r>
              <a:rPr lang="zh-CN" altLang="en-US" sz="1000" dirty="0">
                <a:solidFill>
                  <a:srgbClr val="000000"/>
                </a:solidFill>
                <a:latin typeface="楷体" panose="02010609060101010101" pitchFamily="49" charset="-122"/>
                <a:ea typeface="楷体" panose="02010609060101010101" pitchFamily="49" charset="-122"/>
                <a:sym typeface="楷体" panose="02010609060101010101" pitchFamily="49" charset="-122"/>
              </a:rPr>
              <a:t>驻在员</a:t>
            </a:r>
            <a:r>
              <a:rPr lang="zh-CN" altLang="en-US" sz="1000" dirty="0">
                <a:solidFill>
                  <a:srgbClr val="000000"/>
                </a:solidFill>
                <a:latin typeface="楷体" panose="02010609060101010101" pitchFamily="49" charset="-122"/>
                <a:ea typeface="Modern H Light" pitchFamily="2" charset="-127"/>
                <a:sym typeface="楷体" panose="02010609060101010101" pitchFamily="49" charset="-122"/>
              </a:rPr>
              <a:t> </a:t>
            </a:r>
            <a:r>
              <a:rPr lang="en-US" altLang="zh-CN" sz="1000" dirty="0">
                <a:solidFill>
                  <a:srgbClr val="000000"/>
                </a:solidFill>
                <a:latin typeface="楷体" panose="02010609060101010101" pitchFamily="49" charset="-122"/>
                <a:ea typeface="楷体" panose="02010609060101010101" pitchFamily="49" charset="-122"/>
                <a:sym typeface="楷体" panose="02010609060101010101" pitchFamily="49" charset="-122"/>
              </a:rPr>
              <a:t>/</a:t>
            </a:r>
            <a:r>
              <a:rPr lang="zh-CN" altLang="en-US" sz="1000" dirty="0">
                <a:solidFill>
                  <a:srgbClr val="000000"/>
                </a:solidFill>
                <a:latin typeface="楷体" panose="02010609060101010101" pitchFamily="49" charset="-122"/>
                <a:ea typeface="楷体" panose="02010609060101010101" pitchFamily="49" charset="-122"/>
                <a:sym typeface="楷体" panose="02010609060101010101" pitchFamily="49" charset="-122"/>
              </a:rPr>
              <a:t>名</a:t>
            </a:r>
            <a:r>
              <a:rPr lang="en-US" altLang="zh-CN" sz="800" dirty="0">
                <a:solidFill>
                  <a:srgbClr val="000000"/>
                </a:solidFill>
                <a:latin typeface="楷体" panose="02010609060101010101" pitchFamily="49" charset="-122"/>
                <a:ea typeface="楷体" panose="02010609060101010101" pitchFamily="49" charset="-122"/>
                <a:sym typeface="楷体" panose="02010609060101010101" pitchFamily="49" charset="-122"/>
              </a:rPr>
              <a:t>(</a:t>
            </a:r>
            <a:r>
              <a:rPr lang="zh-CN" altLang="en-US" sz="800" dirty="0">
                <a:solidFill>
                  <a:srgbClr val="000000"/>
                </a:solidFill>
                <a:latin typeface="楷体" panose="02010609060101010101" pitchFamily="49" charset="-122"/>
                <a:ea typeface="楷体" panose="02010609060101010101" pitchFamily="49" charset="-122"/>
                <a:sym typeface="楷体" panose="02010609060101010101" pitchFamily="49" charset="-122"/>
              </a:rPr>
              <a:t>荣昌</a:t>
            </a:r>
            <a:r>
              <a:rPr lang="en-US" altLang="zh-CN" sz="800" dirty="0">
                <a:solidFill>
                  <a:srgbClr val="000000"/>
                </a:solidFill>
                <a:latin typeface="楷体" panose="02010609060101010101" pitchFamily="49" charset="-122"/>
                <a:ea typeface="楷体" panose="02010609060101010101" pitchFamily="49" charset="-122"/>
                <a:sym typeface="楷体" panose="02010609060101010101" pitchFamily="49" charset="-122"/>
              </a:rPr>
              <a:t>/</a:t>
            </a:r>
            <a:r>
              <a:rPr lang="zh-CN" altLang="en-US" sz="800" dirty="0">
                <a:solidFill>
                  <a:srgbClr val="000000"/>
                </a:solidFill>
                <a:latin typeface="楷体" panose="02010609060101010101" pitchFamily="49" charset="-122"/>
                <a:ea typeface="楷体" panose="02010609060101010101" pitchFamily="49" charset="-122"/>
                <a:sym typeface="楷体" panose="02010609060101010101" pitchFamily="49" charset="-122"/>
              </a:rPr>
              <a:t>名</a:t>
            </a:r>
            <a:r>
              <a:rPr lang="en-US" altLang="zh-CN" sz="800" dirty="0">
                <a:solidFill>
                  <a:srgbClr val="000000"/>
                </a:solidFill>
                <a:latin typeface="楷体" panose="02010609060101010101" pitchFamily="49" charset="-122"/>
                <a:ea typeface="楷体" panose="02010609060101010101" pitchFamily="49" charset="-122"/>
                <a:sym typeface="楷体" panose="02010609060101010101" pitchFamily="49" charset="-122"/>
              </a:rPr>
              <a:t> )</a:t>
            </a:r>
            <a:r>
              <a:rPr lang="en-US" altLang="zh-CN" sz="1000" dirty="0">
                <a:solidFill>
                  <a:srgbClr val="000000"/>
                </a:solidFill>
                <a:latin typeface="楷体" panose="02010609060101010101" pitchFamily="49" charset="-122"/>
                <a:ea typeface="楷体" panose="02010609060101010101" pitchFamily="49" charset="-122"/>
                <a:sym typeface="楷体" panose="02010609060101010101" pitchFamily="49" charset="-122"/>
              </a:rPr>
              <a:t>, </a:t>
            </a:r>
            <a:r>
              <a:rPr lang="zh-CN" altLang="en-US" sz="1000" dirty="0">
                <a:solidFill>
                  <a:srgbClr val="000000"/>
                </a:solidFill>
                <a:latin typeface="楷体" panose="02010609060101010101" pitchFamily="49" charset="-122"/>
                <a:ea typeface="楷体" panose="02010609060101010101" pitchFamily="49" charset="-122"/>
                <a:sym typeface="楷体" panose="02010609060101010101" pitchFamily="49" charset="-122"/>
              </a:rPr>
              <a:t>管理职</a:t>
            </a:r>
            <a:r>
              <a:rPr lang="zh-CN" altLang="en-US" sz="1000" dirty="0">
                <a:solidFill>
                  <a:srgbClr val="000000"/>
                </a:solidFill>
                <a:latin typeface="楷体" panose="02010609060101010101" pitchFamily="49" charset="-122"/>
                <a:ea typeface="Modern H Light" pitchFamily="2" charset="-127"/>
                <a:sym typeface="楷体" panose="02010609060101010101" pitchFamily="49" charset="-122"/>
              </a:rPr>
              <a:t> </a:t>
            </a:r>
            <a:r>
              <a:rPr lang="en-US" altLang="zh-CN" sz="1000" dirty="0">
                <a:solidFill>
                  <a:srgbClr val="000000"/>
                </a:solidFill>
                <a:latin typeface="楷体" panose="02010609060101010101" pitchFamily="49" charset="-122"/>
                <a:ea typeface="楷体" panose="02010609060101010101" pitchFamily="49" charset="-122"/>
                <a:sym typeface="楷体" panose="02010609060101010101" pitchFamily="49" charset="-122"/>
              </a:rPr>
              <a:t>24</a:t>
            </a:r>
            <a:r>
              <a:rPr lang="zh-CN" altLang="en-US" sz="1000" dirty="0">
                <a:solidFill>
                  <a:srgbClr val="000000"/>
                </a:solidFill>
                <a:latin typeface="楷体" panose="02010609060101010101" pitchFamily="49" charset="-122"/>
                <a:ea typeface="楷体" panose="02010609060101010101" pitchFamily="49" charset="-122"/>
                <a:sym typeface="楷体" panose="02010609060101010101" pitchFamily="49" charset="-122"/>
              </a:rPr>
              <a:t>名</a:t>
            </a:r>
            <a:r>
              <a:rPr lang="en-US" altLang="zh-CN" sz="1000" dirty="0">
                <a:solidFill>
                  <a:srgbClr val="000000"/>
                </a:solidFill>
                <a:latin typeface="楷体" panose="02010609060101010101" pitchFamily="49" charset="-122"/>
                <a:ea typeface="楷体" panose="02010609060101010101" pitchFamily="49" charset="-122"/>
                <a:sym typeface="楷体" panose="02010609060101010101" pitchFamily="49" charset="-122"/>
              </a:rPr>
              <a:t>, </a:t>
            </a:r>
            <a:r>
              <a:rPr lang="zh-CN" altLang="en-US" sz="1000" dirty="0">
                <a:solidFill>
                  <a:srgbClr val="000000"/>
                </a:solidFill>
                <a:latin typeface="楷体" panose="02010609060101010101" pitchFamily="49" charset="-122"/>
                <a:ea typeface="楷体" panose="02010609060101010101" pitchFamily="49" charset="-122"/>
                <a:sym typeface="楷体" panose="02010609060101010101" pitchFamily="49" charset="-122"/>
              </a:rPr>
              <a:t>生产职</a:t>
            </a:r>
            <a:r>
              <a:rPr lang="en-US" sz="1000" dirty="0">
                <a:solidFill>
                  <a:srgbClr val="000000"/>
                </a:solidFill>
                <a:latin typeface="楷体" panose="02010609060101010101" pitchFamily="49" charset="-122"/>
                <a:ea typeface="Modern H Light" pitchFamily="2" charset="-127"/>
                <a:sym typeface="楷体" panose="02010609060101010101" pitchFamily="49" charset="-122"/>
              </a:rPr>
              <a:t>70</a:t>
            </a:r>
            <a:r>
              <a:rPr lang="zh-CN" altLang="en-US" sz="1000" dirty="0">
                <a:solidFill>
                  <a:srgbClr val="000000"/>
                </a:solidFill>
                <a:latin typeface="楷体" panose="02010609060101010101" pitchFamily="49" charset="-122"/>
                <a:ea typeface="楷体" panose="02010609060101010101" pitchFamily="49" charset="-122"/>
                <a:sym typeface="楷体" panose="02010609060101010101" pitchFamily="49" charset="-122"/>
              </a:rPr>
              <a:t>名</a:t>
            </a:r>
            <a:r>
              <a:rPr lang="en-US" altLang="zh-CN" sz="1000" dirty="0">
                <a:solidFill>
                  <a:srgbClr val="000000"/>
                </a:solidFill>
                <a:latin typeface="楷体" panose="02010609060101010101" pitchFamily="49" charset="-122"/>
                <a:ea typeface="楷体" panose="02010609060101010101" pitchFamily="49" charset="-122"/>
                <a:sym typeface="楷体" panose="02010609060101010101" pitchFamily="49" charset="-122"/>
              </a:rPr>
              <a:t>  </a:t>
            </a:r>
            <a:endParaRPr lang="en-US" altLang="zh-CN" sz="1000"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p:txBody>
      </p:sp>
      <p:graphicFrame>
        <p:nvGraphicFramePr>
          <p:cNvPr id="12323" name="表格 12322"/>
          <p:cNvGraphicFramePr/>
          <p:nvPr>
            <p:custDataLst>
              <p:tags r:id="rId1"/>
            </p:custDataLst>
          </p:nvPr>
        </p:nvGraphicFramePr>
        <p:xfrm>
          <a:off x="7047230" y="3573145"/>
          <a:ext cx="4909185" cy="767080"/>
        </p:xfrm>
        <a:graphic>
          <a:graphicData uri="http://schemas.openxmlformats.org/drawingml/2006/table">
            <a:tbl>
              <a:tblPr/>
              <a:tblGrid>
                <a:gridCol w="1190625"/>
                <a:gridCol w="957580"/>
                <a:gridCol w="889000"/>
                <a:gridCol w="890905"/>
                <a:gridCol w="981075"/>
              </a:tblGrid>
              <a:tr h="222250">
                <a:tc rowSpan="2">
                  <a:txBody>
                    <a:bodyPr/>
                    <a:p>
                      <a:pPr marL="0" lvl="0" indent="0" algn="ctr" eaLnBrk="1" latinLnBrk="1" hangingPunct="1">
                        <a:spcBef>
                          <a:spcPct val="0"/>
                        </a:spcBef>
                        <a:buFont typeface="Arial" panose="020B0604020202020204" pitchFamily="34" charset="0"/>
                        <a:buNone/>
                      </a:pPr>
                      <a:r>
                        <a:rPr lang="zh-CN" altLang="en-US" sz="1100" b="1" dirty="0">
                          <a:solidFill>
                            <a:schemeClr val="tx1"/>
                          </a:solidFill>
                          <a:latin typeface="楷体" panose="02010609060101010101" pitchFamily="49" charset="-122"/>
                          <a:ea typeface="楷体" panose="02010609060101010101" pitchFamily="49" charset="-122"/>
                          <a:sym typeface="宋体" panose="02010600030101010101" pitchFamily="2" charset="-122"/>
                        </a:rPr>
                        <a:t>驻在员</a:t>
                      </a:r>
                      <a:endParaRPr lang="zh-CN" altLang="en-US" sz="1100" b="1" dirty="0">
                        <a:solidFill>
                          <a:schemeClr val="tx1"/>
                        </a:solidFill>
                        <a:latin typeface="楷体" panose="02010609060101010101" pitchFamily="49" charset="-122"/>
                        <a:ea typeface="Modern H Medium" pitchFamily="2" charset="-127"/>
                        <a:sym typeface="Malgun Gothic" panose="020B0503020000020004" pitchFamily="34" charset="-127"/>
                      </a:endParaRPr>
                    </a:p>
                  </a:txBody>
                  <a:tcPr marT="0" marB="0" anchor="ctr">
                    <a:lnL w="9525" cap="flat" cmpd="sng">
                      <a:solidFill>
                        <a:srgbClr val="7F7F7F"/>
                      </a:solidFill>
                      <a:prstDash val="solid"/>
                      <a:bevel/>
                      <a:headEnd type="none" w="med" len="med"/>
                      <a:tailEnd type="none" w="med" len="med"/>
                    </a:lnL>
                    <a:lnR w="9525" cap="flat" cmpd="sng">
                      <a:solidFill>
                        <a:srgbClr val="7F7F7F"/>
                      </a:solidFill>
                      <a:prstDash val="solid"/>
                      <a:bevel/>
                      <a:headEnd type="none" w="med" len="med"/>
                      <a:tailEnd type="none" w="med" len="med"/>
                    </a:lnR>
                    <a:lnT w="9525" cap="flat" cmpd="sng">
                      <a:solidFill>
                        <a:srgbClr val="7F7F7F"/>
                      </a:solidFill>
                      <a:prstDash val="solid"/>
                      <a:bevel/>
                      <a:headEnd type="none" w="med" len="med"/>
                      <a:tailEnd type="none" w="med" len="med"/>
                    </a:lnT>
                    <a:lnB w="9525" cap="flat" cmpd="sng">
                      <a:solidFill>
                        <a:srgbClr val="7F7F7F"/>
                      </a:solidFill>
                      <a:prstDash val="solid"/>
                      <a:bevel/>
                      <a:headEnd type="none" w="med" len="med"/>
                      <a:tailEnd type="none" w="med" len="med"/>
                    </a:lnB>
                    <a:lnTlToBr>
                      <a:noFill/>
                    </a:lnTlToBr>
                    <a:lnBlToTr>
                      <a:noFill/>
                    </a:lnBlToTr>
                    <a:solidFill>
                      <a:srgbClr val="F2F2F2">
                        <a:alpha val="100000"/>
                      </a:srgbClr>
                    </a:solidFill>
                  </a:tcPr>
                </a:tc>
                <a:tc rowSpan="2">
                  <a:txBody>
                    <a:bodyPr/>
                    <a:p>
                      <a:pPr marL="0" lvl="0" indent="0" algn="ctr" eaLnBrk="1" latinLnBrk="1" hangingPunct="1">
                        <a:spcBef>
                          <a:spcPct val="0"/>
                        </a:spcBef>
                        <a:buFont typeface="Arial" panose="020B0604020202020204" pitchFamily="34" charset="0"/>
                        <a:buNone/>
                      </a:pPr>
                      <a:r>
                        <a:rPr lang="zh-CN" altLang="en-US" sz="1100" b="1" dirty="0">
                          <a:solidFill>
                            <a:schemeClr val="tx1"/>
                          </a:solidFill>
                          <a:latin typeface="楷体" panose="02010609060101010101" pitchFamily="49" charset="-122"/>
                          <a:ea typeface="楷体" panose="02010609060101010101" pitchFamily="49" charset="-122"/>
                          <a:sym typeface="宋体" panose="02010600030101010101" pitchFamily="2" charset="-122"/>
                        </a:rPr>
                        <a:t>管理职</a:t>
                      </a:r>
                      <a:endParaRPr lang="zh-CN" altLang="en-US" sz="1100" b="1" dirty="0">
                        <a:solidFill>
                          <a:schemeClr val="tx1"/>
                        </a:solidFill>
                        <a:latin typeface="楷体" panose="02010609060101010101" pitchFamily="49" charset="-122"/>
                        <a:ea typeface="Modern H Medium" pitchFamily="2" charset="-127"/>
                        <a:sym typeface="Malgun Gothic" panose="020B0503020000020004" pitchFamily="34" charset="-127"/>
                      </a:endParaRPr>
                    </a:p>
                  </a:txBody>
                  <a:tcPr marT="0" marB="0" anchor="ctr">
                    <a:lnL w="9525" cap="flat" cmpd="sng">
                      <a:solidFill>
                        <a:srgbClr val="7F7F7F"/>
                      </a:solidFill>
                      <a:prstDash val="solid"/>
                      <a:bevel/>
                      <a:headEnd type="none" w="med" len="med"/>
                      <a:tailEnd type="none" w="med" len="med"/>
                    </a:lnL>
                    <a:lnR w="9525" cap="flat" cmpd="sng">
                      <a:solidFill>
                        <a:srgbClr val="7F7F7F"/>
                      </a:solidFill>
                      <a:prstDash val="solid"/>
                      <a:bevel/>
                      <a:headEnd type="none" w="med" len="med"/>
                      <a:tailEnd type="none" w="med" len="med"/>
                    </a:lnR>
                    <a:lnT w="9525" cap="flat" cmpd="sng">
                      <a:solidFill>
                        <a:srgbClr val="7F7F7F"/>
                      </a:solidFill>
                      <a:prstDash val="solid"/>
                      <a:bevel/>
                      <a:headEnd type="none" w="med" len="med"/>
                      <a:tailEnd type="none" w="med" len="med"/>
                    </a:lnT>
                    <a:lnB w="9525" cap="flat" cmpd="sng">
                      <a:solidFill>
                        <a:srgbClr val="7F7F7F"/>
                      </a:solidFill>
                      <a:prstDash val="solid"/>
                      <a:bevel/>
                      <a:headEnd type="none" w="med" len="med"/>
                      <a:tailEnd type="none" w="med" len="med"/>
                    </a:lnB>
                    <a:lnTlToBr>
                      <a:noFill/>
                    </a:lnTlToBr>
                    <a:lnBlToTr>
                      <a:noFill/>
                    </a:lnBlToTr>
                    <a:solidFill>
                      <a:srgbClr val="F2F2F2">
                        <a:alpha val="100000"/>
                      </a:srgbClr>
                    </a:solidFill>
                  </a:tcPr>
                </a:tc>
                <a:tc gridSpan="2">
                  <a:txBody>
                    <a:bodyPr/>
                    <a:p>
                      <a:pPr marL="0" lvl="0" indent="0" algn="ctr" eaLnBrk="1" latinLnBrk="1" hangingPunct="1">
                        <a:spcBef>
                          <a:spcPct val="0"/>
                        </a:spcBef>
                        <a:buFont typeface="Arial" panose="020B0604020202020204" pitchFamily="34" charset="0"/>
                        <a:buNone/>
                      </a:pPr>
                      <a:r>
                        <a:rPr lang="zh-CN" altLang="en-US" sz="1100" b="1" dirty="0">
                          <a:solidFill>
                            <a:schemeClr val="tx1"/>
                          </a:solidFill>
                          <a:latin typeface="楷体" panose="02010609060101010101" pitchFamily="49" charset="-122"/>
                          <a:ea typeface="楷体" panose="02010609060101010101" pitchFamily="49" charset="-122"/>
                          <a:sym typeface="宋体" panose="02010600030101010101" pitchFamily="2" charset="-122"/>
                        </a:rPr>
                        <a:t>生产职</a:t>
                      </a:r>
                      <a:r>
                        <a:rPr lang="zh-CN" altLang="en-US" sz="1100" b="1" dirty="0">
                          <a:solidFill>
                            <a:schemeClr val="tx1"/>
                          </a:solidFill>
                          <a:latin typeface="楷体" panose="02010609060101010101" pitchFamily="49" charset="-122"/>
                          <a:ea typeface="Modern H Medium" pitchFamily="2" charset="-127"/>
                          <a:sym typeface="Malgun Gothic" panose="020B0503020000020004" pitchFamily="34" charset="-127"/>
                        </a:rPr>
                        <a:t> </a:t>
                      </a:r>
                      <a:r>
                        <a:rPr lang="en-US" altLang="x-none" sz="1000" b="1" dirty="0">
                          <a:solidFill>
                            <a:schemeClr val="tx1"/>
                          </a:solidFill>
                          <a:latin typeface="楷体" panose="02010609060101010101" pitchFamily="49" charset="-122"/>
                          <a:ea typeface="楷体" panose="02010609060101010101" pitchFamily="49" charset="-122"/>
                          <a:sym typeface="Malgun Gothic" panose="020B0503020000020004" pitchFamily="34" charset="-127"/>
                        </a:rPr>
                        <a:t>(1</a:t>
                      </a:r>
                      <a:r>
                        <a:rPr lang="zh-CN" altLang="en-US" sz="1000" b="1" dirty="0">
                          <a:solidFill>
                            <a:schemeClr val="tx1"/>
                          </a:solidFill>
                          <a:latin typeface="楷体" panose="02010609060101010101" pitchFamily="49" charset="-122"/>
                          <a:ea typeface="楷体" panose="02010609060101010101" pitchFamily="49" charset="-122"/>
                          <a:sym typeface="宋体" panose="02010600030101010101" pitchFamily="2" charset="-122"/>
                        </a:rPr>
                        <a:t>组</a:t>
                      </a:r>
                      <a:r>
                        <a:rPr lang="zh-CN" altLang="en-US" sz="1000" b="1" dirty="0">
                          <a:solidFill>
                            <a:schemeClr val="tx1"/>
                          </a:solidFill>
                          <a:latin typeface="楷体" panose="02010609060101010101" pitchFamily="49" charset="-122"/>
                          <a:ea typeface="Modern H Medium" pitchFamily="2" charset="-127"/>
                          <a:sym typeface="Malgun Gothic" panose="020B0503020000020004" pitchFamily="34" charset="-127"/>
                        </a:rPr>
                        <a:t> </a:t>
                      </a:r>
                      <a:r>
                        <a:rPr lang="en-US" altLang="x-none" sz="1000" b="1" dirty="0">
                          <a:solidFill>
                            <a:schemeClr val="tx1"/>
                          </a:solidFill>
                          <a:latin typeface="楷体" panose="02010609060101010101" pitchFamily="49" charset="-122"/>
                          <a:ea typeface="楷体" panose="02010609060101010101" pitchFamily="49" charset="-122"/>
                          <a:sym typeface="Malgun Gothic" panose="020B0503020000020004" pitchFamily="34" charset="-127"/>
                        </a:rPr>
                        <a:t>1</a:t>
                      </a:r>
                      <a:r>
                        <a:rPr lang="zh-CN" altLang="en-US" sz="1000" b="1" dirty="0">
                          <a:solidFill>
                            <a:schemeClr val="tx1"/>
                          </a:solidFill>
                          <a:latin typeface="楷体" panose="02010609060101010101" pitchFamily="49" charset="-122"/>
                          <a:ea typeface="楷体" panose="02010609060101010101" pitchFamily="49" charset="-122"/>
                          <a:sym typeface="宋体" panose="02010600030101010101" pitchFamily="2" charset="-122"/>
                        </a:rPr>
                        <a:t>班</a:t>
                      </a:r>
                      <a:r>
                        <a:rPr lang="en-US" altLang="x-none" sz="1000" b="1" dirty="0">
                          <a:solidFill>
                            <a:schemeClr val="tx1"/>
                          </a:solidFill>
                          <a:latin typeface="楷体" panose="02010609060101010101" pitchFamily="49" charset="-122"/>
                          <a:ea typeface="楷体" panose="02010609060101010101" pitchFamily="49" charset="-122"/>
                          <a:sym typeface="Malgun Gothic" panose="020B0503020000020004" pitchFamily="34" charset="-127"/>
                        </a:rPr>
                        <a:t>)</a:t>
                      </a:r>
                      <a:endParaRPr lang="zh-CN" altLang="en-US" sz="1100" b="1" dirty="0">
                        <a:solidFill>
                          <a:schemeClr val="tx1"/>
                        </a:solidFill>
                        <a:latin typeface="楷体" panose="02010609060101010101" pitchFamily="49" charset="-122"/>
                        <a:ea typeface="Modern H Medium" pitchFamily="2" charset="-127"/>
                        <a:sym typeface="Malgun Gothic" panose="020B0503020000020004" pitchFamily="34" charset="-127"/>
                      </a:endParaRPr>
                    </a:p>
                  </a:txBody>
                  <a:tcPr marT="0" marB="0" anchor="ctr">
                    <a:lnL w="9525" cap="flat" cmpd="sng">
                      <a:solidFill>
                        <a:srgbClr val="7F7F7F"/>
                      </a:solidFill>
                      <a:prstDash val="solid"/>
                      <a:bevel/>
                      <a:headEnd type="none" w="med" len="med"/>
                      <a:tailEnd type="none" w="med" len="med"/>
                    </a:lnL>
                    <a:lnR w="9525" cap="flat" cmpd="sng">
                      <a:solidFill>
                        <a:srgbClr val="7F7F7F"/>
                      </a:solidFill>
                      <a:prstDash val="solid"/>
                      <a:bevel/>
                      <a:headEnd type="none" w="med" len="med"/>
                      <a:tailEnd type="none" w="med" len="med"/>
                    </a:lnR>
                    <a:lnT w="9525" cap="flat" cmpd="sng">
                      <a:solidFill>
                        <a:srgbClr val="7F7F7F"/>
                      </a:solidFill>
                      <a:prstDash val="solid"/>
                      <a:bevel/>
                      <a:headEnd type="none" w="med" len="med"/>
                      <a:tailEnd type="none" w="med" len="med"/>
                    </a:lnT>
                    <a:lnB w="9525" cap="flat" cmpd="sng">
                      <a:solidFill>
                        <a:srgbClr val="7F7F7F"/>
                      </a:solidFill>
                      <a:prstDash val="solid"/>
                      <a:bevel/>
                      <a:headEnd type="none" w="med" len="med"/>
                      <a:tailEnd type="none" w="med" len="med"/>
                    </a:lnB>
                    <a:lnTlToBr>
                      <a:noFill/>
                    </a:lnTlToBr>
                    <a:lnBlToTr>
                      <a:noFill/>
                    </a:lnBlToTr>
                    <a:solidFill>
                      <a:srgbClr val="F2F2F2">
                        <a:alpha val="100000"/>
                      </a:srgbClr>
                    </a:solidFill>
                  </a:tcPr>
                </a:tc>
                <a:tc hMerge="1">
                  <a:tcPr>
                    <a:lnR w="9525" cap="flat" cmpd="sng">
                      <a:solidFill>
                        <a:srgbClr val="7F7F7F"/>
                      </a:solidFill>
                      <a:prstDash val="solid"/>
                      <a:bevel/>
                      <a:headEnd type="none" w="med" len="med"/>
                      <a:tailEnd type="none" w="med" len="med"/>
                    </a:lnR>
                    <a:lnT w="9525" cap="flat" cmpd="sng">
                      <a:solidFill>
                        <a:srgbClr val="7F7F7F"/>
                      </a:solidFill>
                      <a:prstDash val="solid"/>
                      <a:bevel/>
                      <a:headEnd type="none" w="med" len="med"/>
                      <a:tailEnd type="none" w="med" len="med"/>
                    </a:lnT>
                    <a:lnB w="9525" cap="flat" cmpd="sng">
                      <a:solidFill>
                        <a:srgbClr val="7F7F7F"/>
                      </a:solidFill>
                      <a:prstDash val="solid"/>
                      <a:bevel/>
                      <a:headEnd type="none" w="med" len="med"/>
                      <a:tailEnd type="none" w="med" len="med"/>
                    </a:lnB>
                  </a:tcPr>
                </a:tc>
                <a:tc rowSpan="2">
                  <a:txBody>
                    <a:bodyPr/>
                    <a:p>
                      <a:pPr marL="0" lvl="0" indent="0" algn="ctr" eaLnBrk="1" latinLnBrk="1" hangingPunct="1">
                        <a:spcBef>
                          <a:spcPct val="0"/>
                        </a:spcBef>
                        <a:buFont typeface="Arial" panose="020B0604020202020204" pitchFamily="34" charset="0"/>
                        <a:buNone/>
                      </a:pPr>
                      <a:r>
                        <a:rPr lang="zh-CN" altLang="en-US" sz="1100" b="1" dirty="0">
                          <a:solidFill>
                            <a:schemeClr val="tx1"/>
                          </a:solidFill>
                          <a:latin typeface="楷体" panose="02010609060101010101" pitchFamily="49" charset="-122"/>
                          <a:ea typeface="楷体" panose="02010609060101010101" pitchFamily="49" charset="-122"/>
                          <a:sym typeface="宋体" panose="02010600030101010101" pitchFamily="2" charset="-122"/>
                        </a:rPr>
                        <a:t>总员</a:t>
                      </a:r>
                      <a:endParaRPr lang="zh-CN" altLang="en-US" sz="1100" b="1" dirty="0">
                        <a:solidFill>
                          <a:schemeClr val="tx1"/>
                        </a:solidFill>
                        <a:latin typeface="楷体" panose="02010609060101010101" pitchFamily="49" charset="-122"/>
                        <a:ea typeface="Modern H Medium" pitchFamily="2" charset="-127"/>
                        <a:sym typeface="Malgun Gothic" panose="020B0503020000020004" pitchFamily="34" charset="-127"/>
                      </a:endParaRPr>
                    </a:p>
                  </a:txBody>
                  <a:tcPr marT="0" marB="0" anchor="ctr">
                    <a:lnL w="9525" cap="flat" cmpd="sng">
                      <a:solidFill>
                        <a:srgbClr val="7F7F7F"/>
                      </a:solidFill>
                      <a:prstDash val="solid"/>
                      <a:bevel/>
                      <a:headEnd type="none" w="med" len="med"/>
                      <a:tailEnd type="none" w="med" len="med"/>
                    </a:lnL>
                    <a:lnR w="9525" cap="flat" cmpd="sng">
                      <a:solidFill>
                        <a:srgbClr val="7F7F7F"/>
                      </a:solidFill>
                      <a:prstDash val="solid"/>
                      <a:bevel/>
                      <a:headEnd type="none" w="med" len="med"/>
                      <a:tailEnd type="none" w="med" len="med"/>
                    </a:lnR>
                    <a:lnT w="9525" cap="flat" cmpd="sng">
                      <a:solidFill>
                        <a:srgbClr val="7F7F7F"/>
                      </a:solidFill>
                      <a:prstDash val="solid"/>
                      <a:bevel/>
                      <a:headEnd type="none" w="med" len="med"/>
                      <a:tailEnd type="none" w="med" len="med"/>
                    </a:lnT>
                    <a:lnB w="9525" cap="flat" cmpd="sng">
                      <a:solidFill>
                        <a:srgbClr val="7F7F7F"/>
                      </a:solidFill>
                      <a:prstDash val="solid"/>
                      <a:bevel/>
                      <a:headEnd type="none" w="med" len="med"/>
                      <a:tailEnd type="none" w="med" len="med"/>
                    </a:lnB>
                    <a:lnTlToBr>
                      <a:noFill/>
                    </a:lnTlToBr>
                    <a:lnBlToTr>
                      <a:noFill/>
                    </a:lnBlToTr>
                    <a:solidFill>
                      <a:srgbClr val="F2F2F2">
                        <a:alpha val="100000"/>
                      </a:srgbClr>
                    </a:solidFill>
                  </a:tcPr>
                </a:tc>
              </a:tr>
              <a:tr h="222250">
                <a:tc vMerge="1">
                  <a:tcPr>
                    <a:lnL w="9525" cap="flat" cmpd="sng">
                      <a:solidFill>
                        <a:srgbClr val="7F7F7F"/>
                      </a:solidFill>
                      <a:prstDash val="solid"/>
                      <a:bevel/>
                      <a:headEnd type="none" w="med" len="med"/>
                      <a:tailEnd type="none" w="med" len="med"/>
                    </a:lnL>
                    <a:lnR w="9525" cap="flat" cmpd="sng">
                      <a:solidFill>
                        <a:srgbClr val="7F7F7F"/>
                      </a:solidFill>
                      <a:prstDash val="solid"/>
                      <a:bevel/>
                      <a:headEnd type="none" w="med" len="med"/>
                      <a:tailEnd type="none" w="med" len="med"/>
                    </a:lnR>
                    <a:lnB w="9525" cap="flat" cmpd="sng">
                      <a:solidFill>
                        <a:srgbClr val="7F7F7F"/>
                      </a:solidFill>
                      <a:prstDash val="solid"/>
                      <a:bevel/>
                      <a:headEnd type="none" w="med" len="med"/>
                      <a:tailEnd type="none" w="med" len="med"/>
                    </a:lnB>
                  </a:tcPr>
                </a:tc>
                <a:tc vMerge="1">
                  <a:tcPr>
                    <a:lnL w="9525" cap="flat" cmpd="sng">
                      <a:solidFill>
                        <a:srgbClr val="7F7F7F"/>
                      </a:solidFill>
                      <a:prstDash val="solid"/>
                      <a:bevel/>
                      <a:headEnd type="none" w="med" len="med"/>
                      <a:tailEnd type="none" w="med" len="med"/>
                    </a:lnL>
                    <a:lnR w="9525" cap="flat" cmpd="sng">
                      <a:solidFill>
                        <a:srgbClr val="7F7F7F"/>
                      </a:solidFill>
                      <a:prstDash val="solid"/>
                      <a:bevel/>
                      <a:headEnd type="none" w="med" len="med"/>
                      <a:tailEnd type="none" w="med" len="med"/>
                    </a:lnR>
                    <a:lnB w="9525" cap="flat" cmpd="sng">
                      <a:solidFill>
                        <a:srgbClr val="7F7F7F"/>
                      </a:solidFill>
                      <a:prstDash val="solid"/>
                      <a:bevel/>
                      <a:headEnd type="none" w="med" len="med"/>
                      <a:tailEnd type="none" w="med" len="med"/>
                    </a:lnB>
                  </a:tcPr>
                </a:tc>
                <a:tc>
                  <a:txBody>
                    <a:bodyPr/>
                    <a:p>
                      <a:pPr marL="0" lvl="0" indent="0" algn="ctr" eaLnBrk="1" fontAlgn="base" latinLnBrk="1" hangingPunct="1">
                        <a:spcBef>
                          <a:spcPct val="20000"/>
                        </a:spcBef>
                        <a:spcAft>
                          <a:spcPct val="0"/>
                        </a:spcAft>
                        <a:buFont typeface="Arial" panose="020B0604020202020204" pitchFamily="34" charset="0"/>
                        <a:buNone/>
                      </a:pPr>
                      <a:r>
                        <a:rPr lang="zh-CN" altLang="en-US" sz="1000" b="1" dirty="0">
                          <a:solidFill>
                            <a:schemeClr val="tx1"/>
                          </a:solidFill>
                          <a:latin typeface="楷体" panose="02010609060101010101" pitchFamily="49" charset="-122"/>
                          <a:ea typeface="楷体" panose="02010609060101010101" pitchFamily="49" charset="-122"/>
                          <a:sym typeface="宋体" panose="02010600030101010101" pitchFamily="2" charset="-122"/>
                        </a:rPr>
                        <a:t>直接</a:t>
                      </a:r>
                      <a:endParaRPr lang="zh-CN" altLang="en-US" sz="1000" b="1" dirty="0">
                        <a:solidFill>
                          <a:schemeClr val="tx1"/>
                        </a:solidFill>
                        <a:latin typeface="楷体" panose="02010609060101010101" pitchFamily="49" charset="-122"/>
                        <a:ea typeface="Modern H Medium" pitchFamily="2" charset="-127"/>
                        <a:sym typeface="Malgun Gothic" panose="020B0503020000020004" pitchFamily="34" charset="-127"/>
                      </a:endParaRPr>
                    </a:p>
                  </a:txBody>
                  <a:tcPr marL="0" marR="72001" marT="0" marB="0" anchor="ctr">
                    <a:lnL w="9525" cap="flat" cmpd="sng">
                      <a:solidFill>
                        <a:srgbClr val="7F7F7F"/>
                      </a:solidFill>
                      <a:prstDash val="solid"/>
                      <a:bevel/>
                      <a:headEnd type="none" w="med" len="med"/>
                      <a:tailEnd type="none" w="med" len="med"/>
                    </a:lnL>
                    <a:lnR w="12700" cap="flat" cmpd="sng">
                      <a:solidFill>
                        <a:srgbClr val="BFBFBF"/>
                      </a:solidFill>
                      <a:prstDash val="solid"/>
                      <a:bevel/>
                      <a:headEnd type="none" w="med" len="med"/>
                      <a:tailEnd type="none" w="med" len="med"/>
                    </a:lnR>
                    <a:lnT w="9525" cap="flat" cmpd="sng">
                      <a:solidFill>
                        <a:srgbClr val="7F7F7F"/>
                      </a:solidFill>
                      <a:prstDash val="solid"/>
                      <a:bevel/>
                      <a:headEnd type="none" w="med" len="med"/>
                      <a:tailEnd type="none" w="med" len="med"/>
                    </a:lnT>
                    <a:lnB w="9525" cap="flat" cmpd="sng">
                      <a:solidFill>
                        <a:srgbClr val="7F7F7F"/>
                      </a:solidFill>
                      <a:prstDash val="solid"/>
                      <a:bevel/>
                      <a:headEnd type="none" w="med" len="med"/>
                      <a:tailEnd type="none" w="med" len="med"/>
                    </a:lnB>
                    <a:lnTlToBr>
                      <a:noFill/>
                    </a:lnTlToBr>
                    <a:lnBlToTr>
                      <a:noFill/>
                    </a:lnBlToTr>
                    <a:solidFill>
                      <a:srgbClr val="F2F2F2">
                        <a:alpha val="100000"/>
                      </a:srgbClr>
                    </a:solidFill>
                  </a:tcPr>
                </a:tc>
                <a:tc>
                  <a:txBody>
                    <a:bodyPr/>
                    <a:p>
                      <a:pPr marL="0" lvl="0" indent="0" algn="ctr" eaLnBrk="1" latinLnBrk="1" hangingPunct="1">
                        <a:spcBef>
                          <a:spcPct val="0"/>
                        </a:spcBef>
                        <a:buFont typeface="Arial" panose="020B0604020202020204" pitchFamily="34" charset="0"/>
                        <a:buNone/>
                      </a:pPr>
                      <a:r>
                        <a:rPr lang="zh-CN" altLang="en-US" sz="1000" b="1" dirty="0">
                          <a:solidFill>
                            <a:schemeClr val="tx1"/>
                          </a:solidFill>
                          <a:latin typeface="楷体" panose="02010609060101010101" pitchFamily="49" charset="-122"/>
                          <a:ea typeface="楷体" panose="02010609060101010101" pitchFamily="49" charset="-122"/>
                          <a:sym typeface="宋体" panose="02010600030101010101" pitchFamily="2" charset="-122"/>
                        </a:rPr>
                        <a:t>间接</a:t>
                      </a:r>
                      <a:endParaRPr lang="zh-CN" altLang="en-US" sz="1000" b="1" dirty="0">
                        <a:solidFill>
                          <a:schemeClr val="tx1"/>
                        </a:solidFill>
                        <a:latin typeface="楷体" panose="02010609060101010101" pitchFamily="49" charset="-122"/>
                        <a:ea typeface="楷体" panose="02010609060101010101" pitchFamily="49" charset="-122"/>
                        <a:sym typeface="宋体" panose="02010600030101010101" pitchFamily="2" charset="-122"/>
                      </a:endParaRPr>
                    </a:p>
                  </a:txBody>
                  <a:tcPr marT="0" marB="0" anchor="ctr">
                    <a:lnL w="12700" cap="flat" cmpd="sng">
                      <a:solidFill>
                        <a:srgbClr val="BFBFBF"/>
                      </a:solidFill>
                      <a:prstDash val="solid"/>
                      <a:bevel/>
                      <a:headEnd type="none" w="med" len="med"/>
                      <a:tailEnd type="none" w="med" len="med"/>
                    </a:lnL>
                    <a:lnR w="9525" cap="flat" cmpd="sng">
                      <a:solidFill>
                        <a:srgbClr val="7F7F7F"/>
                      </a:solidFill>
                      <a:prstDash val="solid"/>
                      <a:bevel/>
                      <a:headEnd type="none" w="med" len="med"/>
                      <a:tailEnd type="none" w="med" len="med"/>
                    </a:lnR>
                    <a:lnT w="9525" cap="flat" cmpd="sng">
                      <a:solidFill>
                        <a:srgbClr val="7F7F7F"/>
                      </a:solidFill>
                      <a:prstDash val="solid"/>
                      <a:bevel/>
                      <a:headEnd type="none" w="med" len="med"/>
                      <a:tailEnd type="none" w="med" len="med"/>
                    </a:lnT>
                    <a:lnB w="9525" cap="flat" cmpd="sng">
                      <a:solidFill>
                        <a:srgbClr val="7F7F7F"/>
                      </a:solidFill>
                      <a:prstDash val="solid"/>
                      <a:bevel/>
                      <a:headEnd type="none" w="med" len="med"/>
                      <a:tailEnd type="none" w="med" len="med"/>
                    </a:lnB>
                    <a:lnTlToBr>
                      <a:noFill/>
                    </a:lnTlToBr>
                    <a:lnBlToTr>
                      <a:noFill/>
                    </a:lnBlToTr>
                    <a:solidFill>
                      <a:srgbClr val="F2F2F2">
                        <a:alpha val="100000"/>
                      </a:srgbClr>
                    </a:solidFill>
                  </a:tcPr>
                </a:tc>
                <a:tc vMerge="1">
                  <a:tcPr>
                    <a:lnL w="9525" cap="flat" cmpd="sng">
                      <a:solidFill>
                        <a:srgbClr val="7F7F7F"/>
                      </a:solidFill>
                      <a:prstDash val="solid"/>
                      <a:bevel/>
                      <a:headEnd type="none" w="med" len="med"/>
                      <a:tailEnd type="none" w="med" len="med"/>
                    </a:lnL>
                    <a:lnR w="9525" cap="flat" cmpd="sng">
                      <a:solidFill>
                        <a:srgbClr val="7F7F7F"/>
                      </a:solidFill>
                      <a:prstDash val="solid"/>
                      <a:bevel/>
                      <a:headEnd type="none" w="med" len="med"/>
                      <a:tailEnd type="none" w="med" len="med"/>
                    </a:lnR>
                    <a:lnB w="9525" cap="flat" cmpd="sng">
                      <a:solidFill>
                        <a:srgbClr val="7F7F7F"/>
                      </a:solidFill>
                      <a:prstDash val="solid"/>
                      <a:bevel/>
                      <a:headEnd type="none" w="med" len="med"/>
                      <a:tailEnd type="none" w="med" len="med"/>
                    </a:lnB>
                  </a:tcPr>
                </a:tc>
              </a:tr>
              <a:tr h="322580">
                <a:tc>
                  <a:txBody>
                    <a:bodyPr/>
                    <a:p>
                      <a:pPr marL="0" lvl="0" indent="0" algn="r" eaLnBrk="1" fontAlgn="base" latinLnBrk="1" hangingPunct="1">
                        <a:spcBef>
                          <a:spcPct val="0"/>
                        </a:spcBef>
                        <a:spcAft>
                          <a:spcPct val="0"/>
                        </a:spcAft>
                        <a:buFont typeface="Arial" panose="020B0604020202020204" pitchFamily="34" charset="0"/>
                        <a:buNone/>
                      </a:pPr>
                      <a:r>
                        <a:rPr lang="en-US" altLang="x-none" sz="1000" dirty="0">
                          <a:solidFill>
                            <a:schemeClr val="tx1"/>
                          </a:solidFill>
                          <a:latin typeface="楷体" panose="02010609060101010101" pitchFamily="49" charset="-122"/>
                          <a:ea typeface="楷体" panose="02010609060101010101" pitchFamily="49" charset="-122"/>
                          <a:sym typeface="Malgun Gothic" panose="020B0503020000020004" pitchFamily="34" charset="-127"/>
                        </a:rPr>
                        <a:t>/</a:t>
                      </a:r>
                      <a:r>
                        <a:rPr lang="zh-CN" altLang="en-US" sz="1000" dirty="0">
                          <a:solidFill>
                            <a:schemeClr val="tx1"/>
                          </a:solidFill>
                          <a:latin typeface="楷体" panose="02010609060101010101" pitchFamily="49" charset="-122"/>
                          <a:ea typeface="楷体" panose="02010609060101010101" pitchFamily="49" charset="-122"/>
                          <a:sym typeface="宋体" panose="02010600030101010101" pitchFamily="2" charset="-122"/>
                        </a:rPr>
                        <a:t>名</a:t>
                      </a:r>
                      <a:endParaRPr lang="zh-CN" altLang="en-US" sz="1000" dirty="0">
                        <a:solidFill>
                          <a:schemeClr val="tx1"/>
                        </a:solidFill>
                        <a:latin typeface="楷体" panose="02010609060101010101" pitchFamily="49" charset="-122"/>
                        <a:ea typeface="Modern H Light" pitchFamily="2" charset="-127"/>
                        <a:sym typeface="Malgun Gothic" panose="020B0503020000020004" pitchFamily="34" charset="-127"/>
                      </a:endParaRPr>
                    </a:p>
                  </a:txBody>
                  <a:tcPr marL="0" marR="72001" marT="0" marB="0" anchor="ctr">
                    <a:lnL w="9525" cap="flat" cmpd="sng">
                      <a:solidFill>
                        <a:srgbClr val="7F7F7F"/>
                      </a:solidFill>
                      <a:prstDash val="solid"/>
                      <a:bevel/>
                      <a:headEnd type="none" w="med" len="med"/>
                      <a:tailEnd type="none" w="med" len="med"/>
                    </a:lnL>
                    <a:lnR w="9525" cap="flat" cmpd="sng">
                      <a:solidFill>
                        <a:srgbClr val="7F7F7F"/>
                      </a:solidFill>
                      <a:prstDash val="solid"/>
                      <a:bevel/>
                      <a:headEnd type="none" w="med" len="med"/>
                      <a:tailEnd type="none" w="med" len="med"/>
                    </a:lnR>
                    <a:lnT w="9525" cap="flat" cmpd="sng">
                      <a:solidFill>
                        <a:srgbClr val="7F7F7F"/>
                      </a:solidFill>
                      <a:prstDash val="solid"/>
                      <a:bevel/>
                      <a:headEnd type="none" w="med" len="med"/>
                      <a:tailEnd type="none" w="med" len="med"/>
                    </a:lnT>
                    <a:lnB w="9525" cap="flat" cmpd="sng">
                      <a:solidFill>
                        <a:srgbClr val="7F7F7F"/>
                      </a:solidFill>
                      <a:prstDash val="solid"/>
                      <a:bevel/>
                      <a:headEnd type="none" w="med" len="med"/>
                      <a:tailEnd type="none" w="med" len="med"/>
                    </a:lnB>
                    <a:lnTlToBr>
                      <a:noFill/>
                    </a:lnTlToBr>
                    <a:lnBlToTr>
                      <a:noFill/>
                    </a:lnBlToTr>
                    <a:noFill/>
                  </a:tcPr>
                </a:tc>
                <a:tc>
                  <a:txBody>
                    <a:bodyPr/>
                    <a:p>
                      <a:pPr marL="0" lvl="0" indent="0" algn="r" eaLnBrk="1" fontAlgn="base" latinLnBrk="1" hangingPunct="1">
                        <a:spcBef>
                          <a:spcPct val="0"/>
                        </a:spcBef>
                        <a:spcAft>
                          <a:spcPct val="0"/>
                        </a:spcAft>
                        <a:buFont typeface="Arial" panose="020B0604020202020204" pitchFamily="34" charset="0"/>
                        <a:buNone/>
                      </a:pPr>
                      <a:r>
                        <a:rPr lang="en-US" altLang="x-none" sz="1000" dirty="0">
                          <a:solidFill>
                            <a:schemeClr val="tx1"/>
                          </a:solidFill>
                          <a:latin typeface="楷体" panose="02010609060101010101" pitchFamily="49" charset="-122"/>
                          <a:ea typeface="楷体" panose="02010609060101010101" pitchFamily="49" charset="-122"/>
                          <a:sym typeface="Malgun Gothic" panose="020B0503020000020004" pitchFamily="34" charset="-127"/>
                        </a:rPr>
                        <a:t>24</a:t>
                      </a:r>
                      <a:r>
                        <a:rPr lang="zh-CN" altLang="en-US" sz="1000" dirty="0">
                          <a:solidFill>
                            <a:schemeClr val="tx1"/>
                          </a:solidFill>
                          <a:latin typeface="楷体" panose="02010609060101010101" pitchFamily="49" charset="-122"/>
                          <a:ea typeface="楷体" panose="02010609060101010101" pitchFamily="49" charset="-122"/>
                          <a:sym typeface="宋体" panose="02010600030101010101" pitchFamily="2" charset="-122"/>
                        </a:rPr>
                        <a:t>名</a:t>
                      </a:r>
                      <a:endParaRPr lang="en-US" altLang="x-none" sz="1000" dirty="0">
                        <a:solidFill>
                          <a:schemeClr val="tx1"/>
                        </a:solidFill>
                        <a:latin typeface="楷体" panose="02010609060101010101" pitchFamily="49" charset="-122"/>
                        <a:ea typeface="楷体" panose="02010609060101010101" pitchFamily="49" charset="-122"/>
                        <a:sym typeface="Malgun Gothic" panose="020B0503020000020004" pitchFamily="34" charset="-127"/>
                      </a:endParaRPr>
                    </a:p>
                  </a:txBody>
                  <a:tcPr marL="0" marR="72001" marT="0" marB="0" anchor="ctr">
                    <a:lnL w="9525" cap="flat" cmpd="sng">
                      <a:solidFill>
                        <a:srgbClr val="7F7F7F"/>
                      </a:solidFill>
                      <a:prstDash val="solid"/>
                      <a:bevel/>
                      <a:headEnd type="none" w="med" len="med"/>
                      <a:tailEnd type="none" w="med" len="med"/>
                    </a:lnL>
                    <a:lnR w="9525" cap="flat" cmpd="sng">
                      <a:solidFill>
                        <a:srgbClr val="7F7F7F"/>
                      </a:solidFill>
                      <a:prstDash val="solid"/>
                      <a:bevel/>
                      <a:headEnd type="none" w="med" len="med"/>
                      <a:tailEnd type="none" w="med" len="med"/>
                    </a:lnR>
                    <a:lnT w="9525" cap="flat" cmpd="sng">
                      <a:solidFill>
                        <a:srgbClr val="7F7F7F"/>
                      </a:solidFill>
                      <a:prstDash val="solid"/>
                      <a:bevel/>
                      <a:headEnd type="none" w="med" len="med"/>
                      <a:tailEnd type="none" w="med" len="med"/>
                    </a:lnT>
                    <a:lnB w="9525" cap="flat" cmpd="sng">
                      <a:solidFill>
                        <a:srgbClr val="7F7F7F"/>
                      </a:solidFill>
                      <a:prstDash val="solid"/>
                      <a:bevel/>
                      <a:headEnd type="none" w="med" len="med"/>
                      <a:tailEnd type="none" w="med" len="med"/>
                    </a:lnB>
                    <a:lnTlToBr>
                      <a:noFill/>
                    </a:lnTlToBr>
                    <a:lnBlToTr>
                      <a:noFill/>
                    </a:lnBlToTr>
                    <a:noFill/>
                  </a:tcPr>
                </a:tc>
                <a:tc>
                  <a:txBody>
                    <a:bodyPr/>
                    <a:p>
                      <a:pPr marL="0" lvl="0" indent="0" algn="r" eaLnBrk="1" fontAlgn="base" latinLnBrk="1" hangingPunct="1">
                        <a:spcBef>
                          <a:spcPct val="0"/>
                        </a:spcBef>
                        <a:spcAft>
                          <a:spcPct val="0"/>
                        </a:spcAft>
                        <a:buFont typeface="Arial" panose="020B0604020202020204" pitchFamily="34" charset="0"/>
                        <a:buNone/>
                      </a:pPr>
                      <a:r>
                        <a:rPr lang="en-US" altLang="x-none" sz="1000" dirty="0">
                          <a:latin typeface="楷体" panose="02010609060101010101" pitchFamily="49" charset="-122"/>
                          <a:ea typeface="楷体" panose="02010609060101010101" pitchFamily="49" charset="-122"/>
                          <a:sym typeface="Malgun Gothic" panose="020B0503020000020004" pitchFamily="34" charset="-127"/>
                        </a:rPr>
                        <a:t>52</a:t>
                      </a:r>
                      <a:r>
                        <a:rPr lang="zh-CN" altLang="en-US" sz="1000" dirty="0">
                          <a:solidFill>
                            <a:schemeClr val="tx1"/>
                          </a:solidFill>
                          <a:latin typeface="楷体" panose="02010609060101010101" pitchFamily="49" charset="-122"/>
                          <a:ea typeface="楷体" panose="02010609060101010101" pitchFamily="49" charset="-122"/>
                          <a:sym typeface="宋体" panose="02010600030101010101" pitchFamily="2" charset="-122"/>
                        </a:rPr>
                        <a:t>名</a:t>
                      </a:r>
                      <a:endParaRPr lang="en-US" altLang="x-none" sz="1000" dirty="0">
                        <a:solidFill>
                          <a:schemeClr val="tx1"/>
                        </a:solidFill>
                        <a:latin typeface="楷体" panose="02010609060101010101" pitchFamily="49" charset="-122"/>
                        <a:ea typeface="楷体" panose="02010609060101010101" pitchFamily="49" charset="-122"/>
                        <a:sym typeface="Malgun Gothic" panose="020B0503020000020004" pitchFamily="34" charset="-127"/>
                      </a:endParaRPr>
                    </a:p>
                  </a:txBody>
                  <a:tcPr marL="0" marR="72001" marT="0" marB="0" anchor="ctr">
                    <a:lnL w="9525" cap="flat" cmpd="sng">
                      <a:solidFill>
                        <a:srgbClr val="7F7F7F"/>
                      </a:solidFill>
                      <a:prstDash val="solid"/>
                      <a:bevel/>
                      <a:headEnd type="none" w="med" len="med"/>
                      <a:tailEnd type="none" w="med" len="med"/>
                    </a:lnL>
                    <a:lnR w="12700" cap="flat" cmpd="sng">
                      <a:solidFill>
                        <a:srgbClr val="BFBFBF"/>
                      </a:solidFill>
                      <a:prstDash val="solid"/>
                      <a:bevel/>
                      <a:headEnd type="none" w="med" len="med"/>
                      <a:tailEnd type="none" w="med" len="med"/>
                    </a:lnR>
                    <a:lnT w="9525" cap="flat" cmpd="sng">
                      <a:solidFill>
                        <a:srgbClr val="7F7F7F"/>
                      </a:solidFill>
                      <a:prstDash val="solid"/>
                      <a:bevel/>
                      <a:headEnd type="none" w="med" len="med"/>
                      <a:tailEnd type="none" w="med" len="med"/>
                    </a:lnT>
                    <a:lnB w="9525" cap="flat" cmpd="sng">
                      <a:solidFill>
                        <a:srgbClr val="7F7F7F"/>
                      </a:solidFill>
                      <a:prstDash val="solid"/>
                      <a:bevel/>
                      <a:headEnd type="none" w="med" len="med"/>
                      <a:tailEnd type="none" w="med" len="med"/>
                    </a:lnB>
                    <a:lnTlToBr>
                      <a:noFill/>
                    </a:lnTlToBr>
                    <a:lnBlToTr>
                      <a:noFill/>
                    </a:lnBlToTr>
                    <a:noFill/>
                  </a:tcPr>
                </a:tc>
                <a:tc>
                  <a:txBody>
                    <a:bodyPr/>
                    <a:p>
                      <a:pPr marL="0" lvl="0" indent="0" algn="r" eaLnBrk="1" fontAlgn="base" latinLnBrk="1" hangingPunct="1">
                        <a:spcBef>
                          <a:spcPct val="0"/>
                        </a:spcBef>
                        <a:spcAft>
                          <a:spcPct val="0"/>
                        </a:spcAft>
                        <a:buFont typeface="Arial" panose="020B0604020202020204" pitchFamily="34" charset="0"/>
                        <a:buNone/>
                      </a:pPr>
                      <a:r>
                        <a:rPr lang="en-US" altLang="x-none" sz="1000" dirty="0">
                          <a:latin typeface="楷体" panose="02010609060101010101" pitchFamily="49" charset="-122"/>
                          <a:ea typeface="楷体" panose="02010609060101010101" pitchFamily="49" charset="-122"/>
                          <a:sym typeface="Malgun Gothic" panose="020B0503020000020004" pitchFamily="34" charset="-127"/>
                        </a:rPr>
                        <a:t>18</a:t>
                      </a:r>
                      <a:r>
                        <a:rPr lang="zh-CN" altLang="en-US" sz="1000" dirty="0">
                          <a:solidFill>
                            <a:schemeClr val="tx1"/>
                          </a:solidFill>
                          <a:latin typeface="楷体" panose="02010609060101010101" pitchFamily="49" charset="-122"/>
                          <a:ea typeface="楷体" panose="02010609060101010101" pitchFamily="49" charset="-122"/>
                          <a:sym typeface="宋体" panose="02010600030101010101" pitchFamily="2" charset="-122"/>
                        </a:rPr>
                        <a:t>名</a:t>
                      </a:r>
                      <a:endParaRPr lang="en-US" altLang="x-none" sz="1000" dirty="0">
                        <a:solidFill>
                          <a:schemeClr val="tx1"/>
                        </a:solidFill>
                        <a:latin typeface="楷体" panose="02010609060101010101" pitchFamily="49" charset="-122"/>
                        <a:ea typeface="楷体" panose="02010609060101010101" pitchFamily="49" charset="-122"/>
                        <a:sym typeface="Malgun Gothic" panose="020B0503020000020004" pitchFamily="34" charset="-127"/>
                      </a:endParaRPr>
                    </a:p>
                  </a:txBody>
                  <a:tcPr marT="0" marB="0" anchor="ctr">
                    <a:lnL w="12700" cap="flat" cmpd="sng">
                      <a:solidFill>
                        <a:srgbClr val="BFBFBF"/>
                      </a:solidFill>
                      <a:prstDash val="solid"/>
                      <a:bevel/>
                      <a:headEnd type="none" w="med" len="med"/>
                      <a:tailEnd type="none" w="med" len="med"/>
                    </a:lnL>
                    <a:lnR w="9525" cap="flat" cmpd="sng">
                      <a:solidFill>
                        <a:srgbClr val="7F7F7F"/>
                      </a:solidFill>
                      <a:prstDash val="solid"/>
                      <a:bevel/>
                      <a:headEnd type="none" w="med" len="med"/>
                      <a:tailEnd type="none" w="med" len="med"/>
                    </a:lnR>
                    <a:lnT w="9525" cap="flat" cmpd="sng">
                      <a:solidFill>
                        <a:srgbClr val="7F7F7F"/>
                      </a:solidFill>
                      <a:prstDash val="solid"/>
                      <a:bevel/>
                      <a:headEnd type="none" w="med" len="med"/>
                      <a:tailEnd type="none" w="med" len="med"/>
                    </a:lnT>
                    <a:lnB w="9525" cap="flat" cmpd="sng">
                      <a:solidFill>
                        <a:srgbClr val="7F7F7F"/>
                      </a:solidFill>
                      <a:prstDash val="solid"/>
                      <a:bevel/>
                      <a:headEnd type="none" w="med" len="med"/>
                      <a:tailEnd type="none" w="med" len="med"/>
                    </a:lnB>
                    <a:lnTlToBr>
                      <a:noFill/>
                    </a:lnTlToBr>
                    <a:lnBlToTr>
                      <a:noFill/>
                    </a:lnBlToTr>
                    <a:noFill/>
                  </a:tcPr>
                </a:tc>
                <a:tc>
                  <a:txBody>
                    <a:bodyPr/>
                    <a:p>
                      <a:pPr marL="0" lvl="0" indent="0" algn="r" eaLnBrk="1" latinLnBrk="1" hangingPunct="1">
                        <a:spcBef>
                          <a:spcPct val="0"/>
                        </a:spcBef>
                        <a:spcAft>
                          <a:spcPct val="0"/>
                        </a:spcAft>
                        <a:buFont typeface="Arial" panose="020B0604020202020204" pitchFamily="34" charset="0"/>
                        <a:buNone/>
                      </a:pPr>
                      <a:r>
                        <a:rPr lang="en-US" altLang="x-none" sz="1000" dirty="0">
                          <a:latin typeface="楷体" panose="02010609060101010101" pitchFamily="49" charset="-122"/>
                          <a:ea typeface="楷体" panose="02010609060101010101" pitchFamily="49" charset="-122"/>
                          <a:sym typeface="Malgun Gothic" panose="020B0503020000020004" pitchFamily="34" charset="-127"/>
                        </a:rPr>
                        <a:t>94</a:t>
                      </a:r>
                      <a:r>
                        <a:rPr lang="zh-CN" altLang="en-US" sz="1000" b="1" dirty="0">
                          <a:solidFill>
                            <a:schemeClr val="tx1"/>
                          </a:solidFill>
                          <a:latin typeface="楷体" panose="02010609060101010101" pitchFamily="49" charset="-122"/>
                          <a:ea typeface="楷体" panose="02010609060101010101" pitchFamily="49" charset="-122"/>
                          <a:sym typeface="宋体" panose="02010600030101010101" pitchFamily="2" charset="-122"/>
                        </a:rPr>
                        <a:t>名</a:t>
                      </a:r>
                      <a:endParaRPr lang="zh-CN" altLang="en-US" sz="1000" b="1" dirty="0">
                        <a:solidFill>
                          <a:schemeClr val="tx1"/>
                        </a:solidFill>
                        <a:latin typeface="楷体" panose="02010609060101010101" pitchFamily="49" charset="-122"/>
                        <a:ea typeface="Modern H Medium" pitchFamily="2" charset="-127"/>
                        <a:sym typeface="Malgun Gothic" panose="020B0503020000020004" pitchFamily="34" charset="-127"/>
                      </a:endParaRPr>
                    </a:p>
                  </a:txBody>
                  <a:tcPr marT="0" marB="0" anchor="ctr">
                    <a:lnL w="9525" cap="flat" cmpd="sng">
                      <a:solidFill>
                        <a:srgbClr val="7F7F7F"/>
                      </a:solidFill>
                      <a:prstDash val="solid"/>
                      <a:bevel/>
                      <a:headEnd type="none" w="med" len="med"/>
                      <a:tailEnd type="none" w="med" len="med"/>
                    </a:lnL>
                    <a:lnR w="9525" cap="flat" cmpd="sng">
                      <a:solidFill>
                        <a:srgbClr val="7F7F7F"/>
                      </a:solidFill>
                      <a:prstDash val="solid"/>
                      <a:bevel/>
                      <a:headEnd type="none" w="med" len="med"/>
                      <a:tailEnd type="none" w="med" len="med"/>
                    </a:lnR>
                    <a:lnT w="9525" cap="flat" cmpd="sng">
                      <a:solidFill>
                        <a:srgbClr val="7F7F7F"/>
                      </a:solidFill>
                      <a:prstDash val="solid"/>
                      <a:bevel/>
                      <a:headEnd type="none" w="med" len="med"/>
                      <a:tailEnd type="none" w="med" len="med"/>
                    </a:lnT>
                    <a:lnB w="9525" cap="flat" cmpd="sng">
                      <a:solidFill>
                        <a:srgbClr val="7F7F7F"/>
                      </a:solidFill>
                      <a:prstDash val="solid"/>
                      <a:bevel/>
                      <a:headEnd type="none" w="med" len="med"/>
                      <a:tailEnd type="none" w="med" len="med"/>
                    </a:lnB>
                    <a:lnTlToBr>
                      <a:noFill/>
                    </a:lnTlToBr>
                    <a:lnBlToTr>
                      <a:noFill/>
                    </a:lnBlToTr>
                    <a:noFill/>
                  </a:tcPr>
                </a:tc>
              </a:tr>
            </a:tbl>
          </a:graphicData>
        </a:graphic>
      </p:graphicFrame>
      <p:sp>
        <p:nvSpPr>
          <p:cNvPr id="11320" name="AutoShape 70"/>
          <p:cNvSpPr/>
          <p:nvPr/>
        </p:nvSpPr>
        <p:spPr>
          <a:xfrm>
            <a:off x="191770" y="4437380"/>
            <a:ext cx="1190625" cy="775335"/>
          </a:xfrm>
          <a:prstGeom prst="homePlate">
            <a:avLst>
              <a:gd name="adj" fmla="val 9387"/>
            </a:avLst>
          </a:prstGeom>
          <a:solidFill>
            <a:srgbClr val="244061"/>
          </a:solidFill>
          <a:ln w="9525" cap="flat" cmpd="sng">
            <a:solidFill>
              <a:srgbClr val="7F7F7F"/>
            </a:solidFill>
            <a:prstDash val="solid"/>
            <a:miter/>
            <a:headEnd type="none" w="med" len="med"/>
            <a:tailEnd type="none" w="med" len="med"/>
          </a:ln>
        </p:spPr>
        <p:txBody>
          <a:bodyPr wrap="none" anchor="ctr" anchorCtr="0"/>
          <a:p>
            <a:pPr algn="ctr" latinLnBrk="1"/>
            <a:r>
              <a:rPr lang="zh-CN" altLang="en-US" sz="1500" b="1" dirty="0">
                <a:solidFill>
                  <a:schemeClr val="bg1"/>
                </a:solidFill>
                <a:latin typeface="楷体" panose="02010609060101010101" pitchFamily="49" charset="-122"/>
                <a:ea typeface="楷体" panose="02010609060101010101" pitchFamily="49" charset="-122"/>
                <a:sym typeface="楷体" panose="02010609060101010101" pitchFamily="49" charset="-122"/>
              </a:rPr>
              <a:t>预想营业额</a:t>
            </a:r>
            <a:endParaRPr lang="zh-CN" altLang="en-US" sz="1500" b="1" dirty="0">
              <a:solidFill>
                <a:schemeClr val="bg1"/>
              </a:solidFill>
              <a:latin typeface="楷体" panose="02010609060101010101" pitchFamily="49" charset="-122"/>
              <a:ea typeface="Modern H Bold" pitchFamily="2" charset="-127"/>
              <a:sym typeface="楷体" panose="02010609060101010101" pitchFamily="49" charset="-122"/>
            </a:endParaRPr>
          </a:p>
        </p:txBody>
      </p:sp>
      <p:graphicFrame>
        <p:nvGraphicFramePr>
          <p:cNvPr id="12346" name="表格 12345"/>
          <p:cNvGraphicFramePr/>
          <p:nvPr>
            <p:custDataLst>
              <p:tags r:id="rId2"/>
            </p:custDataLst>
          </p:nvPr>
        </p:nvGraphicFramePr>
        <p:xfrm>
          <a:off x="1703705" y="4437380"/>
          <a:ext cx="10252710" cy="774700"/>
        </p:xfrm>
        <a:graphic>
          <a:graphicData uri="http://schemas.openxmlformats.org/drawingml/2006/table">
            <a:tbl>
              <a:tblPr/>
              <a:tblGrid>
                <a:gridCol w="175260"/>
                <a:gridCol w="1439545"/>
                <a:gridCol w="1056005"/>
                <a:gridCol w="1059180"/>
                <a:gridCol w="1058545"/>
                <a:gridCol w="1056640"/>
                <a:gridCol w="1059180"/>
                <a:gridCol w="1056005"/>
                <a:gridCol w="1058545"/>
                <a:gridCol w="1233805"/>
              </a:tblGrid>
              <a:tr h="273050">
                <a:tc gridSpan="2">
                  <a:txBody>
                    <a:bodyPr/>
                    <a:p>
                      <a:pPr marL="0" lvl="0" indent="0" algn="ctr" eaLnBrk="1" latinLnBrk="1" hangingPunct="1">
                        <a:spcBef>
                          <a:spcPct val="0"/>
                        </a:spcBef>
                        <a:buFont typeface="Arial" panose="020B0604020202020204" pitchFamily="34" charset="0"/>
                        <a:buNone/>
                      </a:pPr>
                      <a:r>
                        <a:rPr lang="zh-CN" altLang="en-US" sz="1100" b="1" dirty="0">
                          <a:solidFill>
                            <a:schemeClr val="tx1"/>
                          </a:solidFill>
                          <a:latin typeface="楷体" panose="02010609060101010101" pitchFamily="49" charset="-122"/>
                          <a:ea typeface="楷体" panose="02010609060101010101" pitchFamily="49" charset="-122"/>
                          <a:sym typeface="宋体" panose="02010600030101010101" pitchFamily="2" charset="-122"/>
                        </a:rPr>
                        <a:t>区分</a:t>
                      </a:r>
                      <a:endParaRPr lang="zh-CN" altLang="en-US" sz="1100" b="1" dirty="0">
                        <a:solidFill>
                          <a:schemeClr val="tx1"/>
                        </a:solidFill>
                        <a:latin typeface="楷体" panose="02010609060101010101" pitchFamily="49" charset="-122"/>
                        <a:ea typeface="Modern H Medium" pitchFamily="2" charset="-127"/>
                        <a:sym typeface="Malgun Gothic" panose="020B0503020000020004" pitchFamily="34" charset="-127"/>
                      </a:endParaRPr>
                    </a:p>
                  </a:txBody>
                  <a:tcPr marT="0" marB="0" anchor="ctr">
                    <a:lnL w="12700" cap="flat" cmpd="sng">
                      <a:solidFill>
                        <a:srgbClr val="7F7F7F"/>
                      </a:solidFill>
                      <a:prstDash val="solid"/>
                      <a:bevel/>
                      <a:headEnd type="none" w="med" len="med"/>
                      <a:tailEnd type="none" w="med" len="med"/>
                    </a:lnL>
                    <a:lnR w="9525" cap="flat" cmpd="sng">
                      <a:solidFill>
                        <a:srgbClr val="7F7F7F"/>
                      </a:solidFill>
                      <a:prstDash val="solid"/>
                      <a:bevel/>
                      <a:headEnd type="none" w="med" len="med"/>
                      <a:tailEnd type="none" w="med" len="med"/>
                    </a:lnR>
                    <a:lnT w="12700" cap="flat" cmpd="sng">
                      <a:solidFill>
                        <a:srgbClr val="7F7F7F"/>
                      </a:solidFill>
                      <a:prstDash val="solid"/>
                      <a:bevel/>
                      <a:headEnd type="none" w="med" len="med"/>
                      <a:tailEnd type="none" w="med" len="med"/>
                    </a:lnT>
                    <a:lnB w="9525" cap="flat" cmpd="sng">
                      <a:solidFill>
                        <a:srgbClr val="7F7F7F"/>
                      </a:solidFill>
                      <a:prstDash val="solid"/>
                      <a:bevel/>
                      <a:headEnd type="none" w="med" len="med"/>
                      <a:tailEnd type="none" w="med" len="med"/>
                    </a:lnB>
                    <a:lnTlToBr>
                      <a:noFill/>
                    </a:lnTlToBr>
                    <a:lnBlToTr>
                      <a:noFill/>
                    </a:lnBlToTr>
                    <a:solidFill>
                      <a:srgbClr val="F2F2F2">
                        <a:alpha val="100000"/>
                      </a:srgbClr>
                    </a:solidFill>
                  </a:tcPr>
                </a:tc>
                <a:tc hMerge="1">
                  <a:tcPr>
                    <a:lnR w="9525" cap="flat" cmpd="sng">
                      <a:solidFill>
                        <a:srgbClr val="7F7F7F"/>
                      </a:solidFill>
                      <a:prstDash val="solid"/>
                      <a:bevel/>
                      <a:headEnd type="none" w="med" len="med"/>
                      <a:tailEnd type="none" w="med" len="med"/>
                    </a:lnR>
                    <a:lnT w="12700" cap="flat" cmpd="sng">
                      <a:solidFill>
                        <a:srgbClr val="7F7F7F"/>
                      </a:solidFill>
                      <a:prstDash val="solid"/>
                      <a:bevel/>
                      <a:headEnd type="none" w="med" len="med"/>
                      <a:tailEnd type="none" w="med" len="med"/>
                    </a:lnT>
                    <a:lnB w="9525" cap="flat" cmpd="sng">
                      <a:solidFill>
                        <a:srgbClr val="7F7F7F"/>
                      </a:solidFill>
                      <a:prstDash val="solid"/>
                      <a:bevel/>
                      <a:headEnd type="none" w="med" len="med"/>
                      <a:tailEnd type="none" w="med" len="med"/>
                    </a:lnB>
                  </a:tcPr>
                </a:tc>
                <a:tc>
                  <a:txBody>
                    <a:bodyPr/>
                    <a:p>
                      <a:pPr marL="0" lvl="0" indent="0" algn="ctr" eaLnBrk="1" latinLnBrk="1" hangingPunct="1">
                        <a:spcBef>
                          <a:spcPct val="0"/>
                        </a:spcBef>
                        <a:buFont typeface="Arial" panose="020B0604020202020204" pitchFamily="34" charset="0"/>
                        <a:buNone/>
                      </a:pPr>
                      <a:r>
                        <a:rPr lang="en-US" altLang="x-none" sz="1100" b="1" dirty="0">
                          <a:solidFill>
                            <a:schemeClr val="tx1"/>
                          </a:solidFill>
                          <a:latin typeface="楷体" panose="02010609060101010101" pitchFamily="49" charset="-122"/>
                          <a:ea typeface="楷体" panose="02010609060101010101" pitchFamily="49" charset="-122"/>
                          <a:sym typeface="Malgun Gothic" panose="020B0503020000020004" pitchFamily="34" charset="-127"/>
                        </a:rPr>
                        <a:t>2025</a:t>
                      </a:r>
                      <a:r>
                        <a:rPr lang="zh-CN" altLang="en-US" sz="1100" b="1" dirty="0">
                          <a:solidFill>
                            <a:schemeClr val="tx1"/>
                          </a:solidFill>
                          <a:latin typeface="楷体" panose="02010609060101010101" pitchFamily="49" charset="-122"/>
                          <a:ea typeface="楷体" panose="02010609060101010101" pitchFamily="49" charset="-122"/>
                          <a:sym typeface="宋体" panose="02010600030101010101" pitchFamily="2" charset="-122"/>
                        </a:rPr>
                        <a:t>年</a:t>
                      </a:r>
                      <a:endParaRPr lang="zh-CN" altLang="en-US" sz="1100" b="1" dirty="0">
                        <a:solidFill>
                          <a:schemeClr val="tx1"/>
                        </a:solidFill>
                        <a:latin typeface="楷体" panose="02010609060101010101" pitchFamily="49" charset="-122"/>
                        <a:ea typeface="Modern H Medium" pitchFamily="2" charset="-127"/>
                        <a:sym typeface="Malgun Gothic" panose="020B0503020000020004" pitchFamily="34" charset="-127"/>
                      </a:endParaRPr>
                    </a:p>
                  </a:txBody>
                  <a:tcPr marT="0" marB="0" anchor="ctr">
                    <a:lnL w="9525" cap="flat" cmpd="sng">
                      <a:solidFill>
                        <a:srgbClr val="7F7F7F"/>
                      </a:solidFill>
                      <a:prstDash val="solid"/>
                      <a:bevel/>
                      <a:headEnd type="none" w="med" len="med"/>
                      <a:tailEnd type="none" w="med" len="med"/>
                    </a:lnL>
                    <a:lnR w="9525" cap="flat" cmpd="sng">
                      <a:solidFill>
                        <a:srgbClr val="7F7F7F"/>
                      </a:solidFill>
                      <a:prstDash val="solid"/>
                      <a:bevel/>
                      <a:headEnd type="none" w="med" len="med"/>
                      <a:tailEnd type="none" w="med" len="med"/>
                    </a:lnR>
                    <a:lnT w="12700" cap="flat" cmpd="sng">
                      <a:solidFill>
                        <a:srgbClr val="7F7F7F"/>
                      </a:solidFill>
                      <a:prstDash val="solid"/>
                      <a:bevel/>
                      <a:headEnd type="none" w="med" len="med"/>
                      <a:tailEnd type="none" w="med" len="med"/>
                    </a:lnT>
                    <a:lnB w="9525" cap="flat" cmpd="sng">
                      <a:solidFill>
                        <a:srgbClr val="7F7F7F"/>
                      </a:solidFill>
                      <a:prstDash val="solid"/>
                      <a:bevel/>
                      <a:headEnd type="none" w="med" len="med"/>
                      <a:tailEnd type="none" w="med" len="med"/>
                    </a:lnB>
                    <a:lnTlToBr>
                      <a:noFill/>
                    </a:lnTlToBr>
                    <a:lnBlToTr>
                      <a:noFill/>
                    </a:lnBlToTr>
                    <a:solidFill>
                      <a:srgbClr val="F2F2F2">
                        <a:alpha val="100000"/>
                      </a:srgbClr>
                    </a:solidFill>
                  </a:tcPr>
                </a:tc>
                <a:tc>
                  <a:txBody>
                    <a:bodyPr/>
                    <a:p>
                      <a:pPr marL="0" lvl="0" indent="0" algn="ctr" eaLnBrk="1" latinLnBrk="1" hangingPunct="1">
                        <a:spcBef>
                          <a:spcPct val="0"/>
                        </a:spcBef>
                        <a:buFont typeface="Arial" panose="020B0604020202020204" pitchFamily="34" charset="0"/>
                        <a:buNone/>
                      </a:pPr>
                      <a:r>
                        <a:rPr lang="en-US" altLang="x-none" sz="1100" b="1" dirty="0">
                          <a:solidFill>
                            <a:schemeClr val="tx1"/>
                          </a:solidFill>
                          <a:latin typeface="楷体" panose="02010609060101010101" pitchFamily="49" charset="-122"/>
                          <a:ea typeface="楷体" panose="02010609060101010101" pitchFamily="49" charset="-122"/>
                          <a:sym typeface="Malgun Gothic" panose="020B0503020000020004" pitchFamily="34" charset="-127"/>
                        </a:rPr>
                        <a:t>2026</a:t>
                      </a:r>
                      <a:r>
                        <a:rPr lang="zh-CN" altLang="en-US" sz="1100" b="1" dirty="0">
                          <a:solidFill>
                            <a:schemeClr val="tx1"/>
                          </a:solidFill>
                          <a:latin typeface="楷体" panose="02010609060101010101" pitchFamily="49" charset="-122"/>
                          <a:ea typeface="楷体" panose="02010609060101010101" pitchFamily="49" charset="-122"/>
                          <a:sym typeface="宋体" panose="02010600030101010101" pitchFamily="2" charset="-122"/>
                        </a:rPr>
                        <a:t>年</a:t>
                      </a:r>
                      <a:endParaRPr lang="zh-CN" altLang="en-US" sz="1100" b="1" dirty="0">
                        <a:solidFill>
                          <a:schemeClr val="tx1"/>
                        </a:solidFill>
                        <a:latin typeface="楷体" panose="02010609060101010101" pitchFamily="49" charset="-122"/>
                        <a:ea typeface="Modern H Medium" pitchFamily="2" charset="-127"/>
                        <a:sym typeface="Malgun Gothic" panose="020B0503020000020004" pitchFamily="34" charset="-127"/>
                      </a:endParaRPr>
                    </a:p>
                  </a:txBody>
                  <a:tcPr marT="0" marB="0" anchor="ctr">
                    <a:lnL w="9525" cap="flat" cmpd="sng">
                      <a:solidFill>
                        <a:srgbClr val="7F7F7F"/>
                      </a:solidFill>
                      <a:prstDash val="solid"/>
                      <a:bevel/>
                      <a:headEnd type="none" w="med" len="med"/>
                      <a:tailEnd type="none" w="med" len="med"/>
                    </a:lnL>
                    <a:lnR w="9525" cap="flat" cmpd="sng">
                      <a:solidFill>
                        <a:srgbClr val="7F7F7F"/>
                      </a:solidFill>
                      <a:prstDash val="solid"/>
                      <a:bevel/>
                      <a:headEnd type="none" w="med" len="med"/>
                      <a:tailEnd type="none" w="med" len="med"/>
                    </a:lnR>
                    <a:lnT w="12700" cap="flat" cmpd="sng">
                      <a:solidFill>
                        <a:srgbClr val="7F7F7F"/>
                      </a:solidFill>
                      <a:prstDash val="solid"/>
                      <a:bevel/>
                      <a:headEnd type="none" w="med" len="med"/>
                      <a:tailEnd type="none" w="med" len="med"/>
                    </a:lnT>
                    <a:lnB w="9525" cap="flat" cmpd="sng">
                      <a:solidFill>
                        <a:srgbClr val="7F7F7F"/>
                      </a:solidFill>
                      <a:prstDash val="solid"/>
                      <a:bevel/>
                      <a:headEnd type="none" w="med" len="med"/>
                      <a:tailEnd type="none" w="med" len="med"/>
                    </a:lnB>
                    <a:lnTlToBr>
                      <a:noFill/>
                    </a:lnTlToBr>
                    <a:lnBlToTr>
                      <a:noFill/>
                    </a:lnBlToTr>
                    <a:solidFill>
                      <a:srgbClr val="F2F2F2">
                        <a:alpha val="100000"/>
                      </a:srgbClr>
                    </a:solidFill>
                  </a:tcPr>
                </a:tc>
                <a:tc>
                  <a:txBody>
                    <a:bodyPr/>
                    <a:p>
                      <a:pPr marL="0" lvl="0" indent="0" algn="ctr" eaLnBrk="1" latinLnBrk="1" hangingPunct="1">
                        <a:spcBef>
                          <a:spcPct val="0"/>
                        </a:spcBef>
                        <a:buFont typeface="Arial" panose="020B0604020202020204" pitchFamily="34" charset="0"/>
                        <a:buNone/>
                      </a:pPr>
                      <a:r>
                        <a:rPr lang="en-US" altLang="x-none" sz="1100" b="1" dirty="0">
                          <a:solidFill>
                            <a:schemeClr val="tx1"/>
                          </a:solidFill>
                          <a:latin typeface="楷体" panose="02010609060101010101" pitchFamily="49" charset="-122"/>
                          <a:ea typeface="楷体" panose="02010609060101010101" pitchFamily="49" charset="-122"/>
                          <a:sym typeface="Malgun Gothic" panose="020B0503020000020004" pitchFamily="34" charset="-127"/>
                        </a:rPr>
                        <a:t>2027</a:t>
                      </a:r>
                      <a:r>
                        <a:rPr lang="zh-CN" altLang="en-US" sz="1100" b="1" dirty="0">
                          <a:solidFill>
                            <a:schemeClr val="tx1"/>
                          </a:solidFill>
                          <a:latin typeface="楷体" panose="02010609060101010101" pitchFamily="49" charset="-122"/>
                          <a:ea typeface="楷体" panose="02010609060101010101" pitchFamily="49" charset="-122"/>
                          <a:sym typeface="宋体" panose="02010600030101010101" pitchFamily="2" charset="-122"/>
                        </a:rPr>
                        <a:t>年</a:t>
                      </a:r>
                      <a:endParaRPr lang="zh-CN" altLang="en-US" sz="1100" b="1" dirty="0">
                        <a:solidFill>
                          <a:schemeClr val="tx1"/>
                        </a:solidFill>
                        <a:latin typeface="楷体" panose="02010609060101010101" pitchFamily="49" charset="-122"/>
                        <a:ea typeface="Modern H Medium" pitchFamily="2" charset="-127"/>
                        <a:sym typeface="Malgun Gothic" panose="020B0503020000020004" pitchFamily="34" charset="-127"/>
                      </a:endParaRPr>
                    </a:p>
                  </a:txBody>
                  <a:tcPr marT="0" marB="0" anchor="ctr">
                    <a:lnL w="9525" cap="flat" cmpd="sng">
                      <a:solidFill>
                        <a:srgbClr val="7F7F7F"/>
                      </a:solidFill>
                      <a:prstDash val="solid"/>
                      <a:bevel/>
                      <a:headEnd type="none" w="med" len="med"/>
                      <a:tailEnd type="none" w="med" len="med"/>
                    </a:lnL>
                    <a:lnR w="9525" cap="flat" cmpd="sng">
                      <a:solidFill>
                        <a:srgbClr val="7F7F7F"/>
                      </a:solidFill>
                      <a:prstDash val="solid"/>
                      <a:bevel/>
                      <a:headEnd type="none" w="med" len="med"/>
                      <a:tailEnd type="none" w="med" len="med"/>
                    </a:lnR>
                    <a:lnT w="12700" cap="flat" cmpd="sng">
                      <a:solidFill>
                        <a:srgbClr val="7F7F7F"/>
                      </a:solidFill>
                      <a:prstDash val="solid"/>
                      <a:bevel/>
                      <a:headEnd type="none" w="med" len="med"/>
                      <a:tailEnd type="none" w="med" len="med"/>
                    </a:lnT>
                    <a:lnB w="9525" cap="flat" cmpd="sng">
                      <a:solidFill>
                        <a:srgbClr val="7F7F7F"/>
                      </a:solidFill>
                      <a:prstDash val="solid"/>
                      <a:bevel/>
                      <a:headEnd type="none" w="med" len="med"/>
                      <a:tailEnd type="none" w="med" len="med"/>
                    </a:lnB>
                    <a:lnTlToBr>
                      <a:noFill/>
                    </a:lnTlToBr>
                    <a:lnBlToTr>
                      <a:noFill/>
                    </a:lnBlToTr>
                    <a:solidFill>
                      <a:srgbClr val="F2F2F2">
                        <a:alpha val="100000"/>
                      </a:srgbClr>
                    </a:solidFill>
                  </a:tcPr>
                </a:tc>
                <a:tc>
                  <a:txBody>
                    <a:bodyPr/>
                    <a:p>
                      <a:pPr marL="0" lvl="0" indent="0" algn="ctr" eaLnBrk="1" latinLnBrk="1" hangingPunct="1">
                        <a:spcBef>
                          <a:spcPct val="0"/>
                        </a:spcBef>
                        <a:buFont typeface="Arial" panose="020B0604020202020204" pitchFamily="34" charset="0"/>
                        <a:buNone/>
                      </a:pPr>
                      <a:r>
                        <a:rPr lang="en-US" altLang="x-none" sz="1100" b="1" dirty="0">
                          <a:solidFill>
                            <a:schemeClr val="tx1"/>
                          </a:solidFill>
                          <a:latin typeface="楷体" panose="02010609060101010101" pitchFamily="49" charset="-122"/>
                          <a:ea typeface="楷体" panose="02010609060101010101" pitchFamily="49" charset="-122"/>
                          <a:sym typeface="Malgun Gothic" panose="020B0503020000020004" pitchFamily="34" charset="-127"/>
                        </a:rPr>
                        <a:t>2028</a:t>
                      </a:r>
                      <a:r>
                        <a:rPr lang="zh-CN" altLang="en-US" sz="1100" b="1" dirty="0">
                          <a:solidFill>
                            <a:schemeClr val="tx1"/>
                          </a:solidFill>
                          <a:latin typeface="楷体" panose="02010609060101010101" pitchFamily="49" charset="-122"/>
                          <a:ea typeface="楷体" panose="02010609060101010101" pitchFamily="49" charset="-122"/>
                          <a:sym typeface="宋体" panose="02010600030101010101" pitchFamily="2" charset="-122"/>
                        </a:rPr>
                        <a:t>年</a:t>
                      </a:r>
                      <a:endParaRPr lang="zh-CN" altLang="en-US" sz="1100" b="1" dirty="0">
                        <a:solidFill>
                          <a:schemeClr val="tx1"/>
                        </a:solidFill>
                        <a:latin typeface="楷体" panose="02010609060101010101" pitchFamily="49" charset="-122"/>
                        <a:ea typeface="Modern H Medium" pitchFamily="2" charset="-127"/>
                        <a:sym typeface="Malgun Gothic" panose="020B0503020000020004" pitchFamily="34" charset="-127"/>
                      </a:endParaRPr>
                    </a:p>
                  </a:txBody>
                  <a:tcPr marT="0" marB="0" anchor="ctr">
                    <a:lnL w="9525" cap="flat" cmpd="sng">
                      <a:solidFill>
                        <a:srgbClr val="7F7F7F"/>
                      </a:solidFill>
                      <a:prstDash val="solid"/>
                      <a:bevel/>
                      <a:headEnd type="none" w="med" len="med"/>
                      <a:tailEnd type="none" w="med" len="med"/>
                    </a:lnL>
                    <a:lnR w="9525" cap="flat" cmpd="sng">
                      <a:solidFill>
                        <a:srgbClr val="7F7F7F"/>
                      </a:solidFill>
                      <a:prstDash val="solid"/>
                      <a:bevel/>
                      <a:headEnd type="none" w="med" len="med"/>
                      <a:tailEnd type="none" w="med" len="med"/>
                    </a:lnR>
                    <a:lnT w="12700" cap="flat" cmpd="sng">
                      <a:solidFill>
                        <a:srgbClr val="7F7F7F"/>
                      </a:solidFill>
                      <a:prstDash val="solid"/>
                      <a:bevel/>
                      <a:headEnd type="none" w="med" len="med"/>
                      <a:tailEnd type="none" w="med" len="med"/>
                    </a:lnT>
                    <a:lnB w="9525" cap="flat" cmpd="sng">
                      <a:solidFill>
                        <a:srgbClr val="7F7F7F"/>
                      </a:solidFill>
                      <a:prstDash val="solid"/>
                      <a:bevel/>
                      <a:headEnd type="none" w="med" len="med"/>
                      <a:tailEnd type="none" w="med" len="med"/>
                    </a:lnB>
                    <a:lnTlToBr>
                      <a:noFill/>
                    </a:lnTlToBr>
                    <a:lnBlToTr>
                      <a:noFill/>
                    </a:lnBlToTr>
                    <a:solidFill>
                      <a:srgbClr val="F2F2F2">
                        <a:alpha val="100000"/>
                      </a:srgbClr>
                    </a:solidFill>
                  </a:tcPr>
                </a:tc>
                <a:tc>
                  <a:txBody>
                    <a:bodyPr/>
                    <a:p>
                      <a:pPr marL="0" lvl="0" indent="0" algn="ctr" eaLnBrk="1" latinLnBrk="1" hangingPunct="1">
                        <a:spcBef>
                          <a:spcPct val="0"/>
                        </a:spcBef>
                        <a:buFont typeface="Arial" panose="020B0604020202020204" pitchFamily="34" charset="0"/>
                        <a:buNone/>
                      </a:pPr>
                      <a:r>
                        <a:rPr lang="en-US" altLang="x-none" sz="1100" b="1" dirty="0">
                          <a:solidFill>
                            <a:schemeClr val="tx1"/>
                          </a:solidFill>
                          <a:latin typeface="楷体" panose="02010609060101010101" pitchFamily="49" charset="-122"/>
                          <a:ea typeface="楷体" panose="02010609060101010101" pitchFamily="49" charset="-122"/>
                          <a:sym typeface="Malgun Gothic" panose="020B0503020000020004" pitchFamily="34" charset="-127"/>
                        </a:rPr>
                        <a:t>2029</a:t>
                      </a:r>
                      <a:r>
                        <a:rPr lang="zh-CN" altLang="en-US" sz="1100" b="1" dirty="0">
                          <a:solidFill>
                            <a:schemeClr val="tx1"/>
                          </a:solidFill>
                          <a:latin typeface="楷体" panose="02010609060101010101" pitchFamily="49" charset="-122"/>
                          <a:ea typeface="楷体" panose="02010609060101010101" pitchFamily="49" charset="-122"/>
                          <a:sym typeface="宋体" panose="02010600030101010101" pitchFamily="2" charset="-122"/>
                        </a:rPr>
                        <a:t>年</a:t>
                      </a:r>
                      <a:endParaRPr lang="zh-CN" altLang="en-US" sz="1100" b="1" dirty="0">
                        <a:solidFill>
                          <a:schemeClr val="tx1"/>
                        </a:solidFill>
                        <a:latin typeface="楷体" panose="02010609060101010101" pitchFamily="49" charset="-122"/>
                        <a:ea typeface="Modern H Medium" pitchFamily="2" charset="-127"/>
                        <a:sym typeface="Malgun Gothic" panose="020B0503020000020004" pitchFamily="34" charset="-127"/>
                      </a:endParaRPr>
                    </a:p>
                  </a:txBody>
                  <a:tcPr marT="0" marB="0" anchor="ctr">
                    <a:lnL w="9525" cap="flat" cmpd="sng">
                      <a:solidFill>
                        <a:srgbClr val="7F7F7F"/>
                      </a:solidFill>
                      <a:prstDash val="solid"/>
                      <a:bevel/>
                      <a:headEnd type="none" w="med" len="med"/>
                      <a:tailEnd type="none" w="med" len="med"/>
                    </a:lnL>
                    <a:lnR w="9525" cap="flat" cmpd="sng">
                      <a:solidFill>
                        <a:srgbClr val="7F7F7F"/>
                      </a:solidFill>
                      <a:prstDash val="solid"/>
                      <a:bevel/>
                      <a:headEnd type="none" w="med" len="med"/>
                      <a:tailEnd type="none" w="med" len="med"/>
                    </a:lnR>
                    <a:lnT w="12700" cap="flat" cmpd="sng">
                      <a:solidFill>
                        <a:srgbClr val="7F7F7F"/>
                      </a:solidFill>
                      <a:prstDash val="solid"/>
                      <a:bevel/>
                      <a:headEnd type="none" w="med" len="med"/>
                      <a:tailEnd type="none" w="med" len="med"/>
                    </a:lnT>
                    <a:lnB w="9525" cap="flat" cmpd="sng">
                      <a:solidFill>
                        <a:srgbClr val="7F7F7F"/>
                      </a:solidFill>
                      <a:prstDash val="solid"/>
                      <a:bevel/>
                      <a:headEnd type="none" w="med" len="med"/>
                      <a:tailEnd type="none" w="med" len="med"/>
                    </a:lnB>
                    <a:lnTlToBr>
                      <a:noFill/>
                    </a:lnTlToBr>
                    <a:lnBlToTr>
                      <a:noFill/>
                    </a:lnBlToTr>
                    <a:solidFill>
                      <a:srgbClr val="F2F2F2">
                        <a:alpha val="100000"/>
                      </a:srgbClr>
                    </a:solidFill>
                  </a:tcPr>
                </a:tc>
                <a:tc>
                  <a:txBody>
                    <a:bodyPr/>
                    <a:p>
                      <a:pPr marL="0" lvl="0" indent="0" algn="ctr" eaLnBrk="1" latinLnBrk="1" hangingPunct="1">
                        <a:spcBef>
                          <a:spcPct val="0"/>
                        </a:spcBef>
                        <a:buFont typeface="Arial" panose="020B0604020202020204" pitchFamily="34" charset="0"/>
                        <a:buNone/>
                      </a:pPr>
                      <a:r>
                        <a:rPr lang="en-US" altLang="x-none" sz="1100" b="1" dirty="0">
                          <a:solidFill>
                            <a:schemeClr val="tx1"/>
                          </a:solidFill>
                          <a:latin typeface="楷体" panose="02010609060101010101" pitchFamily="49" charset="-122"/>
                          <a:ea typeface="楷体" panose="02010609060101010101" pitchFamily="49" charset="-122"/>
                          <a:sym typeface="Malgun Gothic" panose="020B0503020000020004" pitchFamily="34" charset="-127"/>
                        </a:rPr>
                        <a:t>2030</a:t>
                      </a:r>
                      <a:r>
                        <a:rPr lang="zh-CN" altLang="en-US" sz="1100" b="1" dirty="0">
                          <a:solidFill>
                            <a:schemeClr val="tx1"/>
                          </a:solidFill>
                          <a:latin typeface="楷体" panose="02010609060101010101" pitchFamily="49" charset="-122"/>
                          <a:ea typeface="楷体" panose="02010609060101010101" pitchFamily="49" charset="-122"/>
                          <a:sym typeface="宋体" panose="02010600030101010101" pitchFamily="2" charset="-122"/>
                        </a:rPr>
                        <a:t>年</a:t>
                      </a:r>
                      <a:endParaRPr lang="zh-CN" altLang="en-US" sz="1100" b="1" dirty="0">
                        <a:solidFill>
                          <a:schemeClr val="tx1"/>
                        </a:solidFill>
                        <a:latin typeface="楷体" panose="02010609060101010101" pitchFamily="49" charset="-122"/>
                        <a:ea typeface="Modern H Medium" pitchFamily="2" charset="-127"/>
                        <a:sym typeface="Malgun Gothic" panose="020B0503020000020004" pitchFamily="34" charset="-127"/>
                      </a:endParaRPr>
                    </a:p>
                  </a:txBody>
                  <a:tcPr marT="0" marB="0" anchor="ctr">
                    <a:lnL w="9525" cap="flat" cmpd="sng">
                      <a:solidFill>
                        <a:srgbClr val="7F7F7F"/>
                      </a:solidFill>
                      <a:prstDash val="solid"/>
                      <a:bevel/>
                      <a:headEnd type="none" w="med" len="med"/>
                      <a:tailEnd type="none" w="med" len="med"/>
                    </a:lnL>
                    <a:lnR w="9525" cap="flat" cmpd="sng">
                      <a:solidFill>
                        <a:srgbClr val="7F7F7F"/>
                      </a:solidFill>
                      <a:prstDash val="solid"/>
                      <a:bevel/>
                      <a:headEnd type="none" w="med" len="med"/>
                      <a:tailEnd type="none" w="med" len="med"/>
                    </a:lnR>
                    <a:lnT w="12700" cap="flat" cmpd="sng">
                      <a:solidFill>
                        <a:srgbClr val="7F7F7F"/>
                      </a:solidFill>
                      <a:prstDash val="solid"/>
                      <a:bevel/>
                      <a:headEnd type="none" w="med" len="med"/>
                      <a:tailEnd type="none" w="med" len="med"/>
                    </a:lnT>
                    <a:lnB w="9525" cap="flat" cmpd="sng">
                      <a:solidFill>
                        <a:srgbClr val="7F7F7F"/>
                      </a:solidFill>
                      <a:prstDash val="solid"/>
                      <a:bevel/>
                      <a:headEnd type="none" w="med" len="med"/>
                      <a:tailEnd type="none" w="med" len="med"/>
                    </a:lnB>
                    <a:lnTlToBr>
                      <a:noFill/>
                    </a:lnTlToBr>
                    <a:lnBlToTr>
                      <a:noFill/>
                    </a:lnBlToTr>
                    <a:solidFill>
                      <a:srgbClr val="F2F2F2">
                        <a:alpha val="100000"/>
                      </a:srgbClr>
                    </a:solidFill>
                  </a:tcPr>
                </a:tc>
                <a:tc>
                  <a:txBody>
                    <a:bodyPr/>
                    <a:p>
                      <a:pPr marL="0" lvl="0" indent="0" algn="ctr" eaLnBrk="1" latinLnBrk="1" hangingPunct="1">
                        <a:spcBef>
                          <a:spcPct val="0"/>
                        </a:spcBef>
                        <a:buFont typeface="Arial" panose="020B0604020202020204" pitchFamily="34" charset="0"/>
                        <a:buNone/>
                      </a:pPr>
                      <a:r>
                        <a:rPr lang="zh-CN" altLang="en-US" sz="1100" b="1" dirty="0">
                          <a:solidFill>
                            <a:schemeClr val="tx1"/>
                          </a:solidFill>
                          <a:latin typeface="楷体" panose="02010609060101010101" pitchFamily="49" charset="-122"/>
                          <a:ea typeface="楷体" panose="02010609060101010101" pitchFamily="49" charset="-122"/>
                          <a:sym typeface="宋体" panose="02010600030101010101" pitchFamily="2" charset="-122"/>
                        </a:rPr>
                        <a:t>合计</a:t>
                      </a:r>
                      <a:endParaRPr lang="zh-CN" altLang="en-US" sz="1100" b="1" dirty="0">
                        <a:solidFill>
                          <a:schemeClr val="tx1"/>
                        </a:solidFill>
                        <a:latin typeface="楷体" panose="02010609060101010101" pitchFamily="49" charset="-122"/>
                        <a:ea typeface="Modern H Medium" pitchFamily="2" charset="-127"/>
                        <a:sym typeface="Malgun Gothic" panose="020B0503020000020004" pitchFamily="34" charset="-127"/>
                      </a:endParaRPr>
                    </a:p>
                  </a:txBody>
                  <a:tcPr marT="0" marB="0" anchor="ctr">
                    <a:lnL w="9525" cap="flat" cmpd="sng">
                      <a:solidFill>
                        <a:srgbClr val="7F7F7F"/>
                      </a:solidFill>
                      <a:prstDash val="solid"/>
                      <a:bevel/>
                      <a:headEnd type="none" w="med" len="med"/>
                      <a:tailEnd type="none" w="med" len="med"/>
                    </a:lnL>
                    <a:lnR w="9525" cap="flat" cmpd="sng">
                      <a:solidFill>
                        <a:srgbClr val="7F7F7F"/>
                      </a:solidFill>
                      <a:prstDash val="solid"/>
                      <a:bevel/>
                      <a:headEnd type="none" w="med" len="med"/>
                      <a:tailEnd type="none" w="med" len="med"/>
                    </a:lnR>
                    <a:lnT w="12700" cap="flat" cmpd="sng">
                      <a:solidFill>
                        <a:srgbClr val="7F7F7F"/>
                      </a:solidFill>
                      <a:prstDash val="solid"/>
                      <a:bevel/>
                      <a:headEnd type="none" w="med" len="med"/>
                      <a:tailEnd type="none" w="med" len="med"/>
                    </a:lnT>
                    <a:lnB w="9525" cap="flat" cmpd="sng">
                      <a:solidFill>
                        <a:srgbClr val="7F7F7F"/>
                      </a:solidFill>
                      <a:prstDash val="solid"/>
                      <a:bevel/>
                      <a:headEnd type="none" w="med" len="med"/>
                      <a:tailEnd type="none" w="med" len="med"/>
                    </a:lnB>
                    <a:lnTlToBr>
                      <a:noFill/>
                    </a:lnTlToBr>
                    <a:lnBlToTr>
                      <a:noFill/>
                    </a:lnBlToTr>
                    <a:solidFill>
                      <a:srgbClr val="F2F2F2">
                        <a:alpha val="100000"/>
                      </a:srgbClr>
                    </a:solidFill>
                  </a:tcPr>
                </a:tc>
                <a:tc>
                  <a:txBody>
                    <a:bodyPr/>
                    <a:p>
                      <a:pPr marL="0" lvl="0" indent="0" algn="ctr" eaLnBrk="1" latinLnBrk="1" hangingPunct="1">
                        <a:spcBef>
                          <a:spcPct val="0"/>
                        </a:spcBef>
                        <a:buFont typeface="Arial" panose="020B0604020202020204" pitchFamily="34" charset="0"/>
                        <a:buNone/>
                      </a:pPr>
                      <a:r>
                        <a:rPr lang="zh-CN" altLang="en-US" sz="1100" b="1" dirty="0">
                          <a:solidFill>
                            <a:schemeClr val="tx1"/>
                          </a:solidFill>
                          <a:latin typeface="楷体" panose="02010609060101010101" pitchFamily="49" charset="-122"/>
                          <a:ea typeface="楷体" panose="02010609060101010101" pitchFamily="49" charset="-122"/>
                          <a:sym typeface="宋体" panose="02010600030101010101" pitchFamily="2" charset="-122"/>
                        </a:rPr>
                        <a:t>备注</a:t>
                      </a:r>
                      <a:endParaRPr lang="zh-CN" altLang="en-US" sz="1100" b="1" dirty="0">
                        <a:solidFill>
                          <a:schemeClr val="tx1"/>
                        </a:solidFill>
                        <a:latin typeface="楷体" panose="02010609060101010101" pitchFamily="49" charset="-122"/>
                        <a:ea typeface="Modern H Medium" pitchFamily="2" charset="-127"/>
                        <a:sym typeface="Malgun Gothic" panose="020B0503020000020004" pitchFamily="34" charset="-127"/>
                      </a:endParaRPr>
                    </a:p>
                  </a:txBody>
                  <a:tcPr marT="0" marB="0" anchor="ctr">
                    <a:lnL w="9525" cap="flat" cmpd="sng">
                      <a:solidFill>
                        <a:srgbClr val="7F7F7F"/>
                      </a:solidFill>
                      <a:prstDash val="solid"/>
                      <a:bevel/>
                      <a:headEnd type="none" w="med" len="med"/>
                      <a:tailEnd type="none" w="med" len="med"/>
                    </a:lnL>
                    <a:lnR w="12700" cap="flat" cmpd="sng">
                      <a:solidFill>
                        <a:srgbClr val="7F7F7F"/>
                      </a:solidFill>
                      <a:prstDash val="solid"/>
                      <a:bevel/>
                      <a:headEnd type="none" w="med" len="med"/>
                      <a:tailEnd type="none" w="med" len="med"/>
                    </a:lnR>
                    <a:lnT w="12700" cap="flat" cmpd="sng">
                      <a:solidFill>
                        <a:srgbClr val="7F7F7F"/>
                      </a:solidFill>
                      <a:prstDash val="solid"/>
                      <a:bevel/>
                      <a:headEnd type="none" w="med" len="med"/>
                      <a:tailEnd type="none" w="med" len="med"/>
                    </a:lnT>
                    <a:lnB w="9525" cap="flat" cmpd="sng">
                      <a:solidFill>
                        <a:srgbClr val="7F7F7F"/>
                      </a:solidFill>
                      <a:prstDash val="solid"/>
                      <a:bevel/>
                      <a:headEnd type="none" w="med" len="med"/>
                      <a:tailEnd type="none" w="med" len="med"/>
                    </a:lnB>
                    <a:lnTlToBr>
                      <a:noFill/>
                    </a:lnTlToBr>
                    <a:lnBlToTr>
                      <a:noFill/>
                    </a:lnBlToTr>
                    <a:solidFill>
                      <a:srgbClr val="F2F2F2">
                        <a:alpha val="100000"/>
                      </a:srgbClr>
                    </a:solidFill>
                  </a:tcPr>
                </a:tc>
              </a:tr>
              <a:tr h="282575">
                <a:tc gridSpan="2">
                  <a:txBody>
                    <a:bodyPr/>
                    <a:p>
                      <a:pPr marL="0" lvl="0" indent="0" algn="ctr" eaLnBrk="1" fontAlgn="base" latinLnBrk="1" hangingPunct="1">
                        <a:spcBef>
                          <a:spcPct val="0"/>
                        </a:spcBef>
                        <a:spcAft>
                          <a:spcPct val="0"/>
                        </a:spcAft>
                        <a:buFont typeface="Arial" panose="020B0604020202020204" pitchFamily="34" charset="0"/>
                        <a:buNone/>
                      </a:pPr>
                      <a:r>
                        <a:rPr lang="zh-CN" altLang="en-US" sz="1100" dirty="0">
                          <a:solidFill>
                            <a:schemeClr val="tx1"/>
                          </a:solidFill>
                          <a:latin typeface="楷体" panose="02010609060101010101" pitchFamily="49" charset="-122"/>
                          <a:ea typeface="楷体" panose="02010609060101010101" pitchFamily="49" charset="-122"/>
                          <a:sym typeface="宋体" panose="02010600030101010101" pitchFamily="2" charset="-122"/>
                        </a:rPr>
                        <a:t>销售额预测</a:t>
                      </a:r>
                      <a:endParaRPr lang="zh-CN" altLang="en-US" sz="1100" dirty="0">
                        <a:solidFill>
                          <a:schemeClr val="tx1"/>
                        </a:solidFill>
                        <a:latin typeface="楷体" panose="02010609060101010101" pitchFamily="49" charset="-122"/>
                        <a:ea typeface="Modern H Light" pitchFamily="2" charset="-127"/>
                        <a:sym typeface="Malgun Gothic" panose="020B0503020000020004" pitchFamily="34" charset="-127"/>
                      </a:endParaRPr>
                    </a:p>
                  </a:txBody>
                  <a:tcPr marT="0" marB="0" anchor="ctr">
                    <a:lnL w="12700" cap="flat" cmpd="sng">
                      <a:solidFill>
                        <a:srgbClr val="7F7F7F"/>
                      </a:solidFill>
                      <a:prstDash val="solid"/>
                      <a:bevel/>
                      <a:headEnd type="none" w="med" len="med"/>
                      <a:tailEnd type="none" w="med" len="med"/>
                    </a:lnL>
                    <a:lnR w="9525" cap="flat" cmpd="sng">
                      <a:solidFill>
                        <a:srgbClr val="7F7F7F"/>
                      </a:solidFill>
                      <a:prstDash val="solid"/>
                      <a:bevel/>
                      <a:headEnd type="none" w="med" len="med"/>
                      <a:tailEnd type="none" w="med" len="med"/>
                    </a:lnR>
                    <a:lnT w="9525" cap="flat" cmpd="sng">
                      <a:solidFill>
                        <a:srgbClr val="7F7F7F"/>
                      </a:solidFill>
                      <a:prstDash val="solid"/>
                      <a:bevel/>
                      <a:headEnd type="none" w="med" len="med"/>
                      <a:tailEnd type="none" w="med" len="med"/>
                    </a:lnT>
                    <a:lnB cap="flat">
                      <a:noFill/>
                    </a:lnB>
                    <a:lnTlToBr>
                      <a:noFill/>
                    </a:lnTlToBr>
                    <a:lnBlToTr>
                      <a:noFill/>
                    </a:lnBlToTr>
                    <a:noFill/>
                  </a:tcPr>
                </a:tc>
                <a:tc hMerge="1">
                  <a:tcPr>
                    <a:lnR w="9525" cap="flat" cmpd="sng">
                      <a:solidFill>
                        <a:srgbClr val="7F7F7F"/>
                      </a:solidFill>
                      <a:prstDash val="solid"/>
                      <a:bevel/>
                      <a:headEnd type="none" w="med" len="med"/>
                      <a:tailEnd type="none" w="med" len="med"/>
                    </a:lnR>
                    <a:lnT w="9525" cap="flat" cmpd="sng">
                      <a:solidFill>
                        <a:srgbClr val="7F7F7F"/>
                      </a:solidFill>
                      <a:prstDash val="solid"/>
                      <a:bevel/>
                      <a:headEnd type="none" w="med" len="med"/>
                      <a:tailEnd type="none" w="med" len="med"/>
                    </a:lnT>
                    <a:lnB cap="flat">
                      <a:noFill/>
                    </a:lnB>
                  </a:tcPr>
                </a:tc>
                <a:tc>
                  <a:txBody>
                    <a:bodyPr/>
                    <a:p>
                      <a:pPr marL="0" lvl="0" indent="0" algn="r" eaLnBrk="1" fontAlgn="base" latinLnBrk="1" hangingPunct="1">
                        <a:spcBef>
                          <a:spcPct val="20000"/>
                        </a:spcBef>
                        <a:spcAft>
                          <a:spcPct val="0"/>
                        </a:spcAft>
                        <a:buFont typeface="Arial" panose="020B0604020202020204" pitchFamily="34" charset="0"/>
                        <a:buNone/>
                      </a:pPr>
                      <a:r>
                        <a:rPr lang="en-US" altLang="x-none" sz="1100" dirty="0">
                          <a:solidFill>
                            <a:schemeClr val="tx1"/>
                          </a:solidFill>
                          <a:latin typeface="楷体" panose="02010609060101010101" pitchFamily="49" charset="-122"/>
                          <a:ea typeface="楷体" panose="02010609060101010101" pitchFamily="49" charset="-122"/>
                          <a:sym typeface="Malgun Gothic" panose="020B0503020000020004" pitchFamily="34" charset="-127"/>
                        </a:rPr>
                        <a:t>1200</a:t>
                      </a:r>
                      <a:endParaRPr lang="zh-CN" altLang="en-US" dirty="0"/>
                    </a:p>
                  </a:txBody>
                  <a:tcPr marL="0" marR="72001" marT="0" marB="0" anchor="ctr">
                    <a:lnL w="9525" cap="flat" cmpd="sng">
                      <a:solidFill>
                        <a:srgbClr val="7F7F7F"/>
                      </a:solidFill>
                      <a:prstDash val="solid"/>
                      <a:bevel/>
                      <a:headEnd type="none" w="med" len="med"/>
                      <a:tailEnd type="none" w="med" len="med"/>
                    </a:lnL>
                    <a:lnR w="9525" cap="flat" cmpd="sng">
                      <a:solidFill>
                        <a:srgbClr val="7F7F7F"/>
                      </a:solidFill>
                      <a:prstDash val="solid"/>
                      <a:bevel/>
                      <a:headEnd type="none" w="med" len="med"/>
                      <a:tailEnd type="none" w="med" len="med"/>
                    </a:lnR>
                    <a:lnT w="9525" cap="flat" cmpd="sng">
                      <a:solidFill>
                        <a:srgbClr val="7F7F7F"/>
                      </a:solidFill>
                      <a:prstDash val="solid"/>
                      <a:bevel/>
                      <a:headEnd type="none" w="med" len="med"/>
                      <a:tailEnd type="none" w="med" len="med"/>
                    </a:lnT>
                    <a:lnB w="9525" cap="flat" cmpd="sng">
                      <a:solidFill>
                        <a:srgbClr val="BFBFBF"/>
                      </a:solidFill>
                      <a:prstDash val="solid"/>
                      <a:bevel/>
                      <a:headEnd type="none" w="med" len="med"/>
                      <a:tailEnd type="none" w="med" len="med"/>
                    </a:lnB>
                    <a:lnTlToBr>
                      <a:noFill/>
                    </a:lnTlToBr>
                    <a:lnBlToTr>
                      <a:noFill/>
                    </a:lnBlToTr>
                    <a:noFill/>
                  </a:tcPr>
                </a:tc>
                <a:tc>
                  <a:txBody>
                    <a:bodyPr/>
                    <a:p>
                      <a:pPr marL="0" lvl="0" indent="0" algn="r" eaLnBrk="1" fontAlgn="base" latinLnBrk="1" hangingPunct="1">
                        <a:spcBef>
                          <a:spcPct val="20000"/>
                        </a:spcBef>
                        <a:spcAft>
                          <a:spcPct val="0"/>
                        </a:spcAft>
                        <a:buFont typeface="Arial" panose="020B0604020202020204" pitchFamily="34" charset="0"/>
                        <a:buNone/>
                      </a:pPr>
                      <a:r>
                        <a:rPr lang="en-US" altLang="x-none" sz="1100" dirty="0">
                          <a:solidFill>
                            <a:schemeClr val="tx1"/>
                          </a:solidFill>
                          <a:latin typeface="楷体" panose="02010609060101010101" pitchFamily="49" charset="-122"/>
                          <a:ea typeface="楷体" panose="02010609060101010101" pitchFamily="49" charset="-122"/>
                          <a:sym typeface="Malgun Gothic" panose="020B0503020000020004" pitchFamily="34" charset="-127"/>
                        </a:rPr>
                        <a:t>4000</a:t>
                      </a:r>
                      <a:endParaRPr lang="zh-CN" altLang="en-US" dirty="0"/>
                    </a:p>
                  </a:txBody>
                  <a:tcPr marL="0" marR="72001" marT="0" marB="0" anchor="ctr">
                    <a:lnL w="9525" cap="flat" cmpd="sng">
                      <a:solidFill>
                        <a:srgbClr val="7F7F7F"/>
                      </a:solidFill>
                      <a:prstDash val="solid"/>
                      <a:bevel/>
                      <a:headEnd type="none" w="med" len="med"/>
                      <a:tailEnd type="none" w="med" len="med"/>
                    </a:lnL>
                    <a:lnR w="9525" cap="flat" cmpd="sng">
                      <a:solidFill>
                        <a:srgbClr val="7F7F7F"/>
                      </a:solidFill>
                      <a:prstDash val="solid"/>
                      <a:bevel/>
                      <a:headEnd type="none" w="med" len="med"/>
                      <a:tailEnd type="none" w="med" len="med"/>
                    </a:lnR>
                    <a:lnT w="9525" cap="flat" cmpd="sng">
                      <a:solidFill>
                        <a:srgbClr val="7F7F7F"/>
                      </a:solidFill>
                      <a:prstDash val="solid"/>
                      <a:bevel/>
                      <a:headEnd type="none" w="med" len="med"/>
                      <a:tailEnd type="none" w="med" len="med"/>
                    </a:lnT>
                    <a:lnB w="9525" cap="flat" cmpd="sng">
                      <a:solidFill>
                        <a:srgbClr val="BFBFBF"/>
                      </a:solidFill>
                      <a:prstDash val="solid"/>
                      <a:bevel/>
                      <a:headEnd type="none" w="med" len="med"/>
                      <a:tailEnd type="none" w="med" len="med"/>
                    </a:lnB>
                    <a:lnTlToBr>
                      <a:noFill/>
                    </a:lnTlToBr>
                    <a:lnBlToTr>
                      <a:noFill/>
                    </a:lnBlToTr>
                    <a:noFill/>
                  </a:tcPr>
                </a:tc>
                <a:tc>
                  <a:txBody>
                    <a:bodyPr/>
                    <a:p>
                      <a:pPr marL="0" lvl="0" indent="0" algn="r" eaLnBrk="1" fontAlgn="base" latinLnBrk="1" hangingPunct="1">
                        <a:spcBef>
                          <a:spcPct val="20000"/>
                        </a:spcBef>
                        <a:spcAft>
                          <a:spcPct val="0"/>
                        </a:spcAft>
                        <a:buFont typeface="Arial" panose="020B0604020202020204" pitchFamily="34" charset="0"/>
                        <a:buNone/>
                      </a:pPr>
                      <a:r>
                        <a:rPr lang="en-US" altLang="x-none" sz="1100" dirty="0">
                          <a:solidFill>
                            <a:schemeClr val="tx1"/>
                          </a:solidFill>
                          <a:latin typeface="楷体" panose="02010609060101010101" pitchFamily="49" charset="-122"/>
                          <a:ea typeface="楷体" panose="02010609060101010101" pitchFamily="49" charset="-122"/>
                          <a:sym typeface="Malgun Gothic" panose="020B0503020000020004" pitchFamily="34" charset="-127"/>
                        </a:rPr>
                        <a:t>8000</a:t>
                      </a:r>
                      <a:endParaRPr lang="zh-CN" altLang="en-US" dirty="0"/>
                    </a:p>
                  </a:txBody>
                  <a:tcPr marL="0" marR="72001" marT="0" marB="0" anchor="ctr">
                    <a:lnL w="9525" cap="flat" cmpd="sng">
                      <a:solidFill>
                        <a:srgbClr val="7F7F7F"/>
                      </a:solidFill>
                      <a:prstDash val="solid"/>
                      <a:bevel/>
                      <a:headEnd type="none" w="med" len="med"/>
                      <a:tailEnd type="none" w="med" len="med"/>
                    </a:lnL>
                    <a:lnR w="9525" cap="flat" cmpd="sng">
                      <a:solidFill>
                        <a:srgbClr val="7F7F7F"/>
                      </a:solidFill>
                      <a:prstDash val="solid"/>
                      <a:bevel/>
                      <a:headEnd type="none" w="med" len="med"/>
                      <a:tailEnd type="none" w="med" len="med"/>
                    </a:lnR>
                    <a:lnT w="9525" cap="flat" cmpd="sng">
                      <a:solidFill>
                        <a:srgbClr val="7F7F7F"/>
                      </a:solidFill>
                      <a:prstDash val="solid"/>
                      <a:bevel/>
                      <a:headEnd type="none" w="med" len="med"/>
                      <a:tailEnd type="none" w="med" len="med"/>
                    </a:lnT>
                    <a:lnB w="9525" cap="flat" cmpd="sng">
                      <a:solidFill>
                        <a:srgbClr val="BFBFBF"/>
                      </a:solidFill>
                      <a:prstDash val="solid"/>
                      <a:bevel/>
                      <a:headEnd type="none" w="med" len="med"/>
                      <a:tailEnd type="none" w="med" len="med"/>
                    </a:lnB>
                    <a:lnTlToBr>
                      <a:noFill/>
                    </a:lnTlToBr>
                    <a:lnBlToTr>
                      <a:noFill/>
                    </a:lnBlToTr>
                    <a:noFill/>
                  </a:tcPr>
                </a:tc>
                <a:tc>
                  <a:txBody>
                    <a:bodyPr/>
                    <a:p>
                      <a:pPr marL="0" lvl="0" indent="0" algn="r" eaLnBrk="1" fontAlgn="base" latinLnBrk="1" hangingPunct="1">
                        <a:spcBef>
                          <a:spcPct val="20000"/>
                        </a:spcBef>
                        <a:spcAft>
                          <a:spcPct val="0"/>
                        </a:spcAft>
                        <a:buFont typeface="Arial" panose="020B0604020202020204" pitchFamily="34" charset="0"/>
                        <a:buNone/>
                      </a:pPr>
                      <a:r>
                        <a:rPr lang="en-US" altLang="x-none" sz="1100" dirty="0">
                          <a:solidFill>
                            <a:schemeClr val="tx1"/>
                          </a:solidFill>
                          <a:latin typeface="楷体" panose="02010609060101010101" pitchFamily="49" charset="-122"/>
                          <a:ea typeface="楷体" panose="02010609060101010101" pitchFamily="49" charset="-122"/>
                          <a:sym typeface="Malgun Gothic" panose="020B0503020000020004" pitchFamily="34" charset="-127"/>
                        </a:rPr>
                        <a:t>20000</a:t>
                      </a:r>
                      <a:endParaRPr lang="zh-CN" altLang="en-US" dirty="0"/>
                    </a:p>
                  </a:txBody>
                  <a:tcPr marL="0" marR="72001" marT="0" marB="0" anchor="ctr">
                    <a:lnL w="9525" cap="flat" cmpd="sng">
                      <a:solidFill>
                        <a:srgbClr val="7F7F7F"/>
                      </a:solidFill>
                      <a:prstDash val="solid"/>
                      <a:bevel/>
                      <a:headEnd type="none" w="med" len="med"/>
                      <a:tailEnd type="none" w="med" len="med"/>
                    </a:lnL>
                    <a:lnR w="9525" cap="flat" cmpd="sng">
                      <a:solidFill>
                        <a:srgbClr val="7F7F7F"/>
                      </a:solidFill>
                      <a:prstDash val="solid"/>
                      <a:bevel/>
                      <a:headEnd type="none" w="med" len="med"/>
                      <a:tailEnd type="none" w="med" len="med"/>
                    </a:lnR>
                    <a:lnT w="9525" cap="flat" cmpd="sng">
                      <a:solidFill>
                        <a:srgbClr val="7F7F7F"/>
                      </a:solidFill>
                      <a:prstDash val="solid"/>
                      <a:bevel/>
                      <a:headEnd type="none" w="med" len="med"/>
                      <a:tailEnd type="none" w="med" len="med"/>
                    </a:lnT>
                    <a:lnB w="9525" cap="flat" cmpd="sng">
                      <a:solidFill>
                        <a:srgbClr val="BFBFBF"/>
                      </a:solidFill>
                      <a:prstDash val="solid"/>
                      <a:bevel/>
                      <a:headEnd type="none" w="med" len="med"/>
                      <a:tailEnd type="none" w="med" len="med"/>
                    </a:lnB>
                    <a:lnTlToBr>
                      <a:noFill/>
                    </a:lnTlToBr>
                    <a:lnBlToTr>
                      <a:noFill/>
                    </a:lnBlToTr>
                    <a:noFill/>
                  </a:tcPr>
                </a:tc>
                <a:tc>
                  <a:txBody>
                    <a:bodyPr/>
                    <a:p>
                      <a:pPr marL="0" lvl="0" indent="0" algn="r" eaLnBrk="1" fontAlgn="base" latinLnBrk="1" hangingPunct="1">
                        <a:spcBef>
                          <a:spcPct val="20000"/>
                        </a:spcBef>
                        <a:spcAft>
                          <a:spcPct val="0"/>
                        </a:spcAft>
                        <a:buFont typeface="Arial" panose="020B0604020202020204" pitchFamily="34" charset="0"/>
                        <a:buNone/>
                      </a:pPr>
                      <a:r>
                        <a:rPr lang="en-US" altLang="x-none" sz="1100" dirty="0">
                          <a:latin typeface="楷体" panose="02010609060101010101" pitchFamily="49" charset="-122"/>
                          <a:ea typeface="楷体" panose="02010609060101010101" pitchFamily="49" charset="-122"/>
                          <a:sym typeface="Malgun Gothic" panose="020B0503020000020004" pitchFamily="34" charset="-127"/>
                        </a:rPr>
                        <a:t>20000</a:t>
                      </a:r>
                      <a:endParaRPr lang="zh-CN" altLang="en-US" dirty="0"/>
                    </a:p>
                  </a:txBody>
                  <a:tcPr marL="0" marR="72001" marT="0" marB="0" anchor="ctr">
                    <a:lnL w="9525" cap="flat" cmpd="sng">
                      <a:solidFill>
                        <a:srgbClr val="7F7F7F"/>
                      </a:solidFill>
                      <a:prstDash val="solid"/>
                      <a:bevel/>
                      <a:headEnd type="none" w="med" len="med"/>
                      <a:tailEnd type="none" w="med" len="med"/>
                    </a:lnL>
                    <a:lnR w="9525" cap="flat" cmpd="sng">
                      <a:solidFill>
                        <a:srgbClr val="7F7F7F"/>
                      </a:solidFill>
                      <a:prstDash val="solid"/>
                      <a:bevel/>
                      <a:headEnd type="none" w="med" len="med"/>
                      <a:tailEnd type="none" w="med" len="med"/>
                    </a:lnR>
                    <a:lnT w="9525" cap="flat" cmpd="sng">
                      <a:solidFill>
                        <a:srgbClr val="7F7F7F"/>
                      </a:solidFill>
                      <a:prstDash val="solid"/>
                      <a:bevel/>
                      <a:headEnd type="none" w="med" len="med"/>
                      <a:tailEnd type="none" w="med" len="med"/>
                    </a:lnT>
                    <a:lnB w="9525" cap="flat" cmpd="sng">
                      <a:solidFill>
                        <a:srgbClr val="BFBFBF"/>
                      </a:solidFill>
                      <a:prstDash val="solid"/>
                      <a:bevel/>
                      <a:headEnd type="none" w="med" len="med"/>
                      <a:tailEnd type="none" w="med" len="med"/>
                    </a:lnB>
                    <a:lnTlToBr>
                      <a:noFill/>
                    </a:lnTlToBr>
                    <a:lnBlToTr>
                      <a:noFill/>
                    </a:lnBlToTr>
                    <a:noFill/>
                  </a:tcPr>
                </a:tc>
                <a:tc>
                  <a:txBody>
                    <a:bodyPr/>
                    <a:p>
                      <a:pPr marL="0" lvl="0" indent="0" algn="r" eaLnBrk="1" fontAlgn="base" latinLnBrk="1" hangingPunct="1">
                        <a:spcBef>
                          <a:spcPct val="20000"/>
                        </a:spcBef>
                        <a:spcAft>
                          <a:spcPct val="0"/>
                        </a:spcAft>
                        <a:buFont typeface="Arial" panose="020B0604020202020204" pitchFamily="34" charset="0"/>
                        <a:buNone/>
                      </a:pPr>
                      <a:r>
                        <a:rPr lang="en-US" altLang="x-none" sz="1100" dirty="0">
                          <a:latin typeface="楷体" panose="02010609060101010101" pitchFamily="49" charset="-122"/>
                          <a:ea typeface="楷体" panose="02010609060101010101" pitchFamily="49" charset="-122"/>
                          <a:sym typeface="Malgun Gothic" panose="020B0503020000020004" pitchFamily="34" charset="-127"/>
                        </a:rPr>
                        <a:t>20000</a:t>
                      </a:r>
                      <a:endParaRPr lang="zh-CN" altLang="en-US" dirty="0"/>
                    </a:p>
                  </a:txBody>
                  <a:tcPr marL="0" marR="72001" marT="0" marB="0" anchor="ctr">
                    <a:lnL w="9525" cap="flat" cmpd="sng">
                      <a:solidFill>
                        <a:srgbClr val="7F7F7F"/>
                      </a:solidFill>
                      <a:prstDash val="solid"/>
                      <a:bevel/>
                      <a:headEnd type="none" w="med" len="med"/>
                      <a:tailEnd type="none" w="med" len="med"/>
                    </a:lnL>
                    <a:lnR w="9525" cap="flat" cmpd="sng">
                      <a:solidFill>
                        <a:srgbClr val="7F7F7F"/>
                      </a:solidFill>
                      <a:prstDash val="solid"/>
                      <a:bevel/>
                      <a:headEnd type="none" w="med" len="med"/>
                      <a:tailEnd type="none" w="med" len="med"/>
                    </a:lnR>
                    <a:lnT w="9525" cap="flat" cmpd="sng">
                      <a:solidFill>
                        <a:srgbClr val="7F7F7F"/>
                      </a:solidFill>
                      <a:prstDash val="solid"/>
                      <a:bevel/>
                      <a:headEnd type="none" w="med" len="med"/>
                      <a:tailEnd type="none" w="med" len="med"/>
                    </a:lnT>
                    <a:lnB w="9525" cap="flat" cmpd="sng">
                      <a:solidFill>
                        <a:srgbClr val="BFBFBF"/>
                      </a:solidFill>
                      <a:prstDash val="solid"/>
                      <a:bevel/>
                      <a:headEnd type="none" w="med" len="med"/>
                      <a:tailEnd type="none" w="med" len="med"/>
                    </a:lnB>
                    <a:lnTlToBr>
                      <a:noFill/>
                    </a:lnTlToBr>
                    <a:lnBlToTr>
                      <a:noFill/>
                    </a:lnBlToTr>
                    <a:noFill/>
                  </a:tcPr>
                </a:tc>
                <a:tc>
                  <a:txBody>
                    <a:bodyPr/>
                    <a:p>
                      <a:pPr marL="0" lvl="0" indent="0" algn="r" eaLnBrk="1" fontAlgn="base" latinLnBrk="1" hangingPunct="1">
                        <a:spcBef>
                          <a:spcPct val="20000"/>
                        </a:spcBef>
                        <a:spcAft>
                          <a:spcPct val="0"/>
                        </a:spcAft>
                        <a:buFont typeface="Arial" panose="020B0604020202020204" pitchFamily="34" charset="0"/>
                        <a:buNone/>
                      </a:pPr>
                      <a:r>
                        <a:rPr lang="en-US" altLang="x-none" sz="1100" b="1" dirty="0">
                          <a:solidFill>
                            <a:schemeClr val="tx1"/>
                          </a:solidFill>
                          <a:latin typeface="楷体" panose="02010609060101010101" pitchFamily="49" charset="-122"/>
                          <a:ea typeface="楷体" panose="02010609060101010101" pitchFamily="49" charset="-122"/>
                          <a:sym typeface="Malgun Gothic" panose="020B0503020000020004" pitchFamily="34" charset="-127"/>
                        </a:rPr>
                        <a:t>73200</a:t>
                      </a:r>
                      <a:endParaRPr lang="zh-CN" altLang="en-US" dirty="0"/>
                    </a:p>
                  </a:txBody>
                  <a:tcPr marL="0" marR="72001" marT="0" marB="0" anchor="ctr">
                    <a:lnL w="9525" cap="flat" cmpd="sng">
                      <a:solidFill>
                        <a:srgbClr val="7F7F7F"/>
                      </a:solidFill>
                      <a:prstDash val="solid"/>
                      <a:bevel/>
                      <a:headEnd type="none" w="med" len="med"/>
                      <a:tailEnd type="none" w="med" len="med"/>
                    </a:lnL>
                    <a:lnR w="9525" cap="flat" cmpd="sng">
                      <a:solidFill>
                        <a:srgbClr val="7F7F7F"/>
                      </a:solidFill>
                      <a:prstDash val="solid"/>
                      <a:bevel/>
                      <a:headEnd type="none" w="med" len="med"/>
                      <a:tailEnd type="none" w="med" len="med"/>
                    </a:lnR>
                    <a:lnT w="9525" cap="flat" cmpd="sng">
                      <a:solidFill>
                        <a:srgbClr val="7F7F7F"/>
                      </a:solidFill>
                      <a:prstDash val="solid"/>
                      <a:bevel/>
                      <a:headEnd type="none" w="med" len="med"/>
                      <a:tailEnd type="none" w="med" len="med"/>
                    </a:lnT>
                    <a:lnB w="9525" cap="flat" cmpd="sng">
                      <a:solidFill>
                        <a:srgbClr val="BFBFBF"/>
                      </a:solidFill>
                      <a:prstDash val="solid"/>
                      <a:bevel/>
                      <a:headEnd type="none" w="med" len="med"/>
                      <a:tailEnd type="none" w="med" len="med"/>
                    </a:lnB>
                    <a:lnTlToBr>
                      <a:noFill/>
                    </a:lnTlToBr>
                    <a:lnBlToTr>
                      <a:noFill/>
                    </a:lnBlToTr>
                    <a:noFill/>
                  </a:tcPr>
                </a:tc>
                <a:tc rowSpan="2">
                  <a:txBody>
                    <a:bodyPr/>
                    <a:p>
                      <a:pPr marL="0" lvl="0" indent="0" algn="l" eaLnBrk="1" fontAlgn="base" latinLnBrk="1" hangingPunct="1">
                        <a:spcBef>
                          <a:spcPct val="20000"/>
                        </a:spcBef>
                        <a:spcAft>
                          <a:spcPct val="0"/>
                        </a:spcAft>
                        <a:buFont typeface="Arial" panose="020B0604020202020204" pitchFamily="34" charset="0"/>
                        <a:buNone/>
                      </a:pPr>
                      <a:r>
                        <a:rPr lang="zh-CN" altLang="en-US" sz="1000" b="1" i="1" baseline="0" dirty="0">
                          <a:solidFill>
                            <a:srgbClr val="0000FF"/>
                          </a:solidFill>
                          <a:latin typeface="楷体" panose="02010609060101010101" pitchFamily="49" charset="-122"/>
                          <a:ea typeface="楷体" panose="02010609060101010101" pitchFamily="49" charset="-122"/>
                          <a:sym typeface="宋体" panose="02010600030101010101" pitchFamily="2" charset="-122"/>
                        </a:rPr>
                        <a:t>单位</a:t>
                      </a:r>
                      <a:r>
                        <a:rPr lang="en-US" altLang="x-none" sz="1000" b="1" i="1" baseline="0" dirty="0">
                          <a:solidFill>
                            <a:srgbClr val="0000FF"/>
                          </a:solidFill>
                          <a:latin typeface="楷体" panose="02010609060101010101" pitchFamily="49" charset="-122"/>
                          <a:ea typeface="楷体" panose="02010609060101010101" pitchFamily="49" charset="-122"/>
                          <a:sym typeface="Malgun Gothic" panose="020B0503020000020004" pitchFamily="34" charset="-127"/>
                        </a:rPr>
                        <a:t>: </a:t>
                      </a:r>
                      <a:r>
                        <a:rPr lang="zh-CN" altLang="en-US" sz="1000" b="1" i="1" baseline="0" dirty="0">
                          <a:solidFill>
                            <a:srgbClr val="0000FF"/>
                          </a:solidFill>
                          <a:latin typeface="楷体" panose="02010609060101010101" pitchFamily="49" charset="-122"/>
                          <a:ea typeface="楷体" panose="02010609060101010101" pitchFamily="49" charset="-122"/>
                          <a:sym typeface="宋体" panose="02010600030101010101" pitchFamily="2" charset="-122"/>
                        </a:rPr>
                        <a:t>万</a:t>
                      </a:r>
                      <a:r>
                        <a:rPr lang="zh-CN" altLang="en-US" sz="1000" b="1" i="1" baseline="0" dirty="0">
                          <a:solidFill>
                            <a:srgbClr val="0000FF"/>
                          </a:solidFill>
                          <a:latin typeface="楷体" panose="02010609060101010101" pitchFamily="49" charset="-122"/>
                          <a:ea typeface="Modern H Medium" pitchFamily="2" charset="-127"/>
                          <a:sym typeface="Malgun Gothic" panose="020B0503020000020004" pitchFamily="34" charset="-127"/>
                        </a:rPr>
                        <a:t> </a:t>
                      </a:r>
                      <a:r>
                        <a:rPr lang="en-US" altLang="x-none" sz="1000" b="1" i="1" baseline="0" dirty="0">
                          <a:solidFill>
                            <a:srgbClr val="0000FF"/>
                          </a:solidFill>
                          <a:latin typeface="楷体" panose="02010609060101010101" pitchFamily="49" charset="-122"/>
                          <a:ea typeface="楷体" panose="02010609060101010101" pitchFamily="49" charset="-122"/>
                          <a:sym typeface="Malgun Gothic" panose="020B0503020000020004" pitchFamily="34" charset="-127"/>
                        </a:rPr>
                        <a:t>RMB</a:t>
                      </a:r>
                      <a:endParaRPr lang="en-US" altLang="x-none" sz="1000" b="1" i="1" baseline="0" dirty="0">
                        <a:solidFill>
                          <a:srgbClr val="0000FF"/>
                        </a:solidFill>
                        <a:latin typeface="楷体" panose="02010609060101010101" pitchFamily="49" charset="-122"/>
                        <a:ea typeface="楷体" panose="02010609060101010101" pitchFamily="49" charset="-122"/>
                        <a:sym typeface="Malgun Gothic" panose="020B0503020000020004" pitchFamily="34" charset="-127"/>
                      </a:endParaRPr>
                    </a:p>
                  </a:txBody>
                  <a:tcPr marL="36000" marR="0" marT="0" marB="0" anchor="ctr">
                    <a:lnL w="9525" cap="flat" cmpd="sng">
                      <a:solidFill>
                        <a:srgbClr val="7F7F7F"/>
                      </a:solidFill>
                      <a:prstDash val="solid"/>
                      <a:bevel/>
                      <a:headEnd type="none" w="med" len="med"/>
                      <a:tailEnd type="none" w="med" len="med"/>
                    </a:lnL>
                    <a:lnR w="12700" cap="flat" cmpd="sng">
                      <a:solidFill>
                        <a:srgbClr val="7F7F7F"/>
                      </a:solidFill>
                      <a:prstDash val="solid"/>
                      <a:bevel/>
                      <a:headEnd type="none" w="med" len="med"/>
                      <a:tailEnd type="none" w="med" len="med"/>
                    </a:lnR>
                    <a:lnT w="9525" cap="flat" cmpd="sng">
                      <a:solidFill>
                        <a:srgbClr val="7F7F7F"/>
                      </a:solidFill>
                      <a:prstDash val="solid"/>
                      <a:bevel/>
                      <a:headEnd type="none" w="med" len="med"/>
                      <a:tailEnd type="none" w="med" len="med"/>
                    </a:lnT>
                    <a:lnB w="12700" cap="flat" cmpd="sng">
                      <a:solidFill>
                        <a:srgbClr val="7F7F7F"/>
                      </a:solidFill>
                      <a:prstDash val="solid"/>
                      <a:bevel/>
                      <a:headEnd type="none" w="med" len="med"/>
                      <a:tailEnd type="none" w="med" len="med"/>
                    </a:lnB>
                    <a:lnTlToBr>
                      <a:noFill/>
                    </a:lnTlToBr>
                    <a:lnBlToTr>
                      <a:noFill/>
                    </a:lnBlToTr>
                    <a:noFill/>
                  </a:tcPr>
                </a:tc>
              </a:tr>
              <a:tr h="219075">
                <a:tc>
                  <a:txBody>
                    <a:bodyPr/>
                    <a:p>
                      <a:pPr marL="0" lvl="0" indent="0" algn="ctr" latinLnBrk="1">
                        <a:spcBef>
                          <a:spcPct val="0"/>
                        </a:spcBef>
                        <a:buFont typeface="Arial" panose="020B0604020202020204" pitchFamily="34" charset="0"/>
                        <a:buNone/>
                      </a:pPr>
                      <a:endParaRPr sz="1000">
                        <a:solidFill>
                          <a:srgbClr val="000000"/>
                        </a:solidFill>
                        <a:latin typeface="楷体" panose="02010609060101010101" pitchFamily="49" charset="-122"/>
                        <a:ea typeface="현대하모니 L" pitchFamily="2" charset="-127"/>
                        <a:sym typeface="楷体" panose="02010609060101010101" pitchFamily="49" charset="-122"/>
                      </a:endParaRPr>
                    </a:p>
                  </a:txBody>
                  <a:tcPr marL="36000" marR="36000" marT="0" marB="0" anchor="ctr">
                    <a:lnL w="12700" cap="flat" cmpd="sng">
                      <a:solidFill>
                        <a:srgbClr val="7F7F7F"/>
                      </a:solidFill>
                      <a:prstDash val="solid"/>
                      <a:bevel/>
                      <a:headEnd type="none" w="med" len="med"/>
                      <a:tailEnd type="none" w="med" len="med"/>
                    </a:lnL>
                    <a:lnR w="9525" cap="flat" cmpd="sng">
                      <a:solidFill>
                        <a:srgbClr val="BFBFBF"/>
                      </a:solidFill>
                      <a:prstDash val="solid"/>
                      <a:bevel/>
                      <a:headEnd type="none" w="med" len="med"/>
                      <a:tailEnd type="none" w="med" len="med"/>
                    </a:lnR>
                    <a:lnT cap="flat">
                      <a:noFill/>
                    </a:lnT>
                    <a:lnB w="12700" cap="flat" cmpd="sng">
                      <a:solidFill>
                        <a:srgbClr val="7F7F7F"/>
                      </a:solidFill>
                      <a:prstDash val="solid"/>
                      <a:bevel/>
                      <a:headEnd type="none" w="med" len="med"/>
                      <a:tailEnd type="none" w="med" len="med"/>
                    </a:lnB>
                    <a:lnTlToBr>
                      <a:noFill/>
                    </a:lnTlToBr>
                    <a:lnBlToTr>
                      <a:noFill/>
                    </a:lnBlToTr>
                    <a:noFill/>
                  </a:tcPr>
                </a:tc>
                <a:tc>
                  <a:txBody>
                    <a:bodyPr/>
                    <a:p>
                      <a:pPr marL="0" lvl="0" indent="0" algn="ctr" latinLnBrk="1">
                        <a:spcBef>
                          <a:spcPct val="0"/>
                        </a:spcBef>
                        <a:buFont typeface="Arial" panose="020B0604020202020204" pitchFamily="34" charset="0"/>
                        <a:buNone/>
                      </a:pPr>
                      <a:r>
                        <a:rPr lang="zh-CN" altLang="en-US" sz="900" baseline="0" dirty="0">
                          <a:solidFill>
                            <a:schemeClr val="tx1"/>
                          </a:solidFill>
                          <a:latin typeface="楷体" panose="02010609060101010101" pitchFamily="49" charset="-122"/>
                          <a:ea typeface="楷体" panose="02010609060101010101" pitchFamily="49" charset="-122"/>
                          <a:sym typeface="宋体" panose="02010600030101010101" pitchFamily="2" charset="-122"/>
                        </a:rPr>
                        <a:t>产量</a:t>
                      </a:r>
                      <a:r>
                        <a:rPr lang="en-US" altLang="x-none" sz="900" baseline="0" dirty="0">
                          <a:solidFill>
                            <a:schemeClr val="tx1"/>
                          </a:solidFill>
                          <a:latin typeface="楷体" panose="02010609060101010101" pitchFamily="49" charset="-122"/>
                          <a:ea typeface="楷体" panose="02010609060101010101" pitchFamily="49" charset="-122"/>
                          <a:sym typeface="Malgun Gothic" panose="020B0503020000020004" pitchFamily="34" charset="-127"/>
                        </a:rPr>
                        <a:t> </a:t>
                      </a:r>
                      <a:r>
                        <a:rPr lang="en-US" altLang="x-none" sz="900" dirty="0">
                          <a:solidFill>
                            <a:schemeClr val="tx1"/>
                          </a:solidFill>
                          <a:latin typeface="楷体" panose="02010609060101010101" pitchFamily="49" charset="-122"/>
                          <a:ea typeface="楷体" panose="02010609060101010101" pitchFamily="49" charset="-122"/>
                          <a:sym typeface="Malgun Gothic" panose="020B0503020000020004" pitchFamily="34" charset="-127"/>
                        </a:rPr>
                        <a:t>(</a:t>
                      </a:r>
                      <a:r>
                        <a:rPr lang="zh-CN" altLang="en-US" sz="900" dirty="0">
                          <a:solidFill>
                            <a:schemeClr val="tx1"/>
                          </a:solidFill>
                          <a:latin typeface="楷体" panose="02010609060101010101" pitchFamily="49" charset="-122"/>
                          <a:ea typeface="楷体" panose="02010609060101010101" pitchFamily="49" charset="-122"/>
                          <a:sym typeface="宋体" panose="02010600030101010101" pitchFamily="2" charset="-122"/>
                        </a:rPr>
                        <a:t>台</a:t>
                      </a:r>
                      <a:r>
                        <a:rPr lang="en-US" altLang="x-none" sz="900" dirty="0">
                          <a:solidFill>
                            <a:schemeClr val="tx1"/>
                          </a:solidFill>
                          <a:latin typeface="楷体" panose="02010609060101010101" pitchFamily="49" charset="-122"/>
                          <a:ea typeface="楷体" panose="02010609060101010101" pitchFamily="49" charset="-122"/>
                          <a:sym typeface="Malgun Gothic" panose="020B0503020000020004" pitchFamily="34" charset="-127"/>
                        </a:rPr>
                        <a:t>)</a:t>
                      </a:r>
                      <a:endParaRPr lang="zh-CN" altLang="en-US" sz="900" dirty="0">
                        <a:solidFill>
                          <a:schemeClr val="tx1"/>
                        </a:solidFill>
                        <a:latin typeface="楷体" panose="02010609060101010101" pitchFamily="49" charset="-122"/>
                        <a:ea typeface="Modern H Light" pitchFamily="2" charset="-127"/>
                        <a:sym typeface="Malgun Gothic" panose="020B0503020000020004" pitchFamily="34" charset="-127"/>
                      </a:endParaRPr>
                    </a:p>
                  </a:txBody>
                  <a:tcPr marL="0" marR="0" marT="0" marB="0" anchor="ctr">
                    <a:lnL w="9525" cap="flat" cmpd="sng">
                      <a:solidFill>
                        <a:srgbClr val="BFBFBF"/>
                      </a:solidFill>
                      <a:prstDash val="solid"/>
                      <a:bevel/>
                      <a:headEnd type="none" w="med" len="med"/>
                      <a:tailEnd type="none" w="med" len="med"/>
                    </a:lnL>
                    <a:lnR w="9525" cap="flat" cmpd="sng">
                      <a:solidFill>
                        <a:srgbClr val="7F7F7F"/>
                      </a:solidFill>
                      <a:prstDash val="solid"/>
                      <a:bevel/>
                      <a:headEnd type="none" w="med" len="med"/>
                      <a:tailEnd type="none" w="med" len="med"/>
                    </a:lnR>
                    <a:lnT cap="flat">
                      <a:noFill/>
                    </a:lnT>
                    <a:lnB w="12700" cap="flat" cmpd="sng">
                      <a:solidFill>
                        <a:srgbClr val="7F7F7F"/>
                      </a:solidFill>
                      <a:prstDash val="solid"/>
                      <a:bevel/>
                      <a:headEnd type="none" w="med" len="med"/>
                      <a:tailEnd type="none" w="med" len="med"/>
                    </a:lnB>
                    <a:lnTlToBr>
                      <a:noFill/>
                    </a:lnTlToBr>
                    <a:lnBlToTr>
                      <a:noFill/>
                    </a:lnBlToTr>
                    <a:noFill/>
                  </a:tcPr>
                </a:tc>
                <a:tc>
                  <a:txBody>
                    <a:bodyPr/>
                    <a:p>
                      <a:pPr marL="0" lvl="0" indent="0" algn="r" eaLnBrk="1" fontAlgn="base" latinLnBrk="1" hangingPunct="1">
                        <a:spcBef>
                          <a:spcPct val="20000"/>
                        </a:spcBef>
                        <a:spcAft>
                          <a:spcPct val="0"/>
                        </a:spcAft>
                        <a:buFont typeface="Arial" panose="020B0604020202020204" pitchFamily="34" charset="0"/>
                        <a:buNone/>
                      </a:pPr>
                      <a:r>
                        <a:rPr lang="en-US" altLang="x-none" sz="900" dirty="0">
                          <a:solidFill>
                            <a:srgbClr val="7F7F7F"/>
                          </a:solidFill>
                          <a:latin typeface="楷体" panose="02010609060101010101" pitchFamily="49" charset="-122"/>
                          <a:ea typeface="楷体" panose="02010609060101010101" pitchFamily="49" charset="-122"/>
                          <a:sym typeface="Malgun Gothic" panose="020B0503020000020004" pitchFamily="34" charset="-127"/>
                        </a:rPr>
                        <a:t>3,000</a:t>
                      </a:r>
                      <a:endParaRPr lang="zh-CN" altLang="en-US" sz="900" dirty="0">
                        <a:solidFill>
                          <a:srgbClr val="7F7F7F"/>
                        </a:solidFill>
                        <a:latin typeface="楷体" panose="02010609060101010101" pitchFamily="49" charset="-122"/>
                        <a:ea typeface="Modern H Light" pitchFamily="2" charset="-127"/>
                        <a:sym typeface="Malgun Gothic" panose="020B0503020000020004" pitchFamily="34" charset="-127"/>
                      </a:endParaRPr>
                    </a:p>
                  </a:txBody>
                  <a:tcPr marL="0" marR="72001" marT="0" marB="0" anchor="ctr">
                    <a:lnL w="9525" cap="flat" cmpd="sng">
                      <a:solidFill>
                        <a:srgbClr val="7F7F7F"/>
                      </a:solidFill>
                      <a:prstDash val="solid"/>
                      <a:bevel/>
                      <a:headEnd type="none" w="med" len="med"/>
                      <a:tailEnd type="none" w="med" len="med"/>
                    </a:lnL>
                    <a:lnR w="9525" cap="flat" cmpd="sng">
                      <a:solidFill>
                        <a:srgbClr val="7F7F7F"/>
                      </a:solidFill>
                      <a:prstDash val="solid"/>
                      <a:bevel/>
                      <a:headEnd type="none" w="med" len="med"/>
                      <a:tailEnd type="none" w="med" len="med"/>
                    </a:lnR>
                    <a:lnT w="9525" cap="flat" cmpd="sng">
                      <a:solidFill>
                        <a:srgbClr val="BFBFBF"/>
                      </a:solidFill>
                      <a:prstDash val="solid"/>
                      <a:bevel/>
                      <a:headEnd type="none" w="med" len="med"/>
                      <a:tailEnd type="none" w="med" len="med"/>
                    </a:lnT>
                    <a:lnB w="12700" cap="flat" cmpd="sng">
                      <a:solidFill>
                        <a:srgbClr val="7F7F7F"/>
                      </a:solidFill>
                      <a:prstDash val="solid"/>
                      <a:bevel/>
                      <a:headEnd type="none" w="med" len="med"/>
                      <a:tailEnd type="none" w="med" len="med"/>
                    </a:lnB>
                    <a:lnTlToBr>
                      <a:noFill/>
                    </a:lnTlToBr>
                    <a:lnBlToTr>
                      <a:noFill/>
                    </a:lnBlToTr>
                    <a:noFill/>
                  </a:tcPr>
                </a:tc>
                <a:tc>
                  <a:txBody>
                    <a:bodyPr/>
                    <a:p>
                      <a:pPr marL="0" lvl="0" indent="0" algn="r" eaLnBrk="1" fontAlgn="base" latinLnBrk="1" hangingPunct="1">
                        <a:spcBef>
                          <a:spcPct val="20000"/>
                        </a:spcBef>
                        <a:spcAft>
                          <a:spcPct val="0"/>
                        </a:spcAft>
                        <a:buFont typeface="Arial" panose="020B0604020202020204" pitchFamily="34" charset="0"/>
                        <a:buNone/>
                      </a:pPr>
                      <a:r>
                        <a:rPr lang="en-US" altLang="x-none" sz="900" dirty="0">
                          <a:solidFill>
                            <a:srgbClr val="7F7F7F"/>
                          </a:solidFill>
                          <a:latin typeface="楷体" panose="02010609060101010101" pitchFamily="49" charset="-122"/>
                          <a:ea typeface="楷体" panose="02010609060101010101" pitchFamily="49" charset="-122"/>
                          <a:sym typeface="Malgun Gothic" panose="020B0503020000020004" pitchFamily="34" charset="-127"/>
                        </a:rPr>
                        <a:t>10,000</a:t>
                      </a:r>
                      <a:endParaRPr lang="zh-CN" altLang="en-US" sz="900" dirty="0">
                        <a:solidFill>
                          <a:srgbClr val="7F7F7F"/>
                        </a:solidFill>
                        <a:latin typeface="楷体" panose="02010609060101010101" pitchFamily="49" charset="-122"/>
                        <a:ea typeface="Modern H Light" pitchFamily="2" charset="-127"/>
                        <a:sym typeface="Malgun Gothic" panose="020B0503020000020004" pitchFamily="34" charset="-127"/>
                      </a:endParaRPr>
                    </a:p>
                  </a:txBody>
                  <a:tcPr marL="0" marR="72001" marT="0" marB="0" anchor="ctr">
                    <a:lnL w="9525" cap="flat" cmpd="sng">
                      <a:solidFill>
                        <a:srgbClr val="7F7F7F"/>
                      </a:solidFill>
                      <a:prstDash val="solid"/>
                      <a:bevel/>
                      <a:headEnd type="none" w="med" len="med"/>
                      <a:tailEnd type="none" w="med" len="med"/>
                    </a:lnL>
                    <a:lnR w="9525" cap="flat" cmpd="sng">
                      <a:solidFill>
                        <a:srgbClr val="7F7F7F"/>
                      </a:solidFill>
                      <a:prstDash val="solid"/>
                      <a:bevel/>
                      <a:headEnd type="none" w="med" len="med"/>
                      <a:tailEnd type="none" w="med" len="med"/>
                    </a:lnR>
                    <a:lnT w="9525" cap="flat" cmpd="sng">
                      <a:solidFill>
                        <a:srgbClr val="BFBFBF"/>
                      </a:solidFill>
                      <a:prstDash val="solid"/>
                      <a:bevel/>
                      <a:headEnd type="none" w="med" len="med"/>
                      <a:tailEnd type="none" w="med" len="med"/>
                    </a:lnT>
                    <a:lnB w="12700" cap="flat" cmpd="sng">
                      <a:solidFill>
                        <a:srgbClr val="7F7F7F"/>
                      </a:solidFill>
                      <a:prstDash val="solid"/>
                      <a:bevel/>
                      <a:headEnd type="none" w="med" len="med"/>
                      <a:tailEnd type="none" w="med" len="med"/>
                    </a:lnB>
                    <a:lnTlToBr>
                      <a:noFill/>
                    </a:lnTlToBr>
                    <a:lnBlToTr>
                      <a:noFill/>
                    </a:lnBlToTr>
                    <a:noFill/>
                  </a:tcPr>
                </a:tc>
                <a:tc>
                  <a:txBody>
                    <a:bodyPr/>
                    <a:p>
                      <a:pPr marL="0" lvl="0" indent="0" algn="r" eaLnBrk="1" fontAlgn="base" latinLnBrk="1" hangingPunct="1">
                        <a:spcBef>
                          <a:spcPct val="20000"/>
                        </a:spcBef>
                        <a:spcAft>
                          <a:spcPct val="0"/>
                        </a:spcAft>
                        <a:buFont typeface="Arial" panose="020B0604020202020204" pitchFamily="34" charset="0"/>
                        <a:buNone/>
                      </a:pPr>
                      <a:r>
                        <a:rPr lang="en-US" altLang="x-none" sz="900" dirty="0">
                          <a:solidFill>
                            <a:srgbClr val="7F7F7F"/>
                          </a:solidFill>
                          <a:latin typeface="楷体" panose="02010609060101010101" pitchFamily="49" charset="-122"/>
                          <a:ea typeface="楷体" panose="02010609060101010101" pitchFamily="49" charset="-122"/>
                          <a:sym typeface="Malgun Gothic" panose="020B0503020000020004" pitchFamily="34" charset="-127"/>
                        </a:rPr>
                        <a:t>20,000</a:t>
                      </a:r>
                      <a:endParaRPr lang="zh-CN" altLang="en-US" sz="900" dirty="0">
                        <a:solidFill>
                          <a:srgbClr val="7F7F7F"/>
                        </a:solidFill>
                        <a:latin typeface="楷体" panose="02010609060101010101" pitchFamily="49" charset="-122"/>
                        <a:ea typeface="Modern H Light" pitchFamily="2" charset="-127"/>
                        <a:sym typeface="Malgun Gothic" panose="020B0503020000020004" pitchFamily="34" charset="-127"/>
                      </a:endParaRPr>
                    </a:p>
                  </a:txBody>
                  <a:tcPr marL="0" marR="72001" marT="0" marB="0" anchor="ctr">
                    <a:lnL w="9525" cap="flat" cmpd="sng">
                      <a:solidFill>
                        <a:srgbClr val="7F7F7F"/>
                      </a:solidFill>
                      <a:prstDash val="solid"/>
                      <a:bevel/>
                      <a:headEnd type="none" w="med" len="med"/>
                      <a:tailEnd type="none" w="med" len="med"/>
                    </a:lnL>
                    <a:lnR w="9525" cap="flat" cmpd="sng">
                      <a:solidFill>
                        <a:srgbClr val="7F7F7F"/>
                      </a:solidFill>
                      <a:prstDash val="solid"/>
                      <a:bevel/>
                      <a:headEnd type="none" w="med" len="med"/>
                      <a:tailEnd type="none" w="med" len="med"/>
                    </a:lnR>
                    <a:lnT w="9525" cap="flat" cmpd="sng">
                      <a:solidFill>
                        <a:srgbClr val="BFBFBF"/>
                      </a:solidFill>
                      <a:prstDash val="solid"/>
                      <a:bevel/>
                      <a:headEnd type="none" w="med" len="med"/>
                      <a:tailEnd type="none" w="med" len="med"/>
                    </a:lnT>
                    <a:lnB w="12700" cap="flat" cmpd="sng">
                      <a:solidFill>
                        <a:srgbClr val="7F7F7F"/>
                      </a:solidFill>
                      <a:prstDash val="solid"/>
                      <a:bevel/>
                      <a:headEnd type="none" w="med" len="med"/>
                      <a:tailEnd type="none" w="med" len="med"/>
                    </a:lnB>
                    <a:lnTlToBr>
                      <a:noFill/>
                    </a:lnTlToBr>
                    <a:lnBlToTr>
                      <a:noFill/>
                    </a:lnBlToTr>
                    <a:noFill/>
                  </a:tcPr>
                </a:tc>
                <a:tc>
                  <a:txBody>
                    <a:bodyPr/>
                    <a:p>
                      <a:pPr marL="0" lvl="0" indent="0" algn="r" eaLnBrk="1" fontAlgn="base" latinLnBrk="1" hangingPunct="1">
                        <a:spcBef>
                          <a:spcPct val="20000"/>
                        </a:spcBef>
                        <a:spcAft>
                          <a:spcPct val="0"/>
                        </a:spcAft>
                        <a:buFont typeface="Arial" panose="020B0604020202020204" pitchFamily="34" charset="0"/>
                        <a:buNone/>
                      </a:pPr>
                      <a:r>
                        <a:rPr lang="en-US" altLang="x-none" sz="900" dirty="0">
                          <a:solidFill>
                            <a:srgbClr val="7F7F7F"/>
                          </a:solidFill>
                          <a:latin typeface="楷体" panose="02010609060101010101" pitchFamily="49" charset="-122"/>
                          <a:ea typeface="楷体" panose="02010609060101010101" pitchFamily="49" charset="-122"/>
                          <a:sym typeface="Malgun Gothic" panose="020B0503020000020004" pitchFamily="34" charset="-127"/>
                        </a:rPr>
                        <a:t>50,000</a:t>
                      </a:r>
                      <a:endParaRPr lang="zh-CN" altLang="en-US" sz="900" dirty="0">
                        <a:solidFill>
                          <a:srgbClr val="7F7F7F"/>
                        </a:solidFill>
                        <a:latin typeface="楷体" panose="02010609060101010101" pitchFamily="49" charset="-122"/>
                        <a:ea typeface="Modern H Light" pitchFamily="2" charset="-127"/>
                        <a:sym typeface="Malgun Gothic" panose="020B0503020000020004" pitchFamily="34" charset="-127"/>
                      </a:endParaRPr>
                    </a:p>
                  </a:txBody>
                  <a:tcPr marL="0" marR="72001" marT="0" marB="0" anchor="ctr">
                    <a:lnL w="9525" cap="flat" cmpd="sng">
                      <a:solidFill>
                        <a:srgbClr val="7F7F7F"/>
                      </a:solidFill>
                      <a:prstDash val="solid"/>
                      <a:bevel/>
                      <a:headEnd type="none" w="med" len="med"/>
                      <a:tailEnd type="none" w="med" len="med"/>
                    </a:lnL>
                    <a:lnR w="9525" cap="flat" cmpd="sng">
                      <a:solidFill>
                        <a:srgbClr val="7F7F7F"/>
                      </a:solidFill>
                      <a:prstDash val="solid"/>
                      <a:bevel/>
                      <a:headEnd type="none" w="med" len="med"/>
                      <a:tailEnd type="none" w="med" len="med"/>
                    </a:lnR>
                    <a:lnT w="9525" cap="flat" cmpd="sng">
                      <a:solidFill>
                        <a:srgbClr val="BFBFBF"/>
                      </a:solidFill>
                      <a:prstDash val="solid"/>
                      <a:bevel/>
                      <a:headEnd type="none" w="med" len="med"/>
                      <a:tailEnd type="none" w="med" len="med"/>
                    </a:lnT>
                    <a:lnB w="12700" cap="flat" cmpd="sng">
                      <a:solidFill>
                        <a:srgbClr val="7F7F7F"/>
                      </a:solidFill>
                      <a:prstDash val="solid"/>
                      <a:bevel/>
                      <a:headEnd type="none" w="med" len="med"/>
                      <a:tailEnd type="none" w="med" len="med"/>
                    </a:lnB>
                    <a:lnTlToBr>
                      <a:noFill/>
                    </a:lnTlToBr>
                    <a:lnBlToTr>
                      <a:noFill/>
                    </a:lnBlToTr>
                    <a:noFill/>
                  </a:tcPr>
                </a:tc>
                <a:tc>
                  <a:txBody>
                    <a:bodyPr/>
                    <a:p>
                      <a:pPr marL="0" lvl="0" indent="0" algn="r" eaLnBrk="1" fontAlgn="base" latinLnBrk="1" hangingPunct="1">
                        <a:spcBef>
                          <a:spcPct val="20000"/>
                        </a:spcBef>
                        <a:spcAft>
                          <a:spcPct val="0"/>
                        </a:spcAft>
                        <a:buFont typeface="Arial" panose="020B0604020202020204" pitchFamily="34" charset="0"/>
                        <a:buNone/>
                      </a:pPr>
                      <a:r>
                        <a:rPr lang="en-US" altLang="x-none" sz="900" dirty="0">
                          <a:solidFill>
                            <a:srgbClr val="7F7F7F"/>
                          </a:solidFill>
                          <a:latin typeface="楷体" panose="02010609060101010101" pitchFamily="49" charset="-122"/>
                          <a:ea typeface="楷体" panose="02010609060101010101" pitchFamily="49" charset="-122"/>
                          <a:sym typeface="Malgun Gothic" panose="020B0503020000020004" pitchFamily="34" charset="-127"/>
                        </a:rPr>
                        <a:t>50,000</a:t>
                      </a:r>
                      <a:endParaRPr lang="zh-CN" altLang="en-US" sz="900" dirty="0">
                        <a:solidFill>
                          <a:srgbClr val="7F7F7F"/>
                        </a:solidFill>
                        <a:latin typeface="楷体" panose="02010609060101010101" pitchFamily="49" charset="-122"/>
                        <a:ea typeface="Modern H Light" pitchFamily="2" charset="-127"/>
                        <a:sym typeface="Malgun Gothic" panose="020B0503020000020004" pitchFamily="34" charset="-127"/>
                      </a:endParaRPr>
                    </a:p>
                  </a:txBody>
                  <a:tcPr marL="0" marR="72001" marT="0" marB="0" anchor="ctr">
                    <a:lnL w="9525" cap="flat" cmpd="sng">
                      <a:solidFill>
                        <a:srgbClr val="7F7F7F"/>
                      </a:solidFill>
                      <a:prstDash val="solid"/>
                      <a:bevel/>
                      <a:headEnd type="none" w="med" len="med"/>
                      <a:tailEnd type="none" w="med" len="med"/>
                    </a:lnL>
                    <a:lnR w="9525" cap="flat" cmpd="sng">
                      <a:solidFill>
                        <a:srgbClr val="7F7F7F"/>
                      </a:solidFill>
                      <a:prstDash val="solid"/>
                      <a:bevel/>
                      <a:headEnd type="none" w="med" len="med"/>
                      <a:tailEnd type="none" w="med" len="med"/>
                    </a:lnR>
                    <a:lnT w="9525" cap="flat" cmpd="sng">
                      <a:solidFill>
                        <a:srgbClr val="BFBFBF"/>
                      </a:solidFill>
                      <a:prstDash val="solid"/>
                      <a:bevel/>
                      <a:headEnd type="none" w="med" len="med"/>
                      <a:tailEnd type="none" w="med" len="med"/>
                    </a:lnT>
                    <a:lnB w="12700" cap="flat" cmpd="sng">
                      <a:solidFill>
                        <a:srgbClr val="7F7F7F"/>
                      </a:solidFill>
                      <a:prstDash val="solid"/>
                      <a:bevel/>
                      <a:headEnd type="none" w="med" len="med"/>
                      <a:tailEnd type="none" w="med" len="med"/>
                    </a:lnB>
                    <a:lnTlToBr>
                      <a:noFill/>
                    </a:lnTlToBr>
                    <a:lnBlToTr>
                      <a:noFill/>
                    </a:lnBlToTr>
                    <a:noFill/>
                  </a:tcPr>
                </a:tc>
                <a:tc>
                  <a:txBody>
                    <a:bodyPr/>
                    <a:p>
                      <a:pPr marL="0" lvl="0" indent="0" algn="r" eaLnBrk="1" fontAlgn="base" latinLnBrk="1" hangingPunct="1">
                        <a:spcBef>
                          <a:spcPct val="20000"/>
                        </a:spcBef>
                        <a:spcAft>
                          <a:spcPct val="0"/>
                        </a:spcAft>
                        <a:buFont typeface="Arial" panose="020B0604020202020204" pitchFamily="34" charset="0"/>
                        <a:buNone/>
                      </a:pPr>
                      <a:r>
                        <a:rPr lang="en-US" altLang="x-none" sz="900" dirty="0">
                          <a:solidFill>
                            <a:srgbClr val="7F7F7F"/>
                          </a:solidFill>
                          <a:latin typeface="楷体" panose="02010609060101010101" pitchFamily="49" charset="-122"/>
                          <a:ea typeface="楷体" panose="02010609060101010101" pitchFamily="49" charset="-122"/>
                          <a:sym typeface="Malgun Gothic" panose="020B0503020000020004" pitchFamily="34" charset="-127"/>
                        </a:rPr>
                        <a:t>50,000</a:t>
                      </a:r>
                      <a:endParaRPr lang="zh-CN" altLang="en-US" sz="900" dirty="0">
                        <a:solidFill>
                          <a:srgbClr val="7F7F7F"/>
                        </a:solidFill>
                        <a:latin typeface="楷体" panose="02010609060101010101" pitchFamily="49" charset="-122"/>
                        <a:ea typeface="Modern H Light" pitchFamily="2" charset="-127"/>
                        <a:sym typeface="Malgun Gothic" panose="020B0503020000020004" pitchFamily="34" charset="-127"/>
                      </a:endParaRPr>
                    </a:p>
                  </a:txBody>
                  <a:tcPr marL="0" marR="72001" marT="0" marB="0" anchor="ctr">
                    <a:lnL w="9525" cap="flat" cmpd="sng">
                      <a:solidFill>
                        <a:srgbClr val="7F7F7F"/>
                      </a:solidFill>
                      <a:prstDash val="solid"/>
                      <a:bevel/>
                      <a:headEnd type="none" w="med" len="med"/>
                      <a:tailEnd type="none" w="med" len="med"/>
                    </a:lnL>
                    <a:lnR w="9525" cap="flat" cmpd="sng">
                      <a:solidFill>
                        <a:srgbClr val="7F7F7F"/>
                      </a:solidFill>
                      <a:prstDash val="solid"/>
                      <a:bevel/>
                      <a:headEnd type="none" w="med" len="med"/>
                      <a:tailEnd type="none" w="med" len="med"/>
                    </a:lnR>
                    <a:lnT w="9525" cap="flat" cmpd="sng">
                      <a:solidFill>
                        <a:srgbClr val="BFBFBF"/>
                      </a:solidFill>
                      <a:prstDash val="solid"/>
                      <a:bevel/>
                      <a:headEnd type="none" w="med" len="med"/>
                      <a:tailEnd type="none" w="med" len="med"/>
                    </a:lnT>
                    <a:lnB w="12700" cap="flat" cmpd="sng">
                      <a:solidFill>
                        <a:srgbClr val="7F7F7F"/>
                      </a:solidFill>
                      <a:prstDash val="solid"/>
                      <a:bevel/>
                      <a:headEnd type="none" w="med" len="med"/>
                      <a:tailEnd type="none" w="med" len="med"/>
                    </a:lnB>
                    <a:lnTlToBr>
                      <a:noFill/>
                    </a:lnTlToBr>
                    <a:lnBlToTr>
                      <a:noFill/>
                    </a:lnBlToTr>
                    <a:noFill/>
                  </a:tcPr>
                </a:tc>
                <a:tc>
                  <a:txBody>
                    <a:bodyPr/>
                    <a:p>
                      <a:pPr marL="0" lvl="0" indent="0" algn="r" eaLnBrk="1" fontAlgn="base" latinLnBrk="1" hangingPunct="1">
                        <a:spcBef>
                          <a:spcPct val="20000"/>
                        </a:spcBef>
                        <a:spcAft>
                          <a:spcPct val="0"/>
                        </a:spcAft>
                        <a:buFont typeface="Arial" panose="020B0604020202020204" pitchFamily="34" charset="0"/>
                        <a:buNone/>
                      </a:pPr>
                      <a:r>
                        <a:rPr lang="en-US" altLang="x-none" sz="1000" b="1" dirty="0">
                          <a:solidFill>
                            <a:srgbClr val="7F7F7F"/>
                          </a:solidFill>
                          <a:latin typeface="楷体" panose="02010609060101010101" pitchFamily="49" charset="-122"/>
                          <a:ea typeface="楷体" panose="02010609060101010101" pitchFamily="49" charset="-122"/>
                          <a:sym typeface="Malgun Gothic" panose="020B0503020000020004" pitchFamily="34" charset="-127"/>
                        </a:rPr>
                        <a:t>183000</a:t>
                      </a:r>
                      <a:endParaRPr lang="zh-CN" altLang="en-US" sz="1000" b="1" dirty="0">
                        <a:solidFill>
                          <a:srgbClr val="7F7F7F"/>
                        </a:solidFill>
                        <a:latin typeface="楷体" panose="02010609060101010101" pitchFamily="49" charset="-122"/>
                        <a:ea typeface="Modern H Light" pitchFamily="2" charset="-127"/>
                        <a:sym typeface="Malgun Gothic" panose="020B0503020000020004" pitchFamily="34" charset="-127"/>
                      </a:endParaRPr>
                    </a:p>
                  </a:txBody>
                  <a:tcPr marL="0" marR="72001" marT="0" marB="0" anchor="ctr">
                    <a:lnL w="9525" cap="flat" cmpd="sng">
                      <a:solidFill>
                        <a:srgbClr val="7F7F7F"/>
                      </a:solidFill>
                      <a:prstDash val="solid"/>
                      <a:bevel/>
                      <a:headEnd type="none" w="med" len="med"/>
                      <a:tailEnd type="none" w="med" len="med"/>
                    </a:lnL>
                    <a:lnR w="9525" cap="flat" cmpd="sng">
                      <a:solidFill>
                        <a:srgbClr val="7F7F7F"/>
                      </a:solidFill>
                      <a:prstDash val="solid"/>
                      <a:bevel/>
                      <a:headEnd type="none" w="med" len="med"/>
                      <a:tailEnd type="none" w="med" len="med"/>
                    </a:lnR>
                    <a:lnT w="9525" cap="flat" cmpd="sng">
                      <a:solidFill>
                        <a:srgbClr val="BFBFBF"/>
                      </a:solidFill>
                      <a:prstDash val="solid"/>
                      <a:bevel/>
                      <a:headEnd type="none" w="med" len="med"/>
                      <a:tailEnd type="none" w="med" len="med"/>
                    </a:lnT>
                    <a:lnB w="12700" cap="flat" cmpd="sng">
                      <a:solidFill>
                        <a:srgbClr val="7F7F7F"/>
                      </a:solidFill>
                      <a:prstDash val="solid"/>
                      <a:bevel/>
                      <a:headEnd type="none" w="med" len="med"/>
                      <a:tailEnd type="none" w="med" len="med"/>
                    </a:lnB>
                    <a:lnTlToBr>
                      <a:noFill/>
                    </a:lnTlToBr>
                    <a:lnBlToTr>
                      <a:noFill/>
                    </a:lnBlToTr>
                    <a:noFill/>
                  </a:tcPr>
                </a:tc>
                <a:tc vMerge="1">
                  <a:tcPr>
                    <a:lnL w="9525" cap="flat" cmpd="sng">
                      <a:solidFill>
                        <a:srgbClr val="7F7F7F"/>
                      </a:solidFill>
                      <a:prstDash val="solid"/>
                      <a:bevel/>
                      <a:headEnd type="none" w="med" len="med"/>
                      <a:tailEnd type="none" w="med" len="med"/>
                    </a:lnL>
                    <a:lnR w="12700" cap="flat" cmpd="sng">
                      <a:solidFill>
                        <a:srgbClr val="7F7F7F"/>
                      </a:solidFill>
                      <a:prstDash val="solid"/>
                      <a:bevel/>
                      <a:headEnd type="none" w="med" len="med"/>
                      <a:tailEnd type="none" w="med" len="med"/>
                    </a:lnR>
                    <a:lnB w="12700" cap="flat" cmpd="sng">
                      <a:solidFill>
                        <a:srgbClr val="7F7F7F"/>
                      </a:solidFill>
                      <a:prstDash val="solid"/>
                      <a:bevel/>
                      <a:headEnd type="none" w="med" len="med"/>
                      <a:tailEnd type="none" w="med" len="med"/>
                    </a:lnB>
                  </a:tcPr>
                </a:tc>
              </a:tr>
            </a:tbl>
          </a:graphicData>
        </a:graphic>
      </p:graphicFrame>
      <p:sp>
        <p:nvSpPr>
          <p:cNvPr id="11364" name="AutoShape 42"/>
          <p:cNvSpPr/>
          <p:nvPr/>
        </p:nvSpPr>
        <p:spPr>
          <a:xfrm>
            <a:off x="191453" y="5386705"/>
            <a:ext cx="1190625" cy="984250"/>
          </a:xfrm>
          <a:prstGeom prst="homePlate">
            <a:avLst>
              <a:gd name="adj" fmla="val 10556"/>
            </a:avLst>
          </a:prstGeom>
          <a:solidFill>
            <a:srgbClr val="244061"/>
          </a:solidFill>
          <a:ln w="9525" cap="flat" cmpd="sng">
            <a:solidFill>
              <a:srgbClr val="7F7F7F"/>
            </a:solidFill>
            <a:prstDash val="solid"/>
            <a:miter/>
            <a:headEnd type="none" w="med" len="med"/>
            <a:tailEnd type="none" w="med" len="med"/>
          </a:ln>
        </p:spPr>
        <p:txBody>
          <a:bodyPr wrap="none" anchor="ctr" anchorCtr="0"/>
          <a:p>
            <a:pPr algn="ctr" latinLnBrk="1"/>
            <a:r>
              <a:rPr lang="zh-CN" altLang="en-US" sz="1500" b="1" dirty="0">
                <a:solidFill>
                  <a:schemeClr val="bg1"/>
                </a:solidFill>
                <a:latin typeface="楷体" panose="02010609060101010101" pitchFamily="49" charset="-122"/>
                <a:ea typeface="楷体" panose="02010609060101010101" pitchFamily="49" charset="-122"/>
                <a:sym typeface="楷体" panose="02010609060101010101" pitchFamily="49" charset="-122"/>
              </a:rPr>
              <a:t>推进日程</a:t>
            </a:r>
            <a:endParaRPr lang="en-US" altLang="zh-CN" sz="1500" b="1" dirty="0">
              <a:solidFill>
                <a:schemeClr val="bg1"/>
              </a:solidFill>
              <a:latin typeface="楷体" panose="02010609060101010101" pitchFamily="49" charset="-122"/>
              <a:ea typeface="楷体" panose="02010609060101010101" pitchFamily="49" charset="-122"/>
              <a:sym typeface="楷体" panose="02010609060101010101" pitchFamily="49" charset="-122"/>
            </a:endParaRPr>
          </a:p>
        </p:txBody>
      </p:sp>
      <p:graphicFrame>
        <p:nvGraphicFramePr>
          <p:cNvPr id="12391" name="表格 12390"/>
          <p:cNvGraphicFramePr/>
          <p:nvPr>
            <p:custDataLst>
              <p:tags r:id="rId3"/>
            </p:custDataLst>
          </p:nvPr>
        </p:nvGraphicFramePr>
        <p:xfrm>
          <a:off x="1703705" y="5349875"/>
          <a:ext cx="10252710" cy="1052830"/>
        </p:xfrm>
        <a:graphic>
          <a:graphicData uri="http://schemas.openxmlformats.org/drawingml/2006/table">
            <a:tbl>
              <a:tblPr/>
              <a:tblGrid>
                <a:gridCol w="540385"/>
                <a:gridCol w="539115"/>
                <a:gridCol w="538480"/>
                <a:gridCol w="541655"/>
                <a:gridCol w="538480"/>
                <a:gridCol w="539750"/>
                <a:gridCol w="538480"/>
                <a:gridCol w="537845"/>
                <a:gridCol w="542290"/>
                <a:gridCol w="538480"/>
                <a:gridCol w="541020"/>
                <a:gridCol w="538480"/>
                <a:gridCol w="537845"/>
                <a:gridCol w="542290"/>
                <a:gridCol w="538480"/>
                <a:gridCol w="541020"/>
                <a:gridCol w="1618615"/>
              </a:tblGrid>
              <a:tr h="247650">
                <a:tc gridSpan="4">
                  <a:txBody>
                    <a:bodyPr/>
                    <a:p>
                      <a:pPr marL="0" lvl="0" indent="0" algn="ctr" eaLnBrk="1" fontAlgn="base" latinLnBrk="1" hangingPunct="1">
                        <a:spcBef>
                          <a:spcPct val="20000"/>
                        </a:spcBef>
                        <a:spcAft>
                          <a:spcPct val="0"/>
                        </a:spcAft>
                        <a:buFont typeface="Gulim" pitchFamily="34" charset="-127"/>
                        <a:buNone/>
                      </a:pPr>
                      <a:r>
                        <a:rPr lang="en-US" altLang="x-none" sz="1100" b="1" dirty="0">
                          <a:solidFill>
                            <a:schemeClr val="tx1"/>
                          </a:solidFill>
                          <a:latin typeface="楷体" panose="02010609060101010101" pitchFamily="49" charset="-122"/>
                          <a:ea typeface="楷体" panose="02010609060101010101" pitchFamily="49" charset="-122"/>
                          <a:sym typeface="Malgun Gothic" panose="020B0503020000020004" pitchFamily="34" charset="-127"/>
                        </a:rPr>
                        <a:t>2024</a:t>
                      </a:r>
                      <a:r>
                        <a:rPr lang="zh-CN" altLang="en-US" sz="1100" b="1" dirty="0">
                          <a:solidFill>
                            <a:schemeClr val="tx1"/>
                          </a:solidFill>
                          <a:latin typeface="楷体" panose="02010609060101010101" pitchFamily="49" charset="-122"/>
                          <a:ea typeface="楷体" panose="02010609060101010101" pitchFamily="49" charset="-122"/>
                          <a:sym typeface="宋体" panose="02010600030101010101" pitchFamily="2" charset="-122"/>
                        </a:rPr>
                        <a:t>年</a:t>
                      </a:r>
                      <a:endParaRPr lang="en-US" altLang="x-none" sz="1100" b="1" dirty="0">
                        <a:solidFill>
                          <a:schemeClr val="tx1"/>
                        </a:solidFill>
                        <a:latin typeface="楷体" panose="02010609060101010101" pitchFamily="49" charset="-122"/>
                        <a:ea typeface="楷体" panose="02010609060101010101" pitchFamily="49" charset="-122"/>
                        <a:sym typeface="Malgun Gothic" panose="020B0503020000020004" pitchFamily="34" charset="-127"/>
                      </a:endParaRPr>
                    </a:p>
                  </a:txBody>
                  <a:tcPr marL="36000" marR="36000" marT="35994" marB="35994" anchor="ctr">
                    <a:lnT w="12700" cap="flat" cmpd="sng">
                      <a:solidFill>
                        <a:srgbClr val="7F7F7F"/>
                      </a:solidFill>
                      <a:prstDash val="solid"/>
                      <a:bevel/>
                      <a:headEnd type="none" w="med" len="med"/>
                      <a:tailEnd type="none" w="med" len="med"/>
                    </a:lnT>
                    <a:lnB w="9525" cap="flat" cmpd="sng">
                      <a:solidFill>
                        <a:srgbClr val="BFBFBF"/>
                      </a:solidFill>
                      <a:prstDash val="solid"/>
                      <a:bevel/>
                      <a:headEnd type="none" w="med" len="med"/>
                      <a:tailEnd type="none" w="med" len="med"/>
                    </a:lnB>
                    <a:lnTlToBr>
                      <a:noFill/>
                    </a:lnTlToBr>
                    <a:lnBlToTr>
                      <a:noFill/>
                    </a:lnBlToTr>
                    <a:solidFill>
                      <a:srgbClr val="F2F2F2">
                        <a:alpha val="100000"/>
                      </a:srgbClr>
                    </a:solidFill>
                  </a:tcPr>
                </a:tc>
                <a:tc hMerge="1">
                  <a:tcPr>
                    <a:lnT w="12700" cap="flat" cmpd="sng">
                      <a:solidFill>
                        <a:srgbClr val="7F7F7F"/>
                      </a:solidFill>
                      <a:prstDash val="solid"/>
                      <a:bevel/>
                      <a:headEnd type="none" w="med" len="med"/>
                      <a:tailEnd type="none" w="med" len="med"/>
                    </a:lnT>
                    <a:lnB w="9525" cap="flat" cmpd="sng">
                      <a:solidFill>
                        <a:srgbClr val="BFBFBF"/>
                      </a:solidFill>
                      <a:prstDash val="solid"/>
                      <a:bevel/>
                      <a:headEnd type="none" w="med" len="med"/>
                      <a:tailEnd type="none" w="med" len="med"/>
                    </a:lnB>
                  </a:tcPr>
                </a:tc>
                <a:tc hMerge="1">
                  <a:tcPr>
                    <a:lnT w="12700" cap="flat" cmpd="sng">
                      <a:solidFill>
                        <a:srgbClr val="7F7F7F"/>
                      </a:solidFill>
                      <a:prstDash val="solid"/>
                      <a:bevel/>
                      <a:headEnd type="none" w="med" len="med"/>
                      <a:tailEnd type="none" w="med" len="med"/>
                    </a:lnT>
                    <a:lnB w="9525" cap="flat" cmpd="sng">
                      <a:solidFill>
                        <a:srgbClr val="BFBFBF"/>
                      </a:solidFill>
                      <a:prstDash val="solid"/>
                      <a:bevel/>
                      <a:headEnd type="none" w="med" len="med"/>
                      <a:tailEnd type="none" w="med" len="med"/>
                    </a:lnB>
                  </a:tcPr>
                </a:tc>
                <a:tc hMerge="1">
                  <a:tcPr>
                    <a:lnR w="12700" cap="flat" cmpd="sng">
                      <a:solidFill>
                        <a:srgbClr val="A5A5A5"/>
                      </a:solidFill>
                      <a:prstDash val="solid"/>
                      <a:bevel/>
                      <a:headEnd type="none" w="med" len="med"/>
                      <a:tailEnd type="none" w="med" len="med"/>
                    </a:lnR>
                    <a:lnT w="12700" cap="flat" cmpd="sng">
                      <a:solidFill>
                        <a:srgbClr val="7F7F7F"/>
                      </a:solidFill>
                      <a:prstDash val="solid"/>
                      <a:bevel/>
                      <a:headEnd type="none" w="med" len="med"/>
                      <a:tailEnd type="none" w="med" len="med"/>
                    </a:lnT>
                    <a:lnB w="9525" cap="flat" cmpd="sng">
                      <a:solidFill>
                        <a:srgbClr val="BFBFBF"/>
                      </a:solidFill>
                      <a:prstDash val="solid"/>
                      <a:bevel/>
                      <a:headEnd type="none" w="med" len="med"/>
                      <a:tailEnd type="none" w="med" len="med"/>
                    </a:lnB>
                  </a:tcPr>
                </a:tc>
                <a:tc gridSpan="12">
                  <a:txBody>
                    <a:bodyPr/>
                    <a:p>
                      <a:pPr marL="0" lvl="0" indent="0" algn="ctr" eaLnBrk="1" fontAlgn="base" latinLnBrk="1" hangingPunct="1">
                        <a:spcBef>
                          <a:spcPct val="20000"/>
                        </a:spcBef>
                        <a:spcAft>
                          <a:spcPct val="0"/>
                        </a:spcAft>
                        <a:buFont typeface="Gulim" pitchFamily="34" charset="-127"/>
                        <a:buNone/>
                      </a:pPr>
                      <a:r>
                        <a:rPr lang="en-US" altLang="x-none" sz="1100" b="1" dirty="0">
                          <a:solidFill>
                            <a:schemeClr val="tx1"/>
                          </a:solidFill>
                          <a:latin typeface="楷体" panose="02010609060101010101" pitchFamily="49" charset="-122"/>
                          <a:ea typeface="楷体" panose="02010609060101010101" pitchFamily="49" charset="-122"/>
                          <a:sym typeface="Malgun Gothic" panose="020B0503020000020004" pitchFamily="34" charset="-127"/>
                        </a:rPr>
                        <a:t>2025</a:t>
                      </a:r>
                      <a:r>
                        <a:rPr lang="zh-CN" altLang="en-US" sz="1100" b="1" dirty="0">
                          <a:solidFill>
                            <a:schemeClr val="tx1"/>
                          </a:solidFill>
                          <a:latin typeface="楷体" panose="02010609060101010101" pitchFamily="49" charset="-122"/>
                          <a:ea typeface="楷体" panose="02010609060101010101" pitchFamily="49" charset="-122"/>
                          <a:sym typeface="宋体" panose="02010600030101010101" pitchFamily="2" charset="-122"/>
                        </a:rPr>
                        <a:t>年</a:t>
                      </a:r>
                      <a:endParaRPr lang="en-US" altLang="x-none" sz="1100" b="1" dirty="0">
                        <a:solidFill>
                          <a:schemeClr val="tx1"/>
                        </a:solidFill>
                        <a:latin typeface="楷体" panose="02010609060101010101" pitchFamily="49" charset="-122"/>
                        <a:ea typeface="楷体" panose="02010609060101010101" pitchFamily="49" charset="-122"/>
                        <a:sym typeface="Malgun Gothic" panose="020B0503020000020004" pitchFamily="34" charset="-127"/>
                      </a:endParaRPr>
                    </a:p>
                  </a:txBody>
                  <a:tcPr marL="36000" marR="36000" marT="35994" marB="35994" anchor="ctr">
                    <a:lnL w="12700" cap="flat" cmpd="sng">
                      <a:solidFill>
                        <a:srgbClr val="A5A5A5"/>
                      </a:solidFill>
                      <a:prstDash val="solid"/>
                      <a:bevel/>
                      <a:headEnd type="none" w="med" len="med"/>
                      <a:tailEnd type="none" w="med" len="med"/>
                    </a:lnL>
                    <a:lnR w="12700" cap="flat" cmpd="sng">
                      <a:solidFill>
                        <a:srgbClr val="A5A5A5"/>
                      </a:solidFill>
                      <a:prstDash val="solid"/>
                      <a:bevel/>
                      <a:headEnd type="none" w="med" len="med"/>
                      <a:tailEnd type="none" w="med" len="med"/>
                    </a:lnR>
                    <a:lnT w="12700" cap="flat" cmpd="sng">
                      <a:solidFill>
                        <a:srgbClr val="7F7F7F"/>
                      </a:solidFill>
                      <a:prstDash val="solid"/>
                      <a:bevel/>
                      <a:headEnd type="none" w="med" len="med"/>
                      <a:tailEnd type="none" w="med" len="med"/>
                    </a:lnT>
                    <a:lnB w="9525" cap="flat" cmpd="sng">
                      <a:solidFill>
                        <a:srgbClr val="BFBFBF"/>
                      </a:solidFill>
                      <a:prstDash val="solid"/>
                      <a:bevel/>
                      <a:headEnd type="none" w="med" len="med"/>
                      <a:tailEnd type="none" w="med" len="med"/>
                    </a:lnB>
                    <a:lnTlToBr>
                      <a:noFill/>
                    </a:lnTlToBr>
                    <a:lnBlToTr>
                      <a:noFill/>
                    </a:lnBlToTr>
                    <a:solidFill>
                      <a:srgbClr val="F2F2F2">
                        <a:alpha val="100000"/>
                      </a:srgbClr>
                    </a:solidFill>
                  </a:tcPr>
                </a:tc>
                <a:tc hMerge="1">
                  <a:tcPr>
                    <a:lnT w="12700" cap="flat" cmpd="sng">
                      <a:solidFill>
                        <a:srgbClr val="7F7F7F"/>
                      </a:solidFill>
                      <a:prstDash val="solid"/>
                      <a:bevel/>
                      <a:headEnd type="none" w="med" len="med"/>
                      <a:tailEnd type="none" w="med" len="med"/>
                    </a:lnT>
                    <a:lnB w="9525" cap="flat" cmpd="sng">
                      <a:solidFill>
                        <a:srgbClr val="BFBFBF"/>
                      </a:solidFill>
                      <a:prstDash val="solid"/>
                      <a:bevel/>
                      <a:headEnd type="none" w="med" len="med"/>
                      <a:tailEnd type="none" w="med" len="med"/>
                    </a:lnB>
                  </a:tcPr>
                </a:tc>
                <a:tc hMerge="1">
                  <a:tcPr>
                    <a:lnT w="12700" cap="flat" cmpd="sng">
                      <a:solidFill>
                        <a:srgbClr val="7F7F7F"/>
                      </a:solidFill>
                      <a:prstDash val="solid"/>
                      <a:bevel/>
                      <a:headEnd type="none" w="med" len="med"/>
                      <a:tailEnd type="none" w="med" len="med"/>
                    </a:lnT>
                    <a:lnB w="9525" cap="flat" cmpd="sng">
                      <a:solidFill>
                        <a:srgbClr val="BFBFBF"/>
                      </a:solidFill>
                      <a:prstDash val="solid"/>
                      <a:bevel/>
                      <a:headEnd type="none" w="med" len="med"/>
                      <a:tailEnd type="none" w="med" len="med"/>
                    </a:lnB>
                  </a:tcPr>
                </a:tc>
                <a:tc hMerge="1">
                  <a:tcPr>
                    <a:lnT w="12700" cap="flat" cmpd="sng">
                      <a:solidFill>
                        <a:srgbClr val="7F7F7F"/>
                      </a:solidFill>
                      <a:prstDash val="solid"/>
                      <a:bevel/>
                      <a:headEnd type="none" w="med" len="med"/>
                      <a:tailEnd type="none" w="med" len="med"/>
                    </a:lnT>
                    <a:lnB w="9525" cap="flat" cmpd="sng">
                      <a:solidFill>
                        <a:srgbClr val="BFBFBF"/>
                      </a:solidFill>
                      <a:prstDash val="solid"/>
                      <a:bevel/>
                      <a:headEnd type="none" w="med" len="med"/>
                      <a:tailEnd type="none" w="med" len="med"/>
                    </a:lnB>
                  </a:tcPr>
                </a:tc>
                <a:tc hMerge="1">
                  <a:tcPr>
                    <a:lnT w="12700" cap="flat" cmpd="sng">
                      <a:solidFill>
                        <a:srgbClr val="7F7F7F"/>
                      </a:solidFill>
                      <a:prstDash val="solid"/>
                      <a:bevel/>
                      <a:headEnd type="none" w="med" len="med"/>
                      <a:tailEnd type="none" w="med" len="med"/>
                    </a:lnT>
                    <a:lnB w="9525" cap="flat" cmpd="sng">
                      <a:solidFill>
                        <a:srgbClr val="BFBFBF"/>
                      </a:solidFill>
                      <a:prstDash val="solid"/>
                      <a:bevel/>
                      <a:headEnd type="none" w="med" len="med"/>
                      <a:tailEnd type="none" w="med" len="med"/>
                    </a:lnB>
                  </a:tcPr>
                </a:tc>
                <a:tc hMerge="1">
                  <a:tcPr>
                    <a:lnT w="12700" cap="flat" cmpd="sng">
                      <a:solidFill>
                        <a:srgbClr val="7F7F7F"/>
                      </a:solidFill>
                      <a:prstDash val="solid"/>
                      <a:bevel/>
                      <a:headEnd type="none" w="med" len="med"/>
                      <a:tailEnd type="none" w="med" len="med"/>
                    </a:lnT>
                    <a:lnB w="9525" cap="flat" cmpd="sng">
                      <a:solidFill>
                        <a:srgbClr val="BFBFBF"/>
                      </a:solidFill>
                      <a:prstDash val="solid"/>
                      <a:bevel/>
                      <a:headEnd type="none" w="med" len="med"/>
                      <a:tailEnd type="none" w="med" len="med"/>
                    </a:lnB>
                  </a:tcPr>
                </a:tc>
                <a:tc hMerge="1">
                  <a:tcPr>
                    <a:lnT w="12700" cap="flat" cmpd="sng">
                      <a:solidFill>
                        <a:srgbClr val="7F7F7F"/>
                      </a:solidFill>
                      <a:prstDash val="solid"/>
                      <a:bevel/>
                      <a:headEnd type="none" w="med" len="med"/>
                      <a:tailEnd type="none" w="med" len="med"/>
                    </a:lnT>
                    <a:lnB w="9525" cap="flat" cmpd="sng">
                      <a:solidFill>
                        <a:srgbClr val="BFBFBF"/>
                      </a:solidFill>
                      <a:prstDash val="solid"/>
                      <a:bevel/>
                      <a:headEnd type="none" w="med" len="med"/>
                      <a:tailEnd type="none" w="med" len="med"/>
                    </a:lnB>
                  </a:tcPr>
                </a:tc>
                <a:tc hMerge="1">
                  <a:tcPr>
                    <a:lnT w="12700" cap="flat" cmpd="sng">
                      <a:solidFill>
                        <a:srgbClr val="7F7F7F"/>
                      </a:solidFill>
                      <a:prstDash val="solid"/>
                      <a:bevel/>
                      <a:headEnd type="none" w="med" len="med"/>
                      <a:tailEnd type="none" w="med" len="med"/>
                    </a:lnT>
                    <a:lnB w="9525" cap="flat" cmpd="sng">
                      <a:solidFill>
                        <a:srgbClr val="BFBFBF"/>
                      </a:solidFill>
                      <a:prstDash val="solid"/>
                      <a:bevel/>
                      <a:headEnd type="none" w="med" len="med"/>
                      <a:tailEnd type="none" w="med" len="med"/>
                    </a:lnB>
                  </a:tcPr>
                </a:tc>
                <a:tc hMerge="1">
                  <a:tcPr>
                    <a:lnT w="12700" cap="flat" cmpd="sng">
                      <a:solidFill>
                        <a:srgbClr val="7F7F7F"/>
                      </a:solidFill>
                      <a:prstDash val="solid"/>
                      <a:bevel/>
                      <a:headEnd type="none" w="med" len="med"/>
                      <a:tailEnd type="none" w="med" len="med"/>
                    </a:lnT>
                    <a:lnB w="9525" cap="flat" cmpd="sng">
                      <a:solidFill>
                        <a:srgbClr val="BFBFBF"/>
                      </a:solidFill>
                      <a:prstDash val="solid"/>
                      <a:bevel/>
                      <a:headEnd type="none" w="med" len="med"/>
                      <a:tailEnd type="none" w="med" len="med"/>
                    </a:lnB>
                  </a:tcPr>
                </a:tc>
                <a:tc hMerge="1">
                  <a:tcPr>
                    <a:lnT w="12700" cap="flat" cmpd="sng">
                      <a:solidFill>
                        <a:srgbClr val="7F7F7F"/>
                      </a:solidFill>
                      <a:prstDash val="solid"/>
                      <a:bevel/>
                      <a:headEnd type="none" w="med" len="med"/>
                      <a:tailEnd type="none" w="med" len="med"/>
                    </a:lnT>
                    <a:lnB w="9525" cap="flat" cmpd="sng">
                      <a:solidFill>
                        <a:srgbClr val="BFBFBF"/>
                      </a:solidFill>
                      <a:prstDash val="solid"/>
                      <a:bevel/>
                      <a:headEnd type="none" w="med" len="med"/>
                      <a:tailEnd type="none" w="med" len="med"/>
                    </a:lnB>
                  </a:tcPr>
                </a:tc>
                <a:tc hMerge="1">
                  <a:tcPr>
                    <a:lnT w="12700" cap="flat" cmpd="sng">
                      <a:solidFill>
                        <a:srgbClr val="7F7F7F"/>
                      </a:solidFill>
                      <a:prstDash val="solid"/>
                      <a:bevel/>
                      <a:headEnd type="none" w="med" len="med"/>
                      <a:tailEnd type="none" w="med" len="med"/>
                    </a:lnT>
                    <a:lnB w="9525" cap="flat" cmpd="sng">
                      <a:solidFill>
                        <a:srgbClr val="BFBFBF"/>
                      </a:solidFill>
                      <a:prstDash val="solid"/>
                      <a:bevel/>
                      <a:headEnd type="none" w="med" len="med"/>
                      <a:tailEnd type="none" w="med" len="med"/>
                    </a:lnB>
                  </a:tcPr>
                </a:tc>
                <a:tc hMerge="1">
                  <a:tcPr>
                    <a:lnR w="12700" cap="flat" cmpd="sng">
                      <a:solidFill>
                        <a:srgbClr val="A5A5A5"/>
                      </a:solidFill>
                      <a:prstDash val="solid"/>
                      <a:bevel/>
                      <a:headEnd type="none" w="med" len="med"/>
                      <a:tailEnd type="none" w="med" len="med"/>
                    </a:lnR>
                    <a:lnT w="12700" cap="flat" cmpd="sng">
                      <a:solidFill>
                        <a:srgbClr val="7F7F7F"/>
                      </a:solidFill>
                      <a:prstDash val="solid"/>
                      <a:bevel/>
                      <a:headEnd type="none" w="med" len="med"/>
                      <a:tailEnd type="none" w="med" len="med"/>
                    </a:lnT>
                    <a:lnB w="9525" cap="flat" cmpd="sng">
                      <a:solidFill>
                        <a:srgbClr val="BFBFBF"/>
                      </a:solidFill>
                      <a:prstDash val="solid"/>
                      <a:bevel/>
                      <a:headEnd type="none" w="med" len="med"/>
                      <a:tailEnd type="none" w="med" len="med"/>
                    </a:lnB>
                  </a:tcPr>
                </a:tc>
                <a:tc rowSpan="2">
                  <a:txBody>
                    <a:bodyPr/>
                    <a:p>
                      <a:pPr marL="0" lvl="0" indent="0" algn="ctr" eaLnBrk="1" fontAlgn="base" latinLnBrk="1" hangingPunct="1">
                        <a:spcBef>
                          <a:spcPct val="20000"/>
                        </a:spcBef>
                        <a:spcAft>
                          <a:spcPct val="0"/>
                        </a:spcAft>
                        <a:buFont typeface="Gulim" pitchFamily="34" charset="-127"/>
                        <a:buNone/>
                      </a:pPr>
                      <a:r>
                        <a:rPr lang="zh-CN" altLang="en-US" sz="900" b="1" dirty="0">
                          <a:solidFill>
                            <a:schemeClr val="tx1"/>
                          </a:solidFill>
                          <a:latin typeface="楷体" panose="02010609060101010101" pitchFamily="49" charset="-122"/>
                          <a:ea typeface="楷体" panose="02010609060101010101" pitchFamily="49" charset="-122"/>
                          <a:sym typeface="宋体" panose="02010600030101010101" pitchFamily="2" charset="-122"/>
                        </a:rPr>
                        <a:t>备注</a:t>
                      </a:r>
                      <a:endParaRPr lang="en-US" altLang="x-none" sz="900" b="1" dirty="0">
                        <a:solidFill>
                          <a:schemeClr val="tx1"/>
                        </a:solidFill>
                        <a:latin typeface="楷体" panose="02010609060101010101" pitchFamily="49" charset="-122"/>
                        <a:ea typeface="楷体" panose="02010609060101010101" pitchFamily="49" charset="-122"/>
                        <a:sym typeface="Malgun Gothic" panose="020B0503020000020004" pitchFamily="34" charset="-127"/>
                      </a:endParaRPr>
                    </a:p>
                  </a:txBody>
                  <a:tcPr marL="36000" marR="36000" marT="35994" marB="35994" anchor="ctr">
                    <a:lnL w="12700" cap="flat" cmpd="sng">
                      <a:solidFill>
                        <a:srgbClr val="A5A5A5"/>
                      </a:solidFill>
                      <a:prstDash val="solid"/>
                      <a:bevel/>
                      <a:headEnd type="none" w="med" len="med"/>
                      <a:tailEnd type="none" w="med" len="med"/>
                    </a:lnL>
                    <a:lnR w="12700" cap="flat" cmpd="sng">
                      <a:solidFill>
                        <a:srgbClr val="7F7F7F"/>
                      </a:solidFill>
                      <a:prstDash val="solid"/>
                      <a:bevel/>
                      <a:headEnd type="none" w="med" len="med"/>
                      <a:tailEnd type="none" w="med" len="med"/>
                    </a:lnR>
                    <a:lnT w="12700" cap="flat" cmpd="sng">
                      <a:solidFill>
                        <a:srgbClr val="7F7F7F"/>
                      </a:solidFill>
                      <a:prstDash val="solid"/>
                      <a:bevel/>
                      <a:headEnd type="none" w="med" len="med"/>
                      <a:tailEnd type="none" w="med" len="med"/>
                    </a:lnT>
                    <a:lnB w="9525" cap="flat" cmpd="sng">
                      <a:solidFill>
                        <a:srgbClr val="BFBFBF"/>
                      </a:solidFill>
                      <a:prstDash val="solid"/>
                      <a:bevel/>
                      <a:headEnd type="none" w="med" len="med"/>
                      <a:tailEnd type="none" w="med" len="med"/>
                    </a:lnB>
                    <a:lnTlToBr>
                      <a:noFill/>
                    </a:lnTlToBr>
                    <a:lnBlToTr>
                      <a:noFill/>
                    </a:lnBlToTr>
                    <a:solidFill>
                      <a:srgbClr val="F2F2F2">
                        <a:alpha val="100000"/>
                      </a:srgbClr>
                    </a:solidFill>
                  </a:tcPr>
                </a:tc>
              </a:tr>
              <a:tr h="150495">
                <a:tc>
                  <a:txBody>
                    <a:bodyPr/>
                    <a:p>
                      <a:pPr marL="0" lvl="0" indent="0" algn="ctr" eaLnBrk="1" fontAlgn="base" latinLnBrk="1" hangingPunct="1">
                        <a:spcBef>
                          <a:spcPct val="20000"/>
                        </a:spcBef>
                        <a:spcAft>
                          <a:spcPct val="0"/>
                        </a:spcAft>
                        <a:buFont typeface="Gulim" pitchFamily="34" charset="-127"/>
                        <a:buNone/>
                      </a:pPr>
                      <a:r>
                        <a:rPr lang="en-US" altLang="x-none" sz="900" b="1" dirty="0">
                          <a:solidFill>
                            <a:schemeClr val="tx1"/>
                          </a:solidFill>
                          <a:latin typeface="楷体" panose="02010609060101010101" pitchFamily="49" charset="-122"/>
                          <a:ea typeface="楷体" panose="02010609060101010101" pitchFamily="49" charset="-122"/>
                          <a:sym typeface="Malgun Gothic" panose="020B0503020000020004" pitchFamily="34" charset="-127"/>
                        </a:rPr>
                        <a:t>9</a:t>
                      </a:r>
                      <a:endParaRPr lang="zh-CN" altLang="en-US" dirty="0"/>
                    </a:p>
                  </a:txBody>
                  <a:tcPr marL="36000" marR="36000" marT="0" marB="0" anchor="ctr">
                    <a:lnL w="12700" cap="flat" cmpd="sng">
                      <a:solidFill>
                        <a:srgbClr val="D8D8D8"/>
                      </a:solidFill>
                      <a:prstDash val="solid"/>
                      <a:bevel/>
                      <a:headEnd type="none" w="med" len="med"/>
                      <a:tailEnd type="none" w="med" len="med"/>
                    </a:lnL>
                    <a:lnR w="12700" cap="flat" cmpd="sng">
                      <a:solidFill>
                        <a:srgbClr val="D8D8D8"/>
                      </a:solidFill>
                      <a:prstDash val="solid"/>
                      <a:bevel/>
                      <a:headEnd type="none" w="med" len="med"/>
                      <a:tailEnd type="none" w="med" len="med"/>
                    </a:lnR>
                    <a:lnT w="9525" cap="flat" cmpd="sng">
                      <a:solidFill>
                        <a:srgbClr val="BFBFBF"/>
                      </a:solidFill>
                      <a:prstDash val="solid"/>
                      <a:bevel/>
                      <a:headEnd type="none" w="med" len="med"/>
                      <a:tailEnd type="none" w="med" len="med"/>
                    </a:lnT>
                    <a:lnB w="9525" cap="flat" cmpd="sng">
                      <a:solidFill>
                        <a:srgbClr val="BFBFBF"/>
                      </a:solidFill>
                      <a:prstDash val="solid"/>
                      <a:bevel/>
                      <a:headEnd type="none" w="med" len="med"/>
                      <a:tailEnd type="none" w="med" len="med"/>
                    </a:lnB>
                    <a:lnTlToBr>
                      <a:noFill/>
                    </a:lnTlToBr>
                    <a:lnBlToTr>
                      <a:noFill/>
                    </a:lnBlToTr>
                    <a:solidFill>
                      <a:srgbClr val="F2F2F2">
                        <a:alpha val="100000"/>
                      </a:srgbClr>
                    </a:solidFill>
                  </a:tcPr>
                </a:tc>
                <a:tc>
                  <a:txBody>
                    <a:bodyPr/>
                    <a:p>
                      <a:pPr marL="0" lvl="0" indent="0" algn="ctr" eaLnBrk="1" fontAlgn="base" latinLnBrk="1" hangingPunct="1">
                        <a:spcBef>
                          <a:spcPct val="20000"/>
                        </a:spcBef>
                        <a:spcAft>
                          <a:spcPct val="0"/>
                        </a:spcAft>
                        <a:buFont typeface="Gulim" pitchFamily="34" charset="-127"/>
                        <a:buNone/>
                      </a:pPr>
                      <a:r>
                        <a:rPr lang="en-US" altLang="x-none" sz="900" b="1" dirty="0">
                          <a:solidFill>
                            <a:schemeClr val="tx1"/>
                          </a:solidFill>
                          <a:latin typeface="楷体" panose="02010609060101010101" pitchFamily="49" charset="-122"/>
                          <a:ea typeface="楷体" panose="02010609060101010101" pitchFamily="49" charset="-122"/>
                          <a:sym typeface="Malgun Gothic" panose="020B0503020000020004" pitchFamily="34" charset="-127"/>
                        </a:rPr>
                        <a:t>10</a:t>
                      </a:r>
                      <a:endParaRPr lang="zh-CN" altLang="en-US" dirty="0"/>
                    </a:p>
                  </a:txBody>
                  <a:tcPr marL="36000" marR="36000" marT="0" marB="0" anchor="ctr">
                    <a:lnL w="12700" cap="flat" cmpd="sng">
                      <a:solidFill>
                        <a:srgbClr val="D8D8D8"/>
                      </a:solidFill>
                      <a:prstDash val="solid"/>
                      <a:bevel/>
                      <a:headEnd type="none" w="med" len="med"/>
                      <a:tailEnd type="none" w="med" len="med"/>
                    </a:lnL>
                    <a:lnR w="12700" cap="flat" cmpd="sng">
                      <a:solidFill>
                        <a:srgbClr val="D8D8D8"/>
                      </a:solidFill>
                      <a:prstDash val="solid"/>
                      <a:bevel/>
                      <a:headEnd type="none" w="med" len="med"/>
                      <a:tailEnd type="none" w="med" len="med"/>
                    </a:lnR>
                    <a:lnT w="9525" cap="flat" cmpd="sng">
                      <a:solidFill>
                        <a:srgbClr val="BFBFBF"/>
                      </a:solidFill>
                      <a:prstDash val="solid"/>
                      <a:bevel/>
                      <a:headEnd type="none" w="med" len="med"/>
                      <a:tailEnd type="none" w="med" len="med"/>
                    </a:lnT>
                    <a:lnB w="9525" cap="flat" cmpd="sng">
                      <a:solidFill>
                        <a:srgbClr val="BFBFBF"/>
                      </a:solidFill>
                      <a:prstDash val="solid"/>
                      <a:bevel/>
                      <a:headEnd type="none" w="med" len="med"/>
                      <a:tailEnd type="none" w="med" len="med"/>
                    </a:lnB>
                    <a:lnTlToBr>
                      <a:noFill/>
                    </a:lnTlToBr>
                    <a:lnBlToTr>
                      <a:noFill/>
                    </a:lnBlToTr>
                    <a:solidFill>
                      <a:srgbClr val="F2F2F2">
                        <a:alpha val="100000"/>
                      </a:srgbClr>
                    </a:solidFill>
                  </a:tcPr>
                </a:tc>
                <a:tc>
                  <a:txBody>
                    <a:bodyPr/>
                    <a:p>
                      <a:pPr marL="0" lvl="0" indent="0" algn="ctr" eaLnBrk="1" fontAlgn="base" latinLnBrk="1" hangingPunct="1">
                        <a:spcBef>
                          <a:spcPct val="20000"/>
                        </a:spcBef>
                        <a:spcAft>
                          <a:spcPct val="0"/>
                        </a:spcAft>
                        <a:buFont typeface="Gulim" pitchFamily="34" charset="-127"/>
                        <a:buNone/>
                      </a:pPr>
                      <a:r>
                        <a:rPr lang="en-US" altLang="x-none" sz="900" b="1" dirty="0">
                          <a:solidFill>
                            <a:schemeClr val="tx1"/>
                          </a:solidFill>
                          <a:latin typeface="楷体" panose="02010609060101010101" pitchFamily="49" charset="-122"/>
                          <a:ea typeface="楷体" panose="02010609060101010101" pitchFamily="49" charset="-122"/>
                          <a:sym typeface="Malgun Gothic" panose="020B0503020000020004" pitchFamily="34" charset="-127"/>
                        </a:rPr>
                        <a:t>11</a:t>
                      </a:r>
                      <a:endParaRPr lang="zh-CN" altLang="en-US" dirty="0"/>
                    </a:p>
                  </a:txBody>
                  <a:tcPr marL="36000" marR="36000" marT="0" marB="0" anchor="ctr">
                    <a:lnL w="12700" cap="flat" cmpd="sng">
                      <a:solidFill>
                        <a:srgbClr val="D8D8D8"/>
                      </a:solidFill>
                      <a:prstDash val="solid"/>
                      <a:bevel/>
                      <a:headEnd type="none" w="med" len="med"/>
                      <a:tailEnd type="none" w="med" len="med"/>
                    </a:lnL>
                    <a:lnR w="12700" cap="flat" cmpd="sng">
                      <a:solidFill>
                        <a:srgbClr val="D8D8D8"/>
                      </a:solidFill>
                      <a:prstDash val="solid"/>
                      <a:bevel/>
                      <a:headEnd type="none" w="med" len="med"/>
                      <a:tailEnd type="none" w="med" len="med"/>
                    </a:lnR>
                    <a:lnT w="9525" cap="flat" cmpd="sng">
                      <a:solidFill>
                        <a:srgbClr val="BFBFBF"/>
                      </a:solidFill>
                      <a:prstDash val="solid"/>
                      <a:bevel/>
                      <a:headEnd type="none" w="med" len="med"/>
                      <a:tailEnd type="none" w="med" len="med"/>
                    </a:lnT>
                    <a:lnB w="9525" cap="flat" cmpd="sng">
                      <a:solidFill>
                        <a:srgbClr val="BFBFBF"/>
                      </a:solidFill>
                      <a:prstDash val="solid"/>
                      <a:bevel/>
                      <a:headEnd type="none" w="med" len="med"/>
                      <a:tailEnd type="none" w="med" len="med"/>
                    </a:lnB>
                    <a:lnTlToBr>
                      <a:noFill/>
                    </a:lnTlToBr>
                    <a:lnBlToTr>
                      <a:noFill/>
                    </a:lnBlToTr>
                    <a:solidFill>
                      <a:srgbClr val="F2F2F2">
                        <a:alpha val="100000"/>
                      </a:srgbClr>
                    </a:solidFill>
                  </a:tcPr>
                </a:tc>
                <a:tc>
                  <a:txBody>
                    <a:bodyPr/>
                    <a:p>
                      <a:pPr marL="0" lvl="0" indent="0" algn="ctr" eaLnBrk="1" fontAlgn="base" latinLnBrk="1" hangingPunct="1">
                        <a:spcBef>
                          <a:spcPct val="20000"/>
                        </a:spcBef>
                        <a:spcAft>
                          <a:spcPct val="0"/>
                        </a:spcAft>
                        <a:buFont typeface="Gulim" pitchFamily="34" charset="-127"/>
                        <a:buNone/>
                      </a:pPr>
                      <a:r>
                        <a:rPr lang="en-US" altLang="x-none" sz="900" b="1" dirty="0">
                          <a:solidFill>
                            <a:schemeClr val="tx1"/>
                          </a:solidFill>
                          <a:latin typeface="楷体" panose="02010609060101010101" pitchFamily="49" charset="-122"/>
                          <a:ea typeface="楷体" panose="02010609060101010101" pitchFamily="49" charset="-122"/>
                          <a:sym typeface="Malgun Gothic" panose="020B0503020000020004" pitchFamily="34" charset="-127"/>
                        </a:rPr>
                        <a:t>12</a:t>
                      </a:r>
                      <a:endParaRPr lang="zh-CN" altLang="en-US" dirty="0"/>
                    </a:p>
                  </a:txBody>
                  <a:tcPr marL="36000" marR="36000" marT="0" marB="0" anchor="ctr">
                    <a:lnL w="12700" cap="flat" cmpd="sng">
                      <a:solidFill>
                        <a:srgbClr val="D8D8D8"/>
                      </a:solidFill>
                      <a:prstDash val="solid"/>
                      <a:bevel/>
                      <a:headEnd type="none" w="med" len="med"/>
                      <a:tailEnd type="none" w="med" len="med"/>
                    </a:lnL>
                    <a:lnR w="12700" cap="flat" cmpd="sng">
                      <a:solidFill>
                        <a:srgbClr val="A5A5A5"/>
                      </a:solidFill>
                      <a:prstDash val="solid"/>
                      <a:bevel/>
                      <a:headEnd type="none" w="med" len="med"/>
                      <a:tailEnd type="none" w="med" len="med"/>
                    </a:lnR>
                    <a:lnT w="9525" cap="flat" cmpd="sng">
                      <a:solidFill>
                        <a:srgbClr val="BFBFBF"/>
                      </a:solidFill>
                      <a:prstDash val="solid"/>
                      <a:bevel/>
                      <a:headEnd type="none" w="med" len="med"/>
                      <a:tailEnd type="none" w="med" len="med"/>
                    </a:lnT>
                    <a:lnB w="9525" cap="flat" cmpd="sng">
                      <a:solidFill>
                        <a:srgbClr val="BFBFBF"/>
                      </a:solidFill>
                      <a:prstDash val="solid"/>
                      <a:bevel/>
                      <a:headEnd type="none" w="med" len="med"/>
                      <a:tailEnd type="none" w="med" len="med"/>
                    </a:lnB>
                    <a:lnTlToBr>
                      <a:noFill/>
                    </a:lnTlToBr>
                    <a:lnBlToTr>
                      <a:noFill/>
                    </a:lnBlToTr>
                    <a:solidFill>
                      <a:srgbClr val="F2F2F2">
                        <a:alpha val="100000"/>
                      </a:srgbClr>
                    </a:solidFill>
                  </a:tcPr>
                </a:tc>
                <a:tc>
                  <a:txBody>
                    <a:bodyPr/>
                    <a:p>
                      <a:pPr marL="0" lvl="0" indent="0" algn="ctr" eaLnBrk="1" fontAlgn="base" latinLnBrk="1" hangingPunct="1">
                        <a:spcBef>
                          <a:spcPct val="20000"/>
                        </a:spcBef>
                        <a:spcAft>
                          <a:spcPct val="0"/>
                        </a:spcAft>
                        <a:buFont typeface="Gulim" pitchFamily="34" charset="-127"/>
                        <a:buNone/>
                      </a:pPr>
                      <a:r>
                        <a:rPr lang="en-US" altLang="x-none" sz="900" b="1" dirty="0">
                          <a:solidFill>
                            <a:schemeClr val="tx1"/>
                          </a:solidFill>
                          <a:latin typeface="楷体" panose="02010609060101010101" pitchFamily="49" charset="-122"/>
                          <a:ea typeface="楷体" panose="02010609060101010101" pitchFamily="49" charset="-122"/>
                          <a:sym typeface="Malgun Gothic" panose="020B0503020000020004" pitchFamily="34" charset="-127"/>
                        </a:rPr>
                        <a:t>1</a:t>
                      </a:r>
                      <a:endParaRPr lang="zh-CN" altLang="en-US" dirty="0"/>
                    </a:p>
                  </a:txBody>
                  <a:tcPr marL="36000" marR="36000" marT="0" marB="0" anchor="ctr">
                    <a:lnL w="12700" cap="flat" cmpd="sng">
                      <a:solidFill>
                        <a:srgbClr val="A5A5A5"/>
                      </a:solidFill>
                      <a:prstDash val="solid"/>
                      <a:bevel/>
                      <a:headEnd type="none" w="med" len="med"/>
                      <a:tailEnd type="none" w="med" len="med"/>
                    </a:lnL>
                    <a:lnR w="12700" cap="flat" cmpd="sng">
                      <a:solidFill>
                        <a:srgbClr val="D8D8D8"/>
                      </a:solidFill>
                      <a:prstDash val="solid"/>
                      <a:bevel/>
                      <a:headEnd type="none" w="med" len="med"/>
                      <a:tailEnd type="none" w="med" len="med"/>
                    </a:lnR>
                    <a:lnT w="9525" cap="flat" cmpd="sng">
                      <a:solidFill>
                        <a:srgbClr val="BFBFBF"/>
                      </a:solidFill>
                      <a:prstDash val="solid"/>
                      <a:bevel/>
                      <a:headEnd type="none" w="med" len="med"/>
                      <a:tailEnd type="none" w="med" len="med"/>
                    </a:lnT>
                    <a:lnB w="9525" cap="flat" cmpd="sng">
                      <a:solidFill>
                        <a:srgbClr val="BFBFBF"/>
                      </a:solidFill>
                      <a:prstDash val="solid"/>
                      <a:bevel/>
                      <a:headEnd type="none" w="med" len="med"/>
                      <a:tailEnd type="none" w="med" len="med"/>
                    </a:lnB>
                    <a:lnTlToBr>
                      <a:noFill/>
                    </a:lnTlToBr>
                    <a:lnBlToTr>
                      <a:noFill/>
                    </a:lnBlToTr>
                    <a:solidFill>
                      <a:srgbClr val="F2F2F2">
                        <a:alpha val="100000"/>
                      </a:srgbClr>
                    </a:solidFill>
                  </a:tcPr>
                </a:tc>
                <a:tc>
                  <a:txBody>
                    <a:bodyPr/>
                    <a:p>
                      <a:pPr marL="0" lvl="0" indent="0" algn="ctr" eaLnBrk="1" fontAlgn="base" latinLnBrk="1" hangingPunct="1">
                        <a:spcBef>
                          <a:spcPct val="20000"/>
                        </a:spcBef>
                        <a:spcAft>
                          <a:spcPct val="0"/>
                        </a:spcAft>
                        <a:buFont typeface="Gulim" pitchFamily="34" charset="-127"/>
                        <a:buNone/>
                      </a:pPr>
                      <a:r>
                        <a:rPr lang="en-US" altLang="x-none" sz="900" b="1" dirty="0">
                          <a:solidFill>
                            <a:schemeClr val="tx1"/>
                          </a:solidFill>
                          <a:latin typeface="楷体" panose="02010609060101010101" pitchFamily="49" charset="-122"/>
                          <a:ea typeface="楷体" panose="02010609060101010101" pitchFamily="49" charset="-122"/>
                          <a:sym typeface="Malgun Gothic" panose="020B0503020000020004" pitchFamily="34" charset="-127"/>
                        </a:rPr>
                        <a:t>2</a:t>
                      </a:r>
                      <a:endParaRPr lang="zh-CN" altLang="en-US" dirty="0"/>
                    </a:p>
                  </a:txBody>
                  <a:tcPr marL="36000" marR="36000" marT="0" marB="0" anchor="ctr">
                    <a:lnL w="12700" cap="flat" cmpd="sng">
                      <a:solidFill>
                        <a:srgbClr val="D8D8D8"/>
                      </a:solidFill>
                      <a:prstDash val="solid"/>
                      <a:bevel/>
                      <a:headEnd type="none" w="med" len="med"/>
                      <a:tailEnd type="none" w="med" len="med"/>
                    </a:lnL>
                    <a:lnR w="12700" cap="flat" cmpd="sng">
                      <a:solidFill>
                        <a:srgbClr val="D8D8D8"/>
                      </a:solidFill>
                      <a:prstDash val="solid"/>
                      <a:bevel/>
                      <a:headEnd type="none" w="med" len="med"/>
                      <a:tailEnd type="none" w="med" len="med"/>
                    </a:lnR>
                    <a:lnT w="9525" cap="flat" cmpd="sng">
                      <a:solidFill>
                        <a:srgbClr val="BFBFBF"/>
                      </a:solidFill>
                      <a:prstDash val="solid"/>
                      <a:bevel/>
                      <a:headEnd type="none" w="med" len="med"/>
                      <a:tailEnd type="none" w="med" len="med"/>
                    </a:lnT>
                    <a:lnB w="9525" cap="flat" cmpd="sng">
                      <a:solidFill>
                        <a:srgbClr val="BFBFBF"/>
                      </a:solidFill>
                      <a:prstDash val="solid"/>
                      <a:bevel/>
                      <a:headEnd type="none" w="med" len="med"/>
                      <a:tailEnd type="none" w="med" len="med"/>
                    </a:lnB>
                    <a:lnTlToBr>
                      <a:noFill/>
                    </a:lnTlToBr>
                    <a:lnBlToTr>
                      <a:noFill/>
                    </a:lnBlToTr>
                    <a:solidFill>
                      <a:srgbClr val="F2F2F2">
                        <a:alpha val="100000"/>
                      </a:srgbClr>
                    </a:solidFill>
                  </a:tcPr>
                </a:tc>
                <a:tc>
                  <a:txBody>
                    <a:bodyPr/>
                    <a:p>
                      <a:pPr marL="0" lvl="0" indent="0" algn="ctr" eaLnBrk="1" fontAlgn="base" latinLnBrk="1" hangingPunct="1">
                        <a:spcBef>
                          <a:spcPct val="20000"/>
                        </a:spcBef>
                        <a:spcAft>
                          <a:spcPct val="0"/>
                        </a:spcAft>
                        <a:buFont typeface="Gulim" pitchFamily="34" charset="-127"/>
                        <a:buNone/>
                      </a:pPr>
                      <a:r>
                        <a:rPr lang="en-US" altLang="x-none" sz="900" b="1" dirty="0">
                          <a:solidFill>
                            <a:schemeClr val="tx1"/>
                          </a:solidFill>
                          <a:latin typeface="楷体" panose="02010609060101010101" pitchFamily="49" charset="-122"/>
                          <a:ea typeface="楷体" panose="02010609060101010101" pitchFamily="49" charset="-122"/>
                          <a:sym typeface="Malgun Gothic" panose="020B0503020000020004" pitchFamily="34" charset="-127"/>
                        </a:rPr>
                        <a:t>3</a:t>
                      </a:r>
                      <a:endParaRPr lang="zh-CN" altLang="en-US" dirty="0"/>
                    </a:p>
                  </a:txBody>
                  <a:tcPr marL="36000" marR="36000" marT="0" marB="0" anchor="ctr">
                    <a:lnL w="12700" cap="flat" cmpd="sng">
                      <a:solidFill>
                        <a:srgbClr val="D8D8D8"/>
                      </a:solidFill>
                      <a:prstDash val="solid"/>
                      <a:bevel/>
                      <a:headEnd type="none" w="med" len="med"/>
                      <a:tailEnd type="none" w="med" len="med"/>
                    </a:lnL>
                    <a:lnR w="12700" cap="flat" cmpd="sng">
                      <a:solidFill>
                        <a:srgbClr val="D8D8D8"/>
                      </a:solidFill>
                      <a:prstDash val="solid"/>
                      <a:bevel/>
                      <a:headEnd type="none" w="med" len="med"/>
                      <a:tailEnd type="none" w="med" len="med"/>
                    </a:lnR>
                    <a:lnT w="9525" cap="flat" cmpd="sng">
                      <a:solidFill>
                        <a:srgbClr val="BFBFBF"/>
                      </a:solidFill>
                      <a:prstDash val="solid"/>
                      <a:bevel/>
                      <a:headEnd type="none" w="med" len="med"/>
                      <a:tailEnd type="none" w="med" len="med"/>
                    </a:lnT>
                    <a:lnB w="9525" cap="flat" cmpd="sng">
                      <a:solidFill>
                        <a:srgbClr val="BFBFBF"/>
                      </a:solidFill>
                      <a:prstDash val="solid"/>
                      <a:bevel/>
                      <a:headEnd type="none" w="med" len="med"/>
                      <a:tailEnd type="none" w="med" len="med"/>
                    </a:lnB>
                    <a:lnTlToBr>
                      <a:noFill/>
                    </a:lnTlToBr>
                    <a:lnBlToTr>
                      <a:noFill/>
                    </a:lnBlToTr>
                    <a:solidFill>
                      <a:srgbClr val="F2F2F2">
                        <a:alpha val="100000"/>
                      </a:srgbClr>
                    </a:solidFill>
                  </a:tcPr>
                </a:tc>
                <a:tc>
                  <a:txBody>
                    <a:bodyPr/>
                    <a:p>
                      <a:pPr marL="0" lvl="0" indent="0" algn="ctr" eaLnBrk="1" fontAlgn="base" latinLnBrk="1" hangingPunct="1">
                        <a:spcBef>
                          <a:spcPct val="20000"/>
                        </a:spcBef>
                        <a:spcAft>
                          <a:spcPct val="0"/>
                        </a:spcAft>
                        <a:buFont typeface="Gulim" pitchFamily="34" charset="-127"/>
                        <a:buNone/>
                      </a:pPr>
                      <a:r>
                        <a:rPr lang="en-US" altLang="x-none" sz="900" b="1" dirty="0">
                          <a:solidFill>
                            <a:schemeClr val="tx1"/>
                          </a:solidFill>
                          <a:latin typeface="楷体" panose="02010609060101010101" pitchFamily="49" charset="-122"/>
                          <a:ea typeface="楷体" panose="02010609060101010101" pitchFamily="49" charset="-122"/>
                          <a:sym typeface="Malgun Gothic" panose="020B0503020000020004" pitchFamily="34" charset="-127"/>
                        </a:rPr>
                        <a:t>4</a:t>
                      </a:r>
                      <a:endParaRPr lang="zh-CN" altLang="en-US" dirty="0"/>
                    </a:p>
                  </a:txBody>
                  <a:tcPr marL="36000" marR="36000" marT="0" marB="0" anchor="ctr">
                    <a:lnL w="12700" cap="flat" cmpd="sng">
                      <a:solidFill>
                        <a:srgbClr val="D8D8D8"/>
                      </a:solidFill>
                      <a:prstDash val="solid"/>
                      <a:bevel/>
                      <a:headEnd type="none" w="med" len="med"/>
                      <a:tailEnd type="none" w="med" len="med"/>
                    </a:lnL>
                    <a:lnR w="12700" cap="flat" cmpd="sng">
                      <a:solidFill>
                        <a:srgbClr val="D8D8D8"/>
                      </a:solidFill>
                      <a:prstDash val="solid"/>
                      <a:bevel/>
                      <a:headEnd type="none" w="med" len="med"/>
                      <a:tailEnd type="none" w="med" len="med"/>
                    </a:lnR>
                    <a:lnT w="9525" cap="flat" cmpd="sng">
                      <a:solidFill>
                        <a:srgbClr val="BFBFBF"/>
                      </a:solidFill>
                      <a:prstDash val="solid"/>
                      <a:bevel/>
                      <a:headEnd type="none" w="med" len="med"/>
                      <a:tailEnd type="none" w="med" len="med"/>
                    </a:lnT>
                    <a:lnB w="9525" cap="flat" cmpd="sng">
                      <a:solidFill>
                        <a:srgbClr val="BFBFBF"/>
                      </a:solidFill>
                      <a:prstDash val="solid"/>
                      <a:bevel/>
                      <a:headEnd type="none" w="med" len="med"/>
                      <a:tailEnd type="none" w="med" len="med"/>
                    </a:lnB>
                    <a:lnTlToBr>
                      <a:noFill/>
                    </a:lnTlToBr>
                    <a:lnBlToTr>
                      <a:noFill/>
                    </a:lnBlToTr>
                    <a:solidFill>
                      <a:srgbClr val="F2F2F2">
                        <a:alpha val="100000"/>
                      </a:srgbClr>
                    </a:solidFill>
                  </a:tcPr>
                </a:tc>
                <a:tc>
                  <a:txBody>
                    <a:bodyPr/>
                    <a:p>
                      <a:pPr marL="0" lvl="0" indent="0" algn="ctr" eaLnBrk="1" fontAlgn="base" latinLnBrk="1" hangingPunct="1">
                        <a:spcBef>
                          <a:spcPct val="20000"/>
                        </a:spcBef>
                        <a:spcAft>
                          <a:spcPct val="0"/>
                        </a:spcAft>
                        <a:buFont typeface="Gulim" pitchFamily="34" charset="-127"/>
                        <a:buNone/>
                      </a:pPr>
                      <a:r>
                        <a:rPr lang="en-US" altLang="x-none" sz="900" b="1" dirty="0">
                          <a:solidFill>
                            <a:schemeClr val="tx1"/>
                          </a:solidFill>
                          <a:latin typeface="楷体" panose="02010609060101010101" pitchFamily="49" charset="-122"/>
                          <a:ea typeface="楷体" panose="02010609060101010101" pitchFamily="49" charset="-122"/>
                          <a:sym typeface="Malgun Gothic" panose="020B0503020000020004" pitchFamily="34" charset="-127"/>
                        </a:rPr>
                        <a:t>5</a:t>
                      </a:r>
                      <a:endParaRPr lang="zh-CN" altLang="en-US" dirty="0"/>
                    </a:p>
                  </a:txBody>
                  <a:tcPr marL="36000" marR="36000" marT="0" marB="0" anchor="ctr">
                    <a:lnL w="12700" cap="flat" cmpd="sng">
                      <a:solidFill>
                        <a:srgbClr val="D8D8D8"/>
                      </a:solidFill>
                      <a:prstDash val="solid"/>
                      <a:bevel/>
                      <a:headEnd type="none" w="med" len="med"/>
                      <a:tailEnd type="none" w="med" len="med"/>
                    </a:lnL>
                    <a:lnR w="12700" cap="flat" cmpd="sng">
                      <a:solidFill>
                        <a:srgbClr val="D8D8D8"/>
                      </a:solidFill>
                      <a:prstDash val="solid"/>
                      <a:bevel/>
                      <a:headEnd type="none" w="med" len="med"/>
                      <a:tailEnd type="none" w="med" len="med"/>
                    </a:lnR>
                    <a:lnT w="9525" cap="flat" cmpd="sng">
                      <a:solidFill>
                        <a:srgbClr val="BFBFBF"/>
                      </a:solidFill>
                      <a:prstDash val="solid"/>
                      <a:bevel/>
                      <a:headEnd type="none" w="med" len="med"/>
                      <a:tailEnd type="none" w="med" len="med"/>
                    </a:lnT>
                    <a:lnB w="9525" cap="flat" cmpd="sng">
                      <a:solidFill>
                        <a:srgbClr val="BFBFBF"/>
                      </a:solidFill>
                      <a:prstDash val="solid"/>
                      <a:bevel/>
                      <a:headEnd type="none" w="med" len="med"/>
                      <a:tailEnd type="none" w="med" len="med"/>
                    </a:lnB>
                    <a:lnTlToBr>
                      <a:noFill/>
                    </a:lnTlToBr>
                    <a:lnBlToTr>
                      <a:noFill/>
                    </a:lnBlToTr>
                    <a:solidFill>
                      <a:srgbClr val="F2F2F2">
                        <a:alpha val="100000"/>
                      </a:srgbClr>
                    </a:solidFill>
                  </a:tcPr>
                </a:tc>
                <a:tc>
                  <a:txBody>
                    <a:bodyPr/>
                    <a:p>
                      <a:pPr marL="0" lvl="0" indent="0" algn="ctr" eaLnBrk="1" fontAlgn="base" latinLnBrk="1" hangingPunct="1">
                        <a:spcBef>
                          <a:spcPct val="20000"/>
                        </a:spcBef>
                        <a:spcAft>
                          <a:spcPct val="0"/>
                        </a:spcAft>
                        <a:buFont typeface="Gulim" pitchFamily="34" charset="-127"/>
                        <a:buNone/>
                      </a:pPr>
                      <a:r>
                        <a:rPr lang="en-US" altLang="x-none" sz="900" b="1" dirty="0">
                          <a:solidFill>
                            <a:schemeClr val="tx1"/>
                          </a:solidFill>
                          <a:latin typeface="楷体" panose="02010609060101010101" pitchFamily="49" charset="-122"/>
                          <a:ea typeface="楷体" panose="02010609060101010101" pitchFamily="49" charset="-122"/>
                          <a:sym typeface="Malgun Gothic" panose="020B0503020000020004" pitchFamily="34" charset="-127"/>
                        </a:rPr>
                        <a:t>6</a:t>
                      </a:r>
                      <a:endParaRPr lang="zh-CN" altLang="en-US" dirty="0"/>
                    </a:p>
                  </a:txBody>
                  <a:tcPr marL="36000" marR="36000" marT="0" marB="0" anchor="ctr">
                    <a:lnL w="12700" cap="flat" cmpd="sng">
                      <a:solidFill>
                        <a:srgbClr val="D8D8D8"/>
                      </a:solidFill>
                      <a:prstDash val="solid"/>
                      <a:bevel/>
                      <a:headEnd type="none" w="med" len="med"/>
                      <a:tailEnd type="none" w="med" len="med"/>
                    </a:lnL>
                    <a:lnR w="12700" cap="flat" cmpd="sng">
                      <a:solidFill>
                        <a:srgbClr val="D8D8D8"/>
                      </a:solidFill>
                      <a:prstDash val="solid"/>
                      <a:bevel/>
                      <a:headEnd type="none" w="med" len="med"/>
                      <a:tailEnd type="none" w="med" len="med"/>
                    </a:lnR>
                    <a:lnT w="9525" cap="flat" cmpd="sng">
                      <a:solidFill>
                        <a:srgbClr val="BFBFBF"/>
                      </a:solidFill>
                      <a:prstDash val="solid"/>
                      <a:bevel/>
                      <a:headEnd type="none" w="med" len="med"/>
                      <a:tailEnd type="none" w="med" len="med"/>
                    </a:lnT>
                    <a:lnB w="9525" cap="flat" cmpd="sng">
                      <a:solidFill>
                        <a:srgbClr val="BFBFBF"/>
                      </a:solidFill>
                      <a:prstDash val="solid"/>
                      <a:bevel/>
                      <a:headEnd type="none" w="med" len="med"/>
                      <a:tailEnd type="none" w="med" len="med"/>
                    </a:lnB>
                    <a:lnTlToBr>
                      <a:noFill/>
                    </a:lnTlToBr>
                    <a:lnBlToTr>
                      <a:noFill/>
                    </a:lnBlToTr>
                    <a:solidFill>
                      <a:srgbClr val="F2F2F2">
                        <a:alpha val="100000"/>
                      </a:srgbClr>
                    </a:solidFill>
                  </a:tcPr>
                </a:tc>
                <a:tc>
                  <a:txBody>
                    <a:bodyPr/>
                    <a:p>
                      <a:pPr marL="0" lvl="0" indent="0" algn="ctr" eaLnBrk="1" fontAlgn="base" latinLnBrk="1" hangingPunct="1">
                        <a:spcBef>
                          <a:spcPct val="20000"/>
                        </a:spcBef>
                        <a:spcAft>
                          <a:spcPct val="0"/>
                        </a:spcAft>
                        <a:buFont typeface="Gulim" pitchFamily="34" charset="-127"/>
                        <a:buNone/>
                      </a:pPr>
                      <a:r>
                        <a:rPr lang="en-US" altLang="x-none" sz="900" b="1" dirty="0">
                          <a:solidFill>
                            <a:schemeClr val="tx1"/>
                          </a:solidFill>
                          <a:latin typeface="楷体" panose="02010609060101010101" pitchFamily="49" charset="-122"/>
                          <a:ea typeface="楷体" panose="02010609060101010101" pitchFamily="49" charset="-122"/>
                          <a:sym typeface="Malgun Gothic" panose="020B0503020000020004" pitchFamily="34" charset="-127"/>
                        </a:rPr>
                        <a:t>7</a:t>
                      </a:r>
                      <a:endParaRPr lang="zh-CN" altLang="en-US" dirty="0"/>
                    </a:p>
                  </a:txBody>
                  <a:tcPr marL="36000" marR="36000" marT="0" marB="0" anchor="ctr">
                    <a:lnL w="12700" cap="flat" cmpd="sng">
                      <a:solidFill>
                        <a:srgbClr val="D8D8D8"/>
                      </a:solidFill>
                      <a:prstDash val="solid"/>
                      <a:bevel/>
                      <a:headEnd type="none" w="med" len="med"/>
                      <a:tailEnd type="none" w="med" len="med"/>
                    </a:lnL>
                    <a:lnR w="12700" cap="flat" cmpd="sng">
                      <a:solidFill>
                        <a:srgbClr val="D8D8D8"/>
                      </a:solidFill>
                      <a:prstDash val="solid"/>
                      <a:bevel/>
                      <a:headEnd type="none" w="med" len="med"/>
                      <a:tailEnd type="none" w="med" len="med"/>
                    </a:lnR>
                    <a:lnT w="9525" cap="flat" cmpd="sng">
                      <a:solidFill>
                        <a:srgbClr val="BFBFBF"/>
                      </a:solidFill>
                      <a:prstDash val="solid"/>
                      <a:bevel/>
                      <a:headEnd type="none" w="med" len="med"/>
                      <a:tailEnd type="none" w="med" len="med"/>
                    </a:lnT>
                    <a:lnB w="9525" cap="flat" cmpd="sng">
                      <a:solidFill>
                        <a:srgbClr val="BFBFBF"/>
                      </a:solidFill>
                      <a:prstDash val="solid"/>
                      <a:bevel/>
                      <a:headEnd type="none" w="med" len="med"/>
                      <a:tailEnd type="none" w="med" len="med"/>
                    </a:lnB>
                    <a:lnTlToBr>
                      <a:noFill/>
                    </a:lnTlToBr>
                    <a:lnBlToTr>
                      <a:noFill/>
                    </a:lnBlToTr>
                    <a:solidFill>
                      <a:srgbClr val="F2F2F2">
                        <a:alpha val="100000"/>
                      </a:srgbClr>
                    </a:solidFill>
                  </a:tcPr>
                </a:tc>
                <a:tc>
                  <a:txBody>
                    <a:bodyPr/>
                    <a:p>
                      <a:pPr marL="0" lvl="0" indent="0" algn="ctr" eaLnBrk="1" fontAlgn="base" latinLnBrk="1" hangingPunct="1">
                        <a:spcBef>
                          <a:spcPct val="20000"/>
                        </a:spcBef>
                        <a:spcAft>
                          <a:spcPct val="0"/>
                        </a:spcAft>
                        <a:buFont typeface="Gulim" pitchFamily="34" charset="-127"/>
                        <a:buNone/>
                      </a:pPr>
                      <a:r>
                        <a:rPr lang="en-US" altLang="x-none" sz="900" b="1" dirty="0">
                          <a:solidFill>
                            <a:schemeClr val="tx1"/>
                          </a:solidFill>
                          <a:latin typeface="楷体" panose="02010609060101010101" pitchFamily="49" charset="-122"/>
                          <a:ea typeface="楷体" panose="02010609060101010101" pitchFamily="49" charset="-122"/>
                          <a:sym typeface="Malgun Gothic" panose="020B0503020000020004" pitchFamily="34" charset="-127"/>
                        </a:rPr>
                        <a:t>8</a:t>
                      </a:r>
                      <a:endParaRPr lang="zh-CN" altLang="en-US" dirty="0"/>
                    </a:p>
                  </a:txBody>
                  <a:tcPr marL="36000" marR="36000" marT="0" marB="0" anchor="ctr">
                    <a:lnL w="12700" cap="flat" cmpd="sng">
                      <a:solidFill>
                        <a:srgbClr val="D8D8D8"/>
                      </a:solidFill>
                      <a:prstDash val="solid"/>
                      <a:bevel/>
                      <a:headEnd type="none" w="med" len="med"/>
                      <a:tailEnd type="none" w="med" len="med"/>
                    </a:lnL>
                    <a:lnR w="6350" cap="flat" cmpd="sng">
                      <a:solidFill>
                        <a:srgbClr val="BFBFBF"/>
                      </a:solidFill>
                      <a:prstDash val="solid"/>
                      <a:bevel/>
                      <a:headEnd type="none" w="med" len="med"/>
                      <a:tailEnd type="none" w="med" len="med"/>
                    </a:lnR>
                    <a:lnT w="9525" cap="flat" cmpd="sng">
                      <a:solidFill>
                        <a:srgbClr val="BFBFBF"/>
                      </a:solidFill>
                      <a:prstDash val="solid"/>
                      <a:bevel/>
                      <a:headEnd type="none" w="med" len="med"/>
                      <a:tailEnd type="none" w="med" len="med"/>
                    </a:lnT>
                    <a:lnB w="9525" cap="flat" cmpd="sng">
                      <a:solidFill>
                        <a:srgbClr val="BFBFBF"/>
                      </a:solidFill>
                      <a:prstDash val="solid"/>
                      <a:bevel/>
                      <a:headEnd type="none" w="med" len="med"/>
                      <a:tailEnd type="none" w="med" len="med"/>
                    </a:lnB>
                    <a:lnTlToBr>
                      <a:noFill/>
                    </a:lnTlToBr>
                    <a:lnBlToTr>
                      <a:noFill/>
                    </a:lnBlToTr>
                    <a:solidFill>
                      <a:srgbClr val="F2F2F2">
                        <a:alpha val="100000"/>
                      </a:srgbClr>
                    </a:solidFill>
                  </a:tcPr>
                </a:tc>
                <a:tc>
                  <a:txBody>
                    <a:bodyPr/>
                    <a:p>
                      <a:pPr marL="0" lvl="0" indent="0" algn="ctr" eaLnBrk="1" fontAlgn="base" latinLnBrk="1" hangingPunct="1">
                        <a:spcBef>
                          <a:spcPct val="20000"/>
                        </a:spcBef>
                        <a:spcAft>
                          <a:spcPct val="0"/>
                        </a:spcAft>
                        <a:buFont typeface="Gulim" pitchFamily="34" charset="-127"/>
                        <a:buNone/>
                      </a:pPr>
                      <a:r>
                        <a:rPr lang="en-US" altLang="x-none" sz="900" b="1" dirty="0">
                          <a:solidFill>
                            <a:schemeClr val="tx1"/>
                          </a:solidFill>
                          <a:latin typeface="楷体" panose="02010609060101010101" pitchFamily="49" charset="-122"/>
                          <a:ea typeface="楷体" panose="02010609060101010101" pitchFamily="49" charset="-122"/>
                          <a:sym typeface="Malgun Gothic" panose="020B0503020000020004" pitchFamily="34" charset="-127"/>
                        </a:rPr>
                        <a:t>9</a:t>
                      </a:r>
                      <a:endParaRPr lang="zh-CN" altLang="en-US" dirty="0"/>
                    </a:p>
                  </a:txBody>
                  <a:tcPr marL="36000" marR="36000" marT="0" marB="0" anchor="ctr">
                    <a:lnL w="6350" cap="flat" cmpd="sng">
                      <a:solidFill>
                        <a:srgbClr val="BFBFBF"/>
                      </a:solidFill>
                      <a:prstDash val="solid"/>
                      <a:bevel/>
                      <a:headEnd type="none" w="med" len="med"/>
                      <a:tailEnd type="none" w="med" len="med"/>
                    </a:lnL>
                    <a:lnR w="6350" cap="flat" cmpd="sng">
                      <a:solidFill>
                        <a:srgbClr val="BFBFBF"/>
                      </a:solidFill>
                      <a:prstDash val="solid"/>
                      <a:bevel/>
                      <a:headEnd type="none" w="med" len="med"/>
                      <a:tailEnd type="none" w="med" len="med"/>
                    </a:lnR>
                    <a:lnT w="9525" cap="flat" cmpd="sng">
                      <a:solidFill>
                        <a:srgbClr val="BFBFBF"/>
                      </a:solidFill>
                      <a:prstDash val="solid"/>
                      <a:bevel/>
                      <a:headEnd type="none" w="med" len="med"/>
                      <a:tailEnd type="none" w="med" len="med"/>
                    </a:lnT>
                    <a:lnB w="9525" cap="flat" cmpd="sng">
                      <a:solidFill>
                        <a:srgbClr val="BFBFBF"/>
                      </a:solidFill>
                      <a:prstDash val="solid"/>
                      <a:bevel/>
                      <a:headEnd type="none" w="med" len="med"/>
                      <a:tailEnd type="none" w="med" len="med"/>
                    </a:lnB>
                    <a:lnTlToBr>
                      <a:noFill/>
                    </a:lnTlToBr>
                    <a:lnBlToTr>
                      <a:noFill/>
                    </a:lnBlToTr>
                    <a:solidFill>
                      <a:srgbClr val="F2F2F2">
                        <a:alpha val="100000"/>
                      </a:srgbClr>
                    </a:solidFill>
                  </a:tcPr>
                </a:tc>
                <a:tc>
                  <a:txBody>
                    <a:bodyPr/>
                    <a:p>
                      <a:pPr marL="0" lvl="0" indent="0" algn="ctr" eaLnBrk="1" fontAlgn="base" latinLnBrk="1" hangingPunct="1">
                        <a:spcBef>
                          <a:spcPct val="20000"/>
                        </a:spcBef>
                        <a:spcAft>
                          <a:spcPct val="0"/>
                        </a:spcAft>
                        <a:buFont typeface="Gulim" pitchFamily="34" charset="-127"/>
                        <a:buNone/>
                      </a:pPr>
                      <a:r>
                        <a:rPr lang="en-US" altLang="x-none" sz="900" b="1" dirty="0">
                          <a:solidFill>
                            <a:schemeClr val="tx1"/>
                          </a:solidFill>
                          <a:latin typeface="楷体" panose="02010609060101010101" pitchFamily="49" charset="-122"/>
                          <a:ea typeface="楷体" panose="02010609060101010101" pitchFamily="49" charset="-122"/>
                          <a:sym typeface="Malgun Gothic" panose="020B0503020000020004" pitchFamily="34" charset="-127"/>
                        </a:rPr>
                        <a:t>10</a:t>
                      </a:r>
                      <a:endParaRPr lang="zh-CN" altLang="en-US" dirty="0"/>
                    </a:p>
                  </a:txBody>
                  <a:tcPr marL="36000" marR="36000" marT="0" marB="0" anchor="ctr">
                    <a:lnL w="6350" cap="flat" cmpd="sng">
                      <a:solidFill>
                        <a:srgbClr val="BFBFBF"/>
                      </a:solidFill>
                      <a:prstDash val="solid"/>
                      <a:bevel/>
                      <a:headEnd type="none" w="med" len="med"/>
                      <a:tailEnd type="none" w="med" len="med"/>
                    </a:lnL>
                    <a:lnR w="6350" cap="flat" cmpd="sng">
                      <a:solidFill>
                        <a:srgbClr val="BFBFBF"/>
                      </a:solidFill>
                      <a:prstDash val="solid"/>
                      <a:bevel/>
                      <a:headEnd type="none" w="med" len="med"/>
                      <a:tailEnd type="none" w="med" len="med"/>
                    </a:lnR>
                    <a:lnT w="9525" cap="flat" cmpd="sng">
                      <a:solidFill>
                        <a:srgbClr val="BFBFBF"/>
                      </a:solidFill>
                      <a:prstDash val="solid"/>
                      <a:bevel/>
                      <a:headEnd type="none" w="med" len="med"/>
                      <a:tailEnd type="none" w="med" len="med"/>
                    </a:lnT>
                    <a:lnB w="9525" cap="flat" cmpd="sng">
                      <a:solidFill>
                        <a:srgbClr val="BFBFBF"/>
                      </a:solidFill>
                      <a:prstDash val="solid"/>
                      <a:bevel/>
                      <a:headEnd type="none" w="med" len="med"/>
                      <a:tailEnd type="none" w="med" len="med"/>
                    </a:lnB>
                    <a:lnTlToBr>
                      <a:noFill/>
                    </a:lnTlToBr>
                    <a:lnBlToTr>
                      <a:noFill/>
                    </a:lnBlToTr>
                    <a:solidFill>
                      <a:srgbClr val="F2F2F2">
                        <a:alpha val="100000"/>
                      </a:srgbClr>
                    </a:solidFill>
                  </a:tcPr>
                </a:tc>
                <a:tc>
                  <a:txBody>
                    <a:bodyPr/>
                    <a:p>
                      <a:pPr marL="0" lvl="0" indent="0" algn="ctr" eaLnBrk="1" fontAlgn="base" latinLnBrk="1" hangingPunct="1">
                        <a:spcBef>
                          <a:spcPct val="20000"/>
                        </a:spcBef>
                        <a:spcAft>
                          <a:spcPct val="0"/>
                        </a:spcAft>
                        <a:buFont typeface="Gulim" pitchFamily="34" charset="-127"/>
                        <a:buNone/>
                      </a:pPr>
                      <a:r>
                        <a:rPr lang="en-US" altLang="x-none" sz="900" b="1" dirty="0">
                          <a:solidFill>
                            <a:schemeClr val="tx1"/>
                          </a:solidFill>
                          <a:latin typeface="楷体" panose="02010609060101010101" pitchFamily="49" charset="-122"/>
                          <a:ea typeface="楷体" panose="02010609060101010101" pitchFamily="49" charset="-122"/>
                          <a:sym typeface="Malgun Gothic" panose="020B0503020000020004" pitchFamily="34" charset="-127"/>
                        </a:rPr>
                        <a:t>11</a:t>
                      </a:r>
                      <a:endParaRPr lang="zh-CN" altLang="en-US" dirty="0"/>
                    </a:p>
                  </a:txBody>
                  <a:tcPr marL="36000" marR="36000" marT="0" marB="0" anchor="ctr">
                    <a:lnL w="6350" cap="flat" cmpd="sng">
                      <a:solidFill>
                        <a:srgbClr val="BFBFBF"/>
                      </a:solidFill>
                      <a:prstDash val="solid"/>
                      <a:bevel/>
                      <a:headEnd type="none" w="med" len="med"/>
                      <a:tailEnd type="none" w="med" len="med"/>
                    </a:lnL>
                    <a:lnR w="6350" cap="flat" cmpd="sng">
                      <a:solidFill>
                        <a:srgbClr val="BFBFBF"/>
                      </a:solidFill>
                      <a:prstDash val="solid"/>
                      <a:bevel/>
                      <a:headEnd type="none" w="med" len="med"/>
                      <a:tailEnd type="none" w="med" len="med"/>
                    </a:lnR>
                    <a:lnT w="9525" cap="flat" cmpd="sng">
                      <a:solidFill>
                        <a:srgbClr val="BFBFBF"/>
                      </a:solidFill>
                      <a:prstDash val="solid"/>
                      <a:bevel/>
                      <a:headEnd type="none" w="med" len="med"/>
                      <a:tailEnd type="none" w="med" len="med"/>
                    </a:lnT>
                    <a:lnB w="9525" cap="flat" cmpd="sng">
                      <a:solidFill>
                        <a:srgbClr val="BFBFBF"/>
                      </a:solidFill>
                      <a:prstDash val="solid"/>
                      <a:bevel/>
                      <a:headEnd type="none" w="med" len="med"/>
                      <a:tailEnd type="none" w="med" len="med"/>
                    </a:lnB>
                    <a:lnTlToBr>
                      <a:noFill/>
                    </a:lnTlToBr>
                    <a:lnBlToTr>
                      <a:noFill/>
                    </a:lnBlToTr>
                    <a:solidFill>
                      <a:srgbClr val="F2F2F2">
                        <a:alpha val="100000"/>
                      </a:srgbClr>
                    </a:solidFill>
                  </a:tcPr>
                </a:tc>
                <a:tc>
                  <a:txBody>
                    <a:bodyPr/>
                    <a:p>
                      <a:pPr marL="0" lvl="0" indent="0" algn="ctr" eaLnBrk="1" fontAlgn="base" latinLnBrk="1" hangingPunct="1">
                        <a:spcBef>
                          <a:spcPct val="20000"/>
                        </a:spcBef>
                        <a:spcAft>
                          <a:spcPct val="0"/>
                        </a:spcAft>
                        <a:buFont typeface="Gulim" pitchFamily="34" charset="-127"/>
                        <a:buNone/>
                      </a:pPr>
                      <a:r>
                        <a:rPr lang="en-US" altLang="x-none" sz="900" b="1" dirty="0">
                          <a:solidFill>
                            <a:schemeClr val="tx1"/>
                          </a:solidFill>
                          <a:latin typeface="楷体" panose="02010609060101010101" pitchFamily="49" charset="-122"/>
                          <a:ea typeface="楷体" panose="02010609060101010101" pitchFamily="49" charset="-122"/>
                          <a:sym typeface="Malgun Gothic" panose="020B0503020000020004" pitchFamily="34" charset="-127"/>
                        </a:rPr>
                        <a:t>12</a:t>
                      </a:r>
                      <a:endParaRPr lang="zh-CN" altLang="en-US" dirty="0"/>
                    </a:p>
                  </a:txBody>
                  <a:tcPr marL="36000" marR="36000" marT="0" marB="0" anchor="ctr">
                    <a:lnL w="6350" cap="flat" cmpd="sng">
                      <a:solidFill>
                        <a:srgbClr val="BFBFBF"/>
                      </a:solidFill>
                      <a:prstDash val="solid"/>
                      <a:bevel/>
                      <a:headEnd type="none" w="med" len="med"/>
                      <a:tailEnd type="none" w="med" len="med"/>
                    </a:lnL>
                    <a:lnR w="12700" cap="flat" cmpd="sng">
                      <a:solidFill>
                        <a:srgbClr val="A5A5A5"/>
                      </a:solidFill>
                      <a:prstDash val="solid"/>
                      <a:bevel/>
                      <a:headEnd type="none" w="med" len="med"/>
                      <a:tailEnd type="none" w="med" len="med"/>
                    </a:lnR>
                    <a:lnT w="9525" cap="flat" cmpd="sng">
                      <a:solidFill>
                        <a:srgbClr val="BFBFBF"/>
                      </a:solidFill>
                      <a:prstDash val="solid"/>
                      <a:bevel/>
                      <a:headEnd type="none" w="med" len="med"/>
                      <a:tailEnd type="none" w="med" len="med"/>
                    </a:lnT>
                    <a:lnB w="9525" cap="flat" cmpd="sng">
                      <a:solidFill>
                        <a:srgbClr val="BFBFBF"/>
                      </a:solidFill>
                      <a:prstDash val="solid"/>
                      <a:bevel/>
                      <a:headEnd type="none" w="med" len="med"/>
                      <a:tailEnd type="none" w="med" len="med"/>
                    </a:lnB>
                    <a:lnTlToBr>
                      <a:noFill/>
                    </a:lnTlToBr>
                    <a:lnBlToTr>
                      <a:noFill/>
                    </a:lnBlToTr>
                    <a:solidFill>
                      <a:srgbClr val="F2F2F2">
                        <a:alpha val="100000"/>
                      </a:srgbClr>
                    </a:solidFill>
                  </a:tcPr>
                </a:tc>
                <a:tc vMerge="1">
                  <a:tcPr>
                    <a:lnL w="12700" cap="flat" cmpd="sng">
                      <a:solidFill>
                        <a:srgbClr val="A5A5A5"/>
                      </a:solidFill>
                      <a:prstDash val="solid"/>
                      <a:bevel/>
                      <a:headEnd type="none" w="med" len="med"/>
                      <a:tailEnd type="none" w="med" len="med"/>
                    </a:lnL>
                    <a:lnR w="12700" cap="flat" cmpd="sng">
                      <a:solidFill>
                        <a:srgbClr val="7F7F7F"/>
                      </a:solidFill>
                      <a:prstDash val="solid"/>
                      <a:bevel/>
                      <a:headEnd type="none" w="med" len="med"/>
                      <a:tailEnd type="none" w="med" len="med"/>
                    </a:lnR>
                    <a:lnB w="9525" cap="flat" cmpd="sng">
                      <a:solidFill>
                        <a:srgbClr val="BFBFBF"/>
                      </a:solidFill>
                      <a:prstDash val="solid"/>
                      <a:bevel/>
                      <a:headEnd type="none" w="med" len="med"/>
                      <a:tailEnd type="none" w="med" len="med"/>
                    </a:lnB>
                  </a:tcPr>
                </a:tc>
              </a:tr>
              <a:tr h="654685">
                <a:tc>
                  <a:txBody>
                    <a:bodyPr/>
                    <a:p>
                      <a:pPr marL="0" lvl="0" indent="0" algn="ctr" eaLnBrk="1" fontAlgn="base" latinLnBrk="1" hangingPunct="1">
                        <a:spcBef>
                          <a:spcPct val="20000"/>
                        </a:spcBef>
                        <a:spcAft>
                          <a:spcPct val="0"/>
                        </a:spcAft>
                        <a:buFont typeface="Gulim" pitchFamily="34" charset="-127"/>
                        <a:buNone/>
                      </a:pPr>
                      <a:endParaRPr sz="1000" b="1" i="1" baseline="0">
                        <a:solidFill>
                          <a:schemeClr val="tx1"/>
                        </a:solidFill>
                        <a:latin typeface="楷体" panose="02010609060101010101" pitchFamily="49" charset="-122"/>
                        <a:ea typeface="楷体" panose="02010609060101010101" pitchFamily="49" charset="-122"/>
                        <a:sym typeface="楷体" panose="02010609060101010101" pitchFamily="49" charset="-122"/>
                      </a:endParaRPr>
                    </a:p>
                  </a:txBody>
                  <a:tcPr marL="36000" marR="36000" marT="35994" marB="35994" anchor="ctr">
                    <a:lnL w="12700" cap="flat" cmpd="sng">
                      <a:solidFill>
                        <a:srgbClr val="D8D8D8"/>
                      </a:solidFill>
                      <a:prstDash val="solid"/>
                      <a:bevel/>
                      <a:headEnd type="none" w="med" len="med"/>
                      <a:tailEnd type="none" w="med" len="med"/>
                    </a:lnL>
                    <a:lnR w="12700" cap="flat" cmpd="sng">
                      <a:solidFill>
                        <a:srgbClr val="D8D8D8"/>
                      </a:solidFill>
                      <a:prstDash val="solid"/>
                      <a:bevel/>
                      <a:headEnd type="none" w="med" len="med"/>
                      <a:tailEnd type="none" w="med" len="med"/>
                    </a:lnR>
                    <a:lnT w="9525" cap="flat" cmpd="sng">
                      <a:solidFill>
                        <a:srgbClr val="BFBFBF"/>
                      </a:solidFill>
                      <a:prstDash val="solid"/>
                      <a:bevel/>
                      <a:headEnd type="none" w="med" len="med"/>
                      <a:tailEnd type="none" w="med" len="med"/>
                    </a:lnT>
                    <a:lnB w="12700" cap="flat" cmpd="sng">
                      <a:solidFill>
                        <a:srgbClr val="7F7F7F"/>
                      </a:solidFill>
                      <a:prstDash val="solid"/>
                      <a:bevel/>
                      <a:headEnd type="none" w="med" len="med"/>
                      <a:tailEnd type="none" w="med" len="med"/>
                    </a:lnB>
                    <a:lnTlToBr>
                      <a:noFill/>
                    </a:lnTlToBr>
                    <a:lnBlToTr>
                      <a:noFill/>
                    </a:lnBlToTr>
                    <a:solidFill>
                      <a:schemeClr val="bg1">
                        <a:alpha val="100000"/>
                      </a:schemeClr>
                    </a:solidFill>
                  </a:tcPr>
                </a:tc>
                <a:tc>
                  <a:txBody>
                    <a:bodyPr/>
                    <a:p>
                      <a:pPr marL="0" lvl="0" indent="0" algn="ctr" eaLnBrk="1" fontAlgn="base" latinLnBrk="1" hangingPunct="1">
                        <a:spcBef>
                          <a:spcPct val="20000"/>
                        </a:spcBef>
                        <a:spcAft>
                          <a:spcPct val="0"/>
                        </a:spcAft>
                        <a:buFont typeface="Gulim" pitchFamily="34" charset="-127"/>
                        <a:buNone/>
                      </a:pPr>
                      <a:endParaRPr sz="1000" b="1" i="1" baseline="0">
                        <a:solidFill>
                          <a:schemeClr val="tx1"/>
                        </a:solidFill>
                        <a:latin typeface="楷体" panose="02010609060101010101" pitchFamily="49" charset="-122"/>
                        <a:ea typeface="楷体" panose="02010609060101010101" pitchFamily="49" charset="-122"/>
                        <a:sym typeface="楷体" panose="02010609060101010101" pitchFamily="49" charset="-122"/>
                      </a:endParaRPr>
                    </a:p>
                  </a:txBody>
                  <a:tcPr marL="36000" marR="36000" marT="35994" marB="35994" anchor="ctr">
                    <a:lnL w="12700" cap="flat" cmpd="sng">
                      <a:solidFill>
                        <a:srgbClr val="D8D8D8"/>
                      </a:solidFill>
                      <a:prstDash val="solid"/>
                      <a:bevel/>
                      <a:headEnd type="none" w="med" len="med"/>
                      <a:tailEnd type="none" w="med" len="med"/>
                    </a:lnL>
                    <a:lnR w="12700" cap="flat" cmpd="sng">
                      <a:solidFill>
                        <a:srgbClr val="D8D8D8"/>
                      </a:solidFill>
                      <a:prstDash val="solid"/>
                      <a:bevel/>
                      <a:headEnd type="none" w="med" len="med"/>
                      <a:tailEnd type="none" w="med" len="med"/>
                    </a:lnR>
                    <a:lnT w="9525" cap="flat" cmpd="sng">
                      <a:solidFill>
                        <a:srgbClr val="BFBFBF"/>
                      </a:solidFill>
                      <a:prstDash val="solid"/>
                      <a:bevel/>
                      <a:headEnd type="none" w="med" len="med"/>
                      <a:tailEnd type="none" w="med" len="med"/>
                    </a:lnT>
                    <a:lnB w="12700" cap="flat" cmpd="sng">
                      <a:solidFill>
                        <a:srgbClr val="7F7F7F"/>
                      </a:solidFill>
                      <a:prstDash val="solid"/>
                      <a:bevel/>
                      <a:headEnd type="none" w="med" len="med"/>
                      <a:tailEnd type="none" w="med" len="med"/>
                    </a:lnB>
                    <a:lnTlToBr>
                      <a:noFill/>
                    </a:lnTlToBr>
                    <a:lnBlToTr>
                      <a:noFill/>
                    </a:lnBlToTr>
                    <a:solidFill>
                      <a:schemeClr val="bg1">
                        <a:alpha val="100000"/>
                      </a:schemeClr>
                    </a:solidFill>
                  </a:tcPr>
                </a:tc>
                <a:tc>
                  <a:txBody>
                    <a:bodyPr/>
                    <a:p>
                      <a:pPr marL="0" lvl="0" indent="0" algn="ctr" eaLnBrk="1" fontAlgn="base" latinLnBrk="1" hangingPunct="1">
                        <a:spcBef>
                          <a:spcPct val="20000"/>
                        </a:spcBef>
                        <a:spcAft>
                          <a:spcPct val="0"/>
                        </a:spcAft>
                        <a:buFont typeface="Gulim" pitchFamily="34" charset="-127"/>
                        <a:buNone/>
                      </a:pPr>
                      <a:endParaRPr sz="1000" b="1" i="1" baseline="0">
                        <a:solidFill>
                          <a:schemeClr val="tx1"/>
                        </a:solidFill>
                        <a:latin typeface="楷体" panose="02010609060101010101" pitchFamily="49" charset="-122"/>
                        <a:ea typeface="楷体" panose="02010609060101010101" pitchFamily="49" charset="-122"/>
                        <a:sym typeface="楷体" panose="02010609060101010101" pitchFamily="49" charset="-122"/>
                      </a:endParaRPr>
                    </a:p>
                  </a:txBody>
                  <a:tcPr marL="36000" marR="36000" marT="35994" marB="35994" anchor="ctr">
                    <a:lnL w="12700" cap="flat" cmpd="sng">
                      <a:solidFill>
                        <a:srgbClr val="D8D8D8"/>
                      </a:solidFill>
                      <a:prstDash val="solid"/>
                      <a:bevel/>
                      <a:headEnd type="none" w="med" len="med"/>
                      <a:tailEnd type="none" w="med" len="med"/>
                    </a:lnL>
                    <a:lnR w="12700" cap="flat" cmpd="sng">
                      <a:solidFill>
                        <a:srgbClr val="D8D8D8"/>
                      </a:solidFill>
                      <a:prstDash val="solid"/>
                      <a:bevel/>
                      <a:headEnd type="none" w="med" len="med"/>
                      <a:tailEnd type="none" w="med" len="med"/>
                    </a:lnR>
                    <a:lnT w="9525" cap="flat" cmpd="sng">
                      <a:solidFill>
                        <a:srgbClr val="BFBFBF"/>
                      </a:solidFill>
                      <a:prstDash val="solid"/>
                      <a:bevel/>
                      <a:headEnd type="none" w="med" len="med"/>
                      <a:tailEnd type="none" w="med" len="med"/>
                    </a:lnT>
                    <a:lnB w="12700" cap="flat" cmpd="sng">
                      <a:solidFill>
                        <a:srgbClr val="7F7F7F"/>
                      </a:solidFill>
                      <a:prstDash val="solid"/>
                      <a:bevel/>
                      <a:headEnd type="none" w="med" len="med"/>
                      <a:tailEnd type="none" w="med" len="med"/>
                    </a:lnB>
                    <a:lnTlToBr>
                      <a:noFill/>
                    </a:lnTlToBr>
                    <a:lnBlToTr>
                      <a:noFill/>
                    </a:lnBlToTr>
                    <a:solidFill>
                      <a:schemeClr val="bg1">
                        <a:alpha val="100000"/>
                      </a:schemeClr>
                    </a:solidFill>
                  </a:tcPr>
                </a:tc>
                <a:tc>
                  <a:txBody>
                    <a:bodyPr/>
                    <a:p>
                      <a:pPr marL="0" lvl="0" indent="0" algn="ctr" eaLnBrk="1" fontAlgn="base" latinLnBrk="1" hangingPunct="1">
                        <a:spcBef>
                          <a:spcPct val="20000"/>
                        </a:spcBef>
                        <a:spcAft>
                          <a:spcPct val="0"/>
                        </a:spcAft>
                        <a:buFont typeface="Gulim" pitchFamily="34" charset="-127"/>
                        <a:buNone/>
                      </a:pPr>
                      <a:endParaRPr sz="1000" b="1" i="1" baseline="0">
                        <a:solidFill>
                          <a:schemeClr val="tx1"/>
                        </a:solidFill>
                        <a:latin typeface="楷体" panose="02010609060101010101" pitchFamily="49" charset="-122"/>
                        <a:ea typeface="楷体" panose="02010609060101010101" pitchFamily="49" charset="-122"/>
                        <a:sym typeface="楷体" panose="02010609060101010101" pitchFamily="49" charset="-122"/>
                      </a:endParaRPr>
                    </a:p>
                  </a:txBody>
                  <a:tcPr marL="36000" marR="36000" marT="35994" marB="35994" anchor="ctr">
                    <a:lnL w="12700" cap="flat" cmpd="sng">
                      <a:solidFill>
                        <a:srgbClr val="D8D8D8"/>
                      </a:solidFill>
                      <a:prstDash val="solid"/>
                      <a:bevel/>
                      <a:headEnd type="none" w="med" len="med"/>
                      <a:tailEnd type="none" w="med" len="med"/>
                    </a:lnL>
                    <a:lnR w="12700" cap="flat" cmpd="sng">
                      <a:solidFill>
                        <a:srgbClr val="A5A5A5"/>
                      </a:solidFill>
                      <a:prstDash val="solid"/>
                      <a:bevel/>
                      <a:headEnd type="none" w="med" len="med"/>
                      <a:tailEnd type="none" w="med" len="med"/>
                    </a:lnR>
                    <a:lnT w="9525" cap="flat" cmpd="sng">
                      <a:solidFill>
                        <a:srgbClr val="BFBFBF"/>
                      </a:solidFill>
                      <a:prstDash val="solid"/>
                      <a:bevel/>
                      <a:headEnd type="none" w="med" len="med"/>
                      <a:tailEnd type="none" w="med" len="med"/>
                    </a:lnT>
                    <a:lnB w="12700" cap="flat" cmpd="sng">
                      <a:solidFill>
                        <a:srgbClr val="7F7F7F"/>
                      </a:solidFill>
                      <a:prstDash val="solid"/>
                      <a:bevel/>
                      <a:headEnd type="none" w="med" len="med"/>
                      <a:tailEnd type="none" w="med" len="med"/>
                    </a:lnB>
                    <a:lnTlToBr>
                      <a:noFill/>
                    </a:lnTlToBr>
                    <a:lnBlToTr>
                      <a:noFill/>
                    </a:lnBlToTr>
                    <a:solidFill>
                      <a:schemeClr val="bg1">
                        <a:alpha val="100000"/>
                      </a:schemeClr>
                    </a:solidFill>
                  </a:tcPr>
                </a:tc>
                <a:tc>
                  <a:txBody>
                    <a:bodyPr/>
                    <a:p>
                      <a:pPr marL="0" lvl="0" indent="0" algn="ctr" eaLnBrk="1" fontAlgn="base" latinLnBrk="1" hangingPunct="1">
                        <a:spcBef>
                          <a:spcPct val="20000"/>
                        </a:spcBef>
                        <a:spcAft>
                          <a:spcPct val="0"/>
                        </a:spcAft>
                        <a:buFont typeface="Gulim" pitchFamily="34" charset="-127"/>
                        <a:buNone/>
                      </a:pPr>
                      <a:endParaRPr sz="1000" b="1" i="1" baseline="0">
                        <a:solidFill>
                          <a:schemeClr val="tx1"/>
                        </a:solidFill>
                        <a:latin typeface="楷体" panose="02010609060101010101" pitchFamily="49" charset="-122"/>
                        <a:ea typeface="楷体" panose="02010609060101010101" pitchFamily="49" charset="-122"/>
                        <a:sym typeface="楷体" panose="02010609060101010101" pitchFamily="49" charset="-122"/>
                      </a:endParaRPr>
                    </a:p>
                  </a:txBody>
                  <a:tcPr marL="36000" marR="36000" marT="35994" marB="35994" anchor="ctr">
                    <a:lnL w="12700" cap="flat" cmpd="sng">
                      <a:solidFill>
                        <a:srgbClr val="A5A5A5"/>
                      </a:solidFill>
                      <a:prstDash val="solid"/>
                      <a:bevel/>
                      <a:headEnd type="none" w="med" len="med"/>
                      <a:tailEnd type="none" w="med" len="med"/>
                    </a:lnL>
                    <a:lnR w="12700" cap="flat" cmpd="sng">
                      <a:solidFill>
                        <a:srgbClr val="D8D8D8"/>
                      </a:solidFill>
                      <a:prstDash val="solid"/>
                      <a:bevel/>
                      <a:headEnd type="none" w="med" len="med"/>
                      <a:tailEnd type="none" w="med" len="med"/>
                    </a:lnR>
                    <a:lnT w="9525" cap="flat" cmpd="sng">
                      <a:solidFill>
                        <a:srgbClr val="BFBFBF"/>
                      </a:solidFill>
                      <a:prstDash val="solid"/>
                      <a:bevel/>
                      <a:headEnd type="none" w="med" len="med"/>
                      <a:tailEnd type="none" w="med" len="med"/>
                    </a:lnT>
                    <a:lnB w="12700" cap="flat" cmpd="sng">
                      <a:solidFill>
                        <a:srgbClr val="7F7F7F"/>
                      </a:solidFill>
                      <a:prstDash val="solid"/>
                      <a:bevel/>
                      <a:headEnd type="none" w="med" len="med"/>
                      <a:tailEnd type="none" w="med" len="med"/>
                    </a:lnB>
                    <a:lnTlToBr>
                      <a:noFill/>
                    </a:lnTlToBr>
                    <a:lnBlToTr>
                      <a:noFill/>
                    </a:lnBlToTr>
                    <a:solidFill>
                      <a:schemeClr val="bg1">
                        <a:alpha val="100000"/>
                      </a:schemeClr>
                    </a:solidFill>
                  </a:tcPr>
                </a:tc>
                <a:tc>
                  <a:txBody>
                    <a:bodyPr/>
                    <a:p>
                      <a:pPr marL="0" lvl="0" indent="0" algn="ctr" eaLnBrk="1" fontAlgn="base" latinLnBrk="1" hangingPunct="1">
                        <a:spcBef>
                          <a:spcPct val="20000"/>
                        </a:spcBef>
                        <a:spcAft>
                          <a:spcPct val="0"/>
                        </a:spcAft>
                        <a:buFont typeface="Gulim" pitchFamily="34" charset="-127"/>
                        <a:buNone/>
                      </a:pPr>
                      <a:endParaRPr sz="1000" b="1" i="1" baseline="0">
                        <a:solidFill>
                          <a:schemeClr val="tx1"/>
                        </a:solidFill>
                        <a:latin typeface="楷体" panose="02010609060101010101" pitchFamily="49" charset="-122"/>
                        <a:ea typeface="楷体" panose="02010609060101010101" pitchFamily="49" charset="-122"/>
                        <a:sym typeface="楷体" panose="02010609060101010101" pitchFamily="49" charset="-122"/>
                      </a:endParaRPr>
                    </a:p>
                  </a:txBody>
                  <a:tcPr marL="36000" marR="36000" marT="35994" marB="35994" anchor="ctr">
                    <a:lnL w="12700" cap="flat" cmpd="sng">
                      <a:solidFill>
                        <a:srgbClr val="D8D8D8"/>
                      </a:solidFill>
                      <a:prstDash val="solid"/>
                      <a:bevel/>
                      <a:headEnd type="none" w="med" len="med"/>
                      <a:tailEnd type="none" w="med" len="med"/>
                    </a:lnL>
                    <a:lnR w="12700" cap="flat" cmpd="sng">
                      <a:solidFill>
                        <a:srgbClr val="D8D8D8"/>
                      </a:solidFill>
                      <a:prstDash val="solid"/>
                      <a:bevel/>
                      <a:headEnd type="none" w="med" len="med"/>
                      <a:tailEnd type="none" w="med" len="med"/>
                    </a:lnR>
                    <a:lnT w="9525" cap="flat" cmpd="sng">
                      <a:solidFill>
                        <a:srgbClr val="BFBFBF"/>
                      </a:solidFill>
                      <a:prstDash val="solid"/>
                      <a:bevel/>
                      <a:headEnd type="none" w="med" len="med"/>
                      <a:tailEnd type="none" w="med" len="med"/>
                    </a:lnT>
                    <a:lnB w="12700" cap="flat" cmpd="sng">
                      <a:solidFill>
                        <a:srgbClr val="7F7F7F"/>
                      </a:solidFill>
                      <a:prstDash val="solid"/>
                      <a:bevel/>
                      <a:headEnd type="none" w="med" len="med"/>
                      <a:tailEnd type="none" w="med" len="med"/>
                    </a:lnB>
                    <a:lnTlToBr>
                      <a:noFill/>
                    </a:lnTlToBr>
                    <a:lnBlToTr>
                      <a:noFill/>
                    </a:lnBlToTr>
                    <a:solidFill>
                      <a:schemeClr val="bg1">
                        <a:alpha val="100000"/>
                      </a:schemeClr>
                    </a:solidFill>
                  </a:tcPr>
                </a:tc>
                <a:tc>
                  <a:txBody>
                    <a:bodyPr/>
                    <a:p>
                      <a:pPr marL="0" lvl="0" indent="0" algn="ctr" eaLnBrk="1" fontAlgn="base" latinLnBrk="1" hangingPunct="1">
                        <a:spcBef>
                          <a:spcPct val="20000"/>
                        </a:spcBef>
                        <a:spcAft>
                          <a:spcPct val="0"/>
                        </a:spcAft>
                        <a:buFont typeface="Gulim" pitchFamily="34" charset="-127"/>
                        <a:buNone/>
                      </a:pPr>
                      <a:endParaRPr sz="1000" b="1" i="1" baseline="0">
                        <a:solidFill>
                          <a:schemeClr val="tx1"/>
                        </a:solidFill>
                        <a:latin typeface="楷体" panose="02010609060101010101" pitchFamily="49" charset="-122"/>
                        <a:ea typeface="楷体" panose="02010609060101010101" pitchFamily="49" charset="-122"/>
                        <a:sym typeface="楷体" panose="02010609060101010101" pitchFamily="49" charset="-122"/>
                      </a:endParaRPr>
                    </a:p>
                  </a:txBody>
                  <a:tcPr marL="36000" marR="36000" marT="35994" marB="35994" anchor="ctr">
                    <a:lnL w="12700" cap="flat" cmpd="sng">
                      <a:solidFill>
                        <a:srgbClr val="D8D8D8"/>
                      </a:solidFill>
                      <a:prstDash val="solid"/>
                      <a:bevel/>
                      <a:headEnd type="none" w="med" len="med"/>
                      <a:tailEnd type="none" w="med" len="med"/>
                    </a:lnL>
                    <a:lnR w="12700" cap="flat" cmpd="sng">
                      <a:solidFill>
                        <a:srgbClr val="D8D8D8"/>
                      </a:solidFill>
                      <a:prstDash val="solid"/>
                      <a:bevel/>
                      <a:headEnd type="none" w="med" len="med"/>
                      <a:tailEnd type="none" w="med" len="med"/>
                    </a:lnR>
                    <a:lnT w="9525" cap="flat" cmpd="sng">
                      <a:solidFill>
                        <a:srgbClr val="BFBFBF"/>
                      </a:solidFill>
                      <a:prstDash val="solid"/>
                      <a:bevel/>
                      <a:headEnd type="none" w="med" len="med"/>
                      <a:tailEnd type="none" w="med" len="med"/>
                    </a:lnT>
                    <a:lnB w="12700" cap="flat" cmpd="sng">
                      <a:solidFill>
                        <a:srgbClr val="7F7F7F"/>
                      </a:solidFill>
                      <a:prstDash val="solid"/>
                      <a:bevel/>
                      <a:headEnd type="none" w="med" len="med"/>
                      <a:tailEnd type="none" w="med" len="med"/>
                    </a:lnB>
                    <a:lnTlToBr>
                      <a:noFill/>
                    </a:lnTlToBr>
                    <a:lnBlToTr>
                      <a:noFill/>
                    </a:lnBlToTr>
                    <a:solidFill>
                      <a:schemeClr val="bg1">
                        <a:alpha val="100000"/>
                      </a:schemeClr>
                    </a:solidFill>
                  </a:tcPr>
                </a:tc>
                <a:tc>
                  <a:txBody>
                    <a:bodyPr/>
                    <a:p>
                      <a:pPr marL="0" lvl="0" indent="0" algn="ctr" eaLnBrk="1" fontAlgn="base" latinLnBrk="1" hangingPunct="1">
                        <a:spcBef>
                          <a:spcPct val="20000"/>
                        </a:spcBef>
                        <a:spcAft>
                          <a:spcPct val="0"/>
                        </a:spcAft>
                        <a:buFont typeface="Gulim" pitchFamily="34" charset="-127"/>
                        <a:buNone/>
                      </a:pPr>
                      <a:endParaRPr sz="1000" b="1" i="1" baseline="0">
                        <a:solidFill>
                          <a:schemeClr val="tx1"/>
                        </a:solidFill>
                        <a:latin typeface="楷体" panose="02010609060101010101" pitchFamily="49" charset="-122"/>
                        <a:ea typeface="楷体" panose="02010609060101010101" pitchFamily="49" charset="-122"/>
                        <a:sym typeface="楷体" panose="02010609060101010101" pitchFamily="49" charset="-122"/>
                      </a:endParaRPr>
                    </a:p>
                  </a:txBody>
                  <a:tcPr marL="36000" marR="36000" marT="35994" marB="35994" anchor="ctr">
                    <a:lnL w="12700" cap="flat" cmpd="sng">
                      <a:solidFill>
                        <a:srgbClr val="D8D8D8"/>
                      </a:solidFill>
                      <a:prstDash val="solid"/>
                      <a:bevel/>
                      <a:headEnd type="none" w="med" len="med"/>
                      <a:tailEnd type="none" w="med" len="med"/>
                    </a:lnL>
                    <a:lnR w="12700" cap="flat" cmpd="sng">
                      <a:solidFill>
                        <a:srgbClr val="D8D8D8"/>
                      </a:solidFill>
                      <a:prstDash val="solid"/>
                      <a:bevel/>
                      <a:headEnd type="none" w="med" len="med"/>
                      <a:tailEnd type="none" w="med" len="med"/>
                    </a:lnR>
                    <a:lnT w="9525" cap="flat" cmpd="sng">
                      <a:solidFill>
                        <a:srgbClr val="BFBFBF"/>
                      </a:solidFill>
                      <a:prstDash val="solid"/>
                      <a:bevel/>
                      <a:headEnd type="none" w="med" len="med"/>
                      <a:tailEnd type="none" w="med" len="med"/>
                    </a:lnT>
                    <a:lnB w="12700" cap="flat" cmpd="sng">
                      <a:solidFill>
                        <a:srgbClr val="7F7F7F"/>
                      </a:solidFill>
                      <a:prstDash val="solid"/>
                      <a:bevel/>
                      <a:headEnd type="none" w="med" len="med"/>
                      <a:tailEnd type="none" w="med" len="med"/>
                    </a:lnB>
                    <a:lnTlToBr>
                      <a:noFill/>
                    </a:lnTlToBr>
                    <a:lnBlToTr>
                      <a:noFill/>
                    </a:lnBlToTr>
                    <a:solidFill>
                      <a:schemeClr val="bg1">
                        <a:alpha val="100000"/>
                      </a:schemeClr>
                    </a:solidFill>
                  </a:tcPr>
                </a:tc>
                <a:tc>
                  <a:txBody>
                    <a:bodyPr/>
                    <a:p>
                      <a:pPr marL="0" lvl="0" indent="0" algn="ctr" eaLnBrk="1" fontAlgn="base" latinLnBrk="1" hangingPunct="1">
                        <a:spcBef>
                          <a:spcPct val="20000"/>
                        </a:spcBef>
                        <a:spcAft>
                          <a:spcPct val="0"/>
                        </a:spcAft>
                        <a:buFont typeface="Gulim" pitchFamily="34" charset="-127"/>
                        <a:buNone/>
                      </a:pPr>
                      <a:endParaRPr sz="1000" b="1" i="1" baseline="0">
                        <a:solidFill>
                          <a:schemeClr val="tx1"/>
                        </a:solidFill>
                        <a:latin typeface="楷体" panose="02010609060101010101" pitchFamily="49" charset="-122"/>
                        <a:ea typeface="楷体" panose="02010609060101010101" pitchFamily="49" charset="-122"/>
                        <a:sym typeface="楷体" panose="02010609060101010101" pitchFamily="49" charset="-122"/>
                      </a:endParaRPr>
                    </a:p>
                  </a:txBody>
                  <a:tcPr marL="36000" marR="36000" marT="35994" marB="35994" anchor="ctr">
                    <a:lnL w="12700" cap="flat" cmpd="sng">
                      <a:solidFill>
                        <a:srgbClr val="D8D8D8"/>
                      </a:solidFill>
                      <a:prstDash val="solid"/>
                      <a:bevel/>
                      <a:headEnd type="none" w="med" len="med"/>
                      <a:tailEnd type="none" w="med" len="med"/>
                    </a:lnL>
                    <a:lnR w="12700" cap="flat" cmpd="sng">
                      <a:solidFill>
                        <a:srgbClr val="D8D8D8"/>
                      </a:solidFill>
                      <a:prstDash val="solid"/>
                      <a:bevel/>
                      <a:headEnd type="none" w="med" len="med"/>
                      <a:tailEnd type="none" w="med" len="med"/>
                    </a:lnR>
                    <a:lnT w="9525" cap="flat" cmpd="sng">
                      <a:solidFill>
                        <a:srgbClr val="BFBFBF"/>
                      </a:solidFill>
                      <a:prstDash val="solid"/>
                      <a:bevel/>
                      <a:headEnd type="none" w="med" len="med"/>
                      <a:tailEnd type="none" w="med" len="med"/>
                    </a:lnT>
                    <a:lnB w="12700" cap="flat" cmpd="sng">
                      <a:solidFill>
                        <a:srgbClr val="7F7F7F"/>
                      </a:solidFill>
                      <a:prstDash val="solid"/>
                      <a:bevel/>
                      <a:headEnd type="none" w="med" len="med"/>
                      <a:tailEnd type="none" w="med" len="med"/>
                    </a:lnB>
                    <a:lnTlToBr>
                      <a:noFill/>
                    </a:lnTlToBr>
                    <a:lnBlToTr>
                      <a:noFill/>
                    </a:lnBlToTr>
                    <a:solidFill>
                      <a:schemeClr val="bg1">
                        <a:alpha val="100000"/>
                      </a:schemeClr>
                    </a:solidFill>
                  </a:tcPr>
                </a:tc>
                <a:tc>
                  <a:txBody>
                    <a:bodyPr/>
                    <a:p>
                      <a:pPr marL="0" lvl="0" indent="0" algn="ctr" eaLnBrk="1" fontAlgn="base" latinLnBrk="1" hangingPunct="1">
                        <a:spcBef>
                          <a:spcPct val="20000"/>
                        </a:spcBef>
                        <a:spcAft>
                          <a:spcPct val="0"/>
                        </a:spcAft>
                        <a:buFont typeface="Gulim" pitchFamily="34" charset="-127"/>
                        <a:buNone/>
                      </a:pPr>
                      <a:endParaRPr sz="1000" b="1" i="1" baseline="0">
                        <a:solidFill>
                          <a:schemeClr val="tx1"/>
                        </a:solidFill>
                        <a:latin typeface="楷体" panose="02010609060101010101" pitchFamily="49" charset="-122"/>
                        <a:ea typeface="楷体" panose="02010609060101010101" pitchFamily="49" charset="-122"/>
                        <a:sym typeface="楷体" panose="02010609060101010101" pitchFamily="49" charset="-122"/>
                      </a:endParaRPr>
                    </a:p>
                  </a:txBody>
                  <a:tcPr marL="36000" marR="36000" marT="35994" marB="35994" anchor="ctr">
                    <a:lnL w="12700" cap="flat" cmpd="sng">
                      <a:solidFill>
                        <a:srgbClr val="D8D8D8"/>
                      </a:solidFill>
                      <a:prstDash val="solid"/>
                      <a:bevel/>
                      <a:headEnd type="none" w="med" len="med"/>
                      <a:tailEnd type="none" w="med" len="med"/>
                    </a:lnL>
                    <a:lnR w="12700" cap="flat" cmpd="sng">
                      <a:solidFill>
                        <a:srgbClr val="D8D8D8"/>
                      </a:solidFill>
                      <a:prstDash val="solid"/>
                      <a:bevel/>
                      <a:headEnd type="none" w="med" len="med"/>
                      <a:tailEnd type="none" w="med" len="med"/>
                    </a:lnR>
                    <a:lnT w="9525" cap="flat" cmpd="sng">
                      <a:solidFill>
                        <a:srgbClr val="BFBFBF"/>
                      </a:solidFill>
                      <a:prstDash val="solid"/>
                      <a:bevel/>
                      <a:headEnd type="none" w="med" len="med"/>
                      <a:tailEnd type="none" w="med" len="med"/>
                    </a:lnT>
                    <a:lnB w="12700" cap="flat" cmpd="sng">
                      <a:solidFill>
                        <a:srgbClr val="7F7F7F"/>
                      </a:solidFill>
                      <a:prstDash val="solid"/>
                      <a:bevel/>
                      <a:headEnd type="none" w="med" len="med"/>
                      <a:tailEnd type="none" w="med" len="med"/>
                    </a:lnB>
                    <a:lnTlToBr>
                      <a:noFill/>
                    </a:lnTlToBr>
                    <a:lnBlToTr>
                      <a:noFill/>
                    </a:lnBlToTr>
                    <a:solidFill>
                      <a:schemeClr val="bg1">
                        <a:alpha val="100000"/>
                      </a:schemeClr>
                    </a:solidFill>
                  </a:tcPr>
                </a:tc>
                <a:tc>
                  <a:txBody>
                    <a:bodyPr/>
                    <a:p>
                      <a:pPr marL="0" lvl="0" indent="0" algn="ctr" eaLnBrk="1" fontAlgn="base" latinLnBrk="1" hangingPunct="1">
                        <a:spcBef>
                          <a:spcPct val="20000"/>
                        </a:spcBef>
                        <a:spcAft>
                          <a:spcPct val="0"/>
                        </a:spcAft>
                        <a:buFont typeface="Gulim" pitchFamily="34" charset="-127"/>
                        <a:buNone/>
                      </a:pPr>
                      <a:endParaRPr sz="1000" b="1" i="1" baseline="0">
                        <a:solidFill>
                          <a:schemeClr val="tx1"/>
                        </a:solidFill>
                        <a:latin typeface="楷体" panose="02010609060101010101" pitchFamily="49" charset="-122"/>
                        <a:ea typeface="楷体" panose="02010609060101010101" pitchFamily="49" charset="-122"/>
                        <a:sym typeface="楷体" panose="02010609060101010101" pitchFamily="49" charset="-122"/>
                      </a:endParaRPr>
                    </a:p>
                  </a:txBody>
                  <a:tcPr marL="36000" marR="36000" marT="35994" marB="35994" anchor="ctr">
                    <a:lnL w="12700" cap="flat" cmpd="sng">
                      <a:solidFill>
                        <a:srgbClr val="D8D8D8"/>
                      </a:solidFill>
                      <a:prstDash val="solid"/>
                      <a:bevel/>
                      <a:headEnd type="none" w="med" len="med"/>
                      <a:tailEnd type="none" w="med" len="med"/>
                    </a:lnL>
                    <a:lnR w="12700" cap="flat" cmpd="sng">
                      <a:solidFill>
                        <a:srgbClr val="D8D8D8"/>
                      </a:solidFill>
                      <a:prstDash val="solid"/>
                      <a:bevel/>
                      <a:headEnd type="none" w="med" len="med"/>
                      <a:tailEnd type="none" w="med" len="med"/>
                    </a:lnR>
                    <a:lnT w="9525" cap="flat" cmpd="sng">
                      <a:solidFill>
                        <a:srgbClr val="BFBFBF"/>
                      </a:solidFill>
                      <a:prstDash val="solid"/>
                      <a:bevel/>
                      <a:headEnd type="none" w="med" len="med"/>
                      <a:tailEnd type="none" w="med" len="med"/>
                    </a:lnT>
                    <a:lnB w="12700" cap="flat" cmpd="sng">
                      <a:solidFill>
                        <a:srgbClr val="7F7F7F"/>
                      </a:solidFill>
                      <a:prstDash val="solid"/>
                      <a:bevel/>
                      <a:headEnd type="none" w="med" len="med"/>
                      <a:tailEnd type="none" w="med" len="med"/>
                    </a:lnB>
                    <a:lnTlToBr>
                      <a:noFill/>
                    </a:lnTlToBr>
                    <a:lnBlToTr>
                      <a:noFill/>
                    </a:lnBlToTr>
                    <a:solidFill>
                      <a:schemeClr val="bg1">
                        <a:alpha val="100000"/>
                      </a:schemeClr>
                    </a:solidFill>
                  </a:tcPr>
                </a:tc>
                <a:tc>
                  <a:txBody>
                    <a:bodyPr/>
                    <a:p>
                      <a:pPr marL="0" lvl="0" indent="0" algn="ctr" eaLnBrk="1" fontAlgn="base" latinLnBrk="1" hangingPunct="1">
                        <a:spcBef>
                          <a:spcPct val="20000"/>
                        </a:spcBef>
                        <a:spcAft>
                          <a:spcPct val="0"/>
                        </a:spcAft>
                        <a:buFont typeface="Gulim" pitchFamily="34" charset="-127"/>
                        <a:buNone/>
                      </a:pPr>
                      <a:endParaRPr sz="1000" b="1" i="1" baseline="0">
                        <a:solidFill>
                          <a:schemeClr val="tx1"/>
                        </a:solidFill>
                        <a:latin typeface="楷体" panose="02010609060101010101" pitchFamily="49" charset="-122"/>
                        <a:ea typeface="楷体" panose="02010609060101010101" pitchFamily="49" charset="-122"/>
                        <a:sym typeface="楷体" panose="02010609060101010101" pitchFamily="49" charset="-122"/>
                      </a:endParaRPr>
                    </a:p>
                  </a:txBody>
                  <a:tcPr marL="36000" marR="36000" marT="35994" marB="35994" anchor="ctr">
                    <a:lnL w="12700" cap="flat" cmpd="sng">
                      <a:solidFill>
                        <a:srgbClr val="D8D8D8"/>
                      </a:solidFill>
                      <a:prstDash val="solid"/>
                      <a:bevel/>
                      <a:headEnd type="none" w="med" len="med"/>
                      <a:tailEnd type="none" w="med" len="med"/>
                    </a:lnL>
                    <a:lnR w="6350" cap="flat" cmpd="sng">
                      <a:solidFill>
                        <a:srgbClr val="BFBFBF"/>
                      </a:solidFill>
                      <a:prstDash val="solid"/>
                      <a:bevel/>
                      <a:headEnd type="none" w="med" len="med"/>
                      <a:tailEnd type="none" w="med" len="med"/>
                    </a:lnR>
                    <a:lnT w="9525" cap="flat" cmpd="sng">
                      <a:solidFill>
                        <a:srgbClr val="BFBFBF"/>
                      </a:solidFill>
                      <a:prstDash val="solid"/>
                      <a:bevel/>
                      <a:headEnd type="none" w="med" len="med"/>
                      <a:tailEnd type="none" w="med" len="med"/>
                    </a:lnT>
                    <a:lnB w="12700" cap="flat" cmpd="sng">
                      <a:solidFill>
                        <a:srgbClr val="7F7F7F"/>
                      </a:solidFill>
                      <a:prstDash val="solid"/>
                      <a:bevel/>
                      <a:headEnd type="none" w="med" len="med"/>
                      <a:tailEnd type="none" w="med" len="med"/>
                    </a:lnB>
                    <a:lnTlToBr>
                      <a:noFill/>
                    </a:lnTlToBr>
                    <a:lnBlToTr>
                      <a:noFill/>
                    </a:lnBlToTr>
                    <a:noFill/>
                  </a:tcPr>
                </a:tc>
                <a:tc>
                  <a:txBody>
                    <a:bodyPr/>
                    <a:p>
                      <a:pPr marL="0" lvl="0" indent="0" algn="ctr" eaLnBrk="1" fontAlgn="base" latinLnBrk="1" hangingPunct="1">
                        <a:spcBef>
                          <a:spcPct val="20000"/>
                        </a:spcBef>
                        <a:spcAft>
                          <a:spcPct val="0"/>
                        </a:spcAft>
                        <a:buFont typeface="Gulim" pitchFamily="34" charset="-127"/>
                        <a:buNone/>
                      </a:pPr>
                      <a:endParaRPr sz="1000" b="1" i="1" baseline="0">
                        <a:solidFill>
                          <a:schemeClr val="tx1"/>
                        </a:solidFill>
                        <a:latin typeface="楷体" panose="02010609060101010101" pitchFamily="49" charset="-122"/>
                        <a:ea typeface="楷体" panose="02010609060101010101" pitchFamily="49" charset="-122"/>
                        <a:sym typeface="楷体" panose="02010609060101010101" pitchFamily="49" charset="-122"/>
                      </a:endParaRPr>
                    </a:p>
                  </a:txBody>
                  <a:tcPr marL="36000" marR="36000" marT="35994" marB="35994" anchor="ctr">
                    <a:lnL w="6350" cap="flat" cmpd="sng">
                      <a:solidFill>
                        <a:srgbClr val="BFBFBF"/>
                      </a:solidFill>
                      <a:prstDash val="solid"/>
                      <a:bevel/>
                      <a:headEnd type="none" w="med" len="med"/>
                      <a:tailEnd type="none" w="med" len="med"/>
                    </a:lnL>
                    <a:lnR w="6350" cap="flat" cmpd="sng">
                      <a:solidFill>
                        <a:srgbClr val="BFBFBF"/>
                      </a:solidFill>
                      <a:prstDash val="solid"/>
                      <a:bevel/>
                      <a:headEnd type="none" w="med" len="med"/>
                      <a:tailEnd type="none" w="med" len="med"/>
                    </a:lnR>
                    <a:lnT w="9525" cap="flat" cmpd="sng">
                      <a:solidFill>
                        <a:srgbClr val="BFBFBF"/>
                      </a:solidFill>
                      <a:prstDash val="solid"/>
                      <a:bevel/>
                      <a:headEnd type="none" w="med" len="med"/>
                      <a:tailEnd type="none" w="med" len="med"/>
                    </a:lnT>
                    <a:lnB w="12700" cap="flat" cmpd="sng">
                      <a:solidFill>
                        <a:srgbClr val="7F7F7F"/>
                      </a:solidFill>
                      <a:prstDash val="solid"/>
                      <a:bevel/>
                      <a:headEnd type="none" w="med" len="med"/>
                      <a:tailEnd type="none" w="med" len="med"/>
                    </a:lnB>
                    <a:lnTlToBr>
                      <a:noFill/>
                    </a:lnTlToBr>
                    <a:lnBlToTr>
                      <a:noFill/>
                    </a:lnBlToTr>
                    <a:noFill/>
                  </a:tcPr>
                </a:tc>
                <a:tc>
                  <a:txBody>
                    <a:bodyPr/>
                    <a:p>
                      <a:pPr marL="0" lvl="0" indent="0" algn="ctr" eaLnBrk="1" fontAlgn="base" latinLnBrk="1" hangingPunct="1">
                        <a:spcBef>
                          <a:spcPct val="20000"/>
                        </a:spcBef>
                        <a:spcAft>
                          <a:spcPct val="0"/>
                        </a:spcAft>
                        <a:buFont typeface="Gulim" pitchFamily="34" charset="-127"/>
                        <a:buNone/>
                      </a:pPr>
                      <a:endParaRPr sz="1000" b="1" i="1" baseline="0">
                        <a:solidFill>
                          <a:schemeClr val="tx1"/>
                        </a:solidFill>
                        <a:latin typeface="楷体" panose="02010609060101010101" pitchFamily="49" charset="-122"/>
                        <a:ea typeface="楷体" panose="02010609060101010101" pitchFamily="49" charset="-122"/>
                        <a:sym typeface="楷体" panose="02010609060101010101" pitchFamily="49" charset="-122"/>
                      </a:endParaRPr>
                    </a:p>
                  </a:txBody>
                  <a:tcPr marL="36000" marR="36000" marT="35994" marB="35994" anchor="ctr">
                    <a:lnL w="6350" cap="flat" cmpd="sng">
                      <a:solidFill>
                        <a:srgbClr val="BFBFBF"/>
                      </a:solidFill>
                      <a:prstDash val="solid"/>
                      <a:bevel/>
                      <a:headEnd type="none" w="med" len="med"/>
                      <a:tailEnd type="none" w="med" len="med"/>
                    </a:lnL>
                    <a:lnR w="6350" cap="flat" cmpd="sng">
                      <a:solidFill>
                        <a:srgbClr val="BFBFBF"/>
                      </a:solidFill>
                      <a:prstDash val="solid"/>
                      <a:bevel/>
                      <a:headEnd type="none" w="med" len="med"/>
                      <a:tailEnd type="none" w="med" len="med"/>
                    </a:lnR>
                    <a:lnT w="9525" cap="flat" cmpd="sng">
                      <a:solidFill>
                        <a:srgbClr val="BFBFBF"/>
                      </a:solidFill>
                      <a:prstDash val="solid"/>
                      <a:bevel/>
                      <a:headEnd type="none" w="med" len="med"/>
                      <a:tailEnd type="none" w="med" len="med"/>
                    </a:lnT>
                    <a:lnB w="12700" cap="flat" cmpd="sng">
                      <a:solidFill>
                        <a:srgbClr val="7F7F7F"/>
                      </a:solidFill>
                      <a:prstDash val="solid"/>
                      <a:bevel/>
                      <a:headEnd type="none" w="med" len="med"/>
                      <a:tailEnd type="none" w="med" len="med"/>
                    </a:lnB>
                    <a:lnTlToBr>
                      <a:noFill/>
                    </a:lnTlToBr>
                    <a:lnBlToTr>
                      <a:noFill/>
                    </a:lnBlToTr>
                    <a:noFill/>
                  </a:tcPr>
                </a:tc>
                <a:tc>
                  <a:txBody>
                    <a:bodyPr/>
                    <a:p>
                      <a:pPr marL="0" lvl="0" indent="0" algn="ctr" eaLnBrk="1" fontAlgn="base" latinLnBrk="1" hangingPunct="1">
                        <a:spcBef>
                          <a:spcPct val="20000"/>
                        </a:spcBef>
                        <a:spcAft>
                          <a:spcPct val="0"/>
                        </a:spcAft>
                        <a:buFont typeface="Gulim" pitchFamily="34" charset="-127"/>
                        <a:buNone/>
                      </a:pPr>
                      <a:endParaRPr sz="1000" b="1" i="1" baseline="0">
                        <a:solidFill>
                          <a:schemeClr val="tx1"/>
                        </a:solidFill>
                        <a:latin typeface="楷体" panose="02010609060101010101" pitchFamily="49" charset="-122"/>
                        <a:ea typeface="楷体" panose="02010609060101010101" pitchFamily="49" charset="-122"/>
                        <a:sym typeface="楷体" panose="02010609060101010101" pitchFamily="49" charset="-122"/>
                      </a:endParaRPr>
                    </a:p>
                  </a:txBody>
                  <a:tcPr marL="36000" marR="36000" marT="35994" marB="35994" anchor="ctr">
                    <a:lnL w="6350" cap="flat" cmpd="sng">
                      <a:solidFill>
                        <a:srgbClr val="BFBFBF"/>
                      </a:solidFill>
                      <a:prstDash val="solid"/>
                      <a:bevel/>
                      <a:headEnd type="none" w="med" len="med"/>
                      <a:tailEnd type="none" w="med" len="med"/>
                    </a:lnL>
                    <a:lnR w="6350" cap="flat" cmpd="sng">
                      <a:solidFill>
                        <a:srgbClr val="BFBFBF"/>
                      </a:solidFill>
                      <a:prstDash val="solid"/>
                      <a:bevel/>
                      <a:headEnd type="none" w="med" len="med"/>
                      <a:tailEnd type="none" w="med" len="med"/>
                    </a:lnR>
                    <a:lnT w="9525" cap="flat" cmpd="sng">
                      <a:solidFill>
                        <a:srgbClr val="BFBFBF"/>
                      </a:solidFill>
                      <a:prstDash val="solid"/>
                      <a:bevel/>
                      <a:headEnd type="none" w="med" len="med"/>
                      <a:tailEnd type="none" w="med" len="med"/>
                    </a:lnT>
                    <a:lnB w="12700" cap="flat" cmpd="sng">
                      <a:solidFill>
                        <a:srgbClr val="7F7F7F"/>
                      </a:solidFill>
                      <a:prstDash val="solid"/>
                      <a:bevel/>
                      <a:headEnd type="none" w="med" len="med"/>
                      <a:tailEnd type="none" w="med" len="med"/>
                    </a:lnB>
                    <a:lnTlToBr>
                      <a:noFill/>
                    </a:lnTlToBr>
                    <a:lnBlToTr>
                      <a:noFill/>
                    </a:lnBlToTr>
                    <a:noFill/>
                  </a:tcPr>
                </a:tc>
                <a:tc>
                  <a:txBody>
                    <a:bodyPr/>
                    <a:p>
                      <a:pPr marL="0" lvl="0" indent="0" algn="ctr" eaLnBrk="1" fontAlgn="base" latinLnBrk="1" hangingPunct="1">
                        <a:spcBef>
                          <a:spcPct val="20000"/>
                        </a:spcBef>
                        <a:spcAft>
                          <a:spcPct val="0"/>
                        </a:spcAft>
                        <a:buFont typeface="Gulim" pitchFamily="34" charset="-127"/>
                        <a:buNone/>
                      </a:pPr>
                      <a:endParaRPr sz="1000" b="1" i="1" baseline="0">
                        <a:solidFill>
                          <a:schemeClr val="tx1"/>
                        </a:solidFill>
                        <a:latin typeface="楷体" panose="02010609060101010101" pitchFamily="49" charset="-122"/>
                        <a:ea typeface="楷体" panose="02010609060101010101" pitchFamily="49" charset="-122"/>
                        <a:sym typeface="楷体" panose="02010609060101010101" pitchFamily="49" charset="-122"/>
                      </a:endParaRPr>
                    </a:p>
                  </a:txBody>
                  <a:tcPr marL="36000" marR="36000" marT="35994" marB="35994" anchor="ctr">
                    <a:lnL w="6350" cap="flat" cmpd="sng">
                      <a:solidFill>
                        <a:srgbClr val="BFBFBF"/>
                      </a:solidFill>
                      <a:prstDash val="solid"/>
                      <a:bevel/>
                      <a:headEnd type="none" w="med" len="med"/>
                      <a:tailEnd type="none" w="med" len="med"/>
                    </a:lnL>
                    <a:lnR w="12700" cap="flat" cmpd="sng">
                      <a:solidFill>
                        <a:srgbClr val="A5A5A5"/>
                      </a:solidFill>
                      <a:prstDash val="solid"/>
                      <a:bevel/>
                      <a:headEnd type="none" w="med" len="med"/>
                      <a:tailEnd type="none" w="med" len="med"/>
                    </a:lnR>
                    <a:lnT w="9525" cap="flat" cmpd="sng">
                      <a:solidFill>
                        <a:srgbClr val="BFBFBF"/>
                      </a:solidFill>
                      <a:prstDash val="solid"/>
                      <a:bevel/>
                      <a:headEnd type="none" w="med" len="med"/>
                      <a:tailEnd type="none" w="med" len="med"/>
                    </a:lnT>
                    <a:lnB w="12700" cap="flat" cmpd="sng">
                      <a:solidFill>
                        <a:srgbClr val="7F7F7F"/>
                      </a:solidFill>
                      <a:prstDash val="solid"/>
                      <a:bevel/>
                      <a:headEnd type="none" w="med" len="med"/>
                      <a:tailEnd type="none" w="med" len="med"/>
                    </a:lnB>
                    <a:lnTlToBr>
                      <a:noFill/>
                    </a:lnTlToBr>
                    <a:lnBlToTr>
                      <a:noFill/>
                    </a:lnBlToTr>
                    <a:noFill/>
                  </a:tcPr>
                </a:tc>
                <a:tc>
                  <a:txBody>
                    <a:bodyPr/>
                    <a:p>
                      <a:pPr marL="0" lvl="0" indent="0" algn="l" eaLnBrk="1" fontAlgn="base" latinLnBrk="1" hangingPunct="1">
                        <a:spcBef>
                          <a:spcPct val="0"/>
                        </a:spcBef>
                        <a:spcAft>
                          <a:spcPct val="0"/>
                        </a:spcAft>
                        <a:buFont typeface="Arial" panose="020B0604020202020204" pitchFamily="34" charset="0"/>
                        <a:buNone/>
                      </a:pPr>
                      <a:r>
                        <a:rPr lang="zh-CN" altLang="en-US" sz="800" b="1" i="1" baseline="0" dirty="0">
                          <a:solidFill>
                            <a:srgbClr val="000000"/>
                          </a:solidFill>
                          <a:latin typeface="楷体" panose="02010609060101010101" pitchFamily="49" charset="-122"/>
                          <a:ea typeface="楷体" panose="02010609060101010101" pitchFamily="49" charset="-122"/>
                          <a:sym typeface="宋体" panose="02010600030101010101" pitchFamily="2" charset="-122"/>
                        </a:rPr>
                        <a:t>根据整车厂需求计划调整相应时间</a:t>
                      </a:r>
                      <a:endParaRPr lang="zh-CN" altLang="en-US" sz="800" b="1" i="1" baseline="0" dirty="0">
                        <a:solidFill>
                          <a:srgbClr val="000000"/>
                        </a:solidFill>
                        <a:latin typeface="楷体" panose="02010609060101010101" pitchFamily="49" charset="-122"/>
                        <a:ea typeface="Modern H Light" pitchFamily="2" charset="-127"/>
                        <a:sym typeface="Malgun Gothic" panose="020B0503020000020004" pitchFamily="34" charset="-127"/>
                      </a:endParaRPr>
                    </a:p>
                  </a:txBody>
                  <a:tcPr marL="36000" marR="36000" marT="35994" marB="35994" anchor="ctr">
                    <a:lnL w="12700" cap="flat" cmpd="sng">
                      <a:solidFill>
                        <a:srgbClr val="A5A5A5"/>
                      </a:solidFill>
                      <a:prstDash val="solid"/>
                      <a:bevel/>
                      <a:headEnd type="none" w="med" len="med"/>
                      <a:tailEnd type="none" w="med" len="med"/>
                    </a:lnL>
                    <a:lnR w="12700" cap="flat" cmpd="sng">
                      <a:solidFill>
                        <a:srgbClr val="7F7F7F"/>
                      </a:solidFill>
                      <a:prstDash val="solid"/>
                      <a:bevel/>
                      <a:headEnd type="none" w="med" len="med"/>
                      <a:tailEnd type="none" w="med" len="med"/>
                    </a:lnR>
                    <a:lnT w="9525" cap="flat" cmpd="sng">
                      <a:solidFill>
                        <a:srgbClr val="BFBFBF"/>
                      </a:solidFill>
                      <a:prstDash val="solid"/>
                      <a:bevel/>
                      <a:headEnd type="none" w="med" len="med"/>
                      <a:tailEnd type="none" w="med" len="med"/>
                    </a:lnT>
                    <a:lnB w="12700" cap="flat" cmpd="sng">
                      <a:solidFill>
                        <a:srgbClr val="7F7F7F"/>
                      </a:solidFill>
                      <a:prstDash val="solid"/>
                      <a:bevel/>
                      <a:headEnd type="none" w="med" len="med"/>
                      <a:tailEnd type="none" w="med" len="med"/>
                    </a:lnB>
                    <a:lnTlToBr>
                      <a:noFill/>
                    </a:lnTlToBr>
                    <a:lnBlToTr>
                      <a:noFill/>
                    </a:lnBlToTr>
                    <a:noFill/>
                  </a:tcPr>
                </a:tc>
              </a:tr>
            </a:tbl>
          </a:graphicData>
        </a:graphic>
      </p:graphicFrame>
      <p:grpSp>
        <p:nvGrpSpPr>
          <p:cNvPr id="11450" name="그룹 19"/>
          <p:cNvGrpSpPr/>
          <p:nvPr/>
        </p:nvGrpSpPr>
        <p:grpSpPr>
          <a:xfrm>
            <a:off x="2711450" y="5156835"/>
            <a:ext cx="309880" cy="1345565"/>
            <a:chOff x="0" y="0"/>
            <a:chExt cx="310063" cy="936506"/>
          </a:xfrm>
        </p:grpSpPr>
        <p:grpSp>
          <p:nvGrpSpPr>
            <p:cNvPr id="11479" name="그룹 114"/>
            <p:cNvGrpSpPr/>
            <p:nvPr/>
          </p:nvGrpSpPr>
          <p:grpSpPr>
            <a:xfrm>
              <a:off x="0" y="0"/>
              <a:ext cx="310063" cy="288000"/>
              <a:chOff x="0" y="0"/>
              <a:chExt cx="343780" cy="319431"/>
            </a:xfrm>
          </p:grpSpPr>
          <p:sp>
            <p:nvSpPr>
              <p:cNvPr id="11481" name="이등변 삼각형 115"/>
              <p:cNvSpPr/>
              <p:nvPr/>
            </p:nvSpPr>
            <p:spPr>
              <a:xfrm rot="10800000">
                <a:off x="25620" y="56246"/>
                <a:ext cx="305295" cy="263185"/>
              </a:xfrm>
              <a:prstGeom prst="triangle">
                <a:avLst>
                  <a:gd name="adj" fmla="val 50000"/>
                </a:avLst>
              </a:prstGeom>
              <a:solidFill>
                <a:srgbClr val="FFFF00"/>
              </a:solidFill>
              <a:ln w="25400" cap="flat" cmpd="sng">
                <a:solidFill>
                  <a:srgbClr val="0033CC"/>
                </a:solidFill>
                <a:prstDash val="solid"/>
                <a:bevel/>
                <a:headEnd type="none" w="med" len="med"/>
                <a:tailEnd type="none" w="med" len="med"/>
              </a:ln>
            </p:spPr>
            <p:txBody>
              <a:bodyPr anchor="ctr" anchorCtr="0"/>
              <a:p>
                <a:pPr algn="ctr" latinLnBrk="1"/>
                <a:endParaRPr lang="zh-CN" altLang="zh-CN" dirty="0">
                  <a:solidFill>
                    <a:srgbClr val="FFFFFF"/>
                  </a:solidFill>
                  <a:latin typeface="楷体" panose="02010609060101010101" pitchFamily="49" charset="-122"/>
                  <a:sym typeface="楷体" panose="02010609060101010101" pitchFamily="49" charset="-122"/>
                </a:endParaRPr>
              </a:p>
            </p:txBody>
          </p:sp>
          <p:sp>
            <p:nvSpPr>
              <p:cNvPr id="11482" name="TextBox 116"/>
              <p:cNvSpPr/>
              <p:nvPr/>
            </p:nvSpPr>
            <p:spPr>
              <a:xfrm>
                <a:off x="0" y="0"/>
                <a:ext cx="343780" cy="189213"/>
              </a:xfrm>
              <a:prstGeom prst="rect">
                <a:avLst/>
              </a:prstGeom>
              <a:noFill/>
              <a:ln w="9525">
                <a:noFill/>
              </a:ln>
            </p:spPr>
            <p:txBody>
              <a:bodyPr wrap="square">
                <a:spAutoFit/>
              </a:bodyPr>
              <a:p>
                <a:pPr latinLnBrk="1"/>
                <a:r>
                  <a:rPr lang="zh-CN" altLang="en-US" sz="1000" dirty="0">
                    <a:solidFill>
                      <a:srgbClr val="0033CC"/>
                    </a:solidFill>
                    <a:latin typeface="楷体" panose="02010609060101010101" pitchFamily="49" charset="-122"/>
                    <a:ea typeface="Modern H Bold" pitchFamily="2" charset="-127"/>
                    <a:sym typeface="楷体" panose="02010609060101010101" pitchFamily="49" charset="-122"/>
                  </a:rPr>
                  <a:t>現</a:t>
                </a:r>
                <a:endParaRPr lang="zh-CN" altLang="en-US" sz="1000" dirty="0">
                  <a:solidFill>
                    <a:srgbClr val="0033CC"/>
                  </a:solidFill>
                  <a:latin typeface="楷体" panose="02010609060101010101" pitchFamily="49" charset="-122"/>
                  <a:ea typeface="Modern H Bold" pitchFamily="2" charset="-127"/>
                  <a:sym typeface="楷体" panose="02010609060101010101" pitchFamily="49" charset="-122"/>
                </a:endParaRPr>
              </a:p>
            </p:txBody>
          </p:sp>
        </p:grpSp>
        <p:sp>
          <p:nvSpPr>
            <p:cNvPr id="11480" name="직선 연결선 117"/>
            <p:cNvSpPr/>
            <p:nvPr/>
          </p:nvSpPr>
          <p:spPr>
            <a:xfrm>
              <a:off x="158830" y="324506"/>
              <a:ext cx="1" cy="612000"/>
            </a:xfrm>
            <a:prstGeom prst="line">
              <a:avLst/>
            </a:prstGeom>
            <a:ln w="25400" cap="flat" cmpd="sng">
              <a:solidFill>
                <a:srgbClr val="0033CC"/>
              </a:solidFill>
              <a:prstDash val="sysDot"/>
              <a:bevel/>
              <a:headEnd type="none" w="med" len="med"/>
              <a:tailEnd type="none" w="med" len="med"/>
            </a:ln>
          </p:spPr>
        </p:sp>
      </p:grpSp>
      <p:sp>
        <p:nvSpPr>
          <p:cNvPr id="11452" name="Line 236"/>
          <p:cNvSpPr/>
          <p:nvPr/>
        </p:nvSpPr>
        <p:spPr>
          <a:xfrm>
            <a:off x="2052955" y="6083935"/>
            <a:ext cx="8247380" cy="635"/>
          </a:xfrm>
          <a:prstGeom prst="line">
            <a:avLst/>
          </a:prstGeom>
          <a:ln w="19050" cap="flat" cmpd="sng">
            <a:solidFill>
              <a:srgbClr val="BFBFBF"/>
            </a:solidFill>
            <a:prstDash val="solid"/>
            <a:bevel/>
            <a:headEnd type="none" w="med" len="med"/>
            <a:tailEnd type="none" w="med" len="med"/>
          </a:ln>
        </p:spPr>
      </p:sp>
      <p:sp>
        <p:nvSpPr>
          <p:cNvPr id="11453" name="직사각형 86"/>
          <p:cNvSpPr/>
          <p:nvPr/>
        </p:nvSpPr>
        <p:spPr>
          <a:xfrm>
            <a:off x="4655820" y="6005830"/>
            <a:ext cx="791210" cy="215900"/>
          </a:xfrm>
          <a:prstGeom prst="rect">
            <a:avLst/>
          </a:prstGeom>
          <a:solidFill>
            <a:schemeClr val="bg1"/>
          </a:solidFill>
          <a:ln w="19050" cap="flat" cmpd="sng">
            <a:solidFill>
              <a:srgbClr val="BFBFBF"/>
            </a:solidFill>
            <a:prstDash val="solid"/>
            <a:bevel/>
            <a:headEnd type="none" w="med" len="med"/>
            <a:tailEnd type="none" w="med" len="med"/>
          </a:ln>
        </p:spPr>
        <p:txBody>
          <a:bodyPr lIns="0" tIns="0" rIns="0" bIns="0" anchor="ctr" anchorCtr="0"/>
          <a:p>
            <a:pPr algn="ctr" latinLnBrk="1"/>
            <a:r>
              <a:rPr lang="zh-CN" sz="900" dirty="0">
                <a:latin typeface="楷体" panose="02010609060101010101" pitchFamily="49" charset="-122"/>
                <a:ea typeface="楷体" panose="02010609060101010101" pitchFamily="49" charset="-122"/>
                <a:sym typeface="楷体" panose="02010609060101010101" pitchFamily="49" charset="-122"/>
              </a:rPr>
              <a:t>工厂改造</a:t>
            </a:r>
            <a:endParaRPr lang="zh-CN" sz="900" dirty="0">
              <a:latin typeface="楷体" panose="02010609060101010101" pitchFamily="49" charset="-122"/>
              <a:ea typeface="Modern H Bold" pitchFamily="2" charset="-127"/>
              <a:sym typeface="楷体" panose="02010609060101010101" pitchFamily="49" charset="-122"/>
            </a:endParaRPr>
          </a:p>
        </p:txBody>
      </p:sp>
      <p:sp>
        <p:nvSpPr>
          <p:cNvPr id="11454" name="Oval 252"/>
          <p:cNvSpPr/>
          <p:nvPr/>
        </p:nvSpPr>
        <p:spPr>
          <a:xfrm rot="10800000">
            <a:off x="4078605" y="6007418"/>
            <a:ext cx="155575" cy="155575"/>
          </a:xfrm>
          <a:prstGeom prst="triangle">
            <a:avLst>
              <a:gd name="adj" fmla="val 50000"/>
            </a:avLst>
          </a:prstGeom>
          <a:solidFill>
            <a:schemeClr val="bg1"/>
          </a:solidFill>
          <a:ln w="19050" cap="flat" cmpd="sng">
            <a:solidFill>
              <a:srgbClr val="BFBFBF"/>
            </a:solidFill>
            <a:prstDash val="solid"/>
            <a:bevel/>
            <a:headEnd type="none" w="med" len="med"/>
            <a:tailEnd type="none" w="med" len="med"/>
          </a:ln>
        </p:spPr>
        <p:txBody>
          <a:bodyPr anchor="ctr" anchorCtr="0"/>
          <a:p>
            <a:pPr algn="ctr" latinLnBrk="1"/>
            <a:endParaRPr lang="zh-CN" altLang="zh-CN" sz="1600" dirty="0">
              <a:latin typeface="楷体" panose="02010609060101010101" pitchFamily="49" charset="-122"/>
              <a:sym typeface="楷体" panose="02010609060101010101" pitchFamily="49" charset="-122"/>
            </a:endParaRPr>
          </a:p>
        </p:txBody>
      </p:sp>
      <p:sp>
        <p:nvSpPr>
          <p:cNvPr id="11456" name="Text Box 253"/>
          <p:cNvSpPr/>
          <p:nvPr/>
        </p:nvSpPr>
        <p:spPr>
          <a:xfrm>
            <a:off x="3432175" y="5834380"/>
            <a:ext cx="473075" cy="138430"/>
          </a:xfrm>
          <a:prstGeom prst="rect">
            <a:avLst/>
          </a:prstGeom>
          <a:noFill/>
          <a:ln w="9525">
            <a:noFill/>
          </a:ln>
        </p:spPr>
        <p:txBody>
          <a:bodyPr wrap="square" lIns="0" tIns="0" rIns="0" bIns="0">
            <a:spAutoFit/>
          </a:bodyPr>
          <a:p>
            <a:pPr algn="ctr" latinLnBrk="1"/>
            <a:r>
              <a:rPr lang="zh-CN" altLang="en-US" sz="900" dirty="0">
                <a:latin typeface="楷体" panose="02010609060101010101" pitchFamily="49" charset="-122"/>
                <a:ea typeface="楷体" panose="02010609060101010101" pitchFamily="49" charset="-122"/>
                <a:sym typeface="楷体" panose="02010609060101010101" pitchFamily="49" charset="-122"/>
              </a:rPr>
              <a:t>公司注册</a:t>
            </a:r>
            <a:endParaRPr lang="zh-CN" altLang="en-US" sz="900" dirty="0">
              <a:latin typeface="楷体" panose="02010609060101010101" pitchFamily="49" charset="-122"/>
              <a:ea typeface="楷体" panose="02010609060101010101" pitchFamily="49" charset="-122"/>
              <a:sym typeface="楷体" panose="02010609060101010101" pitchFamily="49" charset="-122"/>
            </a:endParaRPr>
          </a:p>
        </p:txBody>
      </p:sp>
      <p:sp>
        <p:nvSpPr>
          <p:cNvPr id="11457" name="직사각형 91"/>
          <p:cNvSpPr/>
          <p:nvPr/>
        </p:nvSpPr>
        <p:spPr>
          <a:xfrm>
            <a:off x="6025515" y="5959475"/>
            <a:ext cx="727075" cy="268605"/>
          </a:xfrm>
          <a:prstGeom prst="rect">
            <a:avLst/>
          </a:prstGeom>
          <a:solidFill>
            <a:schemeClr val="bg1"/>
          </a:solidFill>
          <a:ln w="19050" cap="flat" cmpd="sng">
            <a:solidFill>
              <a:srgbClr val="BFBFBF"/>
            </a:solidFill>
            <a:prstDash val="solid"/>
            <a:bevel/>
            <a:headEnd type="none" w="med" len="med"/>
            <a:tailEnd type="none" w="med" len="med"/>
          </a:ln>
        </p:spPr>
        <p:txBody>
          <a:bodyPr lIns="0" tIns="0" rIns="0" bIns="0" anchor="ctr" anchorCtr="0"/>
          <a:p>
            <a:pPr algn="ctr" latinLnBrk="1"/>
            <a:r>
              <a:rPr lang="zh-CN" altLang="en-US" sz="900" dirty="0">
                <a:latin typeface="楷体" panose="02010609060101010101" pitchFamily="49" charset="-122"/>
                <a:ea typeface="楷体" panose="02010609060101010101" pitchFamily="49" charset="-122"/>
                <a:sym typeface="楷体" panose="02010609060101010101" pitchFamily="49" charset="-122"/>
              </a:rPr>
              <a:t>安装</a:t>
            </a:r>
            <a:r>
              <a:rPr lang="en-US" altLang="zh-CN" sz="900" dirty="0">
                <a:latin typeface="楷体" panose="02010609060101010101" pitchFamily="49" charset="-122"/>
                <a:ea typeface="楷体" panose="02010609060101010101" pitchFamily="49" charset="-122"/>
                <a:sym typeface="楷体" panose="02010609060101010101" pitchFamily="49" charset="-122"/>
              </a:rPr>
              <a:t>/</a:t>
            </a:r>
            <a:r>
              <a:rPr lang="zh-CN" altLang="en-US" sz="900" dirty="0">
                <a:latin typeface="楷体" panose="02010609060101010101" pitchFamily="49" charset="-122"/>
                <a:ea typeface="楷体" panose="02010609060101010101" pitchFamily="49" charset="-122"/>
                <a:sym typeface="楷体" panose="02010609060101010101" pitchFamily="49" charset="-122"/>
              </a:rPr>
              <a:t>试运行</a:t>
            </a:r>
            <a:r>
              <a:rPr lang="en-US" altLang="zh-CN" sz="900" dirty="0">
                <a:latin typeface="楷体" panose="02010609060101010101" pitchFamily="49" charset="-122"/>
                <a:ea typeface="楷体" panose="02010609060101010101" pitchFamily="49" charset="-122"/>
                <a:sym typeface="楷体" panose="02010609060101010101" pitchFamily="49" charset="-122"/>
              </a:rPr>
              <a:t>/</a:t>
            </a:r>
            <a:r>
              <a:rPr lang="zh-CN" altLang="en-US" sz="900" dirty="0">
                <a:latin typeface="楷体" panose="02010609060101010101" pitchFamily="49" charset="-122"/>
                <a:ea typeface="楷体" panose="02010609060101010101" pitchFamily="49" charset="-122"/>
                <a:sym typeface="楷体" panose="02010609060101010101" pitchFamily="49" charset="-122"/>
              </a:rPr>
              <a:t>教育</a:t>
            </a:r>
            <a:endParaRPr lang="zh-CN" altLang="en-US" dirty="0">
              <a:latin typeface="Arial" panose="020B0604020202020204" pitchFamily="34" charset="0"/>
            </a:endParaRPr>
          </a:p>
        </p:txBody>
      </p:sp>
      <p:sp>
        <p:nvSpPr>
          <p:cNvPr id="11458" name="Text Box 253"/>
          <p:cNvSpPr/>
          <p:nvPr/>
        </p:nvSpPr>
        <p:spPr>
          <a:xfrm>
            <a:off x="6752590" y="6228080"/>
            <a:ext cx="346075" cy="138430"/>
          </a:xfrm>
          <a:prstGeom prst="rect">
            <a:avLst/>
          </a:prstGeom>
          <a:noFill/>
          <a:ln w="9525">
            <a:noFill/>
          </a:ln>
        </p:spPr>
        <p:txBody>
          <a:bodyPr lIns="0" tIns="0" rIns="0" bIns="0">
            <a:spAutoFit/>
          </a:bodyPr>
          <a:p>
            <a:pPr algn="ctr" latinLnBrk="1"/>
            <a:r>
              <a:rPr lang="en-US" altLang="zh-CN" sz="900" dirty="0">
                <a:latin typeface="楷体" panose="02010609060101010101" pitchFamily="49" charset="-122"/>
                <a:ea typeface="楷体" panose="02010609060101010101" pitchFamily="49" charset="-122"/>
                <a:sym typeface="楷体" panose="02010609060101010101" pitchFamily="49" charset="-122"/>
              </a:rPr>
              <a:t>6/20</a:t>
            </a:r>
            <a:endParaRPr lang="en-US" altLang="zh-CN" sz="900" dirty="0">
              <a:latin typeface="楷体" panose="02010609060101010101" pitchFamily="49" charset="-122"/>
              <a:ea typeface="楷体" panose="02010609060101010101" pitchFamily="49" charset="-122"/>
              <a:sym typeface="楷体" panose="02010609060101010101" pitchFamily="49" charset="-122"/>
            </a:endParaRPr>
          </a:p>
        </p:txBody>
      </p:sp>
      <p:sp>
        <p:nvSpPr>
          <p:cNvPr id="11459" name="직사각형 97"/>
          <p:cNvSpPr/>
          <p:nvPr/>
        </p:nvSpPr>
        <p:spPr>
          <a:xfrm>
            <a:off x="7968615" y="6017260"/>
            <a:ext cx="862965" cy="179070"/>
          </a:xfrm>
          <a:prstGeom prst="rect">
            <a:avLst/>
          </a:prstGeom>
          <a:solidFill>
            <a:schemeClr val="bg1"/>
          </a:solidFill>
          <a:ln w="19050" cap="flat" cmpd="sng">
            <a:solidFill>
              <a:srgbClr val="0A2972"/>
            </a:solidFill>
            <a:prstDash val="solid"/>
            <a:bevel/>
            <a:headEnd type="none" w="med" len="med"/>
            <a:tailEnd type="none" w="med" len="med"/>
          </a:ln>
        </p:spPr>
        <p:txBody>
          <a:bodyPr lIns="0" tIns="0" rIns="0" bIns="0" anchor="ctr" anchorCtr="0"/>
          <a:p>
            <a:pPr algn="ctr" latinLnBrk="1"/>
            <a:r>
              <a:rPr lang="zh-CN" altLang="en-US" sz="900" dirty="0">
                <a:latin typeface="楷体" panose="02010609060101010101" pitchFamily="49" charset="-122"/>
                <a:ea typeface="楷体" panose="02010609060101010101" pitchFamily="49" charset="-122"/>
                <a:sym typeface="楷体" panose="02010609060101010101" pitchFamily="49" charset="-122"/>
              </a:rPr>
              <a:t>持续优化</a:t>
            </a:r>
            <a:endParaRPr lang="zh-CN" altLang="en-US" sz="900" dirty="0">
              <a:latin typeface="楷体" panose="02010609060101010101" pitchFamily="49" charset="-122"/>
              <a:ea typeface="楷体" panose="02010609060101010101" pitchFamily="49" charset="-122"/>
              <a:sym typeface="楷体" panose="02010609060101010101" pitchFamily="49" charset="-122"/>
            </a:endParaRPr>
          </a:p>
        </p:txBody>
      </p:sp>
      <p:sp>
        <p:nvSpPr>
          <p:cNvPr id="11460" name="직사각형 98"/>
          <p:cNvSpPr/>
          <p:nvPr/>
        </p:nvSpPr>
        <p:spPr>
          <a:xfrm>
            <a:off x="7031990" y="6005830"/>
            <a:ext cx="488950" cy="187325"/>
          </a:xfrm>
          <a:prstGeom prst="rect">
            <a:avLst/>
          </a:prstGeom>
          <a:solidFill>
            <a:schemeClr val="bg1"/>
          </a:solidFill>
          <a:ln w="19050" cap="flat" cmpd="sng">
            <a:solidFill>
              <a:srgbClr val="BFBFBF"/>
            </a:solidFill>
            <a:prstDash val="solid"/>
            <a:bevel/>
            <a:headEnd type="none" w="med" len="med"/>
            <a:tailEnd type="none" w="med" len="med"/>
          </a:ln>
        </p:spPr>
        <p:txBody>
          <a:bodyPr lIns="0" tIns="0" rIns="0" bIns="0" anchor="ctr" anchorCtr="0"/>
          <a:p>
            <a:pPr algn="ctr" latinLnBrk="1"/>
            <a:r>
              <a:rPr lang="zh-CN" altLang="en-US" sz="900" dirty="0">
                <a:latin typeface="楷体" panose="02010609060101010101" pitchFamily="49" charset="-122"/>
                <a:ea typeface="Modern H Bold" pitchFamily="2" charset="-127"/>
                <a:sym typeface="楷体" panose="02010609060101010101" pitchFamily="49" charset="-122"/>
              </a:rPr>
              <a:t>试生产</a:t>
            </a:r>
            <a:endParaRPr lang="zh-CN" altLang="en-US" sz="900" dirty="0">
              <a:latin typeface="楷体" panose="02010609060101010101" pitchFamily="49" charset="-122"/>
              <a:ea typeface="Modern H Bold" pitchFamily="2" charset="-127"/>
              <a:sym typeface="楷体" panose="02010609060101010101" pitchFamily="49" charset="-122"/>
            </a:endParaRPr>
          </a:p>
        </p:txBody>
      </p:sp>
      <p:sp>
        <p:nvSpPr>
          <p:cNvPr id="11463" name="Text Box 253"/>
          <p:cNvSpPr/>
          <p:nvPr/>
        </p:nvSpPr>
        <p:spPr>
          <a:xfrm>
            <a:off x="9117330" y="6221730"/>
            <a:ext cx="346075" cy="138430"/>
          </a:xfrm>
          <a:prstGeom prst="rect">
            <a:avLst/>
          </a:prstGeom>
          <a:noFill/>
          <a:ln w="9525">
            <a:noFill/>
          </a:ln>
        </p:spPr>
        <p:txBody>
          <a:bodyPr lIns="0" tIns="0" rIns="0" bIns="0">
            <a:spAutoFit/>
          </a:bodyPr>
          <a:p>
            <a:pPr algn="ctr" latinLnBrk="1"/>
            <a:r>
              <a:rPr lang="en-US" altLang="zh-CN" sz="900" dirty="0">
                <a:latin typeface="楷体" panose="02010609060101010101" pitchFamily="49" charset="-122"/>
                <a:ea typeface="楷体" panose="02010609060101010101" pitchFamily="49" charset="-122"/>
                <a:sym typeface="楷体" panose="02010609060101010101" pitchFamily="49" charset="-122"/>
              </a:rPr>
              <a:t>10/30</a:t>
            </a:r>
            <a:endParaRPr lang="en-US" altLang="zh-CN" sz="900" dirty="0">
              <a:latin typeface="楷体" panose="02010609060101010101" pitchFamily="49" charset="-122"/>
              <a:ea typeface="楷体" panose="02010609060101010101" pitchFamily="49" charset="-122"/>
              <a:sym typeface="楷体" panose="02010609060101010101" pitchFamily="49" charset="-122"/>
            </a:endParaRPr>
          </a:p>
        </p:txBody>
      </p:sp>
      <p:sp>
        <p:nvSpPr>
          <p:cNvPr id="11464" name="오른쪽 화살표 118"/>
          <p:cNvSpPr/>
          <p:nvPr/>
        </p:nvSpPr>
        <p:spPr>
          <a:xfrm>
            <a:off x="8976043" y="5987415"/>
            <a:ext cx="288925" cy="190500"/>
          </a:xfrm>
          <a:prstGeom prst="rightArrow">
            <a:avLst>
              <a:gd name="adj1" fmla="val 54351"/>
              <a:gd name="adj2" fmla="val 50099"/>
            </a:avLst>
          </a:prstGeom>
          <a:pattFill prst="ltUpDiag">
            <a:fgClr>
              <a:srgbClr val="0A2972"/>
            </a:fgClr>
            <a:bgClr>
              <a:schemeClr val="bg1"/>
            </a:bgClr>
          </a:pattFill>
          <a:ln w="19050" cap="flat" cmpd="sng">
            <a:solidFill>
              <a:srgbClr val="0A2972"/>
            </a:solidFill>
            <a:prstDash val="solid"/>
            <a:bevel/>
            <a:headEnd type="none" w="med" len="med"/>
            <a:tailEnd type="none" w="med" len="med"/>
          </a:ln>
        </p:spPr>
        <p:txBody>
          <a:bodyPr lIns="0" tIns="0" rIns="0" bIns="0" anchor="ctr" anchorCtr="0"/>
          <a:p>
            <a:pPr algn="ctr" latinLnBrk="1"/>
            <a:endParaRPr lang="zh-CN" altLang="zh-CN" sz="900" b="1" dirty="0">
              <a:latin typeface="楷体" panose="02010609060101010101" pitchFamily="49" charset="-122"/>
              <a:ea typeface="Modern H Bold" pitchFamily="2" charset="-127"/>
              <a:sym typeface="楷体" panose="02010609060101010101" pitchFamily="49" charset="-122"/>
            </a:endParaRPr>
          </a:p>
        </p:txBody>
      </p:sp>
      <p:sp>
        <p:nvSpPr>
          <p:cNvPr id="11466" name="TextBox 120"/>
          <p:cNvSpPr/>
          <p:nvPr/>
        </p:nvSpPr>
        <p:spPr>
          <a:xfrm>
            <a:off x="8904605" y="5757545"/>
            <a:ext cx="642620" cy="229870"/>
          </a:xfrm>
          <a:prstGeom prst="rect">
            <a:avLst/>
          </a:prstGeom>
          <a:noFill/>
          <a:ln w="9525">
            <a:noFill/>
          </a:ln>
        </p:spPr>
        <p:txBody>
          <a:bodyPr wrap="none">
            <a:spAutoFit/>
          </a:bodyPr>
          <a:p>
            <a:pPr latinLnBrk="1"/>
            <a:r>
              <a:rPr lang="zh-CN" altLang="en-US" sz="900" b="1" dirty="0">
                <a:solidFill>
                  <a:srgbClr val="000000"/>
                </a:solidFill>
                <a:latin typeface="华文楷体" panose="02010600040101010101" charset="-122"/>
                <a:ea typeface="华文楷体" panose="02010600040101010101" charset="-122"/>
                <a:sym typeface="楷体" panose="02010609060101010101" pitchFamily="49" charset="-122"/>
              </a:rPr>
              <a:t>节拍达成</a:t>
            </a:r>
            <a:endParaRPr lang="zh-CN" altLang="en-US" sz="900" b="1" dirty="0">
              <a:solidFill>
                <a:srgbClr val="000000"/>
              </a:solidFill>
              <a:latin typeface="华文楷体" panose="02010600040101010101" charset="-122"/>
              <a:ea typeface="华文楷体" panose="02010600040101010101" charset="-122"/>
              <a:sym typeface="楷体" panose="02010609060101010101" pitchFamily="49" charset="-122"/>
            </a:endParaRPr>
          </a:p>
        </p:txBody>
      </p:sp>
      <p:sp>
        <p:nvSpPr>
          <p:cNvPr id="11467" name="AutoShape 7"/>
          <p:cNvSpPr/>
          <p:nvPr/>
        </p:nvSpPr>
        <p:spPr>
          <a:xfrm>
            <a:off x="1703705" y="2621915"/>
            <a:ext cx="5102860" cy="805180"/>
          </a:xfrm>
          <a:prstGeom prst="homePlate">
            <a:avLst>
              <a:gd name="adj" fmla="val 0"/>
            </a:avLst>
          </a:prstGeom>
          <a:noFill/>
          <a:ln w="9525" cap="flat" cmpd="sng">
            <a:solidFill>
              <a:srgbClr val="7F7F7F"/>
            </a:solidFill>
            <a:prstDash val="solid"/>
            <a:miter/>
            <a:headEnd type="none" w="med" len="med"/>
            <a:tailEnd type="none" w="med" len="med"/>
          </a:ln>
        </p:spPr>
        <p:txBody>
          <a:bodyPr wrap="none"/>
          <a:p>
            <a:pPr marL="182880" indent="-182880" latinLnBrk="1">
              <a:lnSpc>
                <a:spcPct val="130000"/>
              </a:lnSpc>
              <a:buFont typeface="Wingdings" panose="05000000000000000000" pitchFamily="2" charset="2"/>
              <a:buChar char="l"/>
            </a:pPr>
            <a:r>
              <a:rPr lang="zh-CN" altLang="en-US" sz="1200" dirty="0">
                <a:solidFill>
                  <a:srgbClr val="000000"/>
                </a:solidFill>
                <a:latin typeface="楷体" panose="02010609060101010101" pitchFamily="49" charset="-122"/>
                <a:ea typeface="楷体" panose="02010609060101010101" pitchFamily="49" charset="-122"/>
                <a:sym typeface="楷体" panose="02010609060101010101" pitchFamily="49" charset="-122"/>
              </a:rPr>
              <a:t>投资</a:t>
            </a:r>
            <a:r>
              <a:rPr lang="en-US" altLang="zh-CN" sz="1400" dirty="0">
                <a:solidFill>
                  <a:srgbClr val="000000"/>
                </a:solidFill>
                <a:latin typeface="楷体" panose="02010609060101010101" pitchFamily="49" charset="-122"/>
                <a:ea typeface="楷体" panose="02010609060101010101" pitchFamily="49" charset="-122"/>
                <a:sym typeface="楷体" panose="02010609060101010101" pitchFamily="49" charset="-122"/>
              </a:rPr>
              <a:t>: </a:t>
            </a:r>
            <a:r>
              <a:rPr lang="en-US" sz="1300" b="1" dirty="0">
                <a:solidFill>
                  <a:srgbClr val="0033CC"/>
                </a:solidFill>
                <a:latin typeface="楷体" panose="02010609060101010101" pitchFamily="49" charset="-122"/>
                <a:ea typeface="楷体" panose="02010609060101010101" pitchFamily="49" charset="-122"/>
                <a:sym typeface="楷体" panose="02010609060101010101" pitchFamily="49" charset="-122"/>
              </a:rPr>
              <a:t>4000</a:t>
            </a:r>
            <a:r>
              <a:rPr lang="zh-CN" altLang="en-US" sz="1300" b="1" dirty="0">
                <a:solidFill>
                  <a:srgbClr val="0033CC"/>
                </a:solidFill>
                <a:latin typeface="楷体" panose="02010609060101010101" pitchFamily="49" charset="-122"/>
                <a:ea typeface="楷体" panose="02010609060101010101" pitchFamily="49" charset="-122"/>
                <a:sym typeface="楷体" panose="02010609060101010101" pitchFamily="49" charset="-122"/>
              </a:rPr>
              <a:t>万</a:t>
            </a:r>
            <a:r>
              <a:rPr lang="en-US" sz="1300" b="1" dirty="0">
                <a:solidFill>
                  <a:srgbClr val="0033CC"/>
                </a:solidFill>
                <a:latin typeface="楷体" panose="02010609060101010101" pitchFamily="49" charset="-122"/>
                <a:ea typeface="楷体" panose="02010609060101010101" pitchFamily="49" charset="-122"/>
                <a:sym typeface="楷体" panose="02010609060101010101" pitchFamily="49" charset="-122"/>
              </a:rPr>
              <a:t> </a:t>
            </a:r>
            <a:r>
              <a:rPr lang="en-US" altLang="zh-CN" sz="1300" b="1" dirty="0">
                <a:solidFill>
                  <a:srgbClr val="0033CC"/>
                </a:solidFill>
                <a:latin typeface="楷体" panose="02010609060101010101" pitchFamily="49" charset="-122"/>
                <a:ea typeface="楷体" panose="02010609060101010101" pitchFamily="49" charset="-122"/>
                <a:sym typeface="楷体" panose="02010609060101010101" pitchFamily="49" charset="-122"/>
              </a:rPr>
              <a:t>RMB </a:t>
            </a:r>
            <a:r>
              <a:rPr lang="zh-CN" altLang="en-US" sz="1300" b="1" dirty="0">
                <a:solidFill>
                  <a:srgbClr val="0033CC"/>
                </a:solidFill>
                <a:latin typeface="楷体" panose="02010609060101010101" pitchFamily="49" charset="-122"/>
                <a:ea typeface="楷体" panose="02010609060101010101" pitchFamily="49" charset="-122"/>
                <a:sym typeface="楷体" panose="02010609060101010101" pitchFamily="49" charset="-122"/>
              </a:rPr>
              <a:t>（</a:t>
            </a:r>
            <a:r>
              <a:rPr lang="en-US" altLang="zh-CN" sz="1300" b="1" dirty="0">
                <a:solidFill>
                  <a:srgbClr val="0033CC"/>
                </a:solidFill>
                <a:latin typeface="楷体" panose="02010609060101010101" pitchFamily="49" charset="-122"/>
                <a:ea typeface="楷体" panose="02010609060101010101" pitchFamily="49" charset="-122"/>
                <a:sym typeface="楷体" panose="02010609060101010101" pitchFamily="49" charset="-122"/>
              </a:rPr>
              <a:t>563.4</a:t>
            </a:r>
            <a:r>
              <a:rPr lang="zh-CN" altLang="en-US" sz="1300" b="1" dirty="0">
                <a:solidFill>
                  <a:srgbClr val="0033CC"/>
                </a:solidFill>
                <a:latin typeface="楷体" panose="02010609060101010101" pitchFamily="49" charset="-122"/>
                <a:ea typeface="楷体" panose="02010609060101010101" pitchFamily="49" charset="-122"/>
                <a:sym typeface="楷体" panose="02010609060101010101" pitchFamily="49" charset="-122"/>
              </a:rPr>
              <a:t>万</a:t>
            </a:r>
            <a:r>
              <a:rPr lang="en-US" altLang="zh-CN" sz="1300" b="1" dirty="0">
                <a:solidFill>
                  <a:srgbClr val="0033CC"/>
                </a:solidFill>
                <a:latin typeface="楷体" panose="02010609060101010101" pitchFamily="49" charset="-122"/>
                <a:ea typeface="楷体" panose="02010609060101010101" pitchFamily="49" charset="-122"/>
                <a:sym typeface="楷体" panose="02010609060101010101" pitchFamily="49" charset="-122"/>
              </a:rPr>
              <a:t>$</a:t>
            </a:r>
            <a:r>
              <a:rPr lang="zh-CN" altLang="en-US" sz="1300" b="1" dirty="0">
                <a:solidFill>
                  <a:srgbClr val="0033CC"/>
                </a:solidFill>
                <a:latin typeface="楷体" panose="02010609060101010101" pitchFamily="49" charset="-122"/>
                <a:ea typeface="楷体" panose="02010609060101010101" pitchFamily="49" charset="-122"/>
                <a:sym typeface="楷体" panose="02010609060101010101" pitchFamily="49" charset="-122"/>
              </a:rPr>
              <a:t>）</a:t>
            </a:r>
            <a:endParaRPr lang="en-US" altLang="zh-CN" sz="1000"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a:p>
            <a:pPr marL="182880" indent="-182880" latinLnBrk="1"/>
            <a:r>
              <a:rPr lang="zh-CN" altLang="en-US" sz="1000" dirty="0">
                <a:solidFill>
                  <a:srgbClr val="000000"/>
                </a:solidFill>
                <a:latin typeface="楷体" panose="02010609060101010101" pitchFamily="49" charset="-122"/>
                <a:ea typeface="Modern H Light" pitchFamily="2" charset="-127"/>
                <a:sym typeface="楷体" panose="02010609060101010101" pitchFamily="49" charset="-122"/>
              </a:rPr>
              <a:t>   </a:t>
            </a:r>
            <a:r>
              <a:rPr lang="zh-CN" altLang="en-US" sz="1000" dirty="0">
                <a:solidFill>
                  <a:srgbClr val="000000"/>
                </a:solidFill>
                <a:latin typeface="楷体" panose="02010609060101010101" pitchFamily="49" charset="-122"/>
                <a:ea typeface="楷体" panose="02010609060101010101" pitchFamily="49" charset="-122"/>
                <a:sym typeface="楷体" panose="02010609060101010101" pitchFamily="49" charset="-122"/>
              </a:rPr>
              <a:t>建设</a:t>
            </a:r>
            <a:r>
              <a:rPr lang="en-US" sz="1000" b="1" dirty="0">
                <a:solidFill>
                  <a:srgbClr val="0033CC"/>
                </a:solidFill>
                <a:latin typeface="楷体" panose="02010609060101010101" pitchFamily="49" charset="-122"/>
                <a:ea typeface="楷体" panose="02010609060101010101" pitchFamily="49" charset="-122"/>
                <a:sym typeface="楷体" panose="02010609060101010101" pitchFamily="49" charset="-122"/>
              </a:rPr>
              <a:t>300</a:t>
            </a:r>
            <a:r>
              <a:rPr lang="zh-CN" altLang="en-US" sz="1000" b="1" dirty="0">
                <a:solidFill>
                  <a:srgbClr val="0033CC"/>
                </a:solidFill>
                <a:latin typeface="楷体" panose="02010609060101010101" pitchFamily="49" charset="-122"/>
                <a:ea typeface="楷体" panose="02010609060101010101" pitchFamily="49" charset="-122"/>
                <a:sym typeface="楷体" panose="02010609060101010101" pitchFamily="49" charset="-122"/>
              </a:rPr>
              <a:t>万</a:t>
            </a:r>
            <a:r>
              <a:rPr lang="en-US" altLang="zh-CN" sz="1000" b="1" dirty="0">
                <a:solidFill>
                  <a:srgbClr val="0033CC"/>
                </a:solidFill>
                <a:latin typeface="楷体" panose="02010609060101010101" pitchFamily="49" charset="-122"/>
                <a:ea typeface="楷体" panose="02010609060101010101" pitchFamily="49" charset="-122"/>
                <a:sym typeface="楷体" panose="02010609060101010101" pitchFamily="49" charset="-122"/>
              </a:rPr>
              <a:t>RMB</a:t>
            </a:r>
            <a:r>
              <a:rPr lang="en-US" altLang="zh-CN" sz="1000" dirty="0">
                <a:solidFill>
                  <a:srgbClr val="000000"/>
                </a:solidFill>
                <a:latin typeface="楷体" panose="02010609060101010101" pitchFamily="49" charset="-122"/>
                <a:ea typeface="楷体" panose="02010609060101010101" pitchFamily="49" charset="-122"/>
                <a:sym typeface="楷体" panose="02010609060101010101" pitchFamily="49" charset="-122"/>
              </a:rPr>
              <a:t>,</a:t>
            </a:r>
            <a:r>
              <a:rPr lang="zh-CN" altLang="en-US" sz="1000" dirty="0">
                <a:solidFill>
                  <a:srgbClr val="000000"/>
                </a:solidFill>
                <a:latin typeface="楷体" panose="02010609060101010101" pitchFamily="49" charset="-122"/>
                <a:ea typeface="楷体" panose="02010609060101010101" pitchFamily="49" charset="-122"/>
                <a:sym typeface="楷体" panose="02010609060101010101" pitchFamily="49" charset="-122"/>
              </a:rPr>
              <a:t>设备</a:t>
            </a:r>
            <a:r>
              <a:rPr lang="en-US" sz="1000" b="1" dirty="0">
                <a:solidFill>
                  <a:srgbClr val="0033CC"/>
                </a:solidFill>
                <a:latin typeface="楷体" panose="02010609060101010101" pitchFamily="49" charset="-122"/>
                <a:ea typeface="楷体" panose="02010609060101010101" pitchFamily="49" charset="-122"/>
                <a:sym typeface="楷体" panose="02010609060101010101" pitchFamily="49" charset="-122"/>
              </a:rPr>
              <a:t>3200</a:t>
            </a:r>
            <a:r>
              <a:rPr lang="zh-CN" altLang="en-US" sz="1000" b="1" dirty="0">
                <a:solidFill>
                  <a:srgbClr val="0033CC"/>
                </a:solidFill>
                <a:latin typeface="楷体" panose="02010609060101010101" pitchFamily="49" charset="-122"/>
                <a:ea typeface="楷体" panose="02010609060101010101" pitchFamily="49" charset="-122"/>
                <a:sym typeface="楷体" panose="02010609060101010101" pitchFamily="49" charset="-122"/>
              </a:rPr>
              <a:t>万</a:t>
            </a:r>
            <a:r>
              <a:rPr lang="en-US" altLang="zh-CN" sz="1000" b="1" dirty="0">
                <a:solidFill>
                  <a:srgbClr val="0033CC"/>
                </a:solidFill>
                <a:latin typeface="楷体" panose="02010609060101010101" pitchFamily="49" charset="-122"/>
                <a:ea typeface="楷体" panose="02010609060101010101" pitchFamily="49" charset="-122"/>
                <a:sym typeface="楷体" panose="02010609060101010101" pitchFamily="49" charset="-122"/>
              </a:rPr>
              <a:t>RMB</a:t>
            </a:r>
            <a:r>
              <a:rPr lang="en-US" altLang="zh-CN" sz="1000" dirty="0">
                <a:solidFill>
                  <a:srgbClr val="000000"/>
                </a:solidFill>
                <a:latin typeface="楷体" panose="02010609060101010101" pitchFamily="49" charset="-122"/>
                <a:ea typeface="楷体" panose="02010609060101010101" pitchFamily="49" charset="-122"/>
                <a:sym typeface="楷体" panose="02010609060101010101" pitchFamily="49" charset="-122"/>
              </a:rPr>
              <a:t>,</a:t>
            </a:r>
            <a:r>
              <a:rPr lang="zh-CN" altLang="en-US" sz="1000" dirty="0">
                <a:solidFill>
                  <a:srgbClr val="000000"/>
                </a:solidFill>
                <a:latin typeface="楷体" panose="02010609060101010101" pitchFamily="49" charset="-122"/>
                <a:ea typeface="楷体" panose="02010609060101010101" pitchFamily="49" charset="-122"/>
                <a:sym typeface="楷体" panose="02010609060101010101" pitchFamily="49" charset="-122"/>
              </a:rPr>
              <a:t>电算</a:t>
            </a:r>
            <a:r>
              <a:rPr lang="en-US" altLang="zh-CN" sz="1000" dirty="0">
                <a:solidFill>
                  <a:srgbClr val="000000"/>
                </a:solidFill>
                <a:latin typeface="楷体" panose="02010609060101010101" pitchFamily="49" charset="-122"/>
                <a:ea typeface="楷体" panose="02010609060101010101" pitchFamily="49" charset="-122"/>
                <a:sym typeface="楷体" panose="02010609060101010101" pitchFamily="49" charset="-122"/>
              </a:rPr>
              <a:t>/</a:t>
            </a:r>
            <a:r>
              <a:rPr lang="zh-CN" altLang="en-US" sz="1000" dirty="0">
                <a:solidFill>
                  <a:srgbClr val="000000"/>
                </a:solidFill>
                <a:latin typeface="楷体" panose="02010609060101010101" pitchFamily="49" charset="-122"/>
                <a:ea typeface="楷体" panose="02010609060101010101" pitchFamily="49" charset="-122"/>
                <a:sym typeface="楷体" panose="02010609060101010101" pitchFamily="49" charset="-122"/>
              </a:rPr>
              <a:t>实验</a:t>
            </a:r>
            <a:r>
              <a:rPr lang="en-US" altLang="zh-CN" sz="1000" dirty="0">
                <a:solidFill>
                  <a:srgbClr val="000000"/>
                </a:solidFill>
                <a:latin typeface="楷体" panose="02010609060101010101" pitchFamily="49" charset="-122"/>
                <a:ea typeface="楷体" panose="02010609060101010101" pitchFamily="49" charset="-122"/>
                <a:sym typeface="楷体" panose="02010609060101010101" pitchFamily="49" charset="-122"/>
              </a:rPr>
              <a:t>/</a:t>
            </a:r>
            <a:r>
              <a:rPr lang="zh-CN" altLang="en-US" sz="1000" dirty="0">
                <a:solidFill>
                  <a:srgbClr val="000000"/>
                </a:solidFill>
                <a:latin typeface="楷体" panose="02010609060101010101" pitchFamily="49" charset="-122"/>
                <a:ea typeface="楷体" panose="02010609060101010101" pitchFamily="49" charset="-122"/>
                <a:sym typeface="楷体" panose="02010609060101010101" pitchFamily="49" charset="-122"/>
              </a:rPr>
              <a:t>其他</a:t>
            </a:r>
            <a:r>
              <a:rPr lang="en-US" sz="1000" b="1" dirty="0">
                <a:solidFill>
                  <a:srgbClr val="0033CC"/>
                </a:solidFill>
                <a:latin typeface="楷体" panose="02010609060101010101" pitchFamily="49" charset="-122"/>
                <a:ea typeface="楷体" panose="02010609060101010101" pitchFamily="49" charset="-122"/>
                <a:sym typeface="楷体" panose="02010609060101010101" pitchFamily="49" charset="-122"/>
              </a:rPr>
              <a:t>500</a:t>
            </a:r>
            <a:r>
              <a:rPr lang="zh-CN" altLang="en-US" sz="1000" b="1" dirty="0">
                <a:solidFill>
                  <a:srgbClr val="0033CC"/>
                </a:solidFill>
                <a:latin typeface="楷体" panose="02010609060101010101" pitchFamily="49" charset="-122"/>
                <a:ea typeface="楷体" panose="02010609060101010101" pitchFamily="49" charset="-122"/>
                <a:sym typeface="楷体" panose="02010609060101010101" pitchFamily="49" charset="-122"/>
              </a:rPr>
              <a:t>万</a:t>
            </a:r>
            <a:r>
              <a:rPr lang="en-US" altLang="zh-CN" sz="1000" b="1" dirty="0">
                <a:solidFill>
                  <a:srgbClr val="0033CC"/>
                </a:solidFill>
                <a:latin typeface="楷体" panose="02010609060101010101" pitchFamily="49" charset="-122"/>
                <a:ea typeface="楷体" panose="02010609060101010101" pitchFamily="49" charset="-122"/>
                <a:sym typeface="楷体" panose="02010609060101010101" pitchFamily="49" charset="-122"/>
              </a:rPr>
              <a:t>RMB</a:t>
            </a:r>
            <a:endParaRPr lang="en-US" altLang="zh-CN" sz="1000" b="1" dirty="0">
              <a:solidFill>
                <a:srgbClr val="0033CC"/>
              </a:solidFill>
              <a:latin typeface="楷体" panose="02010609060101010101" pitchFamily="49" charset="-122"/>
              <a:ea typeface="楷体" panose="02010609060101010101" pitchFamily="49" charset="-122"/>
              <a:sym typeface="楷体" panose="02010609060101010101" pitchFamily="49" charset="-122"/>
            </a:endParaRPr>
          </a:p>
        </p:txBody>
      </p:sp>
      <p:sp>
        <p:nvSpPr>
          <p:cNvPr id="11469" name="Oval 249"/>
          <p:cNvSpPr/>
          <p:nvPr/>
        </p:nvSpPr>
        <p:spPr>
          <a:xfrm>
            <a:off x="2279333" y="6021070"/>
            <a:ext cx="107950" cy="107950"/>
          </a:xfrm>
          <a:prstGeom prst="ellipse">
            <a:avLst/>
          </a:prstGeom>
          <a:solidFill>
            <a:schemeClr val="bg1"/>
          </a:solidFill>
          <a:ln w="6350" cap="flat" cmpd="sng">
            <a:solidFill>
              <a:srgbClr val="7F7F7F"/>
            </a:solidFill>
            <a:prstDash val="solid"/>
            <a:bevel/>
            <a:headEnd type="none" w="med" len="med"/>
            <a:tailEnd type="none" w="med" len="med"/>
          </a:ln>
        </p:spPr>
        <p:txBody>
          <a:bodyPr wrap="none" anchor="ctr" anchorCtr="0"/>
          <a:p>
            <a:pPr algn="ctr" latinLnBrk="1"/>
            <a:endParaRPr lang="zh-CN" altLang="zh-CN" sz="800" dirty="0">
              <a:solidFill>
                <a:srgbClr val="92D050"/>
              </a:solidFill>
              <a:latin typeface="楷体" panose="02010609060101010101" pitchFamily="49" charset="-122"/>
              <a:ea typeface="Modern H Light" pitchFamily="2" charset="-127"/>
              <a:sym typeface="楷体" panose="02010609060101010101" pitchFamily="49" charset="-122"/>
            </a:endParaRPr>
          </a:p>
        </p:txBody>
      </p:sp>
      <p:sp>
        <p:nvSpPr>
          <p:cNvPr id="11470" name="Text Box 253"/>
          <p:cNvSpPr/>
          <p:nvPr/>
        </p:nvSpPr>
        <p:spPr>
          <a:xfrm>
            <a:off x="3983355" y="6221730"/>
            <a:ext cx="346075" cy="123825"/>
          </a:xfrm>
          <a:prstGeom prst="rect">
            <a:avLst/>
          </a:prstGeom>
          <a:noFill/>
          <a:ln w="9525">
            <a:noFill/>
          </a:ln>
        </p:spPr>
        <p:txBody>
          <a:bodyPr wrap="none" lIns="0" tIns="0" rIns="0" bIns="0" anchor="ctr" anchorCtr="0"/>
          <a:p>
            <a:pPr algn="ctr" latinLnBrk="1"/>
            <a:r>
              <a:rPr lang="en-US" altLang="zh-CN" sz="900" b="1" dirty="0">
                <a:solidFill>
                  <a:srgbClr val="000000"/>
                </a:solidFill>
                <a:latin typeface="楷体" panose="02010609060101010101" pitchFamily="49" charset="-122"/>
                <a:ea typeface="楷体" panose="02010609060101010101" pitchFamily="49" charset="-122"/>
                <a:sym typeface="楷体" panose="02010609060101010101" pitchFamily="49" charset="-122"/>
              </a:rPr>
              <a:t>1/25</a:t>
            </a:r>
            <a:endParaRPr lang="en-US" altLang="zh-CN" sz="900" b="1"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p:txBody>
      </p:sp>
      <p:sp>
        <p:nvSpPr>
          <p:cNvPr id="11473" name="TextBox 51"/>
          <p:cNvSpPr/>
          <p:nvPr/>
        </p:nvSpPr>
        <p:spPr>
          <a:xfrm>
            <a:off x="4513580" y="1412875"/>
            <a:ext cx="1924050" cy="245110"/>
          </a:xfrm>
          <a:prstGeom prst="rect">
            <a:avLst/>
          </a:prstGeom>
          <a:noFill/>
          <a:ln w="9525">
            <a:noFill/>
          </a:ln>
        </p:spPr>
        <p:txBody>
          <a:bodyPr wrap="square">
            <a:spAutoFit/>
          </a:bodyPr>
          <a:p>
            <a:pPr latinLnBrk="1"/>
            <a:r>
              <a:rPr lang="en-US" altLang="zh-CN" sz="1000" b="1" dirty="0">
                <a:solidFill>
                  <a:srgbClr val="0038C4"/>
                </a:solidFill>
                <a:latin typeface="楷体" panose="02010609060101010101" pitchFamily="49" charset="-122"/>
                <a:ea typeface="楷体" panose="02010609060101010101" pitchFamily="49" charset="-122"/>
                <a:sym typeface="楷体" panose="02010609060101010101" pitchFamily="49" charset="-122"/>
              </a:rPr>
              <a:t>※ LAY-OUT</a:t>
            </a:r>
            <a:r>
              <a:rPr lang="zh-CN" altLang="en-US" sz="1000" b="1" dirty="0">
                <a:solidFill>
                  <a:srgbClr val="0038C4"/>
                </a:solidFill>
                <a:latin typeface="楷体" panose="02010609060101010101" pitchFamily="49" charset="-122"/>
                <a:ea typeface="楷体" panose="02010609060101010101" pitchFamily="49" charset="-122"/>
                <a:sym typeface="楷体" panose="02010609060101010101" pitchFamily="49" charset="-122"/>
              </a:rPr>
              <a:t>更新中</a:t>
            </a:r>
            <a:r>
              <a:rPr lang="zh-CN" altLang="en-US" sz="1000" b="1" dirty="0">
                <a:solidFill>
                  <a:srgbClr val="0038C4"/>
                </a:solidFill>
                <a:latin typeface="楷体" panose="02010609060101010101" pitchFamily="49" charset="-122"/>
                <a:ea typeface="Modern H Medium" pitchFamily="2" charset="-127"/>
                <a:sym typeface="楷体" panose="02010609060101010101" pitchFamily="49" charset="-122"/>
              </a:rPr>
              <a:t>  </a:t>
            </a:r>
            <a:r>
              <a:rPr lang="en-US" altLang="zh-CN" sz="1000" dirty="0">
                <a:solidFill>
                  <a:srgbClr val="0038C4"/>
                </a:solidFill>
                <a:latin typeface="楷体" panose="02010609060101010101" pitchFamily="49" charset="-122"/>
                <a:ea typeface="楷体" panose="02010609060101010101" pitchFamily="49" charset="-122"/>
                <a:sym typeface="楷体" panose="02010609060101010101" pitchFamily="49" charset="-122"/>
              </a:rPr>
              <a:t>(</a:t>
            </a:r>
            <a:r>
              <a:rPr lang="zh-CN" altLang="en-US" sz="1000" dirty="0">
                <a:solidFill>
                  <a:srgbClr val="0038C4"/>
                </a:solidFill>
                <a:latin typeface="楷体" panose="02010609060101010101" pitchFamily="49" charset="-122"/>
                <a:ea typeface="楷体" panose="02010609060101010101" pitchFamily="49" charset="-122"/>
                <a:sym typeface="楷体" panose="02010609060101010101" pitchFamily="49" charset="-122"/>
              </a:rPr>
              <a:t>可能变动</a:t>
            </a:r>
            <a:r>
              <a:rPr lang="en-US" altLang="zh-CN" sz="1000" dirty="0">
                <a:solidFill>
                  <a:srgbClr val="0038C4"/>
                </a:solidFill>
                <a:latin typeface="楷体" panose="02010609060101010101" pitchFamily="49" charset="-122"/>
                <a:ea typeface="楷体" panose="02010609060101010101" pitchFamily="49" charset="-122"/>
                <a:sym typeface="楷体" panose="02010609060101010101" pitchFamily="49" charset="-122"/>
              </a:rPr>
              <a:t>)</a:t>
            </a:r>
            <a:r>
              <a:rPr lang="zh-CN" altLang="en-US" sz="1000" dirty="0">
                <a:solidFill>
                  <a:srgbClr val="0038C4"/>
                </a:solidFill>
                <a:latin typeface="楷体" panose="02010609060101010101" pitchFamily="49" charset="-122"/>
                <a:ea typeface="Modern H Medium" pitchFamily="2" charset="-127"/>
                <a:sym typeface="楷体" panose="02010609060101010101" pitchFamily="49" charset="-122"/>
              </a:rPr>
              <a:t>   </a:t>
            </a:r>
            <a:endParaRPr lang="zh-CN" altLang="en-US" sz="1000" dirty="0">
              <a:solidFill>
                <a:srgbClr val="0038C4"/>
              </a:solidFill>
              <a:latin typeface="楷体" panose="02010609060101010101" pitchFamily="49" charset="-122"/>
              <a:ea typeface="Modern H Medium" pitchFamily="2" charset="-127"/>
              <a:sym typeface="楷体" panose="02010609060101010101" pitchFamily="49" charset="-122"/>
            </a:endParaRPr>
          </a:p>
        </p:txBody>
      </p:sp>
      <p:grpSp>
        <p:nvGrpSpPr>
          <p:cNvPr id="4" name="组合 3"/>
          <p:cNvGrpSpPr/>
          <p:nvPr/>
        </p:nvGrpSpPr>
        <p:grpSpPr>
          <a:xfrm>
            <a:off x="7047865" y="962025"/>
            <a:ext cx="4907915" cy="2465070"/>
            <a:chOff x="10660" y="1105"/>
            <a:chExt cx="6280" cy="3188"/>
          </a:xfrm>
        </p:grpSpPr>
        <p:sp>
          <p:nvSpPr>
            <p:cNvPr id="11449" name="AutoShape 7"/>
            <p:cNvSpPr/>
            <p:nvPr/>
          </p:nvSpPr>
          <p:spPr>
            <a:xfrm>
              <a:off x="10660" y="1105"/>
              <a:ext cx="6280" cy="3188"/>
            </a:xfrm>
            <a:prstGeom prst="homePlate">
              <a:avLst>
                <a:gd name="adj" fmla="val 0"/>
              </a:avLst>
            </a:prstGeom>
            <a:noFill/>
            <a:ln w="9525" cap="flat" cmpd="sng">
              <a:solidFill>
                <a:srgbClr val="7F7F7F"/>
              </a:solidFill>
              <a:prstDash val="solid"/>
              <a:miter/>
              <a:headEnd type="none" w="med" len="med"/>
              <a:tailEnd type="none" w="med" len="med"/>
            </a:ln>
          </p:spPr>
          <p:txBody>
            <a:bodyPr wrap="none" tIns="36000" bIns="36000" anchor="ctr" anchorCtr="0"/>
            <a:p>
              <a:pPr latinLnBrk="1">
                <a:lnSpc>
                  <a:spcPct val="150000"/>
                </a:lnSpc>
              </a:pPr>
              <a:endParaRPr lang="zh-CN" altLang="zh-CN" sz="1100"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p:txBody>
        </p:sp>
        <p:sp>
          <p:nvSpPr>
            <p:cNvPr id="11451" name="Text Box 262"/>
            <p:cNvSpPr/>
            <p:nvPr/>
          </p:nvSpPr>
          <p:spPr>
            <a:xfrm>
              <a:off x="11008" y="1222"/>
              <a:ext cx="2792" cy="255"/>
            </a:xfrm>
            <a:prstGeom prst="rect">
              <a:avLst/>
            </a:prstGeom>
            <a:noFill/>
            <a:ln w="9525">
              <a:noFill/>
            </a:ln>
          </p:spPr>
          <p:txBody>
            <a:bodyPr wrap="none" lIns="0" tIns="0" rIns="0" bIns="0" anchor="ctr" anchorCtr="0"/>
            <a:p>
              <a:pPr marL="88900" indent="-88900" algn="ctr" latinLnBrk="1">
                <a:buFont typeface="Arial" panose="020B0604020202020204" pitchFamily="34" charset="0"/>
                <a:buChar char="•"/>
              </a:pPr>
              <a:r>
                <a:rPr lang="zh-CN" altLang="en-US" sz="1100" dirty="0">
                  <a:solidFill>
                    <a:srgbClr val="3F3F3F"/>
                  </a:solidFill>
                  <a:latin typeface="楷体" panose="02010609060101010101" pitchFamily="49" charset="-122"/>
                  <a:ea typeface="Modern H Medium" pitchFamily="2" charset="-127"/>
                  <a:sym typeface="楷体" panose="02010609060101010101" pitchFamily="49" charset="-122"/>
                </a:rPr>
                <a:t> </a:t>
              </a:r>
              <a:r>
                <a:rPr lang="zh-CN" sz="1100" dirty="0">
                  <a:solidFill>
                    <a:srgbClr val="3F3F3F"/>
                  </a:solidFill>
                  <a:latin typeface="楷体" panose="02010609060101010101" pitchFamily="49" charset="-122"/>
                  <a:ea typeface="楷体" panose="02010609060101010101" pitchFamily="49" charset="-122"/>
                  <a:sym typeface="楷体" panose="02010609060101010101" pitchFamily="49" charset="-122"/>
                </a:rPr>
                <a:t>场地位置说明</a:t>
              </a:r>
              <a:r>
                <a:rPr lang="en-US" altLang="zh-CN" sz="1100" dirty="0">
                  <a:solidFill>
                    <a:srgbClr val="3F3F3F"/>
                  </a:solidFill>
                  <a:latin typeface="楷体" panose="02010609060101010101" pitchFamily="49" charset="-122"/>
                  <a:ea typeface="楷体" panose="02010609060101010101" pitchFamily="49" charset="-122"/>
                  <a:sym typeface="楷体" panose="02010609060101010101" pitchFamily="49" charset="-122"/>
                </a:rPr>
                <a:t> </a:t>
              </a:r>
              <a:endParaRPr lang="zh-CN" altLang="en-US" sz="1100" dirty="0">
                <a:solidFill>
                  <a:srgbClr val="3F3F3F"/>
                </a:solidFill>
                <a:latin typeface="楷体" panose="02010609060101010101" pitchFamily="49" charset="-122"/>
                <a:ea typeface="Modern H Medium" pitchFamily="2" charset="-127"/>
                <a:sym typeface="楷体" panose="02010609060101010101" pitchFamily="49" charset="-122"/>
              </a:endParaRPr>
            </a:p>
          </p:txBody>
        </p:sp>
        <p:sp>
          <p:nvSpPr>
            <p:cNvPr id="11474" name="직사각형 53"/>
            <p:cNvSpPr/>
            <p:nvPr/>
          </p:nvSpPr>
          <p:spPr>
            <a:xfrm>
              <a:off x="14990" y="2745"/>
              <a:ext cx="455" cy="283"/>
            </a:xfrm>
            <a:prstGeom prst="rect">
              <a:avLst/>
            </a:prstGeom>
            <a:noFill/>
            <a:ln w="28575" cap="flat" cmpd="sng">
              <a:solidFill>
                <a:srgbClr val="0000FF"/>
              </a:solidFill>
              <a:prstDash val="sysDash"/>
              <a:bevel/>
              <a:headEnd type="none" w="med" len="med"/>
              <a:tailEnd type="none" w="med" len="med"/>
            </a:ln>
          </p:spPr>
          <p:txBody>
            <a:bodyPr anchor="ctr" anchorCtr="0"/>
            <a:p>
              <a:pPr algn="ctr" latinLnBrk="1"/>
              <a:endParaRPr lang="zh-CN" altLang="zh-CN" dirty="0">
                <a:solidFill>
                  <a:srgbClr val="FFFFFF"/>
                </a:solidFill>
                <a:latin typeface="楷体" panose="02010609060101010101" pitchFamily="49" charset="-122"/>
                <a:sym typeface="楷体" panose="02010609060101010101" pitchFamily="49" charset="-122"/>
              </a:endParaRPr>
            </a:p>
          </p:txBody>
        </p:sp>
      </p:grpSp>
      <p:sp>
        <p:nvSpPr>
          <p:cNvPr id="11477" name="직사각형 52"/>
          <p:cNvSpPr/>
          <p:nvPr/>
        </p:nvSpPr>
        <p:spPr>
          <a:xfrm>
            <a:off x="5024120" y="1057275"/>
            <a:ext cx="271780" cy="198755"/>
          </a:xfrm>
          <a:prstGeom prst="rect">
            <a:avLst/>
          </a:prstGeom>
          <a:noFill/>
          <a:ln w="9525">
            <a:noFill/>
          </a:ln>
        </p:spPr>
        <p:txBody>
          <a:bodyPr wrap="none">
            <a:spAutoFit/>
          </a:bodyPr>
          <a:p>
            <a:pPr latinLnBrk="1"/>
            <a:r>
              <a:rPr lang="en-US" altLang="zh-CN" sz="700" dirty="0">
                <a:solidFill>
                  <a:srgbClr val="7F7F7F"/>
                </a:solidFill>
                <a:latin typeface="楷体" panose="02010609060101010101" pitchFamily="49" charset="-122"/>
                <a:ea typeface="楷体" panose="02010609060101010101" pitchFamily="49" charset="-122"/>
                <a:sym typeface="楷体" panose="02010609060101010101" pitchFamily="49" charset="-122"/>
              </a:rPr>
              <a:t>()</a:t>
            </a:r>
            <a:endParaRPr lang="zh-CN" altLang="en-US" sz="1200" dirty="0">
              <a:solidFill>
                <a:srgbClr val="7F7F7F"/>
              </a:solidFill>
              <a:latin typeface="楷体" panose="02010609060101010101" pitchFamily="49" charset="-122"/>
              <a:sym typeface="楷体" panose="02010609060101010101" pitchFamily="49" charset="-122"/>
            </a:endParaRPr>
          </a:p>
        </p:txBody>
      </p:sp>
      <p:sp>
        <p:nvSpPr>
          <p:cNvPr id="11478" name="직사각형 57"/>
          <p:cNvSpPr/>
          <p:nvPr/>
        </p:nvSpPr>
        <p:spPr>
          <a:xfrm>
            <a:off x="4526598" y="2708910"/>
            <a:ext cx="1517015" cy="213995"/>
          </a:xfrm>
          <a:prstGeom prst="rect">
            <a:avLst/>
          </a:prstGeom>
          <a:noFill/>
          <a:ln w="9525">
            <a:noFill/>
          </a:ln>
        </p:spPr>
        <p:txBody>
          <a:bodyPr wrap="none">
            <a:spAutoFit/>
          </a:bodyPr>
          <a:p>
            <a:pPr latinLnBrk="1"/>
            <a:r>
              <a:rPr lang="en-US" altLang="zh-CN" sz="800" b="1" dirty="0">
                <a:solidFill>
                  <a:srgbClr val="000000"/>
                </a:solidFill>
                <a:latin typeface="楷体" panose="02010609060101010101" pitchFamily="49" charset="-122"/>
                <a:ea typeface="楷体" panose="02010609060101010101" pitchFamily="49" charset="-122"/>
                <a:sym typeface="楷体" panose="02010609060101010101" pitchFamily="49" charset="-122"/>
              </a:rPr>
              <a:t>※ </a:t>
            </a:r>
            <a:r>
              <a:rPr lang="zh-CN" altLang="en-US" sz="800" b="1" dirty="0">
                <a:solidFill>
                  <a:srgbClr val="000000"/>
                </a:solidFill>
                <a:latin typeface="楷体" panose="02010609060101010101" pitchFamily="49" charset="-122"/>
                <a:ea typeface="楷体" panose="02010609060101010101" pitchFamily="49" charset="-122"/>
                <a:sym typeface="楷体" panose="02010609060101010101" pitchFamily="49" charset="-122"/>
              </a:rPr>
              <a:t>基准汇率</a:t>
            </a:r>
            <a:r>
              <a:rPr lang="zh-CN" altLang="en-US" sz="800" b="1" dirty="0">
                <a:solidFill>
                  <a:srgbClr val="000000"/>
                </a:solidFill>
                <a:latin typeface="楷体" panose="02010609060101010101" pitchFamily="49" charset="-122"/>
                <a:ea typeface="Modern H Light" pitchFamily="2" charset="-127"/>
                <a:sym typeface="楷体" panose="02010609060101010101" pitchFamily="49" charset="-122"/>
              </a:rPr>
              <a:t> </a:t>
            </a:r>
            <a:r>
              <a:rPr lang="en-US" altLang="zh-CN" sz="800" b="1" dirty="0">
                <a:solidFill>
                  <a:srgbClr val="000000"/>
                </a:solidFill>
                <a:latin typeface="楷体" panose="02010609060101010101" pitchFamily="49" charset="-122"/>
                <a:ea typeface="楷体" panose="02010609060101010101" pitchFamily="49" charset="-122"/>
                <a:sym typeface="楷体" panose="02010609060101010101" pitchFamily="49" charset="-122"/>
              </a:rPr>
              <a:t>: 1$ = 7.1 RMB</a:t>
            </a:r>
            <a:endParaRPr lang="en-US" altLang="zh-CN" sz="800" b="1"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p:txBody>
      </p:sp>
      <p:sp>
        <p:nvSpPr>
          <p:cNvPr id="2" name="Text Box 253"/>
          <p:cNvSpPr/>
          <p:nvPr/>
        </p:nvSpPr>
        <p:spPr>
          <a:xfrm>
            <a:off x="2161223" y="5834063"/>
            <a:ext cx="344487" cy="138430"/>
          </a:xfrm>
          <a:prstGeom prst="rect">
            <a:avLst/>
          </a:prstGeom>
          <a:noFill/>
          <a:ln w="9525">
            <a:noFill/>
          </a:ln>
        </p:spPr>
        <p:txBody>
          <a:bodyPr lIns="0" tIns="0" rIns="0" bIns="0">
            <a:spAutoFit/>
          </a:bodyPr>
          <a:p>
            <a:pPr algn="ctr" latinLnBrk="1"/>
            <a:r>
              <a:rPr lang="zh-CN" altLang="en-US" sz="900" dirty="0">
                <a:latin typeface="楷体" panose="02010609060101010101" pitchFamily="49" charset="-122"/>
                <a:ea typeface="Modern H Medium" pitchFamily="2" charset="-127"/>
                <a:sym typeface="楷体" panose="02010609060101010101" pitchFamily="49" charset="-122"/>
              </a:rPr>
              <a:t>策划</a:t>
            </a:r>
            <a:endParaRPr lang="en-US" altLang="zh-CN" sz="900" dirty="0">
              <a:latin typeface="楷体" panose="02010609060101010101" pitchFamily="49" charset="-122"/>
              <a:ea typeface="楷体" panose="02010609060101010101" pitchFamily="49" charset="-122"/>
              <a:sym typeface="楷体" panose="02010609060101010101" pitchFamily="49" charset="-122"/>
            </a:endParaRPr>
          </a:p>
        </p:txBody>
      </p:sp>
      <p:sp>
        <p:nvSpPr>
          <p:cNvPr id="3" name="Text Box 253"/>
          <p:cNvSpPr/>
          <p:nvPr/>
        </p:nvSpPr>
        <p:spPr>
          <a:xfrm>
            <a:off x="2161540" y="6179185"/>
            <a:ext cx="346075" cy="123825"/>
          </a:xfrm>
          <a:prstGeom prst="rect">
            <a:avLst/>
          </a:prstGeom>
          <a:noFill/>
          <a:ln w="9525">
            <a:noFill/>
          </a:ln>
        </p:spPr>
        <p:txBody>
          <a:bodyPr wrap="none" lIns="0" tIns="0" rIns="0" bIns="0" anchor="ctr" anchorCtr="0"/>
          <a:p>
            <a:pPr algn="ctr" latinLnBrk="1"/>
            <a:r>
              <a:rPr lang="en-US" altLang="zh-CN" sz="900" b="1" dirty="0">
                <a:solidFill>
                  <a:srgbClr val="000000"/>
                </a:solidFill>
                <a:latin typeface="楷体" panose="02010609060101010101" pitchFamily="49" charset="-122"/>
                <a:ea typeface="楷体" panose="02010609060101010101" pitchFamily="49" charset="-122"/>
                <a:sym typeface="楷体" panose="02010609060101010101" pitchFamily="49" charset="-122"/>
              </a:rPr>
              <a:t>10/15</a:t>
            </a:r>
            <a:endParaRPr lang="en-US" altLang="zh-CN" sz="900" b="1"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p:txBody>
      </p:sp>
      <p:sp>
        <p:nvSpPr>
          <p:cNvPr id="5" name="Oval 249"/>
          <p:cNvSpPr/>
          <p:nvPr/>
        </p:nvSpPr>
        <p:spPr>
          <a:xfrm>
            <a:off x="3503613" y="6021070"/>
            <a:ext cx="107950" cy="107950"/>
          </a:xfrm>
          <a:prstGeom prst="ellipse">
            <a:avLst/>
          </a:prstGeom>
          <a:solidFill>
            <a:schemeClr val="bg1"/>
          </a:solidFill>
          <a:ln w="6350" cap="flat" cmpd="sng">
            <a:solidFill>
              <a:srgbClr val="7F7F7F"/>
            </a:solidFill>
            <a:prstDash val="solid"/>
            <a:bevel/>
            <a:headEnd type="none" w="med" len="med"/>
            <a:tailEnd type="none" w="med" len="med"/>
          </a:ln>
        </p:spPr>
        <p:txBody>
          <a:bodyPr wrap="none" anchor="ctr" anchorCtr="0"/>
          <a:p>
            <a:pPr algn="ctr" latinLnBrk="1"/>
            <a:endParaRPr lang="zh-CN" altLang="zh-CN" sz="800" dirty="0">
              <a:solidFill>
                <a:srgbClr val="92D050"/>
              </a:solidFill>
              <a:latin typeface="楷体" panose="02010609060101010101" pitchFamily="49" charset="-122"/>
              <a:ea typeface="Modern H Light" pitchFamily="2" charset="-127"/>
              <a:sym typeface="楷体" panose="02010609060101010101" pitchFamily="49" charset="-122"/>
            </a:endParaRPr>
          </a:p>
        </p:txBody>
      </p:sp>
      <p:sp>
        <p:nvSpPr>
          <p:cNvPr id="6" name="Text Box 253"/>
          <p:cNvSpPr/>
          <p:nvPr/>
        </p:nvSpPr>
        <p:spPr>
          <a:xfrm>
            <a:off x="3503930" y="6165215"/>
            <a:ext cx="346075" cy="123825"/>
          </a:xfrm>
          <a:prstGeom prst="rect">
            <a:avLst/>
          </a:prstGeom>
          <a:noFill/>
          <a:ln w="9525">
            <a:noFill/>
          </a:ln>
        </p:spPr>
        <p:txBody>
          <a:bodyPr wrap="none" lIns="0" tIns="0" rIns="0" bIns="0" anchor="ctr" anchorCtr="0"/>
          <a:p>
            <a:pPr algn="ctr" latinLnBrk="1"/>
            <a:r>
              <a:rPr lang="en-US" altLang="zh-CN" sz="900" b="1" dirty="0">
                <a:solidFill>
                  <a:srgbClr val="000000"/>
                </a:solidFill>
                <a:latin typeface="楷体" panose="02010609060101010101" pitchFamily="49" charset="-122"/>
                <a:ea typeface="楷体" panose="02010609060101010101" pitchFamily="49" charset="-122"/>
                <a:sym typeface="楷体" panose="02010609060101010101" pitchFamily="49" charset="-122"/>
              </a:rPr>
              <a:t>12/21</a:t>
            </a:r>
            <a:endParaRPr lang="en-US" altLang="zh-CN" sz="900" b="1"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p:txBody>
      </p:sp>
      <p:sp>
        <p:nvSpPr>
          <p:cNvPr id="7" name="Oval 249"/>
          <p:cNvSpPr/>
          <p:nvPr/>
        </p:nvSpPr>
        <p:spPr>
          <a:xfrm>
            <a:off x="3287713" y="6017260"/>
            <a:ext cx="107950" cy="107950"/>
          </a:xfrm>
          <a:prstGeom prst="ellipse">
            <a:avLst/>
          </a:prstGeom>
          <a:solidFill>
            <a:schemeClr val="bg1"/>
          </a:solidFill>
          <a:ln w="6350" cap="flat" cmpd="sng">
            <a:solidFill>
              <a:srgbClr val="7F7F7F"/>
            </a:solidFill>
            <a:prstDash val="solid"/>
            <a:bevel/>
            <a:headEnd type="none" w="med" len="med"/>
            <a:tailEnd type="none" w="med" len="med"/>
          </a:ln>
        </p:spPr>
        <p:txBody>
          <a:bodyPr wrap="none" anchor="ctr" anchorCtr="0"/>
          <a:p>
            <a:pPr algn="ctr" latinLnBrk="1"/>
            <a:endParaRPr lang="zh-CN" altLang="zh-CN" sz="800" dirty="0">
              <a:solidFill>
                <a:srgbClr val="92D050"/>
              </a:solidFill>
              <a:latin typeface="楷体" panose="02010609060101010101" pitchFamily="49" charset="-122"/>
              <a:ea typeface="Modern H Light" pitchFamily="2" charset="-127"/>
              <a:sym typeface="楷体" panose="02010609060101010101" pitchFamily="49" charset="-122"/>
            </a:endParaRPr>
          </a:p>
        </p:txBody>
      </p:sp>
      <p:sp>
        <p:nvSpPr>
          <p:cNvPr id="8" name="Text Box 253"/>
          <p:cNvSpPr/>
          <p:nvPr/>
        </p:nvSpPr>
        <p:spPr>
          <a:xfrm>
            <a:off x="3078798" y="5799138"/>
            <a:ext cx="344487" cy="138430"/>
          </a:xfrm>
          <a:prstGeom prst="rect">
            <a:avLst/>
          </a:prstGeom>
          <a:noFill/>
          <a:ln w="9525">
            <a:noFill/>
          </a:ln>
        </p:spPr>
        <p:txBody>
          <a:bodyPr lIns="0" tIns="0" rIns="0" bIns="0">
            <a:spAutoFit/>
          </a:bodyPr>
          <a:p>
            <a:pPr algn="ctr" latinLnBrk="1"/>
            <a:r>
              <a:rPr lang="zh-CN" altLang="en-US" sz="900" dirty="0">
                <a:latin typeface="楷体" panose="02010609060101010101" pitchFamily="49" charset="-122"/>
                <a:ea typeface="Modern H Medium" pitchFamily="2" charset="-127"/>
                <a:sym typeface="楷体" panose="02010609060101010101" pitchFamily="49" charset="-122"/>
              </a:rPr>
              <a:t>终版</a:t>
            </a:r>
            <a:endParaRPr lang="en-US" altLang="zh-CN" sz="900" dirty="0">
              <a:latin typeface="楷体" panose="02010609060101010101" pitchFamily="49" charset="-122"/>
              <a:ea typeface="楷体" panose="02010609060101010101" pitchFamily="49" charset="-122"/>
              <a:sym typeface="楷体" panose="02010609060101010101" pitchFamily="49" charset="-122"/>
            </a:endParaRPr>
          </a:p>
        </p:txBody>
      </p:sp>
      <p:sp>
        <p:nvSpPr>
          <p:cNvPr id="9" name="Text Box 253"/>
          <p:cNvSpPr/>
          <p:nvPr/>
        </p:nvSpPr>
        <p:spPr>
          <a:xfrm>
            <a:off x="3157855" y="6165215"/>
            <a:ext cx="346075" cy="123825"/>
          </a:xfrm>
          <a:prstGeom prst="rect">
            <a:avLst/>
          </a:prstGeom>
          <a:noFill/>
          <a:ln w="9525">
            <a:noFill/>
          </a:ln>
        </p:spPr>
        <p:txBody>
          <a:bodyPr wrap="none" lIns="0" tIns="0" rIns="0" bIns="0" anchor="ctr" anchorCtr="0"/>
          <a:p>
            <a:pPr algn="ctr" latinLnBrk="1"/>
            <a:r>
              <a:rPr lang="en-US" altLang="zh-CN" sz="900" b="1" dirty="0">
                <a:solidFill>
                  <a:srgbClr val="000000"/>
                </a:solidFill>
                <a:latin typeface="楷体" panose="02010609060101010101" pitchFamily="49" charset="-122"/>
                <a:ea typeface="楷体" panose="02010609060101010101" pitchFamily="49" charset="-122"/>
                <a:sym typeface="楷体" panose="02010609060101010101" pitchFamily="49" charset="-122"/>
              </a:rPr>
              <a:t>12/10</a:t>
            </a:r>
            <a:endParaRPr lang="en-US" altLang="zh-CN" sz="900" b="1"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p:txBody>
      </p:sp>
      <p:sp>
        <p:nvSpPr>
          <p:cNvPr id="11" name="Text Box 253"/>
          <p:cNvSpPr/>
          <p:nvPr/>
        </p:nvSpPr>
        <p:spPr>
          <a:xfrm>
            <a:off x="3983355" y="5805170"/>
            <a:ext cx="473075" cy="276860"/>
          </a:xfrm>
          <a:prstGeom prst="rect">
            <a:avLst/>
          </a:prstGeom>
          <a:noFill/>
          <a:ln w="9525">
            <a:noFill/>
          </a:ln>
        </p:spPr>
        <p:txBody>
          <a:bodyPr wrap="square" lIns="0" tIns="0" rIns="0" bIns="0">
            <a:spAutoFit/>
          </a:bodyPr>
          <a:p>
            <a:pPr algn="ctr" latinLnBrk="1"/>
            <a:r>
              <a:rPr lang="zh-CN" altLang="en-US" sz="900" dirty="0">
                <a:latin typeface="楷体" panose="02010609060101010101" pitchFamily="49" charset="-122"/>
                <a:ea typeface="楷体" panose="02010609060101010101" pitchFamily="49" charset="-122"/>
                <a:sym typeface="楷体" panose="02010609060101010101" pitchFamily="49" charset="-122"/>
              </a:rPr>
              <a:t>设备签合同</a:t>
            </a:r>
            <a:endParaRPr lang="zh-CN" altLang="en-US" sz="900" dirty="0">
              <a:latin typeface="楷体" panose="02010609060101010101" pitchFamily="49" charset="-122"/>
              <a:ea typeface="楷体" panose="02010609060101010101" pitchFamily="49" charset="-122"/>
              <a:sym typeface="楷体" panose="02010609060101010101" pitchFamily="49" charset="-122"/>
            </a:endParaRPr>
          </a:p>
        </p:txBody>
      </p:sp>
      <p:sp>
        <p:nvSpPr>
          <p:cNvPr id="12" name="Oval 249"/>
          <p:cNvSpPr/>
          <p:nvPr/>
        </p:nvSpPr>
        <p:spPr>
          <a:xfrm>
            <a:off x="5447983" y="6005830"/>
            <a:ext cx="107950" cy="107950"/>
          </a:xfrm>
          <a:prstGeom prst="ellipse">
            <a:avLst/>
          </a:prstGeom>
          <a:solidFill>
            <a:schemeClr val="bg1"/>
          </a:solidFill>
          <a:ln w="6350" cap="flat" cmpd="sng">
            <a:solidFill>
              <a:srgbClr val="7F7F7F"/>
            </a:solidFill>
            <a:prstDash val="solid"/>
            <a:bevel/>
            <a:headEnd type="none" w="med" len="med"/>
            <a:tailEnd type="none" w="med" len="med"/>
          </a:ln>
        </p:spPr>
        <p:txBody>
          <a:bodyPr wrap="none" anchor="ctr" anchorCtr="0"/>
          <a:p>
            <a:pPr algn="ctr" latinLnBrk="1"/>
            <a:endParaRPr lang="zh-CN" altLang="zh-CN" sz="800" dirty="0">
              <a:solidFill>
                <a:srgbClr val="92D050"/>
              </a:solidFill>
              <a:latin typeface="楷体" panose="02010609060101010101" pitchFamily="49" charset="-122"/>
              <a:ea typeface="Modern H Light" pitchFamily="2" charset="-127"/>
              <a:sym typeface="楷体" panose="02010609060101010101" pitchFamily="49" charset="-122"/>
            </a:endParaRPr>
          </a:p>
        </p:txBody>
      </p:sp>
      <p:sp>
        <p:nvSpPr>
          <p:cNvPr id="13" name="Text Box 253"/>
          <p:cNvSpPr/>
          <p:nvPr/>
        </p:nvSpPr>
        <p:spPr>
          <a:xfrm>
            <a:off x="5304155" y="6228080"/>
            <a:ext cx="346075" cy="123825"/>
          </a:xfrm>
          <a:prstGeom prst="rect">
            <a:avLst/>
          </a:prstGeom>
          <a:noFill/>
          <a:ln w="9525">
            <a:noFill/>
          </a:ln>
        </p:spPr>
        <p:txBody>
          <a:bodyPr wrap="none" lIns="0" tIns="0" rIns="0" bIns="0" anchor="ctr" anchorCtr="0"/>
          <a:p>
            <a:pPr algn="ctr" latinLnBrk="1"/>
            <a:r>
              <a:rPr lang="en-US" altLang="zh-CN" sz="900" b="1" dirty="0">
                <a:solidFill>
                  <a:srgbClr val="000000"/>
                </a:solidFill>
                <a:latin typeface="楷体" panose="02010609060101010101" pitchFamily="49" charset="-122"/>
                <a:ea typeface="楷体" panose="02010609060101010101" pitchFamily="49" charset="-122"/>
                <a:sym typeface="楷体" panose="02010609060101010101" pitchFamily="49" charset="-122"/>
              </a:rPr>
              <a:t>3/30</a:t>
            </a:r>
            <a:endParaRPr lang="en-US" altLang="zh-CN" sz="900" b="1"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p:txBody>
      </p:sp>
      <p:sp>
        <p:nvSpPr>
          <p:cNvPr id="14" name="Text Box 253"/>
          <p:cNvSpPr/>
          <p:nvPr/>
        </p:nvSpPr>
        <p:spPr>
          <a:xfrm>
            <a:off x="5265420" y="5748020"/>
            <a:ext cx="473075" cy="276860"/>
          </a:xfrm>
          <a:prstGeom prst="rect">
            <a:avLst/>
          </a:prstGeom>
          <a:noFill/>
          <a:ln w="9525">
            <a:noFill/>
          </a:ln>
        </p:spPr>
        <p:txBody>
          <a:bodyPr wrap="square" lIns="0" tIns="0" rIns="0" bIns="0">
            <a:spAutoFit/>
          </a:bodyPr>
          <a:p>
            <a:pPr algn="ctr" latinLnBrk="1"/>
            <a:r>
              <a:rPr lang="zh-CN" altLang="en-US" sz="900" dirty="0">
                <a:latin typeface="楷体" panose="02010609060101010101" pitchFamily="49" charset="-122"/>
                <a:ea typeface="楷体" panose="02010609060101010101" pitchFamily="49" charset="-122"/>
                <a:sym typeface="楷体" panose="02010609060101010101" pitchFamily="49" charset="-122"/>
              </a:rPr>
              <a:t>具备进场条件</a:t>
            </a:r>
            <a:endParaRPr lang="zh-CN" altLang="en-US" sz="900" dirty="0">
              <a:latin typeface="楷体" panose="02010609060101010101" pitchFamily="49" charset="-122"/>
              <a:ea typeface="楷体" panose="02010609060101010101" pitchFamily="49" charset="-122"/>
              <a:sym typeface="楷体" panose="02010609060101010101" pitchFamily="49" charset="-122"/>
            </a:endParaRPr>
          </a:p>
        </p:txBody>
      </p:sp>
      <p:sp>
        <p:nvSpPr>
          <p:cNvPr id="15" name="Oval 252"/>
          <p:cNvSpPr/>
          <p:nvPr/>
        </p:nvSpPr>
        <p:spPr>
          <a:xfrm rot="10800000">
            <a:off x="5831205" y="6001703"/>
            <a:ext cx="155575" cy="155575"/>
          </a:xfrm>
          <a:prstGeom prst="triangle">
            <a:avLst>
              <a:gd name="adj" fmla="val 50000"/>
            </a:avLst>
          </a:prstGeom>
          <a:solidFill>
            <a:schemeClr val="bg1"/>
          </a:solidFill>
          <a:ln w="19050" cap="flat" cmpd="sng">
            <a:solidFill>
              <a:srgbClr val="BFBFBF"/>
            </a:solidFill>
            <a:prstDash val="solid"/>
            <a:bevel/>
            <a:headEnd type="none" w="med" len="med"/>
            <a:tailEnd type="none" w="med" len="med"/>
          </a:ln>
        </p:spPr>
        <p:txBody>
          <a:bodyPr anchor="ctr" anchorCtr="0"/>
          <a:p>
            <a:pPr algn="ctr" latinLnBrk="1"/>
            <a:endParaRPr lang="zh-CN" altLang="zh-CN" sz="1600" dirty="0">
              <a:latin typeface="楷体" panose="02010609060101010101" pitchFamily="49" charset="-122"/>
              <a:sym typeface="楷体" panose="02010609060101010101" pitchFamily="49" charset="-122"/>
            </a:endParaRPr>
          </a:p>
        </p:txBody>
      </p:sp>
      <p:sp>
        <p:nvSpPr>
          <p:cNvPr id="16" name="Text Box 253"/>
          <p:cNvSpPr/>
          <p:nvPr/>
        </p:nvSpPr>
        <p:spPr>
          <a:xfrm>
            <a:off x="5735955" y="5799455"/>
            <a:ext cx="473075" cy="138430"/>
          </a:xfrm>
          <a:prstGeom prst="rect">
            <a:avLst/>
          </a:prstGeom>
          <a:noFill/>
          <a:ln w="9525">
            <a:noFill/>
          </a:ln>
        </p:spPr>
        <p:txBody>
          <a:bodyPr wrap="square" lIns="0" tIns="0" rIns="0" bIns="0">
            <a:spAutoFit/>
          </a:bodyPr>
          <a:p>
            <a:pPr algn="ctr" latinLnBrk="1"/>
            <a:r>
              <a:rPr lang="zh-CN" altLang="en-US" sz="900" dirty="0">
                <a:latin typeface="楷体" panose="02010609060101010101" pitchFamily="49" charset="-122"/>
                <a:ea typeface="楷体" panose="02010609060101010101" pitchFamily="49" charset="-122"/>
                <a:sym typeface="楷体" panose="02010609060101010101" pitchFamily="49" charset="-122"/>
              </a:rPr>
              <a:t>设备安装</a:t>
            </a:r>
            <a:endParaRPr lang="zh-CN" altLang="en-US" sz="900" dirty="0">
              <a:latin typeface="楷体" panose="02010609060101010101" pitchFamily="49" charset="-122"/>
              <a:ea typeface="楷体" panose="02010609060101010101" pitchFamily="49" charset="-122"/>
              <a:sym typeface="楷体" panose="02010609060101010101" pitchFamily="49" charset="-122"/>
            </a:endParaRPr>
          </a:p>
        </p:txBody>
      </p:sp>
      <p:sp>
        <p:nvSpPr>
          <p:cNvPr id="17" name="Text Box 253"/>
          <p:cNvSpPr/>
          <p:nvPr/>
        </p:nvSpPr>
        <p:spPr>
          <a:xfrm>
            <a:off x="5749925" y="6228080"/>
            <a:ext cx="346075" cy="123825"/>
          </a:xfrm>
          <a:prstGeom prst="rect">
            <a:avLst/>
          </a:prstGeom>
          <a:noFill/>
          <a:ln w="9525">
            <a:noFill/>
          </a:ln>
        </p:spPr>
        <p:txBody>
          <a:bodyPr wrap="none" lIns="0" tIns="0" rIns="0" bIns="0" anchor="ctr" anchorCtr="0"/>
          <a:p>
            <a:pPr algn="ctr" latinLnBrk="1"/>
            <a:r>
              <a:rPr lang="en-US" altLang="zh-CN" sz="900" b="1" dirty="0">
                <a:solidFill>
                  <a:srgbClr val="000000"/>
                </a:solidFill>
                <a:latin typeface="楷体" panose="02010609060101010101" pitchFamily="49" charset="-122"/>
                <a:ea typeface="楷体" panose="02010609060101010101" pitchFamily="49" charset="-122"/>
                <a:sym typeface="楷体" panose="02010609060101010101" pitchFamily="49" charset="-122"/>
              </a:rPr>
              <a:t>4/25</a:t>
            </a:r>
            <a:endParaRPr lang="en-US" altLang="zh-CN" sz="900" b="1"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p:txBody>
      </p:sp>
      <p:sp>
        <p:nvSpPr>
          <p:cNvPr id="13516" name="포인트가 5개인 별 117"/>
          <p:cNvSpPr/>
          <p:nvPr/>
        </p:nvSpPr>
        <p:spPr>
          <a:xfrm>
            <a:off x="6868160" y="6007418"/>
            <a:ext cx="142875" cy="144462"/>
          </a:xfrm>
          <a:custGeom>
            <a:avLst/>
            <a:gdLst>
              <a:gd name="txL" fmla="*/ 0 w 142875"/>
              <a:gd name="txT" fmla="*/ 0 h 144462"/>
              <a:gd name="txR" fmla="*/ 142875 w 142875"/>
              <a:gd name="txB" fmla="*/ 144462 h 144462"/>
            </a:gdLst>
            <a:ahLst/>
            <a:cxnLst>
              <a:cxn ang="0">
                <a:pos x="0" y="55179"/>
              </a:cxn>
              <a:cxn ang="0">
                <a:pos x="54573" y="55179"/>
              </a:cxn>
              <a:cxn ang="0">
                <a:pos x="71437" y="0"/>
              </a:cxn>
              <a:cxn ang="0">
                <a:pos x="88301" y="55179"/>
              </a:cxn>
              <a:cxn ang="0">
                <a:pos x="142874" y="55179"/>
              </a:cxn>
              <a:cxn ang="0">
                <a:pos x="98723" y="89282"/>
              </a:cxn>
              <a:cxn ang="0">
                <a:pos x="115588" y="144461"/>
              </a:cxn>
              <a:cxn ang="0">
                <a:pos x="71437" y="110358"/>
              </a:cxn>
              <a:cxn ang="0">
                <a:pos x="27286" y="144461"/>
              </a:cxn>
              <a:cxn ang="0">
                <a:pos x="44151" y="89282"/>
              </a:cxn>
            </a:cxnLst>
            <a:rect l="txL" t="txT" r="txR" b="txB"/>
            <a:pathLst>
              <a:path w="142875" h="144462">
                <a:moveTo>
                  <a:pt x="0" y="55179"/>
                </a:moveTo>
                <a:lnTo>
                  <a:pt x="54573" y="55179"/>
                </a:lnTo>
                <a:lnTo>
                  <a:pt x="71437" y="0"/>
                </a:lnTo>
                <a:lnTo>
                  <a:pt x="88301" y="55179"/>
                </a:lnTo>
                <a:lnTo>
                  <a:pt x="142874" y="55179"/>
                </a:lnTo>
                <a:lnTo>
                  <a:pt x="98723" y="89282"/>
                </a:lnTo>
                <a:lnTo>
                  <a:pt x="115588" y="144461"/>
                </a:lnTo>
                <a:lnTo>
                  <a:pt x="71437" y="110358"/>
                </a:lnTo>
                <a:lnTo>
                  <a:pt x="27286" y="144461"/>
                </a:lnTo>
                <a:lnTo>
                  <a:pt x="44151" y="89282"/>
                </a:lnTo>
                <a:close/>
              </a:path>
            </a:pathLst>
          </a:custGeom>
          <a:solidFill>
            <a:srgbClr val="0000FF">
              <a:alpha val="100000"/>
            </a:srgbClr>
          </a:solidFill>
          <a:ln w="19050" cap="flat" cmpd="sng">
            <a:solidFill>
              <a:srgbClr val="595959">
                <a:alpha val="100000"/>
              </a:srgbClr>
            </a:solidFill>
            <a:prstDash val="solid"/>
            <a:bevel/>
            <a:headEnd type="none" w="med" len="med"/>
            <a:tailEnd type="none" w="med" len="med"/>
          </a:ln>
        </p:spPr>
        <p:txBody>
          <a:bodyPr/>
          <a:p>
            <a:endParaRPr lang="zh-CN" altLang="en-US"/>
          </a:p>
        </p:txBody>
      </p:sp>
      <p:sp>
        <p:nvSpPr>
          <p:cNvPr id="18" name="Text Box 253"/>
          <p:cNvSpPr/>
          <p:nvPr/>
        </p:nvSpPr>
        <p:spPr>
          <a:xfrm>
            <a:off x="6703060" y="5799455"/>
            <a:ext cx="473075" cy="138430"/>
          </a:xfrm>
          <a:prstGeom prst="rect">
            <a:avLst/>
          </a:prstGeom>
          <a:noFill/>
          <a:ln w="9525">
            <a:noFill/>
          </a:ln>
        </p:spPr>
        <p:txBody>
          <a:bodyPr wrap="square" lIns="0" tIns="0" rIns="0" bIns="0">
            <a:spAutoFit/>
          </a:bodyPr>
          <a:p>
            <a:pPr algn="ctr" latinLnBrk="1"/>
            <a:r>
              <a:rPr lang="zh-CN" altLang="en-US" sz="900" dirty="0">
                <a:latin typeface="楷体" panose="02010609060101010101" pitchFamily="49" charset="-122"/>
                <a:ea typeface="楷体" panose="02010609060101010101" pitchFamily="49" charset="-122"/>
                <a:sym typeface="楷体" panose="02010609060101010101" pitchFamily="49" charset="-122"/>
              </a:rPr>
              <a:t>联动运营</a:t>
            </a:r>
            <a:endParaRPr lang="zh-CN" altLang="en-US" sz="900" dirty="0">
              <a:latin typeface="楷体" panose="02010609060101010101" pitchFamily="49" charset="-122"/>
              <a:ea typeface="楷体" panose="02010609060101010101" pitchFamily="49" charset="-122"/>
              <a:sym typeface="楷体" panose="02010609060101010101" pitchFamily="49" charset="-122"/>
            </a:endParaRPr>
          </a:p>
        </p:txBody>
      </p:sp>
      <p:sp>
        <p:nvSpPr>
          <p:cNvPr id="19" name="Text Box 253"/>
          <p:cNvSpPr/>
          <p:nvPr/>
        </p:nvSpPr>
        <p:spPr>
          <a:xfrm>
            <a:off x="7464425" y="6213475"/>
            <a:ext cx="346075" cy="138430"/>
          </a:xfrm>
          <a:prstGeom prst="rect">
            <a:avLst/>
          </a:prstGeom>
          <a:noFill/>
          <a:ln w="9525">
            <a:noFill/>
          </a:ln>
        </p:spPr>
        <p:txBody>
          <a:bodyPr lIns="0" tIns="0" rIns="0" bIns="0">
            <a:spAutoFit/>
          </a:bodyPr>
          <a:p>
            <a:pPr algn="ctr" latinLnBrk="1"/>
            <a:r>
              <a:rPr lang="en-US" altLang="zh-CN" sz="900" dirty="0">
                <a:latin typeface="楷体" panose="02010609060101010101" pitchFamily="49" charset="-122"/>
                <a:ea typeface="楷体" panose="02010609060101010101" pitchFamily="49" charset="-122"/>
                <a:sym typeface="楷体" panose="02010609060101010101" pitchFamily="49" charset="-122"/>
              </a:rPr>
              <a:t>7/30</a:t>
            </a:r>
            <a:endParaRPr lang="en-US" altLang="zh-CN" sz="900" dirty="0">
              <a:latin typeface="楷体" panose="02010609060101010101" pitchFamily="49" charset="-122"/>
              <a:ea typeface="楷体" panose="02010609060101010101" pitchFamily="49" charset="-122"/>
              <a:sym typeface="楷体" panose="02010609060101010101" pitchFamily="49" charset="-122"/>
            </a:endParaRPr>
          </a:p>
        </p:txBody>
      </p:sp>
      <p:sp>
        <p:nvSpPr>
          <p:cNvPr id="20" name="오른쪽 화살표 118"/>
          <p:cNvSpPr/>
          <p:nvPr/>
        </p:nvSpPr>
        <p:spPr>
          <a:xfrm>
            <a:off x="7535863" y="5987415"/>
            <a:ext cx="288925" cy="190500"/>
          </a:xfrm>
          <a:prstGeom prst="rightArrow">
            <a:avLst>
              <a:gd name="adj1" fmla="val 54351"/>
              <a:gd name="adj2" fmla="val 50099"/>
            </a:avLst>
          </a:prstGeom>
          <a:pattFill prst="ltUpDiag">
            <a:fgClr>
              <a:srgbClr val="0A2972"/>
            </a:fgClr>
            <a:bgClr>
              <a:schemeClr val="bg1"/>
            </a:bgClr>
          </a:pattFill>
          <a:ln w="19050" cap="flat" cmpd="sng">
            <a:solidFill>
              <a:srgbClr val="0A2972"/>
            </a:solidFill>
            <a:prstDash val="solid"/>
            <a:bevel/>
            <a:headEnd type="none" w="med" len="med"/>
            <a:tailEnd type="none" w="med" len="med"/>
          </a:ln>
        </p:spPr>
        <p:txBody>
          <a:bodyPr lIns="0" tIns="0" rIns="0" bIns="0" anchor="ctr" anchorCtr="0"/>
          <a:p>
            <a:pPr algn="ctr" latinLnBrk="1"/>
            <a:endParaRPr lang="zh-CN" altLang="zh-CN" sz="900" b="1" dirty="0">
              <a:latin typeface="楷体" panose="02010609060101010101" pitchFamily="49" charset="-122"/>
              <a:ea typeface="Modern H Bold" pitchFamily="2" charset="-127"/>
              <a:sym typeface="楷体" panose="02010609060101010101" pitchFamily="49" charset="-122"/>
            </a:endParaRPr>
          </a:p>
        </p:txBody>
      </p:sp>
      <p:sp>
        <p:nvSpPr>
          <p:cNvPr id="21" name="TextBox 120"/>
          <p:cNvSpPr/>
          <p:nvPr/>
        </p:nvSpPr>
        <p:spPr>
          <a:xfrm>
            <a:off x="7464425" y="5772150"/>
            <a:ext cx="586105" cy="229870"/>
          </a:xfrm>
          <a:prstGeom prst="rect">
            <a:avLst/>
          </a:prstGeom>
          <a:noFill/>
          <a:ln w="9525">
            <a:noFill/>
          </a:ln>
        </p:spPr>
        <p:txBody>
          <a:bodyPr wrap="none">
            <a:spAutoFit/>
          </a:bodyPr>
          <a:p>
            <a:pPr latinLnBrk="1"/>
            <a:r>
              <a:rPr lang="en-US" altLang="zh-CN" sz="900" b="1" dirty="0">
                <a:solidFill>
                  <a:srgbClr val="000000"/>
                </a:solidFill>
                <a:latin typeface="楷体" panose="02010609060101010101" pitchFamily="49" charset="-122"/>
                <a:ea typeface="楷体" panose="02010609060101010101" pitchFamily="49" charset="-122"/>
                <a:sym typeface="楷体" panose="02010609060101010101" pitchFamily="49" charset="-122"/>
              </a:rPr>
              <a:t>H6</a:t>
            </a:r>
            <a:r>
              <a:rPr lang="zh-CN" altLang="en-US" sz="900" b="1" dirty="0">
                <a:solidFill>
                  <a:srgbClr val="000000"/>
                </a:solidFill>
                <a:latin typeface="楷体" panose="02010609060101010101" pitchFamily="49" charset="-122"/>
                <a:ea typeface="Modern H Bold" pitchFamily="2" charset="-127"/>
                <a:sym typeface="楷体" panose="02010609060101010101" pitchFamily="49" charset="-122"/>
              </a:rPr>
              <a:t> </a:t>
            </a:r>
            <a:r>
              <a:rPr lang="zh-CN" altLang="en-US" sz="900" b="1" dirty="0">
                <a:solidFill>
                  <a:srgbClr val="000000"/>
                </a:solidFill>
                <a:latin typeface="楷体" panose="02010609060101010101" pitchFamily="49" charset="-122"/>
                <a:ea typeface="楷体" panose="02010609060101010101" pitchFamily="49" charset="-122"/>
                <a:sym typeface="楷体" panose="02010609060101010101" pitchFamily="49" charset="-122"/>
              </a:rPr>
              <a:t>量产</a:t>
            </a:r>
            <a:endParaRPr lang="zh-CN" altLang="en-US" sz="900" b="1" dirty="0">
              <a:solidFill>
                <a:srgbClr val="000000"/>
              </a:solidFill>
              <a:latin typeface="楷体" panose="02010609060101010101" pitchFamily="49" charset="-122"/>
              <a:ea typeface="Modern H Bold" pitchFamily="2" charset="-127"/>
              <a:sym typeface="楷体" panose="02010609060101010101" pitchFamily="49" charset="-122"/>
            </a:endParaRPr>
          </a:p>
        </p:txBody>
      </p:sp>
      <p:pic>
        <p:nvPicPr>
          <p:cNvPr id="22" name="图片 21"/>
          <p:cNvPicPr>
            <a:picLocks noChangeAspect="1"/>
          </p:cNvPicPr>
          <p:nvPr/>
        </p:nvPicPr>
        <p:blipFill>
          <a:blip r:embed="rId4"/>
          <a:stretch>
            <a:fillRect/>
          </a:stretch>
        </p:blipFill>
        <p:spPr>
          <a:xfrm>
            <a:off x="7084695" y="1334135"/>
            <a:ext cx="2675890" cy="1968500"/>
          </a:xfrm>
          <a:prstGeom prst="rect">
            <a:avLst/>
          </a:prstGeom>
        </p:spPr>
      </p:pic>
      <p:pic>
        <p:nvPicPr>
          <p:cNvPr id="23" name="图片 22"/>
          <p:cNvPicPr>
            <a:picLocks noChangeAspect="1"/>
          </p:cNvPicPr>
          <p:nvPr/>
        </p:nvPicPr>
        <p:blipFill>
          <a:blip r:embed="rId5"/>
          <a:stretch>
            <a:fillRect/>
          </a:stretch>
        </p:blipFill>
        <p:spPr>
          <a:xfrm>
            <a:off x="9912350" y="1004570"/>
            <a:ext cx="1967230" cy="1352550"/>
          </a:xfrm>
          <a:prstGeom prst="rect">
            <a:avLst/>
          </a:prstGeom>
        </p:spPr>
      </p:pic>
      <p:pic>
        <p:nvPicPr>
          <p:cNvPr id="24" name="图片 23"/>
          <p:cNvPicPr>
            <a:picLocks noChangeAspect="1"/>
          </p:cNvPicPr>
          <p:nvPr/>
        </p:nvPicPr>
        <p:blipFill>
          <a:blip r:embed="rId6"/>
          <a:stretch>
            <a:fillRect/>
          </a:stretch>
        </p:blipFill>
        <p:spPr>
          <a:xfrm>
            <a:off x="9912350" y="2277110"/>
            <a:ext cx="1967230" cy="1146810"/>
          </a:xfrm>
          <a:prstGeom prst="rect">
            <a:avLst/>
          </a:prstGeom>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13"/>
          <p:cNvSpPr txBox="1"/>
          <p:nvPr/>
        </p:nvSpPr>
        <p:spPr>
          <a:xfrm>
            <a:off x="839470" y="260350"/>
            <a:ext cx="7780020" cy="368300"/>
          </a:xfrm>
          <a:prstGeom prst="rect">
            <a:avLst/>
          </a:prstGeom>
          <a:noFill/>
        </p:spPr>
        <p:txBody>
          <a:bodyPr wrap="square" rtlCol="0">
            <a:spAutoFit/>
            <a:scene3d>
              <a:camera prst="orthographicFront"/>
              <a:lightRig rig="threePt" dir="t"/>
            </a:scene3d>
            <a:sp3d contourW="12700"/>
          </a:bodyPr>
          <a:lstStyle>
            <a:defPPr>
              <a:defRPr lang="en-US"/>
            </a:defPPr>
            <a:lvl1pPr>
              <a:defRPr b="1" spc="282">
                <a:solidFill>
                  <a:schemeClr val="tx1">
                    <a:lumMod val="50000"/>
                    <a:lumOff val="50000"/>
                  </a:schemeClr>
                </a:solidFill>
                <a:latin typeface="微软雅黑" panose="020B0503020204020204" pitchFamily="34" charset="-122"/>
                <a:ea typeface="微软雅黑" panose="020B0503020204020204" pitchFamily="34" charset="-122"/>
              </a:defRPr>
            </a:lvl1pPr>
          </a:lstStyle>
          <a:p>
            <a:pPr lvl="0" algn="l">
              <a:buClrTx/>
              <a:buSzTx/>
            </a:pPr>
            <a:r>
              <a:rPr lang="en-US" altLang="zh-CN" sz="2400" dirty="0">
                <a:solidFill>
                  <a:srgbClr val="000000"/>
                </a:solidFill>
                <a:latin typeface="楷体" panose="02010609060101010101" pitchFamily="49" charset="-122"/>
                <a:ea typeface="楷体" panose="02010609060101010101" pitchFamily="49" charset="-122"/>
                <a:sym typeface="楷体" panose="02010609060101010101" pitchFamily="49" charset="-122"/>
              </a:rPr>
              <a:t>⑦</a:t>
            </a:r>
            <a:r>
              <a:rPr lang="en-US" altLang="zh-CN" sz="2400" dirty="0">
                <a:solidFill>
                  <a:srgbClr val="000000"/>
                </a:solidFill>
                <a:latin typeface="楷体" panose="02010609060101010101" pitchFamily="49" charset="-122"/>
                <a:ea typeface="楷体" panose="02010609060101010101" pitchFamily="49" charset="-122"/>
                <a:sym typeface="+mn-ea"/>
              </a:rPr>
              <a:t>副驾座椅总成爆炸图</a:t>
            </a:r>
            <a:r>
              <a:rPr lang="en-US" altLang="zh-CN" sz="2400" dirty="0">
                <a:solidFill>
                  <a:srgbClr val="000000"/>
                </a:solidFill>
                <a:latin typeface="楷体" panose="02010609060101010101" pitchFamily="49" charset="-122"/>
                <a:ea typeface="楷体" panose="02010609060101010101" pitchFamily="49" charset="-122"/>
                <a:sym typeface="+mn-ea"/>
              </a:rPr>
              <a:t>-</a:t>
            </a:r>
            <a:r>
              <a:rPr lang="en-US" altLang="zh-CN" sz="2400" dirty="0">
                <a:solidFill>
                  <a:srgbClr val="000000"/>
                </a:solidFill>
                <a:latin typeface="楷体" panose="02010609060101010101" pitchFamily="49" charset="-122"/>
                <a:ea typeface="楷体" panose="02010609060101010101" pitchFamily="49" charset="-122"/>
                <a:sym typeface="+mn-ea"/>
              </a:rPr>
              <a:t>低配（</a:t>
            </a:r>
            <a:r>
              <a:rPr lang="en-US" altLang="zh-CN" sz="2400" dirty="0">
                <a:solidFill>
                  <a:srgbClr val="000000"/>
                </a:solidFill>
                <a:latin typeface="楷体" panose="02010609060101010101" pitchFamily="49" charset="-122"/>
                <a:ea typeface="楷体" panose="02010609060101010101" pitchFamily="49" charset="-122"/>
                <a:sym typeface="+mn-ea"/>
              </a:rPr>
              <a:t>A9609103909</a:t>
            </a:r>
            <a:r>
              <a:rPr lang="en-US" altLang="zh-CN" sz="2400" dirty="0">
                <a:solidFill>
                  <a:srgbClr val="000000"/>
                </a:solidFill>
                <a:latin typeface="楷体" panose="02010609060101010101" pitchFamily="49" charset="-122"/>
                <a:ea typeface="楷体" panose="02010609060101010101" pitchFamily="49" charset="-122"/>
                <a:sym typeface="+mn-ea"/>
              </a:rPr>
              <a:t>）</a:t>
            </a:r>
            <a:endParaRPr lang="en-US" altLang="zh-CN" sz="2400" dirty="0">
              <a:solidFill>
                <a:srgbClr val="000000"/>
              </a:solidFill>
              <a:latin typeface="楷体" panose="02010609060101010101" pitchFamily="49" charset="-122"/>
              <a:ea typeface="楷体" panose="02010609060101010101" pitchFamily="49" charset="-122"/>
              <a:sym typeface="+mn-ea"/>
            </a:endParaRPr>
          </a:p>
        </p:txBody>
      </p:sp>
      <p:graphicFrame>
        <p:nvGraphicFramePr>
          <p:cNvPr id="58372" name="表格 58371"/>
          <p:cNvGraphicFramePr/>
          <p:nvPr>
            <p:custDataLst>
              <p:tags r:id="rId1"/>
            </p:custDataLst>
          </p:nvPr>
        </p:nvGraphicFramePr>
        <p:xfrm>
          <a:off x="346075" y="908685"/>
          <a:ext cx="11574780" cy="5473700"/>
        </p:xfrm>
        <a:graphic>
          <a:graphicData uri="http://schemas.openxmlformats.org/drawingml/2006/table">
            <a:tbl>
              <a:tblPr/>
              <a:tblGrid>
                <a:gridCol w="6387465"/>
                <a:gridCol w="560070"/>
                <a:gridCol w="1207770"/>
                <a:gridCol w="1960245"/>
                <a:gridCol w="559435"/>
                <a:gridCol w="899795"/>
              </a:tblGrid>
              <a:tr h="303530">
                <a:tc>
                  <a:txBody>
                    <a:bodyPr/>
                    <a:p>
                      <a:pPr marL="0" lvl="0" indent="0" algn="ctr" eaLnBrk="1" fontAlgn="base" latinLnBrk="1" hangingPunct="1">
                        <a:lnSpc>
                          <a:spcPct val="104000"/>
                        </a:lnSpc>
                        <a:spcBef>
                          <a:spcPct val="20000"/>
                        </a:spcBef>
                        <a:spcAft>
                          <a:spcPct val="0"/>
                        </a:spcAft>
                        <a:buClr>
                          <a:schemeClr val="accent1"/>
                        </a:buClr>
                        <a:buFont typeface="Wingdings" panose="05000000000000000000" pitchFamily="2" charset="2"/>
                        <a:buNone/>
                      </a:pPr>
                      <a:r>
                        <a:rPr lang="en-US" altLang="x-none" sz="1000" b="1" baseline="0"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sym typeface="Malgun Gothic" panose="020B0503020000020004" pitchFamily="34" charset="-127"/>
                        </a:rPr>
                        <a:t>Passager Seat</a:t>
                      </a:r>
                      <a:r>
                        <a:rPr lang="zh-CN" altLang="en-US" sz="1000" b="1" baseline="0"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sym typeface="Malgun Gothic" panose="020B0503020000020004" pitchFamily="34" charset="-127"/>
                        </a:rPr>
                        <a:t>（</a:t>
                      </a:r>
                      <a:r>
                        <a:rPr lang="en-US" altLang="zh-CN" sz="1000" b="1" baseline="0"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sym typeface="Malgun Gothic" panose="020B0503020000020004" pitchFamily="34" charset="-127"/>
                        </a:rPr>
                        <a:t>RH</a:t>
                      </a:r>
                      <a:r>
                        <a:rPr lang="zh-CN" altLang="en-US" sz="1000" b="1" baseline="0"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sym typeface="Malgun Gothic" panose="020B0503020000020004" pitchFamily="34" charset="-127"/>
                        </a:rPr>
                        <a:t>）</a:t>
                      </a:r>
                      <a:r>
                        <a:rPr lang="en-US" altLang="zh-CN" sz="1000" b="1" baseline="0"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sym typeface="Malgun Gothic" panose="020B0503020000020004" pitchFamily="34" charset="-127"/>
                        </a:rPr>
                        <a:t>-</a:t>
                      </a:r>
                      <a:r>
                        <a:rPr lang="zh-CN" altLang="en-US" sz="1000" b="1" baseline="0"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sym typeface="Malgun Gothic" panose="020B0503020000020004" pitchFamily="34" charset="-127"/>
                        </a:rPr>
                        <a:t> </a:t>
                      </a:r>
                      <a:r>
                        <a:rPr lang="en-US" altLang="x-none" sz="1000" b="1" baseline="0"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sym typeface="Malgun Gothic" panose="020B0503020000020004" pitchFamily="34" charset="-127"/>
                        </a:rPr>
                        <a:t>STD </a:t>
                      </a:r>
                      <a:r>
                        <a:rPr lang="zh-CN" altLang="en-US" sz="1000" b="1" baseline="0"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sym typeface="Malgun Gothic" panose="020B0503020000020004" pitchFamily="34" charset="-127"/>
                        </a:rPr>
                        <a:t>（基本型）</a:t>
                      </a:r>
                      <a:endParaRPr lang="zh-CN" altLang="en-US" sz="1000" b="1" baseline="0"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sym typeface="Malgun Gothic" panose="020B0503020000020004" pitchFamily="34" charset="-127"/>
                      </a:endParaRPr>
                    </a:p>
                  </a:txBody>
                  <a:tcPr marL="39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solidFill>
                      <a:schemeClr val="accent4">
                        <a:lumMod val="40000"/>
                        <a:lumOff val="60000"/>
                      </a:schemeClr>
                    </a:solidFill>
                  </a:tcPr>
                </a:tc>
                <a:tc gridSpan="3">
                  <a:txBody>
                    <a:bodyPr/>
                    <a:p>
                      <a:pPr marL="0" lvl="0" indent="0" algn="ctr" eaLnBrk="1" fontAlgn="base" latinLnBrk="1" hangingPunct="1">
                        <a:lnSpc>
                          <a:spcPct val="104000"/>
                        </a:lnSpc>
                        <a:spcBef>
                          <a:spcPct val="20000"/>
                        </a:spcBef>
                        <a:spcAft>
                          <a:spcPct val="0"/>
                        </a:spcAft>
                        <a:buClr>
                          <a:schemeClr val="accent1"/>
                        </a:buClr>
                        <a:buFont typeface="Wingdings" panose="05000000000000000000" pitchFamily="2" charset="2"/>
                        <a:buNone/>
                      </a:pPr>
                      <a:r>
                        <a:rPr lang="zh-CN" altLang="en-US" sz="1000" b="1" baseline="0">
                          <a:solidFill>
                            <a:srgbClr val="000000"/>
                          </a:solidFill>
                          <a:latin typeface="微软雅黑" panose="020B0503020204020204" pitchFamily="34" charset="-122"/>
                          <a:ea typeface="微软雅黑" panose="020B0503020204020204" pitchFamily="34" charset="-122"/>
                          <a:sym typeface="Malgun Gothic" panose="020B0503020000020004" pitchFamily="34" charset="-127"/>
                        </a:rPr>
                        <a:t>部件名称</a:t>
                      </a:r>
                      <a:endParaRPr lang="zh-CN" altLang="en-US" sz="1000" b="1" baseline="0">
                        <a:solidFill>
                          <a:srgbClr val="000000"/>
                        </a:solidFill>
                        <a:latin typeface="微软雅黑" panose="020B0503020204020204" pitchFamily="34" charset="-122"/>
                        <a:ea typeface="微软雅黑" panose="020B0503020204020204" pitchFamily="34" charset="-122"/>
                        <a:sym typeface="Malgun Gothic" panose="020B0503020000020004" pitchFamily="34" charset="-127"/>
                      </a:endParaRPr>
                    </a:p>
                  </a:txBody>
                  <a:tcPr marL="39000" marR="39000" marT="18000" marB="18000" anchor="ct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solidFill>
                      <a:schemeClr val="accent4">
                        <a:lumMod val="40000"/>
                        <a:lumOff val="60000"/>
                      </a:schemeClr>
                    </a:solidFill>
                  </a:tcPr>
                </a:tc>
                <a:tc hMerge="1">
                  <a:tcPr/>
                </a:tc>
                <a:tc hMerge="1">
                  <a:tcPr>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tcPr>
                </a:tc>
                <a:tc>
                  <a:txBody>
                    <a:bodyPr/>
                    <a:p>
                      <a:pPr marL="0" lvl="0" indent="0" algn="ctr" eaLnBrk="1" fontAlgn="base" latinLnBrk="1" hangingPunct="1">
                        <a:lnSpc>
                          <a:spcPct val="104000"/>
                        </a:lnSpc>
                        <a:spcBef>
                          <a:spcPct val="20000"/>
                        </a:spcBef>
                        <a:spcAft>
                          <a:spcPct val="0"/>
                        </a:spcAft>
                        <a:buClr>
                          <a:schemeClr val="accent1"/>
                        </a:buClr>
                        <a:buFont typeface="Wingdings" panose="05000000000000000000" pitchFamily="2" charset="2"/>
                        <a:buNone/>
                      </a:pPr>
                      <a:r>
                        <a:rPr lang="zh-CN" altLang="en-US" sz="1000" b="1" baseline="0">
                          <a:solidFill>
                            <a:srgbClr val="000000"/>
                          </a:solidFill>
                          <a:latin typeface="微软雅黑" panose="020B0503020204020204" pitchFamily="34" charset="-122"/>
                          <a:ea typeface="微软雅黑" panose="020B0503020204020204" pitchFamily="34" charset="-122"/>
                          <a:sym typeface="Malgun Gothic" panose="020B0503020000020004" pitchFamily="34" charset="-127"/>
                        </a:rPr>
                        <a:t>数量</a:t>
                      </a:r>
                      <a:endParaRPr lang="zh-CN" altLang="en-US" sz="1000" b="1" baseline="0">
                        <a:solidFill>
                          <a:srgbClr val="000000"/>
                        </a:solidFill>
                        <a:latin typeface="微软雅黑" panose="020B0503020204020204" pitchFamily="34" charset="-122"/>
                        <a:ea typeface="微软雅黑" panose="020B0503020204020204" pitchFamily="34" charset="-122"/>
                        <a:sym typeface="Malgun Gothic" panose="020B0503020000020004" pitchFamily="34" charset="-127"/>
                      </a:endParaRPr>
                    </a:p>
                  </a:txBody>
                  <a:tcPr marL="39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solidFill>
                      <a:schemeClr val="accent4">
                        <a:lumMod val="40000"/>
                        <a:lumOff val="60000"/>
                      </a:schemeClr>
                    </a:solidFill>
                  </a:tcPr>
                </a:tc>
                <a:tc>
                  <a:txBody>
                    <a:bodyPr/>
                    <a:p>
                      <a:pPr marL="0" lvl="0" indent="0" algn="ctr" eaLnBrk="1" fontAlgn="base" latinLnBrk="1" hangingPunct="1">
                        <a:lnSpc>
                          <a:spcPct val="104000"/>
                        </a:lnSpc>
                        <a:spcBef>
                          <a:spcPct val="20000"/>
                        </a:spcBef>
                        <a:spcAft>
                          <a:spcPct val="0"/>
                        </a:spcAft>
                        <a:buClr>
                          <a:schemeClr val="accent1"/>
                        </a:buClr>
                        <a:buFont typeface="Wingdings" panose="05000000000000000000" pitchFamily="2" charset="2"/>
                        <a:buNone/>
                      </a:pPr>
                      <a:r>
                        <a:rPr lang="zh-CN" altLang="en-US" sz="1000" b="1" baseline="0">
                          <a:solidFill>
                            <a:srgbClr val="000000"/>
                          </a:solidFill>
                          <a:latin typeface="微软雅黑" panose="020B0503020204020204" pitchFamily="34" charset="-122"/>
                          <a:ea typeface="微软雅黑" panose="020B0503020204020204" pitchFamily="34" charset="-122"/>
                          <a:sym typeface="Malgun Gothic" panose="020B0503020000020004" pitchFamily="34" charset="-127"/>
                        </a:rPr>
                        <a:t>备注</a:t>
                      </a:r>
                      <a:endParaRPr lang="zh-CN" altLang="en-US" sz="1000" b="1" baseline="0">
                        <a:solidFill>
                          <a:srgbClr val="000000"/>
                        </a:solidFill>
                        <a:latin typeface="微软雅黑" panose="020B0503020204020204" pitchFamily="34" charset="-122"/>
                        <a:ea typeface="微软雅黑" panose="020B0503020204020204" pitchFamily="34" charset="-122"/>
                        <a:sym typeface="Malgun Gothic" panose="020B0503020000020004" pitchFamily="34" charset="-127"/>
                      </a:endParaRPr>
                    </a:p>
                  </a:txBody>
                  <a:tcPr marL="39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solidFill>
                      <a:schemeClr val="accent4">
                        <a:lumMod val="40000"/>
                        <a:lumOff val="60000"/>
                      </a:schemeClr>
                    </a:solidFill>
                  </a:tcPr>
                </a:tc>
              </a:tr>
              <a:tr h="268605">
                <a:tc rowSpan="17">
                  <a:txBody>
                    <a:bodyPr/>
                    <a:p>
                      <a:pPr marL="0" lvl="0" indent="0" algn="l" eaLnBrk="1" fontAlgn="base" latinLnBrk="1" hangingPunct="1">
                        <a:lnSpc>
                          <a:spcPct val="120000"/>
                        </a:lnSpc>
                        <a:spcBef>
                          <a:spcPct val="20000"/>
                        </a:spcBef>
                        <a:spcAft>
                          <a:spcPct val="0"/>
                        </a:spcAft>
                        <a:buClr>
                          <a:schemeClr val="accent1"/>
                        </a:buClr>
                        <a:buFont typeface="Wingdings" panose="05000000000000000000" pitchFamily="2" charset="2"/>
                        <a:buNone/>
                      </a:pPr>
                      <a:endParaRPr sz="1000" b="1" baseline="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39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indent="0" algn="ctr" eaLnBrk="1" fontAlgn="base" latinLnBrk="1" hangingPunct="1">
                        <a:lnSpc>
                          <a:spcPct val="120000"/>
                        </a:lnSpc>
                        <a:spcBef>
                          <a:spcPct val="20000"/>
                        </a:spcBef>
                        <a:spcAft>
                          <a:spcPct val="0"/>
                        </a:spcAft>
                        <a:buClr>
                          <a:schemeClr val="accent1"/>
                        </a:buClr>
                        <a:buFont typeface="Wingdings" panose="05000000000000000000" pitchFamily="2" charset="2"/>
                        <a:buNone/>
                      </a:pPr>
                      <a:r>
                        <a:rPr lang="en-US" altLang="x-none" sz="10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rPr>
                        <a:t>1</a:t>
                      </a:r>
                      <a:endParaRPr lang="en-US" altLang="x-none" sz="10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19500" marR="195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indent="0" algn="l" eaLnBrk="1" fontAlgn="base" latinLnBrk="1" hangingPunct="1">
                        <a:lnSpc>
                          <a:spcPct val="120000"/>
                        </a:lnSpc>
                        <a:spcBef>
                          <a:spcPct val="20000"/>
                        </a:spcBef>
                        <a:spcAft>
                          <a:spcPct val="0"/>
                        </a:spcAft>
                        <a:buClr>
                          <a:schemeClr val="accent1"/>
                        </a:buClr>
                        <a:buFont typeface="Wingdings" panose="05000000000000000000" pitchFamily="2" charset="2"/>
                        <a:buNone/>
                      </a:pPr>
                      <a:r>
                        <a:rPr lang="zh-CN" altLang="en-US" sz="10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rPr>
                        <a:t>靠背面套总成</a:t>
                      </a:r>
                      <a:endParaRPr lang="zh-CN" altLang="en-US" sz="10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78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indent="0" algn="l" eaLnBrk="1" fontAlgn="base" latinLnBrk="1" hangingPunct="1">
                        <a:lnSpc>
                          <a:spcPct val="120000"/>
                        </a:lnSpc>
                        <a:spcBef>
                          <a:spcPct val="20000"/>
                        </a:spcBef>
                        <a:spcAft>
                          <a:spcPct val="0"/>
                        </a:spcAft>
                        <a:buClr>
                          <a:schemeClr val="accent1"/>
                        </a:buClr>
                        <a:buFont typeface="Wingdings" panose="05000000000000000000" pitchFamily="2" charset="2"/>
                        <a:buNone/>
                      </a:pPr>
                      <a:r>
                        <a:rPr lang="en-US" altLang="x-none" sz="10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rPr>
                        <a:t>Back Covering Assy</a:t>
                      </a:r>
                      <a:endParaRPr lang="en-US" altLang="x-none" sz="10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78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indent="0" algn="ctr" eaLnBrk="1" fontAlgn="base" latinLnBrk="1" hangingPunct="1">
                        <a:lnSpc>
                          <a:spcPct val="120000"/>
                        </a:lnSpc>
                        <a:spcBef>
                          <a:spcPct val="20000"/>
                        </a:spcBef>
                        <a:spcAft>
                          <a:spcPct val="0"/>
                        </a:spcAft>
                        <a:buClr>
                          <a:schemeClr val="accent1"/>
                        </a:buClr>
                        <a:buFont typeface="Wingdings" panose="05000000000000000000" pitchFamily="2" charset="2"/>
                        <a:buNone/>
                      </a:pPr>
                      <a:r>
                        <a:rPr lang="en-US" altLang="x-none" sz="10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rPr>
                        <a:t>1</a:t>
                      </a:r>
                      <a:endParaRPr lang="en-US" altLang="x-none" sz="10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39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indent="0" algn="ctr" eaLnBrk="1" fontAlgn="base" latinLnBrk="1" hangingPunct="1">
                        <a:lnSpc>
                          <a:spcPct val="120000"/>
                        </a:lnSpc>
                        <a:spcBef>
                          <a:spcPct val="20000"/>
                        </a:spcBef>
                        <a:spcAft>
                          <a:spcPct val="0"/>
                        </a:spcAft>
                        <a:buClr>
                          <a:schemeClr val="accent1"/>
                        </a:buClr>
                        <a:buFont typeface="Wingdings" panose="05000000000000000000" pitchFamily="2" charset="2"/>
                        <a:buNone/>
                      </a:pPr>
                      <a:endParaRPr sz="1000" b="0" baseline="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39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r>
              <a:tr h="268605">
                <a:tc vMerge="1">
                  <a:tcP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tcPr>
                </a:tc>
                <a:tc>
                  <a:txBody>
                    <a:bodyPr/>
                    <a:p>
                      <a:pPr marL="0" lvl="0" indent="0" algn="ctr" eaLnBrk="1" fontAlgn="base" latinLnBrk="1" hangingPunct="1">
                        <a:lnSpc>
                          <a:spcPct val="120000"/>
                        </a:lnSpc>
                        <a:spcBef>
                          <a:spcPct val="20000"/>
                        </a:spcBef>
                        <a:spcAft>
                          <a:spcPct val="0"/>
                        </a:spcAft>
                        <a:buClr>
                          <a:schemeClr val="accent1"/>
                        </a:buClr>
                        <a:buFont typeface="Wingdings" panose="05000000000000000000" pitchFamily="2" charset="2"/>
                        <a:buNone/>
                      </a:pPr>
                      <a:r>
                        <a:rPr lang="en-US" altLang="x-none" sz="10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rPr>
                        <a:t>2</a:t>
                      </a:r>
                      <a:endParaRPr lang="en-US" altLang="x-none" sz="10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19500" marR="195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indent="0" algn="l" eaLnBrk="1" fontAlgn="base" latinLnBrk="1" hangingPunct="1">
                        <a:lnSpc>
                          <a:spcPct val="120000"/>
                        </a:lnSpc>
                        <a:spcBef>
                          <a:spcPct val="20000"/>
                        </a:spcBef>
                        <a:spcAft>
                          <a:spcPct val="0"/>
                        </a:spcAft>
                        <a:buClr>
                          <a:schemeClr val="accent1"/>
                        </a:buClr>
                        <a:buFont typeface="Wingdings" panose="05000000000000000000" pitchFamily="2" charset="2"/>
                        <a:buNone/>
                      </a:pPr>
                      <a:r>
                        <a:rPr lang="zh-CN" altLang="en-US" sz="10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rPr>
                        <a:t>靠背发泡总成</a:t>
                      </a:r>
                      <a:endParaRPr lang="zh-CN" altLang="en-US" sz="10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78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indent="0" algn="l" eaLnBrk="1" fontAlgn="base" latinLnBrk="1" hangingPunct="1">
                        <a:lnSpc>
                          <a:spcPct val="120000"/>
                        </a:lnSpc>
                        <a:spcBef>
                          <a:spcPct val="20000"/>
                        </a:spcBef>
                        <a:spcAft>
                          <a:spcPct val="0"/>
                        </a:spcAft>
                        <a:buClr>
                          <a:schemeClr val="accent1"/>
                        </a:buClr>
                        <a:buFont typeface="Wingdings" panose="05000000000000000000" pitchFamily="2" charset="2"/>
                        <a:buNone/>
                      </a:pPr>
                      <a:r>
                        <a:rPr lang="en-US" altLang="x-none" sz="10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rPr>
                        <a:t>Back Pad Assy</a:t>
                      </a:r>
                      <a:endParaRPr lang="en-US" altLang="x-none" sz="10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78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indent="0" algn="ctr" eaLnBrk="1" fontAlgn="base" latinLnBrk="1" hangingPunct="1">
                        <a:lnSpc>
                          <a:spcPct val="120000"/>
                        </a:lnSpc>
                        <a:spcBef>
                          <a:spcPct val="20000"/>
                        </a:spcBef>
                        <a:spcAft>
                          <a:spcPct val="0"/>
                        </a:spcAft>
                        <a:buClr>
                          <a:schemeClr val="accent1"/>
                        </a:buClr>
                        <a:buFont typeface="Wingdings" panose="05000000000000000000" pitchFamily="2" charset="2"/>
                        <a:buNone/>
                      </a:pPr>
                      <a:r>
                        <a:rPr lang="en-US" altLang="x-none" sz="10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rPr>
                        <a:t>1</a:t>
                      </a:r>
                      <a:endParaRPr lang="en-US" altLang="x-none" sz="10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39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indent="0" algn="ctr" eaLnBrk="1" fontAlgn="base" latinLnBrk="1" hangingPunct="1">
                        <a:lnSpc>
                          <a:spcPct val="120000"/>
                        </a:lnSpc>
                        <a:spcBef>
                          <a:spcPct val="20000"/>
                        </a:spcBef>
                        <a:spcAft>
                          <a:spcPct val="0"/>
                        </a:spcAft>
                        <a:buClr>
                          <a:schemeClr val="accent1"/>
                        </a:buClr>
                        <a:buFont typeface="Wingdings" panose="05000000000000000000" pitchFamily="2" charset="2"/>
                        <a:buNone/>
                      </a:pPr>
                      <a:endParaRPr sz="1000" b="0" baseline="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39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r>
              <a:tr h="268605">
                <a:tc vMerge="1">
                  <a:tcP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tcPr>
                </a:tc>
                <a:tc>
                  <a:txBody>
                    <a:bodyPr/>
                    <a:p>
                      <a:pPr marL="0" lvl="0" indent="0" algn="ctr" eaLnBrk="1" fontAlgn="base" latinLnBrk="1" hangingPunct="1">
                        <a:lnSpc>
                          <a:spcPct val="120000"/>
                        </a:lnSpc>
                        <a:spcBef>
                          <a:spcPct val="20000"/>
                        </a:spcBef>
                        <a:spcAft>
                          <a:spcPct val="0"/>
                        </a:spcAft>
                        <a:buClr>
                          <a:schemeClr val="accent1"/>
                        </a:buClr>
                        <a:buFont typeface="Wingdings" panose="05000000000000000000" pitchFamily="2" charset="2"/>
                        <a:buNone/>
                      </a:pPr>
                      <a:r>
                        <a:rPr lang="en-US" altLang="x-none" sz="10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rPr>
                        <a:t>3</a:t>
                      </a:r>
                      <a:endParaRPr lang="en-US" altLang="x-none" sz="10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19500" marR="195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indent="0" algn="l" eaLnBrk="1" fontAlgn="base" latinLnBrk="1" hangingPunct="1">
                        <a:lnSpc>
                          <a:spcPct val="120000"/>
                        </a:lnSpc>
                        <a:spcBef>
                          <a:spcPct val="20000"/>
                        </a:spcBef>
                        <a:spcAft>
                          <a:spcPct val="0"/>
                        </a:spcAft>
                        <a:buClr>
                          <a:schemeClr val="accent1"/>
                        </a:buClr>
                        <a:buFont typeface="Wingdings" panose="05000000000000000000" pitchFamily="2" charset="2"/>
                        <a:buNone/>
                      </a:pPr>
                      <a:r>
                        <a:rPr lang="zh-CN" altLang="en-US" sz="10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rPr>
                        <a:t>靠背骨架总成</a:t>
                      </a:r>
                      <a:endParaRPr lang="zh-CN" altLang="en-US" sz="10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78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indent="0" algn="l" eaLnBrk="1" fontAlgn="base" latinLnBrk="1" hangingPunct="1">
                        <a:lnSpc>
                          <a:spcPct val="120000"/>
                        </a:lnSpc>
                        <a:spcBef>
                          <a:spcPct val="20000"/>
                        </a:spcBef>
                        <a:spcAft>
                          <a:spcPct val="0"/>
                        </a:spcAft>
                        <a:buClr>
                          <a:schemeClr val="accent1"/>
                        </a:buClr>
                        <a:buFont typeface="Wingdings" panose="05000000000000000000" pitchFamily="2" charset="2"/>
                        <a:buNone/>
                      </a:pPr>
                      <a:r>
                        <a:rPr lang="en-US" altLang="x-none" sz="10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rPr>
                        <a:t>Back Frame Assy</a:t>
                      </a:r>
                      <a:endParaRPr lang="en-US" altLang="x-none" sz="10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78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indent="0" algn="ctr" eaLnBrk="1" fontAlgn="base" latinLnBrk="1" hangingPunct="1">
                        <a:lnSpc>
                          <a:spcPct val="120000"/>
                        </a:lnSpc>
                        <a:spcBef>
                          <a:spcPct val="20000"/>
                        </a:spcBef>
                        <a:spcAft>
                          <a:spcPct val="0"/>
                        </a:spcAft>
                        <a:buClr>
                          <a:schemeClr val="accent1"/>
                        </a:buClr>
                        <a:buFont typeface="Wingdings" panose="05000000000000000000" pitchFamily="2" charset="2"/>
                        <a:buNone/>
                      </a:pPr>
                      <a:r>
                        <a:rPr lang="en-US" altLang="x-none" sz="10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rPr>
                        <a:t>1</a:t>
                      </a:r>
                      <a:endParaRPr lang="en-US" altLang="x-none" sz="10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39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indent="0" algn="ctr" eaLnBrk="1" fontAlgn="base" latinLnBrk="1" hangingPunct="1">
                        <a:lnSpc>
                          <a:spcPct val="120000"/>
                        </a:lnSpc>
                        <a:spcBef>
                          <a:spcPct val="20000"/>
                        </a:spcBef>
                        <a:spcAft>
                          <a:spcPct val="0"/>
                        </a:spcAft>
                        <a:buClr>
                          <a:schemeClr val="accent1"/>
                        </a:buClr>
                        <a:buFont typeface="Wingdings" panose="05000000000000000000" pitchFamily="2" charset="2"/>
                        <a:buNone/>
                      </a:pPr>
                      <a:endParaRPr sz="1000" b="0" baseline="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39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r>
              <a:tr h="297180">
                <a:tc vMerge="1">
                  <a:tcP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tcPr>
                </a:tc>
                <a:tc>
                  <a:txBody>
                    <a:bodyPr/>
                    <a:p>
                      <a:pPr marL="0" lvl="0" indent="0" algn="ctr" eaLnBrk="1" fontAlgn="base" latinLnBrk="1" hangingPunct="1">
                        <a:lnSpc>
                          <a:spcPct val="120000"/>
                        </a:lnSpc>
                        <a:spcBef>
                          <a:spcPct val="20000"/>
                        </a:spcBef>
                        <a:spcAft>
                          <a:spcPct val="0"/>
                        </a:spcAft>
                        <a:buClr>
                          <a:schemeClr val="accent1"/>
                        </a:buClr>
                        <a:buFont typeface="Wingdings" panose="05000000000000000000" pitchFamily="2" charset="2"/>
                        <a:buNone/>
                      </a:pPr>
                      <a:r>
                        <a:rPr lang="en-US" altLang="x-none" sz="10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rPr>
                        <a:t>4</a:t>
                      </a:r>
                      <a:endParaRPr lang="en-US" altLang="x-none" sz="10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19500" marR="195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indent="0" algn="l" eaLnBrk="1" fontAlgn="base" latinLnBrk="1" hangingPunct="1">
                        <a:lnSpc>
                          <a:spcPct val="120000"/>
                        </a:lnSpc>
                        <a:spcBef>
                          <a:spcPct val="20000"/>
                        </a:spcBef>
                        <a:spcAft>
                          <a:spcPct val="0"/>
                        </a:spcAft>
                        <a:buClr>
                          <a:schemeClr val="accent1"/>
                        </a:buClr>
                        <a:buFont typeface="Wingdings" panose="05000000000000000000" pitchFamily="2" charset="2"/>
                        <a:buNone/>
                      </a:pPr>
                      <a:r>
                        <a:rPr lang="zh-CN" altLang="en-US" sz="1000" b="0" dirty="0">
                          <a:latin typeface="微软雅黑" panose="020B0503020204020204" pitchFamily="34" charset="-122"/>
                          <a:ea typeface="微软雅黑" panose="020B0503020204020204" pitchFamily="34" charset="-122"/>
                        </a:rPr>
                        <a:t>安全带总成</a:t>
                      </a:r>
                      <a:endParaRPr lang="zh-CN" altLang="en-US" sz="1000" b="0" dirty="0">
                        <a:latin typeface="微软雅黑" panose="020B0503020204020204" pitchFamily="34" charset="-122"/>
                        <a:ea typeface="微软雅黑" panose="020B0503020204020204" pitchFamily="34" charset="-122"/>
                      </a:endParaRPr>
                    </a:p>
                  </a:txBody>
                  <a:tcPr marL="78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indent="0" algn="l" eaLnBrk="1" fontAlgn="base" latinLnBrk="1" hangingPunct="1">
                        <a:lnSpc>
                          <a:spcPct val="120000"/>
                        </a:lnSpc>
                        <a:spcBef>
                          <a:spcPct val="20000"/>
                        </a:spcBef>
                        <a:spcAft>
                          <a:spcPct val="0"/>
                        </a:spcAft>
                        <a:buClr>
                          <a:schemeClr val="accent1"/>
                        </a:buClr>
                        <a:buFont typeface="Wingdings" panose="05000000000000000000" pitchFamily="2" charset="2"/>
                        <a:buNone/>
                      </a:pPr>
                      <a:r>
                        <a:rPr lang="en-US" altLang="x-none" sz="10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rPr>
                        <a:t>Saft Belt assy</a:t>
                      </a:r>
                      <a:endParaRPr lang="en-US" altLang="x-none" sz="10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78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indent="0" algn="ctr" eaLnBrk="1" fontAlgn="base" latinLnBrk="1" hangingPunct="1">
                        <a:lnSpc>
                          <a:spcPct val="120000"/>
                        </a:lnSpc>
                        <a:spcBef>
                          <a:spcPct val="20000"/>
                        </a:spcBef>
                        <a:spcAft>
                          <a:spcPct val="0"/>
                        </a:spcAft>
                        <a:buClr>
                          <a:schemeClr val="accent1"/>
                        </a:buClr>
                        <a:buFont typeface="Wingdings" panose="05000000000000000000" pitchFamily="2" charset="2"/>
                        <a:buNone/>
                      </a:pPr>
                      <a:r>
                        <a:rPr lang="en-US" altLang="x-none" sz="10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rPr>
                        <a:t>1</a:t>
                      </a:r>
                      <a:endParaRPr lang="en-US" altLang="x-none" sz="10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39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indent="0" algn="ctr" eaLnBrk="1" fontAlgn="base" latinLnBrk="1" hangingPunct="1">
                        <a:lnSpc>
                          <a:spcPct val="120000"/>
                        </a:lnSpc>
                        <a:spcBef>
                          <a:spcPct val="20000"/>
                        </a:spcBef>
                        <a:spcAft>
                          <a:spcPct val="0"/>
                        </a:spcAft>
                        <a:buClr>
                          <a:schemeClr val="accent1"/>
                        </a:buClr>
                        <a:buFont typeface="Wingdings" panose="05000000000000000000" pitchFamily="2" charset="2"/>
                        <a:buNone/>
                      </a:pPr>
                      <a:endParaRPr sz="1000" b="0" baseline="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39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r>
              <a:tr h="401320">
                <a:tc vMerge="1">
                  <a:tcP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tcPr>
                </a:tc>
                <a:tc>
                  <a:txBody>
                    <a:bodyPr/>
                    <a:p>
                      <a:pPr marL="0" lvl="0" indent="0" algn="ctr" eaLnBrk="1" fontAlgn="base" latinLnBrk="1" hangingPunct="1">
                        <a:lnSpc>
                          <a:spcPct val="120000"/>
                        </a:lnSpc>
                        <a:spcBef>
                          <a:spcPct val="20000"/>
                        </a:spcBef>
                        <a:spcAft>
                          <a:spcPct val="0"/>
                        </a:spcAft>
                        <a:buClr>
                          <a:schemeClr val="accent1"/>
                        </a:buClr>
                        <a:buFont typeface="Wingdings" panose="05000000000000000000" pitchFamily="2" charset="2"/>
                        <a:buNone/>
                      </a:pPr>
                      <a:r>
                        <a:rPr lang="en-US" altLang="x-none" sz="10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rPr>
                        <a:t>5</a:t>
                      </a:r>
                      <a:endParaRPr lang="en-US" altLang="x-none" sz="10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19500" marR="195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indent="0" algn="l" eaLnBrk="1" fontAlgn="base" latinLnBrk="1" hangingPunct="1">
                        <a:lnSpc>
                          <a:spcPct val="120000"/>
                        </a:lnSpc>
                        <a:spcBef>
                          <a:spcPct val="20000"/>
                        </a:spcBef>
                        <a:spcAft>
                          <a:spcPct val="0"/>
                        </a:spcAft>
                        <a:buClr>
                          <a:schemeClr val="accent1"/>
                        </a:buClr>
                        <a:buFont typeface="Wingdings" panose="05000000000000000000" pitchFamily="2" charset="2"/>
                        <a:buNone/>
                      </a:pPr>
                      <a:r>
                        <a:rPr lang="zh-CN" altLang="en-US" sz="1000" b="0" dirty="0">
                          <a:latin typeface="微软雅黑" panose="020B0503020204020204" pitchFamily="34" charset="-122"/>
                          <a:ea typeface="微软雅黑" panose="020B0503020204020204" pitchFamily="34" charset="-122"/>
                        </a:rPr>
                        <a:t>安全带后罩壳</a:t>
                      </a:r>
                      <a:endParaRPr lang="zh-CN" altLang="en-US" sz="1000" b="0" dirty="0">
                        <a:latin typeface="微软雅黑" panose="020B0503020204020204" pitchFamily="34" charset="-122"/>
                        <a:ea typeface="微软雅黑" panose="020B0503020204020204" pitchFamily="34" charset="-122"/>
                      </a:endParaRPr>
                    </a:p>
                  </a:txBody>
                  <a:tcPr marL="78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indent="0" algn="l" eaLnBrk="1" fontAlgn="base" latinLnBrk="1" hangingPunct="1">
                        <a:lnSpc>
                          <a:spcPct val="120000"/>
                        </a:lnSpc>
                        <a:spcBef>
                          <a:spcPct val="20000"/>
                        </a:spcBef>
                        <a:spcAft>
                          <a:spcPct val="0"/>
                        </a:spcAft>
                        <a:buClr>
                          <a:schemeClr val="accent1"/>
                        </a:buClr>
                        <a:buFont typeface="Wingdings" panose="05000000000000000000" pitchFamily="2" charset="2"/>
                        <a:buNone/>
                      </a:pPr>
                      <a:r>
                        <a:rPr lang="en-US" altLang="x-none" sz="10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rPr>
                        <a:t>Back Shield cover for Saft belt </a:t>
                      </a:r>
                      <a:endParaRPr lang="en-US" altLang="x-none" sz="10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78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indent="0" algn="ctr" eaLnBrk="1" fontAlgn="base" latinLnBrk="1" hangingPunct="1">
                        <a:lnSpc>
                          <a:spcPct val="120000"/>
                        </a:lnSpc>
                        <a:spcBef>
                          <a:spcPct val="20000"/>
                        </a:spcBef>
                        <a:spcAft>
                          <a:spcPct val="0"/>
                        </a:spcAft>
                        <a:buClr>
                          <a:schemeClr val="accent1"/>
                        </a:buClr>
                        <a:buFont typeface="Wingdings" panose="05000000000000000000" pitchFamily="2" charset="2"/>
                        <a:buNone/>
                      </a:pPr>
                      <a:r>
                        <a:rPr lang="en-US" altLang="x-none" sz="10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rPr>
                        <a:t>1</a:t>
                      </a:r>
                      <a:endParaRPr lang="en-US" altLang="x-none" sz="10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39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indent="0" algn="ctr" eaLnBrk="1" fontAlgn="base" latinLnBrk="1" hangingPunct="1">
                        <a:lnSpc>
                          <a:spcPct val="104000"/>
                        </a:lnSpc>
                        <a:spcBef>
                          <a:spcPct val="20000"/>
                        </a:spcBef>
                        <a:spcAft>
                          <a:spcPct val="0"/>
                        </a:spcAft>
                        <a:buClr>
                          <a:schemeClr val="accent1"/>
                        </a:buClr>
                        <a:buFont typeface="Wingdings" panose="05000000000000000000" pitchFamily="2" charset="2"/>
                        <a:buNone/>
                      </a:pPr>
                      <a:endParaRPr sz="1000" b="0" baseline="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39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r>
              <a:tr h="401320">
                <a:tc vMerge="1">
                  <a:tcP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tcPr>
                </a:tc>
                <a:tc>
                  <a:txBody>
                    <a:bodyPr/>
                    <a:p>
                      <a:pPr marL="0" lvl="0" indent="0" algn="ctr" eaLnBrk="1" fontAlgn="base" latinLnBrk="1" hangingPunct="1">
                        <a:lnSpc>
                          <a:spcPct val="120000"/>
                        </a:lnSpc>
                        <a:spcBef>
                          <a:spcPct val="20000"/>
                        </a:spcBef>
                        <a:spcAft>
                          <a:spcPct val="0"/>
                        </a:spcAft>
                        <a:buClr>
                          <a:schemeClr val="accent1"/>
                        </a:buClr>
                        <a:buFont typeface="Wingdings" panose="05000000000000000000" pitchFamily="2" charset="2"/>
                        <a:buNone/>
                      </a:pPr>
                      <a:r>
                        <a:rPr lang="en-US" altLang="x-none" sz="10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rPr>
                        <a:t>6</a:t>
                      </a:r>
                      <a:endParaRPr lang="en-US" altLang="x-none" sz="10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19500" marR="195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indent="0" algn="l" eaLnBrk="1" fontAlgn="base" latinLnBrk="1" hangingPunct="1">
                        <a:lnSpc>
                          <a:spcPct val="120000"/>
                        </a:lnSpc>
                        <a:spcBef>
                          <a:spcPct val="20000"/>
                        </a:spcBef>
                        <a:spcAft>
                          <a:spcPct val="0"/>
                        </a:spcAft>
                        <a:buClr>
                          <a:schemeClr val="accent1"/>
                        </a:buClr>
                        <a:buFont typeface="Wingdings" panose="05000000000000000000" pitchFamily="2" charset="2"/>
                        <a:buNone/>
                      </a:pPr>
                      <a:r>
                        <a:rPr lang="zh-CN" altLang="en-US" sz="1000" b="0" dirty="0">
                          <a:latin typeface="微软雅黑" panose="020B0503020204020204" pitchFamily="34" charset="-122"/>
                          <a:ea typeface="微软雅黑" panose="020B0503020204020204" pitchFamily="34" charset="-122"/>
                        </a:rPr>
                        <a:t>安全带前罩壳</a:t>
                      </a:r>
                      <a:endParaRPr lang="zh-CN" altLang="en-US" sz="1000" b="0" dirty="0">
                        <a:latin typeface="微软雅黑" panose="020B0503020204020204" pitchFamily="34" charset="-122"/>
                        <a:ea typeface="微软雅黑" panose="020B0503020204020204" pitchFamily="34" charset="-122"/>
                      </a:endParaRPr>
                    </a:p>
                  </a:txBody>
                  <a:tcPr marL="78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indent="0" algn="l" eaLnBrk="1" fontAlgn="base" latinLnBrk="1" hangingPunct="1">
                        <a:lnSpc>
                          <a:spcPct val="120000"/>
                        </a:lnSpc>
                        <a:spcBef>
                          <a:spcPct val="20000"/>
                        </a:spcBef>
                        <a:spcAft>
                          <a:spcPct val="0"/>
                        </a:spcAft>
                        <a:buClr>
                          <a:schemeClr val="accent1"/>
                        </a:buClr>
                        <a:buFont typeface="Wingdings" panose="05000000000000000000" pitchFamily="2" charset="2"/>
                        <a:buNone/>
                      </a:pPr>
                      <a:r>
                        <a:rPr lang="en-US" altLang="x-none" sz="1000" b="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rPr>
                        <a:t>Front Shield cover for Saft belt </a:t>
                      </a:r>
                      <a:endParaRPr lang="en-US" altLang="x-none" sz="10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78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indent="0" algn="ctr" eaLnBrk="1" fontAlgn="base" latinLnBrk="1" hangingPunct="1">
                        <a:lnSpc>
                          <a:spcPct val="120000"/>
                        </a:lnSpc>
                        <a:spcBef>
                          <a:spcPct val="20000"/>
                        </a:spcBef>
                        <a:spcAft>
                          <a:spcPct val="0"/>
                        </a:spcAft>
                        <a:buClr>
                          <a:schemeClr val="accent1"/>
                        </a:buClr>
                        <a:buFont typeface="Wingdings" panose="05000000000000000000" pitchFamily="2" charset="2"/>
                        <a:buNone/>
                      </a:pPr>
                      <a:r>
                        <a:rPr lang="en-US" altLang="x-none" sz="10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rPr>
                        <a:t>1</a:t>
                      </a:r>
                      <a:endParaRPr lang="en-US" altLang="x-none" sz="10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39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indent="0" algn="ctr" eaLnBrk="1" fontAlgn="base" latinLnBrk="1" hangingPunct="1">
                        <a:lnSpc>
                          <a:spcPct val="120000"/>
                        </a:lnSpc>
                        <a:spcBef>
                          <a:spcPct val="20000"/>
                        </a:spcBef>
                        <a:spcAft>
                          <a:spcPct val="0"/>
                        </a:spcAft>
                        <a:buClr>
                          <a:schemeClr val="accent1"/>
                        </a:buClr>
                        <a:buFont typeface="Wingdings" panose="05000000000000000000" pitchFamily="2" charset="2"/>
                        <a:buNone/>
                      </a:pPr>
                      <a:endParaRPr sz="1000" b="0" baseline="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39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r>
              <a:tr h="297180">
                <a:tc vMerge="1">
                  <a:tcP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tcPr>
                </a:tc>
                <a:tc>
                  <a:txBody>
                    <a:bodyPr/>
                    <a:p>
                      <a:pPr marL="0" lvl="0" indent="0" algn="ctr" eaLnBrk="1" fontAlgn="base" latinLnBrk="1" hangingPunct="1">
                        <a:lnSpc>
                          <a:spcPct val="120000"/>
                        </a:lnSpc>
                        <a:spcBef>
                          <a:spcPct val="20000"/>
                        </a:spcBef>
                        <a:spcAft>
                          <a:spcPct val="0"/>
                        </a:spcAft>
                        <a:buClr>
                          <a:schemeClr val="accent1"/>
                        </a:buClr>
                        <a:buFont typeface="Wingdings" panose="05000000000000000000" pitchFamily="2" charset="2"/>
                        <a:buNone/>
                      </a:pPr>
                      <a:r>
                        <a:rPr lang="en-US" altLang="x-none" sz="10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rPr>
                        <a:t>7</a:t>
                      </a:r>
                      <a:endParaRPr lang="en-US" altLang="x-none" sz="10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19500" marR="195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indent="0" algn="l" eaLnBrk="1" fontAlgn="base" latinLnBrk="1" hangingPunct="1">
                        <a:lnSpc>
                          <a:spcPct val="120000"/>
                        </a:lnSpc>
                        <a:spcBef>
                          <a:spcPct val="20000"/>
                        </a:spcBef>
                        <a:spcAft>
                          <a:spcPct val="0"/>
                        </a:spcAft>
                        <a:buClr>
                          <a:schemeClr val="accent1"/>
                        </a:buClr>
                        <a:buFont typeface="Wingdings" panose="05000000000000000000" pitchFamily="2" charset="2"/>
                        <a:buNone/>
                      </a:pPr>
                      <a:r>
                        <a:rPr lang="zh-CN" altLang="en-US" sz="1000" b="0" dirty="0">
                          <a:latin typeface="微软雅黑" panose="020B0503020204020204" pitchFamily="34" charset="-122"/>
                          <a:ea typeface="微软雅黑" panose="020B0503020204020204" pitchFamily="34" charset="-122"/>
                        </a:rPr>
                        <a:t>坐垫面套总成</a:t>
                      </a:r>
                      <a:endParaRPr lang="zh-CN" altLang="en-US" sz="1000" b="0" dirty="0">
                        <a:latin typeface="微软雅黑" panose="020B0503020204020204" pitchFamily="34" charset="-122"/>
                        <a:ea typeface="微软雅黑" panose="020B0503020204020204" pitchFamily="34" charset="-122"/>
                      </a:endParaRPr>
                    </a:p>
                  </a:txBody>
                  <a:tcPr marL="78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indent="0" algn="l" eaLnBrk="1" fontAlgn="base" latinLnBrk="1" hangingPunct="1">
                        <a:lnSpc>
                          <a:spcPct val="120000"/>
                        </a:lnSpc>
                        <a:spcBef>
                          <a:spcPct val="20000"/>
                        </a:spcBef>
                        <a:spcAft>
                          <a:spcPct val="0"/>
                        </a:spcAft>
                        <a:buClr>
                          <a:schemeClr val="accent1"/>
                        </a:buClr>
                        <a:buFont typeface="Wingdings" panose="05000000000000000000" pitchFamily="2" charset="2"/>
                        <a:buNone/>
                      </a:pPr>
                      <a:r>
                        <a:rPr lang="en-US" altLang="x-none" sz="10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rPr>
                        <a:t>Coushion Covering Assy</a:t>
                      </a:r>
                      <a:endParaRPr lang="en-US" altLang="x-none" sz="10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78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indent="0" algn="ctr" eaLnBrk="1" fontAlgn="base" latinLnBrk="1" hangingPunct="1">
                        <a:lnSpc>
                          <a:spcPct val="120000"/>
                        </a:lnSpc>
                        <a:spcBef>
                          <a:spcPct val="20000"/>
                        </a:spcBef>
                        <a:spcAft>
                          <a:spcPct val="0"/>
                        </a:spcAft>
                        <a:buClr>
                          <a:schemeClr val="accent1"/>
                        </a:buClr>
                        <a:buFont typeface="Wingdings" panose="05000000000000000000" pitchFamily="2" charset="2"/>
                        <a:buNone/>
                      </a:pPr>
                      <a:r>
                        <a:rPr lang="en-US" altLang="x-none" sz="10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rPr>
                        <a:t>1</a:t>
                      </a:r>
                      <a:endParaRPr lang="en-US" altLang="x-none" sz="10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39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indent="0" algn="ctr" eaLnBrk="1" fontAlgn="base" latinLnBrk="1" hangingPunct="1">
                        <a:lnSpc>
                          <a:spcPct val="104000"/>
                        </a:lnSpc>
                        <a:spcBef>
                          <a:spcPct val="20000"/>
                        </a:spcBef>
                        <a:spcAft>
                          <a:spcPct val="0"/>
                        </a:spcAft>
                        <a:buClr>
                          <a:schemeClr val="accent1"/>
                        </a:buClr>
                        <a:buFont typeface="Wingdings" panose="05000000000000000000" pitchFamily="2" charset="2"/>
                        <a:buNone/>
                      </a:pPr>
                      <a:endParaRPr sz="1000" b="0" baseline="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39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r>
              <a:tr h="296545">
                <a:tc vMerge="1">
                  <a:tcP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tcPr>
                </a:tc>
                <a:tc>
                  <a:txBody>
                    <a:bodyPr/>
                    <a:p>
                      <a:pPr marL="0" lvl="0" indent="0" algn="ctr" eaLnBrk="1" fontAlgn="base" latinLnBrk="1" hangingPunct="1">
                        <a:lnSpc>
                          <a:spcPct val="120000"/>
                        </a:lnSpc>
                        <a:spcBef>
                          <a:spcPct val="20000"/>
                        </a:spcBef>
                        <a:spcAft>
                          <a:spcPct val="0"/>
                        </a:spcAft>
                        <a:buClr>
                          <a:schemeClr val="accent1"/>
                        </a:buClr>
                        <a:buFont typeface="Wingdings" panose="05000000000000000000" pitchFamily="2" charset="2"/>
                        <a:buNone/>
                      </a:pPr>
                      <a:r>
                        <a:rPr lang="en-US" altLang="x-none" sz="10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rPr>
                        <a:t>8</a:t>
                      </a:r>
                      <a:endParaRPr lang="en-US" altLang="x-none" sz="10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19500" marR="195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indent="0" algn="l" eaLnBrk="1" fontAlgn="base" latinLnBrk="1" hangingPunct="1">
                        <a:lnSpc>
                          <a:spcPct val="120000"/>
                        </a:lnSpc>
                        <a:spcBef>
                          <a:spcPct val="20000"/>
                        </a:spcBef>
                        <a:spcAft>
                          <a:spcPct val="0"/>
                        </a:spcAft>
                        <a:buClr>
                          <a:schemeClr val="accent1"/>
                        </a:buClr>
                        <a:buFont typeface="Wingdings" panose="05000000000000000000" pitchFamily="2" charset="2"/>
                        <a:buNone/>
                      </a:pPr>
                      <a:r>
                        <a:rPr lang="zh-CN" altLang="en-US" sz="1000" b="0" dirty="0">
                          <a:latin typeface="微软雅黑" panose="020B0503020204020204" pitchFamily="34" charset="-122"/>
                          <a:ea typeface="微软雅黑" panose="020B0503020204020204" pitchFamily="34" charset="-122"/>
                        </a:rPr>
                        <a:t>坐垫发泡总成</a:t>
                      </a:r>
                      <a:endParaRPr lang="zh-CN" altLang="en-US" sz="1000" b="0" dirty="0">
                        <a:latin typeface="微软雅黑" panose="020B0503020204020204" pitchFamily="34" charset="-122"/>
                        <a:ea typeface="微软雅黑" panose="020B0503020204020204" pitchFamily="34" charset="-122"/>
                      </a:endParaRPr>
                    </a:p>
                  </a:txBody>
                  <a:tcPr marL="78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indent="0" algn="l" eaLnBrk="1" fontAlgn="base" latinLnBrk="1" hangingPunct="1">
                        <a:lnSpc>
                          <a:spcPct val="120000"/>
                        </a:lnSpc>
                        <a:spcBef>
                          <a:spcPct val="20000"/>
                        </a:spcBef>
                        <a:spcAft>
                          <a:spcPct val="0"/>
                        </a:spcAft>
                        <a:buClr>
                          <a:schemeClr val="accent1"/>
                        </a:buClr>
                        <a:buFont typeface="Wingdings" panose="05000000000000000000" pitchFamily="2" charset="2"/>
                        <a:buNone/>
                      </a:pPr>
                      <a:r>
                        <a:rPr lang="en-US" altLang="x-none" sz="1000" b="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rPr>
                        <a:t>Coushion</a:t>
                      </a:r>
                      <a:r>
                        <a:rPr lang="en-US" altLang="x-none" sz="10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rPr>
                        <a:t> Pad Assy</a:t>
                      </a:r>
                      <a:endParaRPr lang="en-US" altLang="x-none" sz="10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78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indent="0" algn="ctr" eaLnBrk="1" fontAlgn="base" latinLnBrk="1" hangingPunct="1">
                        <a:lnSpc>
                          <a:spcPct val="120000"/>
                        </a:lnSpc>
                        <a:spcBef>
                          <a:spcPct val="20000"/>
                        </a:spcBef>
                        <a:spcAft>
                          <a:spcPct val="0"/>
                        </a:spcAft>
                        <a:buClr>
                          <a:schemeClr val="accent1"/>
                        </a:buClr>
                        <a:buFont typeface="Wingdings" panose="05000000000000000000" pitchFamily="2" charset="2"/>
                        <a:buNone/>
                      </a:pPr>
                      <a:r>
                        <a:rPr lang="en-US" altLang="x-none" sz="10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rPr>
                        <a:t>1</a:t>
                      </a:r>
                      <a:endParaRPr lang="en-US" altLang="x-none" sz="10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39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indent="0" algn="ctr" eaLnBrk="1" fontAlgn="base" latinLnBrk="1" hangingPunct="1">
                        <a:lnSpc>
                          <a:spcPct val="120000"/>
                        </a:lnSpc>
                        <a:spcBef>
                          <a:spcPct val="20000"/>
                        </a:spcBef>
                        <a:spcAft>
                          <a:spcPct val="0"/>
                        </a:spcAft>
                        <a:buClr>
                          <a:schemeClr val="accent1"/>
                        </a:buClr>
                        <a:buFont typeface="Wingdings" panose="05000000000000000000" pitchFamily="2" charset="2"/>
                        <a:buNone/>
                      </a:pPr>
                      <a:endParaRPr sz="1000" b="0" baseline="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39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r>
              <a:tr h="296545">
                <a:tc vMerge="1">
                  <a:tcP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tcPr>
                </a:tc>
                <a:tc>
                  <a:txBody>
                    <a:bodyPr/>
                    <a:p>
                      <a:pPr marL="0" lvl="0" indent="0" algn="ctr" eaLnBrk="1" fontAlgn="base" latinLnBrk="1" hangingPunct="1">
                        <a:lnSpc>
                          <a:spcPct val="120000"/>
                        </a:lnSpc>
                        <a:spcBef>
                          <a:spcPct val="20000"/>
                        </a:spcBef>
                        <a:spcAft>
                          <a:spcPct val="0"/>
                        </a:spcAft>
                        <a:buClr>
                          <a:schemeClr val="accent1"/>
                        </a:buClr>
                        <a:buFont typeface="Wingdings" panose="05000000000000000000" pitchFamily="2" charset="2"/>
                        <a:buNone/>
                      </a:pPr>
                      <a:r>
                        <a:rPr lang="en-US" altLang="x-none" sz="10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rPr>
                        <a:t>9</a:t>
                      </a:r>
                      <a:endParaRPr lang="en-US" altLang="x-none" sz="10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19500" marR="195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indent="0" algn="l" eaLnBrk="1" fontAlgn="base" latinLnBrk="1" hangingPunct="1">
                        <a:lnSpc>
                          <a:spcPct val="120000"/>
                        </a:lnSpc>
                        <a:spcBef>
                          <a:spcPct val="20000"/>
                        </a:spcBef>
                        <a:spcAft>
                          <a:spcPct val="0"/>
                        </a:spcAft>
                        <a:buClr>
                          <a:schemeClr val="accent1"/>
                        </a:buClr>
                        <a:buFont typeface="Wingdings" panose="05000000000000000000" pitchFamily="2" charset="2"/>
                        <a:buNone/>
                      </a:pPr>
                      <a:r>
                        <a:rPr lang="zh-CN" altLang="en-US" sz="1000" b="0" dirty="0">
                          <a:latin typeface="微软雅黑" panose="020B0503020204020204" pitchFamily="34" charset="-122"/>
                          <a:ea typeface="微软雅黑" panose="020B0503020204020204" pitchFamily="34" charset="-122"/>
                        </a:rPr>
                        <a:t>坐垫骨架总成</a:t>
                      </a:r>
                      <a:endParaRPr lang="zh-CN" altLang="en-US" sz="1000" b="0" dirty="0">
                        <a:latin typeface="微软雅黑" panose="020B0503020204020204" pitchFamily="34" charset="-122"/>
                        <a:ea typeface="微软雅黑" panose="020B0503020204020204" pitchFamily="34" charset="-122"/>
                      </a:endParaRPr>
                    </a:p>
                  </a:txBody>
                  <a:tcPr marL="78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indent="0" algn="l" eaLnBrk="1" fontAlgn="base" latinLnBrk="1" hangingPunct="1">
                        <a:lnSpc>
                          <a:spcPct val="120000"/>
                        </a:lnSpc>
                        <a:spcBef>
                          <a:spcPct val="20000"/>
                        </a:spcBef>
                        <a:spcAft>
                          <a:spcPct val="0"/>
                        </a:spcAft>
                        <a:buClr>
                          <a:schemeClr val="accent1"/>
                        </a:buClr>
                        <a:buFont typeface="Wingdings" panose="05000000000000000000" pitchFamily="2" charset="2"/>
                        <a:buNone/>
                      </a:pPr>
                      <a:r>
                        <a:rPr lang="en-US" altLang="x-none" sz="1000" b="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rPr>
                        <a:t>Coushion</a:t>
                      </a:r>
                      <a:r>
                        <a:rPr lang="en-US" altLang="x-none" sz="10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rPr>
                        <a:t> Frame Assy</a:t>
                      </a:r>
                      <a:endParaRPr lang="en-US" altLang="x-none" sz="10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78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indent="0" algn="ctr" eaLnBrk="1" fontAlgn="base" latinLnBrk="1" hangingPunct="1">
                        <a:lnSpc>
                          <a:spcPct val="120000"/>
                        </a:lnSpc>
                        <a:spcBef>
                          <a:spcPct val="20000"/>
                        </a:spcBef>
                        <a:spcAft>
                          <a:spcPct val="0"/>
                        </a:spcAft>
                        <a:buClr>
                          <a:schemeClr val="accent1"/>
                        </a:buClr>
                        <a:buFont typeface="Wingdings" panose="05000000000000000000" pitchFamily="2" charset="2"/>
                        <a:buNone/>
                      </a:pPr>
                      <a:r>
                        <a:rPr lang="en-US" altLang="x-none" sz="10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rPr>
                        <a:t>1</a:t>
                      </a:r>
                      <a:endParaRPr lang="en-US" altLang="x-none" sz="10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39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indent="0" algn="ctr" eaLnBrk="1" fontAlgn="base" latinLnBrk="1" hangingPunct="1">
                        <a:lnSpc>
                          <a:spcPct val="120000"/>
                        </a:lnSpc>
                        <a:spcBef>
                          <a:spcPct val="20000"/>
                        </a:spcBef>
                        <a:spcAft>
                          <a:spcPct val="0"/>
                        </a:spcAft>
                        <a:buClr>
                          <a:schemeClr val="accent1"/>
                        </a:buClr>
                        <a:buFont typeface="Wingdings" panose="05000000000000000000" pitchFamily="2" charset="2"/>
                        <a:buNone/>
                      </a:pPr>
                      <a:endParaRPr sz="1000" b="0" baseline="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39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r>
              <a:tr h="297180">
                <a:tc vMerge="1">
                  <a:tcP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tcPr>
                </a:tc>
                <a:tc>
                  <a:txBody>
                    <a:bodyPr/>
                    <a:p>
                      <a:pPr marL="0" lvl="0" indent="0" algn="ctr" eaLnBrk="1" fontAlgn="base" latinLnBrk="1" hangingPunct="1">
                        <a:lnSpc>
                          <a:spcPct val="120000"/>
                        </a:lnSpc>
                        <a:spcBef>
                          <a:spcPct val="20000"/>
                        </a:spcBef>
                        <a:spcAft>
                          <a:spcPct val="0"/>
                        </a:spcAft>
                        <a:buClr>
                          <a:schemeClr val="accent1"/>
                        </a:buClr>
                        <a:buFont typeface="Wingdings" panose="05000000000000000000" pitchFamily="2" charset="2"/>
                        <a:buNone/>
                      </a:pPr>
                      <a:r>
                        <a:rPr lang="en-US" altLang="x-none" sz="10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rPr>
                        <a:t>10</a:t>
                      </a:r>
                      <a:endParaRPr lang="en-US" altLang="x-none" sz="10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19500" marR="195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indent="0" algn="l" eaLnBrk="1" fontAlgn="base" latinLnBrk="1" hangingPunct="1">
                        <a:lnSpc>
                          <a:spcPct val="120000"/>
                        </a:lnSpc>
                        <a:spcBef>
                          <a:spcPct val="20000"/>
                        </a:spcBef>
                        <a:spcAft>
                          <a:spcPct val="0"/>
                        </a:spcAft>
                        <a:buClr>
                          <a:schemeClr val="accent1"/>
                        </a:buClr>
                        <a:buFont typeface="Wingdings" panose="05000000000000000000" pitchFamily="2" charset="2"/>
                        <a:buNone/>
                      </a:pPr>
                      <a:r>
                        <a:rPr lang="zh-CN" altLang="en-US" sz="1000" b="0" dirty="0">
                          <a:latin typeface="微软雅黑" panose="020B0503020204020204" pitchFamily="34" charset="-122"/>
                          <a:ea typeface="微软雅黑" panose="020B0503020204020204" pitchFamily="34" charset="-122"/>
                        </a:rPr>
                        <a:t>坐垫缓冲块</a:t>
                      </a:r>
                      <a:endParaRPr lang="zh-CN" altLang="en-US" sz="1000" b="0" dirty="0">
                        <a:latin typeface="微软雅黑" panose="020B0503020204020204" pitchFamily="34" charset="-122"/>
                        <a:ea typeface="微软雅黑" panose="020B0503020204020204" pitchFamily="34" charset="-122"/>
                      </a:endParaRPr>
                    </a:p>
                  </a:txBody>
                  <a:tcPr marL="78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indent="0" algn="l" eaLnBrk="1" fontAlgn="base" latinLnBrk="1" hangingPunct="1">
                        <a:lnSpc>
                          <a:spcPct val="120000"/>
                        </a:lnSpc>
                        <a:spcBef>
                          <a:spcPct val="20000"/>
                        </a:spcBef>
                        <a:spcAft>
                          <a:spcPct val="0"/>
                        </a:spcAft>
                        <a:buClr>
                          <a:schemeClr val="accent1"/>
                        </a:buClr>
                        <a:buFont typeface="Wingdings" panose="05000000000000000000" pitchFamily="2" charset="2"/>
                        <a:buNone/>
                      </a:pPr>
                      <a:r>
                        <a:rPr lang="en-US" altLang="x-none" sz="10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rPr>
                        <a:t>Seat cushion buffer block</a:t>
                      </a:r>
                      <a:endParaRPr lang="en-US" altLang="x-none" sz="10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78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indent="0" algn="ctr" eaLnBrk="1" fontAlgn="base" latinLnBrk="1" hangingPunct="1">
                        <a:lnSpc>
                          <a:spcPct val="120000"/>
                        </a:lnSpc>
                        <a:spcBef>
                          <a:spcPct val="20000"/>
                        </a:spcBef>
                        <a:spcAft>
                          <a:spcPct val="0"/>
                        </a:spcAft>
                        <a:buClr>
                          <a:schemeClr val="accent1"/>
                        </a:buClr>
                        <a:buFont typeface="Wingdings" panose="05000000000000000000" pitchFamily="2" charset="2"/>
                        <a:buNone/>
                      </a:pPr>
                      <a:r>
                        <a:rPr lang="en-US" altLang="x-none" sz="10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rPr>
                        <a:t>2</a:t>
                      </a:r>
                      <a:endParaRPr lang="en-US" altLang="x-none" sz="10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39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indent="0" algn="ctr" eaLnBrk="1" fontAlgn="base" latinLnBrk="1" hangingPunct="1">
                        <a:lnSpc>
                          <a:spcPct val="120000"/>
                        </a:lnSpc>
                        <a:spcBef>
                          <a:spcPct val="20000"/>
                        </a:spcBef>
                        <a:spcAft>
                          <a:spcPct val="0"/>
                        </a:spcAft>
                        <a:buClr>
                          <a:schemeClr val="accent1"/>
                        </a:buClr>
                        <a:buFont typeface="Wingdings" panose="05000000000000000000" pitchFamily="2" charset="2"/>
                        <a:buNone/>
                      </a:pPr>
                      <a:endParaRPr sz="1000" b="0" baseline="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39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r>
              <a:tr h="298450">
                <a:tc vMerge="1">
                  <a:tcP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tcPr>
                </a:tc>
                <a:tc>
                  <a:txBody>
                    <a:bodyPr/>
                    <a:p>
                      <a:pPr marL="0" lvl="0" indent="0" algn="ctr" eaLnBrk="1" fontAlgn="base" latinLnBrk="1" hangingPunct="1">
                        <a:lnSpc>
                          <a:spcPct val="120000"/>
                        </a:lnSpc>
                        <a:spcBef>
                          <a:spcPct val="20000"/>
                        </a:spcBef>
                        <a:spcAft>
                          <a:spcPct val="0"/>
                        </a:spcAft>
                        <a:buClr>
                          <a:schemeClr val="accent1"/>
                        </a:buClr>
                        <a:buFont typeface="Wingdings" panose="05000000000000000000" pitchFamily="2" charset="2"/>
                        <a:buNone/>
                      </a:pPr>
                      <a:r>
                        <a:rPr lang="en-US" altLang="x-none" sz="10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rPr>
                        <a:t>11</a:t>
                      </a:r>
                      <a:endParaRPr lang="en-US" altLang="x-none" sz="10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19500" marR="195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indent="0" algn="l" eaLnBrk="1" fontAlgn="base" latinLnBrk="1" hangingPunct="1">
                        <a:lnSpc>
                          <a:spcPct val="120000"/>
                        </a:lnSpc>
                        <a:spcBef>
                          <a:spcPct val="20000"/>
                        </a:spcBef>
                        <a:spcAft>
                          <a:spcPct val="0"/>
                        </a:spcAft>
                        <a:buClr>
                          <a:schemeClr val="accent1"/>
                        </a:buClr>
                        <a:buFont typeface="Wingdings" panose="05000000000000000000" pitchFamily="2" charset="2"/>
                        <a:buNone/>
                      </a:pPr>
                      <a:r>
                        <a:rPr lang="zh-CN" altLang="en-US" sz="1000" b="0" dirty="0">
                          <a:latin typeface="微软雅黑" panose="020B0503020204020204" pitchFamily="34" charset="-122"/>
                          <a:ea typeface="微软雅黑" panose="020B0503020204020204" pitchFamily="34" charset="-122"/>
                        </a:rPr>
                        <a:t>靠背解锁手柄</a:t>
                      </a:r>
                      <a:endParaRPr lang="zh-CN" altLang="en-US" sz="1000" b="0" dirty="0">
                        <a:latin typeface="微软雅黑" panose="020B0503020204020204" pitchFamily="34" charset="-122"/>
                        <a:ea typeface="微软雅黑" panose="020B0503020204020204" pitchFamily="34" charset="-122"/>
                      </a:endParaRPr>
                    </a:p>
                  </a:txBody>
                  <a:tcPr marL="78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indent="0" algn="l" eaLnBrk="1" fontAlgn="base" latinLnBrk="1" hangingPunct="1">
                        <a:lnSpc>
                          <a:spcPct val="120000"/>
                        </a:lnSpc>
                        <a:spcBef>
                          <a:spcPct val="20000"/>
                        </a:spcBef>
                        <a:spcAft>
                          <a:spcPct val="0"/>
                        </a:spcAft>
                        <a:buClr>
                          <a:schemeClr val="accent1"/>
                        </a:buClr>
                        <a:buFont typeface="Wingdings" panose="05000000000000000000" pitchFamily="2" charset="2"/>
                        <a:buNone/>
                      </a:pPr>
                      <a:r>
                        <a:rPr lang="en-US" altLang="x-none" sz="1000" b="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rPr>
                        <a:t>Recliner Lever</a:t>
                      </a:r>
                      <a:endParaRPr lang="en-US" altLang="x-none" sz="10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78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indent="0" algn="ctr" eaLnBrk="1" fontAlgn="base" latinLnBrk="1" hangingPunct="1">
                        <a:lnSpc>
                          <a:spcPct val="120000"/>
                        </a:lnSpc>
                        <a:spcBef>
                          <a:spcPct val="20000"/>
                        </a:spcBef>
                        <a:spcAft>
                          <a:spcPct val="0"/>
                        </a:spcAft>
                        <a:buClr>
                          <a:schemeClr val="accent1"/>
                        </a:buClr>
                        <a:buFont typeface="Wingdings" panose="05000000000000000000" pitchFamily="2" charset="2"/>
                        <a:buNone/>
                      </a:pPr>
                      <a:r>
                        <a:rPr lang="en-US" altLang="x-none" sz="10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rPr>
                        <a:t>1</a:t>
                      </a:r>
                      <a:endParaRPr lang="en-US" altLang="x-none" sz="10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39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indent="0" algn="ctr" eaLnBrk="1" fontAlgn="base" latinLnBrk="1" hangingPunct="1">
                        <a:lnSpc>
                          <a:spcPct val="120000"/>
                        </a:lnSpc>
                        <a:spcBef>
                          <a:spcPct val="20000"/>
                        </a:spcBef>
                        <a:spcAft>
                          <a:spcPct val="0"/>
                        </a:spcAft>
                        <a:buClr>
                          <a:schemeClr val="accent1"/>
                        </a:buClr>
                        <a:buFont typeface="Wingdings" panose="05000000000000000000" pitchFamily="2" charset="2"/>
                        <a:buNone/>
                      </a:pPr>
                      <a:endParaRPr sz="1000" b="0" baseline="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39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r>
              <a:tr h="296545">
                <a:tc vMerge="1">
                  <a:tcP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tcPr>
                </a:tc>
                <a:tc>
                  <a:txBody>
                    <a:bodyPr/>
                    <a:p>
                      <a:pPr marL="0" lvl="0" indent="0" algn="ctr" eaLnBrk="1" fontAlgn="base" latinLnBrk="1" hangingPunct="1">
                        <a:lnSpc>
                          <a:spcPct val="120000"/>
                        </a:lnSpc>
                        <a:spcBef>
                          <a:spcPct val="20000"/>
                        </a:spcBef>
                        <a:spcAft>
                          <a:spcPct val="0"/>
                        </a:spcAft>
                        <a:buClr>
                          <a:schemeClr val="accent1"/>
                        </a:buClr>
                        <a:buFont typeface="Wingdings" panose="05000000000000000000" pitchFamily="2" charset="2"/>
                        <a:buNone/>
                      </a:pPr>
                      <a:r>
                        <a:rPr lang="en-US" altLang="x-none" sz="10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rPr>
                        <a:t>12</a:t>
                      </a:r>
                      <a:endParaRPr lang="en-US" altLang="x-none" sz="10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19500" marR="195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indent="0" algn="l" eaLnBrk="1" fontAlgn="base" latinLnBrk="1" hangingPunct="1">
                        <a:lnSpc>
                          <a:spcPct val="120000"/>
                        </a:lnSpc>
                        <a:spcBef>
                          <a:spcPct val="20000"/>
                        </a:spcBef>
                        <a:spcAft>
                          <a:spcPct val="0"/>
                        </a:spcAft>
                        <a:buClr>
                          <a:schemeClr val="accent1"/>
                        </a:buClr>
                        <a:buFont typeface="Wingdings" panose="05000000000000000000" pitchFamily="2" charset="2"/>
                        <a:buNone/>
                      </a:pPr>
                      <a:r>
                        <a:rPr lang="zh-CN" altLang="en-US" sz="1000" b="0" dirty="0">
                          <a:latin typeface="微软雅黑" panose="020B0503020204020204" pitchFamily="34" charset="-122"/>
                          <a:ea typeface="微软雅黑" panose="020B0503020204020204" pitchFamily="34" charset="-122"/>
                        </a:rPr>
                        <a:t>外侧罩壳</a:t>
                      </a:r>
                      <a:endParaRPr lang="zh-CN" altLang="en-US" sz="1000" b="0" dirty="0">
                        <a:latin typeface="微软雅黑" panose="020B0503020204020204" pitchFamily="34" charset="-122"/>
                        <a:ea typeface="微软雅黑" panose="020B0503020204020204" pitchFamily="34" charset="-122"/>
                      </a:endParaRPr>
                    </a:p>
                  </a:txBody>
                  <a:tcPr marL="78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indent="0" algn="l" eaLnBrk="1" fontAlgn="base" latinLnBrk="1" hangingPunct="1">
                        <a:lnSpc>
                          <a:spcPct val="120000"/>
                        </a:lnSpc>
                        <a:spcBef>
                          <a:spcPct val="20000"/>
                        </a:spcBef>
                        <a:spcAft>
                          <a:spcPct val="0"/>
                        </a:spcAft>
                        <a:buClr>
                          <a:schemeClr val="accent1"/>
                        </a:buClr>
                        <a:buFont typeface="Wingdings" panose="05000000000000000000" pitchFamily="2" charset="2"/>
                        <a:buNone/>
                      </a:pPr>
                      <a:r>
                        <a:rPr lang="en-US" altLang="x-none" sz="10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rPr>
                        <a:t>Shield Cover Outer</a:t>
                      </a:r>
                      <a:endParaRPr lang="en-US" altLang="x-none" sz="10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78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indent="0" algn="ctr" eaLnBrk="1" fontAlgn="base" latinLnBrk="1" hangingPunct="1">
                        <a:lnSpc>
                          <a:spcPct val="120000"/>
                        </a:lnSpc>
                        <a:spcBef>
                          <a:spcPct val="20000"/>
                        </a:spcBef>
                        <a:spcAft>
                          <a:spcPct val="0"/>
                        </a:spcAft>
                        <a:buClr>
                          <a:schemeClr val="accent1"/>
                        </a:buClr>
                        <a:buFont typeface="Wingdings" panose="05000000000000000000" pitchFamily="2" charset="2"/>
                        <a:buNone/>
                      </a:pPr>
                      <a:r>
                        <a:rPr lang="en-US" altLang="x-none" sz="10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rPr>
                        <a:t>1</a:t>
                      </a:r>
                      <a:endParaRPr lang="en-US" altLang="x-none" sz="10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39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indent="0" algn="ctr" eaLnBrk="1" fontAlgn="base" latinLnBrk="1" hangingPunct="1">
                        <a:lnSpc>
                          <a:spcPct val="120000"/>
                        </a:lnSpc>
                        <a:spcBef>
                          <a:spcPct val="20000"/>
                        </a:spcBef>
                        <a:spcAft>
                          <a:spcPct val="0"/>
                        </a:spcAft>
                        <a:buClr>
                          <a:schemeClr val="accent1"/>
                        </a:buClr>
                        <a:buFont typeface="Wingdings" panose="05000000000000000000" pitchFamily="2" charset="2"/>
                        <a:buNone/>
                      </a:pPr>
                      <a:endParaRPr sz="1000" b="0" baseline="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39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r>
              <a:tr h="297180">
                <a:tc vMerge="1">
                  <a:tcP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tcPr>
                </a:tc>
                <a:tc>
                  <a:txBody>
                    <a:bodyPr/>
                    <a:p>
                      <a:pPr marL="0" lvl="0" indent="0" algn="ctr" eaLnBrk="1" fontAlgn="base" latinLnBrk="1" hangingPunct="1">
                        <a:lnSpc>
                          <a:spcPct val="120000"/>
                        </a:lnSpc>
                        <a:spcBef>
                          <a:spcPct val="20000"/>
                        </a:spcBef>
                        <a:spcAft>
                          <a:spcPct val="0"/>
                        </a:spcAft>
                        <a:buClr>
                          <a:schemeClr val="accent1"/>
                        </a:buClr>
                        <a:buFont typeface="Wingdings" panose="05000000000000000000" pitchFamily="2" charset="2"/>
                        <a:buNone/>
                      </a:pPr>
                      <a:r>
                        <a:rPr lang="en-US" altLang="x-none" sz="10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rPr>
                        <a:t>13</a:t>
                      </a:r>
                      <a:endParaRPr lang="en-US" altLang="x-none" sz="10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19500" marR="195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indent="0" algn="l" eaLnBrk="1" fontAlgn="base" latinLnBrk="1" hangingPunct="1">
                        <a:lnSpc>
                          <a:spcPct val="120000"/>
                        </a:lnSpc>
                        <a:spcBef>
                          <a:spcPct val="20000"/>
                        </a:spcBef>
                        <a:spcAft>
                          <a:spcPct val="0"/>
                        </a:spcAft>
                        <a:buClr>
                          <a:schemeClr val="accent1"/>
                        </a:buClr>
                        <a:buFont typeface="Wingdings" panose="05000000000000000000" pitchFamily="2" charset="2"/>
                        <a:buNone/>
                      </a:pPr>
                      <a:r>
                        <a:rPr lang="zh-CN" altLang="en-US" sz="1000" b="0" dirty="0">
                          <a:latin typeface="微软雅黑" panose="020B0503020204020204" pitchFamily="34" charset="-122"/>
                          <a:ea typeface="微软雅黑" panose="020B0503020204020204" pitchFamily="34" charset="-122"/>
                        </a:rPr>
                        <a:t>安全带锁扣</a:t>
                      </a:r>
                      <a:endParaRPr lang="zh-CN" altLang="en-US" sz="1000" b="0" dirty="0">
                        <a:latin typeface="微软雅黑" panose="020B0503020204020204" pitchFamily="34" charset="-122"/>
                        <a:ea typeface="微软雅黑" panose="020B0503020204020204" pitchFamily="34" charset="-122"/>
                      </a:endParaRPr>
                    </a:p>
                  </a:txBody>
                  <a:tcPr marL="78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indent="0" algn="l" eaLnBrk="1" fontAlgn="base" latinLnBrk="1" hangingPunct="1">
                        <a:lnSpc>
                          <a:spcPct val="120000"/>
                        </a:lnSpc>
                        <a:spcBef>
                          <a:spcPct val="20000"/>
                        </a:spcBef>
                        <a:spcAft>
                          <a:spcPct val="0"/>
                        </a:spcAft>
                        <a:buClr>
                          <a:schemeClr val="accent1"/>
                        </a:buClr>
                        <a:buFont typeface="Wingdings" panose="05000000000000000000" pitchFamily="2" charset="2"/>
                        <a:buNone/>
                      </a:pPr>
                      <a:r>
                        <a:rPr lang="en-US" altLang="x-none" sz="10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rPr>
                        <a:t>Seat belt buckle</a:t>
                      </a:r>
                      <a:endParaRPr lang="en-US" altLang="x-none" sz="10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78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indent="0" algn="ctr" eaLnBrk="1" fontAlgn="base" latinLnBrk="1" hangingPunct="1">
                        <a:lnSpc>
                          <a:spcPct val="120000"/>
                        </a:lnSpc>
                        <a:spcBef>
                          <a:spcPct val="20000"/>
                        </a:spcBef>
                        <a:spcAft>
                          <a:spcPct val="0"/>
                        </a:spcAft>
                        <a:buClr>
                          <a:schemeClr val="accent1"/>
                        </a:buClr>
                        <a:buFont typeface="Wingdings" panose="05000000000000000000" pitchFamily="2" charset="2"/>
                        <a:buNone/>
                      </a:pPr>
                      <a:r>
                        <a:rPr lang="en-US" altLang="x-none" sz="10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rPr>
                        <a:t>1</a:t>
                      </a:r>
                      <a:endParaRPr lang="en-US" altLang="x-none" sz="10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39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indent="0" algn="ctr" eaLnBrk="1" fontAlgn="base" latinLnBrk="1" hangingPunct="1">
                        <a:lnSpc>
                          <a:spcPct val="120000"/>
                        </a:lnSpc>
                        <a:spcBef>
                          <a:spcPct val="20000"/>
                        </a:spcBef>
                        <a:spcAft>
                          <a:spcPct val="0"/>
                        </a:spcAft>
                        <a:buClr>
                          <a:schemeClr val="accent1"/>
                        </a:buClr>
                        <a:buFont typeface="Wingdings" panose="05000000000000000000" pitchFamily="2" charset="2"/>
                        <a:buNone/>
                      </a:pPr>
                      <a:endParaRPr sz="1000" b="0" baseline="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39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r>
              <a:tr h="297180">
                <a:tc vMerge="1">
                  <a:tcP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tcPr>
                </a:tc>
                <a:tc>
                  <a:txBody>
                    <a:bodyPr/>
                    <a:p>
                      <a:pPr marL="0" lvl="0" indent="0" algn="ctr" eaLnBrk="1" fontAlgn="base" latinLnBrk="1" hangingPunct="1">
                        <a:lnSpc>
                          <a:spcPct val="120000"/>
                        </a:lnSpc>
                        <a:spcBef>
                          <a:spcPct val="20000"/>
                        </a:spcBef>
                        <a:spcAft>
                          <a:spcPct val="0"/>
                        </a:spcAft>
                        <a:buClr>
                          <a:schemeClr val="accent1"/>
                        </a:buClr>
                        <a:buFont typeface="Wingdings" panose="05000000000000000000" pitchFamily="2" charset="2"/>
                        <a:buNone/>
                      </a:pPr>
                      <a:r>
                        <a:rPr lang="en-US" altLang="x-none" sz="10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rPr>
                        <a:t>14</a:t>
                      </a:r>
                      <a:endParaRPr lang="en-US" altLang="x-none" sz="10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19500" marR="195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indent="0" algn="l" eaLnBrk="1" fontAlgn="base" latinLnBrk="1" hangingPunct="1">
                        <a:lnSpc>
                          <a:spcPct val="120000"/>
                        </a:lnSpc>
                        <a:spcBef>
                          <a:spcPct val="20000"/>
                        </a:spcBef>
                        <a:spcAft>
                          <a:spcPct val="0"/>
                        </a:spcAft>
                        <a:buClr>
                          <a:schemeClr val="accent1"/>
                        </a:buClr>
                        <a:buFont typeface="Wingdings" panose="05000000000000000000" pitchFamily="2" charset="2"/>
                        <a:buNone/>
                      </a:pPr>
                      <a:r>
                        <a:rPr lang="zh-CN" altLang="en-US" sz="1000" b="0" dirty="0">
                          <a:latin typeface="微软雅黑" panose="020B0503020204020204" pitchFamily="34" charset="-122"/>
                          <a:ea typeface="微软雅黑" panose="020B0503020204020204" pitchFamily="34" charset="-122"/>
                        </a:rPr>
                        <a:t>内侧罩壳</a:t>
                      </a:r>
                      <a:endParaRPr lang="zh-CN" altLang="en-US" sz="1000" b="0" dirty="0">
                        <a:latin typeface="微软雅黑" panose="020B0503020204020204" pitchFamily="34" charset="-122"/>
                        <a:ea typeface="微软雅黑" panose="020B0503020204020204" pitchFamily="34" charset="-122"/>
                      </a:endParaRPr>
                    </a:p>
                  </a:txBody>
                  <a:tcPr marL="78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indent="0" algn="l" eaLnBrk="1" fontAlgn="base" latinLnBrk="1" hangingPunct="1">
                        <a:lnSpc>
                          <a:spcPct val="120000"/>
                        </a:lnSpc>
                        <a:spcBef>
                          <a:spcPct val="20000"/>
                        </a:spcBef>
                        <a:spcAft>
                          <a:spcPct val="0"/>
                        </a:spcAft>
                        <a:buClr>
                          <a:schemeClr val="accent1"/>
                        </a:buClr>
                        <a:buFont typeface="Wingdings" panose="05000000000000000000" pitchFamily="2" charset="2"/>
                        <a:buNone/>
                      </a:pPr>
                      <a:r>
                        <a:rPr lang="en-US" altLang="x-none" sz="1000" b="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rPr>
                        <a:t>Shield Cover Inner</a:t>
                      </a:r>
                      <a:endParaRPr lang="en-US" altLang="x-none" sz="10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78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indent="0" algn="ctr" eaLnBrk="1" fontAlgn="base" latinLnBrk="1" hangingPunct="1">
                        <a:lnSpc>
                          <a:spcPct val="120000"/>
                        </a:lnSpc>
                        <a:spcBef>
                          <a:spcPct val="20000"/>
                        </a:spcBef>
                        <a:spcAft>
                          <a:spcPct val="0"/>
                        </a:spcAft>
                        <a:buClr>
                          <a:schemeClr val="accent1"/>
                        </a:buClr>
                        <a:buFont typeface="Wingdings" panose="05000000000000000000" pitchFamily="2" charset="2"/>
                        <a:buNone/>
                      </a:pPr>
                      <a:r>
                        <a:rPr lang="en-US" altLang="x-none" sz="10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rPr>
                        <a:t>1</a:t>
                      </a:r>
                      <a:endParaRPr lang="en-US" altLang="x-none" sz="10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39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indent="0" algn="ctr" eaLnBrk="1" fontAlgn="base" latinLnBrk="1" hangingPunct="1">
                        <a:lnSpc>
                          <a:spcPct val="120000"/>
                        </a:lnSpc>
                        <a:spcBef>
                          <a:spcPct val="20000"/>
                        </a:spcBef>
                        <a:spcAft>
                          <a:spcPct val="0"/>
                        </a:spcAft>
                        <a:buClr>
                          <a:schemeClr val="accent1"/>
                        </a:buClr>
                        <a:buFont typeface="Wingdings" panose="05000000000000000000" pitchFamily="2" charset="2"/>
                        <a:buNone/>
                      </a:pPr>
                      <a:endParaRPr sz="1000" b="0" baseline="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39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r>
              <a:tr h="297180">
                <a:tc vMerge="1">
                  <a:tcP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tcPr>
                </a:tc>
                <a:tc>
                  <a:txBody>
                    <a:bodyPr/>
                    <a:p>
                      <a:pPr marL="0" lvl="0" indent="0" algn="ctr" eaLnBrk="1" fontAlgn="base" latinLnBrk="1" hangingPunct="1">
                        <a:lnSpc>
                          <a:spcPct val="120000"/>
                        </a:lnSpc>
                        <a:spcBef>
                          <a:spcPct val="20000"/>
                        </a:spcBef>
                        <a:spcAft>
                          <a:spcPct val="0"/>
                        </a:spcAft>
                        <a:buClr>
                          <a:schemeClr val="accent1"/>
                        </a:buClr>
                        <a:buFont typeface="Wingdings" panose="05000000000000000000" pitchFamily="2" charset="2"/>
                        <a:buNone/>
                      </a:pPr>
                      <a:r>
                        <a:rPr lang="en-US" altLang="x-none" sz="10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rPr>
                        <a:t>15</a:t>
                      </a:r>
                      <a:endParaRPr lang="en-US" altLang="x-none" sz="10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19500" marR="195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indent="0" algn="l" eaLnBrk="1" fontAlgn="base" latinLnBrk="1" hangingPunct="1">
                        <a:lnSpc>
                          <a:spcPct val="120000"/>
                        </a:lnSpc>
                        <a:spcBef>
                          <a:spcPct val="20000"/>
                        </a:spcBef>
                        <a:spcAft>
                          <a:spcPct val="0"/>
                        </a:spcAft>
                        <a:buClr>
                          <a:schemeClr val="accent1"/>
                        </a:buClr>
                        <a:buFont typeface="Wingdings" panose="05000000000000000000" pitchFamily="2" charset="2"/>
                        <a:buNone/>
                      </a:pPr>
                      <a:r>
                        <a:rPr lang="zh-CN" altLang="en-US" sz="1000" b="0" dirty="0">
                          <a:latin typeface="微软雅黑" panose="020B0503020204020204" pitchFamily="34" charset="-122"/>
                          <a:ea typeface="微软雅黑" panose="020B0503020204020204" pitchFamily="34" charset="-122"/>
                        </a:rPr>
                        <a:t>后侧罩壳</a:t>
                      </a:r>
                      <a:endParaRPr lang="zh-CN" altLang="en-US" sz="1000" b="0" dirty="0">
                        <a:latin typeface="微软雅黑" panose="020B0503020204020204" pitchFamily="34" charset="-122"/>
                        <a:ea typeface="微软雅黑" panose="020B0503020204020204" pitchFamily="34" charset="-122"/>
                      </a:endParaRPr>
                    </a:p>
                  </a:txBody>
                  <a:tcPr marL="78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indent="0" algn="l" eaLnBrk="1" fontAlgn="base" latinLnBrk="1" hangingPunct="1">
                        <a:lnSpc>
                          <a:spcPct val="120000"/>
                        </a:lnSpc>
                        <a:spcBef>
                          <a:spcPct val="20000"/>
                        </a:spcBef>
                        <a:spcAft>
                          <a:spcPct val="0"/>
                        </a:spcAft>
                        <a:buClr>
                          <a:schemeClr val="accent1"/>
                        </a:buClr>
                        <a:buFont typeface="Wingdings" panose="05000000000000000000" pitchFamily="2" charset="2"/>
                        <a:buNone/>
                      </a:pPr>
                      <a:r>
                        <a:rPr lang="en-US" altLang="x-none" sz="1000" b="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rPr>
                        <a:t>Shield Cover Rear</a:t>
                      </a:r>
                      <a:endParaRPr lang="en-US" altLang="x-none" sz="10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78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indent="0" algn="ctr" eaLnBrk="1" fontAlgn="base" latinLnBrk="1" hangingPunct="1">
                        <a:lnSpc>
                          <a:spcPct val="120000"/>
                        </a:lnSpc>
                        <a:spcBef>
                          <a:spcPct val="20000"/>
                        </a:spcBef>
                        <a:spcAft>
                          <a:spcPct val="0"/>
                        </a:spcAft>
                        <a:buClr>
                          <a:schemeClr val="accent1"/>
                        </a:buClr>
                        <a:buFont typeface="Wingdings" panose="05000000000000000000" pitchFamily="2" charset="2"/>
                        <a:buNone/>
                      </a:pPr>
                      <a:r>
                        <a:rPr lang="en-US" altLang="x-none" sz="10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rPr>
                        <a:t>1</a:t>
                      </a:r>
                      <a:endParaRPr lang="en-US" altLang="x-none" sz="10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39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indent="0" algn="ctr" eaLnBrk="1" fontAlgn="base" latinLnBrk="1" hangingPunct="1">
                        <a:lnSpc>
                          <a:spcPct val="120000"/>
                        </a:lnSpc>
                        <a:spcBef>
                          <a:spcPct val="20000"/>
                        </a:spcBef>
                        <a:spcAft>
                          <a:spcPct val="0"/>
                        </a:spcAft>
                        <a:buClr>
                          <a:schemeClr val="accent1"/>
                        </a:buClr>
                        <a:buFont typeface="Wingdings" panose="05000000000000000000" pitchFamily="2" charset="2"/>
                        <a:buNone/>
                      </a:pPr>
                      <a:endParaRPr sz="1000" b="0" baseline="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39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r>
              <a:tr h="296545">
                <a:tc vMerge="1">
                  <a:tcP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tcPr>
                </a:tc>
                <a:tc>
                  <a:txBody>
                    <a:bodyPr/>
                    <a:p>
                      <a:pPr marL="0" lvl="0" indent="0" algn="ctr" eaLnBrk="1" fontAlgn="base" latinLnBrk="1" hangingPunct="1">
                        <a:lnSpc>
                          <a:spcPct val="120000"/>
                        </a:lnSpc>
                        <a:spcBef>
                          <a:spcPct val="20000"/>
                        </a:spcBef>
                        <a:spcAft>
                          <a:spcPct val="0"/>
                        </a:spcAft>
                        <a:buClr>
                          <a:schemeClr val="accent1"/>
                        </a:buClr>
                        <a:buFont typeface="Wingdings" panose="05000000000000000000" pitchFamily="2" charset="2"/>
                        <a:buNone/>
                      </a:pPr>
                      <a:r>
                        <a:rPr lang="en-US" altLang="x-none" sz="10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rPr>
                        <a:t>16</a:t>
                      </a:r>
                      <a:endParaRPr lang="en-US" altLang="x-none" sz="10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19500" marR="195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indent="0" algn="l" eaLnBrk="1" fontAlgn="base" latinLnBrk="1" hangingPunct="1">
                        <a:lnSpc>
                          <a:spcPct val="120000"/>
                        </a:lnSpc>
                        <a:spcBef>
                          <a:spcPct val="20000"/>
                        </a:spcBef>
                        <a:spcAft>
                          <a:spcPct val="0"/>
                        </a:spcAft>
                        <a:buClr>
                          <a:schemeClr val="accent1"/>
                        </a:buClr>
                        <a:buFont typeface="Wingdings" panose="05000000000000000000" pitchFamily="2" charset="2"/>
                        <a:buNone/>
                      </a:pPr>
                      <a:r>
                        <a:rPr lang="zh-CN" altLang="en-US" sz="1000" b="0" dirty="0">
                          <a:latin typeface="微软雅黑" panose="020B0503020204020204" pitchFamily="34" charset="-122"/>
                          <a:ea typeface="微软雅黑" panose="020B0503020204020204" pitchFamily="34" charset="-122"/>
                        </a:rPr>
                        <a:t>底座焊接总成</a:t>
                      </a:r>
                      <a:endParaRPr lang="zh-CN" altLang="en-US" sz="1000" b="0" dirty="0">
                        <a:latin typeface="微软雅黑" panose="020B0503020204020204" pitchFamily="34" charset="-122"/>
                        <a:ea typeface="微软雅黑" panose="020B0503020204020204" pitchFamily="34" charset="-122"/>
                      </a:endParaRPr>
                    </a:p>
                  </a:txBody>
                  <a:tcPr marL="78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indent="0" algn="l" eaLnBrk="1" fontAlgn="base" latinLnBrk="1" hangingPunct="1">
                        <a:lnSpc>
                          <a:spcPct val="120000"/>
                        </a:lnSpc>
                        <a:spcBef>
                          <a:spcPct val="20000"/>
                        </a:spcBef>
                        <a:spcAft>
                          <a:spcPct val="0"/>
                        </a:spcAft>
                        <a:buClr>
                          <a:schemeClr val="accent1"/>
                        </a:buClr>
                        <a:buFont typeface="Wingdings" panose="05000000000000000000" pitchFamily="2" charset="2"/>
                        <a:buNone/>
                      </a:pPr>
                      <a:r>
                        <a:rPr lang="en-US" altLang="x-none" sz="10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rPr>
                        <a:t>Bottom frame Assy</a:t>
                      </a:r>
                      <a:endParaRPr lang="en-US" altLang="x-none" sz="10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78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indent="0" algn="ctr" eaLnBrk="1" fontAlgn="base" latinLnBrk="1" hangingPunct="1">
                        <a:lnSpc>
                          <a:spcPct val="120000"/>
                        </a:lnSpc>
                        <a:spcBef>
                          <a:spcPct val="20000"/>
                        </a:spcBef>
                        <a:spcAft>
                          <a:spcPct val="0"/>
                        </a:spcAft>
                        <a:buClr>
                          <a:schemeClr val="accent1"/>
                        </a:buClr>
                        <a:buFont typeface="Wingdings" panose="05000000000000000000" pitchFamily="2" charset="2"/>
                        <a:buNone/>
                      </a:pPr>
                      <a:r>
                        <a:rPr lang="en-US" altLang="x-none" sz="10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rPr>
                        <a:t>1</a:t>
                      </a:r>
                      <a:endParaRPr lang="en-US" altLang="x-none" sz="10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39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indent="0" algn="ctr" eaLnBrk="1" fontAlgn="base" latinLnBrk="1" hangingPunct="1">
                        <a:lnSpc>
                          <a:spcPct val="120000"/>
                        </a:lnSpc>
                        <a:spcBef>
                          <a:spcPct val="20000"/>
                        </a:spcBef>
                        <a:spcAft>
                          <a:spcPct val="0"/>
                        </a:spcAft>
                        <a:buClr>
                          <a:schemeClr val="accent1"/>
                        </a:buClr>
                        <a:buFont typeface="Wingdings" panose="05000000000000000000" pitchFamily="2" charset="2"/>
                        <a:buNone/>
                      </a:pPr>
                      <a:endParaRPr lang="zh-CN" altLang="en-US" sz="1000" b="0" baseline="0">
                        <a:solidFill>
                          <a:srgbClr val="000000"/>
                        </a:solidFill>
                        <a:latin typeface="微软雅黑" panose="020B0503020204020204" pitchFamily="34" charset="-122"/>
                        <a:ea typeface="微软雅黑" panose="020B0503020204020204" pitchFamily="34" charset="-122"/>
                        <a:sym typeface="Malgun Gothic" panose="020B0503020000020004" pitchFamily="34" charset="-127"/>
                      </a:endParaRPr>
                    </a:p>
                  </a:txBody>
                  <a:tcPr marL="39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r>
              <a:tr h="294005">
                <a:tc vMerge="1">
                  <a:tcP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B w="9525" cap="flat" cmpd="sng">
                      <a:solidFill>
                        <a:srgbClr val="A5A5A5"/>
                      </a:solidFill>
                      <a:prstDash val="solid"/>
                      <a:bevel/>
                      <a:headEnd type="none" w="med" len="med"/>
                      <a:tailEnd type="none" w="med" len="med"/>
                    </a:lnB>
                  </a:tcPr>
                </a:tc>
                <a:tc>
                  <a:txBody>
                    <a:bodyPr/>
                    <a:p>
                      <a:pPr marL="0" lvl="0" indent="0" algn="ctr" eaLnBrk="1" fontAlgn="base" latinLnBrk="1" hangingPunct="1">
                        <a:lnSpc>
                          <a:spcPct val="120000"/>
                        </a:lnSpc>
                        <a:spcBef>
                          <a:spcPct val="20000"/>
                        </a:spcBef>
                        <a:spcAft>
                          <a:spcPct val="0"/>
                        </a:spcAft>
                        <a:buClr>
                          <a:schemeClr val="accent1"/>
                        </a:buClr>
                        <a:buFont typeface="Wingdings" panose="05000000000000000000" pitchFamily="2" charset="2"/>
                        <a:buNone/>
                      </a:pPr>
                      <a:endParaRPr sz="1000" b="0" baseline="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19500" marR="195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indent="0" algn="l" eaLnBrk="1" fontAlgn="base" latinLnBrk="1" hangingPunct="1">
                        <a:lnSpc>
                          <a:spcPct val="120000"/>
                        </a:lnSpc>
                        <a:spcBef>
                          <a:spcPct val="20000"/>
                        </a:spcBef>
                        <a:spcAft>
                          <a:spcPct val="0"/>
                        </a:spcAft>
                        <a:buClr>
                          <a:schemeClr val="accent1"/>
                        </a:buClr>
                        <a:buFont typeface="Wingdings" panose="05000000000000000000" pitchFamily="2" charset="2"/>
                        <a:buNone/>
                      </a:pPr>
                      <a:endParaRPr lang="zh-CN" altLang="en-US" sz="1000" b="0" baseline="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78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indent="0" algn="l" eaLnBrk="1" fontAlgn="base" latinLnBrk="1" hangingPunct="1">
                        <a:lnSpc>
                          <a:spcPct val="120000"/>
                        </a:lnSpc>
                        <a:spcBef>
                          <a:spcPct val="20000"/>
                        </a:spcBef>
                        <a:spcAft>
                          <a:spcPct val="0"/>
                        </a:spcAft>
                        <a:buClr>
                          <a:schemeClr val="accent1"/>
                        </a:buClr>
                        <a:buFont typeface="Wingdings" panose="05000000000000000000" pitchFamily="2" charset="2"/>
                        <a:buNone/>
                      </a:pPr>
                      <a:endParaRPr sz="1000" b="0" baseline="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78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indent="0" algn="ctr" eaLnBrk="1" fontAlgn="base" latinLnBrk="1" hangingPunct="1">
                        <a:lnSpc>
                          <a:spcPct val="120000"/>
                        </a:lnSpc>
                        <a:spcBef>
                          <a:spcPct val="20000"/>
                        </a:spcBef>
                        <a:spcAft>
                          <a:spcPct val="0"/>
                        </a:spcAft>
                        <a:buClr>
                          <a:schemeClr val="accent1"/>
                        </a:buClr>
                        <a:buFont typeface="Wingdings" panose="05000000000000000000" pitchFamily="2" charset="2"/>
                        <a:buNone/>
                      </a:pPr>
                      <a:endParaRPr sz="1000" b="0" baseline="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39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indent="0" algn="ctr" eaLnBrk="1" fontAlgn="base" latinLnBrk="1" hangingPunct="1">
                        <a:lnSpc>
                          <a:spcPct val="120000"/>
                        </a:lnSpc>
                        <a:spcBef>
                          <a:spcPct val="20000"/>
                        </a:spcBef>
                        <a:spcAft>
                          <a:spcPct val="0"/>
                        </a:spcAft>
                        <a:buClr>
                          <a:schemeClr val="accent1"/>
                        </a:buClr>
                        <a:buFont typeface="Wingdings" panose="05000000000000000000" pitchFamily="2" charset="2"/>
                        <a:buNone/>
                      </a:pPr>
                      <a:endParaRPr sz="1000" b="0" baseline="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39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r>
            </a:tbl>
          </a:graphicData>
        </a:graphic>
      </p:graphicFrame>
      <p:pic>
        <p:nvPicPr>
          <p:cNvPr id="2" name="图片 1"/>
          <p:cNvPicPr>
            <a:picLocks noChangeAspect="1"/>
          </p:cNvPicPr>
          <p:nvPr/>
        </p:nvPicPr>
        <p:blipFill>
          <a:blip r:embed="rId2">
            <a:clrChange>
              <a:clrFrom>
                <a:srgbClr val="FFFFFF">
                  <a:alpha val="100000"/>
                </a:srgbClr>
              </a:clrFrom>
              <a:clrTo>
                <a:srgbClr val="FFFFFF">
                  <a:alpha val="100000"/>
                  <a:alpha val="0"/>
                </a:srgbClr>
              </a:clrTo>
            </a:clrChange>
          </a:blip>
          <a:stretch>
            <a:fillRect/>
          </a:stretch>
        </p:blipFill>
        <p:spPr>
          <a:xfrm>
            <a:off x="2710180" y="2772410"/>
            <a:ext cx="1867535" cy="2632075"/>
          </a:xfrm>
          <a:prstGeom prst="rect">
            <a:avLst/>
          </a:prstGeom>
        </p:spPr>
      </p:pic>
      <p:pic>
        <p:nvPicPr>
          <p:cNvPr id="3" name="图片 2"/>
          <p:cNvPicPr>
            <a:picLocks noChangeAspect="1"/>
          </p:cNvPicPr>
          <p:nvPr/>
        </p:nvPicPr>
        <p:blipFill>
          <a:blip r:embed="rId3">
            <a:clrChange>
              <a:clrFrom>
                <a:srgbClr val="FFFFFF">
                  <a:alpha val="100000"/>
                </a:srgbClr>
              </a:clrFrom>
              <a:clrTo>
                <a:srgbClr val="FFFFFF">
                  <a:alpha val="100000"/>
                  <a:alpha val="0"/>
                </a:srgbClr>
              </a:clrTo>
            </a:clrChange>
          </a:blip>
          <a:stretch>
            <a:fillRect/>
          </a:stretch>
        </p:blipFill>
        <p:spPr>
          <a:xfrm>
            <a:off x="484505" y="2132965"/>
            <a:ext cx="715010" cy="1024890"/>
          </a:xfrm>
          <a:prstGeom prst="rect">
            <a:avLst/>
          </a:prstGeom>
        </p:spPr>
      </p:pic>
      <p:pic>
        <p:nvPicPr>
          <p:cNvPr id="4" name="图片 3"/>
          <p:cNvPicPr>
            <a:picLocks noChangeAspect="1"/>
          </p:cNvPicPr>
          <p:nvPr/>
        </p:nvPicPr>
        <p:blipFill>
          <a:blip r:embed="rId4">
            <a:clrChange>
              <a:clrFrom>
                <a:srgbClr val="FFFFFF">
                  <a:alpha val="100000"/>
                </a:srgbClr>
              </a:clrFrom>
              <a:clrTo>
                <a:srgbClr val="FFFFFF">
                  <a:alpha val="100000"/>
                  <a:alpha val="0"/>
                </a:srgbClr>
              </a:clrTo>
            </a:clrChange>
          </a:blip>
          <a:stretch>
            <a:fillRect/>
          </a:stretch>
        </p:blipFill>
        <p:spPr>
          <a:xfrm>
            <a:off x="1183640" y="1917065"/>
            <a:ext cx="732155" cy="935990"/>
          </a:xfrm>
          <a:prstGeom prst="rect">
            <a:avLst/>
          </a:prstGeom>
        </p:spPr>
      </p:pic>
      <p:pic>
        <p:nvPicPr>
          <p:cNvPr id="5" name="图片 4"/>
          <p:cNvPicPr>
            <a:picLocks noChangeAspect="1"/>
          </p:cNvPicPr>
          <p:nvPr/>
        </p:nvPicPr>
        <p:blipFill>
          <a:blip r:embed="rId5">
            <a:clrChange>
              <a:clrFrom>
                <a:srgbClr val="FFFFFF">
                  <a:alpha val="100000"/>
                </a:srgbClr>
              </a:clrFrom>
              <a:clrTo>
                <a:srgbClr val="FFFFFF">
                  <a:alpha val="100000"/>
                  <a:alpha val="0"/>
                </a:srgbClr>
              </a:clrTo>
            </a:clrChange>
          </a:blip>
          <a:stretch>
            <a:fillRect/>
          </a:stretch>
        </p:blipFill>
        <p:spPr>
          <a:xfrm>
            <a:off x="3042285" y="1628775"/>
            <a:ext cx="546735" cy="856615"/>
          </a:xfrm>
          <a:prstGeom prst="rect">
            <a:avLst/>
          </a:prstGeom>
        </p:spPr>
      </p:pic>
      <p:pic>
        <p:nvPicPr>
          <p:cNvPr id="6" name="图片 5"/>
          <p:cNvPicPr>
            <a:picLocks noChangeAspect="1"/>
          </p:cNvPicPr>
          <p:nvPr/>
        </p:nvPicPr>
        <p:blipFill>
          <a:blip r:embed="rId6">
            <a:clrChange>
              <a:clrFrom>
                <a:srgbClr val="FFFFFF">
                  <a:alpha val="100000"/>
                </a:srgbClr>
              </a:clrFrom>
              <a:clrTo>
                <a:srgbClr val="FFFFFF">
                  <a:alpha val="100000"/>
                  <a:alpha val="0"/>
                </a:srgbClr>
              </a:clrTo>
            </a:clrChange>
          </a:blip>
          <a:stretch>
            <a:fillRect/>
          </a:stretch>
        </p:blipFill>
        <p:spPr>
          <a:xfrm>
            <a:off x="2095500" y="1772920"/>
            <a:ext cx="556895" cy="908050"/>
          </a:xfrm>
          <a:prstGeom prst="rect">
            <a:avLst/>
          </a:prstGeom>
        </p:spPr>
      </p:pic>
      <p:pic>
        <p:nvPicPr>
          <p:cNvPr id="7" name="图片 6"/>
          <p:cNvPicPr>
            <a:picLocks noChangeAspect="1"/>
          </p:cNvPicPr>
          <p:nvPr/>
        </p:nvPicPr>
        <p:blipFill>
          <a:blip r:embed="rId7">
            <a:clrChange>
              <a:clrFrom>
                <a:srgbClr val="FFFFFF">
                  <a:alpha val="100000"/>
                </a:srgbClr>
              </a:clrFrom>
              <a:clrTo>
                <a:srgbClr val="FFFFFF">
                  <a:alpha val="100000"/>
                  <a:alpha val="0"/>
                </a:srgbClr>
              </a:clrTo>
            </a:clrChange>
          </a:blip>
          <a:stretch>
            <a:fillRect/>
          </a:stretch>
        </p:blipFill>
        <p:spPr>
          <a:xfrm>
            <a:off x="4078605" y="1595120"/>
            <a:ext cx="472440" cy="900430"/>
          </a:xfrm>
          <a:prstGeom prst="rect">
            <a:avLst/>
          </a:prstGeom>
        </p:spPr>
      </p:pic>
      <p:pic>
        <p:nvPicPr>
          <p:cNvPr id="8" name="图片 7"/>
          <p:cNvPicPr>
            <a:picLocks noChangeAspect="1"/>
          </p:cNvPicPr>
          <p:nvPr/>
        </p:nvPicPr>
        <p:blipFill>
          <a:blip r:embed="rId8">
            <a:clrChange>
              <a:clrFrom>
                <a:srgbClr val="FFFFFF">
                  <a:alpha val="100000"/>
                </a:srgbClr>
              </a:clrFrom>
              <a:clrTo>
                <a:srgbClr val="FFFFFF">
                  <a:alpha val="100000"/>
                  <a:alpha val="0"/>
                </a:srgbClr>
              </a:clrTo>
            </a:clrChange>
          </a:blip>
          <a:stretch>
            <a:fillRect/>
          </a:stretch>
        </p:blipFill>
        <p:spPr>
          <a:xfrm>
            <a:off x="4870450" y="1697355"/>
            <a:ext cx="891540" cy="1003300"/>
          </a:xfrm>
          <a:prstGeom prst="rect">
            <a:avLst/>
          </a:prstGeom>
        </p:spPr>
      </p:pic>
      <p:pic>
        <p:nvPicPr>
          <p:cNvPr id="9" name="图片 8"/>
          <p:cNvPicPr>
            <a:picLocks noChangeAspect="1"/>
          </p:cNvPicPr>
          <p:nvPr/>
        </p:nvPicPr>
        <p:blipFill>
          <a:blip r:embed="rId9">
            <a:clrChange>
              <a:clrFrom>
                <a:srgbClr val="FFFFFF">
                  <a:alpha val="100000"/>
                </a:srgbClr>
              </a:clrFrom>
              <a:clrTo>
                <a:srgbClr val="FFFFFF">
                  <a:alpha val="100000"/>
                  <a:alpha val="0"/>
                </a:srgbClr>
              </a:clrTo>
            </a:clrChange>
          </a:blip>
          <a:stretch>
            <a:fillRect/>
          </a:stretch>
        </p:blipFill>
        <p:spPr>
          <a:xfrm>
            <a:off x="346075" y="3683000"/>
            <a:ext cx="1202690" cy="901065"/>
          </a:xfrm>
          <a:prstGeom prst="rect">
            <a:avLst/>
          </a:prstGeom>
        </p:spPr>
      </p:pic>
      <p:pic>
        <p:nvPicPr>
          <p:cNvPr id="11" name="图片 10"/>
          <p:cNvPicPr>
            <a:picLocks noChangeAspect="1"/>
          </p:cNvPicPr>
          <p:nvPr/>
        </p:nvPicPr>
        <p:blipFill>
          <a:blip r:embed="rId10">
            <a:clrChange>
              <a:clrFrom>
                <a:srgbClr val="FFFFFF">
                  <a:alpha val="100000"/>
                </a:srgbClr>
              </a:clrFrom>
              <a:clrTo>
                <a:srgbClr val="FFFFFF">
                  <a:alpha val="100000"/>
                  <a:alpha val="0"/>
                </a:srgbClr>
              </a:clrTo>
            </a:clrChange>
          </a:blip>
          <a:stretch>
            <a:fillRect/>
          </a:stretch>
        </p:blipFill>
        <p:spPr>
          <a:xfrm>
            <a:off x="622935" y="4364990"/>
            <a:ext cx="1179195" cy="900430"/>
          </a:xfrm>
          <a:prstGeom prst="rect">
            <a:avLst/>
          </a:prstGeom>
        </p:spPr>
      </p:pic>
      <p:pic>
        <p:nvPicPr>
          <p:cNvPr id="12" name="图片 11"/>
          <p:cNvPicPr>
            <a:picLocks noChangeAspect="1"/>
          </p:cNvPicPr>
          <p:nvPr/>
        </p:nvPicPr>
        <p:blipFill>
          <a:blip r:embed="rId11">
            <a:clrChange>
              <a:clrFrom>
                <a:srgbClr val="FFFFFF">
                  <a:alpha val="100000"/>
                </a:srgbClr>
              </a:clrFrom>
              <a:clrTo>
                <a:srgbClr val="FFFFFF">
                  <a:alpha val="100000"/>
                  <a:alpha val="0"/>
                </a:srgbClr>
              </a:clrTo>
            </a:clrChange>
          </a:blip>
          <a:stretch>
            <a:fillRect/>
          </a:stretch>
        </p:blipFill>
        <p:spPr>
          <a:xfrm>
            <a:off x="949325" y="5013325"/>
            <a:ext cx="1254125" cy="880745"/>
          </a:xfrm>
          <a:prstGeom prst="rect">
            <a:avLst/>
          </a:prstGeom>
        </p:spPr>
      </p:pic>
      <p:pic>
        <p:nvPicPr>
          <p:cNvPr id="13" name="图片 12"/>
          <p:cNvPicPr>
            <a:picLocks noChangeAspect="1"/>
          </p:cNvPicPr>
          <p:nvPr/>
        </p:nvPicPr>
        <p:blipFill>
          <a:blip r:embed="rId12">
            <a:clrChange>
              <a:clrFrom>
                <a:srgbClr val="FFFFFF">
                  <a:alpha val="100000"/>
                </a:srgbClr>
              </a:clrFrom>
              <a:clrTo>
                <a:srgbClr val="FFFFFF">
                  <a:alpha val="100000"/>
                  <a:alpha val="0"/>
                </a:srgbClr>
              </a:clrTo>
            </a:clrChange>
          </a:blip>
          <a:stretch>
            <a:fillRect/>
          </a:stretch>
        </p:blipFill>
        <p:spPr>
          <a:xfrm>
            <a:off x="1631315" y="5589270"/>
            <a:ext cx="852170" cy="608965"/>
          </a:xfrm>
          <a:prstGeom prst="rect">
            <a:avLst/>
          </a:prstGeom>
        </p:spPr>
      </p:pic>
      <p:pic>
        <p:nvPicPr>
          <p:cNvPr id="14" name="图片 13"/>
          <p:cNvPicPr>
            <a:picLocks noChangeAspect="1"/>
          </p:cNvPicPr>
          <p:nvPr/>
        </p:nvPicPr>
        <p:blipFill>
          <a:blip r:embed="rId13">
            <a:clrChange>
              <a:clrFrom>
                <a:srgbClr val="FFFFFF">
                  <a:alpha val="100000"/>
                </a:srgbClr>
              </a:clrFrom>
              <a:clrTo>
                <a:srgbClr val="FFFFFF">
                  <a:alpha val="100000"/>
                  <a:alpha val="0"/>
                </a:srgbClr>
              </a:clrTo>
            </a:clrChange>
          </a:blip>
          <a:stretch>
            <a:fillRect/>
          </a:stretch>
        </p:blipFill>
        <p:spPr>
          <a:xfrm>
            <a:off x="3717925" y="5300980"/>
            <a:ext cx="1193165" cy="1014730"/>
          </a:xfrm>
          <a:prstGeom prst="rect">
            <a:avLst/>
          </a:prstGeom>
        </p:spPr>
      </p:pic>
      <p:pic>
        <p:nvPicPr>
          <p:cNvPr id="15" name="图片 14"/>
          <p:cNvPicPr>
            <a:picLocks noChangeAspect="1"/>
          </p:cNvPicPr>
          <p:nvPr/>
        </p:nvPicPr>
        <p:blipFill>
          <a:blip r:embed="rId14"/>
          <a:stretch>
            <a:fillRect/>
          </a:stretch>
        </p:blipFill>
        <p:spPr>
          <a:xfrm>
            <a:off x="4577715" y="4398010"/>
            <a:ext cx="741680" cy="778510"/>
          </a:xfrm>
          <a:prstGeom prst="rect">
            <a:avLst/>
          </a:prstGeom>
        </p:spPr>
      </p:pic>
      <p:pic>
        <p:nvPicPr>
          <p:cNvPr id="17" name="图片 16"/>
          <p:cNvPicPr>
            <a:picLocks noChangeAspect="1"/>
          </p:cNvPicPr>
          <p:nvPr/>
        </p:nvPicPr>
        <p:blipFill>
          <a:blip r:embed="rId15">
            <a:clrChange>
              <a:clrFrom>
                <a:srgbClr val="FFFFFF">
                  <a:alpha val="100000"/>
                </a:srgbClr>
              </a:clrFrom>
              <a:clrTo>
                <a:srgbClr val="FFFFFF">
                  <a:alpha val="100000"/>
                  <a:alpha val="0"/>
                </a:srgbClr>
              </a:clrTo>
            </a:clrChange>
          </a:blip>
          <a:stretch>
            <a:fillRect/>
          </a:stretch>
        </p:blipFill>
        <p:spPr>
          <a:xfrm>
            <a:off x="2225040" y="3621405"/>
            <a:ext cx="923925" cy="901065"/>
          </a:xfrm>
          <a:prstGeom prst="rect">
            <a:avLst/>
          </a:prstGeom>
        </p:spPr>
      </p:pic>
      <p:pic>
        <p:nvPicPr>
          <p:cNvPr id="18" name="图片 17"/>
          <p:cNvPicPr>
            <a:picLocks noChangeAspect="1"/>
          </p:cNvPicPr>
          <p:nvPr/>
        </p:nvPicPr>
        <p:blipFill>
          <a:blip r:embed="rId16">
            <a:clrChange>
              <a:clrFrom>
                <a:srgbClr val="FFFFFF">
                  <a:alpha val="100000"/>
                </a:srgbClr>
              </a:clrFrom>
              <a:clrTo>
                <a:srgbClr val="FFFFFF">
                  <a:alpha val="100000"/>
                  <a:alpha val="0"/>
                </a:srgbClr>
              </a:clrTo>
            </a:clrChange>
          </a:blip>
          <a:stretch>
            <a:fillRect/>
          </a:stretch>
        </p:blipFill>
        <p:spPr>
          <a:xfrm>
            <a:off x="5258435" y="4578350"/>
            <a:ext cx="1175385" cy="1024890"/>
          </a:xfrm>
          <a:prstGeom prst="rect">
            <a:avLst/>
          </a:prstGeom>
        </p:spPr>
      </p:pic>
      <p:grpSp>
        <p:nvGrpSpPr>
          <p:cNvPr id="22" name="组合 21"/>
          <p:cNvGrpSpPr/>
          <p:nvPr/>
        </p:nvGrpSpPr>
        <p:grpSpPr>
          <a:xfrm>
            <a:off x="814388" y="1599248"/>
            <a:ext cx="169862" cy="595312"/>
            <a:chOff x="1848" y="4685"/>
            <a:chExt cx="267" cy="937"/>
          </a:xfrm>
        </p:grpSpPr>
        <p:sp>
          <p:nvSpPr>
            <p:cNvPr id="19" name="Line 188"/>
            <p:cNvSpPr/>
            <p:nvPr/>
          </p:nvSpPr>
          <p:spPr>
            <a:xfrm>
              <a:off x="1993" y="4935"/>
              <a:ext cx="24" cy="687"/>
            </a:xfrm>
            <a:prstGeom prst="line">
              <a:avLst/>
            </a:prstGeom>
            <a:ln w="9525" cap="flat" cmpd="sng">
              <a:solidFill>
                <a:srgbClr val="000000"/>
              </a:solidFill>
              <a:prstDash val="solid"/>
              <a:bevel/>
              <a:headEnd type="none" w="med" len="med"/>
              <a:tailEnd type="triangle" w="sm" len="med"/>
            </a:ln>
          </p:spPr>
        </p:sp>
        <p:sp>
          <p:nvSpPr>
            <p:cNvPr id="20" name="Oval 192"/>
            <p:cNvSpPr>
              <a:spLocks noChangeAspect="1"/>
            </p:cNvSpPr>
            <p:nvPr/>
          </p:nvSpPr>
          <p:spPr>
            <a:xfrm>
              <a:off x="1848" y="4685"/>
              <a:ext cx="267" cy="250"/>
            </a:xfrm>
            <a:prstGeom prst="ellipse">
              <a:avLst/>
            </a:prstGeom>
            <a:noFill/>
            <a:ln w="9525" cap="flat" cmpd="sng">
              <a:solidFill>
                <a:schemeClr val="tx1"/>
              </a:solidFill>
              <a:prstDash val="solid"/>
              <a:bevel/>
              <a:headEnd type="none" w="med" len="med"/>
              <a:tailEnd type="none" w="med" len="med"/>
            </a:ln>
          </p:spPr>
          <p:txBody>
            <a:bodyPr wrap="none" anchor="ctr" anchorCtr="0"/>
            <a:p>
              <a:pPr algn="ctr" latinLnBrk="1"/>
              <a:r>
                <a:rPr lang="en-US" altLang="zh-CN" sz="800" dirty="0">
                  <a:solidFill>
                    <a:srgbClr val="000000"/>
                  </a:solidFill>
                  <a:latin typeface="楷体" panose="02010609060101010101" pitchFamily="49" charset="-122"/>
                  <a:ea typeface="楷体" panose="02010609060101010101" pitchFamily="49" charset="-122"/>
                  <a:sym typeface="楷体" panose="02010609060101010101" pitchFamily="49" charset="-122"/>
                </a:rPr>
                <a:t>1</a:t>
              </a:r>
              <a:endParaRPr lang="en-US" altLang="zh-CN" sz="800"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p:txBody>
        </p:sp>
      </p:grpSp>
      <p:grpSp>
        <p:nvGrpSpPr>
          <p:cNvPr id="23" name="组合 22"/>
          <p:cNvGrpSpPr/>
          <p:nvPr/>
        </p:nvGrpSpPr>
        <p:grpSpPr>
          <a:xfrm>
            <a:off x="1491298" y="1380808"/>
            <a:ext cx="169862" cy="595312"/>
            <a:chOff x="1848" y="4685"/>
            <a:chExt cx="267" cy="937"/>
          </a:xfrm>
        </p:grpSpPr>
        <p:sp>
          <p:nvSpPr>
            <p:cNvPr id="24" name="Line 188"/>
            <p:cNvSpPr/>
            <p:nvPr/>
          </p:nvSpPr>
          <p:spPr>
            <a:xfrm>
              <a:off x="1993" y="4935"/>
              <a:ext cx="24" cy="687"/>
            </a:xfrm>
            <a:prstGeom prst="line">
              <a:avLst/>
            </a:prstGeom>
            <a:ln w="9525" cap="flat" cmpd="sng">
              <a:solidFill>
                <a:srgbClr val="000000"/>
              </a:solidFill>
              <a:prstDash val="solid"/>
              <a:bevel/>
              <a:headEnd type="none" w="med" len="med"/>
              <a:tailEnd type="triangle" w="sm" len="med"/>
            </a:ln>
          </p:spPr>
        </p:sp>
        <p:sp>
          <p:nvSpPr>
            <p:cNvPr id="25" name="Oval 192"/>
            <p:cNvSpPr>
              <a:spLocks noChangeAspect="1"/>
            </p:cNvSpPr>
            <p:nvPr/>
          </p:nvSpPr>
          <p:spPr>
            <a:xfrm>
              <a:off x="1848" y="4685"/>
              <a:ext cx="267" cy="250"/>
            </a:xfrm>
            <a:prstGeom prst="ellipse">
              <a:avLst/>
            </a:prstGeom>
            <a:noFill/>
            <a:ln w="9525" cap="flat" cmpd="sng">
              <a:solidFill>
                <a:schemeClr val="tx1"/>
              </a:solidFill>
              <a:prstDash val="solid"/>
              <a:bevel/>
              <a:headEnd type="none" w="med" len="med"/>
              <a:tailEnd type="none" w="med" len="med"/>
            </a:ln>
          </p:spPr>
          <p:txBody>
            <a:bodyPr wrap="none" anchor="ctr" anchorCtr="0"/>
            <a:p>
              <a:pPr algn="ctr" latinLnBrk="1"/>
              <a:r>
                <a:rPr lang="en-US" altLang="zh-CN" sz="800" dirty="0">
                  <a:solidFill>
                    <a:srgbClr val="000000"/>
                  </a:solidFill>
                  <a:latin typeface="楷体" panose="02010609060101010101" pitchFamily="49" charset="-122"/>
                  <a:ea typeface="楷体" panose="02010609060101010101" pitchFamily="49" charset="-122"/>
                  <a:sym typeface="楷体" panose="02010609060101010101" pitchFamily="49" charset="-122"/>
                </a:rPr>
                <a:t>2</a:t>
              </a:r>
              <a:endParaRPr lang="en-US" altLang="zh-CN" sz="800"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p:txBody>
        </p:sp>
      </p:grpSp>
      <p:grpSp>
        <p:nvGrpSpPr>
          <p:cNvPr id="26" name="组合 25"/>
          <p:cNvGrpSpPr/>
          <p:nvPr/>
        </p:nvGrpSpPr>
        <p:grpSpPr>
          <a:xfrm>
            <a:off x="2357438" y="1380808"/>
            <a:ext cx="169862" cy="595312"/>
            <a:chOff x="1848" y="4685"/>
            <a:chExt cx="267" cy="937"/>
          </a:xfrm>
        </p:grpSpPr>
        <p:sp>
          <p:nvSpPr>
            <p:cNvPr id="27" name="Line 188"/>
            <p:cNvSpPr/>
            <p:nvPr/>
          </p:nvSpPr>
          <p:spPr>
            <a:xfrm>
              <a:off x="1993" y="4935"/>
              <a:ext cx="24" cy="687"/>
            </a:xfrm>
            <a:prstGeom prst="line">
              <a:avLst/>
            </a:prstGeom>
            <a:ln w="9525" cap="flat" cmpd="sng">
              <a:solidFill>
                <a:srgbClr val="000000"/>
              </a:solidFill>
              <a:prstDash val="solid"/>
              <a:bevel/>
              <a:headEnd type="none" w="med" len="med"/>
              <a:tailEnd type="triangle" w="sm" len="med"/>
            </a:ln>
          </p:spPr>
        </p:sp>
        <p:sp>
          <p:nvSpPr>
            <p:cNvPr id="28" name="Oval 192"/>
            <p:cNvSpPr>
              <a:spLocks noChangeAspect="1"/>
            </p:cNvSpPr>
            <p:nvPr/>
          </p:nvSpPr>
          <p:spPr>
            <a:xfrm>
              <a:off x="1848" y="4685"/>
              <a:ext cx="267" cy="250"/>
            </a:xfrm>
            <a:prstGeom prst="ellipse">
              <a:avLst/>
            </a:prstGeom>
            <a:noFill/>
            <a:ln w="9525" cap="flat" cmpd="sng">
              <a:solidFill>
                <a:schemeClr val="tx1"/>
              </a:solidFill>
              <a:prstDash val="solid"/>
              <a:bevel/>
              <a:headEnd type="none" w="med" len="med"/>
              <a:tailEnd type="none" w="med" len="med"/>
            </a:ln>
          </p:spPr>
          <p:txBody>
            <a:bodyPr wrap="none" anchor="ctr" anchorCtr="0"/>
            <a:p>
              <a:pPr algn="ctr" latinLnBrk="1"/>
              <a:r>
                <a:rPr lang="en-US" altLang="zh-CN" sz="800" dirty="0">
                  <a:solidFill>
                    <a:srgbClr val="000000"/>
                  </a:solidFill>
                  <a:latin typeface="楷体" panose="02010609060101010101" pitchFamily="49" charset="-122"/>
                  <a:ea typeface="楷体" panose="02010609060101010101" pitchFamily="49" charset="-122"/>
                  <a:sym typeface="楷体" panose="02010609060101010101" pitchFamily="49" charset="-122"/>
                </a:rPr>
                <a:t>3</a:t>
              </a:r>
              <a:endParaRPr lang="en-US" altLang="zh-CN" sz="800"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p:txBody>
        </p:sp>
      </p:grpSp>
      <p:grpSp>
        <p:nvGrpSpPr>
          <p:cNvPr id="30" name="组合 29"/>
          <p:cNvGrpSpPr/>
          <p:nvPr/>
        </p:nvGrpSpPr>
        <p:grpSpPr>
          <a:xfrm>
            <a:off x="3195638" y="1380808"/>
            <a:ext cx="169862" cy="391368"/>
            <a:chOff x="1848" y="4685"/>
            <a:chExt cx="267" cy="616"/>
          </a:xfrm>
        </p:grpSpPr>
        <p:sp>
          <p:nvSpPr>
            <p:cNvPr id="31" name="Line 188"/>
            <p:cNvSpPr/>
            <p:nvPr/>
          </p:nvSpPr>
          <p:spPr>
            <a:xfrm flipH="1">
              <a:off x="1991" y="4935"/>
              <a:ext cx="2" cy="366"/>
            </a:xfrm>
            <a:prstGeom prst="line">
              <a:avLst/>
            </a:prstGeom>
            <a:ln w="9525" cap="flat" cmpd="sng">
              <a:solidFill>
                <a:srgbClr val="000000"/>
              </a:solidFill>
              <a:prstDash val="solid"/>
              <a:bevel/>
              <a:headEnd type="none" w="med" len="med"/>
              <a:tailEnd type="triangle" w="sm" len="med"/>
            </a:ln>
          </p:spPr>
        </p:sp>
        <p:sp>
          <p:nvSpPr>
            <p:cNvPr id="32" name="Oval 192"/>
            <p:cNvSpPr>
              <a:spLocks noChangeAspect="1"/>
            </p:cNvSpPr>
            <p:nvPr/>
          </p:nvSpPr>
          <p:spPr>
            <a:xfrm>
              <a:off x="1848" y="4685"/>
              <a:ext cx="267" cy="250"/>
            </a:xfrm>
            <a:prstGeom prst="ellipse">
              <a:avLst/>
            </a:prstGeom>
            <a:noFill/>
            <a:ln w="9525" cap="flat" cmpd="sng">
              <a:solidFill>
                <a:schemeClr val="tx1"/>
              </a:solidFill>
              <a:prstDash val="solid"/>
              <a:bevel/>
              <a:headEnd type="none" w="med" len="med"/>
              <a:tailEnd type="none" w="med" len="med"/>
            </a:ln>
          </p:spPr>
          <p:txBody>
            <a:bodyPr wrap="none" anchor="ctr" anchorCtr="0"/>
            <a:p>
              <a:pPr algn="ctr" latinLnBrk="1"/>
              <a:r>
                <a:rPr lang="en-US" altLang="zh-CN" sz="800" dirty="0">
                  <a:solidFill>
                    <a:srgbClr val="000000"/>
                  </a:solidFill>
                  <a:latin typeface="楷体" panose="02010609060101010101" pitchFamily="49" charset="-122"/>
                  <a:ea typeface="楷体" panose="02010609060101010101" pitchFamily="49" charset="-122"/>
                  <a:sym typeface="楷体" panose="02010609060101010101" pitchFamily="49" charset="-122"/>
                </a:rPr>
                <a:t>4</a:t>
              </a:r>
              <a:endParaRPr lang="en-US" altLang="zh-CN" sz="800"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p:txBody>
        </p:sp>
      </p:grpSp>
      <p:grpSp>
        <p:nvGrpSpPr>
          <p:cNvPr id="33" name="组合 32"/>
          <p:cNvGrpSpPr/>
          <p:nvPr/>
        </p:nvGrpSpPr>
        <p:grpSpPr>
          <a:xfrm>
            <a:off x="4262438" y="1366838"/>
            <a:ext cx="169862" cy="391368"/>
            <a:chOff x="1848" y="4685"/>
            <a:chExt cx="267" cy="616"/>
          </a:xfrm>
        </p:grpSpPr>
        <p:sp>
          <p:nvSpPr>
            <p:cNvPr id="34" name="Line 188"/>
            <p:cNvSpPr/>
            <p:nvPr/>
          </p:nvSpPr>
          <p:spPr>
            <a:xfrm flipH="1">
              <a:off x="1991" y="4935"/>
              <a:ext cx="2" cy="366"/>
            </a:xfrm>
            <a:prstGeom prst="line">
              <a:avLst/>
            </a:prstGeom>
            <a:ln w="9525" cap="flat" cmpd="sng">
              <a:solidFill>
                <a:srgbClr val="000000"/>
              </a:solidFill>
              <a:prstDash val="solid"/>
              <a:bevel/>
              <a:headEnd type="none" w="med" len="med"/>
              <a:tailEnd type="triangle" w="sm" len="med"/>
            </a:ln>
          </p:spPr>
        </p:sp>
        <p:sp>
          <p:nvSpPr>
            <p:cNvPr id="35" name="Oval 192"/>
            <p:cNvSpPr>
              <a:spLocks noChangeAspect="1"/>
            </p:cNvSpPr>
            <p:nvPr/>
          </p:nvSpPr>
          <p:spPr>
            <a:xfrm>
              <a:off x="1848" y="4685"/>
              <a:ext cx="267" cy="250"/>
            </a:xfrm>
            <a:prstGeom prst="ellipse">
              <a:avLst/>
            </a:prstGeom>
            <a:noFill/>
            <a:ln w="9525" cap="flat" cmpd="sng">
              <a:solidFill>
                <a:schemeClr val="tx1"/>
              </a:solidFill>
              <a:prstDash val="solid"/>
              <a:bevel/>
              <a:headEnd type="none" w="med" len="med"/>
              <a:tailEnd type="none" w="med" len="med"/>
            </a:ln>
          </p:spPr>
          <p:txBody>
            <a:bodyPr wrap="none" anchor="ctr" anchorCtr="0"/>
            <a:p>
              <a:pPr algn="ctr" latinLnBrk="1"/>
              <a:r>
                <a:rPr lang="en-US" altLang="zh-CN" sz="800" dirty="0">
                  <a:solidFill>
                    <a:srgbClr val="000000"/>
                  </a:solidFill>
                  <a:latin typeface="楷体" panose="02010609060101010101" pitchFamily="49" charset="-122"/>
                  <a:ea typeface="楷体" panose="02010609060101010101" pitchFamily="49" charset="-122"/>
                  <a:sym typeface="楷体" panose="02010609060101010101" pitchFamily="49" charset="-122"/>
                </a:rPr>
                <a:t>5</a:t>
              </a:r>
              <a:endParaRPr lang="en-US" altLang="zh-CN" sz="800"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p:txBody>
        </p:sp>
      </p:grpSp>
      <p:grpSp>
        <p:nvGrpSpPr>
          <p:cNvPr id="36" name="组合 35"/>
          <p:cNvGrpSpPr/>
          <p:nvPr/>
        </p:nvGrpSpPr>
        <p:grpSpPr>
          <a:xfrm>
            <a:off x="5204778" y="1483043"/>
            <a:ext cx="169862" cy="391368"/>
            <a:chOff x="1848" y="4685"/>
            <a:chExt cx="267" cy="616"/>
          </a:xfrm>
        </p:grpSpPr>
        <p:sp>
          <p:nvSpPr>
            <p:cNvPr id="37" name="Line 188"/>
            <p:cNvSpPr/>
            <p:nvPr/>
          </p:nvSpPr>
          <p:spPr>
            <a:xfrm flipH="1">
              <a:off x="1991" y="4935"/>
              <a:ext cx="2" cy="366"/>
            </a:xfrm>
            <a:prstGeom prst="line">
              <a:avLst/>
            </a:prstGeom>
            <a:ln w="9525" cap="flat" cmpd="sng">
              <a:solidFill>
                <a:srgbClr val="000000"/>
              </a:solidFill>
              <a:prstDash val="solid"/>
              <a:bevel/>
              <a:headEnd type="none" w="med" len="med"/>
              <a:tailEnd type="triangle" w="sm" len="med"/>
            </a:ln>
          </p:spPr>
        </p:sp>
        <p:sp>
          <p:nvSpPr>
            <p:cNvPr id="38" name="Oval 192"/>
            <p:cNvSpPr>
              <a:spLocks noChangeAspect="1"/>
            </p:cNvSpPr>
            <p:nvPr/>
          </p:nvSpPr>
          <p:spPr>
            <a:xfrm>
              <a:off x="1848" y="4685"/>
              <a:ext cx="267" cy="250"/>
            </a:xfrm>
            <a:prstGeom prst="ellipse">
              <a:avLst/>
            </a:prstGeom>
            <a:noFill/>
            <a:ln w="9525" cap="flat" cmpd="sng">
              <a:solidFill>
                <a:schemeClr val="tx1"/>
              </a:solidFill>
              <a:prstDash val="solid"/>
              <a:bevel/>
              <a:headEnd type="none" w="med" len="med"/>
              <a:tailEnd type="none" w="med" len="med"/>
            </a:ln>
          </p:spPr>
          <p:txBody>
            <a:bodyPr wrap="none" anchor="ctr" anchorCtr="0"/>
            <a:p>
              <a:pPr algn="ctr" latinLnBrk="1"/>
              <a:r>
                <a:rPr lang="en-US" altLang="zh-CN" sz="800" dirty="0">
                  <a:solidFill>
                    <a:srgbClr val="000000"/>
                  </a:solidFill>
                  <a:latin typeface="楷体" panose="02010609060101010101" pitchFamily="49" charset="-122"/>
                  <a:ea typeface="楷体" panose="02010609060101010101" pitchFamily="49" charset="-122"/>
                  <a:sym typeface="楷体" panose="02010609060101010101" pitchFamily="49" charset="-122"/>
                </a:rPr>
                <a:t>6</a:t>
              </a:r>
              <a:endParaRPr lang="en-US" altLang="zh-CN" sz="800"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p:txBody>
        </p:sp>
      </p:grpSp>
      <p:grpSp>
        <p:nvGrpSpPr>
          <p:cNvPr id="39" name="组合 38"/>
          <p:cNvGrpSpPr/>
          <p:nvPr/>
        </p:nvGrpSpPr>
        <p:grpSpPr>
          <a:xfrm>
            <a:off x="5925820" y="4290695"/>
            <a:ext cx="194310" cy="391160"/>
            <a:chOff x="1848" y="4685"/>
            <a:chExt cx="267" cy="616"/>
          </a:xfrm>
        </p:grpSpPr>
        <p:sp>
          <p:nvSpPr>
            <p:cNvPr id="40" name="Line 188"/>
            <p:cNvSpPr/>
            <p:nvPr/>
          </p:nvSpPr>
          <p:spPr>
            <a:xfrm flipH="1">
              <a:off x="1991" y="4935"/>
              <a:ext cx="2" cy="366"/>
            </a:xfrm>
            <a:prstGeom prst="line">
              <a:avLst/>
            </a:prstGeom>
            <a:ln w="9525" cap="flat" cmpd="sng">
              <a:solidFill>
                <a:srgbClr val="000000"/>
              </a:solidFill>
              <a:prstDash val="solid"/>
              <a:bevel/>
              <a:headEnd type="none" w="med" len="med"/>
              <a:tailEnd type="triangle" w="sm" len="med"/>
            </a:ln>
          </p:spPr>
        </p:sp>
        <p:sp>
          <p:nvSpPr>
            <p:cNvPr id="41" name="Oval 192"/>
            <p:cNvSpPr>
              <a:spLocks noChangeAspect="1"/>
            </p:cNvSpPr>
            <p:nvPr/>
          </p:nvSpPr>
          <p:spPr>
            <a:xfrm>
              <a:off x="1848" y="4685"/>
              <a:ext cx="267" cy="250"/>
            </a:xfrm>
            <a:prstGeom prst="ellipse">
              <a:avLst/>
            </a:prstGeom>
            <a:noFill/>
            <a:ln w="9525" cap="flat" cmpd="sng">
              <a:solidFill>
                <a:schemeClr val="tx1"/>
              </a:solidFill>
              <a:prstDash val="solid"/>
              <a:bevel/>
              <a:headEnd type="none" w="med" len="med"/>
              <a:tailEnd type="none" w="med" len="med"/>
            </a:ln>
          </p:spPr>
          <p:txBody>
            <a:bodyPr wrap="none" anchor="ctr" anchorCtr="0"/>
            <a:p>
              <a:pPr algn="ctr" latinLnBrk="1"/>
              <a:r>
                <a:rPr lang="en-US" altLang="zh-CN" sz="800" dirty="0">
                  <a:solidFill>
                    <a:srgbClr val="000000"/>
                  </a:solidFill>
                  <a:latin typeface="楷体" panose="02010609060101010101" pitchFamily="49" charset="-122"/>
                  <a:ea typeface="楷体" panose="02010609060101010101" pitchFamily="49" charset="-122"/>
                  <a:sym typeface="楷体" panose="02010609060101010101" pitchFamily="49" charset="-122"/>
                </a:rPr>
                <a:t>14</a:t>
              </a:r>
              <a:endParaRPr lang="en-US" altLang="zh-CN" sz="800"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p:txBody>
        </p:sp>
      </p:grpSp>
      <p:grpSp>
        <p:nvGrpSpPr>
          <p:cNvPr id="42" name="组合 41"/>
          <p:cNvGrpSpPr/>
          <p:nvPr/>
        </p:nvGrpSpPr>
        <p:grpSpPr>
          <a:xfrm>
            <a:off x="4987925" y="4165600"/>
            <a:ext cx="194310" cy="391160"/>
            <a:chOff x="1848" y="4685"/>
            <a:chExt cx="267" cy="616"/>
          </a:xfrm>
        </p:grpSpPr>
        <p:sp>
          <p:nvSpPr>
            <p:cNvPr id="43" name="Line 188"/>
            <p:cNvSpPr/>
            <p:nvPr/>
          </p:nvSpPr>
          <p:spPr>
            <a:xfrm flipH="1">
              <a:off x="1991" y="4935"/>
              <a:ext cx="2" cy="366"/>
            </a:xfrm>
            <a:prstGeom prst="line">
              <a:avLst/>
            </a:prstGeom>
            <a:ln w="9525" cap="flat" cmpd="sng">
              <a:solidFill>
                <a:srgbClr val="000000"/>
              </a:solidFill>
              <a:prstDash val="solid"/>
              <a:bevel/>
              <a:headEnd type="none" w="med" len="med"/>
              <a:tailEnd type="triangle" w="sm" len="med"/>
            </a:ln>
          </p:spPr>
        </p:sp>
        <p:sp>
          <p:nvSpPr>
            <p:cNvPr id="44" name="Oval 192"/>
            <p:cNvSpPr>
              <a:spLocks noChangeAspect="1"/>
            </p:cNvSpPr>
            <p:nvPr/>
          </p:nvSpPr>
          <p:spPr>
            <a:xfrm>
              <a:off x="1848" y="4685"/>
              <a:ext cx="267" cy="250"/>
            </a:xfrm>
            <a:prstGeom prst="ellipse">
              <a:avLst/>
            </a:prstGeom>
            <a:noFill/>
            <a:ln w="9525" cap="flat" cmpd="sng">
              <a:solidFill>
                <a:schemeClr val="tx1"/>
              </a:solidFill>
              <a:prstDash val="solid"/>
              <a:bevel/>
              <a:headEnd type="none" w="med" len="med"/>
              <a:tailEnd type="none" w="med" len="med"/>
            </a:ln>
          </p:spPr>
          <p:txBody>
            <a:bodyPr wrap="none" anchor="ctr" anchorCtr="0"/>
            <a:p>
              <a:pPr algn="ctr" latinLnBrk="1"/>
              <a:r>
                <a:rPr lang="en-US" altLang="zh-CN" sz="800" dirty="0">
                  <a:solidFill>
                    <a:srgbClr val="000000"/>
                  </a:solidFill>
                  <a:latin typeface="楷体" panose="02010609060101010101" pitchFamily="49" charset="-122"/>
                  <a:ea typeface="楷体" panose="02010609060101010101" pitchFamily="49" charset="-122"/>
                  <a:sym typeface="楷体" panose="02010609060101010101" pitchFamily="49" charset="-122"/>
                </a:rPr>
                <a:t>13</a:t>
              </a:r>
              <a:endParaRPr lang="en-US" altLang="zh-CN" sz="800"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p:txBody>
        </p:sp>
      </p:grpSp>
      <p:grpSp>
        <p:nvGrpSpPr>
          <p:cNvPr id="45" name="组合 44"/>
          <p:cNvGrpSpPr/>
          <p:nvPr/>
        </p:nvGrpSpPr>
        <p:grpSpPr>
          <a:xfrm>
            <a:off x="4493260" y="5183505"/>
            <a:ext cx="194310" cy="391160"/>
            <a:chOff x="1848" y="4685"/>
            <a:chExt cx="267" cy="616"/>
          </a:xfrm>
        </p:grpSpPr>
        <p:sp>
          <p:nvSpPr>
            <p:cNvPr id="46" name="Line 188"/>
            <p:cNvSpPr/>
            <p:nvPr/>
          </p:nvSpPr>
          <p:spPr>
            <a:xfrm flipH="1">
              <a:off x="1991" y="4935"/>
              <a:ext cx="2" cy="366"/>
            </a:xfrm>
            <a:prstGeom prst="line">
              <a:avLst/>
            </a:prstGeom>
            <a:ln w="9525" cap="flat" cmpd="sng">
              <a:solidFill>
                <a:srgbClr val="000000"/>
              </a:solidFill>
              <a:prstDash val="solid"/>
              <a:bevel/>
              <a:headEnd type="none" w="med" len="med"/>
              <a:tailEnd type="triangle" w="sm" len="med"/>
            </a:ln>
          </p:spPr>
        </p:sp>
        <p:sp>
          <p:nvSpPr>
            <p:cNvPr id="47" name="Oval 192"/>
            <p:cNvSpPr>
              <a:spLocks noChangeAspect="1"/>
            </p:cNvSpPr>
            <p:nvPr/>
          </p:nvSpPr>
          <p:spPr>
            <a:xfrm>
              <a:off x="1848" y="4685"/>
              <a:ext cx="267" cy="250"/>
            </a:xfrm>
            <a:prstGeom prst="ellipse">
              <a:avLst/>
            </a:prstGeom>
            <a:noFill/>
            <a:ln w="9525" cap="flat" cmpd="sng">
              <a:solidFill>
                <a:schemeClr val="tx1"/>
              </a:solidFill>
              <a:prstDash val="solid"/>
              <a:bevel/>
              <a:headEnd type="none" w="med" len="med"/>
              <a:tailEnd type="none" w="med" len="med"/>
            </a:ln>
          </p:spPr>
          <p:txBody>
            <a:bodyPr wrap="none" anchor="ctr" anchorCtr="0"/>
            <a:p>
              <a:pPr algn="ctr" latinLnBrk="1"/>
              <a:r>
                <a:rPr lang="en-US" altLang="zh-CN" sz="800" dirty="0">
                  <a:solidFill>
                    <a:srgbClr val="000000"/>
                  </a:solidFill>
                  <a:latin typeface="楷体" panose="02010609060101010101" pitchFamily="49" charset="-122"/>
                  <a:ea typeface="楷体" panose="02010609060101010101" pitchFamily="49" charset="-122"/>
                  <a:sym typeface="楷体" panose="02010609060101010101" pitchFamily="49" charset="-122"/>
                </a:rPr>
                <a:t>16</a:t>
              </a:r>
              <a:endParaRPr lang="en-US" altLang="zh-CN" sz="800"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p:txBody>
        </p:sp>
      </p:grpSp>
      <p:grpSp>
        <p:nvGrpSpPr>
          <p:cNvPr id="48" name="组合 47"/>
          <p:cNvGrpSpPr/>
          <p:nvPr/>
        </p:nvGrpSpPr>
        <p:grpSpPr>
          <a:xfrm>
            <a:off x="2672398" y="3291523"/>
            <a:ext cx="169862" cy="391368"/>
            <a:chOff x="1848" y="4685"/>
            <a:chExt cx="267" cy="616"/>
          </a:xfrm>
        </p:grpSpPr>
        <p:sp>
          <p:nvSpPr>
            <p:cNvPr id="49" name="Line 188"/>
            <p:cNvSpPr/>
            <p:nvPr/>
          </p:nvSpPr>
          <p:spPr>
            <a:xfrm flipH="1">
              <a:off x="1991" y="4935"/>
              <a:ext cx="2" cy="366"/>
            </a:xfrm>
            <a:prstGeom prst="line">
              <a:avLst/>
            </a:prstGeom>
            <a:ln w="9525" cap="flat" cmpd="sng">
              <a:solidFill>
                <a:srgbClr val="000000"/>
              </a:solidFill>
              <a:prstDash val="solid"/>
              <a:bevel/>
              <a:headEnd type="none" w="med" len="med"/>
              <a:tailEnd type="triangle" w="sm" len="med"/>
            </a:ln>
          </p:spPr>
        </p:sp>
        <p:sp>
          <p:nvSpPr>
            <p:cNvPr id="50" name="Oval 192"/>
            <p:cNvSpPr>
              <a:spLocks noChangeAspect="1"/>
            </p:cNvSpPr>
            <p:nvPr/>
          </p:nvSpPr>
          <p:spPr>
            <a:xfrm>
              <a:off x="1848" y="4685"/>
              <a:ext cx="267" cy="250"/>
            </a:xfrm>
            <a:prstGeom prst="ellipse">
              <a:avLst/>
            </a:prstGeom>
            <a:noFill/>
            <a:ln w="9525" cap="flat" cmpd="sng">
              <a:solidFill>
                <a:schemeClr val="tx1"/>
              </a:solidFill>
              <a:prstDash val="solid"/>
              <a:bevel/>
              <a:headEnd type="none" w="med" len="med"/>
              <a:tailEnd type="none" w="med" len="med"/>
            </a:ln>
          </p:spPr>
          <p:txBody>
            <a:bodyPr wrap="none" anchor="ctr" anchorCtr="0"/>
            <a:p>
              <a:pPr algn="ctr" latinLnBrk="1"/>
              <a:r>
                <a:rPr lang="en-US" altLang="zh-CN" sz="800" dirty="0">
                  <a:solidFill>
                    <a:srgbClr val="000000"/>
                  </a:solidFill>
                  <a:latin typeface="楷体" panose="02010609060101010101" pitchFamily="49" charset="-122"/>
                  <a:ea typeface="楷体" panose="02010609060101010101" pitchFamily="49" charset="-122"/>
                  <a:sym typeface="楷体" panose="02010609060101010101" pitchFamily="49" charset="-122"/>
                </a:rPr>
                <a:t>12</a:t>
              </a:r>
              <a:endParaRPr lang="en-US" altLang="zh-CN" sz="800"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p:txBody>
        </p:sp>
      </p:grpSp>
      <p:grpSp>
        <p:nvGrpSpPr>
          <p:cNvPr id="55" name="组合 54"/>
          <p:cNvGrpSpPr/>
          <p:nvPr/>
        </p:nvGrpSpPr>
        <p:grpSpPr>
          <a:xfrm>
            <a:off x="1182688" y="3485198"/>
            <a:ext cx="169862" cy="391368"/>
            <a:chOff x="1848" y="4685"/>
            <a:chExt cx="267" cy="616"/>
          </a:xfrm>
        </p:grpSpPr>
        <p:sp>
          <p:nvSpPr>
            <p:cNvPr id="56" name="Line 188"/>
            <p:cNvSpPr/>
            <p:nvPr/>
          </p:nvSpPr>
          <p:spPr>
            <a:xfrm flipH="1">
              <a:off x="1991" y="4935"/>
              <a:ext cx="2" cy="366"/>
            </a:xfrm>
            <a:prstGeom prst="line">
              <a:avLst/>
            </a:prstGeom>
            <a:ln w="9525" cap="flat" cmpd="sng">
              <a:solidFill>
                <a:srgbClr val="000000"/>
              </a:solidFill>
              <a:prstDash val="solid"/>
              <a:bevel/>
              <a:headEnd type="none" w="med" len="med"/>
              <a:tailEnd type="triangle" w="sm" len="med"/>
            </a:ln>
          </p:spPr>
        </p:sp>
        <p:sp>
          <p:nvSpPr>
            <p:cNvPr id="59" name="Oval 192"/>
            <p:cNvSpPr>
              <a:spLocks noChangeAspect="1"/>
            </p:cNvSpPr>
            <p:nvPr/>
          </p:nvSpPr>
          <p:spPr>
            <a:xfrm>
              <a:off x="1848" y="4685"/>
              <a:ext cx="267" cy="250"/>
            </a:xfrm>
            <a:prstGeom prst="ellipse">
              <a:avLst/>
            </a:prstGeom>
            <a:noFill/>
            <a:ln w="9525" cap="flat" cmpd="sng">
              <a:solidFill>
                <a:schemeClr val="tx1"/>
              </a:solidFill>
              <a:prstDash val="solid"/>
              <a:bevel/>
              <a:headEnd type="none" w="med" len="med"/>
              <a:tailEnd type="none" w="med" len="med"/>
            </a:ln>
          </p:spPr>
          <p:txBody>
            <a:bodyPr wrap="none" anchor="ctr" anchorCtr="0"/>
            <a:p>
              <a:pPr algn="ctr" latinLnBrk="1"/>
              <a:r>
                <a:rPr lang="en-US" altLang="zh-CN" sz="800" dirty="0">
                  <a:solidFill>
                    <a:srgbClr val="000000"/>
                  </a:solidFill>
                  <a:latin typeface="楷体" panose="02010609060101010101" pitchFamily="49" charset="-122"/>
                  <a:ea typeface="楷体" panose="02010609060101010101" pitchFamily="49" charset="-122"/>
                  <a:sym typeface="楷体" panose="02010609060101010101" pitchFamily="49" charset="-122"/>
                </a:rPr>
                <a:t>7</a:t>
              </a:r>
              <a:endParaRPr lang="en-US" altLang="zh-CN" sz="800"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p:txBody>
        </p:sp>
      </p:grpSp>
      <p:grpSp>
        <p:nvGrpSpPr>
          <p:cNvPr id="60" name="组合 59"/>
          <p:cNvGrpSpPr/>
          <p:nvPr/>
        </p:nvGrpSpPr>
        <p:grpSpPr>
          <a:xfrm>
            <a:off x="1452563" y="4220528"/>
            <a:ext cx="169862" cy="391368"/>
            <a:chOff x="1848" y="4685"/>
            <a:chExt cx="267" cy="616"/>
          </a:xfrm>
        </p:grpSpPr>
        <p:sp>
          <p:nvSpPr>
            <p:cNvPr id="63" name="Line 188"/>
            <p:cNvSpPr/>
            <p:nvPr/>
          </p:nvSpPr>
          <p:spPr>
            <a:xfrm flipH="1">
              <a:off x="1991" y="4935"/>
              <a:ext cx="2" cy="366"/>
            </a:xfrm>
            <a:prstGeom prst="line">
              <a:avLst/>
            </a:prstGeom>
            <a:ln w="9525" cap="flat" cmpd="sng">
              <a:solidFill>
                <a:srgbClr val="000000"/>
              </a:solidFill>
              <a:prstDash val="solid"/>
              <a:bevel/>
              <a:headEnd type="none" w="med" len="med"/>
              <a:tailEnd type="triangle" w="sm" len="med"/>
            </a:ln>
          </p:spPr>
        </p:sp>
        <p:sp>
          <p:nvSpPr>
            <p:cNvPr id="76" name="Oval 192"/>
            <p:cNvSpPr>
              <a:spLocks noChangeAspect="1"/>
            </p:cNvSpPr>
            <p:nvPr/>
          </p:nvSpPr>
          <p:spPr>
            <a:xfrm>
              <a:off x="1848" y="4685"/>
              <a:ext cx="267" cy="250"/>
            </a:xfrm>
            <a:prstGeom prst="ellipse">
              <a:avLst/>
            </a:prstGeom>
            <a:noFill/>
            <a:ln w="9525" cap="flat" cmpd="sng">
              <a:solidFill>
                <a:schemeClr val="tx1"/>
              </a:solidFill>
              <a:prstDash val="solid"/>
              <a:bevel/>
              <a:headEnd type="none" w="med" len="med"/>
              <a:tailEnd type="none" w="med" len="med"/>
            </a:ln>
          </p:spPr>
          <p:txBody>
            <a:bodyPr wrap="none" anchor="ctr" anchorCtr="0"/>
            <a:p>
              <a:pPr algn="ctr" latinLnBrk="1"/>
              <a:r>
                <a:rPr lang="en-US" altLang="zh-CN" sz="800" dirty="0">
                  <a:solidFill>
                    <a:srgbClr val="000000"/>
                  </a:solidFill>
                  <a:latin typeface="楷体" panose="02010609060101010101" pitchFamily="49" charset="-122"/>
                  <a:ea typeface="楷体" panose="02010609060101010101" pitchFamily="49" charset="-122"/>
                  <a:sym typeface="楷体" panose="02010609060101010101" pitchFamily="49" charset="-122"/>
                </a:rPr>
                <a:t>8</a:t>
              </a:r>
              <a:endParaRPr lang="en-US" altLang="zh-CN" sz="800"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p:txBody>
        </p:sp>
      </p:grpSp>
      <p:grpSp>
        <p:nvGrpSpPr>
          <p:cNvPr id="86" name="组合 85"/>
          <p:cNvGrpSpPr/>
          <p:nvPr/>
        </p:nvGrpSpPr>
        <p:grpSpPr>
          <a:xfrm>
            <a:off x="1775143" y="4885373"/>
            <a:ext cx="169862" cy="391368"/>
            <a:chOff x="1848" y="4685"/>
            <a:chExt cx="267" cy="616"/>
          </a:xfrm>
        </p:grpSpPr>
        <p:sp>
          <p:nvSpPr>
            <p:cNvPr id="87" name="Line 188"/>
            <p:cNvSpPr/>
            <p:nvPr/>
          </p:nvSpPr>
          <p:spPr>
            <a:xfrm flipH="1">
              <a:off x="1991" y="4935"/>
              <a:ext cx="2" cy="366"/>
            </a:xfrm>
            <a:prstGeom prst="line">
              <a:avLst/>
            </a:prstGeom>
            <a:ln w="9525" cap="flat" cmpd="sng">
              <a:solidFill>
                <a:srgbClr val="000000"/>
              </a:solidFill>
              <a:prstDash val="solid"/>
              <a:bevel/>
              <a:headEnd type="none" w="med" len="med"/>
              <a:tailEnd type="triangle" w="sm" len="med"/>
            </a:ln>
          </p:spPr>
        </p:sp>
        <p:sp>
          <p:nvSpPr>
            <p:cNvPr id="90" name="Oval 192"/>
            <p:cNvSpPr>
              <a:spLocks noChangeAspect="1"/>
            </p:cNvSpPr>
            <p:nvPr/>
          </p:nvSpPr>
          <p:spPr>
            <a:xfrm>
              <a:off x="1848" y="4685"/>
              <a:ext cx="267" cy="250"/>
            </a:xfrm>
            <a:prstGeom prst="ellipse">
              <a:avLst/>
            </a:prstGeom>
            <a:noFill/>
            <a:ln w="9525" cap="flat" cmpd="sng">
              <a:solidFill>
                <a:schemeClr val="tx1"/>
              </a:solidFill>
              <a:prstDash val="solid"/>
              <a:bevel/>
              <a:headEnd type="none" w="med" len="med"/>
              <a:tailEnd type="none" w="med" len="med"/>
            </a:ln>
          </p:spPr>
          <p:txBody>
            <a:bodyPr wrap="none" anchor="ctr" anchorCtr="0"/>
            <a:p>
              <a:pPr algn="ctr" latinLnBrk="1"/>
              <a:r>
                <a:rPr lang="en-US" altLang="zh-CN" sz="800" dirty="0">
                  <a:solidFill>
                    <a:srgbClr val="000000"/>
                  </a:solidFill>
                  <a:latin typeface="楷体" panose="02010609060101010101" pitchFamily="49" charset="-122"/>
                  <a:ea typeface="楷体" panose="02010609060101010101" pitchFamily="49" charset="-122"/>
                  <a:sym typeface="楷体" panose="02010609060101010101" pitchFamily="49" charset="-122"/>
                </a:rPr>
                <a:t>9</a:t>
              </a:r>
              <a:endParaRPr lang="en-US" altLang="zh-CN" sz="800"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p:txBody>
        </p:sp>
      </p:grpSp>
      <p:grpSp>
        <p:nvGrpSpPr>
          <p:cNvPr id="91" name="组合 90"/>
          <p:cNvGrpSpPr/>
          <p:nvPr/>
        </p:nvGrpSpPr>
        <p:grpSpPr>
          <a:xfrm>
            <a:off x="2185988" y="5404168"/>
            <a:ext cx="169862" cy="391368"/>
            <a:chOff x="1848" y="4685"/>
            <a:chExt cx="267" cy="616"/>
          </a:xfrm>
        </p:grpSpPr>
        <p:sp>
          <p:nvSpPr>
            <p:cNvPr id="98" name="Line 188"/>
            <p:cNvSpPr/>
            <p:nvPr/>
          </p:nvSpPr>
          <p:spPr>
            <a:xfrm flipH="1">
              <a:off x="1991" y="4935"/>
              <a:ext cx="2" cy="366"/>
            </a:xfrm>
            <a:prstGeom prst="line">
              <a:avLst/>
            </a:prstGeom>
            <a:ln w="9525" cap="flat" cmpd="sng">
              <a:solidFill>
                <a:srgbClr val="000000"/>
              </a:solidFill>
              <a:prstDash val="solid"/>
              <a:bevel/>
              <a:headEnd type="none" w="med" len="med"/>
              <a:tailEnd type="triangle" w="sm" len="med"/>
            </a:ln>
          </p:spPr>
        </p:sp>
        <p:sp>
          <p:nvSpPr>
            <p:cNvPr id="99" name="Oval 192"/>
            <p:cNvSpPr>
              <a:spLocks noChangeAspect="1"/>
            </p:cNvSpPr>
            <p:nvPr/>
          </p:nvSpPr>
          <p:spPr>
            <a:xfrm>
              <a:off x="1848" y="4685"/>
              <a:ext cx="267" cy="250"/>
            </a:xfrm>
            <a:prstGeom prst="ellipse">
              <a:avLst/>
            </a:prstGeom>
            <a:noFill/>
            <a:ln w="9525" cap="flat" cmpd="sng">
              <a:solidFill>
                <a:schemeClr val="tx1"/>
              </a:solidFill>
              <a:prstDash val="solid"/>
              <a:bevel/>
              <a:headEnd type="none" w="med" len="med"/>
              <a:tailEnd type="none" w="med" len="med"/>
            </a:ln>
          </p:spPr>
          <p:txBody>
            <a:bodyPr wrap="none" anchor="ctr" anchorCtr="0"/>
            <a:p>
              <a:pPr algn="ctr" latinLnBrk="1"/>
              <a:r>
                <a:rPr lang="en-US" altLang="zh-CN" sz="800" dirty="0">
                  <a:solidFill>
                    <a:srgbClr val="000000"/>
                  </a:solidFill>
                  <a:latin typeface="楷体" panose="02010609060101010101" pitchFamily="49" charset="-122"/>
                  <a:ea typeface="楷体" panose="02010609060101010101" pitchFamily="49" charset="-122"/>
                  <a:sym typeface="楷体" panose="02010609060101010101" pitchFamily="49" charset="-122"/>
                </a:rPr>
                <a:t>10</a:t>
              </a:r>
              <a:endParaRPr lang="en-US" altLang="zh-CN" sz="800"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p:txBody>
        </p:sp>
      </p:grpSp>
      <p:pic>
        <p:nvPicPr>
          <p:cNvPr id="100" name="图片 99"/>
          <p:cNvPicPr>
            <a:picLocks noChangeAspect="1"/>
          </p:cNvPicPr>
          <p:nvPr/>
        </p:nvPicPr>
        <p:blipFill>
          <a:blip r:embed="rId17">
            <a:clrChange>
              <a:clrFrom>
                <a:srgbClr val="FFFFFF">
                  <a:alpha val="100000"/>
                </a:srgbClr>
              </a:clrFrom>
              <a:clrTo>
                <a:srgbClr val="FFFFFF">
                  <a:alpha val="100000"/>
                  <a:alpha val="0"/>
                </a:srgbClr>
              </a:clrTo>
            </a:clrChange>
          </a:blip>
          <a:stretch>
            <a:fillRect/>
          </a:stretch>
        </p:blipFill>
        <p:spPr>
          <a:xfrm>
            <a:off x="1811655" y="3485515"/>
            <a:ext cx="961390" cy="727710"/>
          </a:xfrm>
          <a:prstGeom prst="rect">
            <a:avLst/>
          </a:prstGeom>
        </p:spPr>
      </p:pic>
      <p:pic>
        <p:nvPicPr>
          <p:cNvPr id="101" name="图片 100"/>
          <p:cNvPicPr>
            <a:picLocks noChangeAspect="1"/>
          </p:cNvPicPr>
          <p:nvPr/>
        </p:nvPicPr>
        <p:blipFill>
          <a:blip r:embed="rId18">
            <a:clrChange>
              <a:clrFrom>
                <a:srgbClr val="FFFFFF">
                  <a:alpha val="100000"/>
                </a:srgbClr>
              </a:clrFrom>
              <a:clrTo>
                <a:srgbClr val="FFFFFF">
                  <a:alpha val="100000"/>
                  <a:alpha val="0"/>
                </a:srgbClr>
              </a:clrTo>
            </a:clrChange>
          </a:blip>
          <a:stretch>
            <a:fillRect/>
          </a:stretch>
        </p:blipFill>
        <p:spPr>
          <a:xfrm rot="660000">
            <a:off x="4963795" y="3273425"/>
            <a:ext cx="1271270" cy="672465"/>
          </a:xfrm>
          <a:prstGeom prst="rect">
            <a:avLst/>
          </a:prstGeom>
        </p:spPr>
      </p:pic>
      <p:grpSp>
        <p:nvGrpSpPr>
          <p:cNvPr id="102" name="组合 101"/>
          <p:cNvGrpSpPr/>
          <p:nvPr/>
        </p:nvGrpSpPr>
        <p:grpSpPr>
          <a:xfrm>
            <a:off x="2217103" y="3252788"/>
            <a:ext cx="169862" cy="391368"/>
            <a:chOff x="1848" y="4685"/>
            <a:chExt cx="267" cy="616"/>
          </a:xfrm>
        </p:grpSpPr>
        <p:sp>
          <p:nvSpPr>
            <p:cNvPr id="103" name="Line 188"/>
            <p:cNvSpPr/>
            <p:nvPr/>
          </p:nvSpPr>
          <p:spPr>
            <a:xfrm flipH="1">
              <a:off x="1991" y="4935"/>
              <a:ext cx="2" cy="366"/>
            </a:xfrm>
            <a:prstGeom prst="line">
              <a:avLst/>
            </a:prstGeom>
            <a:ln w="9525" cap="flat" cmpd="sng">
              <a:solidFill>
                <a:srgbClr val="000000"/>
              </a:solidFill>
              <a:prstDash val="solid"/>
              <a:bevel/>
              <a:headEnd type="none" w="med" len="med"/>
              <a:tailEnd type="triangle" w="sm" len="med"/>
            </a:ln>
          </p:spPr>
        </p:sp>
        <p:sp>
          <p:nvSpPr>
            <p:cNvPr id="104" name="Oval 192"/>
            <p:cNvSpPr>
              <a:spLocks noChangeAspect="1"/>
            </p:cNvSpPr>
            <p:nvPr/>
          </p:nvSpPr>
          <p:spPr>
            <a:xfrm>
              <a:off x="1848" y="4685"/>
              <a:ext cx="267" cy="250"/>
            </a:xfrm>
            <a:prstGeom prst="ellipse">
              <a:avLst/>
            </a:prstGeom>
            <a:noFill/>
            <a:ln w="9525" cap="flat" cmpd="sng">
              <a:solidFill>
                <a:schemeClr val="tx1"/>
              </a:solidFill>
              <a:prstDash val="solid"/>
              <a:bevel/>
              <a:headEnd type="none" w="med" len="med"/>
              <a:tailEnd type="none" w="med" len="med"/>
            </a:ln>
          </p:spPr>
          <p:txBody>
            <a:bodyPr wrap="none" anchor="ctr" anchorCtr="0"/>
            <a:p>
              <a:pPr algn="ctr" latinLnBrk="1"/>
              <a:r>
                <a:rPr lang="en-US" altLang="zh-CN" sz="800" dirty="0">
                  <a:solidFill>
                    <a:srgbClr val="000000"/>
                  </a:solidFill>
                  <a:latin typeface="楷体" panose="02010609060101010101" pitchFamily="49" charset="-122"/>
                  <a:ea typeface="楷体" panose="02010609060101010101" pitchFamily="49" charset="-122"/>
                  <a:sym typeface="楷体" panose="02010609060101010101" pitchFamily="49" charset="-122"/>
                </a:rPr>
                <a:t>11</a:t>
              </a:r>
              <a:endParaRPr lang="en-US" altLang="zh-CN" sz="800"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p:txBody>
        </p:sp>
      </p:grpSp>
      <p:grpSp>
        <p:nvGrpSpPr>
          <p:cNvPr id="105" name="组合 104"/>
          <p:cNvGrpSpPr/>
          <p:nvPr/>
        </p:nvGrpSpPr>
        <p:grpSpPr>
          <a:xfrm>
            <a:off x="5779770" y="3094355"/>
            <a:ext cx="194310" cy="391160"/>
            <a:chOff x="1848" y="4685"/>
            <a:chExt cx="267" cy="616"/>
          </a:xfrm>
        </p:grpSpPr>
        <p:sp>
          <p:nvSpPr>
            <p:cNvPr id="106" name="Line 188"/>
            <p:cNvSpPr/>
            <p:nvPr/>
          </p:nvSpPr>
          <p:spPr>
            <a:xfrm flipH="1">
              <a:off x="1991" y="4935"/>
              <a:ext cx="2" cy="366"/>
            </a:xfrm>
            <a:prstGeom prst="line">
              <a:avLst/>
            </a:prstGeom>
            <a:ln w="9525" cap="flat" cmpd="sng">
              <a:solidFill>
                <a:srgbClr val="000000"/>
              </a:solidFill>
              <a:prstDash val="solid"/>
              <a:bevel/>
              <a:headEnd type="none" w="med" len="med"/>
              <a:tailEnd type="triangle" w="sm" len="med"/>
            </a:ln>
          </p:spPr>
        </p:sp>
        <p:sp>
          <p:nvSpPr>
            <p:cNvPr id="107" name="Oval 192"/>
            <p:cNvSpPr>
              <a:spLocks noChangeAspect="1"/>
            </p:cNvSpPr>
            <p:nvPr/>
          </p:nvSpPr>
          <p:spPr>
            <a:xfrm>
              <a:off x="1848" y="4685"/>
              <a:ext cx="267" cy="250"/>
            </a:xfrm>
            <a:prstGeom prst="ellipse">
              <a:avLst/>
            </a:prstGeom>
            <a:noFill/>
            <a:ln w="9525" cap="flat" cmpd="sng">
              <a:solidFill>
                <a:schemeClr val="tx1"/>
              </a:solidFill>
              <a:prstDash val="solid"/>
              <a:bevel/>
              <a:headEnd type="none" w="med" len="med"/>
              <a:tailEnd type="none" w="med" len="med"/>
            </a:ln>
          </p:spPr>
          <p:txBody>
            <a:bodyPr wrap="none" anchor="ctr" anchorCtr="0"/>
            <a:p>
              <a:pPr algn="ctr" latinLnBrk="1"/>
              <a:r>
                <a:rPr lang="en-US" altLang="zh-CN" sz="800" dirty="0">
                  <a:solidFill>
                    <a:srgbClr val="000000"/>
                  </a:solidFill>
                  <a:latin typeface="楷体" panose="02010609060101010101" pitchFamily="49" charset="-122"/>
                  <a:ea typeface="楷体" panose="02010609060101010101" pitchFamily="49" charset="-122"/>
                  <a:sym typeface="楷体" panose="02010609060101010101" pitchFamily="49" charset="-122"/>
                </a:rPr>
                <a:t>15</a:t>
              </a:r>
              <a:endParaRPr lang="en-US" altLang="zh-CN" sz="800"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p:txBody>
        </p:sp>
      </p:gr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8372" name="表格 58371"/>
          <p:cNvGraphicFramePr/>
          <p:nvPr>
            <p:custDataLst>
              <p:tags r:id="rId1"/>
            </p:custDataLst>
          </p:nvPr>
        </p:nvGraphicFramePr>
        <p:xfrm>
          <a:off x="353060" y="908685"/>
          <a:ext cx="11574780" cy="5457190"/>
        </p:xfrm>
        <a:graphic>
          <a:graphicData uri="http://schemas.openxmlformats.org/drawingml/2006/table">
            <a:tbl>
              <a:tblPr/>
              <a:tblGrid>
                <a:gridCol w="6387465"/>
                <a:gridCol w="560070"/>
                <a:gridCol w="1207770"/>
                <a:gridCol w="2362835"/>
                <a:gridCol w="493395"/>
                <a:gridCol w="563245"/>
              </a:tblGrid>
              <a:tr h="200025">
                <a:tc>
                  <a:txBody>
                    <a:bodyPr/>
                    <a:p>
                      <a:pPr marL="0" lvl="0" indent="0" algn="ctr" eaLnBrk="1" fontAlgn="base" latinLnBrk="1" hangingPunct="1">
                        <a:lnSpc>
                          <a:spcPct val="104000"/>
                        </a:lnSpc>
                        <a:spcBef>
                          <a:spcPct val="20000"/>
                        </a:spcBef>
                        <a:spcAft>
                          <a:spcPct val="0"/>
                        </a:spcAft>
                        <a:buClr>
                          <a:schemeClr val="accent1"/>
                        </a:buClr>
                        <a:buFont typeface="Wingdings" panose="05000000000000000000" pitchFamily="2" charset="2"/>
                        <a:buNone/>
                      </a:pPr>
                      <a:r>
                        <a:rPr lang="en-US" altLang="x-none" sz="1000" b="1"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sym typeface="Malgun Gothic" panose="020B0503020000020004" pitchFamily="34" charset="-127"/>
                        </a:rPr>
                        <a:t>Passager Seat</a:t>
                      </a:r>
                      <a:r>
                        <a:rPr lang="zh-CN" altLang="en-US" sz="1000" b="1"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sym typeface="Malgun Gothic" panose="020B0503020000020004" pitchFamily="34" charset="-127"/>
                        </a:rPr>
                        <a:t>（</a:t>
                      </a:r>
                      <a:r>
                        <a:rPr lang="en-US" altLang="zh-CN" sz="1000" b="1"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sym typeface="Malgun Gothic" panose="020B0503020000020004" pitchFamily="34" charset="-127"/>
                        </a:rPr>
                        <a:t>RH</a:t>
                      </a:r>
                      <a:r>
                        <a:rPr lang="zh-CN" altLang="en-US" sz="1000" b="1"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sym typeface="Malgun Gothic" panose="020B0503020000020004" pitchFamily="34" charset="-127"/>
                        </a:rPr>
                        <a:t>）</a:t>
                      </a:r>
                      <a:r>
                        <a:rPr lang="en-US" altLang="zh-CN" sz="1000" b="1"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sym typeface="Malgun Gothic" panose="020B0503020000020004" pitchFamily="34" charset="-127"/>
                        </a:rPr>
                        <a:t>-</a:t>
                      </a:r>
                      <a:r>
                        <a:rPr lang="zh-CN" altLang="en-US" sz="1000" b="1"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sym typeface="Malgun Gothic" panose="020B0503020000020004" pitchFamily="34" charset="-127"/>
                        </a:rPr>
                        <a:t> </a:t>
                      </a:r>
                      <a:r>
                        <a:rPr lang="en-US" altLang="x-none" sz="1000" b="1"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sym typeface="Malgun Gothic" panose="020B0503020000020004" pitchFamily="34" charset="-127"/>
                        </a:rPr>
                        <a:t>OPT</a:t>
                      </a:r>
                      <a:r>
                        <a:rPr lang="en-US" altLang="x-none" sz="1000" b="1"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sym typeface="Malgun Gothic" panose="020B0503020000020004" pitchFamily="34" charset="-127"/>
                        </a:rPr>
                        <a:t> </a:t>
                      </a:r>
                      <a:r>
                        <a:rPr lang="zh-CN" altLang="en-US" sz="1000" b="1"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sym typeface="Malgun Gothic" panose="020B0503020000020004" pitchFamily="34" charset="-127"/>
                        </a:rPr>
                        <a:t>（高配型）</a:t>
                      </a:r>
                      <a:endParaRPr lang="zh-CN" altLang="en-US" sz="1000" b="1" baseline="0"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sym typeface="Malgun Gothic" panose="020B0503020000020004" pitchFamily="34" charset="-127"/>
                      </a:endParaRPr>
                    </a:p>
                  </a:txBody>
                  <a:tcPr marL="39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solidFill>
                      <a:schemeClr val="accent4">
                        <a:lumMod val="40000"/>
                        <a:lumOff val="60000"/>
                      </a:schemeClr>
                    </a:solidFill>
                  </a:tcPr>
                </a:tc>
                <a:tc gridSpan="3">
                  <a:txBody>
                    <a:bodyPr/>
                    <a:p>
                      <a:pPr marL="0" lvl="0" indent="0" algn="ctr" eaLnBrk="1" fontAlgn="base" latinLnBrk="1" hangingPunct="1">
                        <a:lnSpc>
                          <a:spcPct val="104000"/>
                        </a:lnSpc>
                        <a:spcBef>
                          <a:spcPct val="20000"/>
                        </a:spcBef>
                        <a:spcAft>
                          <a:spcPct val="0"/>
                        </a:spcAft>
                        <a:buClr>
                          <a:schemeClr val="accent1"/>
                        </a:buClr>
                        <a:buFont typeface="Wingdings" panose="05000000000000000000" pitchFamily="2" charset="2"/>
                        <a:buNone/>
                      </a:pPr>
                      <a:r>
                        <a:rPr lang="zh-CN" altLang="en-US" sz="1000" b="1" baseline="0">
                          <a:solidFill>
                            <a:srgbClr val="000000"/>
                          </a:solidFill>
                          <a:latin typeface="微软雅黑" panose="020B0503020204020204" pitchFamily="34" charset="-122"/>
                          <a:ea typeface="微软雅黑" panose="020B0503020204020204" pitchFamily="34" charset="-122"/>
                          <a:sym typeface="Malgun Gothic" panose="020B0503020000020004" pitchFamily="34" charset="-127"/>
                        </a:rPr>
                        <a:t>部件名称</a:t>
                      </a:r>
                      <a:endParaRPr lang="zh-CN" altLang="en-US" sz="1000" b="1" baseline="0">
                        <a:solidFill>
                          <a:srgbClr val="000000"/>
                        </a:solidFill>
                        <a:latin typeface="微软雅黑" panose="020B0503020204020204" pitchFamily="34" charset="-122"/>
                        <a:ea typeface="微软雅黑" panose="020B0503020204020204" pitchFamily="34" charset="-122"/>
                        <a:sym typeface="Malgun Gothic" panose="020B0503020000020004" pitchFamily="34" charset="-127"/>
                      </a:endParaRPr>
                    </a:p>
                  </a:txBody>
                  <a:tcPr marL="39000" marR="39000" marT="18000" marB="18000" anchor="ct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solidFill>
                      <a:schemeClr val="accent4">
                        <a:lumMod val="40000"/>
                        <a:lumOff val="60000"/>
                      </a:schemeClr>
                    </a:solidFill>
                  </a:tcPr>
                </a:tc>
                <a:tc hMerge="1">
                  <a:tcPr/>
                </a:tc>
                <a:tc hMerge="1">
                  <a:tcPr>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tcPr>
                </a:tc>
                <a:tc>
                  <a:txBody>
                    <a:bodyPr/>
                    <a:p>
                      <a:pPr marL="0" lvl="0" indent="0" algn="ctr" eaLnBrk="1" fontAlgn="base" latinLnBrk="1" hangingPunct="1">
                        <a:lnSpc>
                          <a:spcPct val="104000"/>
                        </a:lnSpc>
                        <a:spcBef>
                          <a:spcPct val="20000"/>
                        </a:spcBef>
                        <a:spcAft>
                          <a:spcPct val="0"/>
                        </a:spcAft>
                        <a:buClr>
                          <a:schemeClr val="accent1"/>
                        </a:buClr>
                        <a:buFont typeface="Wingdings" panose="05000000000000000000" pitchFamily="2" charset="2"/>
                        <a:buNone/>
                      </a:pPr>
                      <a:r>
                        <a:rPr lang="zh-CN" altLang="en-US" sz="1000" b="1" baseline="0">
                          <a:solidFill>
                            <a:srgbClr val="000000"/>
                          </a:solidFill>
                          <a:latin typeface="微软雅黑" panose="020B0503020204020204" pitchFamily="34" charset="-122"/>
                          <a:ea typeface="微软雅黑" panose="020B0503020204020204" pitchFamily="34" charset="-122"/>
                          <a:sym typeface="Malgun Gothic" panose="020B0503020000020004" pitchFamily="34" charset="-127"/>
                        </a:rPr>
                        <a:t>数量</a:t>
                      </a:r>
                      <a:endParaRPr lang="zh-CN" altLang="en-US" sz="1000" b="1" baseline="0">
                        <a:solidFill>
                          <a:srgbClr val="000000"/>
                        </a:solidFill>
                        <a:latin typeface="微软雅黑" panose="020B0503020204020204" pitchFamily="34" charset="-122"/>
                        <a:ea typeface="微软雅黑" panose="020B0503020204020204" pitchFamily="34" charset="-122"/>
                        <a:sym typeface="Malgun Gothic" panose="020B0503020000020004" pitchFamily="34" charset="-127"/>
                      </a:endParaRPr>
                    </a:p>
                  </a:txBody>
                  <a:tcPr marL="39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solidFill>
                      <a:schemeClr val="accent4">
                        <a:lumMod val="40000"/>
                        <a:lumOff val="60000"/>
                      </a:schemeClr>
                    </a:solidFill>
                  </a:tcPr>
                </a:tc>
                <a:tc>
                  <a:txBody>
                    <a:bodyPr/>
                    <a:p>
                      <a:pPr marL="0" lvl="0" indent="0" algn="ctr" eaLnBrk="1" fontAlgn="base" latinLnBrk="1" hangingPunct="1">
                        <a:lnSpc>
                          <a:spcPct val="104000"/>
                        </a:lnSpc>
                        <a:spcBef>
                          <a:spcPct val="20000"/>
                        </a:spcBef>
                        <a:spcAft>
                          <a:spcPct val="0"/>
                        </a:spcAft>
                        <a:buClr>
                          <a:schemeClr val="accent1"/>
                        </a:buClr>
                        <a:buFont typeface="Wingdings" panose="05000000000000000000" pitchFamily="2" charset="2"/>
                        <a:buNone/>
                      </a:pPr>
                      <a:r>
                        <a:rPr lang="zh-CN" altLang="en-US" sz="1000" b="1" baseline="0">
                          <a:solidFill>
                            <a:srgbClr val="000000"/>
                          </a:solidFill>
                          <a:latin typeface="微软雅黑" panose="020B0503020204020204" pitchFamily="34" charset="-122"/>
                          <a:ea typeface="微软雅黑" panose="020B0503020204020204" pitchFamily="34" charset="-122"/>
                          <a:sym typeface="Malgun Gothic" panose="020B0503020000020004" pitchFamily="34" charset="-127"/>
                        </a:rPr>
                        <a:t>备注</a:t>
                      </a:r>
                      <a:endParaRPr lang="zh-CN" altLang="en-US" sz="1000" b="1" baseline="0">
                        <a:solidFill>
                          <a:srgbClr val="000000"/>
                        </a:solidFill>
                        <a:latin typeface="微软雅黑" panose="020B0503020204020204" pitchFamily="34" charset="-122"/>
                        <a:ea typeface="微软雅黑" panose="020B0503020204020204" pitchFamily="34" charset="-122"/>
                        <a:sym typeface="Malgun Gothic" panose="020B0503020000020004" pitchFamily="34" charset="-127"/>
                      </a:endParaRPr>
                    </a:p>
                  </a:txBody>
                  <a:tcPr marL="39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solidFill>
                      <a:schemeClr val="accent4">
                        <a:lumMod val="40000"/>
                        <a:lumOff val="60000"/>
                      </a:schemeClr>
                    </a:solidFill>
                  </a:tcPr>
                </a:tc>
              </a:tr>
              <a:tr h="194945">
                <a:tc rowSpan="27">
                  <a:txBody>
                    <a:bodyPr/>
                    <a:p>
                      <a:pPr marL="0" lvl="0" indent="0" algn="l" eaLnBrk="1" fontAlgn="base" latinLnBrk="1" hangingPunct="1">
                        <a:lnSpc>
                          <a:spcPct val="120000"/>
                        </a:lnSpc>
                        <a:spcBef>
                          <a:spcPct val="20000"/>
                        </a:spcBef>
                        <a:spcAft>
                          <a:spcPct val="0"/>
                        </a:spcAft>
                        <a:buClr>
                          <a:schemeClr val="accent1"/>
                        </a:buClr>
                        <a:buFont typeface="Wingdings" panose="05000000000000000000" pitchFamily="2" charset="2"/>
                        <a:buNone/>
                      </a:pPr>
                      <a:endParaRPr sz="1000" b="1" baseline="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39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indent="0" algn="ctr" eaLnBrk="1" fontAlgn="base" latinLnBrk="1" hangingPunct="1">
                        <a:lnSpc>
                          <a:spcPct val="120000"/>
                        </a:lnSpc>
                        <a:spcBef>
                          <a:spcPct val="20000"/>
                        </a:spcBef>
                        <a:spcAft>
                          <a:spcPct val="0"/>
                        </a:spcAft>
                        <a:buClr>
                          <a:schemeClr val="accent1"/>
                        </a:buClr>
                        <a:buFont typeface="Wingdings" panose="05000000000000000000" pitchFamily="2" charset="2"/>
                        <a:buNone/>
                      </a:pPr>
                      <a:r>
                        <a:rPr lang="en-US" altLang="x-none" sz="8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rPr>
                        <a:t>1</a:t>
                      </a:r>
                      <a:endParaRPr lang="en-US" altLang="x-none" sz="8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19500" marR="195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indent="0" algn="l" eaLnBrk="1" fontAlgn="base" latinLnBrk="1" hangingPunct="1">
                        <a:lnSpc>
                          <a:spcPct val="120000"/>
                        </a:lnSpc>
                        <a:spcBef>
                          <a:spcPct val="20000"/>
                        </a:spcBef>
                        <a:spcAft>
                          <a:spcPct val="0"/>
                        </a:spcAft>
                        <a:buClr>
                          <a:schemeClr val="accent1"/>
                        </a:buClr>
                        <a:buFont typeface="Wingdings" panose="05000000000000000000" pitchFamily="2" charset="2"/>
                        <a:buNone/>
                      </a:pPr>
                      <a:r>
                        <a:rPr lang="zh-CN" altLang="en-US" sz="8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rPr>
                        <a:t>靠背面套总成</a:t>
                      </a:r>
                      <a:endParaRPr lang="zh-CN" altLang="en-US" sz="8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78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indent="0" algn="l" eaLnBrk="1" fontAlgn="base" latinLnBrk="1" hangingPunct="1">
                        <a:lnSpc>
                          <a:spcPct val="120000"/>
                        </a:lnSpc>
                        <a:spcBef>
                          <a:spcPct val="20000"/>
                        </a:spcBef>
                        <a:spcAft>
                          <a:spcPct val="0"/>
                        </a:spcAft>
                        <a:buClr>
                          <a:schemeClr val="accent1"/>
                        </a:buClr>
                        <a:buFont typeface="Wingdings" panose="05000000000000000000" pitchFamily="2" charset="2"/>
                        <a:buNone/>
                      </a:pPr>
                      <a:r>
                        <a:rPr lang="en-US" altLang="x-none" sz="8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rPr>
                        <a:t>Back Covering Assy</a:t>
                      </a:r>
                      <a:endParaRPr lang="en-US" altLang="x-none" sz="8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78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indent="0" algn="ctr" eaLnBrk="1" fontAlgn="base" latinLnBrk="1" hangingPunct="1">
                        <a:lnSpc>
                          <a:spcPct val="120000"/>
                        </a:lnSpc>
                        <a:spcBef>
                          <a:spcPct val="20000"/>
                        </a:spcBef>
                        <a:spcAft>
                          <a:spcPct val="0"/>
                        </a:spcAft>
                        <a:buClr>
                          <a:schemeClr val="accent1"/>
                        </a:buClr>
                        <a:buFont typeface="Wingdings" panose="05000000000000000000" pitchFamily="2" charset="2"/>
                        <a:buNone/>
                      </a:pPr>
                      <a:r>
                        <a:rPr lang="en-US" altLang="x-none" sz="8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rPr>
                        <a:t>1</a:t>
                      </a:r>
                      <a:endParaRPr lang="en-US" altLang="x-none" sz="8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39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indent="0" algn="ctr" eaLnBrk="1" fontAlgn="base" latinLnBrk="1" hangingPunct="1">
                        <a:lnSpc>
                          <a:spcPct val="120000"/>
                        </a:lnSpc>
                        <a:spcBef>
                          <a:spcPct val="20000"/>
                        </a:spcBef>
                        <a:spcAft>
                          <a:spcPct val="0"/>
                        </a:spcAft>
                        <a:buClr>
                          <a:schemeClr val="accent1"/>
                        </a:buClr>
                        <a:buFont typeface="Wingdings" panose="05000000000000000000" pitchFamily="2" charset="2"/>
                        <a:buNone/>
                      </a:pPr>
                      <a:endParaRPr sz="800" b="0" baseline="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39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r>
              <a:tr h="194945">
                <a:tc vMerge="1">
                  <a:tcP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tcPr>
                </a:tc>
                <a:tc>
                  <a:txBody>
                    <a:bodyPr/>
                    <a:p>
                      <a:pPr marL="0" lvl="0" indent="0" algn="ctr" eaLnBrk="1" fontAlgn="base" latinLnBrk="1" hangingPunct="1">
                        <a:lnSpc>
                          <a:spcPct val="120000"/>
                        </a:lnSpc>
                        <a:spcBef>
                          <a:spcPct val="20000"/>
                        </a:spcBef>
                        <a:spcAft>
                          <a:spcPct val="0"/>
                        </a:spcAft>
                        <a:buClr>
                          <a:schemeClr val="accent1"/>
                        </a:buClr>
                        <a:buFont typeface="Wingdings" panose="05000000000000000000" pitchFamily="2" charset="2"/>
                        <a:buNone/>
                      </a:pPr>
                      <a:r>
                        <a:rPr lang="en-US" altLang="x-none" sz="8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rPr>
                        <a:t>2</a:t>
                      </a:r>
                      <a:endParaRPr lang="en-US" altLang="x-none" sz="8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19500" marR="195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indent="0" algn="l" eaLnBrk="1" fontAlgn="base" latinLnBrk="1" hangingPunct="1">
                        <a:lnSpc>
                          <a:spcPct val="120000"/>
                        </a:lnSpc>
                        <a:spcBef>
                          <a:spcPct val="20000"/>
                        </a:spcBef>
                        <a:spcAft>
                          <a:spcPct val="0"/>
                        </a:spcAft>
                        <a:buClr>
                          <a:schemeClr val="accent1"/>
                        </a:buClr>
                        <a:buFont typeface="Wingdings" panose="05000000000000000000" pitchFamily="2" charset="2"/>
                        <a:buNone/>
                      </a:pPr>
                      <a:r>
                        <a:rPr lang="zh-CN" altLang="en-US" sz="8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rPr>
                        <a:t>舒适海绵</a:t>
                      </a:r>
                      <a:endParaRPr lang="zh-CN" altLang="en-US" sz="8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78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indent="0" algn="l" eaLnBrk="1" fontAlgn="base" latinLnBrk="1" hangingPunct="1">
                        <a:lnSpc>
                          <a:spcPct val="120000"/>
                        </a:lnSpc>
                        <a:spcBef>
                          <a:spcPct val="20000"/>
                        </a:spcBef>
                        <a:spcAft>
                          <a:spcPct val="0"/>
                        </a:spcAft>
                        <a:buClr>
                          <a:schemeClr val="accent1"/>
                        </a:buClr>
                        <a:buFont typeface="Wingdings" panose="05000000000000000000" pitchFamily="2" charset="2"/>
                        <a:buNone/>
                      </a:pPr>
                      <a:r>
                        <a:rPr lang="en-US" altLang="x-none" sz="8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rPr>
                        <a:t>Comfortable sponge</a:t>
                      </a:r>
                      <a:endParaRPr lang="en-US" altLang="x-none" sz="8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78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indent="0" algn="ctr" eaLnBrk="1" fontAlgn="base" latinLnBrk="1" hangingPunct="1">
                        <a:lnSpc>
                          <a:spcPct val="120000"/>
                        </a:lnSpc>
                        <a:spcBef>
                          <a:spcPct val="20000"/>
                        </a:spcBef>
                        <a:spcAft>
                          <a:spcPct val="0"/>
                        </a:spcAft>
                        <a:buClr>
                          <a:schemeClr val="accent1"/>
                        </a:buClr>
                        <a:buFont typeface="Wingdings" panose="05000000000000000000" pitchFamily="2" charset="2"/>
                        <a:buNone/>
                      </a:pPr>
                      <a:r>
                        <a:rPr lang="en-US" altLang="x-none" sz="8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rPr>
                        <a:t>1</a:t>
                      </a:r>
                      <a:endParaRPr lang="en-US" altLang="x-none" sz="8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39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indent="0" algn="ctr" eaLnBrk="1" fontAlgn="base" latinLnBrk="1" hangingPunct="1">
                        <a:lnSpc>
                          <a:spcPct val="120000"/>
                        </a:lnSpc>
                        <a:spcBef>
                          <a:spcPct val="20000"/>
                        </a:spcBef>
                        <a:spcAft>
                          <a:spcPct val="0"/>
                        </a:spcAft>
                        <a:buClr>
                          <a:schemeClr val="accent1"/>
                        </a:buClr>
                        <a:buFont typeface="Wingdings" panose="05000000000000000000" pitchFamily="2" charset="2"/>
                        <a:buNone/>
                      </a:pPr>
                      <a:endParaRPr sz="800" b="0" baseline="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39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r>
              <a:tr h="194310">
                <a:tc vMerge="1">
                  <a:tcP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tcPr>
                </a:tc>
                <a:tc>
                  <a:txBody>
                    <a:bodyPr/>
                    <a:p>
                      <a:pPr marL="0" lvl="0" indent="0" algn="ctr" eaLnBrk="1" fontAlgn="base" latinLnBrk="1" hangingPunct="1">
                        <a:lnSpc>
                          <a:spcPct val="120000"/>
                        </a:lnSpc>
                        <a:spcBef>
                          <a:spcPct val="20000"/>
                        </a:spcBef>
                        <a:spcAft>
                          <a:spcPct val="0"/>
                        </a:spcAft>
                        <a:buClr>
                          <a:schemeClr val="accent1"/>
                        </a:buClr>
                        <a:buFont typeface="Wingdings" panose="05000000000000000000" pitchFamily="2" charset="2"/>
                        <a:buNone/>
                      </a:pPr>
                      <a:r>
                        <a:rPr lang="en-US" altLang="x-none" sz="8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rPr>
                        <a:t>3</a:t>
                      </a:r>
                      <a:endParaRPr lang="en-US" altLang="x-none" sz="8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19500" marR="195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indent="0" algn="l" eaLnBrk="1" fontAlgn="base" latinLnBrk="1" hangingPunct="1">
                        <a:lnSpc>
                          <a:spcPct val="120000"/>
                        </a:lnSpc>
                        <a:spcBef>
                          <a:spcPct val="20000"/>
                        </a:spcBef>
                        <a:spcAft>
                          <a:spcPct val="0"/>
                        </a:spcAft>
                        <a:buClr>
                          <a:schemeClr val="accent1"/>
                        </a:buClr>
                        <a:buFont typeface="Wingdings" panose="05000000000000000000" pitchFamily="2" charset="2"/>
                        <a:buNone/>
                      </a:pPr>
                      <a:r>
                        <a:rPr lang="zh-CN" altLang="en-US" sz="8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rPr>
                        <a:t>靠背发泡总成</a:t>
                      </a:r>
                      <a:endParaRPr lang="zh-CN" altLang="en-US" sz="8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78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indent="0" algn="l" eaLnBrk="1" fontAlgn="base" latinLnBrk="1" hangingPunct="1">
                        <a:lnSpc>
                          <a:spcPct val="120000"/>
                        </a:lnSpc>
                        <a:spcBef>
                          <a:spcPct val="20000"/>
                        </a:spcBef>
                        <a:spcAft>
                          <a:spcPct val="0"/>
                        </a:spcAft>
                        <a:buClr>
                          <a:schemeClr val="accent1"/>
                        </a:buClr>
                        <a:buFont typeface="Wingdings" panose="05000000000000000000" pitchFamily="2" charset="2"/>
                        <a:buNone/>
                      </a:pPr>
                      <a:r>
                        <a:rPr lang="en-US" altLang="x-none" sz="8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rPr>
                        <a:t>Back Pad Assy</a:t>
                      </a:r>
                      <a:endParaRPr lang="en-US" altLang="x-none" sz="8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78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indent="0" algn="ctr" eaLnBrk="1" fontAlgn="base" latinLnBrk="1" hangingPunct="1">
                        <a:lnSpc>
                          <a:spcPct val="120000"/>
                        </a:lnSpc>
                        <a:spcBef>
                          <a:spcPct val="20000"/>
                        </a:spcBef>
                        <a:spcAft>
                          <a:spcPct val="0"/>
                        </a:spcAft>
                        <a:buClr>
                          <a:schemeClr val="accent1"/>
                        </a:buClr>
                        <a:buFont typeface="Wingdings" panose="05000000000000000000" pitchFamily="2" charset="2"/>
                        <a:buNone/>
                      </a:pPr>
                      <a:r>
                        <a:rPr lang="en-US" altLang="x-none" sz="8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rPr>
                        <a:t>1</a:t>
                      </a:r>
                      <a:endParaRPr lang="en-US" altLang="x-none" sz="8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39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indent="0" algn="ctr" eaLnBrk="1" fontAlgn="base" latinLnBrk="1" hangingPunct="1">
                        <a:lnSpc>
                          <a:spcPct val="120000"/>
                        </a:lnSpc>
                        <a:spcBef>
                          <a:spcPct val="20000"/>
                        </a:spcBef>
                        <a:spcAft>
                          <a:spcPct val="0"/>
                        </a:spcAft>
                        <a:buClr>
                          <a:schemeClr val="accent1"/>
                        </a:buClr>
                        <a:buFont typeface="Wingdings" panose="05000000000000000000" pitchFamily="2" charset="2"/>
                        <a:buNone/>
                      </a:pPr>
                      <a:endParaRPr sz="800" b="0" baseline="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39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r>
              <a:tr h="194945">
                <a:tc vMerge="1">
                  <a:tcP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tcPr>
                </a:tc>
                <a:tc>
                  <a:txBody>
                    <a:bodyPr/>
                    <a:p>
                      <a:pPr marL="0" lvl="0" indent="0" algn="ctr" eaLnBrk="1" fontAlgn="base" latinLnBrk="1" hangingPunct="1">
                        <a:lnSpc>
                          <a:spcPct val="120000"/>
                        </a:lnSpc>
                        <a:spcBef>
                          <a:spcPct val="20000"/>
                        </a:spcBef>
                        <a:spcAft>
                          <a:spcPct val="0"/>
                        </a:spcAft>
                        <a:buClr>
                          <a:schemeClr val="accent1"/>
                        </a:buClr>
                        <a:buFont typeface="Wingdings" panose="05000000000000000000" pitchFamily="2" charset="2"/>
                        <a:buNone/>
                      </a:pPr>
                      <a:r>
                        <a:rPr lang="en-US" altLang="x-none" sz="8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rPr>
                        <a:t>4</a:t>
                      </a:r>
                      <a:endParaRPr lang="en-US" altLang="x-none" sz="8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19500" marR="195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indent="0" algn="l" eaLnBrk="1" fontAlgn="base" latinLnBrk="1" hangingPunct="1">
                        <a:lnSpc>
                          <a:spcPct val="120000"/>
                        </a:lnSpc>
                        <a:spcBef>
                          <a:spcPct val="20000"/>
                        </a:spcBef>
                        <a:spcAft>
                          <a:spcPct val="0"/>
                        </a:spcAft>
                        <a:buClr>
                          <a:schemeClr val="accent1"/>
                        </a:buClr>
                        <a:buFont typeface="Wingdings" panose="05000000000000000000" pitchFamily="2" charset="2"/>
                        <a:buNone/>
                      </a:pPr>
                      <a:r>
                        <a:rPr lang="zh-CN" altLang="en-US" sz="800" b="0" dirty="0">
                          <a:latin typeface="微软雅黑" panose="020B0503020204020204" pitchFamily="34" charset="-122"/>
                          <a:ea typeface="微软雅黑" panose="020B0503020204020204" pitchFamily="34" charset="-122"/>
                        </a:rPr>
                        <a:t>安全带总成</a:t>
                      </a:r>
                      <a:endParaRPr lang="zh-CN" altLang="en-US" sz="800" b="0" dirty="0">
                        <a:latin typeface="微软雅黑" panose="020B0503020204020204" pitchFamily="34" charset="-122"/>
                        <a:ea typeface="微软雅黑" panose="020B0503020204020204" pitchFamily="34" charset="-122"/>
                      </a:endParaRPr>
                    </a:p>
                  </a:txBody>
                  <a:tcPr marL="78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indent="0" algn="l" eaLnBrk="1" fontAlgn="base" latinLnBrk="1" hangingPunct="1">
                        <a:lnSpc>
                          <a:spcPct val="120000"/>
                        </a:lnSpc>
                        <a:spcBef>
                          <a:spcPct val="20000"/>
                        </a:spcBef>
                        <a:spcAft>
                          <a:spcPct val="0"/>
                        </a:spcAft>
                        <a:buClr>
                          <a:schemeClr val="accent1"/>
                        </a:buClr>
                        <a:buFont typeface="Wingdings" panose="05000000000000000000" pitchFamily="2" charset="2"/>
                        <a:buNone/>
                      </a:pPr>
                      <a:r>
                        <a:rPr lang="en-US" altLang="x-none" sz="8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rPr>
                        <a:t>Saft Belt assy</a:t>
                      </a:r>
                      <a:endParaRPr lang="en-US" altLang="x-none" sz="8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78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indent="0" algn="ctr" eaLnBrk="1" fontAlgn="base" latinLnBrk="1" hangingPunct="1">
                        <a:lnSpc>
                          <a:spcPct val="120000"/>
                        </a:lnSpc>
                        <a:spcBef>
                          <a:spcPct val="20000"/>
                        </a:spcBef>
                        <a:spcAft>
                          <a:spcPct val="0"/>
                        </a:spcAft>
                        <a:buClr>
                          <a:schemeClr val="accent1"/>
                        </a:buClr>
                        <a:buFont typeface="Wingdings" panose="05000000000000000000" pitchFamily="2" charset="2"/>
                        <a:buNone/>
                      </a:pPr>
                      <a:r>
                        <a:rPr lang="en-US" altLang="x-none" sz="8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rPr>
                        <a:t>1</a:t>
                      </a:r>
                      <a:endParaRPr lang="en-US" altLang="x-none" sz="8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39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indent="0" algn="ctr" eaLnBrk="1" fontAlgn="base" latinLnBrk="1" hangingPunct="1">
                        <a:lnSpc>
                          <a:spcPct val="120000"/>
                        </a:lnSpc>
                        <a:spcBef>
                          <a:spcPct val="20000"/>
                        </a:spcBef>
                        <a:spcAft>
                          <a:spcPct val="0"/>
                        </a:spcAft>
                        <a:buClr>
                          <a:schemeClr val="accent1"/>
                        </a:buClr>
                        <a:buFont typeface="Wingdings" panose="05000000000000000000" pitchFamily="2" charset="2"/>
                        <a:buNone/>
                      </a:pPr>
                      <a:endParaRPr sz="800" b="0" baseline="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39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r>
              <a:tr h="194945">
                <a:tc vMerge="1">
                  <a:tcP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tcPr>
                </a:tc>
                <a:tc>
                  <a:txBody>
                    <a:bodyPr/>
                    <a:p>
                      <a:pPr marL="0" lvl="0" indent="0" algn="ctr" eaLnBrk="1" fontAlgn="base" latinLnBrk="1" hangingPunct="1">
                        <a:lnSpc>
                          <a:spcPct val="120000"/>
                        </a:lnSpc>
                        <a:spcBef>
                          <a:spcPct val="20000"/>
                        </a:spcBef>
                        <a:spcAft>
                          <a:spcPct val="0"/>
                        </a:spcAft>
                        <a:buClr>
                          <a:schemeClr val="accent1"/>
                        </a:buClr>
                        <a:buFont typeface="Wingdings" panose="05000000000000000000" pitchFamily="2" charset="2"/>
                        <a:buNone/>
                      </a:pPr>
                      <a:r>
                        <a:rPr lang="en-US" altLang="x-none" sz="8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rPr>
                        <a:t>5</a:t>
                      </a:r>
                      <a:endParaRPr lang="en-US" altLang="x-none" sz="8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19500" marR="195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indent="0" algn="l" eaLnBrk="1" fontAlgn="base" latinLnBrk="1" hangingPunct="1">
                        <a:lnSpc>
                          <a:spcPct val="120000"/>
                        </a:lnSpc>
                        <a:spcBef>
                          <a:spcPct val="20000"/>
                        </a:spcBef>
                        <a:spcAft>
                          <a:spcPct val="0"/>
                        </a:spcAft>
                        <a:buClr>
                          <a:schemeClr val="accent1"/>
                        </a:buClr>
                        <a:buFont typeface="Wingdings" panose="05000000000000000000" pitchFamily="2" charset="2"/>
                        <a:buNone/>
                      </a:pPr>
                      <a:r>
                        <a:rPr lang="en-US" altLang="zh-CN" sz="800" b="0" dirty="0">
                          <a:latin typeface="微软雅黑" panose="020B0503020204020204" pitchFamily="34" charset="-122"/>
                          <a:ea typeface="微软雅黑" panose="020B0503020204020204" pitchFamily="34" charset="-122"/>
                        </a:rPr>
                        <a:t>4</a:t>
                      </a:r>
                      <a:r>
                        <a:rPr lang="zh-CN" altLang="en-US" sz="800" b="0" dirty="0">
                          <a:latin typeface="微软雅黑" panose="020B0503020204020204" pitchFamily="34" charset="-122"/>
                          <a:ea typeface="微软雅黑" panose="020B0503020204020204" pitchFamily="34" charset="-122"/>
                        </a:rPr>
                        <a:t>向腰托</a:t>
                      </a:r>
                      <a:endParaRPr lang="zh-CN" altLang="en-US" sz="800" b="0" dirty="0">
                        <a:latin typeface="微软雅黑" panose="020B0503020204020204" pitchFamily="34" charset="-122"/>
                        <a:ea typeface="微软雅黑" panose="020B0503020204020204" pitchFamily="34" charset="-122"/>
                      </a:endParaRPr>
                    </a:p>
                  </a:txBody>
                  <a:tcPr marL="78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indent="0" algn="l" eaLnBrk="1" fontAlgn="base" latinLnBrk="1" hangingPunct="1">
                        <a:lnSpc>
                          <a:spcPct val="120000"/>
                        </a:lnSpc>
                        <a:spcBef>
                          <a:spcPct val="20000"/>
                        </a:spcBef>
                        <a:spcAft>
                          <a:spcPct val="0"/>
                        </a:spcAft>
                        <a:buClr>
                          <a:schemeClr val="accent1"/>
                        </a:buClr>
                        <a:buFont typeface="Wingdings" panose="05000000000000000000" pitchFamily="2" charset="2"/>
                        <a:buNone/>
                      </a:pPr>
                      <a:r>
                        <a:rPr lang="en-US" altLang="x-none" sz="8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rPr>
                        <a:t>4-Way Lumbar Support</a:t>
                      </a:r>
                      <a:endParaRPr lang="en-US" altLang="x-none" sz="8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78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indent="0" algn="ctr" eaLnBrk="1" fontAlgn="base" latinLnBrk="1" hangingPunct="1">
                        <a:lnSpc>
                          <a:spcPct val="120000"/>
                        </a:lnSpc>
                        <a:spcBef>
                          <a:spcPct val="20000"/>
                        </a:spcBef>
                        <a:spcAft>
                          <a:spcPct val="0"/>
                        </a:spcAft>
                        <a:buClr>
                          <a:schemeClr val="accent1"/>
                        </a:buClr>
                        <a:buFont typeface="Wingdings" panose="05000000000000000000" pitchFamily="2" charset="2"/>
                        <a:buNone/>
                      </a:pPr>
                      <a:r>
                        <a:rPr lang="en-US" altLang="x-none" sz="8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rPr>
                        <a:t>1</a:t>
                      </a:r>
                      <a:endParaRPr lang="en-US" altLang="x-none" sz="8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39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indent="0" algn="ctr" eaLnBrk="1" fontAlgn="base" latinLnBrk="1" hangingPunct="1">
                        <a:lnSpc>
                          <a:spcPct val="104000"/>
                        </a:lnSpc>
                        <a:spcBef>
                          <a:spcPct val="20000"/>
                        </a:spcBef>
                        <a:spcAft>
                          <a:spcPct val="0"/>
                        </a:spcAft>
                        <a:buClr>
                          <a:schemeClr val="accent1"/>
                        </a:buClr>
                        <a:buFont typeface="Wingdings" panose="05000000000000000000" pitchFamily="2" charset="2"/>
                        <a:buNone/>
                      </a:pPr>
                      <a:endParaRPr sz="800" b="0" baseline="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39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r>
              <a:tr h="194310">
                <a:tc vMerge="1">
                  <a:tcP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tcPr>
                </a:tc>
                <a:tc>
                  <a:txBody>
                    <a:bodyPr/>
                    <a:p>
                      <a:pPr marL="0" lvl="0" indent="0" algn="ctr" eaLnBrk="1" fontAlgn="base" latinLnBrk="1" hangingPunct="1">
                        <a:lnSpc>
                          <a:spcPct val="120000"/>
                        </a:lnSpc>
                        <a:spcBef>
                          <a:spcPct val="20000"/>
                        </a:spcBef>
                        <a:spcAft>
                          <a:spcPct val="0"/>
                        </a:spcAft>
                        <a:buClr>
                          <a:schemeClr val="accent1"/>
                        </a:buClr>
                        <a:buFont typeface="Wingdings" panose="05000000000000000000" pitchFamily="2" charset="2"/>
                        <a:buNone/>
                      </a:pPr>
                      <a:r>
                        <a:rPr lang="en-US" altLang="x-none" sz="8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rPr>
                        <a:t>6</a:t>
                      </a:r>
                      <a:endParaRPr lang="en-US" altLang="x-none" sz="8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19500" marR="195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indent="0" algn="l" eaLnBrk="1" fontAlgn="base" latinLnBrk="1" hangingPunct="1">
                        <a:lnSpc>
                          <a:spcPct val="120000"/>
                        </a:lnSpc>
                        <a:spcBef>
                          <a:spcPct val="20000"/>
                        </a:spcBef>
                        <a:spcAft>
                          <a:spcPct val="0"/>
                        </a:spcAft>
                        <a:buClr>
                          <a:schemeClr val="accent1"/>
                        </a:buClr>
                        <a:buFont typeface="Wingdings" panose="05000000000000000000" pitchFamily="2" charset="2"/>
                        <a:buNone/>
                      </a:pPr>
                      <a:r>
                        <a:rPr lang="zh-CN" altLang="en-US" sz="8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rPr>
                        <a:t>靠背骨架总成</a:t>
                      </a:r>
                      <a:endParaRPr lang="zh-CN" altLang="en-US" sz="8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78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indent="0" algn="l" eaLnBrk="1" fontAlgn="base" latinLnBrk="1" hangingPunct="1">
                        <a:lnSpc>
                          <a:spcPct val="120000"/>
                        </a:lnSpc>
                        <a:spcBef>
                          <a:spcPct val="20000"/>
                        </a:spcBef>
                        <a:spcAft>
                          <a:spcPct val="0"/>
                        </a:spcAft>
                        <a:buClr>
                          <a:schemeClr val="accent1"/>
                        </a:buClr>
                        <a:buFont typeface="Wingdings" panose="05000000000000000000" pitchFamily="2" charset="2"/>
                        <a:buNone/>
                      </a:pPr>
                      <a:r>
                        <a:rPr lang="en-US" altLang="x-none" sz="8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rPr>
                        <a:t>Back Frame Assy</a:t>
                      </a:r>
                      <a:endParaRPr lang="en-US" altLang="x-none" sz="8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78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indent="0" algn="ctr" eaLnBrk="1" fontAlgn="base" latinLnBrk="1" hangingPunct="1">
                        <a:lnSpc>
                          <a:spcPct val="120000"/>
                        </a:lnSpc>
                        <a:spcBef>
                          <a:spcPct val="20000"/>
                        </a:spcBef>
                        <a:spcAft>
                          <a:spcPct val="0"/>
                        </a:spcAft>
                        <a:buClr>
                          <a:schemeClr val="accent1"/>
                        </a:buClr>
                        <a:buFont typeface="Wingdings" panose="05000000000000000000" pitchFamily="2" charset="2"/>
                        <a:buNone/>
                      </a:pPr>
                      <a:r>
                        <a:rPr lang="en-US" altLang="x-none" sz="8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rPr>
                        <a:t>1</a:t>
                      </a:r>
                      <a:endParaRPr lang="en-US" altLang="x-none" sz="8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39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indent="0" algn="ctr" eaLnBrk="1" fontAlgn="base" latinLnBrk="1" hangingPunct="1">
                        <a:lnSpc>
                          <a:spcPct val="120000"/>
                        </a:lnSpc>
                        <a:spcBef>
                          <a:spcPct val="20000"/>
                        </a:spcBef>
                        <a:spcAft>
                          <a:spcPct val="0"/>
                        </a:spcAft>
                        <a:buClr>
                          <a:schemeClr val="accent1"/>
                        </a:buClr>
                        <a:buFont typeface="Wingdings" panose="05000000000000000000" pitchFamily="2" charset="2"/>
                        <a:buNone/>
                      </a:pPr>
                      <a:endParaRPr sz="800" b="0" baseline="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39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r>
              <a:tr h="194945">
                <a:tc vMerge="1">
                  <a:tcP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tcPr>
                </a:tc>
                <a:tc>
                  <a:txBody>
                    <a:bodyPr/>
                    <a:p>
                      <a:pPr marL="0" lvl="0" indent="0" algn="ctr" eaLnBrk="1" fontAlgn="base" latinLnBrk="1" hangingPunct="1">
                        <a:lnSpc>
                          <a:spcPct val="120000"/>
                        </a:lnSpc>
                        <a:spcBef>
                          <a:spcPct val="20000"/>
                        </a:spcBef>
                        <a:spcAft>
                          <a:spcPct val="0"/>
                        </a:spcAft>
                        <a:buClr>
                          <a:schemeClr val="accent1"/>
                        </a:buClr>
                        <a:buFont typeface="Wingdings" panose="05000000000000000000" pitchFamily="2" charset="2"/>
                        <a:buNone/>
                      </a:pPr>
                      <a:r>
                        <a:rPr lang="en-US" altLang="x-none" sz="8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rPr>
                        <a:t>7</a:t>
                      </a:r>
                      <a:endParaRPr lang="en-US" altLang="x-none" sz="8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19500" marR="195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indent="0" algn="l" eaLnBrk="1" fontAlgn="base" latinLnBrk="1" hangingPunct="1">
                        <a:lnSpc>
                          <a:spcPct val="120000"/>
                        </a:lnSpc>
                        <a:spcBef>
                          <a:spcPct val="20000"/>
                        </a:spcBef>
                        <a:spcAft>
                          <a:spcPct val="0"/>
                        </a:spcAft>
                        <a:buClr>
                          <a:schemeClr val="accent1"/>
                        </a:buClr>
                        <a:buFont typeface="Wingdings" panose="05000000000000000000" pitchFamily="2" charset="2"/>
                        <a:buNone/>
                      </a:pPr>
                      <a:r>
                        <a:rPr lang="zh-CN" altLang="en-US" sz="800" b="0" dirty="0">
                          <a:latin typeface="微软雅黑" panose="020B0503020204020204" pitchFamily="34" charset="-122"/>
                          <a:ea typeface="微软雅黑" panose="020B0503020204020204" pitchFamily="34" charset="-122"/>
                        </a:rPr>
                        <a:t>安全带前罩壳</a:t>
                      </a:r>
                      <a:endParaRPr lang="zh-CN" altLang="en-US" sz="800" b="0" dirty="0">
                        <a:latin typeface="微软雅黑" panose="020B0503020204020204" pitchFamily="34" charset="-122"/>
                        <a:ea typeface="微软雅黑" panose="020B0503020204020204" pitchFamily="34" charset="-122"/>
                      </a:endParaRPr>
                    </a:p>
                  </a:txBody>
                  <a:tcPr marL="78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indent="0" algn="l" eaLnBrk="1" fontAlgn="base" latinLnBrk="1" hangingPunct="1">
                        <a:lnSpc>
                          <a:spcPct val="120000"/>
                        </a:lnSpc>
                        <a:spcBef>
                          <a:spcPct val="20000"/>
                        </a:spcBef>
                        <a:spcAft>
                          <a:spcPct val="0"/>
                        </a:spcAft>
                        <a:buClr>
                          <a:schemeClr val="accent1"/>
                        </a:buClr>
                        <a:buFont typeface="Wingdings" panose="05000000000000000000" pitchFamily="2" charset="2"/>
                        <a:buNone/>
                      </a:pPr>
                      <a:r>
                        <a:rPr lang="en-US" altLang="x-none" sz="800" b="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rPr>
                        <a:t>Front Shield cover for Saft belt </a:t>
                      </a:r>
                      <a:endParaRPr lang="en-US" altLang="x-none" sz="8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78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indent="0" algn="ctr" eaLnBrk="1" fontAlgn="base" latinLnBrk="1" hangingPunct="1">
                        <a:lnSpc>
                          <a:spcPct val="120000"/>
                        </a:lnSpc>
                        <a:spcBef>
                          <a:spcPct val="20000"/>
                        </a:spcBef>
                        <a:spcAft>
                          <a:spcPct val="0"/>
                        </a:spcAft>
                        <a:buClr>
                          <a:schemeClr val="accent1"/>
                        </a:buClr>
                        <a:buFont typeface="Wingdings" panose="05000000000000000000" pitchFamily="2" charset="2"/>
                        <a:buNone/>
                      </a:pPr>
                      <a:r>
                        <a:rPr lang="en-US" altLang="x-none" sz="8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rPr>
                        <a:t>1</a:t>
                      </a:r>
                      <a:endParaRPr lang="en-US" altLang="x-none" sz="8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39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indent="0" algn="ctr" eaLnBrk="1" fontAlgn="base" latinLnBrk="1" hangingPunct="1">
                        <a:lnSpc>
                          <a:spcPct val="104000"/>
                        </a:lnSpc>
                        <a:spcBef>
                          <a:spcPct val="20000"/>
                        </a:spcBef>
                        <a:spcAft>
                          <a:spcPct val="0"/>
                        </a:spcAft>
                        <a:buClr>
                          <a:schemeClr val="accent1"/>
                        </a:buClr>
                        <a:buFont typeface="Wingdings" panose="05000000000000000000" pitchFamily="2" charset="2"/>
                        <a:buNone/>
                      </a:pPr>
                      <a:endParaRPr sz="800" b="0" baseline="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39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r>
              <a:tr h="194945">
                <a:tc vMerge="1">
                  <a:tcP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tcPr>
                </a:tc>
                <a:tc>
                  <a:txBody>
                    <a:bodyPr/>
                    <a:p>
                      <a:pPr marL="0" lvl="0" indent="0" algn="ctr" eaLnBrk="1" fontAlgn="base" latinLnBrk="1" hangingPunct="1">
                        <a:lnSpc>
                          <a:spcPct val="120000"/>
                        </a:lnSpc>
                        <a:spcBef>
                          <a:spcPct val="20000"/>
                        </a:spcBef>
                        <a:spcAft>
                          <a:spcPct val="0"/>
                        </a:spcAft>
                        <a:buClr>
                          <a:schemeClr val="accent1"/>
                        </a:buClr>
                        <a:buFont typeface="Wingdings" panose="05000000000000000000" pitchFamily="2" charset="2"/>
                        <a:buNone/>
                      </a:pPr>
                      <a:r>
                        <a:rPr lang="en-US" altLang="x-none" sz="8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rPr>
                        <a:t>8</a:t>
                      </a:r>
                      <a:endParaRPr lang="en-US" altLang="x-none" sz="8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19500" marR="195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indent="0" algn="l" eaLnBrk="1" fontAlgn="base" latinLnBrk="1" hangingPunct="1">
                        <a:lnSpc>
                          <a:spcPct val="120000"/>
                        </a:lnSpc>
                        <a:spcBef>
                          <a:spcPct val="20000"/>
                        </a:spcBef>
                        <a:spcAft>
                          <a:spcPct val="0"/>
                        </a:spcAft>
                        <a:buClr>
                          <a:schemeClr val="accent1"/>
                        </a:buClr>
                        <a:buFont typeface="Wingdings" panose="05000000000000000000" pitchFamily="2" charset="2"/>
                        <a:buNone/>
                      </a:pPr>
                      <a:r>
                        <a:rPr lang="zh-CN" altLang="en-US" sz="800" b="0" dirty="0">
                          <a:latin typeface="微软雅黑" panose="020B0503020204020204" pitchFamily="34" charset="-122"/>
                          <a:ea typeface="微软雅黑" panose="020B0503020204020204" pitchFamily="34" charset="-122"/>
                        </a:rPr>
                        <a:t>安全带后罩壳</a:t>
                      </a:r>
                      <a:endParaRPr lang="zh-CN" altLang="en-US" sz="800" b="0" dirty="0">
                        <a:latin typeface="微软雅黑" panose="020B0503020204020204" pitchFamily="34" charset="-122"/>
                        <a:ea typeface="微软雅黑" panose="020B0503020204020204" pitchFamily="34" charset="-122"/>
                      </a:endParaRPr>
                    </a:p>
                  </a:txBody>
                  <a:tcPr marL="78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indent="0" algn="l" eaLnBrk="1" fontAlgn="base" latinLnBrk="1" hangingPunct="1">
                        <a:lnSpc>
                          <a:spcPct val="120000"/>
                        </a:lnSpc>
                        <a:spcBef>
                          <a:spcPct val="20000"/>
                        </a:spcBef>
                        <a:spcAft>
                          <a:spcPct val="0"/>
                        </a:spcAft>
                        <a:buClr>
                          <a:schemeClr val="accent1"/>
                        </a:buClr>
                        <a:buFont typeface="Wingdings" panose="05000000000000000000" pitchFamily="2" charset="2"/>
                        <a:buNone/>
                      </a:pPr>
                      <a:r>
                        <a:rPr lang="en-US" altLang="x-none" sz="8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rPr>
                        <a:t>Back Shield cover for Saft belt </a:t>
                      </a:r>
                      <a:endParaRPr lang="en-US" altLang="x-none" sz="8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78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indent="0" algn="ctr" eaLnBrk="1" fontAlgn="base" latinLnBrk="1" hangingPunct="1">
                        <a:lnSpc>
                          <a:spcPct val="120000"/>
                        </a:lnSpc>
                        <a:spcBef>
                          <a:spcPct val="20000"/>
                        </a:spcBef>
                        <a:spcAft>
                          <a:spcPct val="0"/>
                        </a:spcAft>
                        <a:buClr>
                          <a:schemeClr val="accent1"/>
                        </a:buClr>
                        <a:buFont typeface="Wingdings" panose="05000000000000000000" pitchFamily="2" charset="2"/>
                        <a:buNone/>
                      </a:pPr>
                      <a:r>
                        <a:rPr lang="en-US" altLang="x-none" sz="8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rPr>
                        <a:t>1</a:t>
                      </a:r>
                      <a:endParaRPr lang="en-US" altLang="x-none" sz="8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39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indent="0" algn="ctr" eaLnBrk="1" fontAlgn="base" latinLnBrk="1" hangingPunct="1">
                        <a:lnSpc>
                          <a:spcPct val="120000"/>
                        </a:lnSpc>
                        <a:spcBef>
                          <a:spcPct val="20000"/>
                        </a:spcBef>
                        <a:spcAft>
                          <a:spcPct val="0"/>
                        </a:spcAft>
                        <a:buClr>
                          <a:schemeClr val="accent1"/>
                        </a:buClr>
                        <a:buFont typeface="Wingdings" panose="05000000000000000000" pitchFamily="2" charset="2"/>
                        <a:buNone/>
                      </a:pPr>
                      <a:endParaRPr sz="800" b="0" baseline="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39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r>
              <a:tr h="194310">
                <a:tc vMerge="1">
                  <a:tcP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tcPr>
                </a:tc>
                <a:tc>
                  <a:txBody>
                    <a:bodyPr/>
                    <a:p>
                      <a:pPr marL="0" lvl="0" indent="0" algn="ctr" eaLnBrk="1" fontAlgn="base" latinLnBrk="1" hangingPunct="1">
                        <a:lnSpc>
                          <a:spcPct val="120000"/>
                        </a:lnSpc>
                        <a:spcBef>
                          <a:spcPct val="20000"/>
                        </a:spcBef>
                        <a:spcAft>
                          <a:spcPct val="0"/>
                        </a:spcAft>
                        <a:buClr>
                          <a:schemeClr val="accent1"/>
                        </a:buClr>
                        <a:buFont typeface="Wingdings" panose="05000000000000000000" pitchFamily="2" charset="2"/>
                        <a:buNone/>
                      </a:pPr>
                      <a:r>
                        <a:rPr lang="en-US" altLang="x-none" sz="8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rPr>
                        <a:t>9</a:t>
                      </a:r>
                      <a:endParaRPr lang="en-US" altLang="x-none" sz="8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19500" marR="195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indent="0" algn="l" eaLnBrk="1" fontAlgn="base" latinLnBrk="1" hangingPunct="1">
                        <a:lnSpc>
                          <a:spcPct val="120000"/>
                        </a:lnSpc>
                        <a:spcBef>
                          <a:spcPct val="20000"/>
                        </a:spcBef>
                        <a:spcAft>
                          <a:spcPct val="0"/>
                        </a:spcAft>
                        <a:buClr>
                          <a:schemeClr val="accent1"/>
                        </a:buClr>
                        <a:buFont typeface="Wingdings" panose="05000000000000000000" pitchFamily="2" charset="2"/>
                        <a:buNone/>
                      </a:pPr>
                      <a:r>
                        <a:rPr lang="zh-CN" altLang="en-US" sz="800" b="0" dirty="0">
                          <a:latin typeface="微软雅黑" panose="020B0503020204020204" pitchFamily="34" charset="-122"/>
                          <a:ea typeface="微软雅黑" panose="020B0503020204020204" pitchFamily="34" charset="-122"/>
                        </a:rPr>
                        <a:t>内侧罩壳</a:t>
                      </a:r>
                      <a:endParaRPr lang="zh-CN" altLang="en-US" sz="800" b="0" dirty="0">
                        <a:latin typeface="微软雅黑" panose="020B0503020204020204" pitchFamily="34" charset="-122"/>
                        <a:ea typeface="微软雅黑" panose="020B0503020204020204" pitchFamily="34" charset="-122"/>
                      </a:endParaRPr>
                    </a:p>
                  </a:txBody>
                  <a:tcPr marL="78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indent="0" algn="l" eaLnBrk="1" fontAlgn="base" latinLnBrk="1" hangingPunct="1">
                        <a:lnSpc>
                          <a:spcPct val="120000"/>
                        </a:lnSpc>
                        <a:spcBef>
                          <a:spcPct val="20000"/>
                        </a:spcBef>
                        <a:spcAft>
                          <a:spcPct val="0"/>
                        </a:spcAft>
                        <a:buClr>
                          <a:schemeClr val="accent1"/>
                        </a:buClr>
                        <a:buFont typeface="Wingdings" panose="05000000000000000000" pitchFamily="2" charset="2"/>
                        <a:buNone/>
                      </a:pPr>
                      <a:r>
                        <a:rPr lang="en-US" altLang="x-none" sz="800" b="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rPr>
                        <a:t>Shield Cover Inner</a:t>
                      </a:r>
                      <a:endParaRPr lang="en-US" altLang="x-none" sz="8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78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indent="0" algn="ctr" eaLnBrk="1" fontAlgn="base" latinLnBrk="1" hangingPunct="1">
                        <a:lnSpc>
                          <a:spcPct val="120000"/>
                        </a:lnSpc>
                        <a:spcBef>
                          <a:spcPct val="20000"/>
                        </a:spcBef>
                        <a:spcAft>
                          <a:spcPct val="0"/>
                        </a:spcAft>
                        <a:buClr>
                          <a:schemeClr val="accent1"/>
                        </a:buClr>
                        <a:buFont typeface="Wingdings" panose="05000000000000000000" pitchFamily="2" charset="2"/>
                        <a:buNone/>
                      </a:pPr>
                      <a:r>
                        <a:rPr lang="en-US" altLang="x-none" sz="8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rPr>
                        <a:t>1</a:t>
                      </a:r>
                      <a:endParaRPr lang="en-US" altLang="x-none" sz="8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39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indent="0" algn="ctr" eaLnBrk="1" fontAlgn="base" latinLnBrk="1" hangingPunct="1">
                        <a:lnSpc>
                          <a:spcPct val="120000"/>
                        </a:lnSpc>
                        <a:spcBef>
                          <a:spcPct val="20000"/>
                        </a:spcBef>
                        <a:spcAft>
                          <a:spcPct val="0"/>
                        </a:spcAft>
                        <a:buClr>
                          <a:schemeClr val="accent1"/>
                        </a:buClr>
                        <a:buFont typeface="Wingdings" panose="05000000000000000000" pitchFamily="2" charset="2"/>
                        <a:buNone/>
                      </a:pPr>
                      <a:endParaRPr sz="800" b="0" baseline="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39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r>
              <a:tr h="194945">
                <a:tc vMerge="1">
                  <a:tcP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tcPr>
                </a:tc>
                <a:tc>
                  <a:txBody>
                    <a:bodyPr/>
                    <a:p>
                      <a:pPr marL="0" lvl="0" indent="0" algn="ctr" eaLnBrk="1" fontAlgn="base" latinLnBrk="1" hangingPunct="1">
                        <a:lnSpc>
                          <a:spcPct val="120000"/>
                        </a:lnSpc>
                        <a:spcBef>
                          <a:spcPct val="20000"/>
                        </a:spcBef>
                        <a:spcAft>
                          <a:spcPct val="0"/>
                        </a:spcAft>
                        <a:buClr>
                          <a:schemeClr val="accent1"/>
                        </a:buClr>
                        <a:buFont typeface="Wingdings" panose="05000000000000000000" pitchFamily="2" charset="2"/>
                        <a:buNone/>
                      </a:pPr>
                      <a:r>
                        <a:rPr lang="en-US" altLang="x-none" sz="8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rPr>
                        <a:t>10</a:t>
                      </a:r>
                      <a:endParaRPr lang="en-US" altLang="x-none" sz="8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19500" marR="195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indent="0" algn="l" eaLnBrk="1" fontAlgn="base" latinLnBrk="1" hangingPunct="1">
                        <a:lnSpc>
                          <a:spcPct val="120000"/>
                        </a:lnSpc>
                        <a:spcBef>
                          <a:spcPct val="20000"/>
                        </a:spcBef>
                        <a:spcAft>
                          <a:spcPct val="0"/>
                        </a:spcAft>
                        <a:buClr>
                          <a:schemeClr val="accent1"/>
                        </a:buClr>
                        <a:buFont typeface="Wingdings" panose="05000000000000000000" pitchFamily="2" charset="2"/>
                        <a:buNone/>
                      </a:pPr>
                      <a:r>
                        <a:rPr lang="zh-CN" altLang="en-US" sz="800" b="0" dirty="0">
                          <a:latin typeface="微软雅黑" panose="020B0503020204020204" pitchFamily="34" charset="-122"/>
                          <a:ea typeface="微软雅黑" panose="020B0503020204020204" pitchFamily="34" charset="-122"/>
                        </a:rPr>
                        <a:t>坐垫面套总成</a:t>
                      </a:r>
                      <a:endParaRPr lang="zh-CN" altLang="en-US" sz="800" b="0" dirty="0">
                        <a:latin typeface="微软雅黑" panose="020B0503020204020204" pitchFamily="34" charset="-122"/>
                        <a:ea typeface="微软雅黑" panose="020B0503020204020204" pitchFamily="34" charset="-122"/>
                      </a:endParaRPr>
                    </a:p>
                  </a:txBody>
                  <a:tcPr marL="78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indent="0" algn="l" eaLnBrk="1" fontAlgn="base" latinLnBrk="1" hangingPunct="1">
                        <a:lnSpc>
                          <a:spcPct val="120000"/>
                        </a:lnSpc>
                        <a:spcBef>
                          <a:spcPct val="20000"/>
                        </a:spcBef>
                        <a:spcAft>
                          <a:spcPct val="0"/>
                        </a:spcAft>
                        <a:buClr>
                          <a:schemeClr val="accent1"/>
                        </a:buClr>
                        <a:buFont typeface="Wingdings" panose="05000000000000000000" pitchFamily="2" charset="2"/>
                        <a:buNone/>
                      </a:pPr>
                      <a:r>
                        <a:rPr lang="en-US" altLang="x-none" sz="8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rPr>
                        <a:t>Coushion Covering Assy</a:t>
                      </a:r>
                      <a:endParaRPr lang="en-US" altLang="x-none" sz="8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78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indent="0" algn="ctr" eaLnBrk="1" fontAlgn="base" latinLnBrk="1" hangingPunct="1">
                        <a:lnSpc>
                          <a:spcPct val="120000"/>
                        </a:lnSpc>
                        <a:spcBef>
                          <a:spcPct val="20000"/>
                        </a:spcBef>
                        <a:spcAft>
                          <a:spcPct val="0"/>
                        </a:spcAft>
                        <a:buClr>
                          <a:schemeClr val="accent1"/>
                        </a:buClr>
                        <a:buFont typeface="Wingdings" panose="05000000000000000000" pitchFamily="2" charset="2"/>
                        <a:buNone/>
                      </a:pPr>
                      <a:r>
                        <a:rPr lang="en-US" altLang="x-none" sz="8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rPr>
                        <a:t>1</a:t>
                      </a:r>
                      <a:endParaRPr lang="en-US" altLang="x-none" sz="8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39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indent="0" algn="ctr" eaLnBrk="1" fontAlgn="base" latinLnBrk="1" hangingPunct="1">
                        <a:lnSpc>
                          <a:spcPct val="120000"/>
                        </a:lnSpc>
                        <a:spcBef>
                          <a:spcPct val="20000"/>
                        </a:spcBef>
                        <a:spcAft>
                          <a:spcPct val="0"/>
                        </a:spcAft>
                        <a:buClr>
                          <a:schemeClr val="accent1"/>
                        </a:buClr>
                        <a:buFont typeface="Wingdings" panose="05000000000000000000" pitchFamily="2" charset="2"/>
                        <a:buNone/>
                      </a:pPr>
                      <a:endParaRPr sz="800" b="0" baseline="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39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r>
              <a:tr h="194310">
                <a:tc vMerge="1">
                  <a:tcP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tcPr>
                </a:tc>
                <a:tc>
                  <a:txBody>
                    <a:bodyPr/>
                    <a:p>
                      <a:pPr marL="0" lvl="0" indent="0" algn="ctr" eaLnBrk="1" fontAlgn="base" latinLnBrk="1" hangingPunct="1">
                        <a:lnSpc>
                          <a:spcPct val="120000"/>
                        </a:lnSpc>
                        <a:spcBef>
                          <a:spcPct val="20000"/>
                        </a:spcBef>
                        <a:spcAft>
                          <a:spcPct val="0"/>
                        </a:spcAft>
                        <a:buClr>
                          <a:schemeClr val="accent1"/>
                        </a:buClr>
                        <a:buFont typeface="Wingdings" panose="05000000000000000000" pitchFamily="2" charset="2"/>
                        <a:buNone/>
                      </a:pPr>
                      <a:r>
                        <a:rPr lang="en-US" altLang="x-none" sz="8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rPr>
                        <a:t>11</a:t>
                      </a:r>
                      <a:endParaRPr lang="en-US" altLang="x-none" sz="8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19500" marR="195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indent="0" algn="l" eaLnBrk="1" fontAlgn="base" latinLnBrk="1" hangingPunct="1">
                        <a:lnSpc>
                          <a:spcPct val="120000"/>
                        </a:lnSpc>
                        <a:spcBef>
                          <a:spcPct val="20000"/>
                        </a:spcBef>
                        <a:spcAft>
                          <a:spcPct val="0"/>
                        </a:spcAft>
                        <a:buClr>
                          <a:schemeClr val="accent1"/>
                        </a:buClr>
                        <a:buFont typeface="Wingdings" panose="05000000000000000000" pitchFamily="2" charset="2"/>
                        <a:buNone/>
                      </a:pPr>
                      <a:r>
                        <a:rPr lang="zh-CN" altLang="en-US" sz="8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rPr>
                        <a:t>舒适海绵</a:t>
                      </a:r>
                      <a:endParaRPr lang="zh-CN" altLang="en-US" sz="8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78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indent="0" algn="l" eaLnBrk="1" fontAlgn="base" latinLnBrk="1" hangingPunct="1">
                        <a:lnSpc>
                          <a:spcPct val="120000"/>
                        </a:lnSpc>
                        <a:spcBef>
                          <a:spcPct val="20000"/>
                        </a:spcBef>
                        <a:spcAft>
                          <a:spcPct val="0"/>
                        </a:spcAft>
                        <a:buClr>
                          <a:schemeClr val="accent1"/>
                        </a:buClr>
                        <a:buFont typeface="Wingdings" panose="05000000000000000000" pitchFamily="2" charset="2"/>
                        <a:buNone/>
                      </a:pPr>
                      <a:r>
                        <a:rPr lang="en-US" altLang="x-none" sz="8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rPr>
                        <a:t>Comfortable sponge</a:t>
                      </a:r>
                      <a:endParaRPr lang="en-US" altLang="x-none" sz="8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78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indent="0" algn="ctr" eaLnBrk="1" fontAlgn="base" latinLnBrk="1" hangingPunct="1">
                        <a:lnSpc>
                          <a:spcPct val="120000"/>
                        </a:lnSpc>
                        <a:spcBef>
                          <a:spcPct val="20000"/>
                        </a:spcBef>
                        <a:spcAft>
                          <a:spcPct val="0"/>
                        </a:spcAft>
                        <a:buClr>
                          <a:schemeClr val="accent1"/>
                        </a:buClr>
                        <a:buFont typeface="Wingdings" panose="05000000000000000000" pitchFamily="2" charset="2"/>
                        <a:buNone/>
                      </a:pPr>
                      <a:r>
                        <a:rPr lang="en-US" altLang="x-none" sz="8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rPr>
                        <a:t>1</a:t>
                      </a:r>
                      <a:endParaRPr lang="en-US" altLang="x-none" sz="8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39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indent="0" algn="ctr" eaLnBrk="1" fontAlgn="base" latinLnBrk="1" hangingPunct="1">
                        <a:lnSpc>
                          <a:spcPct val="120000"/>
                        </a:lnSpc>
                        <a:spcBef>
                          <a:spcPct val="20000"/>
                        </a:spcBef>
                        <a:spcAft>
                          <a:spcPct val="0"/>
                        </a:spcAft>
                        <a:buClr>
                          <a:schemeClr val="accent1"/>
                        </a:buClr>
                        <a:buFont typeface="Wingdings" panose="05000000000000000000" pitchFamily="2" charset="2"/>
                        <a:buNone/>
                      </a:pPr>
                      <a:endParaRPr sz="800" b="0" baseline="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39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r>
              <a:tr h="194945">
                <a:tc vMerge="1">
                  <a:tcP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tcPr>
                </a:tc>
                <a:tc>
                  <a:txBody>
                    <a:bodyPr/>
                    <a:p>
                      <a:pPr marL="0" lvl="0" indent="0" algn="ctr" eaLnBrk="1" fontAlgn="base" latinLnBrk="1" hangingPunct="1">
                        <a:lnSpc>
                          <a:spcPct val="120000"/>
                        </a:lnSpc>
                        <a:spcBef>
                          <a:spcPct val="20000"/>
                        </a:spcBef>
                        <a:spcAft>
                          <a:spcPct val="0"/>
                        </a:spcAft>
                        <a:buClr>
                          <a:schemeClr val="accent1"/>
                        </a:buClr>
                        <a:buFont typeface="Wingdings" panose="05000000000000000000" pitchFamily="2" charset="2"/>
                        <a:buNone/>
                      </a:pPr>
                      <a:r>
                        <a:rPr lang="en-US" altLang="x-none" sz="8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rPr>
                        <a:t>12</a:t>
                      </a:r>
                      <a:endParaRPr lang="en-US" altLang="x-none" sz="8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19500" marR="195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indent="0" algn="l" eaLnBrk="1" fontAlgn="base" latinLnBrk="1" hangingPunct="1">
                        <a:lnSpc>
                          <a:spcPct val="120000"/>
                        </a:lnSpc>
                        <a:spcBef>
                          <a:spcPct val="20000"/>
                        </a:spcBef>
                        <a:spcAft>
                          <a:spcPct val="0"/>
                        </a:spcAft>
                        <a:buClr>
                          <a:schemeClr val="accent1"/>
                        </a:buClr>
                        <a:buFont typeface="Wingdings" panose="05000000000000000000" pitchFamily="2" charset="2"/>
                        <a:buNone/>
                      </a:pPr>
                      <a:r>
                        <a:rPr lang="zh-CN" altLang="en-US" sz="800" b="0" dirty="0">
                          <a:latin typeface="微软雅黑" panose="020B0503020204020204" pitchFamily="34" charset="-122"/>
                          <a:ea typeface="微软雅黑" panose="020B0503020204020204" pitchFamily="34" charset="-122"/>
                        </a:rPr>
                        <a:t>坐垫发泡总成</a:t>
                      </a:r>
                      <a:endParaRPr lang="zh-CN" altLang="en-US" sz="800" b="0" dirty="0">
                        <a:latin typeface="微软雅黑" panose="020B0503020204020204" pitchFamily="34" charset="-122"/>
                        <a:ea typeface="微软雅黑" panose="020B0503020204020204" pitchFamily="34" charset="-122"/>
                      </a:endParaRPr>
                    </a:p>
                  </a:txBody>
                  <a:tcPr marL="78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indent="0" algn="l" eaLnBrk="1" fontAlgn="base" latinLnBrk="1" hangingPunct="1">
                        <a:lnSpc>
                          <a:spcPct val="120000"/>
                        </a:lnSpc>
                        <a:spcBef>
                          <a:spcPct val="20000"/>
                        </a:spcBef>
                        <a:spcAft>
                          <a:spcPct val="0"/>
                        </a:spcAft>
                        <a:buClr>
                          <a:schemeClr val="accent1"/>
                        </a:buClr>
                        <a:buFont typeface="Wingdings" panose="05000000000000000000" pitchFamily="2" charset="2"/>
                        <a:buNone/>
                      </a:pPr>
                      <a:r>
                        <a:rPr lang="en-US" altLang="x-none" sz="800" b="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rPr>
                        <a:t>Coushion</a:t>
                      </a:r>
                      <a:r>
                        <a:rPr lang="en-US" altLang="x-none" sz="8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rPr>
                        <a:t> Pad Assy</a:t>
                      </a:r>
                      <a:endParaRPr lang="en-US" altLang="x-none" sz="8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78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indent="0" algn="ctr" eaLnBrk="1" fontAlgn="base" latinLnBrk="1" hangingPunct="1">
                        <a:lnSpc>
                          <a:spcPct val="120000"/>
                        </a:lnSpc>
                        <a:spcBef>
                          <a:spcPct val="20000"/>
                        </a:spcBef>
                        <a:spcAft>
                          <a:spcPct val="0"/>
                        </a:spcAft>
                        <a:buClr>
                          <a:schemeClr val="accent1"/>
                        </a:buClr>
                        <a:buFont typeface="Wingdings" panose="05000000000000000000" pitchFamily="2" charset="2"/>
                        <a:buNone/>
                      </a:pPr>
                      <a:r>
                        <a:rPr lang="en-US" altLang="x-none" sz="8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rPr>
                        <a:t>1</a:t>
                      </a:r>
                      <a:endParaRPr lang="en-US" altLang="x-none" sz="8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39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indent="0" algn="ctr" eaLnBrk="1" fontAlgn="base" latinLnBrk="1" hangingPunct="1">
                        <a:lnSpc>
                          <a:spcPct val="120000"/>
                        </a:lnSpc>
                        <a:spcBef>
                          <a:spcPct val="20000"/>
                        </a:spcBef>
                        <a:spcAft>
                          <a:spcPct val="0"/>
                        </a:spcAft>
                        <a:buClr>
                          <a:schemeClr val="accent1"/>
                        </a:buClr>
                        <a:buFont typeface="Wingdings" panose="05000000000000000000" pitchFamily="2" charset="2"/>
                        <a:buNone/>
                      </a:pPr>
                      <a:endParaRPr sz="800" b="0" baseline="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39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r>
              <a:tr h="194945">
                <a:tc vMerge="1">
                  <a:tcP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tcPr>
                </a:tc>
                <a:tc>
                  <a:txBody>
                    <a:bodyPr/>
                    <a:p>
                      <a:pPr marL="0" lvl="0" indent="0" algn="ctr" eaLnBrk="1" fontAlgn="base" latinLnBrk="1" hangingPunct="1">
                        <a:lnSpc>
                          <a:spcPct val="120000"/>
                        </a:lnSpc>
                        <a:spcBef>
                          <a:spcPct val="20000"/>
                        </a:spcBef>
                        <a:spcAft>
                          <a:spcPct val="0"/>
                        </a:spcAft>
                        <a:buClr>
                          <a:schemeClr val="accent1"/>
                        </a:buClr>
                        <a:buFont typeface="Wingdings" panose="05000000000000000000" pitchFamily="2" charset="2"/>
                        <a:buNone/>
                      </a:pPr>
                      <a:r>
                        <a:rPr lang="en-US" altLang="x-none" sz="8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rPr>
                        <a:t>13</a:t>
                      </a:r>
                      <a:endParaRPr lang="en-US" altLang="x-none" sz="8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19500" marR="195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indent="0" algn="l" eaLnBrk="1" fontAlgn="base" latinLnBrk="1" hangingPunct="1">
                        <a:lnSpc>
                          <a:spcPct val="120000"/>
                        </a:lnSpc>
                        <a:spcBef>
                          <a:spcPct val="20000"/>
                        </a:spcBef>
                        <a:spcAft>
                          <a:spcPct val="0"/>
                        </a:spcAft>
                        <a:buClr>
                          <a:schemeClr val="accent1"/>
                        </a:buClr>
                        <a:buFont typeface="Wingdings" panose="05000000000000000000" pitchFamily="2" charset="2"/>
                        <a:buNone/>
                      </a:pPr>
                      <a:r>
                        <a:rPr lang="zh-CN" altLang="en-US" sz="800" b="0" dirty="0">
                          <a:latin typeface="微软雅黑" panose="020B0503020204020204" pitchFamily="34" charset="-122"/>
                          <a:ea typeface="微软雅黑" panose="020B0503020204020204" pitchFamily="34" charset="-122"/>
                        </a:rPr>
                        <a:t>坐盆手柄</a:t>
                      </a:r>
                      <a:endParaRPr lang="zh-CN" altLang="en-US" sz="800" b="0" dirty="0">
                        <a:latin typeface="微软雅黑" panose="020B0503020204020204" pitchFamily="34" charset="-122"/>
                        <a:ea typeface="微软雅黑" panose="020B0503020204020204" pitchFamily="34" charset="-122"/>
                      </a:endParaRPr>
                    </a:p>
                  </a:txBody>
                  <a:tcPr marL="78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indent="0" algn="l" eaLnBrk="1" fontAlgn="base" latinLnBrk="1" hangingPunct="1">
                        <a:lnSpc>
                          <a:spcPct val="120000"/>
                        </a:lnSpc>
                        <a:spcBef>
                          <a:spcPct val="20000"/>
                        </a:spcBef>
                        <a:spcAft>
                          <a:spcPct val="0"/>
                        </a:spcAft>
                        <a:buClr>
                          <a:schemeClr val="accent1"/>
                        </a:buClr>
                        <a:buFont typeface="Wingdings" panose="05000000000000000000" pitchFamily="2" charset="2"/>
                        <a:buNone/>
                      </a:pPr>
                      <a:r>
                        <a:rPr lang="en-US" altLang="x-none" sz="800" b="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rPr>
                        <a:t>Coushion</a:t>
                      </a:r>
                      <a:r>
                        <a:rPr lang="en-US" altLang="x-none" sz="8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rPr>
                        <a:t> handle</a:t>
                      </a:r>
                      <a:endParaRPr lang="en-US" altLang="x-none" sz="8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78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indent="0" algn="ctr" eaLnBrk="1" fontAlgn="base" latinLnBrk="1" hangingPunct="1">
                        <a:lnSpc>
                          <a:spcPct val="120000"/>
                        </a:lnSpc>
                        <a:spcBef>
                          <a:spcPct val="20000"/>
                        </a:spcBef>
                        <a:spcAft>
                          <a:spcPct val="0"/>
                        </a:spcAft>
                        <a:buClr>
                          <a:schemeClr val="accent1"/>
                        </a:buClr>
                        <a:buFont typeface="Wingdings" panose="05000000000000000000" pitchFamily="2" charset="2"/>
                        <a:buNone/>
                      </a:pPr>
                      <a:r>
                        <a:rPr lang="en-US" altLang="x-none" sz="8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rPr>
                        <a:t>1</a:t>
                      </a:r>
                      <a:endParaRPr lang="en-US" altLang="x-none" sz="8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39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indent="0" algn="ctr" eaLnBrk="1" fontAlgn="base" latinLnBrk="1" hangingPunct="1">
                        <a:lnSpc>
                          <a:spcPct val="120000"/>
                        </a:lnSpc>
                        <a:spcBef>
                          <a:spcPct val="20000"/>
                        </a:spcBef>
                        <a:spcAft>
                          <a:spcPct val="0"/>
                        </a:spcAft>
                        <a:buClr>
                          <a:schemeClr val="accent1"/>
                        </a:buClr>
                        <a:buFont typeface="Wingdings" panose="05000000000000000000" pitchFamily="2" charset="2"/>
                        <a:buNone/>
                      </a:pPr>
                      <a:endParaRPr sz="800" b="0" baseline="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39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r>
              <a:tr h="194310">
                <a:tc vMerge="1">
                  <a:tcP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tcPr>
                </a:tc>
                <a:tc>
                  <a:txBody>
                    <a:bodyPr/>
                    <a:p>
                      <a:pPr marL="0" lvl="0" indent="0" algn="ctr" eaLnBrk="1" fontAlgn="base" latinLnBrk="1" hangingPunct="1">
                        <a:lnSpc>
                          <a:spcPct val="120000"/>
                        </a:lnSpc>
                        <a:spcBef>
                          <a:spcPct val="20000"/>
                        </a:spcBef>
                        <a:spcAft>
                          <a:spcPct val="0"/>
                        </a:spcAft>
                        <a:buClr>
                          <a:schemeClr val="accent1"/>
                        </a:buClr>
                        <a:buFont typeface="Wingdings" panose="05000000000000000000" pitchFamily="2" charset="2"/>
                        <a:buNone/>
                      </a:pPr>
                      <a:r>
                        <a:rPr lang="en-US" altLang="x-none" sz="8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rPr>
                        <a:t>14</a:t>
                      </a:r>
                      <a:endParaRPr lang="en-US" altLang="x-none" sz="8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19500" marR="195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indent="0" algn="l" eaLnBrk="1" fontAlgn="base" latinLnBrk="1" hangingPunct="1">
                        <a:lnSpc>
                          <a:spcPct val="120000"/>
                        </a:lnSpc>
                        <a:spcBef>
                          <a:spcPct val="20000"/>
                        </a:spcBef>
                        <a:spcAft>
                          <a:spcPct val="0"/>
                        </a:spcAft>
                        <a:buClr>
                          <a:schemeClr val="accent1"/>
                        </a:buClr>
                        <a:buFont typeface="Wingdings" panose="05000000000000000000" pitchFamily="2" charset="2"/>
                        <a:buNone/>
                      </a:pPr>
                      <a:r>
                        <a:rPr lang="zh-CN" altLang="en-US" sz="800" b="0" dirty="0">
                          <a:latin typeface="微软雅黑" panose="020B0503020204020204" pitchFamily="34" charset="-122"/>
                          <a:ea typeface="微软雅黑" panose="020B0503020204020204" pitchFamily="34" charset="-122"/>
                        </a:rPr>
                        <a:t>坐垫骨架总成</a:t>
                      </a:r>
                      <a:endParaRPr lang="zh-CN" altLang="en-US" sz="800" b="0" dirty="0">
                        <a:latin typeface="微软雅黑" panose="020B0503020204020204" pitchFamily="34" charset="-122"/>
                        <a:ea typeface="微软雅黑" panose="020B0503020204020204" pitchFamily="34" charset="-122"/>
                      </a:endParaRPr>
                    </a:p>
                  </a:txBody>
                  <a:tcPr marL="78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indent="0" algn="l" eaLnBrk="1" fontAlgn="base" latinLnBrk="1" hangingPunct="1">
                        <a:lnSpc>
                          <a:spcPct val="120000"/>
                        </a:lnSpc>
                        <a:spcBef>
                          <a:spcPct val="20000"/>
                        </a:spcBef>
                        <a:spcAft>
                          <a:spcPct val="0"/>
                        </a:spcAft>
                        <a:buClr>
                          <a:schemeClr val="accent1"/>
                        </a:buClr>
                        <a:buFont typeface="Wingdings" panose="05000000000000000000" pitchFamily="2" charset="2"/>
                        <a:buNone/>
                      </a:pPr>
                      <a:r>
                        <a:rPr lang="en-US" altLang="x-none" sz="800" b="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rPr>
                        <a:t>Coushion</a:t>
                      </a:r>
                      <a:r>
                        <a:rPr lang="en-US" altLang="x-none" sz="8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rPr>
                        <a:t> Frame Assy</a:t>
                      </a:r>
                      <a:endParaRPr lang="en-US" altLang="x-none" sz="8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78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indent="0" algn="ctr" eaLnBrk="1" fontAlgn="base" latinLnBrk="1" hangingPunct="1">
                        <a:lnSpc>
                          <a:spcPct val="120000"/>
                        </a:lnSpc>
                        <a:spcBef>
                          <a:spcPct val="20000"/>
                        </a:spcBef>
                        <a:spcAft>
                          <a:spcPct val="0"/>
                        </a:spcAft>
                        <a:buClr>
                          <a:schemeClr val="accent1"/>
                        </a:buClr>
                        <a:buFont typeface="Wingdings" panose="05000000000000000000" pitchFamily="2" charset="2"/>
                        <a:buNone/>
                      </a:pPr>
                      <a:r>
                        <a:rPr lang="en-US" altLang="x-none" sz="8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rPr>
                        <a:t>1</a:t>
                      </a:r>
                      <a:endParaRPr lang="en-US" altLang="x-none" sz="8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39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indent="0" algn="ctr" eaLnBrk="1" fontAlgn="base" latinLnBrk="1" hangingPunct="1">
                        <a:lnSpc>
                          <a:spcPct val="120000"/>
                        </a:lnSpc>
                        <a:spcBef>
                          <a:spcPct val="20000"/>
                        </a:spcBef>
                        <a:spcAft>
                          <a:spcPct val="0"/>
                        </a:spcAft>
                        <a:buClr>
                          <a:schemeClr val="accent1"/>
                        </a:buClr>
                        <a:buFont typeface="Wingdings" panose="05000000000000000000" pitchFamily="2" charset="2"/>
                        <a:buNone/>
                      </a:pPr>
                      <a:endParaRPr sz="800" b="0" baseline="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39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r>
              <a:tr h="194945">
                <a:tc vMerge="1">
                  <a:tcP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tcPr>
                </a:tc>
                <a:tc>
                  <a:txBody>
                    <a:bodyPr/>
                    <a:p>
                      <a:pPr marL="0" lvl="0" indent="0" algn="ctr" eaLnBrk="1" fontAlgn="base" latinLnBrk="1" hangingPunct="1">
                        <a:lnSpc>
                          <a:spcPct val="120000"/>
                        </a:lnSpc>
                        <a:spcBef>
                          <a:spcPct val="20000"/>
                        </a:spcBef>
                        <a:spcAft>
                          <a:spcPct val="0"/>
                        </a:spcAft>
                        <a:buClr>
                          <a:schemeClr val="accent1"/>
                        </a:buClr>
                        <a:buFont typeface="Wingdings" panose="05000000000000000000" pitchFamily="2" charset="2"/>
                        <a:buNone/>
                      </a:pPr>
                      <a:r>
                        <a:rPr lang="en-US" altLang="x-none" sz="8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rPr>
                        <a:t>15</a:t>
                      </a:r>
                      <a:endParaRPr lang="en-US" altLang="x-none" sz="8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19500" marR="195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indent="0" algn="l" eaLnBrk="1" fontAlgn="base" latinLnBrk="1" hangingPunct="1">
                        <a:lnSpc>
                          <a:spcPct val="120000"/>
                        </a:lnSpc>
                        <a:spcBef>
                          <a:spcPct val="20000"/>
                        </a:spcBef>
                        <a:spcAft>
                          <a:spcPct val="0"/>
                        </a:spcAft>
                        <a:buClr>
                          <a:schemeClr val="accent1"/>
                        </a:buClr>
                        <a:buFont typeface="Wingdings" panose="05000000000000000000" pitchFamily="2" charset="2"/>
                        <a:buNone/>
                      </a:pPr>
                      <a:r>
                        <a:rPr lang="zh-CN" altLang="en-US" sz="800" b="0" dirty="0">
                          <a:latin typeface="微软雅黑" panose="020B0503020204020204" pitchFamily="34" charset="-122"/>
                          <a:ea typeface="微软雅黑" panose="020B0503020204020204" pitchFamily="34" charset="-122"/>
                        </a:rPr>
                        <a:t>底座模块总成</a:t>
                      </a:r>
                      <a:endParaRPr lang="zh-CN" altLang="en-US" sz="800" b="0" dirty="0">
                        <a:latin typeface="微软雅黑" panose="020B0503020204020204" pitchFamily="34" charset="-122"/>
                        <a:ea typeface="微软雅黑" panose="020B0503020204020204" pitchFamily="34" charset="-122"/>
                      </a:endParaRPr>
                    </a:p>
                  </a:txBody>
                  <a:tcPr marL="78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indent="0" algn="l" eaLnBrk="1" fontAlgn="base" latinLnBrk="1" hangingPunct="1">
                        <a:lnSpc>
                          <a:spcPct val="120000"/>
                        </a:lnSpc>
                        <a:spcBef>
                          <a:spcPct val="20000"/>
                        </a:spcBef>
                        <a:spcAft>
                          <a:spcPct val="0"/>
                        </a:spcAft>
                        <a:buClr>
                          <a:schemeClr val="accent1"/>
                        </a:buClr>
                        <a:buFont typeface="Wingdings" panose="05000000000000000000" pitchFamily="2" charset="2"/>
                        <a:buNone/>
                      </a:pPr>
                      <a:r>
                        <a:rPr lang="en-US" altLang="x-none" sz="8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rPr>
                        <a:t>Cushion shock absorber assy</a:t>
                      </a:r>
                      <a:endParaRPr lang="en-US" altLang="x-none" sz="8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78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indent="0" algn="ctr" eaLnBrk="1" fontAlgn="base" latinLnBrk="1" hangingPunct="1">
                        <a:lnSpc>
                          <a:spcPct val="120000"/>
                        </a:lnSpc>
                        <a:spcBef>
                          <a:spcPct val="20000"/>
                        </a:spcBef>
                        <a:spcAft>
                          <a:spcPct val="0"/>
                        </a:spcAft>
                        <a:buClr>
                          <a:schemeClr val="accent1"/>
                        </a:buClr>
                        <a:buFont typeface="Wingdings" panose="05000000000000000000" pitchFamily="2" charset="2"/>
                        <a:buNone/>
                      </a:pPr>
                      <a:r>
                        <a:rPr lang="en-US" altLang="x-none" sz="8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rPr>
                        <a:t>1</a:t>
                      </a:r>
                      <a:endParaRPr lang="en-US" altLang="x-none" sz="8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39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indent="0" algn="ctr" eaLnBrk="1" fontAlgn="base" latinLnBrk="1" hangingPunct="1">
                        <a:lnSpc>
                          <a:spcPct val="120000"/>
                        </a:lnSpc>
                        <a:spcBef>
                          <a:spcPct val="20000"/>
                        </a:spcBef>
                        <a:spcAft>
                          <a:spcPct val="0"/>
                        </a:spcAft>
                        <a:buClr>
                          <a:schemeClr val="accent1"/>
                        </a:buClr>
                        <a:buFont typeface="Wingdings" panose="05000000000000000000" pitchFamily="2" charset="2"/>
                        <a:buNone/>
                      </a:pPr>
                      <a:endParaRPr sz="800" b="0" baseline="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39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r>
              <a:tr h="194945">
                <a:tc vMerge="1">
                  <a:tcP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tcPr>
                </a:tc>
                <a:tc>
                  <a:txBody>
                    <a:bodyPr/>
                    <a:p>
                      <a:pPr marL="0" lvl="0" indent="0" algn="ctr" eaLnBrk="1" fontAlgn="base" latinLnBrk="1" hangingPunct="1">
                        <a:lnSpc>
                          <a:spcPct val="120000"/>
                        </a:lnSpc>
                        <a:spcBef>
                          <a:spcPct val="20000"/>
                        </a:spcBef>
                        <a:spcAft>
                          <a:spcPct val="0"/>
                        </a:spcAft>
                        <a:buClr>
                          <a:schemeClr val="accent1"/>
                        </a:buClr>
                        <a:buFont typeface="Wingdings" panose="05000000000000000000" pitchFamily="2" charset="2"/>
                        <a:buNone/>
                      </a:pPr>
                      <a:r>
                        <a:rPr lang="en-US" altLang="x-none" sz="8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rPr>
                        <a:t>16</a:t>
                      </a:r>
                      <a:endParaRPr lang="en-US" altLang="x-none" sz="8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19500" marR="195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indent="0" algn="l" eaLnBrk="1" fontAlgn="base" latinLnBrk="1" hangingPunct="1">
                        <a:lnSpc>
                          <a:spcPct val="120000"/>
                        </a:lnSpc>
                        <a:spcBef>
                          <a:spcPct val="20000"/>
                        </a:spcBef>
                        <a:spcAft>
                          <a:spcPct val="0"/>
                        </a:spcAft>
                        <a:buClr>
                          <a:schemeClr val="accent1"/>
                        </a:buClr>
                        <a:buFont typeface="Wingdings" panose="05000000000000000000" pitchFamily="2" charset="2"/>
                        <a:buNone/>
                      </a:pPr>
                      <a:r>
                        <a:rPr lang="zh-CN" altLang="en-US" sz="800" b="0" dirty="0">
                          <a:latin typeface="微软雅黑" panose="020B0503020204020204" pitchFamily="34" charset="-122"/>
                          <a:ea typeface="微软雅黑" panose="020B0503020204020204" pitchFamily="34" charset="-122"/>
                        </a:rPr>
                        <a:t>阻尼调节手柄</a:t>
                      </a:r>
                      <a:endParaRPr lang="zh-CN" altLang="en-US" sz="800" b="0" dirty="0">
                        <a:latin typeface="微软雅黑" panose="020B0503020204020204" pitchFamily="34" charset="-122"/>
                        <a:ea typeface="微软雅黑" panose="020B0503020204020204" pitchFamily="34" charset="-122"/>
                      </a:endParaRPr>
                    </a:p>
                  </a:txBody>
                  <a:tcPr marL="78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indent="0" algn="l" eaLnBrk="1" fontAlgn="base" latinLnBrk="1" hangingPunct="1">
                        <a:lnSpc>
                          <a:spcPct val="120000"/>
                        </a:lnSpc>
                        <a:spcBef>
                          <a:spcPct val="20000"/>
                        </a:spcBef>
                        <a:spcAft>
                          <a:spcPct val="0"/>
                        </a:spcAft>
                        <a:buClr>
                          <a:schemeClr val="accent1"/>
                        </a:buClr>
                        <a:buFont typeface="Wingdings" panose="05000000000000000000" pitchFamily="2" charset="2"/>
                        <a:buNone/>
                      </a:pPr>
                      <a:r>
                        <a:rPr lang="en-US" altLang="x-none" sz="800" b="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rPr>
                        <a:t>Damping adjustment handle</a:t>
                      </a:r>
                      <a:endParaRPr lang="en-US" altLang="x-none" sz="800" b="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78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indent="0" algn="ctr" eaLnBrk="1" fontAlgn="base" latinLnBrk="1" hangingPunct="1">
                        <a:lnSpc>
                          <a:spcPct val="120000"/>
                        </a:lnSpc>
                        <a:spcBef>
                          <a:spcPct val="20000"/>
                        </a:spcBef>
                        <a:spcAft>
                          <a:spcPct val="0"/>
                        </a:spcAft>
                        <a:buClr>
                          <a:schemeClr val="accent1"/>
                        </a:buClr>
                        <a:buFont typeface="Wingdings" panose="05000000000000000000" pitchFamily="2" charset="2"/>
                        <a:buNone/>
                      </a:pPr>
                      <a:r>
                        <a:rPr lang="en-US" altLang="x-none" sz="8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rPr>
                        <a:t>1</a:t>
                      </a:r>
                      <a:endParaRPr lang="en-US" altLang="x-none" sz="8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39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indent="0" algn="ctr" eaLnBrk="1" fontAlgn="base" latinLnBrk="1" hangingPunct="1">
                        <a:lnSpc>
                          <a:spcPct val="120000"/>
                        </a:lnSpc>
                        <a:spcBef>
                          <a:spcPct val="20000"/>
                        </a:spcBef>
                        <a:spcAft>
                          <a:spcPct val="0"/>
                        </a:spcAft>
                        <a:buClr>
                          <a:schemeClr val="accent1"/>
                        </a:buClr>
                        <a:buFont typeface="Wingdings" panose="05000000000000000000" pitchFamily="2" charset="2"/>
                        <a:buNone/>
                      </a:pPr>
                      <a:endParaRPr lang="zh-CN" altLang="en-US" sz="800" b="0" baseline="0">
                        <a:solidFill>
                          <a:srgbClr val="000000"/>
                        </a:solidFill>
                        <a:latin typeface="微软雅黑" panose="020B0503020204020204" pitchFamily="34" charset="-122"/>
                        <a:ea typeface="微软雅黑" panose="020B0503020204020204" pitchFamily="34" charset="-122"/>
                        <a:sym typeface="Malgun Gothic" panose="020B0503020000020004" pitchFamily="34" charset="-127"/>
                      </a:endParaRPr>
                    </a:p>
                  </a:txBody>
                  <a:tcPr marL="39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r>
              <a:tr h="193675">
                <a:tc vMerge="1">
                  <a:tcPr/>
                </a:tc>
                <a:tc>
                  <a:txBody>
                    <a:bodyPr/>
                    <a:p>
                      <a:pPr marL="0" lvl="0" algn="ctr" eaLnBrk="1" fontAlgn="base" latinLnBrk="1" hangingPunct="1">
                        <a:lnSpc>
                          <a:spcPct val="120000"/>
                        </a:lnSpc>
                        <a:spcBef>
                          <a:spcPct val="20000"/>
                        </a:spcBef>
                        <a:buClr>
                          <a:schemeClr val="accent1"/>
                        </a:buClr>
                        <a:buSzTx/>
                        <a:buFont typeface="Wingdings" panose="05000000000000000000" pitchFamily="2" charset="2"/>
                        <a:buNone/>
                      </a:pPr>
                      <a:r>
                        <a:rPr lang="zh-CN" altLang="en-US" sz="800" baseline="0" dirty="0">
                          <a:latin typeface="微软雅黑" panose="020B0503020204020204" pitchFamily="34" charset="-122"/>
                          <a:ea typeface="微软雅黑" panose="020B0503020204020204" pitchFamily="34" charset="-122"/>
                          <a:sym typeface="楷体" panose="02010609060101010101" pitchFamily="49" charset="-122"/>
                        </a:rPr>
                        <a:t>17</a:t>
                      </a:r>
                      <a:endParaRPr lang="zh-CN" altLang="en-US" sz="800" baseline="0" dirty="0">
                        <a:latin typeface="微软雅黑" panose="020B0503020204020204" pitchFamily="34" charset="-122"/>
                        <a:ea typeface="微软雅黑" panose="020B0503020204020204" pitchFamily="34" charset="-122"/>
                        <a:sym typeface="楷体" panose="02010609060101010101" pitchFamily="49" charset="-122"/>
                      </a:endParaRPr>
                    </a:p>
                  </a:txBody>
                  <a:tcPr marL="19500" marR="195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indent="0" algn="l" eaLnBrk="1" fontAlgn="base" latinLnBrk="1" hangingPunct="1">
                        <a:lnSpc>
                          <a:spcPct val="120000"/>
                        </a:lnSpc>
                        <a:spcBef>
                          <a:spcPct val="20000"/>
                        </a:spcBef>
                        <a:spcAft>
                          <a:spcPct val="0"/>
                        </a:spcAft>
                        <a:buClr>
                          <a:schemeClr val="accent1"/>
                        </a:buClr>
                        <a:buFont typeface="Wingdings" panose="05000000000000000000" pitchFamily="2" charset="2"/>
                        <a:buNone/>
                      </a:pPr>
                      <a:r>
                        <a:rPr lang="zh-CN" altLang="en-US" sz="800" b="0" dirty="0">
                          <a:latin typeface="微软雅黑" panose="020B0503020204020204" pitchFamily="34" charset="-122"/>
                          <a:ea typeface="微软雅黑" panose="020B0503020204020204" pitchFamily="34" charset="-122"/>
                        </a:rPr>
                        <a:t>前侧罩壳</a:t>
                      </a:r>
                      <a:endParaRPr lang="zh-CN" altLang="en-US" sz="800" b="0" dirty="0">
                        <a:latin typeface="微软雅黑" panose="020B0503020204020204" pitchFamily="34" charset="-122"/>
                        <a:ea typeface="微软雅黑" panose="020B0503020204020204" pitchFamily="34" charset="-122"/>
                      </a:endParaRPr>
                    </a:p>
                  </a:txBody>
                  <a:tcPr marL="78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indent="0" algn="l" eaLnBrk="1" fontAlgn="base" latinLnBrk="1" hangingPunct="1">
                        <a:lnSpc>
                          <a:spcPct val="120000"/>
                        </a:lnSpc>
                        <a:spcBef>
                          <a:spcPct val="20000"/>
                        </a:spcBef>
                        <a:spcAft>
                          <a:spcPct val="0"/>
                        </a:spcAft>
                        <a:buClr>
                          <a:schemeClr val="accent1"/>
                        </a:buClr>
                        <a:buFont typeface="Wingdings" panose="05000000000000000000" pitchFamily="2" charset="2"/>
                        <a:buNone/>
                      </a:pPr>
                      <a:r>
                        <a:rPr lang="en-US" altLang="x-none" sz="8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rPr>
                        <a:t>Shield Cover Front</a:t>
                      </a:r>
                      <a:endParaRPr lang="en-US" altLang="x-none" sz="8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78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indent="0" algn="ctr" eaLnBrk="1" fontAlgn="base" latinLnBrk="1" hangingPunct="1">
                        <a:lnSpc>
                          <a:spcPct val="120000"/>
                        </a:lnSpc>
                        <a:spcBef>
                          <a:spcPct val="20000"/>
                        </a:spcBef>
                        <a:spcAft>
                          <a:spcPct val="0"/>
                        </a:spcAft>
                        <a:buClr>
                          <a:schemeClr val="accent1"/>
                        </a:buClr>
                        <a:buFont typeface="Wingdings" panose="05000000000000000000" pitchFamily="2" charset="2"/>
                        <a:buNone/>
                      </a:pPr>
                      <a:r>
                        <a:rPr lang="en-US" altLang="x-none" sz="8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rPr>
                        <a:t>1</a:t>
                      </a:r>
                      <a:endParaRPr lang="en-US" altLang="x-none" sz="8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39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algn="ctr" eaLnBrk="1" fontAlgn="base" latinLnBrk="1" hangingPunct="1">
                        <a:lnSpc>
                          <a:spcPct val="120000"/>
                        </a:lnSpc>
                        <a:spcBef>
                          <a:spcPct val="20000"/>
                        </a:spcBef>
                        <a:buClr>
                          <a:schemeClr val="accent1"/>
                        </a:buClr>
                        <a:buSzTx/>
                        <a:buFont typeface="Wingdings" panose="05000000000000000000" pitchFamily="2" charset="2"/>
                        <a:buNone/>
                      </a:pPr>
                      <a:endParaRPr lang="zh-CN" altLang="en-US" sz="800" baseline="0" dirty="0">
                        <a:latin typeface="微软雅黑" panose="020B0503020204020204" pitchFamily="34" charset="-122"/>
                        <a:ea typeface="微软雅黑" panose="020B0503020204020204" pitchFamily="34" charset="-122"/>
                        <a:sym typeface="楷体" panose="02010609060101010101" pitchFamily="49" charset="-122"/>
                      </a:endParaRPr>
                    </a:p>
                  </a:txBody>
                  <a:tcPr marL="39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r>
              <a:tr h="194945">
                <a:tc vMerge="1">
                  <a:tcPr/>
                </a:tc>
                <a:tc>
                  <a:txBody>
                    <a:bodyPr/>
                    <a:p>
                      <a:pPr marL="0" lvl="0" algn="ctr" eaLnBrk="1" fontAlgn="base" latinLnBrk="1" hangingPunct="1">
                        <a:lnSpc>
                          <a:spcPct val="120000"/>
                        </a:lnSpc>
                        <a:spcBef>
                          <a:spcPct val="20000"/>
                        </a:spcBef>
                        <a:buClr>
                          <a:schemeClr val="accent1"/>
                        </a:buClr>
                        <a:buSzTx/>
                        <a:buFont typeface="Wingdings" panose="05000000000000000000" pitchFamily="2" charset="2"/>
                        <a:buNone/>
                      </a:pPr>
                      <a:r>
                        <a:rPr lang="zh-CN" altLang="en-US" sz="800" baseline="0" dirty="0">
                          <a:latin typeface="微软雅黑" panose="020B0503020204020204" pitchFamily="34" charset="-122"/>
                          <a:ea typeface="微软雅黑" panose="020B0503020204020204" pitchFamily="34" charset="-122"/>
                          <a:sym typeface="楷体" panose="02010609060101010101" pitchFamily="49" charset="-122"/>
                        </a:rPr>
                        <a:t>18</a:t>
                      </a:r>
                      <a:endParaRPr lang="zh-CN" altLang="en-US" sz="800" baseline="0" dirty="0">
                        <a:latin typeface="微软雅黑" panose="020B0503020204020204" pitchFamily="34" charset="-122"/>
                        <a:ea typeface="微软雅黑" panose="020B0503020204020204" pitchFamily="34" charset="-122"/>
                        <a:sym typeface="楷体" panose="02010609060101010101" pitchFamily="49" charset="-122"/>
                      </a:endParaRPr>
                    </a:p>
                  </a:txBody>
                  <a:tcPr marL="19500" marR="195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indent="0" algn="l" eaLnBrk="1" fontAlgn="base" latinLnBrk="1" hangingPunct="1">
                        <a:lnSpc>
                          <a:spcPct val="120000"/>
                        </a:lnSpc>
                        <a:spcBef>
                          <a:spcPct val="20000"/>
                        </a:spcBef>
                        <a:spcAft>
                          <a:spcPct val="0"/>
                        </a:spcAft>
                        <a:buClr>
                          <a:schemeClr val="accent1"/>
                        </a:buClr>
                        <a:buFont typeface="Wingdings" panose="05000000000000000000" pitchFamily="2" charset="2"/>
                        <a:buNone/>
                      </a:pPr>
                      <a:r>
                        <a:rPr lang="zh-CN" altLang="en-US" sz="800" b="0" dirty="0">
                          <a:latin typeface="微软雅黑" panose="020B0503020204020204" pitchFamily="34" charset="-122"/>
                          <a:ea typeface="微软雅黑" panose="020B0503020204020204" pitchFamily="34" charset="-122"/>
                        </a:rPr>
                        <a:t>底支架</a:t>
                      </a:r>
                      <a:endParaRPr lang="zh-CN" altLang="en-US" sz="800" b="0" dirty="0">
                        <a:latin typeface="微软雅黑" panose="020B0503020204020204" pitchFamily="34" charset="-122"/>
                        <a:ea typeface="微软雅黑" panose="020B0503020204020204" pitchFamily="34" charset="-122"/>
                      </a:endParaRPr>
                    </a:p>
                  </a:txBody>
                  <a:tcPr marL="78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indent="0" algn="l" eaLnBrk="1" fontAlgn="base" latinLnBrk="1" hangingPunct="1">
                        <a:lnSpc>
                          <a:spcPct val="120000"/>
                        </a:lnSpc>
                        <a:spcBef>
                          <a:spcPct val="20000"/>
                        </a:spcBef>
                        <a:spcAft>
                          <a:spcPct val="0"/>
                        </a:spcAft>
                        <a:buClr>
                          <a:schemeClr val="accent1"/>
                        </a:buClr>
                        <a:buFont typeface="Wingdings" panose="05000000000000000000" pitchFamily="2" charset="2"/>
                        <a:buNone/>
                      </a:pPr>
                      <a:r>
                        <a:rPr lang="en-US" altLang="x-none" sz="8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rPr>
                        <a:t>Bottom frame assy</a:t>
                      </a:r>
                      <a:endParaRPr lang="en-US" altLang="x-none" sz="8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78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indent="0" algn="ctr" eaLnBrk="1" fontAlgn="base" latinLnBrk="1" hangingPunct="1">
                        <a:lnSpc>
                          <a:spcPct val="120000"/>
                        </a:lnSpc>
                        <a:spcBef>
                          <a:spcPct val="20000"/>
                        </a:spcBef>
                        <a:spcAft>
                          <a:spcPct val="0"/>
                        </a:spcAft>
                        <a:buClr>
                          <a:schemeClr val="accent1"/>
                        </a:buClr>
                        <a:buFont typeface="Wingdings" panose="05000000000000000000" pitchFamily="2" charset="2"/>
                        <a:buNone/>
                      </a:pPr>
                      <a:r>
                        <a:rPr lang="en-US" altLang="x-none" sz="8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rPr>
                        <a:t>1</a:t>
                      </a:r>
                      <a:endParaRPr lang="en-US" altLang="x-none" sz="8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39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algn="ctr" eaLnBrk="1" fontAlgn="base" latinLnBrk="1" hangingPunct="1">
                        <a:lnSpc>
                          <a:spcPct val="120000"/>
                        </a:lnSpc>
                        <a:spcBef>
                          <a:spcPct val="20000"/>
                        </a:spcBef>
                        <a:buClr>
                          <a:schemeClr val="accent1"/>
                        </a:buClr>
                        <a:buSzTx/>
                        <a:buFont typeface="Wingdings" panose="05000000000000000000" pitchFamily="2" charset="2"/>
                        <a:buNone/>
                      </a:pPr>
                      <a:endParaRPr lang="zh-CN" altLang="en-US" sz="800" baseline="0" dirty="0">
                        <a:latin typeface="微软雅黑" panose="020B0503020204020204" pitchFamily="34" charset="-122"/>
                        <a:ea typeface="微软雅黑" panose="020B0503020204020204" pitchFamily="34" charset="-122"/>
                        <a:sym typeface="楷体" panose="02010609060101010101" pitchFamily="49" charset="-122"/>
                      </a:endParaRPr>
                    </a:p>
                  </a:txBody>
                  <a:tcPr marL="39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r>
              <a:tr h="194945">
                <a:tc vMerge="1">
                  <a:tcPr/>
                </a:tc>
                <a:tc>
                  <a:txBody>
                    <a:bodyPr/>
                    <a:p>
                      <a:pPr marL="0" lvl="0" algn="ctr" eaLnBrk="1" fontAlgn="base" latinLnBrk="1" hangingPunct="1">
                        <a:lnSpc>
                          <a:spcPct val="120000"/>
                        </a:lnSpc>
                        <a:spcBef>
                          <a:spcPct val="20000"/>
                        </a:spcBef>
                        <a:buClr>
                          <a:schemeClr val="accent1"/>
                        </a:buClr>
                        <a:buSzTx/>
                        <a:buFont typeface="Wingdings" panose="05000000000000000000" pitchFamily="2" charset="2"/>
                        <a:buNone/>
                      </a:pPr>
                      <a:r>
                        <a:rPr lang="zh-CN" altLang="en-US" sz="800" baseline="0" dirty="0">
                          <a:latin typeface="微软雅黑" panose="020B0503020204020204" pitchFamily="34" charset="-122"/>
                          <a:ea typeface="微软雅黑" panose="020B0503020204020204" pitchFamily="34" charset="-122"/>
                          <a:sym typeface="楷体" panose="02010609060101010101" pitchFamily="49" charset="-122"/>
                        </a:rPr>
                        <a:t>19</a:t>
                      </a:r>
                      <a:endParaRPr lang="zh-CN" altLang="en-US" sz="800" baseline="0" dirty="0">
                        <a:latin typeface="微软雅黑" panose="020B0503020204020204" pitchFamily="34" charset="-122"/>
                        <a:ea typeface="微软雅黑" panose="020B0503020204020204" pitchFamily="34" charset="-122"/>
                        <a:sym typeface="楷体" panose="02010609060101010101" pitchFamily="49" charset="-122"/>
                      </a:endParaRPr>
                    </a:p>
                  </a:txBody>
                  <a:tcPr marL="19500" marR="195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indent="0" algn="l" eaLnBrk="1" fontAlgn="base" latinLnBrk="1" hangingPunct="1">
                        <a:lnSpc>
                          <a:spcPct val="120000"/>
                        </a:lnSpc>
                        <a:spcBef>
                          <a:spcPct val="20000"/>
                        </a:spcBef>
                        <a:spcAft>
                          <a:spcPct val="0"/>
                        </a:spcAft>
                        <a:buClr>
                          <a:schemeClr val="accent1"/>
                        </a:buClr>
                        <a:buFont typeface="Wingdings" panose="05000000000000000000" pitchFamily="2" charset="2"/>
                        <a:buNone/>
                      </a:pPr>
                      <a:r>
                        <a:rPr lang="zh-CN" altLang="en-US" sz="800" b="0" dirty="0">
                          <a:latin typeface="微软雅黑" panose="020B0503020204020204" pitchFamily="34" charset="-122"/>
                          <a:ea typeface="微软雅黑" panose="020B0503020204020204" pitchFamily="34" charset="-122"/>
                        </a:rPr>
                        <a:t>速降按钮</a:t>
                      </a:r>
                      <a:endParaRPr lang="zh-CN" altLang="en-US" sz="800" b="0" dirty="0">
                        <a:latin typeface="微软雅黑" panose="020B0503020204020204" pitchFamily="34" charset="-122"/>
                        <a:ea typeface="微软雅黑" panose="020B0503020204020204" pitchFamily="34" charset="-122"/>
                      </a:endParaRPr>
                    </a:p>
                  </a:txBody>
                  <a:tcPr marL="78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indent="0" algn="l" eaLnBrk="1" fontAlgn="base" latinLnBrk="1" hangingPunct="1">
                        <a:lnSpc>
                          <a:spcPct val="120000"/>
                        </a:lnSpc>
                        <a:spcBef>
                          <a:spcPct val="20000"/>
                        </a:spcBef>
                        <a:spcAft>
                          <a:spcPct val="0"/>
                        </a:spcAft>
                        <a:buClr>
                          <a:schemeClr val="accent1"/>
                        </a:buClr>
                        <a:buFont typeface="Wingdings" panose="05000000000000000000" pitchFamily="2" charset="2"/>
                        <a:buNone/>
                      </a:pPr>
                      <a:r>
                        <a:rPr lang="en-US" altLang="x-none" sz="800" b="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rPr>
                        <a:t>Quick descent button</a:t>
                      </a:r>
                      <a:endParaRPr lang="en-US" altLang="x-none" sz="800" b="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78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algn="ctr" eaLnBrk="1" fontAlgn="base" latinLnBrk="1" hangingPunct="1">
                        <a:lnSpc>
                          <a:spcPct val="120000"/>
                        </a:lnSpc>
                        <a:spcBef>
                          <a:spcPct val="20000"/>
                        </a:spcBef>
                        <a:buClr>
                          <a:schemeClr val="accent1"/>
                        </a:buClr>
                        <a:buSzTx/>
                        <a:buFont typeface="Wingdings" panose="05000000000000000000" pitchFamily="2" charset="2"/>
                        <a:buNone/>
                      </a:pPr>
                      <a:r>
                        <a:rPr lang="en-US" altLang="zh-CN" sz="800" baseline="0" dirty="0">
                          <a:latin typeface="微软雅黑" panose="020B0503020204020204" pitchFamily="34" charset="-122"/>
                          <a:ea typeface="微软雅黑" panose="020B0503020204020204" pitchFamily="34" charset="-122"/>
                          <a:sym typeface="楷体" panose="02010609060101010101" pitchFamily="49" charset="-122"/>
                        </a:rPr>
                        <a:t>1</a:t>
                      </a:r>
                      <a:endParaRPr lang="en-US" altLang="zh-CN" sz="800" baseline="0" dirty="0">
                        <a:latin typeface="微软雅黑" panose="020B0503020204020204" pitchFamily="34" charset="-122"/>
                        <a:ea typeface="微软雅黑" panose="020B0503020204020204" pitchFamily="34" charset="-122"/>
                        <a:sym typeface="楷体" panose="02010609060101010101" pitchFamily="49" charset="-122"/>
                      </a:endParaRPr>
                    </a:p>
                  </a:txBody>
                  <a:tcPr marL="39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algn="ctr" eaLnBrk="1" fontAlgn="base" latinLnBrk="1" hangingPunct="1">
                        <a:lnSpc>
                          <a:spcPct val="120000"/>
                        </a:lnSpc>
                        <a:spcBef>
                          <a:spcPct val="20000"/>
                        </a:spcBef>
                        <a:buClr>
                          <a:schemeClr val="accent1"/>
                        </a:buClr>
                        <a:buSzTx/>
                        <a:buFont typeface="Wingdings" panose="05000000000000000000" pitchFamily="2" charset="2"/>
                        <a:buNone/>
                      </a:pPr>
                      <a:endParaRPr lang="zh-CN" altLang="en-US" sz="800" baseline="0" dirty="0">
                        <a:latin typeface="微软雅黑" panose="020B0503020204020204" pitchFamily="34" charset="-122"/>
                        <a:ea typeface="微软雅黑" panose="020B0503020204020204" pitchFamily="34" charset="-122"/>
                        <a:sym typeface="楷体" panose="02010609060101010101" pitchFamily="49" charset="-122"/>
                      </a:endParaRPr>
                    </a:p>
                  </a:txBody>
                  <a:tcPr marL="39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r>
              <a:tr h="194310">
                <a:tc vMerge="1">
                  <a:tcPr/>
                </a:tc>
                <a:tc>
                  <a:txBody>
                    <a:bodyPr/>
                    <a:p>
                      <a:pPr marL="0" lvl="0" algn="ctr" eaLnBrk="1" fontAlgn="base" latinLnBrk="1" hangingPunct="1">
                        <a:lnSpc>
                          <a:spcPct val="120000"/>
                        </a:lnSpc>
                        <a:spcBef>
                          <a:spcPct val="20000"/>
                        </a:spcBef>
                        <a:buClr>
                          <a:schemeClr val="accent1"/>
                        </a:buClr>
                        <a:buSzTx/>
                        <a:buFont typeface="Wingdings" panose="05000000000000000000" pitchFamily="2" charset="2"/>
                        <a:buNone/>
                      </a:pPr>
                      <a:r>
                        <a:rPr lang="zh-CN" altLang="en-US" sz="800" baseline="0" dirty="0">
                          <a:latin typeface="微软雅黑" panose="020B0503020204020204" pitchFamily="34" charset="-122"/>
                          <a:ea typeface="微软雅黑" panose="020B0503020204020204" pitchFamily="34" charset="-122"/>
                          <a:sym typeface="楷体" panose="02010609060101010101" pitchFamily="49" charset="-122"/>
                        </a:rPr>
                        <a:t>20</a:t>
                      </a:r>
                      <a:endParaRPr lang="zh-CN" altLang="en-US" sz="800" baseline="0" dirty="0">
                        <a:latin typeface="微软雅黑" panose="020B0503020204020204" pitchFamily="34" charset="-122"/>
                        <a:ea typeface="微软雅黑" panose="020B0503020204020204" pitchFamily="34" charset="-122"/>
                        <a:sym typeface="楷体" panose="02010609060101010101" pitchFamily="49" charset="-122"/>
                      </a:endParaRPr>
                    </a:p>
                  </a:txBody>
                  <a:tcPr marL="19500" marR="195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indent="0" algn="l" eaLnBrk="1" fontAlgn="base" latinLnBrk="1" hangingPunct="1">
                        <a:lnSpc>
                          <a:spcPct val="120000"/>
                        </a:lnSpc>
                        <a:spcBef>
                          <a:spcPct val="20000"/>
                        </a:spcBef>
                        <a:spcAft>
                          <a:spcPct val="0"/>
                        </a:spcAft>
                        <a:buClr>
                          <a:schemeClr val="accent1"/>
                        </a:buClr>
                        <a:buFont typeface="Wingdings" panose="05000000000000000000" pitchFamily="2" charset="2"/>
                        <a:buNone/>
                      </a:pPr>
                      <a:r>
                        <a:rPr lang="zh-CN" altLang="en-US" sz="800" b="0" dirty="0">
                          <a:latin typeface="微软雅黑" panose="020B0503020204020204" pitchFamily="34" charset="-122"/>
                          <a:ea typeface="微软雅黑" panose="020B0503020204020204" pitchFamily="34" charset="-122"/>
                        </a:rPr>
                        <a:t>高度调节按钮</a:t>
                      </a:r>
                      <a:endParaRPr lang="zh-CN" altLang="en-US" sz="800" b="0" dirty="0">
                        <a:latin typeface="微软雅黑" panose="020B0503020204020204" pitchFamily="34" charset="-122"/>
                        <a:ea typeface="微软雅黑" panose="020B0503020204020204" pitchFamily="34" charset="-122"/>
                      </a:endParaRPr>
                    </a:p>
                  </a:txBody>
                  <a:tcPr marL="78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indent="0" algn="l" eaLnBrk="1" fontAlgn="base" latinLnBrk="1" hangingPunct="1">
                        <a:lnSpc>
                          <a:spcPct val="120000"/>
                        </a:lnSpc>
                        <a:spcBef>
                          <a:spcPct val="20000"/>
                        </a:spcBef>
                        <a:spcAft>
                          <a:spcPct val="0"/>
                        </a:spcAft>
                        <a:buClr>
                          <a:schemeClr val="accent1"/>
                        </a:buClr>
                        <a:buFont typeface="Wingdings" panose="05000000000000000000" pitchFamily="2" charset="2"/>
                        <a:buNone/>
                      </a:pPr>
                      <a:r>
                        <a:rPr lang="en-US" altLang="x-none" sz="800" b="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rPr>
                        <a:t>High Adjust Handle</a:t>
                      </a:r>
                      <a:endParaRPr lang="en-US" altLang="x-none" sz="8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78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algn="ctr" eaLnBrk="1" fontAlgn="base" latinLnBrk="1" hangingPunct="1">
                        <a:lnSpc>
                          <a:spcPct val="120000"/>
                        </a:lnSpc>
                        <a:spcBef>
                          <a:spcPct val="20000"/>
                        </a:spcBef>
                        <a:buClr>
                          <a:schemeClr val="accent1"/>
                        </a:buClr>
                        <a:buSzTx/>
                        <a:buFont typeface="Wingdings" panose="05000000000000000000" pitchFamily="2" charset="2"/>
                        <a:buNone/>
                      </a:pPr>
                      <a:r>
                        <a:rPr lang="en-US" altLang="zh-CN" sz="800" baseline="0" dirty="0">
                          <a:latin typeface="微软雅黑" panose="020B0503020204020204" pitchFamily="34" charset="-122"/>
                          <a:ea typeface="微软雅黑" panose="020B0503020204020204" pitchFamily="34" charset="-122"/>
                          <a:sym typeface="楷体" panose="02010609060101010101" pitchFamily="49" charset="-122"/>
                        </a:rPr>
                        <a:t>1</a:t>
                      </a:r>
                      <a:endParaRPr lang="en-US" altLang="zh-CN" sz="800" baseline="0" dirty="0">
                        <a:latin typeface="微软雅黑" panose="020B0503020204020204" pitchFamily="34" charset="-122"/>
                        <a:ea typeface="微软雅黑" panose="020B0503020204020204" pitchFamily="34" charset="-122"/>
                        <a:sym typeface="楷体" panose="02010609060101010101" pitchFamily="49" charset="-122"/>
                      </a:endParaRPr>
                    </a:p>
                  </a:txBody>
                  <a:tcPr marL="39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algn="ctr" eaLnBrk="1" fontAlgn="base" latinLnBrk="1" hangingPunct="1">
                        <a:lnSpc>
                          <a:spcPct val="120000"/>
                        </a:lnSpc>
                        <a:spcBef>
                          <a:spcPct val="20000"/>
                        </a:spcBef>
                        <a:buClr>
                          <a:schemeClr val="accent1"/>
                        </a:buClr>
                        <a:buSzTx/>
                        <a:buFont typeface="Wingdings" panose="05000000000000000000" pitchFamily="2" charset="2"/>
                        <a:buNone/>
                      </a:pPr>
                      <a:endParaRPr lang="zh-CN" altLang="en-US" sz="800" baseline="0" dirty="0">
                        <a:latin typeface="微软雅黑" panose="020B0503020204020204" pitchFamily="34" charset="-122"/>
                        <a:ea typeface="微软雅黑" panose="020B0503020204020204" pitchFamily="34" charset="-122"/>
                        <a:sym typeface="楷体" panose="02010609060101010101" pitchFamily="49" charset="-122"/>
                      </a:endParaRPr>
                    </a:p>
                  </a:txBody>
                  <a:tcPr marL="39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r>
              <a:tr h="194945">
                <a:tc vMerge="1">
                  <a:tcPr/>
                </a:tc>
                <a:tc>
                  <a:txBody>
                    <a:bodyPr/>
                    <a:p>
                      <a:pPr marL="0" lvl="0" algn="ctr" eaLnBrk="1" fontAlgn="base" latinLnBrk="1" hangingPunct="1">
                        <a:lnSpc>
                          <a:spcPct val="120000"/>
                        </a:lnSpc>
                        <a:spcBef>
                          <a:spcPct val="20000"/>
                        </a:spcBef>
                        <a:buClr>
                          <a:schemeClr val="accent1"/>
                        </a:buClr>
                        <a:buSzTx/>
                        <a:buFont typeface="Wingdings" panose="05000000000000000000" pitchFamily="2" charset="2"/>
                        <a:buNone/>
                      </a:pPr>
                      <a:r>
                        <a:rPr lang="zh-CN" altLang="en-US" sz="800" baseline="0" dirty="0">
                          <a:latin typeface="微软雅黑" panose="020B0503020204020204" pitchFamily="34" charset="-122"/>
                          <a:ea typeface="微软雅黑" panose="020B0503020204020204" pitchFamily="34" charset="-122"/>
                          <a:sym typeface="楷体" panose="02010609060101010101" pitchFamily="49" charset="-122"/>
                        </a:rPr>
                        <a:t>21</a:t>
                      </a:r>
                      <a:endParaRPr lang="zh-CN" altLang="en-US" sz="800" baseline="0" dirty="0">
                        <a:latin typeface="微软雅黑" panose="020B0503020204020204" pitchFamily="34" charset="-122"/>
                        <a:ea typeface="微软雅黑" panose="020B0503020204020204" pitchFamily="34" charset="-122"/>
                        <a:sym typeface="楷体" panose="02010609060101010101" pitchFamily="49" charset="-122"/>
                      </a:endParaRPr>
                    </a:p>
                  </a:txBody>
                  <a:tcPr marL="19500" marR="195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indent="0" algn="l" eaLnBrk="1" fontAlgn="base" latinLnBrk="1" hangingPunct="1">
                        <a:lnSpc>
                          <a:spcPct val="120000"/>
                        </a:lnSpc>
                        <a:spcBef>
                          <a:spcPct val="20000"/>
                        </a:spcBef>
                        <a:spcAft>
                          <a:spcPct val="0"/>
                        </a:spcAft>
                        <a:buClr>
                          <a:schemeClr val="accent1"/>
                        </a:buClr>
                        <a:buFont typeface="Wingdings" panose="05000000000000000000" pitchFamily="2" charset="2"/>
                        <a:buNone/>
                      </a:pPr>
                      <a:r>
                        <a:rPr lang="zh-CN" altLang="en-US" sz="800" b="0" dirty="0">
                          <a:latin typeface="微软雅黑" panose="020B0503020204020204" pitchFamily="34" charset="-122"/>
                          <a:ea typeface="微软雅黑" panose="020B0503020204020204" pitchFamily="34" charset="-122"/>
                        </a:rPr>
                        <a:t>腰托按钮</a:t>
                      </a:r>
                      <a:endParaRPr lang="zh-CN" altLang="en-US" sz="800" b="0" dirty="0">
                        <a:latin typeface="微软雅黑" panose="020B0503020204020204" pitchFamily="34" charset="-122"/>
                        <a:ea typeface="微软雅黑" panose="020B0503020204020204" pitchFamily="34" charset="-122"/>
                      </a:endParaRPr>
                    </a:p>
                  </a:txBody>
                  <a:tcPr marL="78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indent="0" algn="l" eaLnBrk="1" fontAlgn="base" latinLnBrk="1" hangingPunct="1">
                        <a:lnSpc>
                          <a:spcPct val="120000"/>
                        </a:lnSpc>
                        <a:spcBef>
                          <a:spcPct val="20000"/>
                        </a:spcBef>
                        <a:spcAft>
                          <a:spcPct val="0"/>
                        </a:spcAft>
                        <a:buClr>
                          <a:schemeClr val="accent1"/>
                        </a:buClr>
                        <a:buFont typeface="Wingdings" panose="05000000000000000000" pitchFamily="2" charset="2"/>
                        <a:buNone/>
                      </a:pPr>
                      <a:r>
                        <a:rPr lang="en-US" altLang="x-none" sz="80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rPr>
                        <a:t>4-Way Lumbar Support button</a:t>
                      </a:r>
                      <a:r>
                        <a:rPr lang="en-US" altLang="x-none" sz="8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rPr>
                        <a:t> </a:t>
                      </a:r>
                      <a:endParaRPr lang="en-US" altLang="x-none" sz="800" b="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78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algn="ctr" eaLnBrk="1" fontAlgn="base" latinLnBrk="1" hangingPunct="1">
                        <a:lnSpc>
                          <a:spcPct val="120000"/>
                        </a:lnSpc>
                        <a:spcBef>
                          <a:spcPct val="20000"/>
                        </a:spcBef>
                        <a:buClr>
                          <a:schemeClr val="accent1"/>
                        </a:buClr>
                        <a:buSzTx/>
                        <a:buFont typeface="Wingdings" panose="05000000000000000000" pitchFamily="2" charset="2"/>
                        <a:buNone/>
                      </a:pPr>
                      <a:r>
                        <a:rPr lang="en-US" altLang="zh-CN" sz="800" baseline="0" dirty="0">
                          <a:latin typeface="微软雅黑" panose="020B0503020204020204" pitchFamily="34" charset="-122"/>
                          <a:ea typeface="微软雅黑" panose="020B0503020204020204" pitchFamily="34" charset="-122"/>
                          <a:sym typeface="楷体" panose="02010609060101010101" pitchFamily="49" charset="-122"/>
                        </a:rPr>
                        <a:t>1</a:t>
                      </a:r>
                      <a:endParaRPr lang="en-US" altLang="zh-CN" sz="800" baseline="0" dirty="0">
                        <a:latin typeface="微软雅黑" panose="020B0503020204020204" pitchFamily="34" charset="-122"/>
                        <a:ea typeface="微软雅黑" panose="020B0503020204020204" pitchFamily="34" charset="-122"/>
                        <a:sym typeface="楷体" panose="02010609060101010101" pitchFamily="49" charset="-122"/>
                      </a:endParaRPr>
                    </a:p>
                  </a:txBody>
                  <a:tcPr marL="39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algn="ctr" eaLnBrk="1" fontAlgn="base" latinLnBrk="1" hangingPunct="1">
                        <a:lnSpc>
                          <a:spcPct val="120000"/>
                        </a:lnSpc>
                        <a:spcBef>
                          <a:spcPct val="20000"/>
                        </a:spcBef>
                        <a:buClr>
                          <a:schemeClr val="accent1"/>
                        </a:buClr>
                        <a:buSzTx/>
                        <a:buFont typeface="Wingdings" panose="05000000000000000000" pitchFamily="2" charset="2"/>
                        <a:buNone/>
                      </a:pPr>
                      <a:endParaRPr lang="zh-CN" altLang="en-US" sz="800" baseline="0" dirty="0">
                        <a:latin typeface="微软雅黑" panose="020B0503020204020204" pitchFamily="34" charset="-122"/>
                        <a:ea typeface="微软雅黑" panose="020B0503020204020204" pitchFamily="34" charset="-122"/>
                        <a:sym typeface="楷体" panose="02010609060101010101" pitchFamily="49" charset="-122"/>
                      </a:endParaRPr>
                    </a:p>
                  </a:txBody>
                  <a:tcPr marL="39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r>
              <a:tr h="194945">
                <a:tc vMerge="1">
                  <a:tcPr/>
                </a:tc>
                <a:tc>
                  <a:txBody>
                    <a:bodyPr/>
                    <a:p>
                      <a:pPr marL="0" lvl="0" algn="ctr" eaLnBrk="1" fontAlgn="base" latinLnBrk="1" hangingPunct="1">
                        <a:lnSpc>
                          <a:spcPct val="120000"/>
                        </a:lnSpc>
                        <a:spcBef>
                          <a:spcPct val="20000"/>
                        </a:spcBef>
                        <a:buClr>
                          <a:schemeClr val="accent1"/>
                        </a:buClr>
                        <a:buSzTx/>
                        <a:buFont typeface="Wingdings" panose="05000000000000000000" pitchFamily="2" charset="2"/>
                        <a:buNone/>
                      </a:pPr>
                      <a:r>
                        <a:rPr lang="zh-CN" altLang="en-US" sz="800" baseline="0" dirty="0">
                          <a:latin typeface="微软雅黑" panose="020B0503020204020204" pitchFamily="34" charset="-122"/>
                          <a:ea typeface="微软雅黑" panose="020B0503020204020204" pitchFamily="34" charset="-122"/>
                          <a:sym typeface="楷体" panose="02010609060101010101" pitchFamily="49" charset="-122"/>
                        </a:rPr>
                        <a:t>22</a:t>
                      </a:r>
                      <a:endParaRPr lang="zh-CN" altLang="en-US" sz="800" baseline="0" dirty="0">
                        <a:latin typeface="微软雅黑" panose="020B0503020204020204" pitchFamily="34" charset="-122"/>
                        <a:ea typeface="微软雅黑" panose="020B0503020204020204" pitchFamily="34" charset="-122"/>
                        <a:sym typeface="楷体" panose="02010609060101010101" pitchFamily="49" charset="-122"/>
                      </a:endParaRPr>
                    </a:p>
                  </a:txBody>
                  <a:tcPr marL="19500" marR="195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algn="l" eaLnBrk="1" fontAlgn="base" latinLnBrk="1" hangingPunct="1">
                        <a:lnSpc>
                          <a:spcPct val="120000"/>
                        </a:lnSpc>
                        <a:spcBef>
                          <a:spcPct val="20000"/>
                        </a:spcBef>
                        <a:buClr>
                          <a:schemeClr val="accent1"/>
                        </a:buClr>
                        <a:buSzTx/>
                        <a:buFont typeface="Wingdings" panose="05000000000000000000" pitchFamily="2" charset="2"/>
                        <a:buNone/>
                      </a:pPr>
                      <a:r>
                        <a:rPr lang="zh-CN" altLang="en-US" sz="800" baseline="0" dirty="0">
                          <a:latin typeface="微软雅黑" panose="020B0503020204020204" pitchFamily="34" charset="-122"/>
                          <a:ea typeface="微软雅黑" panose="020B0503020204020204" pitchFamily="34" charset="-122"/>
                          <a:sym typeface="楷体" panose="02010609060101010101" pitchFamily="49" charset="-122"/>
                        </a:rPr>
                        <a:t>靠背解锁手柄</a:t>
                      </a:r>
                      <a:endParaRPr lang="zh-CN" altLang="en-US" sz="800" baseline="0" dirty="0">
                        <a:latin typeface="微软雅黑" panose="020B0503020204020204" pitchFamily="34" charset="-122"/>
                        <a:ea typeface="微软雅黑" panose="020B0503020204020204" pitchFamily="34" charset="-122"/>
                        <a:sym typeface="楷体" panose="02010609060101010101" pitchFamily="49" charset="-122"/>
                      </a:endParaRPr>
                    </a:p>
                  </a:txBody>
                  <a:tcPr marL="78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algn="l" eaLnBrk="1" fontAlgn="base" latinLnBrk="1" hangingPunct="1">
                        <a:lnSpc>
                          <a:spcPct val="120000"/>
                        </a:lnSpc>
                        <a:spcBef>
                          <a:spcPct val="20000"/>
                        </a:spcBef>
                        <a:buClr>
                          <a:schemeClr val="accent1"/>
                        </a:buClr>
                        <a:buSzTx/>
                        <a:buFont typeface="Wingdings" panose="05000000000000000000" pitchFamily="2" charset="2"/>
                        <a:buNone/>
                      </a:pPr>
                      <a:r>
                        <a:rPr lang="en-US" altLang="x-none" sz="80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rPr>
                        <a:t>Recliner Lever</a:t>
                      </a:r>
                      <a:endParaRPr lang="en-US" altLang="x-none" sz="80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78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algn="ctr" eaLnBrk="1" fontAlgn="base" latinLnBrk="1" hangingPunct="1">
                        <a:lnSpc>
                          <a:spcPct val="120000"/>
                        </a:lnSpc>
                        <a:spcBef>
                          <a:spcPct val="20000"/>
                        </a:spcBef>
                        <a:buClr>
                          <a:schemeClr val="accent1"/>
                        </a:buClr>
                        <a:buSzTx/>
                        <a:buFont typeface="Wingdings" panose="05000000000000000000" pitchFamily="2" charset="2"/>
                        <a:buNone/>
                      </a:pPr>
                      <a:r>
                        <a:rPr lang="en-US" altLang="zh-CN" sz="800" baseline="0" dirty="0">
                          <a:latin typeface="微软雅黑" panose="020B0503020204020204" pitchFamily="34" charset="-122"/>
                          <a:ea typeface="微软雅黑" panose="020B0503020204020204" pitchFamily="34" charset="-122"/>
                          <a:sym typeface="楷体" panose="02010609060101010101" pitchFamily="49" charset="-122"/>
                        </a:rPr>
                        <a:t>1</a:t>
                      </a:r>
                      <a:endParaRPr lang="en-US" altLang="zh-CN" sz="800" baseline="0" dirty="0">
                        <a:latin typeface="微软雅黑" panose="020B0503020204020204" pitchFamily="34" charset="-122"/>
                        <a:ea typeface="微软雅黑" panose="020B0503020204020204" pitchFamily="34" charset="-122"/>
                        <a:sym typeface="楷体" panose="02010609060101010101" pitchFamily="49" charset="-122"/>
                      </a:endParaRPr>
                    </a:p>
                  </a:txBody>
                  <a:tcPr marL="39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algn="ctr" eaLnBrk="1" fontAlgn="base" latinLnBrk="1" hangingPunct="1">
                        <a:lnSpc>
                          <a:spcPct val="120000"/>
                        </a:lnSpc>
                        <a:spcBef>
                          <a:spcPct val="20000"/>
                        </a:spcBef>
                        <a:buClr>
                          <a:schemeClr val="accent1"/>
                        </a:buClr>
                        <a:buSzTx/>
                        <a:buFont typeface="Wingdings" panose="05000000000000000000" pitchFamily="2" charset="2"/>
                        <a:buNone/>
                      </a:pPr>
                      <a:endParaRPr lang="zh-CN" altLang="en-US" sz="800" baseline="0" dirty="0">
                        <a:latin typeface="微软雅黑" panose="020B0503020204020204" pitchFamily="34" charset="-122"/>
                        <a:ea typeface="微软雅黑" panose="020B0503020204020204" pitchFamily="34" charset="-122"/>
                        <a:sym typeface="楷体" panose="02010609060101010101" pitchFamily="49" charset="-122"/>
                      </a:endParaRPr>
                    </a:p>
                  </a:txBody>
                  <a:tcPr marL="39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r>
              <a:tr h="194310">
                <a:tc vMerge="1">
                  <a:tcPr/>
                </a:tc>
                <a:tc>
                  <a:txBody>
                    <a:bodyPr/>
                    <a:p>
                      <a:pPr marL="0" lvl="0" algn="ctr" eaLnBrk="1" fontAlgn="base" latinLnBrk="1" hangingPunct="1">
                        <a:lnSpc>
                          <a:spcPct val="120000"/>
                        </a:lnSpc>
                        <a:spcBef>
                          <a:spcPct val="20000"/>
                        </a:spcBef>
                        <a:buClr>
                          <a:schemeClr val="accent1"/>
                        </a:buClr>
                        <a:buSzTx/>
                        <a:buFont typeface="Wingdings" panose="05000000000000000000" pitchFamily="2" charset="2"/>
                        <a:buNone/>
                      </a:pPr>
                      <a:r>
                        <a:rPr lang="zh-CN" altLang="en-US" sz="800" baseline="0" dirty="0">
                          <a:latin typeface="微软雅黑" panose="020B0503020204020204" pitchFamily="34" charset="-122"/>
                          <a:ea typeface="微软雅黑" panose="020B0503020204020204" pitchFamily="34" charset="-122"/>
                          <a:sym typeface="楷体" panose="02010609060101010101" pitchFamily="49" charset="-122"/>
                        </a:rPr>
                        <a:t>23</a:t>
                      </a:r>
                      <a:endParaRPr lang="zh-CN" altLang="en-US" sz="800" baseline="0" dirty="0">
                        <a:latin typeface="微软雅黑" panose="020B0503020204020204" pitchFamily="34" charset="-122"/>
                        <a:ea typeface="微软雅黑" panose="020B0503020204020204" pitchFamily="34" charset="-122"/>
                        <a:sym typeface="楷体" panose="02010609060101010101" pitchFamily="49" charset="-122"/>
                      </a:endParaRPr>
                    </a:p>
                  </a:txBody>
                  <a:tcPr marL="19500" marR="195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algn="l" eaLnBrk="1" fontAlgn="base" latinLnBrk="1" hangingPunct="1">
                        <a:lnSpc>
                          <a:spcPct val="120000"/>
                        </a:lnSpc>
                        <a:spcBef>
                          <a:spcPct val="20000"/>
                        </a:spcBef>
                        <a:buClr>
                          <a:schemeClr val="accent1"/>
                        </a:buClr>
                        <a:buSzTx/>
                        <a:buFont typeface="Wingdings" panose="05000000000000000000" pitchFamily="2" charset="2"/>
                        <a:buNone/>
                      </a:pPr>
                      <a:r>
                        <a:rPr lang="zh-CN" altLang="en-US" sz="800" baseline="0" dirty="0">
                          <a:latin typeface="微软雅黑" panose="020B0503020204020204" pitchFamily="34" charset="-122"/>
                          <a:ea typeface="微软雅黑" panose="020B0503020204020204" pitchFamily="34" charset="-122"/>
                          <a:sym typeface="楷体" panose="02010609060101010101" pitchFamily="49" charset="-122"/>
                        </a:rPr>
                        <a:t>外侧护板</a:t>
                      </a:r>
                      <a:endParaRPr lang="zh-CN" altLang="en-US" sz="800" baseline="0" dirty="0">
                        <a:latin typeface="微软雅黑" panose="020B0503020204020204" pitchFamily="34" charset="-122"/>
                        <a:ea typeface="微软雅黑" panose="020B0503020204020204" pitchFamily="34" charset="-122"/>
                        <a:sym typeface="楷体" panose="02010609060101010101" pitchFamily="49" charset="-122"/>
                      </a:endParaRPr>
                    </a:p>
                  </a:txBody>
                  <a:tcPr marL="78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algn="l" eaLnBrk="1" fontAlgn="base" latinLnBrk="1" hangingPunct="1">
                        <a:lnSpc>
                          <a:spcPct val="120000"/>
                        </a:lnSpc>
                        <a:spcBef>
                          <a:spcPct val="20000"/>
                        </a:spcBef>
                        <a:buClr>
                          <a:schemeClr val="accent1"/>
                        </a:buClr>
                        <a:buSzTx/>
                        <a:buFont typeface="Wingdings" panose="05000000000000000000" pitchFamily="2" charset="2"/>
                        <a:buNone/>
                      </a:pPr>
                      <a:r>
                        <a:rPr lang="en-US" altLang="x-none" sz="80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rPr>
                        <a:t>Shield Cover Outer</a:t>
                      </a:r>
                      <a:endParaRPr lang="en-US" altLang="x-none" sz="80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78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algn="ctr" eaLnBrk="1" fontAlgn="base" latinLnBrk="1" hangingPunct="1">
                        <a:lnSpc>
                          <a:spcPct val="120000"/>
                        </a:lnSpc>
                        <a:spcBef>
                          <a:spcPct val="20000"/>
                        </a:spcBef>
                        <a:buClr>
                          <a:schemeClr val="accent1"/>
                        </a:buClr>
                        <a:buSzTx/>
                        <a:buFont typeface="Wingdings" panose="05000000000000000000" pitchFamily="2" charset="2"/>
                        <a:buNone/>
                      </a:pPr>
                      <a:r>
                        <a:rPr lang="en-US" altLang="zh-CN" sz="800" baseline="0" dirty="0">
                          <a:latin typeface="微软雅黑" panose="020B0503020204020204" pitchFamily="34" charset="-122"/>
                          <a:ea typeface="微软雅黑" panose="020B0503020204020204" pitchFamily="34" charset="-122"/>
                          <a:sym typeface="楷体" panose="02010609060101010101" pitchFamily="49" charset="-122"/>
                        </a:rPr>
                        <a:t>1</a:t>
                      </a:r>
                      <a:endParaRPr lang="en-US" altLang="zh-CN" sz="800" baseline="0" dirty="0">
                        <a:latin typeface="微软雅黑" panose="020B0503020204020204" pitchFamily="34" charset="-122"/>
                        <a:ea typeface="微软雅黑" panose="020B0503020204020204" pitchFamily="34" charset="-122"/>
                        <a:sym typeface="楷体" panose="02010609060101010101" pitchFamily="49" charset="-122"/>
                      </a:endParaRPr>
                    </a:p>
                  </a:txBody>
                  <a:tcPr marL="39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algn="ctr" eaLnBrk="1" fontAlgn="base" latinLnBrk="1" hangingPunct="1">
                        <a:lnSpc>
                          <a:spcPct val="120000"/>
                        </a:lnSpc>
                        <a:spcBef>
                          <a:spcPct val="20000"/>
                        </a:spcBef>
                        <a:buClr>
                          <a:schemeClr val="accent1"/>
                        </a:buClr>
                        <a:buSzTx/>
                        <a:buFont typeface="Wingdings" panose="05000000000000000000" pitchFamily="2" charset="2"/>
                        <a:buNone/>
                      </a:pPr>
                      <a:endParaRPr lang="zh-CN" altLang="en-US" sz="800" baseline="0" dirty="0">
                        <a:latin typeface="微软雅黑" panose="020B0503020204020204" pitchFamily="34" charset="-122"/>
                        <a:ea typeface="微软雅黑" panose="020B0503020204020204" pitchFamily="34" charset="-122"/>
                        <a:sym typeface="楷体" panose="02010609060101010101" pitchFamily="49" charset="-122"/>
                      </a:endParaRPr>
                    </a:p>
                  </a:txBody>
                  <a:tcPr marL="39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r>
              <a:tr h="194945">
                <a:tc vMerge="1">
                  <a:tcPr/>
                </a:tc>
                <a:tc>
                  <a:txBody>
                    <a:bodyPr/>
                    <a:p>
                      <a:pPr marL="0" lvl="0" algn="ctr" eaLnBrk="1" fontAlgn="base" latinLnBrk="1" hangingPunct="1">
                        <a:lnSpc>
                          <a:spcPct val="120000"/>
                        </a:lnSpc>
                        <a:spcBef>
                          <a:spcPct val="20000"/>
                        </a:spcBef>
                        <a:buClr>
                          <a:schemeClr val="accent1"/>
                        </a:buClr>
                        <a:buSzTx/>
                        <a:buFont typeface="Wingdings" panose="05000000000000000000" pitchFamily="2" charset="2"/>
                        <a:buNone/>
                      </a:pPr>
                      <a:r>
                        <a:rPr lang="zh-CN" altLang="en-US" sz="800" baseline="0" dirty="0">
                          <a:latin typeface="微软雅黑" panose="020B0503020204020204" pitchFamily="34" charset="-122"/>
                          <a:ea typeface="微软雅黑" panose="020B0503020204020204" pitchFamily="34" charset="-122"/>
                          <a:sym typeface="楷体" panose="02010609060101010101" pitchFamily="49" charset="-122"/>
                        </a:rPr>
                        <a:t>24</a:t>
                      </a:r>
                      <a:endParaRPr lang="zh-CN" altLang="en-US" sz="800" baseline="0" dirty="0">
                        <a:latin typeface="微软雅黑" panose="020B0503020204020204" pitchFamily="34" charset="-122"/>
                        <a:ea typeface="微软雅黑" panose="020B0503020204020204" pitchFamily="34" charset="-122"/>
                        <a:sym typeface="楷体" panose="02010609060101010101" pitchFamily="49" charset="-122"/>
                      </a:endParaRPr>
                    </a:p>
                  </a:txBody>
                  <a:tcPr marL="19500" marR="195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algn="l" eaLnBrk="1" fontAlgn="base" latinLnBrk="1" hangingPunct="1">
                        <a:lnSpc>
                          <a:spcPct val="120000"/>
                        </a:lnSpc>
                        <a:spcBef>
                          <a:spcPct val="20000"/>
                        </a:spcBef>
                        <a:buClr>
                          <a:schemeClr val="accent1"/>
                        </a:buClr>
                        <a:buSzTx/>
                        <a:buFont typeface="Wingdings" panose="05000000000000000000" pitchFamily="2" charset="2"/>
                        <a:buNone/>
                      </a:pPr>
                      <a:r>
                        <a:rPr lang="zh-CN" altLang="en-US" sz="800" baseline="0" dirty="0">
                          <a:latin typeface="微软雅黑" panose="020B0503020204020204" pitchFamily="34" charset="-122"/>
                          <a:ea typeface="微软雅黑" panose="020B0503020204020204" pitchFamily="34" charset="-122"/>
                          <a:sym typeface="楷体" panose="02010609060101010101" pitchFamily="49" charset="-122"/>
                        </a:rPr>
                        <a:t>护板支架</a:t>
                      </a:r>
                      <a:endParaRPr lang="zh-CN" altLang="en-US" sz="800" baseline="0" dirty="0">
                        <a:latin typeface="微软雅黑" panose="020B0503020204020204" pitchFamily="34" charset="-122"/>
                        <a:ea typeface="微软雅黑" panose="020B0503020204020204" pitchFamily="34" charset="-122"/>
                        <a:sym typeface="楷体" panose="02010609060101010101" pitchFamily="49" charset="-122"/>
                      </a:endParaRPr>
                    </a:p>
                  </a:txBody>
                  <a:tcPr marL="78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algn="l" eaLnBrk="1" fontAlgn="base" latinLnBrk="1" hangingPunct="1">
                        <a:lnSpc>
                          <a:spcPct val="120000"/>
                        </a:lnSpc>
                        <a:spcBef>
                          <a:spcPct val="20000"/>
                        </a:spcBef>
                        <a:buClr>
                          <a:schemeClr val="accent1"/>
                        </a:buClr>
                        <a:buSzTx/>
                        <a:buFont typeface="Wingdings" panose="05000000000000000000" pitchFamily="2" charset="2"/>
                        <a:buNone/>
                      </a:pPr>
                      <a:r>
                        <a:rPr lang="en-US" altLang="x-none" sz="80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rPr>
                        <a:t>Shield Cover Bracket</a:t>
                      </a:r>
                      <a:endParaRPr lang="en-US" altLang="x-none" sz="80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78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algn="ctr" eaLnBrk="1" fontAlgn="base" latinLnBrk="1" hangingPunct="1">
                        <a:lnSpc>
                          <a:spcPct val="120000"/>
                        </a:lnSpc>
                        <a:spcBef>
                          <a:spcPct val="20000"/>
                        </a:spcBef>
                        <a:buClr>
                          <a:schemeClr val="accent1"/>
                        </a:buClr>
                        <a:buSzTx/>
                        <a:buFont typeface="Wingdings" panose="05000000000000000000" pitchFamily="2" charset="2"/>
                        <a:buNone/>
                      </a:pPr>
                      <a:r>
                        <a:rPr lang="en-US" altLang="zh-CN" sz="800" baseline="0" dirty="0">
                          <a:latin typeface="微软雅黑" panose="020B0503020204020204" pitchFamily="34" charset="-122"/>
                          <a:ea typeface="微软雅黑" panose="020B0503020204020204" pitchFamily="34" charset="-122"/>
                          <a:sym typeface="楷体" panose="02010609060101010101" pitchFamily="49" charset="-122"/>
                        </a:rPr>
                        <a:t>1</a:t>
                      </a:r>
                      <a:endParaRPr lang="en-US" altLang="zh-CN" sz="800" baseline="0" dirty="0">
                        <a:latin typeface="微软雅黑" panose="020B0503020204020204" pitchFamily="34" charset="-122"/>
                        <a:ea typeface="微软雅黑" panose="020B0503020204020204" pitchFamily="34" charset="-122"/>
                        <a:sym typeface="楷体" panose="02010609060101010101" pitchFamily="49" charset="-122"/>
                      </a:endParaRPr>
                    </a:p>
                  </a:txBody>
                  <a:tcPr marL="39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algn="ctr" eaLnBrk="1" fontAlgn="base" latinLnBrk="1" hangingPunct="1">
                        <a:lnSpc>
                          <a:spcPct val="120000"/>
                        </a:lnSpc>
                        <a:spcBef>
                          <a:spcPct val="20000"/>
                        </a:spcBef>
                        <a:buClr>
                          <a:schemeClr val="accent1"/>
                        </a:buClr>
                        <a:buSzTx/>
                        <a:buFont typeface="Wingdings" panose="05000000000000000000" pitchFamily="2" charset="2"/>
                        <a:buNone/>
                      </a:pPr>
                      <a:endParaRPr lang="zh-CN" altLang="en-US" sz="800" baseline="0" dirty="0">
                        <a:latin typeface="微软雅黑" panose="020B0503020204020204" pitchFamily="34" charset="-122"/>
                        <a:ea typeface="微软雅黑" panose="020B0503020204020204" pitchFamily="34" charset="-122"/>
                        <a:sym typeface="楷体" panose="02010609060101010101" pitchFamily="49" charset="-122"/>
                      </a:endParaRPr>
                    </a:p>
                  </a:txBody>
                  <a:tcPr marL="39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r>
              <a:tr h="194945">
                <a:tc vMerge="1">
                  <a:tcPr/>
                </a:tc>
                <a:tc>
                  <a:txBody>
                    <a:bodyPr/>
                    <a:p>
                      <a:pPr marL="0" lvl="0" algn="ctr" eaLnBrk="1" fontAlgn="base" latinLnBrk="1" hangingPunct="1">
                        <a:lnSpc>
                          <a:spcPct val="120000"/>
                        </a:lnSpc>
                        <a:spcBef>
                          <a:spcPct val="20000"/>
                        </a:spcBef>
                        <a:buClr>
                          <a:schemeClr val="accent1"/>
                        </a:buClr>
                        <a:buSzTx/>
                        <a:buFont typeface="Wingdings" panose="05000000000000000000" pitchFamily="2" charset="2"/>
                        <a:buNone/>
                      </a:pPr>
                      <a:r>
                        <a:rPr lang="en-US" altLang="zh-CN" sz="800" baseline="0" dirty="0">
                          <a:latin typeface="微软雅黑" panose="020B0503020204020204" pitchFamily="34" charset="-122"/>
                          <a:ea typeface="微软雅黑" panose="020B0503020204020204" pitchFamily="34" charset="-122"/>
                          <a:sym typeface="楷体" panose="02010609060101010101" pitchFamily="49" charset="-122"/>
                        </a:rPr>
                        <a:t>25</a:t>
                      </a:r>
                      <a:endParaRPr lang="en-US" altLang="zh-CN" sz="800" baseline="0" dirty="0">
                        <a:latin typeface="微软雅黑" panose="020B0503020204020204" pitchFamily="34" charset="-122"/>
                        <a:ea typeface="微软雅黑" panose="020B0503020204020204" pitchFamily="34" charset="-122"/>
                        <a:sym typeface="楷体" panose="02010609060101010101" pitchFamily="49" charset="-122"/>
                      </a:endParaRPr>
                    </a:p>
                  </a:txBody>
                  <a:tcPr marL="19500" marR="195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algn="l" eaLnBrk="1" fontAlgn="base" latinLnBrk="1" hangingPunct="1">
                        <a:lnSpc>
                          <a:spcPct val="120000"/>
                        </a:lnSpc>
                        <a:spcBef>
                          <a:spcPct val="20000"/>
                        </a:spcBef>
                        <a:buClr>
                          <a:schemeClr val="accent1"/>
                        </a:buClr>
                        <a:buSzTx/>
                        <a:buFont typeface="Wingdings" panose="05000000000000000000" pitchFamily="2" charset="2"/>
                        <a:buNone/>
                      </a:pPr>
                      <a:r>
                        <a:rPr lang="zh-CN" altLang="en-US" sz="800" baseline="0" dirty="0">
                          <a:latin typeface="微软雅黑" panose="020B0503020204020204" pitchFamily="34" charset="-122"/>
                          <a:ea typeface="微软雅黑" panose="020B0503020204020204" pitchFamily="34" charset="-122"/>
                          <a:sym typeface="楷体" panose="02010609060101010101" pitchFamily="49" charset="-122"/>
                        </a:rPr>
                        <a:t>后侧护板</a:t>
                      </a:r>
                      <a:endParaRPr lang="zh-CN" altLang="en-US" sz="800" baseline="0" dirty="0">
                        <a:latin typeface="微软雅黑" panose="020B0503020204020204" pitchFamily="34" charset="-122"/>
                        <a:ea typeface="微软雅黑" panose="020B0503020204020204" pitchFamily="34" charset="-122"/>
                        <a:sym typeface="楷体" panose="02010609060101010101" pitchFamily="49" charset="-122"/>
                      </a:endParaRPr>
                    </a:p>
                  </a:txBody>
                  <a:tcPr marL="78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algn="l" eaLnBrk="1" fontAlgn="base" latinLnBrk="1" hangingPunct="1">
                        <a:lnSpc>
                          <a:spcPct val="120000"/>
                        </a:lnSpc>
                        <a:spcBef>
                          <a:spcPct val="20000"/>
                        </a:spcBef>
                        <a:buClr>
                          <a:schemeClr val="accent1"/>
                        </a:buClr>
                        <a:buSzTx/>
                        <a:buFont typeface="Wingdings" panose="05000000000000000000" pitchFamily="2" charset="2"/>
                        <a:buNone/>
                      </a:pPr>
                      <a:r>
                        <a:rPr lang="en-US" altLang="x-none" sz="80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rPr>
                        <a:t>Shield Cover Rear</a:t>
                      </a:r>
                      <a:endParaRPr lang="en-US" altLang="x-none" sz="80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78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algn="ctr" eaLnBrk="1" fontAlgn="base" latinLnBrk="1" hangingPunct="1">
                        <a:lnSpc>
                          <a:spcPct val="120000"/>
                        </a:lnSpc>
                        <a:spcBef>
                          <a:spcPct val="20000"/>
                        </a:spcBef>
                        <a:buClr>
                          <a:schemeClr val="accent1"/>
                        </a:buClr>
                        <a:buSzTx/>
                        <a:buFont typeface="Wingdings" panose="05000000000000000000" pitchFamily="2" charset="2"/>
                        <a:buNone/>
                      </a:pPr>
                      <a:r>
                        <a:rPr lang="en-US" altLang="zh-CN" sz="800" baseline="0" dirty="0">
                          <a:latin typeface="微软雅黑" panose="020B0503020204020204" pitchFamily="34" charset="-122"/>
                          <a:ea typeface="微软雅黑" panose="020B0503020204020204" pitchFamily="34" charset="-122"/>
                          <a:sym typeface="楷体" panose="02010609060101010101" pitchFamily="49" charset="-122"/>
                        </a:rPr>
                        <a:t>1</a:t>
                      </a:r>
                      <a:endParaRPr lang="en-US" altLang="zh-CN" sz="800" baseline="0" dirty="0">
                        <a:latin typeface="微软雅黑" panose="020B0503020204020204" pitchFamily="34" charset="-122"/>
                        <a:ea typeface="微软雅黑" panose="020B0503020204020204" pitchFamily="34" charset="-122"/>
                        <a:sym typeface="楷体" panose="02010609060101010101" pitchFamily="49" charset="-122"/>
                      </a:endParaRPr>
                    </a:p>
                  </a:txBody>
                  <a:tcPr marL="39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algn="ctr" eaLnBrk="1" fontAlgn="base" latinLnBrk="1" hangingPunct="1">
                        <a:lnSpc>
                          <a:spcPct val="120000"/>
                        </a:lnSpc>
                        <a:spcBef>
                          <a:spcPct val="20000"/>
                        </a:spcBef>
                        <a:buClr>
                          <a:schemeClr val="accent1"/>
                        </a:buClr>
                        <a:buSzTx/>
                        <a:buFont typeface="Wingdings" panose="05000000000000000000" pitchFamily="2" charset="2"/>
                        <a:buNone/>
                      </a:pPr>
                      <a:endParaRPr lang="zh-CN" altLang="en-US" sz="800" baseline="0" dirty="0">
                        <a:latin typeface="微软雅黑" panose="020B0503020204020204" pitchFamily="34" charset="-122"/>
                        <a:ea typeface="微软雅黑" panose="020B0503020204020204" pitchFamily="34" charset="-122"/>
                        <a:sym typeface="楷体" panose="02010609060101010101" pitchFamily="49" charset="-122"/>
                      </a:endParaRPr>
                    </a:p>
                  </a:txBody>
                  <a:tcPr marL="39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r>
              <a:tr h="194310">
                <a:tc vMerge="1">
                  <a:tcPr/>
                </a:tc>
                <a:tc>
                  <a:txBody>
                    <a:bodyPr/>
                    <a:p>
                      <a:pPr marL="0" lvl="0" algn="ctr" eaLnBrk="1" fontAlgn="base" latinLnBrk="1" hangingPunct="1">
                        <a:lnSpc>
                          <a:spcPct val="120000"/>
                        </a:lnSpc>
                        <a:spcBef>
                          <a:spcPct val="20000"/>
                        </a:spcBef>
                        <a:buClr>
                          <a:schemeClr val="accent1"/>
                        </a:buClr>
                        <a:buSzTx/>
                        <a:buFont typeface="Wingdings" panose="05000000000000000000" pitchFamily="2" charset="2"/>
                        <a:buNone/>
                      </a:pPr>
                      <a:r>
                        <a:rPr lang="en-US" altLang="zh-CN" sz="800" baseline="0" dirty="0">
                          <a:latin typeface="微软雅黑" panose="020B0503020204020204" pitchFamily="34" charset="-122"/>
                          <a:ea typeface="微软雅黑" panose="020B0503020204020204" pitchFamily="34" charset="-122"/>
                          <a:sym typeface="楷体" panose="02010609060101010101" pitchFamily="49" charset="-122"/>
                        </a:rPr>
                        <a:t>26</a:t>
                      </a:r>
                      <a:endParaRPr lang="en-US" altLang="zh-CN" sz="800" baseline="0" dirty="0">
                        <a:latin typeface="微软雅黑" panose="020B0503020204020204" pitchFamily="34" charset="-122"/>
                        <a:ea typeface="微软雅黑" panose="020B0503020204020204" pitchFamily="34" charset="-122"/>
                        <a:sym typeface="楷体" panose="02010609060101010101" pitchFamily="49" charset="-122"/>
                      </a:endParaRPr>
                    </a:p>
                  </a:txBody>
                  <a:tcPr marL="19500" marR="195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algn="l" eaLnBrk="1" fontAlgn="base" latinLnBrk="1" hangingPunct="1">
                        <a:lnSpc>
                          <a:spcPct val="120000"/>
                        </a:lnSpc>
                        <a:spcBef>
                          <a:spcPct val="20000"/>
                        </a:spcBef>
                        <a:buClr>
                          <a:schemeClr val="accent1"/>
                        </a:buClr>
                        <a:buSzTx/>
                        <a:buFont typeface="Wingdings" panose="05000000000000000000" pitchFamily="2" charset="2"/>
                        <a:buNone/>
                      </a:pPr>
                      <a:r>
                        <a:rPr lang="zh-CN" altLang="en-US" sz="800" baseline="0" dirty="0">
                          <a:latin typeface="微软雅黑" panose="020B0503020204020204" pitchFamily="34" charset="-122"/>
                          <a:ea typeface="微软雅黑" panose="020B0503020204020204" pitchFamily="34" charset="-122"/>
                          <a:sym typeface="楷体" panose="02010609060101010101" pitchFamily="49" charset="-122"/>
                        </a:rPr>
                        <a:t>扶手总成</a:t>
                      </a:r>
                      <a:endParaRPr lang="zh-CN" altLang="en-US" sz="800" baseline="0" dirty="0">
                        <a:latin typeface="微软雅黑" panose="020B0503020204020204" pitchFamily="34" charset="-122"/>
                        <a:ea typeface="微软雅黑" panose="020B0503020204020204" pitchFamily="34" charset="-122"/>
                        <a:sym typeface="楷体" panose="02010609060101010101" pitchFamily="49" charset="-122"/>
                      </a:endParaRPr>
                    </a:p>
                  </a:txBody>
                  <a:tcPr marL="78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algn="l" eaLnBrk="1" fontAlgn="base" latinLnBrk="1" hangingPunct="1">
                        <a:lnSpc>
                          <a:spcPct val="120000"/>
                        </a:lnSpc>
                        <a:spcBef>
                          <a:spcPct val="20000"/>
                        </a:spcBef>
                        <a:buClr>
                          <a:schemeClr val="accent1"/>
                        </a:buClr>
                        <a:buSzTx/>
                        <a:buFont typeface="Wingdings" panose="05000000000000000000" pitchFamily="2" charset="2"/>
                        <a:buNone/>
                      </a:pPr>
                      <a:r>
                        <a:rPr lang="en-US" altLang="zh-CN" sz="800" baseline="0" dirty="0">
                          <a:latin typeface="微软雅黑" panose="020B0503020204020204" pitchFamily="34" charset="-122"/>
                          <a:ea typeface="微软雅黑" panose="020B0503020204020204" pitchFamily="34" charset="-122"/>
                          <a:sym typeface="楷体" panose="02010609060101010101" pitchFamily="49" charset="-122"/>
                        </a:rPr>
                        <a:t>A/Rest Assy</a:t>
                      </a:r>
                      <a:endParaRPr lang="en-US" altLang="zh-CN" sz="800" baseline="0" dirty="0">
                        <a:latin typeface="微软雅黑" panose="020B0503020204020204" pitchFamily="34" charset="-122"/>
                        <a:ea typeface="微软雅黑" panose="020B0503020204020204" pitchFamily="34" charset="-122"/>
                        <a:sym typeface="楷体" panose="02010609060101010101" pitchFamily="49" charset="-122"/>
                      </a:endParaRPr>
                    </a:p>
                  </a:txBody>
                  <a:tcPr marL="78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algn="ctr" eaLnBrk="1" fontAlgn="base" latinLnBrk="1" hangingPunct="1">
                        <a:lnSpc>
                          <a:spcPct val="120000"/>
                        </a:lnSpc>
                        <a:spcBef>
                          <a:spcPct val="20000"/>
                        </a:spcBef>
                        <a:buClr>
                          <a:schemeClr val="accent1"/>
                        </a:buClr>
                        <a:buSzTx/>
                        <a:buFont typeface="Wingdings" panose="05000000000000000000" pitchFamily="2" charset="2"/>
                        <a:buNone/>
                      </a:pPr>
                      <a:r>
                        <a:rPr lang="en-US" altLang="zh-CN" sz="800" baseline="0" dirty="0">
                          <a:latin typeface="微软雅黑" panose="020B0503020204020204" pitchFamily="34" charset="-122"/>
                          <a:ea typeface="微软雅黑" panose="020B0503020204020204" pitchFamily="34" charset="-122"/>
                          <a:sym typeface="楷体" panose="02010609060101010101" pitchFamily="49" charset="-122"/>
                        </a:rPr>
                        <a:t>1/1</a:t>
                      </a:r>
                      <a:endParaRPr lang="en-US" altLang="zh-CN" sz="800" baseline="0" dirty="0">
                        <a:latin typeface="微软雅黑" panose="020B0503020204020204" pitchFamily="34" charset="-122"/>
                        <a:ea typeface="微软雅黑" panose="020B0503020204020204" pitchFamily="34" charset="-122"/>
                        <a:sym typeface="楷体" panose="02010609060101010101" pitchFamily="49" charset="-122"/>
                      </a:endParaRPr>
                    </a:p>
                  </a:txBody>
                  <a:tcPr marL="39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algn="ctr" eaLnBrk="1" fontAlgn="base" latinLnBrk="1" hangingPunct="1">
                        <a:lnSpc>
                          <a:spcPct val="120000"/>
                        </a:lnSpc>
                        <a:spcBef>
                          <a:spcPct val="20000"/>
                        </a:spcBef>
                        <a:buClr>
                          <a:schemeClr val="accent1"/>
                        </a:buClr>
                        <a:buSzTx/>
                        <a:buFont typeface="Wingdings" panose="05000000000000000000" pitchFamily="2" charset="2"/>
                        <a:buNone/>
                      </a:pPr>
                      <a:endParaRPr lang="zh-CN" altLang="en-US" sz="800" baseline="0" dirty="0">
                        <a:latin typeface="微软雅黑" panose="020B0503020204020204" pitchFamily="34" charset="-122"/>
                        <a:ea typeface="微软雅黑" panose="020B0503020204020204" pitchFamily="34" charset="-122"/>
                        <a:sym typeface="楷体" panose="02010609060101010101" pitchFamily="49" charset="-122"/>
                      </a:endParaRPr>
                    </a:p>
                  </a:txBody>
                  <a:tcPr marL="39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r>
              <a:tr h="194945">
                <a:tc vMerge="1">
                  <a:tcP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B w="9525" cap="flat" cmpd="sng">
                      <a:solidFill>
                        <a:srgbClr val="A5A5A5"/>
                      </a:solidFill>
                      <a:prstDash val="solid"/>
                      <a:bevel/>
                      <a:headEnd type="none" w="med" len="med"/>
                      <a:tailEnd type="none" w="med" len="med"/>
                    </a:lnB>
                  </a:tcPr>
                </a:tc>
                <a:tc>
                  <a:txBody>
                    <a:bodyPr/>
                    <a:p>
                      <a:pPr marL="0" lvl="0" algn="ctr" eaLnBrk="1" fontAlgn="base" latinLnBrk="1" hangingPunct="1">
                        <a:lnSpc>
                          <a:spcPct val="120000"/>
                        </a:lnSpc>
                        <a:spcBef>
                          <a:spcPct val="20000"/>
                        </a:spcBef>
                        <a:buClr>
                          <a:schemeClr val="accent1"/>
                        </a:buClr>
                        <a:buSzTx/>
                        <a:buFont typeface="Wingdings" panose="05000000000000000000" pitchFamily="2" charset="2"/>
                        <a:buNone/>
                      </a:pPr>
                      <a:r>
                        <a:rPr lang="zh-CN" altLang="en-US" sz="800" baseline="0" dirty="0">
                          <a:latin typeface="微软雅黑" panose="020B0503020204020204" pitchFamily="34" charset="-122"/>
                          <a:ea typeface="微软雅黑" panose="020B0503020204020204" pitchFamily="34" charset="-122"/>
                          <a:sym typeface="楷体" panose="02010609060101010101" pitchFamily="49" charset="-122"/>
                        </a:rPr>
                        <a:t>2</a:t>
                      </a:r>
                      <a:r>
                        <a:rPr lang="en-US" altLang="zh-CN" sz="800" baseline="0" dirty="0">
                          <a:latin typeface="微软雅黑" panose="020B0503020204020204" pitchFamily="34" charset="-122"/>
                          <a:ea typeface="微软雅黑" panose="020B0503020204020204" pitchFamily="34" charset="-122"/>
                          <a:sym typeface="楷体" panose="02010609060101010101" pitchFamily="49" charset="-122"/>
                        </a:rPr>
                        <a:t>7</a:t>
                      </a:r>
                      <a:endParaRPr lang="en-US" altLang="zh-CN" sz="800" baseline="0" dirty="0">
                        <a:latin typeface="微软雅黑" panose="020B0503020204020204" pitchFamily="34" charset="-122"/>
                        <a:ea typeface="微软雅黑" panose="020B0503020204020204" pitchFamily="34" charset="-122"/>
                        <a:sym typeface="楷体" panose="02010609060101010101" pitchFamily="49" charset="-122"/>
                      </a:endParaRPr>
                    </a:p>
                  </a:txBody>
                  <a:tcPr marL="19500" marR="195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algn="l" eaLnBrk="1" fontAlgn="base" latinLnBrk="1" hangingPunct="1">
                        <a:lnSpc>
                          <a:spcPct val="120000"/>
                        </a:lnSpc>
                        <a:spcBef>
                          <a:spcPct val="20000"/>
                        </a:spcBef>
                        <a:buClr>
                          <a:schemeClr val="accent1"/>
                        </a:buClr>
                        <a:buSzTx/>
                        <a:buFont typeface="Wingdings" panose="05000000000000000000" pitchFamily="2" charset="2"/>
                        <a:buNone/>
                      </a:pPr>
                      <a:r>
                        <a:rPr lang="zh-CN" altLang="en-US" sz="800" baseline="0" dirty="0">
                          <a:latin typeface="微软雅黑" panose="020B0503020204020204" pitchFamily="34" charset="-122"/>
                          <a:ea typeface="微软雅黑" panose="020B0503020204020204" pitchFamily="34" charset="-122"/>
                          <a:sym typeface="楷体" panose="02010609060101010101" pitchFamily="49" charset="-122"/>
                        </a:rPr>
                        <a:t>安全带锁扣</a:t>
                      </a:r>
                      <a:endParaRPr lang="zh-CN" altLang="en-US" sz="800" baseline="0" dirty="0">
                        <a:latin typeface="微软雅黑" panose="020B0503020204020204" pitchFamily="34" charset="-122"/>
                        <a:ea typeface="微软雅黑" panose="020B0503020204020204" pitchFamily="34" charset="-122"/>
                        <a:sym typeface="楷体" panose="02010609060101010101" pitchFamily="49" charset="-122"/>
                      </a:endParaRPr>
                    </a:p>
                  </a:txBody>
                  <a:tcPr marL="78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indent="0" algn="l" eaLnBrk="1" fontAlgn="base" latinLnBrk="1" hangingPunct="1">
                        <a:lnSpc>
                          <a:spcPct val="120000"/>
                        </a:lnSpc>
                        <a:spcBef>
                          <a:spcPct val="20000"/>
                        </a:spcBef>
                        <a:spcAft>
                          <a:spcPct val="0"/>
                        </a:spcAft>
                        <a:buClr>
                          <a:schemeClr val="accent1"/>
                        </a:buClr>
                        <a:buFont typeface="Wingdings" panose="05000000000000000000" pitchFamily="2" charset="2"/>
                        <a:buNone/>
                      </a:pPr>
                      <a:r>
                        <a:rPr lang="en-US" altLang="x-none" sz="80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rPr>
                        <a:t>Seat belt buckle</a:t>
                      </a:r>
                      <a:endParaRPr lang="en-US" altLang="x-none" sz="800" baseline="0" dirty="0">
                        <a:solidFill>
                          <a:srgbClr val="000000"/>
                        </a:solidFill>
                        <a:latin typeface="微软雅黑" panose="020B0503020204020204" pitchFamily="34" charset="-122"/>
                        <a:ea typeface="微软雅黑" panose="020B0503020204020204" pitchFamily="34" charset="-122"/>
                        <a:sym typeface="楷体" panose="02010609060101010101" pitchFamily="49" charset="-122"/>
                      </a:endParaRPr>
                    </a:p>
                  </a:txBody>
                  <a:tcPr marL="78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algn="ctr" eaLnBrk="1" fontAlgn="base" latinLnBrk="1" hangingPunct="1">
                        <a:lnSpc>
                          <a:spcPct val="120000"/>
                        </a:lnSpc>
                        <a:spcBef>
                          <a:spcPct val="20000"/>
                        </a:spcBef>
                        <a:buClr>
                          <a:schemeClr val="accent1"/>
                        </a:buClr>
                        <a:buSzTx/>
                        <a:buFont typeface="Wingdings" panose="05000000000000000000" pitchFamily="2" charset="2"/>
                        <a:buNone/>
                      </a:pPr>
                      <a:r>
                        <a:rPr lang="en-US" altLang="zh-CN" sz="800" baseline="0" dirty="0">
                          <a:latin typeface="微软雅黑" panose="020B0503020204020204" pitchFamily="34" charset="-122"/>
                          <a:ea typeface="微软雅黑" panose="020B0503020204020204" pitchFamily="34" charset="-122"/>
                          <a:sym typeface="楷体" panose="02010609060101010101" pitchFamily="49" charset="-122"/>
                        </a:rPr>
                        <a:t>1</a:t>
                      </a:r>
                      <a:endParaRPr lang="en-US" altLang="zh-CN" sz="800" baseline="0" dirty="0">
                        <a:latin typeface="微软雅黑" panose="020B0503020204020204" pitchFamily="34" charset="-122"/>
                        <a:ea typeface="微软雅黑" panose="020B0503020204020204" pitchFamily="34" charset="-122"/>
                        <a:sym typeface="楷体" panose="02010609060101010101" pitchFamily="49" charset="-122"/>
                      </a:endParaRPr>
                    </a:p>
                  </a:txBody>
                  <a:tcPr marL="39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c>
                  <a:txBody>
                    <a:bodyPr/>
                    <a:p>
                      <a:pPr marL="0" lvl="0" algn="ctr" eaLnBrk="1" fontAlgn="base" latinLnBrk="1" hangingPunct="1">
                        <a:lnSpc>
                          <a:spcPct val="120000"/>
                        </a:lnSpc>
                        <a:spcBef>
                          <a:spcPct val="20000"/>
                        </a:spcBef>
                        <a:buClr>
                          <a:schemeClr val="accent1"/>
                        </a:buClr>
                        <a:buSzTx/>
                        <a:buFont typeface="Wingdings" panose="05000000000000000000" pitchFamily="2" charset="2"/>
                        <a:buNone/>
                      </a:pPr>
                      <a:endParaRPr lang="zh-CN" altLang="en-US" sz="800" baseline="0" dirty="0">
                        <a:latin typeface="微软雅黑" panose="020B0503020204020204" pitchFamily="34" charset="-122"/>
                        <a:ea typeface="微软雅黑" panose="020B0503020204020204" pitchFamily="34" charset="-122"/>
                        <a:sym typeface="楷体" panose="02010609060101010101" pitchFamily="49" charset="-122"/>
                      </a:endParaRPr>
                    </a:p>
                  </a:txBody>
                  <a:tcPr marL="39000" marR="39000" marT="18000" marB="18000" anchor="ctr">
                    <a:lnL w="9525" cap="flat" cmpd="sng">
                      <a:solidFill>
                        <a:srgbClr val="A5A5A5"/>
                      </a:solidFill>
                      <a:prstDash val="solid"/>
                      <a:bevel/>
                      <a:headEnd type="none" w="med" len="med"/>
                      <a:tailEnd type="none" w="med" len="med"/>
                    </a:lnL>
                    <a:lnR w="9525" cap="flat" cmpd="sng">
                      <a:solidFill>
                        <a:srgbClr val="A5A5A5"/>
                      </a:solidFill>
                      <a:prstDash val="solid"/>
                      <a:bevel/>
                      <a:headEnd type="none" w="med" len="med"/>
                      <a:tailEnd type="none" w="med" len="med"/>
                    </a:lnR>
                    <a:lnT w="9525" cap="flat" cmpd="sng">
                      <a:solidFill>
                        <a:srgbClr val="A5A5A5"/>
                      </a:solidFill>
                      <a:prstDash val="solid"/>
                      <a:bevel/>
                      <a:headEnd type="none" w="med" len="med"/>
                      <a:tailEnd type="none" w="med" len="med"/>
                    </a:lnT>
                    <a:lnB w="9525" cap="flat" cmpd="sng">
                      <a:solidFill>
                        <a:srgbClr val="A5A5A5"/>
                      </a:solidFill>
                      <a:prstDash val="solid"/>
                      <a:bevel/>
                      <a:headEnd type="none" w="med" len="med"/>
                      <a:tailEnd type="none" w="med" len="med"/>
                    </a:lnB>
                    <a:lnTlToBr>
                      <a:noFill/>
                    </a:lnTlToBr>
                    <a:lnBlToTr>
                      <a:noFill/>
                    </a:lnBlToTr>
                    <a:noFill/>
                  </a:tcPr>
                </a:tc>
              </a:tr>
            </a:tbl>
          </a:graphicData>
        </a:graphic>
      </p:graphicFrame>
      <p:pic>
        <p:nvPicPr>
          <p:cNvPr id="153" name="图片 152"/>
          <p:cNvPicPr>
            <a:picLocks noChangeAspect="1"/>
          </p:cNvPicPr>
          <p:nvPr/>
        </p:nvPicPr>
        <p:blipFill>
          <a:blip r:embed="rId2">
            <a:clrChange>
              <a:clrFrom>
                <a:srgbClr val="FFFFFF">
                  <a:alpha val="100000"/>
                </a:srgbClr>
              </a:clrFrom>
              <a:clrTo>
                <a:srgbClr val="FFFFFF">
                  <a:alpha val="100000"/>
                  <a:alpha val="0"/>
                </a:srgbClr>
              </a:clrTo>
            </a:clrChange>
          </a:blip>
          <a:stretch>
            <a:fillRect/>
          </a:stretch>
        </p:blipFill>
        <p:spPr>
          <a:xfrm flipH="1">
            <a:off x="3495040" y="4208145"/>
            <a:ext cx="916305" cy="878840"/>
          </a:xfrm>
          <a:prstGeom prst="rect">
            <a:avLst/>
          </a:prstGeom>
        </p:spPr>
      </p:pic>
      <p:pic>
        <p:nvPicPr>
          <p:cNvPr id="141" name="图片 140"/>
          <p:cNvPicPr>
            <a:picLocks noChangeAspect="1"/>
          </p:cNvPicPr>
          <p:nvPr/>
        </p:nvPicPr>
        <p:blipFill>
          <a:blip r:embed="rId3">
            <a:clrChange>
              <a:clrFrom>
                <a:srgbClr val="FFFFFF">
                  <a:alpha val="100000"/>
                </a:srgbClr>
              </a:clrFrom>
              <a:clrTo>
                <a:srgbClr val="FFFFFF">
                  <a:alpha val="100000"/>
                  <a:alpha val="0"/>
                </a:srgbClr>
              </a:clrTo>
            </a:clrChange>
          </a:blip>
          <a:stretch>
            <a:fillRect/>
          </a:stretch>
        </p:blipFill>
        <p:spPr>
          <a:xfrm flipH="1">
            <a:off x="551815" y="4058285"/>
            <a:ext cx="796925" cy="556260"/>
          </a:xfrm>
          <a:prstGeom prst="rect">
            <a:avLst/>
          </a:prstGeom>
        </p:spPr>
      </p:pic>
      <p:pic>
        <p:nvPicPr>
          <p:cNvPr id="115" name="图片 114"/>
          <p:cNvPicPr>
            <a:picLocks noChangeAspect="1"/>
          </p:cNvPicPr>
          <p:nvPr/>
        </p:nvPicPr>
        <p:blipFill>
          <a:blip r:embed="rId4">
            <a:clrChange>
              <a:clrFrom>
                <a:srgbClr val="FFFFFF">
                  <a:alpha val="100000"/>
                </a:srgbClr>
              </a:clrFrom>
              <a:clrTo>
                <a:srgbClr val="FFFFFF">
                  <a:alpha val="100000"/>
                  <a:alpha val="0"/>
                </a:srgbClr>
              </a:clrTo>
            </a:clrChange>
          </a:blip>
          <a:stretch>
            <a:fillRect/>
          </a:stretch>
        </p:blipFill>
        <p:spPr>
          <a:xfrm flipH="1">
            <a:off x="2063750" y="2014855"/>
            <a:ext cx="2560320" cy="3749040"/>
          </a:xfrm>
          <a:prstGeom prst="rect">
            <a:avLst/>
          </a:prstGeom>
        </p:spPr>
      </p:pic>
      <p:sp>
        <p:nvSpPr>
          <p:cNvPr id="10" name="TextBox 13"/>
          <p:cNvSpPr txBox="1"/>
          <p:nvPr/>
        </p:nvSpPr>
        <p:spPr>
          <a:xfrm>
            <a:off x="821690" y="260350"/>
            <a:ext cx="8340090" cy="368300"/>
          </a:xfrm>
          <a:prstGeom prst="rect">
            <a:avLst/>
          </a:prstGeom>
          <a:noFill/>
        </p:spPr>
        <p:txBody>
          <a:bodyPr wrap="square" rtlCol="0">
            <a:spAutoFit/>
            <a:scene3d>
              <a:camera prst="orthographicFront"/>
              <a:lightRig rig="threePt" dir="t"/>
            </a:scene3d>
            <a:sp3d contourW="12700"/>
          </a:bodyPr>
          <a:lstStyle>
            <a:defPPr>
              <a:defRPr lang="en-US"/>
            </a:defPPr>
            <a:lvl1pPr>
              <a:defRPr b="1" spc="282">
                <a:solidFill>
                  <a:schemeClr val="tx1">
                    <a:lumMod val="50000"/>
                    <a:lumOff val="50000"/>
                  </a:schemeClr>
                </a:solidFill>
                <a:latin typeface="微软雅黑" panose="020B0503020204020204" pitchFamily="34" charset="-122"/>
                <a:ea typeface="微软雅黑" panose="020B0503020204020204" pitchFamily="34" charset="-122"/>
              </a:defRPr>
            </a:lvl1pPr>
          </a:lstStyle>
          <a:p>
            <a:pPr lvl="0" algn="l">
              <a:buClrTx/>
              <a:buSzTx/>
            </a:pPr>
            <a:r>
              <a:rPr lang="en-US" altLang="zh-CN" sz="2400" dirty="0">
                <a:solidFill>
                  <a:srgbClr val="000000"/>
                </a:solidFill>
                <a:latin typeface="楷体" panose="02010609060101010101" pitchFamily="49" charset="-122"/>
                <a:ea typeface="楷体" panose="02010609060101010101" pitchFamily="49" charset="-122"/>
                <a:sym typeface="楷体" panose="02010609060101010101" pitchFamily="49" charset="-122"/>
              </a:rPr>
              <a:t>⑦</a:t>
            </a:r>
            <a:r>
              <a:rPr lang="en-US" altLang="zh-CN" sz="2400" dirty="0">
                <a:solidFill>
                  <a:srgbClr val="000000"/>
                </a:solidFill>
                <a:latin typeface="楷体" panose="02010609060101010101" pitchFamily="49" charset="-122"/>
                <a:ea typeface="楷体" panose="02010609060101010101" pitchFamily="49" charset="-122"/>
                <a:sym typeface="+mn-ea"/>
              </a:rPr>
              <a:t>副驾座椅总成爆炸图</a:t>
            </a:r>
            <a:r>
              <a:rPr lang="en-US" altLang="zh-CN" sz="2400" dirty="0">
                <a:solidFill>
                  <a:srgbClr val="000000"/>
                </a:solidFill>
                <a:latin typeface="楷体" panose="02010609060101010101" pitchFamily="49" charset="-122"/>
                <a:ea typeface="楷体" panose="02010609060101010101" pitchFamily="49" charset="-122"/>
                <a:sym typeface="+mn-ea"/>
              </a:rPr>
              <a:t>-</a:t>
            </a:r>
            <a:r>
              <a:rPr lang="en-US" altLang="zh-CN" sz="2400" dirty="0">
                <a:solidFill>
                  <a:srgbClr val="000000"/>
                </a:solidFill>
                <a:latin typeface="楷体" panose="02010609060101010101" pitchFamily="49" charset="-122"/>
                <a:ea typeface="楷体" panose="02010609060101010101" pitchFamily="49" charset="-122"/>
                <a:sym typeface="+mn-ea"/>
              </a:rPr>
              <a:t>高配（</a:t>
            </a:r>
            <a:r>
              <a:rPr lang="en-US" altLang="zh-CN" sz="2400" dirty="0">
                <a:solidFill>
                  <a:srgbClr val="000000"/>
                </a:solidFill>
                <a:latin typeface="楷体" panose="02010609060101010101" pitchFamily="49" charset="-122"/>
                <a:ea typeface="楷体" panose="02010609060101010101" pitchFamily="49" charset="-122"/>
                <a:sym typeface="+mn-ea"/>
              </a:rPr>
              <a:t>A9609109920</a:t>
            </a:r>
            <a:r>
              <a:rPr lang="en-US" altLang="zh-CN" sz="2400" dirty="0">
                <a:solidFill>
                  <a:srgbClr val="000000"/>
                </a:solidFill>
                <a:latin typeface="楷体" panose="02010609060101010101" pitchFamily="49" charset="-122"/>
                <a:ea typeface="楷体" panose="02010609060101010101" pitchFamily="49" charset="-122"/>
                <a:sym typeface="+mn-ea"/>
              </a:rPr>
              <a:t>）</a:t>
            </a:r>
            <a:endParaRPr lang="en-US" altLang="zh-CN" sz="2400" dirty="0">
              <a:solidFill>
                <a:srgbClr val="000000"/>
              </a:solidFill>
              <a:latin typeface="楷体" panose="02010609060101010101" pitchFamily="49" charset="-122"/>
              <a:ea typeface="楷体" panose="02010609060101010101" pitchFamily="49" charset="-122"/>
              <a:sym typeface="+mn-ea"/>
            </a:endParaRPr>
          </a:p>
        </p:txBody>
      </p:sp>
      <p:pic>
        <p:nvPicPr>
          <p:cNvPr id="5" name="图片 4"/>
          <p:cNvPicPr>
            <a:picLocks noChangeAspect="1"/>
          </p:cNvPicPr>
          <p:nvPr/>
        </p:nvPicPr>
        <p:blipFill>
          <a:blip r:embed="rId5">
            <a:clrChange>
              <a:clrFrom>
                <a:srgbClr val="FFFFFF">
                  <a:alpha val="100000"/>
                </a:srgbClr>
              </a:clrFrom>
              <a:clrTo>
                <a:srgbClr val="FFFFFF">
                  <a:alpha val="100000"/>
                  <a:alpha val="0"/>
                </a:srgbClr>
              </a:clrTo>
            </a:clrChange>
          </a:blip>
          <a:stretch>
            <a:fillRect/>
          </a:stretch>
        </p:blipFill>
        <p:spPr>
          <a:xfrm flipH="1">
            <a:off x="2672715" y="1488440"/>
            <a:ext cx="338455" cy="692785"/>
          </a:xfrm>
          <a:prstGeom prst="rect">
            <a:avLst/>
          </a:prstGeom>
        </p:spPr>
      </p:pic>
      <p:grpSp>
        <p:nvGrpSpPr>
          <p:cNvPr id="23" name="组合 22"/>
          <p:cNvGrpSpPr/>
          <p:nvPr/>
        </p:nvGrpSpPr>
        <p:grpSpPr>
          <a:xfrm>
            <a:off x="1375410" y="1329690"/>
            <a:ext cx="169545" cy="464461"/>
            <a:chOff x="1848" y="4685"/>
            <a:chExt cx="267" cy="733"/>
          </a:xfrm>
        </p:grpSpPr>
        <p:sp>
          <p:nvSpPr>
            <p:cNvPr id="24" name="Line 188"/>
            <p:cNvSpPr/>
            <p:nvPr/>
          </p:nvSpPr>
          <p:spPr>
            <a:xfrm flipH="1">
              <a:off x="1944" y="4935"/>
              <a:ext cx="49" cy="483"/>
            </a:xfrm>
            <a:prstGeom prst="line">
              <a:avLst/>
            </a:prstGeom>
            <a:ln w="9525" cap="flat" cmpd="sng">
              <a:solidFill>
                <a:srgbClr val="000000"/>
              </a:solidFill>
              <a:prstDash val="solid"/>
              <a:bevel/>
              <a:headEnd type="none" w="med" len="med"/>
              <a:tailEnd type="triangle" w="sm" len="med"/>
            </a:ln>
          </p:spPr>
        </p:sp>
        <p:sp>
          <p:nvSpPr>
            <p:cNvPr id="25" name="Oval 192"/>
            <p:cNvSpPr>
              <a:spLocks noChangeAspect="1"/>
            </p:cNvSpPr>
            <p:nvPr/>
          </p:nvSpPr>
          <p:spPr>
            <a:xfrm>
              <a:off x="1848" y="4685"/>
              <a:ext cx="267" cy="250"/>
            </a:xfrm>
            <a:prstGeom prst="ellipse">
              <a:avLst/>
            </a:prstGeom>
            <a:noFill/>
            <a:ln w="9525" cap="flat" cmpd="sng">
              <a:solidFill>
                <a:schemeClr val="tx1"/>
              </a:solidFill>
              <a:prstDash val="solid"/>
              <a:bevel/>
              <a:headEnd type="none" w="med" len="med"/>
              <a:tailEnd type="none" w="med" len="med"/>
            </a:ln>
          </p:spPr>
          <p:txBody>
            <a:bodyPr wrap="none" anchor="ctr" anchorCtr="0"/>
            <a:p>
              <a:pPr algn="ctr" latinLnBrk="1"/>
              <a:r>
                <a:rPr lang="en-US" altLang="zh-CN" sz="800" dirty="0">
                  <a:solidFill>
                    <a:srgbClr val="000000"/>
                  </a:solidFill>
                  <a:latin typeface="楷体" panose="02010609060101010101" pitchFamily="49" charset="-122"/>
                  <a:ea typeface="楷体" panose="02010609060101010101" pitchFamily="49" charset="-122"/>
                  <a:sym typeface="楷体" panose="02010609060101010101" pitchFamily="49" charset="-122"/>
                </a:rPr>
                <a:t>2</a:t>
              </a:r>
              <a:endParaRPr lang="en-US" altLang="zh-CN" sz="800"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p:txBody>
        </p:sp>
      </p:grpSp>
      <p:grpSp>
        <p:nvGrpSpPr>
          <p:cNvPr id="26" name="组合 25"/>
          <p:cNvGrpSpPr/>
          <p:nvPr/>
        </p:nvGrpSpPr>
        <p:grpSpPr>
          <a:xfrm>
            <a:off x="2107248" y="1329373"/>
            <a:ext cx="169862" cy="384380"/>
            <a:chOff x="1848" y="4685"/>
            <a:chExt cx="267" cy="605"/>
          </a:xfrm>
        </p:grpSpPr>
        <p:sp>
          <p:nvSpPr>
            <p:cNvPr id="27" name="Line 188"/>
            <p:cNvSpPr/>
            <p:nvPr/>
          </p:nvSpPr>
          <p:spPr>
            <a:xfrm flipH="1">
              <a:off x="1926" y="4935"/>
              <a:ext cx="67" cy="355"/>
            </a:xfrm>
            <a:prstGeom prst="line">
              <a:avLst/>
            </a:prstGeom>
            <a:ln w="9525" cap="flat" cmpd="sng">
              <a:solidFill>
                <a:srgbClr val="000000"/>
              </a:solidFill>
              <a:prstDash val="solid"/>
              <a:bevel/>
              <a:headEnd type="none" w="med" len="med"/>
              <a:tailEnd type="triangle" w="sm" len="med"/>
            </a:ln>
          </p:spPr>
        </p:sp>
        <p:sp>
          <p:nvSpPr>
            <p:cNvPr id="28" name="Oval 192"/>
            <p:cNvSpPr>
              <a:spLocks noChangeAspect="1"/>
            </p:cNvSpPr>
            <p:nvPr/>
          </p:nvSpPr>
          <p:spPr>
            <a:xfrm>
              <a:off x="1848" y="4685"/>
              <a:ext cx="267" cy="250"/>
            </a:xfrm>
            <a:prstGeom prst="ellipse">
              <a:avLst/>
            </a:prstGeom>
            <a:noFill/>
            <a:ln w="9525" cap="flat" cmpd="sng">
              <a:solidFill>
                <a:schemeClr val="tx1"/>
              </a:solidFill>
              <a:prstDash val="solid"/>
              <a:bevel/>
              <a:headEnd type="none" w="med" len="med"/>
              <a:tailEnd type="none" w="med" len="med"/>
            </a:ln>
          </p:spPr>
          <p:txBody>
            <a:bodyPr wrap="none" anchor="ctr" anchorCtr="0"/>
            <a:p>
              <a:pPr algn="ctr" latinLnBrk="1"/>
              <a:r>
                <a:rPr lang="en-US" altLang="zh-CN" sz="800" dirty="0">
                  <a:solidFill>
                    <a:srgbClr val="000000"/>
                  </a:solidFill>
                  <a:latin typeface="楷体" panose="02010609060101010101" pitchFamily="49" charset="-122"/>
                  <a:ea typeface="楷体" panose="02010609060101010101" pitchFamily="49" charset="-122"/>
                  <a:sym typeface="楷体" panose="02010609060101010101" pitchFamily="49" charset="-122"/>
                </a:rPr>
                <a:t>3</a:t>
              </a:r>
              <a:endParaRPr lang="en-US" altLang="zh-CN" sz="800"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p:txBody>
        </p:sp>
      </p:grpSp>
      <p:grpSp>
        <p:nvGrpSpPr>
          <p:cNvPr id="30" name="组合 29"/>
          <p:cNvGrpSpPr/>
          <p:nvPr/>
        </p:nvGrpSpPr>
        <p:grpSpPr>
          <a:xfrm>
            <a:off x="2810193" y="1268413"/>
            <a:ext cx="169862" cy="391368"/>
            <a:chOff x="1848" y="4685"/>
            <a:chExt cx="267" cy="616"/>
          </a:xfrm>
        </p:grpSpPr>
        <p:sp>
          <p:nvSpPr>
            <p:cNvPr id="31" name="Line 188"/>
            <p:cNvSpPr/>
            <p:nvPr/>
          </p:nvSpPr>
          <p:spPr>
            <a:xfrm flipH="1">
              <a:off x="1991" y="4935"/>
              <a:ext cx="2" cy="366"/>
            </a:xfrm>
            <a:prstGeom prst="line">
              <a:avLst/>
            </a:prstGeom>
            <a:ln w="9525" cap="flat" cmpd="sng">
              <a:solidFill>
                <a:srgbClr val="000000"/>
              </a:solidFill>
              <a:prstDash val="solid"/>
              <a:bevel/>
              <a:headEnd type="none" w="med" len="med"/>
              <a:tailEnd type="triangle" w="sm" len="med"/>
            </a:ln>
          </p:spPr>
        </p:sp>
        <p:sp>
          <p:nvSpPr>
            <p:cNvPr id="32" name="Oval 192"/>
            <p:cNvSpPr>
              <a:spLocks noChangeAspect="1"/>
            </p:cNvSpPr>
            <p:nvPr/>
          </p:nvSpPr>
          <p:spPr>
            <a:xfrm>
              <a:off x="1848" y="4685"/>
              <a:ext cx="267" cy="250"/>
            </a:xfrm>
            <a:prstGeom prst="ellipse">
              <a:avLst/>
            </a:prstGeom>
            <a:noFill/>
            <a:ln w="9525" cap="flat" cmpd="sng">
              <a:solidFill>
                <a:schemeClr val="tx1"/>
              </a:solidFill>
              <a:prstDash val="solid"/>
              <a:bevel/>
              <a:headEnd type="none" w="med" len="med"/>
              <a:tailEnd type="none" w="med" len="med"/>
            </a:ln>
          </p:spPr>
          <p:txBody>
            <a:bodyPr wrap="none" anchor="ctr" anchorCtr="0"/>
            <a:p>
              <a:pPr algn="ctr" latinLnBrk="1"/>
              <a:r>
                <a:rPr lang="en-US" altLang="zh-CN" sz="800" dirty="0">
                  <a:solidFill>
                    <a:srgbClr val="000000"/>
                  </a:solidFill>
                  <a:latin typeface="楷体" panose="02010609060101010101" pitchFamily="49" charset="-122"/>
                  <a:ea typeface="楷体" panose="02010609060101010101" pitchFamily="49" charset="-122"/>
                  <a:sym typeface="楷体" panose="02010609060101010101" pitchFamily="49" charset="-122"/>
                </a:rPr>
                <a:t>4</a:t>
              </a:r>
              <a:endParaRPr lang="en-US" altLang="zh-CN" sz="800"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p:txBody>
        </p:sp>
      </p:grpSp>
      <p:grpSp>
        <p:nvGrpSpPr>
          <p:cNvPr id="33" name="组合 32"/>
          <p:cNvGrpSpPr/>
          <p:nvPr/>
        </p:nvGrpSpPr>
        <p:grpSpPr>
          <a:xfrm>
            <a:off x="5715318" y="1666558"/>
            <a:ext cx="169862" cy="391368"/>
            <a:chOff x="1848" y="4685"/>
            <a:chExt cx="267" cy="616"/>
          </a:xfrm>
        </p:grpSpPr>
        <p:sp>
          <p:nvSpPr>
            <p:cNvPr id="34" name="Line 188"/>
            <p:cNvSpPr/>
            <p:nvPr/>
          </p:nvSpPr>
          <p:spPr>
            <a:xfrm flipH="1">
              <a:off x="1991" y="4935"/>
              <a:ext cx="2" cy="366"/>
            </a:xfrm>
            <a:prstGeom prst="line">
              <a:avLst/>
            </a:prstGeom>
            <a:ln w="9525" cap="flat" cmpd="sng">
              <a:solidFill>
                <a:srgbClr val="000000"/>
              </a:solidFill>
              <a:prstDash val="solid"/>
              <a:bevel/>
              <a:headEnd type="none" w="med" len="med"/>
              <a:tailEnd type="triangle" w="sm" len="med"/>
            </a:ln>
          </p:spPr>
        </p:sp>
        <p:sp>
          <p:nvSpPr>
            <p:cNvPr id="35" name="Oval 192"/>
            <p:cNvSpPr>
              <a:spLocks noChangeAspect="1"/>
            </p:cNvSpPr>
            <p:nvPr/>
          </p:nvSpPr>
          <p:spPr>
            <a:xfrm>
              <a:off x="1848" y="4685"/>
              <a:ext cx="267" cy="250"/>
            </a:xfrm>
            <a:prstGeom prst="ellipse">
              <a:avLst/>
            </a:prstGeom>
            <a:noFill/>
            <a:ln w="9525" cap="flat" cmpd="sng">
              <a:solidFill>
                <a:schemeClr val="tx1"/>
              </a:solidFill>
              <a:prstDash val="solid"/>
              <a:bevel/>
              <a:headEnd type="none" w="med" len="med"/>
              <a:tailEnd type="none" w="med" len="med"/>
            </a:ln>
          </p:spPr>
          <p:txBody>
            <a:bodyPr wrap="none" anchor="ctr" anchorCtr="0"/>
            <a:p>
              <a:pPr algn="ctr" latinLnBrk="1"/>
              <a:r>
                <a:rPr lang="en-US" altLang="zh-CN" sz="800" dirty="0">
                  <a:solidFill>
                    <a:srgbClr val="000000"/>
                  </a:solidFill>
                  <a:latin typeface="楷体" panose="02010609060101010101" pitchFamily="49" charset="-122"/>
                  <a:ea typeface="楷体" panose="02010609060101010101" pitchFamily="49" charset="-122"/>
                  <a:sym typeface="楷体" panose="02010609060101010101" pitchFamily="49" charset="-122"/>
                </a:rPr>
                <a:t>7</a:t>
              </a:r>
              <a:endParaRPr lang="en-US" altLang="zh-CN" sz="800"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p:txBody>
        </p:sp>
      </p:grpSp>
      <p:grpSp>
        <p:nvGrpSpPr>
          <p:cNvPr id="36" name="组合 35"/>
          <p:cNvGrpSpPr/>
          <p:nvPr/>
        </p:nvGrpSpPr>
        <p:grpSpPr>
          <a:xfrm>
            <a:off x="6209348" y="1554798"/>
            <a:ext cx="169862" cy="391368"/>
            <a:chOff x="1848" y="4685"/>
            <a:chExt cx="267" cy="616"/>
          </a:xfrm>
        </p:grpSpPr>
        <p:sp>
          <p:nvSpPr>
            <p:cNvPr id="37" name="Line 188"/>
            <p:cNvSpPr/>
            <p:nvPr/>
          </p:nvSpPr>
          <p:spPr>
            <a:xfrm flipH="1">
              <a:off x="1991" y="4935"/>
              <a:ext cx="2" cy="366"/>
            </a:xfrm>
            <a:prstGeom prst="line">
              <a:avLst/>
            </a:prstGeom>
            <a:ln w="9525" cap="flat" cmpd="sng">
              <a:solidFill>
                <a:srgbClr val="000000"/>
              </a:solidFill>
              <a:prstDash val="solid"/>
              <a:bevel/>
              <a:headEnd type="none" w="med" len="med"/>
              <a:tailEnd type="triangle" w="sm" len="med"/>
            </a:ln>
          </p:spPr>
        </p:sp>
        <p:sp>
          <p:nvSpPr>
            <p:cNvPr id="38" name="Oval 192"/>
            <p:cNvSpPr>
              <a:spLocks noChangeAspect="1"/>
            </p:cNvSpPr>
            <p:nvPr/>
          </p:nvSpPr>
          <p:spPr>
            <a:xfrm>
              <a:off x="1848" y="4685"/>
              <a:ext cx="267" cy="250"/>
            </a:xfrm>
            <a:prstGeom prst="ellipse">
              <a:avLst/>
            </a:prstGeom>
            <a:noFill/>
            <a:ln w="9525" cap="flat" cmpd="sng">
              <a:solidFill>
                <a:schemeClr val="tx1"/>
              </a:solidFill>
              <a:prstDash val="solid"/>
              <a:bevel/>
              <a:headEnd type="none" w="med" len="med"/>
              <a:tailEnd type="none" w="med" len="med"/>
            </a:ln>
          </p:spPr>
          <p:txBody>
            <a:bodyPr wrap="none" anchor="ctr" anchorCtr="0"/>
            <a:p>
              <a:pPr algn="ctr" latinLnBrk="1"/>
              <a:r>
                <a:rPr lang="en-US" altLang="zh-CN" sz="800" dirty="0">
                  <a:solidFill>
                    <a:srgbClr val="000000"/>
                  </a:solidFill>
                  <a:latin typeface="楷体" panose="02010609060101010101" pitchFamily="49" charset="-122"/>
                  <a:ea typeface="楷体" panose="02010609060101010101" pitchFamily="49" charset="-122"/>
                  <a:sym typeface="楷体" panose="02010609060101010101" pitchFamily="49" charset="-122"/>
                </a:rPr>
                <a:t>8</a:t>
              </a:r>
              <a:endParaRPr lang="en-US" altLang="zh-CN" sz="800"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p:txBody>
        </p:sp>
      </p:grpSp>
      <p:grpSp>
        <p:nvGrpSpPr>
          <p:cNvPr id="42" name="组合 41"/>
          <p:cNvGrpSpPr/>
          <p:nvPr/>
        </p:nvGrpSpPr>
        <p:grpSpPr>
          <a:xfrm>
            <a:off x="4599305" y="3717290"/>
            <a:ext cx="194310" cy="391160"/>
            <a:chOff x="1848" y="4685"/>
            <a:chExt cx="267" cy="616"/>
          </a:xfrm>
        </p:grpSpPr>
        <p:sp>
          <p:nvSpPr>
            <p:cNvPr id="43" name="Line 188"/>
            <p:cNvSpPr/>
            <p:nvPr/>
          </p:nvSpPr>
          <p:spPr>
            <a:xfrm flipH="1">
              <a:off x="1991" y="4935"/>
              <a:ext cx="2" cy="366"/>
            </a:xfrm>
            <a:prstGeom prst="line">
              <a:avLst/>
            </a:prstGeom>
            <a:ln w="9525" cap="flat" cmpd="sng">
              <a:solidFill>
                <a:srgbClr val="000000"/>
              </a:solidFill>
              <a:prstDash val="solid"/>
              <a:bevel/>
              <a:headEnd type="none" w="med" len="med"/>
              <a:tailEnd type="triangle" w="sm" len="med"/>
            </a:ln>
          </p:spPr>
        </p:sp>
        <p:sp>
          <p:nvSpPr>
            <p:cNvPr id="44" name="Oval 192"/>
            <p:cNvSpPr>
              <a:spLocks noChangeAspect="1"/>
            </p:cNvSpPr>
            <p:nvPr/>
          </p:nvSpPr>
          <p:spPr>
            <a:xfrm>
              <a:off x="1848" y="4685"/>
              <a:ext cx="267" cy="250"/>
            </a:xfrm>
            <a:prstGeom prst="ellipse">
              <a:avLst/>
            </a:prstGeom>
            <a:noFill/>
            <a:ln w="9525" cap="flat" cmpd="sng">
              <a:solidFill>
                <a:schemeClr val="tx1"/>
              </a:solidFill>
              <a:prstDash val="solid"/>
              <a:bevel/>
              <a:headEnd type="none" w="med" len="med"/>
              <a:tailEnd type="none" w="med" len="med"/>
            </a:ln>
          </p:spPr>
          <p:txBody>
            <a:bodyPr wrap="none" anchor="ctr" anchorCtr="0"/>
            <a:p>
              <a:pPr algn="ctr" latinLnBrk="1"/>
              <a:r>
                <a:rPr lang="en-US" altLang="zh-CN" sz="800" dirty="0">
                  <a:solidFill>
                    <a:srgbClr val="000000"/>
                  </a:solidFill>
                  <a:latin typeface="楷体" panose="02010609060101010101" pitchFamily="49" charset="-122"/>
                  <a:ea typeface="楷体" panose="02010609060101010101" pitchFamily="49" charset="-122"/>
                  <a:sym typeface="楷体" panose="02010609060101010101" pitchFamily="49" charset="-122"/>
                </a:rPr>
                <a:t>27</a:t>
              </a:r>
              <a:endParaRPr lang="en-US" altLang="zh-CN" sz="800"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p:txBody>
        </p:sp>
      </p:grpSp>
      <p:grpSp>
        <p:nvGrpSpPr>
          <p:cNvPr id="48" name="组合 47"/>
          <p:cNvGrpSpPr/>
          <p:nvPr/>
        </p:nvGrpSpPr>
        <p:grpSpPr>
          <a:xfrm>
            <a:off x="4623753" y="5141913"/>
            <a:ext cx="169862" cy="391368"/>
            <a:chOff x="1848" y="4685"/>
            <a:chExt cx="267" cy="616"/>
          </a:xfrm>
        </p:grpSpPr>
        <p:sp>
          <p:nvSpPr>
            <p:cNvPr id="49" name="Line 188"/>
            <p:cNvSpPr/>
            <p:nvPr/>
          </p:nvSpPr>
          <p:spPr>
            <a:xfrm flipH="1">
              <a:off x="1991" y="4935"/>
              <a:ext cx="2" cy="366"/>
            </a:xfrm>
            <a:prstGeom prst="line">
              <a:avLst/>
            </a:prstGeom>
            <a:ln w="9525" cap="flat" cmpd="sng">
              <a:solidFill>
                <a:srgbClr val="000000"/>
              </a:solidFill>
              <a:prstDash val="solid"/>
              <a:bevel/>
              <a:headEnd type="none" w="med" len="med"/>
              <a:tailEnd type="triangle" w="sm" len="med"/>
            </a:ln>
          </p:spPr>
        </p:sp>
        <p:sp>
          <p:nvSpPr>
            <p:cNvPr id="50" name="Oval 192"/>
            <p:cNvSpPr>
              <a:spLocks noChangeAspect="1"/>
            </p:cNvSpPr>
            <p:nvPr/>
          </p:nvSpPr>
          <p:spPr>
            <a:xfrm>
              <a:off x="1848" y="4685"/>
              <a:ext cx="267" cy="250"/>
            </a:xfrm>
            <a:prstGeom prst="ellipse">
              <a:avLst/>
            </a:prstGeom>
            <a:noFill/>
            <a:ln w="9525" cap="flat" cmpd="sng">
              <a:solidFill>
                <a:schemeClr val="tx1"/>
              </a:solidFill>
              <a:prstDash val="solid"/>
              <a:bevel/>
              <a:headEnd type="none" w="med" len="med"/>
              <a:tailEnd type="none" w="med" len="med"/>
            </a:ln>
          </p:spPr>
          <p:txBody>
            <a:bodyPr wrap="none" anchor="ctr" anchorCtr="0"/>
            <a:p>
              <a:pPr algn="ctr" latinLnBrk="1"/>
              <a:r>
                <a:rPr lang="en-US" altLang="zh-CN" sz="800" dirty="0">
                  <a:solidFill>
                    <a:srgbClr val="000000"/>
                  </a:solidFill>
                  <a:latin typeface="楷体" panose="02010609060101010101" pitchFamily="49" charset="-122"/>
                  <a:ea typeface="楷体" panose="02010609060101010101" pitchFamily="49" charset="-122"/>
                  <a:sym typeface="楷体" panose="02010609060101010101" pitchFamily="49" charset="-122"/>
                </a:rPr>
                <a:t>17</a:t>
              </a:r>
              <a:endParaRPr lang="en-US" altLang="zh-CN" sz="800"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p:txBody>
        </p:sp>
      </p:grpSp>
      <p:grpSp>
        <p:nvGrpSpPr>
          <p:cNvPr id="60" name="组合 59"/>
          <p:cNvGrpSpPr/>
          <p:nvPr/>
        </p:nvGrpSpPr>
        <p:grpSpPr>
          <a:xfrm>
            <a:off x="1467168" y="4437063"/>
            <a:ext cx="169862" cy="391368"/>
            <a:chOff x="1848" y="4685"/>
            <a:chExt cx="267" cy="616"/>
          </a:xfrm>
        </p:grpSpPr>
        <p:sp>
          <p:nvSpPr>
            <p:cNvPr id="63" name="Line 188"/>
            <p:cNvSpPr/>
            <p:nvPr/>
          </p:nvSpPr>
          <p:spPr>
            <a:xfrm flipH="1">
              <a:off x="1991" y="4935"/>
              <a:ext cx="2" cy="366"/>
            </a:xfrm>
            <a:prstGeom prst="line">
              <a:avLst/>
            </a:prstGeom>
            <a:ln w="9525" cap="flat" cmpd="sng">
              <a:solidFill>
                <a:srgbClr val="000000"/>
              </a:solidFill>
              <a:prstDash val="solid"/>
              <a:bevel/>
              <a:headEnd type="none" w="med" len="med"/>
              <a:tailEnd type="triangle" w="sm" len="med"/>
            </a:ln>
          </p:spPr>
        </p:sp>
        <p:sp>
          <p:nvSpPr>
            <p:cNvPr id="76" name="Oval 192"/>
            <p:cNvSpPr>
              <a:spLocks noChangeAspect="1"/>
            </p:cNvSpPr>
            <p:nvPr/>
          </p:nvSpPr>
          <p:spPr>
            <a:xfrm>
              <a:off x="1848" y="4685"/>
              <a:ext cx="267" cy="250"/>
            </a:xfrm>
            <a:prstGeom prst="ellipse">
              <a:avLst/>
            </a:prstGeom>
            <a:noFill/>
            <a:ln w="9525" cap="flat" cmpd="sng">
              <a:solidFill>
                <a:schemeClr val="tx1"/>
              </a:solidFill>
              <a:prstDash val="solid"/>
              <a:bevel/>
              <a:headEnd type="none" w="med" len="med"/>
              <a:tailEnd type="none" w="med" len="med"/>
            </a:ln>
          </p:spPr>
          <p:txBody>
            <a:bodyPr wrap="none" anchor="ctr" anchorCtr="0"/>
            <a:p>
              <a:pPr algn="ctr" latinLnBrk="1"/>
              <a:r>
                <a:rPr lang="en-US" altLang="zh-CN" sz="800" dirty="0">
                  <a:solidFill>
                    <a:srgbClr val="000000"/>
                  </a:solidFill>
                  <a:latin typeface="楷体" panose="02010609060101010101" pitchFamily="49" charset="-122"/>
                  <a:ea typeface="楷体" panose="02010609060101010101" pitchFamily="49" charset="-122"/>
                  <a:sym typeface="楷体" panose="02010609060101010101" pitchFamily="49" charset="-122"/>
                </a:rPr>
                <a:t>14</a:t>
              </a:r>
              <a:endParaRPr lang="en-US" altLang="zh-CN" sz="800"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p:txBody>
        </p:sp>
      </p:grpSp>
      <p:grpSp>
        <p:nvGrpSpPr>
          <p:cNvPr id="86" name="组合 85"/>
          <p:cNvGrpSpPr/>
          <p:nvPr/>
        </p:nvGrpSpPr>
        <p:grpSpPr>
          <a:xfrm>
            <a:off x="3143568" y="5503863"/>
            <a:ext cx="169862" cy="391368"/>
            <a:chOff x="1848" y="4685"/>
            <a:chExt cx="267" cy="616"/>
          </a:xfrm>
        </p:grpSpPr>
        <p:sp>
          <p:nvSpPr>
            <p:cNvPr id="87" name="Line 188"/>
            <p:cNvSpPr/>
            <p:nvPr/>
          </p:nvSpPr>
          <p:spPr>
            <a:xfrm flipH="1">
              <a:off x="1991" y="4935"/>
              <a:ext cx="2" cy="366"/>
            </a:xfrm>
            <a:prstGeom prst="line">
              <a:avLst/>
            </a:prstGeom>
            <a:ln w="9525" cap="flat" cmpd="sng">
              <a:solidFill>
                <a:srgbClr val="000000"/>
              </a:solidFill>
              <a:prstDash val="solid"/>
              <a:bevel/>
              <a:headEnd type="none" w="med" len="med"/>
              <a:tailEnd type="triangle" w="sm" len="med"/>
            </a:ln>
          </p:spPr>
        </p:sp>
        <p:sp>
          <p:nvSpPr>
            <p:cNvPr id="90" name="Oval 192"/>
            <p:cNvSpPr>
              <a:spLocks noChangeAspect="1"/>
            </p:cNvSpPr>
            <p:nvPr/>
          </p:nvSpPr>
          <p:spPr>
            <a:xfrm>
              <a:off x="1848" y="4685"/>
              <a:ext cx="267" cy="250"/>
            </a:xfrm>
            <a:prstGeom prst="ellipse">
              <a:avLst/>
            </a:prstGeom>
            <a:noFill/>
            <a:ln w="9525" cap="flat" cmpd="sng">
              <a:solidFill>
                <a:schemeClr val="tx1"/>
              </a:solidFill>
              <a:prstDash val="solid"/>
              <a:bevel/>
              <a:headEnd type="none" w="med" len="med"/>
              <a:tailEnd type="none" w="med" len="med"/>
            </a:ln>
          </p:spPr>
          <p:txBody>
            <a:bodyPr wrap="none" anchor="ctr" anchorCtr="0"/>
            <a:p>
              <a:pPr algn="ctr" latinLnBrk="1"/>
              <a:r>
                <a:rPr lang="en-US" altLang="zh-CN" sz="800" dirty="0">
                  <a:solidFill>
                    <a:srgbClr val="000000"/>
                  </a:solidFill>
                  <a:latin typeface="楷体" panose="02010609060101010101" pitchFamily="49" charset="-122"/>
                  <a:ea typeface="楷体" panose="02010609060101010101" pitchFamily="49" charset="-122"/>
                  <a:sym typeface="楷体" panose="02010609060101010101" pitchFamily="49" charset="-122"/>
                </a:rPr>
                <a:t>18</a:t>
              </a:r>
              <a:endParaRPr lang="en-US" altLang="zh-CN" sz="800"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p:txBody>
        </p:sp>
      </p:grpSp>
      <p:grpSp>
        <p:nvGrpSpPr>
          <p:cNvPr id="91" name="组合 90"/>
          <p:cNvGrpSpPr/>
          <p:nvPr/>
        </p:nvGrpSpPr>
        <p:grpSpPr>
          <a:xfrm>
            <a:off x="2351088" y="5763578"/>
            <a:ext cx="169862" cy="391368"/>
            <a:chOff x="1848" y="4685"/>
            <a:chExt cx="267" cy="616"/>
          </a:xfrm>
        </p:grpSpPr>
        <p:sp>
          <p:nvSpPr>
            <p:cNvPr id="98" name="Line 188"/>
            <p:cNvSpPr/>
            <p:nvPr/>
          </p:nvSpPr>
          <p:spPr>
            <a:xfrm flipH="1">
              <a:off x="1991" y="4935"/>
              <a:ext cx="2" cy="366"/>
            </a:xfrm>
            <a:prstGeom prst="line">
              <a:avLst/>
            </a:prstGeom>
            <a:ln w="9525" cap="flat" cmpd="sng">
              <a:solidFill>
                <a:srgbClr val="000000"/>
              </a:solidFill>
              <a:prstDash val="solid"/>
              <a:bevel/>
              <a:headEnd type="none" w="med" len="med"/>
              <a:tailEnd type="triangle" w="sm" len="med"/>
            </a:ln>
          </p:spPr>
        </p:sp>
        <p:sp>
          <p:nvSpPr>
            <p:cNvPr id="99" name="Oval 192"/>
            <p:cNvSpPr>
              <a:spLocks noChangeAspect="1"/>
            </p:cNvSpPr>
            <p:nvPr/>
          </p:nvSpPr>
          <p:spPr>
            <a:xfrm>
              <a:off x="1848" y="4685"/>
              <a:ext cx="267" cy="250"/>
            </a:xfrm>
            <a:prstGeom prst="ellipse">
              <a:avLst/>
            </a:prstGeom>
            <a:noFill/>
            <a:ln w="9525" cap="flat" cmpd="sng">
              <a:solidFill>
                <a:schemeClr val="tx1"/>
              </a:solidFill>
              <a:prstDash val="solid"/>
              <a:bevel/>
              <a:headEnd type="none" w="med" len="med"/>
              <a:tailEnd type="none" w="med" len="med"/>
            </a:ln>
          </p:spPr>
          <p:txBody>
            <a:bodyPr wrap="none" anchor="ctr" anchorCtr="0"/>
            <a:p>
              <a:pPr algn="ctr" latinLnBrk="1"/>
              <a:r>
                <a:rPr lang="en-US" altLang="zh-CN" sz="800" dirty="0">
                  <a:solidFill>
                    <a:srgbClr val="000000"/>
                  </a:solidFill>
                  <a:latin typeface="楷体" panose="02010609060101010101" pitchFamily="49" charset="-122"/>
                  <a:ea typeface="楷体" panose="02010609060101010101" pitchFamily="49" charset="-122"/>
                  <a:sym typeface="楷体" panose="02010609060101010101" pitchFamily="49" charset="-122"/>
                </a:rPr>
                <a:t>19</a:t>
              </a:r>
              <a:endParaRPr lang="en-US" altLang="zh-CN" sz="800"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p:txBody>
        </p:sp>
      </p:grpSp>
      <p:grpSp>
        <p:nvGrpSpPr>
          <p:cNvPr id="102" name="组合 101"/>
          <p:cNvGrpSpPr/>
          <p:nvPr/>
        </p:nvGrpSpPr>
        <p:grpSpPr>
          <a:xfrm>
            <a:off x="1671638" y="3308033"/>
            <a:ext cx="169862" cy="391368"/>
            <a:chOff x="1848" y="4685"/>
            <a:chExt cx="267" cy="616"/>
          </a:xfrm>
        </p:grpSpPr>
        <p:sp>
          <p:nvSpPr>
            <p:cNvPr id="103" name="Line 188"/>
            <p:cNvSpPr/>
            <p:nvPr/>
          </p:nvSpPr>
          <p:spPr>
            <a:xfrm flipH="1">
              <a:off x="1991" y="4935"/>
              <a:ext cx="2" cy="366"/>
            </a:xfrm>
            <a:prstGeom prst="line">
              <a:avLst/>
            </a:prstGeom>
            <a:ln w="9525" cap="flat" cmpd="sng">
              <a:solidFill>
                <a:srgbClr val="000000"/>
              </a:solidFill>
              <a:prstDash val="solid"/>
              <a:bevel/>
              <a:headEnd type="none" w="med" len="med"/>
              <a:tailEnd type="triangle" w="sm" len="med"/>
            </a:ln>
          </p:spPr>
        </p:sp>
        <p:sp>
          <p:nvSpPr>
            <p:cNvPr id="104" name="Oval 192"/>
            <p:cNvSpPr>
              <a:spLocks noChangeAspect="1"/>
            </p:cNvSpPr>
            <p:nvPr/>
          </p:nvSpPr>
          <p:spPr>
            <a:xfrm>
              <a:off x="1848" y="4685"/>
              <a:ext cx="267" cy="250"/>
            </a:xfrm>
            <a:prstGeom prst="ellipse">
              <a:avLst/>
            </a:prstGeom>
            <a:noFill/>
            <a:ln w="9525" cap="flat" cmpd="sng">
              <a:solidFill>
                <a:schemeClr val="tx1"/>
              </a:solidFill>
              <a:prstDash val="solid"/>
              <a:bevel/>
              <a:headEnd type="none" w="med" len="med"/>
              <a:tailEnd type="none" w="med" len="med"/>
            </a:ln>
          </p:spPr>
          <p:txBody>
            <a:bodyPr wrap="none" anchor="ctr" anchorCtr="0"/>
            <a:p>
              <a:pPr algn="ctr" latinLnBrk="1"/>
              <a:r>
                <a:rPr lang="en-US" altLang="zh-CN" sz="800" dirty="0">
                  <a:solidFill>
                    <a:srgbClr val="000000"/>
                  </a:solidFill>
                  <a:latin typeface="楷体" panose="02010609060101010101" pitchFamily="49" charset="-122"/>
                  <a:ea typeface="楷体" panose="02010609060101010101" pitchFamily="49" charset="-122"/>
                  <a:sym typeface="楷体" panose="02010609060101010101" pitchFamily="49" charset="-122"/>
                </a:rPr>
                <a:t>25</a:t>
              </a:r>
              <a:endParaRPr lang="en-US" altLang="zh-CN" sz="800"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p:txBody>
        </p:sp>
      </p:grpSp>
      <p:grpSp>
        <p:nvGrpSpPr>
          <p:cNvPr id="105" name="组合 104"/>
          <p:cNvGrpSpPr/>
          <p:nvPr/>
        </p:nvGrpSpPr>
        <p:grpSpPr>
          <a:xfrm>
            <a:off x="5088255" y="5692140"/>
            <a:ext cx="194310" cy="391160"/>
            <a:chOff x="1848" y="4685"/>
            <a:chExt cx="267" cy="616"/>
          </a:xfrm>
        </p:grpSpPr>
        <p:sp>
          <p:nvSpPr>
            <p:cNvPr id="106" name="Line 188"/>
            <p:cNvSpPr/>
            <p:nvPr/>
          </p:nvSpPr>
          <p:spPr>
            <a:xfrm flipH="1">
              <a:off x="1991" y="4935"/>
              <a:ext cx="2" cy="366"/>
            </a:xfrm>
            <a:prstGeom prst="line">
              <a:avLst/>
            </a:prstGeom>
            <a:ln w="9525" cap="flat" cmpd="sng">
              <a:solidFill>
                <a:srgbClr val="000000"/>
              </a:solidFill>
              <a:prstDash val="solid"/>
              <a:bevel/>
              <a:headEnd type="none" w="med" len="med"/>
              <a:tailEnd type="triangle" w="sm" len="med"/>
            </a:ln>
          </p:spPr>
        </p:sp>
        <p:sp>
          <p:nvSpPr>
            <p:cNvPr id="107" name="Oval 192"/>
            <p:cNvSpPr>
              <a:spLocks noChangeAspect="1"/>
            </p:cNvSpPr>
            <p:nvPr/>
          </p:nvSpPr>
          <p:spPr>
            <a:xfrm>
              <a:off x="1848" y="4685"/>
              <a:ext cx="267" cy="250"/>
            </a:xfrm>
            <a:prstGeom prst="ellipse">
              <a:avLst/>
            </a:prstGeom>
            <a:noFill/>
            <a:ln w="9525" cap="flat" cmpd="sng">
              <a:solidFill>
                <a:schemeClr val="tx1"/>
              </a:solidFill>
              <a:prstDash val="solid"/>
              <a:bevel/>
              <a:headEnd type="none" w="med" len="med"/>
              <a:tailEnd type="none" w="med" len="med"/>
            </a:ln>
          </p:spPr>
          <p:txBody>
            <a:bodyPr wrap="none" anchor="ctr" anchorCtr="0"/>
            <a:p>
              <a:pPr algn="ctr" latinLnBrk="1"/>
              <a:r>
                <a:rPr lang="en-US" altLang="zh-CN" sz="800" dirty="0">
                  <a:solidFill>
                    <a:srgbClr val="000000"/>
                  </a:solidFill>
                  <a:latin typeface="楷体" panose="02010609060101010101" pitchFamily="49" charset="-122"/>
                  <a:ea typeface="楷体" panose="02010609060101010101" pitchFamily="49" charset="-122"/>
                  <a:sym typeface="楷体" panose="02010609060101010101" pitchFamily="49" charset="-122"/>
                </a:rPr>
                <a:t>16</a:t>
              </a:r>
              <a:endParaRPr lang="en-US" altLang="zh-CN" sz="800"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p:txBody>
        </p:sp>
      </p:grpSp>
      <p:pic>
        <p:nvPicPr>
          <p:cNvPr id="116" name="图片 115"/>
          <p:cNvPicPr>
            <a:picLocks noChangeAspect="1"/>
          </p:cNvPicPr>
          <p:nvPr/>
        </p:nvPicPr>
        <p:blipFill>
          <a:blip r:embed="rId6"/>
          <a:stretch>
            <a:fillRect/>
          </a:stretch>
        </p:blipFill>
        <p:spPr>
          <a:xfrm flipH="1">
            <a:off x="436245" y="1666875"/>
            <a:ext cx="621030" cy="854710"/>
          </a:xfrm>
          <a:prstGeom prst="rect">
            <a:avLst/>
          </a:prstGeom>
        </p:spPr>
      </p:pic>
      <p:pic>
        <p:nvPicPr>
          <p:cNvPr id="117" name="图片 116"/>
          <p:cNvPicPr>
            <a:picLocks noChangeAspect="1"/>
          </p:cNvPicPr>
          <p:nvPr/>
        </p:nvPicPr>
        <p:blipFill>
          <a:blip r:embed="rId7">
            <a:clrChange>
              <a:clrFrom>
                <a:srgbClr val="FFFFFF">
                  <a:alpha val="100000"/>
                </a:srgbClr>
              </a:clrFrom>
              <a:clrTo>
                <a:srgbClr val="FFFFFF">
                  <a:alpha val="100000"/>
                  <a:alpha val="0"/>
                </a:srgbClr>
              </a:clrTo>
            </a:clrChange>
          </a:blip>
          <a:stretch>
            <a:fillRect/>
          </a:stretch>
        </p:blipFill>
        <p:spPr>
          <a:xfrm flipH="1">
            <a:off x="1847850" y="1623695"/>
            <a:ext cx="456565" cy="743585"/>
          </a:xfrm>
          <a:prstGeom prst="rect">
            <a:avLst/>
          </a:prstGeom>
        </p:spPr>
      </p:pic>
      <p:pic>
        <p:nvPicPr>
          <p:cNvPr id="118" name="图片 117"/>
          <p:cNvPicPr>
            <a:picLocks noChangeAspect="1"/>
          </p:cNvPicPr>
          <p:nvPr/>
        </p:nvPicPr>
        <p:blipFill>
          <a:blip r:embed="rId8">
            <a:clrChange>
              <a:clrFrom>
                <a:srgbClr val="FFFFFF">
                  <a:alpha val="100000"/>
                </a:srgbClr>
              </a:clrFrom>
              <a:clrTo>
                <a:srgbClr val="FFFFFF">
                  <a:alpha val="100000"/>
                  <a:alpha val="0"/>
                </a:srgbClr>
              </a:clrTo>
            </a:clrChange>
          </a:blip>
          <a:stretch>
            <a:fillRect/>
          </a:stretch>
        </p:blipFill>
        <p:spPr>
          <a:xfrm flipH="1">
            <a:off x="1127760" y="1713865"/>
            <a:ext cx="438785" cy="564515"/>
          </a:xfrm>
          <a:prstGeom prst="rect">
            <a:avLst/>
          </a:prstGeom>
        </p:spPr>
      </p:pic>
      <p:pic>
        <p:nvPicPr>
          <p:cNvPr id="119" name="图片 118"/>
          <p:cNvPicPr>
            <a:picLocks noChangeAspect="1"/>
          </p:cNvPicPr>
          <p:nvPr/>
        </p:nvPicPr>
        <p:blipFill>
          <a:blip r:embed="rId9">
            <a:clrChange>
              <a:clrFrom>
                <a:srgbClr val="FFFFFF">
                  <a:alpha val="100000"/>
                </a:srgbClr>
              </a:clrFrom>
              <a:clrTo>
                <a:srgbClr val="FFFFFF">
                  <a:alpha val="100000"/>
                  <a:alpha val="0"/>
                </a:srgbClr>
              </a:clrTo>
            </a:clrChange>
          </a:blip>
          <a:stretch>
            <a:fillRect/>
          </a:stretch>
        </p:blipFill>
        <p:spPr>
          <a:xfrm flipH="1">
            <a:off x="4663440" y="1555115"/>
            <a:ext cx="711200" cy="1142365"/>
          </a:xfrm>
          <a:prstGeom prst="rect">
            <a:avLst/>
          </a:prstGeom>
        </p:spPr>
      </p:pic>
      <p:pic>
        <p:nvPicPr>
          <p:cNvPr id="137" name="图片 136"/>
          <p:cNvPicPr>
            <a:picLocks noChangeAspect="1"/>
          </p:cNvPicPr>
          <p:nvPr/>
        </p:nvPicPr>
        <p:blipFill>
          <a:blip r:embed="rId10">
            <a:clrChange>
              <a:clrFrom>
                <a:srgbClr val="FFFFFF">
                  <a:alpha val="100000"/>
                </a:srgbClr>
              </a:clrFrom>
              <a:clrTo>
                <a:srgbClr val="FFFFFF">
                  <a:alpha val="100000"/>
                  <a:alpha val="0"/>
                </a:srgbClr>
              </a:clrTo>
            </a:clrChange>
          </a:blip>
          <a:stretch>
            <a:fillRect/>
          </a:stretch>
        </p:blipFill>
        <p:spPr>
          <a:xfrm flipH="1">
            <a:off x="3011170" y="5592445"/>
            <a:ext cx="987425" cy="773430"/>
          </a:xfrm>
          <a:prstGeom prst="rect">
            <a:avLst/>
          </a:prstGeom>
        </p:spPr>
      </p:pic>
      <p:pic>
        <p:nvPicPr>
          <p:cNvPr id="138" name="图片 137"/>
          <p:cNvPicPr>
            <a:picLocks noChangeAspect="1"/>
          </p:cNvPicPr>
          <p:nvPr/>
        </p:nvPicPr>
        <p:blipFill>
          <a:blip r:embed="rId11">
            <a:clrChange>
              <a:clrFrom>
                <a:srgbClr val="FFFFFF">
                  <a:alpha val="100000"/>
                </a:srgbClr>
              </a:clrFrom>
              <a:clrTo>
                <a:srgbClr val="FFFFFF">
                  <a:alpha val="100000"/>
                  <a:alpha val="0"/>
                </a:srgbClr>
              </a:clrTo>
            </a:clrChange>
          </a:blip>
          <a:stretch>
            <a:fillRect/>
          </a:stretch>
        </p:blipFill>
        <p:spPr>
          <a:xfrm flipH="1">
            <a:off x="5369560" y="4892675"/>
            <a:ext cx="1211580" cy="1074420"/>
          </a:xfrm>
          <a:prstGeom prst="rect">
            <a:avLst/>
          </a:prstGeom>
        </p:spPr>
      </p:pic>
      <p:pic>
        <p:nvPicPr>
          <p:cNvPr id="139" name="图片 138"/>
          <p:cNvPicPr>
            <a:picLocks noChangeAspect="1"/>
          </p:cNvPicPr>
          <p:nvPr/>
        </p:nvPicPr>
        <p:blipFill>
          <a:blip r:embed="rId12">
            <a:clrChange>
              <a:clrFrom>
                <a:srgbClr val="FFFFFF">
                  <a:alpha val="100000"/>
                </a:srgbClr>
              </a:clrFrom>
              <a:clrTo>
                <a:srgbClr val="FFFFFF">
                  <a:alpha val="100000"/>
                  <a:alpha val="0"/>
                </a:srgbClr>
              </a:clrTo>
            </a:clrChange>
          </a:blip>
          <a:stretch>
            <a:fillRect/>
          </a:stretch>
        </p:blipFill>
        <p:spPr>
          <a:xfrm flipH="1">
            <a:off x="365760" y="2867660"/>
            <a:ext cx="1009650" cy="678815"/>
          </a:xfrm>
          <a:prstGeom prst="rect">
            <a:avLst/>
          </a:prstGeom>
        </p:spPr>
      </p:pic>
      <p:pic>
        <p:nvPicPr>
          <p:cNvPr id="140" name="图片 139"/>
          <p:cNvPicPr>
            <a:picLocks noChangeAspect="1"/>
          </p:cNvPicPr>
          <p:nvPr/>
        </p:nvPicPr>
        <p:blipFill>
          <a:blip r:embed="rId13">
            <a:clrChange>
              <a:clrFrom>
                <a:srgbClr val="FFFFFF">
                  <a:alpha val="100000"/>
                </a:srgbClr>
              </a:clrFrom>
              <a:clrTo>
                <a:srgbClr val="FFFFFF">
                  <a:alpha val="100000"/>
                  <a:alpha val="0"/>
                </a:srgbClr>
              </a:clrTo>
            </a:clrChange>
          </a:blip>
          <a:stretch>
            <a:fillRect/>
          </a:stretch>
        </p:blipFill>
        <p:spPr>
          <a:xfrm>
            <a:off x="814705" y="4580890"/>
            <a:ext cx="782955" cy="506095"/>
          </a:xfrm>
          <a:prstGeom prst="rect">
            <a:avLst/>
          </a:prstGeom>
        </p:spPr>
      </p:pic>
      <p:pic>
        <p:nvPicPr>
          <p:cNvPr id="142" name="图片 141"/>
          <p:cNvPicPr>
            <a:picLocks noChangeAspect="1"/>
          </p:cNvPicPr>
          <p:nvPr/>
        </p:nvPicPr>
        <p:blipFill>
          <a:blip r:embed="rId14">
            <a:clrChange>
              <a:clrFrom>
                <a:srgbClr val="FFFFFF">
                  <a:alpha val="100000"/>
                </a:srgbClr>
              </a:clrFrom>
              <a:clrTo>
                <a:srgbClr val="FFFFFF">
                  <a:alpha val="100000"/>
                  <a:alpha val="0"/>
                </a:srgbClr>
              </a:clrTo>
            </a:clrChange>
          </a:blip>
          <a:stretch>
            <a:fillRect/>
          </a:stretch>
        </p:blipFill>
        <p:spPr>
          <a:xfrm>
            <a:off x="407670" y="4940935"/>
            <a:ext cx="504190" cy="307340"/>
          </a:xfrm>
          <a:prstGeom prst="rect">
            <a:avLst/>
          </a:prstGeom>
        </p:spPr>
      </p:pic>
      <p:pic>
        <p:nvPicPr>
          <p:cNvPr id="143" name="图片 142"/>
          <p:cNvPicPr>
            <a:picLocks noChangeAspect="1"/>
          </p:cNvPicPr>
          <p:nvPr/>
        </p:nvPicPr>
        <p:blipFill>
          <a:blip r:embed="rId15">
            <a:clrChange>
              <a:clrFrom>
                <a:srgbClr val="FFFFFF">
                  <a:alpha val="100000"/>
                </a:srgbClr>
              </a:clrFrom>
              <a:clrTo>
                <a:srgbClr val="FFFFFF">
                  <a:alpha val="100000"/>
                  <a:alpha val="0"/>
                </a:srgbClr>
              </a:clrTo>
            </a:clrChange>
          </a:blip>
          <a:stretch>
            <a:fillRect/>
          </a:stretch>
        </p:blipFill>
        <p:spPr>
          <a:xfrm flipH="1">
            <a:off x="436245" y="3573145"/>
            <a:ext cx="781685" cy="613410"/>
          </a:xfrm>
          <a:prstGeom prst="rect">
            <a:avLst/>
          </a:prstGeom>
        </p:spPr>
      </p:pic>
      <p:pic>
        <p:nvPicPr>
          <p:cNvPr id="144" name="图片 143"/>
          <p:cNvPicPr>
            <a:picLocks noChangeAspect="1"/>
          </p:cNvPicPr>
          <p:nvPr/>
        </p:nvPicPr>
        <p:blipFill>
          <a:blip r:embed="rId16">
            <a:clrChange>
              <a:clrFrom>
                <a:srgbClr val="FFFFFF">
                  <a:alpha val="100000"/>
                </a:srgbClr>
              </a:clrFrom>
              <a:clrTo>
                <a:srgbClr val="FFFFFF">
                  <a:alpha val="100000"/>
                  <a:alpha val="0"/>
                </a:srgbClr>
              </a:clrTo>
            </a:clrChange>
          </a:blip>
          <a:stretch>
            <a:fillRect/>
          </a:stretch>
        </p:blipFill>
        <p:spPr>
          <a:xfrm flipH="1">
            <a:off x="4540250" y="4019550"/>
            <a:ext cx="447675" cy="786130"/>
          </a:xfrm>
          <a:prstGeom prst="rect">
            <a:avLst/>
          </a:prstGeom>
        </p:spPr>
      </p:pic>
      <p:pic>
        <p:nvPicPr>
          <p:cNvPr id="145" name="图片 144"/>
          <p:cNvPicPr>
            <a:picLocks noChangeAspect="1"/>
          </p:cNvPicPr>
          <p:nvPr/>
        </p:nvPicPr>
        <p:blipFill>
          <a:blip r:embed="rId17">
            <a:clrChange>
              <a:clrFrom>
                <a:srgbClr val="FFFFFF">
                  <a:alpha val="100000"/>
                </a:srgbClr>
              </a:clrFrom>
              <a:clrTo>
                <a:srgbClr val="FFFFFF">
                  <a:alpha val="100000"/>
                  <a:alpha val="0"/>
                </a:srgbClr>
              </a:clrTo>
            </a:clrChange>
          </a:blip>
          <a:srcRect l="21436" t="17179" r="44307" b="21480"/>
          <a:stretch>
            <a:fillRect/>
          </a:stretch>
        </p:blipFill>
        <p:spPr>
          <a:xfrm flipH="1">
            <a:off x="5591810" y="1988820"/>
            <a:ext cx="397510" cy="652145"/>
          </a:xfrm>
          <a:prstGeom prst="rect">
            <a:avLst/>
          </a:prstGeom>
        </p:spPr>
      </p:pic>
      <p:pic>
        <p:nvPicPr>
          <p:cNvPr id="146" name="图片 145"/>
          <p:cNvPicPr>
            <a:picLocks noChangeAspect="1"/>
          </p:cNvPicPr>
          <p:nvPr/>
        </p:nvPicPr>
        <p:blipFill>
          <a:blip r:embed="rId18">
            <a:clrChange>
              <a:clrFrom>
                <a:srgbClr val="FFFFFF">
                  <a:alpha val="100000"/>
                </a:srgbClr>
              </a:clrFrom>
              <a:clrTo>
                <a:srgbClr val="FFFFFF">
                  <a:alpha val="100000"/>
                  <a:alpha val="0"/>
                </a:srgbClr>
              </a:clrTo>
            </a:clrChange>
          </a:blip>
          <a:stretch>
            <a:fillRect/>
          </a:stretch>
        </p:blipFill>
        <p:spPr>
          <a:xfrm flipH="1">
            <a:off x="6149975" y="1825625"/>
            <a:ext cx="588645" cy="1013460"/>
          </a:xfrm>
          <a:prstGeom prst="rect">
            <a:avLst/>
          </a:prstGeom>
        </p:spPr>
      </p:pic>
      <p:pic>
        <p:nvPicPr>
          <p:cNvPr id="147" name="图片 146"/>
          <p:cNvPicPr>
            <a:picLocks noChangeAspect="1"/>
          </p:cNvPicPr>
          <p:nvPr/>
        </p:nvPicPr>
        <p:blipFill>
          <a:blip r:embed="rId19">
            <a:clrChange>
              <a:clrFrom>
                <a:srgbClr val="FFFFFF">
                  <a:alpha val="100000"/>
                </a:srgbClr>
              </a:clrFrom>
              <a:clrTo>
                <a:srgbClr val="FFFFFF">
                  <a:alpha val="100000"/>
                  <a:alpha val="0"/>
                </a:srgbClr>
              </a:clrTo>
            </a:clrChange>
          </a:blip>
          <a:srcRect l="19494" t="9453" r="20436" b="21522"/>
          <a:stretch>
            <a:fillRect/>
          </a:stretch>
        </p:blipFill>
        <p:spPr>
          <a:xfrm flipH="1">
            <a:off x="3935730" y="1628775"/>
            <a:ext cx="469900" cy="429260"/>
          </a:xfrm>
          <a:prstGeom prst="rect">
            <a:avLst/>
          </a:prstGeom>
        </p:spPr>
      </p:pic>
      <p:pic>
        <p:nvPicPr>
          <p:cNvPr id="148" name="图片 147"/>
          <p:cNvPicPr>
            <a:picLocks noChangeAspect="1"/>
          </p:cNvPicPr>
          <p:nvPr/>
        </p:nvPicPr>
        <p:blipFill>
          <a:blip r:embed="rId20">
            <a:clrChange>
              <a:clrFrom>
                <a:srgbClr val="FFFFFF">
                  <a:alpha val="100000"/>
                </a:srgbClr>
              </a:clrFrom>
              <a:clrTo>
                <a:srgbClr val="FFFFFF">
                  <a:alpha val="100000"/>
                  <a:alpha val="0"/>
                </a:srgbClr>
              </a:clrTo>
            </a:clrChange>
          </a:blip>
          <a:stretch>
            <a:fillRect/>
          </a:stretch>
        </p:blipFill>
        <p:spPr>
          <a:xfrm flipH="1">
            <a:off x="4368165" y="2997200"/>
            <a:ext cx="679450" cy="505460"/>
          </a:xfrm>
          <a:prstGeom prst="rect">
            <a:avLst/>
          </a:prstGeom>
        </p:spPr>
      </p:pic>
      <p:pic>
        <p:nvPicPr>
          <p:cNvPr id="149" name="图片 148"/>
          <p:cNvPicPr>
            <a:picLocks noChangeAspect="1"/>
          </p:cNvPicPr>
          <p:nvPr/>
        </p:nvPicPr>
        <p:blipFill>
          <a:blip r:embed="rId21">
            <a:clrChange>
              <a:clrFrom>
                <a:srgbClr val="FFFFFF">
                  <a:alpha val="100000"/>
                </a:srgbClr>
              </a:clrFrom>
              <a:clrTo>
                <a:srgbClr val="FFFFFF">
                  <a:alpha val="100000"/>
                  <a:alpha val="0"/>
                </a:srgbClr>
              </a:clrTo>
            </a:clrChange>
          </a:blip>
          <a:stretch>
            <a:fillRect/>
          </a:stretch>
        </p:blipFill>
        <p:spPr>
          <a:xfrm flipH="1">
            <a:off x="1637030" y="4892675"/>
            <a:ext cx="1224915" cy="827405"/>
          </a:xfrm>
          <a:prstGeom prst="rect">
            <a:avLst/>
          </a:prstGeom>
        </p:spPr>
      </p:pic>
      <p:pic>
        <p:nvPicPr>
          <p:cNvPr id="150" name="图片 149"/>
          <p:cNvPicPr>
            <a:picLocks noChangeAspect="1"/>
          </p:cNvPicPr>
          <p:nvPr/>
        </p:nvPicPr>
        <p:blipFill>
          <a:blip r:embed="rId22">
            <a:clrChange>
              <a:clrFrom>
                <a:srgbClr val="FFFFFF">
                  <a:alpha val="100000"/>
                </a:srgbClr>
              </a:clrFrom>
              <a:clrTo>
                <a:srgbClr val="FFFFFF">
                  <a:alpha val="100000"/>
                  <a:alpha val="0"/>
                </a:srgbClr>
              </a:clrTo>
            </a:clrChange>
          </a:blip>
          <a:stretch>
            <a:fillRect/>
          </a:stretch>
        </p:blipFill>
        <p:spPr>
          <a:xfrm flipH="1">
            <a:off x="5304155" y="3232150"/>
            <a:ext cx="942975" cy="667385"/>
          </a:xfrm>
          <a:prstGeom prst="rect">
            <a:avLst/>
          </a:prstGeom>
        </p:spPr>
      </p:pic>
      <p:grpSp>
        <p:nvGrpSpPr>
          <p:cNvPr id="22" name="组合 21"/>
          <p:cNvGrpSpPr/>
          <p:nvPr/>
        </p:nvGrpSpPr>
        <p:grpSpPr>
          <a:xfrm>
            <a:off x="644843" y="1249363"/>
            <a:ext cx="169862" cy="501967"/>
            <a:chOff x="1848" y="4685"/>
            <a:chExt cx="267" cy="790"/>
          </a:xfrm>
        </p:grpSpPr>
        <p:sp>
          <p:nvSpPr>
            <p:cNvPr id="19" name="Line 188"/>
            <p:cNvSpPr/>
            <p:nvPr/>
          </p:nvSpPr>
          <p:spPr>
            <a:xfrm flipH="1">
              <a:off x="1963" y="4935"/>
              <a:ext cx="30" cy="540"/>
            </a:xfrm>
            <a:prstGeom prst="line">
              <a:avLst/>
            </a:prstGeom>
            <a:ln w="9525" cap="flat" cmpd="sng">
              <a:solidFill>
                <a:srgbClr val="000000"/>
              </a:solidFill>
              <a:prstDash val="solid"/>
              <a:bevel/>
              <a:headEnd type="none" w="med" len="med"/>
              <a:tailEnd type="triangle" w="sm" len="med"/>
            </a:ln>
          </p:spPr>
        </p:sp>
        <p:sp>
          <p:nvSpPr>
            <p:cNvPr id="20" name="Oval 192"/>
            <p:cNvSpPr>
              <a:spLocks noChangeAspect="1"/>
            </p:cNvSpPr>
            <p:nvPr/>
          </p:nvSpPr>
          <p:spPr>
            <a:xfrm>
              <a:off x="1848" y="4685"/>
              <a:ext cx="267" cy="250"/>
            </a:xfrm>
            <a:prstGeom prst="ellipse">
              <a:avLst/>
            </a:prstGeom>
            <a:noFill/>
            <a:ln w="9525" cap="flat" cmpd="sng">
              <a:solidFill>
                <a:schemeClr val="tx1"/>
              </a:solidFill>
              <a:prstDash val="solid"/>
              <a:bevel/>
              <a:headEnd type="none" w="med" len="med"/>
              <a:tailEnd type="none" w="med" len="med"/>
            </a:ln>
          </p:spPr>
          <p:txBody>
            <a:bodyPr wrap="none" anchor="ctr" anchorCtr="0"/>
            <a:p>
              <a:pPr algn="ctr" latinLnBrk="1"/>
              <a:r>
                <a:rPr lang="en-US" altLang="zh-CN" sz="800" dirty="0">
                  <a:solidFill>
                    <a:srgbClr val="000000"/>
                  </a:solidFill>
                  <a:latin typeface="楷体" panose="02010609060101010101" pitchFamily="49" charset="-122"/>
                  <a:ea typeface="楷体" panose="02010609060101010101" pitchFamily="49" charset="-122"/>
                  <a:sym typeface="楷体" panose="02010609060101010101" pitchFamily="49" charset="-122"/>
                </a:rPr>
                <a:t>1</a:t>
              </a:r>
              <a:endParaRPr lang="en-US" altLang="zh-CN" sz="800"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p:txBody>
        </p:sp>
      </p:grpSp>
      <p:pic>
        <p:nvPicPr>
          <p:cNvPr id="151" name="图片 150"/>
          <p:cNvPicPr>
            <a:picLocks noChangeAspect="1"/>
          </p:cNvPicPr>
          <p:nvPr/>
        </p:nvPicPr>
        <p:blipFill>
          <a:blip r:embed="rId23">
            <a:clrChange>
              <a:clrFrom>
                <a:srgbClr val="FFFFFF">
                  <a:alpha val="100000"/>
                </a:srgbClr>
              </a:clrFrom>
              <a:clrTo>
                <a:srgbClr val="FFFFFF">
                  <a:alpha val="100000"/>
                  <a:alpha val="0"/>
                </a:srgbClr>
              </a:clrTo>
            </a:clrChange>
          </a:blip>
          <a:stretch>
            <a:fillRect/>
          </a:stretch>
        </p:blipFill>
        <p:spPr>
          <a:xfrm flipH="1">
            <a:off x="3986530" y="5300980"/>
            <a:ext cx="1001395" cy="666750"/>
          </a:xfrm>
          <a:prstGeom prst="rect">
            <a:avLst/>
          </a:prstGeom>
        </p:spPr>
      </p:pic>
      <p:pic>
        <p:nvPicPr>
          <p:cNvPr id="152" name="图片 151"/>
          <p:cNvPicPr>
            <a:picLocks noChangeAspect="1"/>
          </p:cNvPicPr>
          <p:nvPr/>
        </p:nvPicPr>
        <p:blipFill>
          <a:blip r:embed="rId24">
            <a:clrChange>
              <a:clrFrom>
                <a:srgbClr val="FFFFFF">
                  <a:alpha val="100000"/>
                </a:srgbClr>
              </a:clrFrom>
              <a:clrTo>
                <a:srgbClr val="FFFFFF">
                  <a:alpha val="100000"/>
                  <a:alpha val="0"/>
                </a:srgbClr>
              </a:clrTo>
            </a:clrChange>
          </a:blip>
          <a:stretch>
            <a:fillRect/>
          </a:stretch>
        </p:blipFill>
        <p:spPr>
          <a:xfrm flipH="1">
            <a:off x="1591310" y="3429000"/>
            <a:ext cx="685800" cy="577215"/>
          </a:xfrm>
          <a:prstGeom prst="rect">
            <a:avLst/>
          </a:prstGeom>
        </p:spPr>
      </p:pic>
      <p:pic>
        <p:nvPicPr>
          <p:cNvPr id="154" name="图片 153"/>
          <p:cNvPicPr>
            <a:picLocks noChangeAspect="1"/>
          </p:cNvPicPr>
          <p:nvPr/>
        </p:nvPicPr>
        <p:blipFill>
          <a:blip r:embed="rId25">
            <a:clrChange>
              <a:clrFrom>
                <a:srgbClr val="FFFFFF">
                  <a:alpha val="100000"/>
                </a:srgbClr>
              </a:clrFrom>
              <a:clrTo>
                <a:srgbClr val="FFFFFF">
                  <a:alpha val="100000"/>
                  <a:alpha val="0"/>
                </a:srgbClr>
              </a:clrTo>
            </a:clrChange>
          </a:blip>
          <a:stretch>
            <a:fillRect/>
          </a:stretch>
        </p:blipFill>
        <p:spPr>
          <a:xfrm flipH="1">
            <a:off x="470535" y="5561330"/>
            <a:ext cx="804545" cy="448945"/>
          </a:xfrm>
          <a:prstGeom prst="rect">
            <a:avLst/>
          </a:prstGeom>
        </p:spPr>
      </p:pic>
      <p:pic>
        <p:nvPicPr>
          <p:cNvPr id="155" name="图片 154"/>
          <p:cNvPicPr>
            <a:picLocks noChangeAspect="1"/>
          </p:cNvPicPr>
          <p:nvPr/>
        </p:nvPicPr>
        <p:blipFill>
          <a:blip r:embed="rId26">
            <a:clrChange>
              <a:clrFrom>
                <a:srgbClr val="FFFFFF">
                  <a:alpha val="100000"/>
                </a:srgbClr>
              </a:clrFrom>
              <a:clrTo>
                <a:srgbClr val="FFFFFF">
                  <a:alpha val="100000"/>
                  <a:alpha val="0"/>
                </a:srgbClr>
              </a:clrTo>
            </a:clrChange>
          </a:blip>
          <a:stretch>
            <a:fillRect/>
          </a:stretch>
        </p:blipFill>
        <p:spPr>
          <a:xfrm flipH="1">
            <a:off x="1631950" y="5895340"/>
            <a:ext cx="615950" cy="434340"/>
          </a:xfrm>
          <a:prstGeom prst="rect">
            <a:avLst/>
          </a:prstGeom>
        </p:spPr>
      </p:pic>
      <p:pic>
        <p:nvPicPr>
          <p:cNvPr id="156" name="图片 155"/>
          <p:cNvPicPr>
            <a:picLocks noChangeAspect="1"/>
          </p:cNvPicPr>
          <p:nvPr/>
        </p:nvPicPr>
        <p:blipFill>
          <a:blip r:embed="rId27">
            <a:clrChange>
              <a:clrFrom>
                <a:srgbClr val="FFFFFF">
                  <a:alpha val="100000"/>
                </a:srgbClr>
              </a:clrFrom>
              <a:clrTo>
                <a:srgbClr val="FFFFFF">
                  <a:alpha val="100000"/>
                  <a:alpha val="0"/>
                </a:srgbClr>
              </a:clrTo>
            </a:clrChange>
          </a:blip>
          <a:stretch>
            <a:fillRect/>
          </a:stretch>
        </p:blipFill>
        <p:spPr>
          <a:xfrm flipH="1">
            <a:off x="4702175" y="5836920"/>
            <a:ext cx="580390" cy="416560"/>
          </a:xfrm>
          <a:prstGeom prst="rect">
            <a:avLst/>
          </a:prstGeom>
        </p:spPr>
      </p:pic>
      <p:pic>
        <p:nvPicPr>
          <p:cNvPr id="157" name="图片 156"/>
          <p:cNvPicPr>
            <a:picLocks noChangeAspect="1"/>
          </p:cNvPicPr>
          <p:nvPr/>
        </p:nvPicPr>
        <p:blipFill>
          <a:blip r:embed="rId28">
            <a:clrChange>
              <a:clrFrom>
                <a:srgbClr val="FFFFFF">
                  <a:alpha val="100000"/>
                </a:srgbClr>
              </a:clrFrom>
              <a:clrTo>
                <a:srgbClr val="FFFFFF">
                  <a:alpha val="100000"/>
                  <a:alpha val="0"/>
                </a:srgbClr>
              </a:clrTo>
            </a:clrChange>
          </a:blip>
          <a:stretch>
            <a:fillRect/>
          </a:stretch>
        </p:blipFill>
        <p:spPr>
          <a:xfrm flipH="1">
            <a:off x="1014730" y="5805170"/>
            <a:ext cx="688975" cy="448310"/>
          </a:xfrm>
          <a:prstGeom prst="rect">
            <a:avLst/>
          </a:prstGeom>
        </p:spPr>
      </p:pic>
      <p:pic>
        <p:nvPicPr>
          <p:cNvPr id="158" name="图片 157"/>
          <p:cNvPicPr>
            <a:picLocks noChangeAspect="1"/>
          </p:cNvPicPr>
          <p:nvPr/>
        </p:nvPicPr>
        <p:blipFill>
          <a:blip r:embed="rId29">
            <a:clrChange>
              <a:clrFrom>
                <a:srgbClr val="FFFFFF">
                  <a:alpha val="100000"/>
                </a:srgbClr>
              </a:clrFrom>
              <a:clrTo>
                <a:srgbClr val="FFFFFF">
                  <a:alpha val="100000"/>
                  <a:alpha val="0"/>
                </a:srgbClr>
              </a:clrTo>
            </a:clrChange>
          </a:blip>
          <a:stretch>
            <a:fillRect/>
          </a:stretch>
        </p:blipFill>
        <p:spPr>
          <a:xfrm flipH="1">
            <a:off x="2135505" y="6021070"/>
            <a:ext cx="528955" cy="443230"/>
          </a:xfrm>
          <a:prstGeom prst="rect">
            <a:avLst/>
          </a:prstGeom>
        </p:spPr>
      </p:pic>
      <p:grpSp>
        <p:nvGrpSpPr>
          <p:cNvPr id="159" name="组合 158"/>
          <p:cNvGrpSpPr/>
          <p:nvPr/>
        </p:nvGrpSpPr>
        <p:grpSpPr>
          <a:xfrm>
            <a:off x="4241483" y="1322388"/>
            <a:ext cx="169862" cy="391368"/>
            <a:chOff x="1848" y="4685"/>
            <a:chExt cx="267" cy="616"/>
          </a:xfrm>
        </p:grpSpPr>
        <p:sp>
          <p:nvSpPr>
            <p:cNvPr id="160" name="Line 188"/>
            <p:cNvSpPr/>
            <p:nvPr/>
          </p:nvSpPr>
          <p:spPr>
            <a:xfrm flipH="1">
              <a:off x="1991" y="4935"/>
              <a:ext cx="2" cy="366"/>
            </a:xfrm>
            <a:prstGeom prst="line">
              <a:avLst/>
            </a:prstGeom>
            <a:ln w="9525" cap="flat" cmpd="sng">
              <a:solidFill>
                <a:srgbClr val="000000"/>
              </a:solidFill>
              <a:prstDash val="solid"/>
              <a:bevel/>
              <a:headEnd type="none" w="med" len="med"/>
              <a:tailEnd type="triangle" w="sm" len="med"/>
            </a:ln>
          </p:spPr>
        </p:sp>
        <p:sp>
          <p:nvSpPr>
            <p:cNvPr id="161" name="Oval 192"/>
            <p:cNvSpPr>
              <a:spLocks noChangeAspect="1"/>
            </p:cNvSpPr>
            <p:nvPr/>
          </p:nvSpPr>
          <p:spPr>
            <a:xfrm>
              <a:off x="1848" y="4685"/>
              <a:ext cx="267" cy="250"/>
            </a:xfrm>
            <a:prstGeom prst="ellipse">
              <a:avLst/>
            </a:prstGeom>
            <a:noFill/>
            <a:ln w="9525" cap="flat" cmpd="sng">
              <a:solidFill>
                <a:schemeClr val="tx1"/>
              </a:solidFill>
              <a:prstDash val="solid"/>
              <a:bevel/>
              <a:headEnd type="none" w="med" len="med"/>
              <a:tailEnd type="none" w="med" len="med"/>
            </a:ln>
          </p:spPr>
          <p:txBody>
            <a:bodyPr wrap="none" anchor="ctr" anchorCtr="0"/>
            <a:p>
              <a:pPr algn="ctr" latinLnBrk="1"/>
              <a:r>
                <a:rPr lang="en-US" altLang="zh-CN" sz="800" dirty="0">
                  <a:solidFill>
                    <a:srgbClr val="000000"/>
                  </a:solidFill>
                  <a:latin typeface="楷体" panose="02010609060101010101" pitchFamily="49" charset="-122"/>
                  <a:ea typeface="楷体" panose="02010609060101010101" pitchFamily="49" charset="-122"/>
                  <a:sym typeface="楷体" panose="02010609060101010101" pitchFamily="49" charset="-122"/>
                </a:rPr>
                <a:t>5</a:t>
              </a:r>
              <a:endParaRPr lang="en-US" altLang="zh-CN" sz="800"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p:txBody>
        </p:sp>
      </p:grpSp>
      <p:grpSp>
        <p:nvGrpSpPr>
          <p:cNvPr id="162" name="组合 161"/>
          <p:cNvGrpSpPr/>
          <p:nvPr/>
        </p:nvGrpSpPr>
        <p:grpSpPr>
          <a:xfrm>
            <a:off x="5015548" y="1275398"/>
            <a:ext cx="169862" cy="391368"/>
            <a:chOff x="1848" y="4685"/>
            <a:chExt cx="267" cy="616"/>
          </a:xfrm>
        </p:grpSpPr>
        <p:sp>
          <p:nvSpPr>
            <p:cNvPr id="163" name="Line 188"/>
            <p:cNvSpPr/>
            <p:nvPr/>
          </p:nvSpPr>
          <p:spPr>
            <a:xfrm flipH="1">
              <a:off x="1991" y="4935"/>
              <a:ext cx="2" cy="366"/>
            </a:xfrm>
            <a:prstGeom prst="line">
              <a:avLst/>
            </a:prstGeom>
            <a:ln w="9525" cap="flat" cmpd="sng">
              <a:solidFill>
                <a:srgbClr val="000000"/>
              </a:solidFill>
              <a:prstDash val="solid"/>
              <a:bevel/>
              <a:headEnd type="none" w="med" len="med"/>
              <a:tailEnd type="triangle" w="sm" len="med"/>
            </a:ln>
          </p:spPr>
        </p:sp>
        <p:sp>
          <p:nvSpPr>
            <p:cNvPr id="164" name="Oval 192"/>
            <p:cNvSpPr>
              <a:spLocks noChangeAspect="1"/>
            </p:cNvSpPr>
            <p:nvPr/>
          </p:nvSpPr>
          <p:spPr>
            <a:xfrm>
              <a:off x="1848" y="4685"/>
              <a:ext cx="267" cy="250"/>
            </a:xfrm>
            <a:prstGeom prst="ellipse">
              <a:avLst/>
            </a:prstGeom>
            <a:noFill/>
            <a:ln w="9525" cap="flat" cmpd="sng">
              <a:solidFill>
                <a:schemeClr val="tx1"/>
              </a:solidFill>
              <a:prstDash val="solid"/>
              <a:bevel/>
              <a:headEnd type="none" w="med" len="med"/>
              <a:tailEnd type="none" w="med" len="med"/>
            </a:ln>
          </p:spPr>
          <p:txBody>
            <a:bodyPr wrap="none" anchor="ctr" anchorCtr="0"/>
            <a:p>
              <a:pPr algn="ctr" latinLnBrk="1"/>
              <a:r>
                <a:rPr lang="en-US" altLang="zh-CN" sz="800" dirty="0">
                  <a:solidFill>
                    <a:srgbClr val="000000"/>
                  </a:solidFill>
                  <a:latin typeface="楷体" panose="02010609060101010101" pitchFamily="49" charset="-122"/>
                  <a:ea typeface="楷体" panose="02010609060101010101" pitchFamily="49" charset="-122"/>
                  <a:sym typeface="楷体" panose="02010609060101010101" pitchFamily="49" charset="-122"/>
                </a:rPr>
                <a:t>6</a:t>
              </a:r>
              <a:endParaRPr lang="en-US" altLang="zh-CN" sz="800"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p:txBody>
        </p:sp>
      </p:grpSp>
      <p:grpSp>
        <p:nvGrpSpPr>
          <p:cNvPr id="165" name="组合 164"/>
          <p:cNvGrpSpPr/>
          <p:nvPr/>
        </p:nvGrpSpPr>
        <p:grpSpPr>
          <a:xfrm>
            <a:off x="717550" y="2708910"/>
            <a:ext cx="194310" cy="391160"/>
            <a:chOff x="1848" y="4685"/>
            <a:chExt cx="267" cy="616"/>
          </a:xfrm>
        </p:grpSpPr>
        <p:sp>
          <p:nvSpPr>
            <p:cNvPr id="166" name="Line 188"/>
            <p:cNvSpPr/>
            <p:nvPr/>
          </p:nvSpPr>
          <p:spPr>
            <a:xfrm flipH="1">
              <a:off x="1991" y="4935"/>
              <a:ext cx="2" cy="366"/>
            </a:xfrm>
            <a:prstGeom prst="line">
              <a:avLst/>
            </a:prstGeom>
            <a:ln w="9525" cap="flat" cmpd="sng">
              <a:solidFill>
                <a:srgbClr val="000000"/>
              </a:solidFill>
              <a:prstDash val="solid"/>
              <a:bevel/>
              <a:headEnd type="none" w="med" len="med"/>
              <a:tailEnd type="triangle" w="sm" len="med"/>
            </a:ln>
          </p:spPr>
        </p:sp>
        <p:sp>
          <p:nvSpPr>
            <p:cNvPr id="167" name="Oval 192"/>
            <p:cNvSpPr>
              <a:spLocks noChangeAspect="1"/>
            </p:cNvSpPr>
            <p:nvPr/>
          </p:nvSpPr>
          <p:spPr>
            <a:xfrm>
              <a:off x="1848" y="4685"/>
              <a:ext cx="267" cy="250"/>
            </a:xfrm>
            <a:prstGeom prst="ellipse">
              <a:avLst/>
            </a:prstGeom>
            <a:noFill/>
            <a:ln w="9525" cap="flat" cmpd="sng">
              <a:solidFill>
                <a:schemeClr val="tx1"/>
              </a:solidFill>
              <a:prstDash val="solid"/>
              <a:bevel/>
              <a:headEnd type="none" w="med" len="med"/>
              <a:tailEnd type="none" w="med" len="med"/>
            </a:ln>
          </p:spPr>
          <p:txBody>
            <a:bodyPr wrap="none" anchor="ctr" anchorCtr="0"/>
            <a:p>
              <a:pPr algn="ctr" latinLnBrk="1"/>
              <a:r>
                <a:rPr lang="en-US" altLang="zh-CN" sz="800" dirty="0">
                  <a:solidFill>
                    <a:srgbClr val="000000"/>
                  </a:solidFill>
                  <a:latin typeface="楷体" panose="02010609060101010101" pitchFamily="49" charset="-122"/>
                  <a:ea typeface="楷体" panose="02010609060101010101" pitchFamily="49" charset="-122"/>
                  <a:sym typeface="楷体" panose="02010609060101010101" pitchFamily="49" charset="-122"/>
                </a:rPr>
                <a:t>10</a:t>
              </a:r>
              <a:endParaRPr lang="en-US" altLang="zh-CN" sz="800"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p:txBody>
        </p:sp>
      </p:grpSp>
      <p:grpSp>
        <p:nvGrpSpPr>
          <p:cNvPr id="168" name="组合 167"/>
          <p:cNvGrpSpPr/>
          <p:nvPr/>
        </p:nvGrpSpPr>
        <p:grpSpPr>
          <a:xfrm>
            <a:off x="495300" y="3429000"/>
            <a:ext cx="194310" cy="391160"/>
            <a:chOff x="1848" y="4685"/>
            <a:chExt cx="267" cy="616"/>
          </a:xfrm>
        </p:grpSpPr>
        <p:sp>
          <p:nvSpPr>
            <p:cNvPr id="169" name="Line 188"/>
            <p:cNvSpPr/>
            <p:nvPr/>
          </p:nvSpPr>
          <p:spPr>
            <a:xfrm flipH="1">
              <a:off x="1991" y="4935"/>
              <a:ext cx="2" cy="366"/>
            </a:xfrm>
            <a:prstGeom prst="line">
              <a:avLst/>
            </a:prstGeom>
            <a:ln w="9525" cap="flat" cmpd="sng">
              <a:solidFill>
                <a:srgbClr val="000000"/>
              </a:solidFill>
              <a:prstDash val="solid"/>
              <a:bevel/>
              <a:headEnd type="none" w="med" len="med"/>
              <a:tailEnd type="triangle" w="sm" len="med"/>
            </a:ln>
          </p:spPr>
        </p:sp>
        <p:sp>
          <p:nvSpPr>
            <p:cNvPr id="170" name="Oval 192"/>
            <p:cNvSpPr>
              <a:spLocks noChangeAspect="1"/>
            </p:cNvSpPr>
            <p:nvPr/>
          </p:nvSpPr>
          <p:spPr>
            <a:xfrm>
              <a:off x="1848" y="4685"/>
              <a:ext cx="267" cy="250"/>
            </a:xfrm>
            <a:prstGeom prst="ellipse">
              <a:avLst/>
            </a:prstGeom>
            <a:noFill/>
            <a:ln w="9525" cap="flat" cmpd="sng">
              <a:solidFill>
                <a:schemeClr val="tx1"/>
              </a:solidFill>
              <a:prstDash val="solid"/>
              <a:bevel/>
              <a:headEnd type="none" w="med" len="med"/>
              <a:tailEnd type="none" w="med" len="med"/>
            </a:ln>
          </p:spPr>
          <p:txBody>
            <a:bodyPr wrap="none" anchor="ctr" anchorCtr="0"/>
            <a:p>
              <a:pPr algn="ctr" latinLnBrk="1"/>
              <a:r>
                <a:rPr lang="en-US" altLang="zh-CN" sz="800" dirty="0">
                  <a:solidFill>
                    <a:srgbClr val="000000"/>
                  </a:solidFill>
                  <a:latin typeface="楷体" panose="02010609060101010101" pitchFamily="49" charset="-122"/>
                  <a:ea typeface="楷体" panose="02010609060101010101" pitchFamily="49" charset="-122"/>
                  <a:sym typeface="楷体" panose="02010609060101010101" pitchFamily="49" charset="-122"/>
                </a:rPr>
                <a:t>11</a:t>
              </a:r>
              <a:endParaRPr lang="en-US" altLang="zh-CN" sz="800"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p:txBody>
        </p:sp>
      </p:grpSp>
      <p:grpSp>
        <p:nvGrpSpPr>
          <p:cNvPr id="171" name="组合 170"/>
          <p:cNvGrpSpPr/>
          <p:nvPr/>
        </p:nvGrpSpPr>
        <p:grpSpPr>
          <a:xfrm>
            <a:off x="1181100" y="3860800"/>
            <a:ext cx="194310" cy="391160"/>
            <a:chOff x="1848" y="4685"/>
            <a:chExt cx="267" cy="616"/>
          </a:xfrm>
        </p:grpSpPr>
        <p:sp>
          <p:nvSpPr>
            <p:cNvPr id="172" name="Line 188"/>
            <p:cNvSpPr/>
            <p:nvPr/>
          </p:nvSpPr>
          <p:spPr>
            <a:xfrm flipH="1">
              <a:off x="1991" y="4935"/>
              <a:ext cx="2" cy="366"/>
            </a:xfrm>
            <a:prstGeom prst="line">
              <a:avLst/>
            </a:prstGeom>
            <a:ln w="9525" cap="flat" cmpd="sng">
              <a:solidFill>
                <a:srgbClr val="000000"/>
              </a:solidFill>
              <a:prstDash val="solid"/>
              <a:bevel/>
              <a:headEnd type="none" w="med" len="med"/>
              <a:tailEnd type="triangle" w="sm" len="med"/>
            </a:ln>
          </p:spPr>
        </p:sp>
        <p:sp>
          <p:nvSpPr>
            <p:cNvPr id="173" name="Oval 192"/>
            <p:cNvSpPr>
              <a:spLocks noChangeAspect="1"/>
            </p:cNvSpPr>
            <p:nvPr/>
          </p:nvSpPr>
          <p:spPr>
            <a:xfrm>
              <a:off x="1848" y="4685"/>
              <a:ext cx="267" cy="250"/>
            </a:xfrm>
            <a:prstGeom prst="ellipse">
              <a:avLst/>
            </a:prstGeom>
            <a:noFill/>
            <a:ln w="9525" cap="flat" cmpd="sng">
              <a:solidFill>
                <a:schemeClr val="tx1"/>
              </a:solidFill>
              <a:prstDash val="solid"/>
              <a:bevel/>
              <a:headEnd type="none" w="med" len="med"/>
              <a:tailEnd type="none" w="med" len="med"/>
            </a:ln>
          </p:spPr>
          <p:txBody>
            <a:bodyPr wrap="none" anchor="ctr" anchorCtr="0"/>
            <a:p>
              <a:pPr algn="ctr" latinLnBrk="1"/>
              <a:r>
                <a:rPr lang="en-US" altLang="zh-CN" sz="800" dirty="0">
                  <a:solidFill>
                    <a:srgbClr val="000000"/>
                  </a:solidFill>
                  <a:latin typeface="楷体" panose="02010609060101010101" pitchFamily="49" charset="-122"/>
                  <a:ea typeface="楷体" panose="02010609060101010101" pitchFamily="49" charset="-122"/>
                  <a:sym typeface="楷体" panose="02010609060101010101" pitchFamily="49" charset="-122"/>
                </a:rPr>
                <a:t>12</a:t>
              </a:r>
              <a:endParaRPr lang="en-US" altLang="zh-CN" sz="800"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p:txBody>
        </p:sp>
      </p:grpSp>
      <p:grpSp>
        <p:nvGrpSpPr>
          <p:cNvPr id="174" name="组合 173"/>
          <p:cNvGrpSpPr/>
          <p:nvPr/>
        </p:nvGrpSpPr>
        <p:grpSpPr>
          <a:xfrm>
            <a:off x="453073" y="4695508"/>
            <a:ext cx="169862" cy="391368"/>
            <a:chOff x="1848" y="4685"/>
            <a:chExt cx="267" cy="616"/>
          </a:xfrm>
        </p:grpSpPr>
        <p:sp>
          <p:nvSpPr>
            <p:cNvPr id="175" name="Line 188"/>
            <p:cNvSpPr/>
            <p:nvPr/>
          </p:nvSpPr>
          <p:spPr>
            <a:xfrm flipH="1">
              <a:off x="1991" y="4935"/>
              <a:ext cx="2" cy="366"/>
            </a:xfrm>
            <a:prstGeom prst="line">
              <a:avLst/>
            </a:prstGeom>
            <a:ln w="9525" cap="flat" cmpd="sng">
              <a:solidFill>
                <a:srgbClr val="000000"/>
              </a:solidFill>
              <a:prstDash val="solid"/>
              <a:bevel/>
              <a:headEnd type="none" w="med" len="med"/>
              <a:tailEnd type="triangle" w="sm" len="med"/>
            </a:ln>
          </p:spPr>
        </p:sp>
        <p:sp>
          <p:nvSpPr>
            <p:cNvPr id="176" name="Oval 192"/>
            <p:cNvSpPr>
              <a:spLocks noChangeAspect="1"/>
            </p:cNvSpPr>
            <p:nvPr/>
          </p:nvSpPr>
          <p:spPr>
            <a:xfrm>
              <a:off x="1848" y="4685"/>
              <a:ext cx="267" cy="250"/>
            </a:xfrm>
            <a:prstGeom prst="ellipse">
              <a:avLst/>
            </a:prstGeom>
            <a:noFill/>
            <a:ln w="9525" cap="flat" cmpd="sng">
              <a:solidFill>
                <a:schemeClr val="tx1"/>
              </a:solidFill>
              <a:prstDash val="solid"/>
              <a:bevel/>
              <a:headEnd type="none" w="med" len="med"/>
              <a:tailEnd type="none" w="med" len="med"/>
            </a:ln>
          </p:spPr>
          <p:txBody>
            <a:bodyPr wrap="none" anchor="ctr" anchorCtr="0"/>
            <a:p>
              <a:pPr algn="ctr" latinLnBrk="1"/>
              <a:r>
                <a:rPr lang="en-US" altLang="zh-CN" sz="800" dirty="0">
                  <a:solidFill>
                    <a:srgbClr val="000000"/>
                  </a:solidFill>
                  <a:latin typeface="楷体" panose="02010609060101010101" pitchFamily="49" charset="-122"/>
                  <a:ea typeface="楷体" panose="02010609060101010101" pitchFamily="49" charset="-122"/>
                  <a:sym typeface="楷体" panose="02010609060101010101" pitchFamily="49" charset="-122"/>
                </a:rPr>
                <a:t>13</a:t>
              </a:r>
              <a:endParaRPr lang="en-US" altLang="zh-CN" sz="800"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p:txBody>
        </p:sp>
      </p:grpSp>
      <p:grpSp>
        <p:nvGrpSpPr>
          <p:cNvPr id="180" name="组合 179"/>
          <p:cNvGrpSpPr/>
          <p:nvPr/>
        </p:nvGrpSpPr>
        <p:grpSpPr>
          <a:xfrm>
            <a:off x="5690870" y="4727575"/>
            <a:ext cx="194310" cy="391160"/>
            <a:chOff x="1848" y="4685"/>
            <a:chExt cx="267" cy="616"/>
          </a:xfrm>
        </p:grpSpPr>
        <p:sp>
          <p:nvSpPr>
            <p:cNvPr id="181" name="Line 188"/>
            <p:cNvSpPr/>
            <p:nvPr/>
          </p:nvSpPr>
          <p:spPr>
            <a:xfrm flipH="1">
              <a:off x="1991" y="4935"/>
              <a:ext cx="2" cy="366"/>
            </a:xfrm>
            <a:prstGeom prst="line">
              <a:avLst/>
            </a:prstGeom>
            <a:ln w="9525" cap="flat" cmpd="sng">
              <a:solidFill>
                <a:srgbClr val="000000"/>
              </a:solidFill>
              <a:prstDash val="solid"/>
              <a:bevel/>
              <a:headEnd type="none" w="med" len="med"/>
              <a:tailEnd type="triangle" w="sm" len="med"/>
            </a:ln>
          </p:spPr>
        </p:sp>
        <p:sp>
          <p:nvSpPr>
            <p:cNvPr id="182" name="Oval 192"/>
            <p:cNvSpPr>
              <a:spLocks noChangeAspect="1"/>
            </p:cNvSpPr>
            <p:nvPr/>
          </p:nvSpPr>
          <p:spPr>
            <a:xfrm>
              <a:off x="1848" y="4685"/>
              <a:ext cx="267" cy="250"/>
            </a:xfrm>
            <a:prstGeom prst="ellipse">
              <a:avLst/>
            </a:prstGeom>
            <a:noFill/>
            <a:ln w="9525" cap="flat" cmpd="sng">
              <a:solidFill>
                <a:schemeClr val="tx1"/>
              </a:solidFill>
              <a:prstDash val="solid"/>
              <a:bevel/>
              <a:headEnd type="none" w="med" len="med"/>
              <a:tailEnd type="none" w="med" len="med"/>
            </a:ln>
          </p:spPr>
          <p:txBody>
            <a:bodyPr wrap="none" anchor="ctr" anchorCtr="0"/>
            <a:p>
              <a:pPr algn="ctr" latinLnBrk="1"/>
              <a:r>
                <a:rPr lang="en-US" altLang="zh-CN" sz="800" dirty="0">
                  <a:solidFill>
                    <a:srgbClr val="000000"/>
                  </a:solidFill>
                  <a:latin typeface="楷体" panose="02010609060101010101" pitchFamily="49" charset="-122"/>
                  <a:ea typeface="楷体" panose="02010609060101010101" pitchFamily="49" charset="-122"/>
                  <a:sym typeface="楷体" panose="02010609060101010101" pitchFamily="49" charset="-122"/>
                </a:rPr>
                <a:t>15</a:t>
              </a:r>
              <a:endParaRPr lang="en-US" altLang="zh-CN" sz="800"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p:txBody>
        </p:sp>
      </p:grpSp>
      <p:grpSp>
        <p:nvGrpSpPr>
          <p:cNvPr id="183" name="组合 182"/>
          <p:cNvGrpSpPr/>
          <p:nvPr/>
        </p:nvGrpSpPr>
        <p:grpSpPr>
          <a:xfrm>
            <a:off x="1941195" y="5733415"/>
            <a:ext cx="194310" cy="391160"/>
            <a:chOff x="1848" y="4685"/>
            <a:chExt cx="267" cy="616"/>
          </a:xfrm>
        </p:grpSpPr>
        <p:sp>
          <p:nvSpPr>
            <p:cNvPr id="184" name="Line 188"/>
            <p:cNvSpPr/>
            <p:nvPr/>
          </p:nvSpPr>
          <p:spPr>
            <a:xfrm flipH="1">
              <a:off x="1991" y="4935"/>
              <a:ext cx="2" cy="366"/>
            </a:xfrm>
            <a:prstGeom prst="line">
              <a:avLst/>
            </a:prstGeom>
            <a:ln w="9525" cap="flat" cmpd="sng">
              <a:solidFill>
                <a:srgbClr val="000000"/>
              </a:solidFill>
              <a:prstDash val="solid"/>
              <a:bevel/>
              <a:headEnd type="none" w="med" len="med"/>
              <a:tailEnd type="triangle" w="sm" len="med"/>
            </a:ln>
          </p:spPr>
        </p:sp>
        <p:sp>
          <p:nvSpPr>
            <p:cNvPr id="185" name="Oval 192"/>
            <p:cNvSpPr>
              <a:spLocks noChangeAspect="1"/>
            </p:cNvSpPr>
            <p:nvPr/>
          </p:nvSpPr>
          <p:spPr>
            <a:xfrm>
              <a:off x="1848" y="4685"/>
              <a:ext cx="267" cy="250"/>
            </a:xfrm>
            <a:prstGeom prst="ellipse">
              <a:avLst/>
            </a:prstGeom>
            <a:noFill/>
            <a:ln w="9525" cap="flat" cmpd="sng">
              <a:solidFill>
                <a:schemeClr val="tx1"/>
              </a:solidFill>
              <a:prstDash val="solid"/>
              <a:bevel/>
              <a:headEnd type="none" w="med" len="med"/>
              <a:tailEnd type="none" w="med" len="med"/>
            </a:ln>
          </p:spPr>
          <p:txBody>
            <a:bodyPr wrap="none" anchor="ctr" anchorCtr="0"/>
            <a:p>
              <a:pPr algn="ctr" latinLnBrk="1"/>
              <a:r>
                <a:rPr lang="en-US" altLang="zh-CN" sz="800" dirty="0">
                  <a:solidFill>
                    <a:srgbClr val="000000"/>
                  </a:solidFill>
                  <a:latin typeface="楷体" panose="02010609060101010101" pitchFamily="49" charset="-122"/>
                  <a:ea typeface="楷体" panose="02010609060101010101" pitchFamily="49" charset="-122"/>
                  <a:sym typeface="楷体" panose="02010609060101010101" pitchFamily="49" charset="-122"/>
                </a:rPr>
                <a:t>20</a:t>
              </a:r>
              <a:endParaRPr lang="en-US" altLang="zh-CN" sz="800"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p:txBody>
        </p:sp>
      </p:grpSp>
      <p:grpSp>
        <p:nvGrpSpPr>
          <p:cNvPr id="186" name="组合 185"/>
          <p:cNvGrpSpPr/>
          <p:nvPr/>
        </p:nvGrpSpPr>
        <p:grpSpPr>
          <a:xfrm>
            <a:off x="737235" y="5445125"/>
            <a:ext cx="194310" cy="391160"/>
            <a:chOff x="1848" y="4685"/>
            <a:chExt cx="267" cy="616"/>
          </a:xfrm>
        </p:grpSpPr>
        <p:sp>
          <p:nvSpPr>
            <p:cNvPr id="187" name="Line 188"/>
            <p:cNvSpPr/>
            <p:nvPr/>
          </p:nvSpPr>
          <p:spPr>
            <a:xfrm flipH="1">
              <a:off x="1991" y="4935"/>
              <a:ext cx="2" cy="366"/>
            </a:xfrm>
            <a:prstGeom prst="line">
              <a:avLst/>
            </a:prstGeom>
            <a:ln w="9525" cap="flat" cmpd="sng">
              <a:solidFill>
                <a:srgbClr val="000000"/>
              </a:solidFill>
              <a:prstDash val="solid"/>
              <a:bevel/>
              <a:headEnd type="none" w="med" len="med"/>
              <a:tailEnd type="triangle" w="sm" len="med"/>
            </a:ln>
          </p:spPr>
        </p:sp>
        <p:sp>
          <p:nvSpPr>
            <p:cNvPr id="188" name="Oval 192"/>
            <p:cNvSpPr>
              <a:spLocks noChangeAspect="1"/>
            </p:cNvSpPr>
            <p:nvPr/>
          </p:nvSpPr>
          <p:spPr>
            <a:xfrm>
              <a:off x="1848" y="4685"/>
              <a:ext cx="267" cy="250"/>
            </a:xfrm>
            <a:prstGeom prst="ellipse">
              <a:avLst/>
            </a:prstGeom>
            <a:noFill/>
            <a:ln w="9525" cap="flat" cmpd="sng">
              <a:solidFill>
                <a:schemeClr val="tx1"/>
              </a:solidFill>
              <a:prstDash val="solid"/>
              <a:bevel/>
              <a:headEnd type="none" w="med" len="med"/>
              <a:tailEnd type="none" w="med" len="med"/>
            </a:ln>
          </p:spPr>
          <p:txBody>
            <a:bodyPr wrap="none" anchor="ctr" anchorCtr="0"/>
            <a:p>
              <a:pPr algn="ctr" latinLnBrk="1"/>
              <a:r>
                <a:rPr lang="en-US" altLang="zh-CN" sz="800" dirty="0">
                  <a:solidFill>
                    <a:srgbClr val="000000"/>
                  </a:solidFill>
                  <a:latin typeface="楷体" panose="02010609060101010101" pitchFamily="49" charset="-122"/>
                  <a:ea typeface="楷体" panose="02010609060101010101" pitchFamily="49" charset="-122"/>
                  <a:sym typeface="楷体" panose="02010609060101010101" pitchFamily="49" charset="-122"/>
                </a:rPr>
                <a:t>22</a:t>
              </a:r>
              <a:endParaRPr lang="en-US" altLang="zh-CN" sz="800"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p:txBody>
        </p:sp>
      </p:grpSp>
      <p:grpSp>
        <p:nvGrpSpPr>
          <p:cNvPr id="189" name="组合 188"/>
          <p:cNvGrpSpPr/>
          <p:nvPr/>
        </p:nvGrpSpPr>
        <p:grpSpPr>
          <a:xfrm>
            <a:off x="4687253" y="2838768"/>
            <a:ext cx="169862" cy="391368"/>
            <a:chOff x="1848" y="4685"/>
            <a:chExt cx="267" cy="616"/>
          </a:xfrm>
        </p:grpSpPr>
        <p:sp>
          <p:nvSpPr>
            <p:cNvPr id="190" name="Line 188"/>
            <p:cNvSpPr/>
            <p:nvPr/>
          </p:nvSpPr>
          <p:spPr>
            <a:xfrm flipH="1">
              <a:off x="1991" y="4935"/>
              <a:ext cx="2" cy="366"/>
            </a:xfrm>
            <a:prstGeom prst="line">
              <a:avLst/>
            </a:prstGeom>
            <a:ln w="9525" cap="flat" cmpd="sng">
              <a:solidFill>
                <a:srgbClr val="000000"/>
              </a:solidFill>
              <a:prstDash val="solid"/>
              <a:bevel/>
              <a:headEnd type="none" w="med" len="med"/>
              <a:tailEnd type="triangle" w="sm" len="med"/>
            </a:ln>
          </p:spPr>
        </p:sp>
        <p:sp>
          <p:nvSpPr>
            <p:cNvPr id="191" name="Oval 192"/>
            <p:cNvSpPr>
              <a:spLocks noChangeAspect="1"/>
            </p:cNvSpPr>
            <p:nvPr/>
          </p:nvSpPr>
          <p:spPr>
            <a:xfrm>
              <a:off x="1848" y="4685"/>
              <a:ext cx="267" cy="250"/>
            </a:xfrm>
            <a:prstGeom prst="ellipse">
              <a:avLst/>
            </a:prstGeom>
            <a:noFill/>
            <a:ln w="9525" cap="flat" cmpd="sng">
              <a:solidFill>
                <a:schemeClr val="tx1"/>
              </a:solidFill>
              <a:prstDash val="solid"/>
              <a:bevel/>
              <a:headEnd type="none" w="med" len="med"/>
              <a:tailEnd type="none" w="med" len="med"/>
            </a:ln>
          </p:spPr>
          <p:txBody>
            <a:bodyPr wrap="none" anchor="ctr" anchorCtr="0"/>
            <a:p>
              <a:pPr algn="ctr" latinLnBrk="1"/>
              <a:r>
                <a:rPr lang="en-US" altLang="zh-CN" sz="800" dirty="0">
                  <a:solidFill>
                    <a:srgbClr val="000000"/>
                  </a:solidFill>
                  <a:latin typeface="楷体" panose="02010609060101010101" pitchFamily="49" charset="-122"/>
                  <a:ea typeface="楷体" panose="02010609060101010101" pitchFamily="49" charset="-122"/>
                  <a:sym typeface="楷体" panose="02010609060101010101" pitchFamily="49" charset="-122"/>
                </a:rPr>
                <a:t>26</a:t>
              </a:r>
              <a:endParaRPr lang="en-US" altLang="zh-CN" sz="800"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p:txBody>
        </p:sp>
      </p:grpSp>
      <p:grpSp>
        <p:nvGrpSpPr>
          <p:cNvPr id="192" name="组合 191"/>
          <p:cNvGrpSpPr/>
          <p:nvPr/>
        </p:nvGrpSpPr>
        <p:grpSpPr>
          <a:xfrm>
            <a:off x="5735638" y="3212783"/>
            <a:ext cx="169862" cy="391368"/>
            <a:chOff x="1848" y="4685"/>
            <a:chExt cx="267" cy="616"/>
          </a:xfrm>
        </p:grpSpPr>
        <p:sp>
          <p:nvSpPr>
            <p:cNvPr id="193" name="Line 188"/>
            <p:cNvSpPr/>
            <p:nvPr/>
          </p:nvSpPr>
          <p:spPr>
            <a:xfrm flipH="1">
              <a:off x="1991" y="4935"/>
              <a:ext cx="2" cy="366"/>
            </a:xfrm>
            <a:prstGeom prst="line">
              <a:avLst/>
            </a:prstGeom>
            <a:ln w="9525" cap="flat" cmpd="sng">
              <a:solidFill>
                <a:srgbClr val="000000"/>
              </a:solidFill>
              <a:prstDash val="solid"/>
              <a:bevel/>
              <a:headEnd type="none" w="med" len="med"/>
              <a:tailEnd type="triangle" w="sm" len="med"/>
            </a:ln>
          </p:spPr>
        </p:sp>
        <p:sp>
          <p:nvSpPr>
            <p:cNvPr id="194" name="Oval 192"/>
            <p:cNvSpPr>
              <a:spLocks noChangeAspect="1"/>
            </p:cNvSpPr>
            <p:nvPr/>
          </p:nvSpPr>
          <p:spPr>
            <a:xfrm>
              <a:off x="1848" y="4685"/>
              <a:ext cx="267" cy="250"/>
            </a:xfrm>
            <a:prstGeom prst="ellipse">
              <a:avLst/>
            </a:prstGeom>
            <a:noFill/>
            <a:ln w="9525" cap="flat" cmpd="sng">
              <a:solidFill>
                <a:schemeClr val="tx1"/>
              </a:solidFill>
              <a:prstDash val="solid"/>
              <a:bevel/>
              <a:headEnd type="none" w="med" len="med"/>
              <a:tailEnd type="none" w="med" len="med"/>
            </a:ln>
          </p:spPr>
          <p:txBody>
            <a:bodyPr wrap="none" anchor="ctr" anchorCtr="0"/>
            <a:p>
              <a:pPr algn="ctr" latinLnBrk="1"/>
              <a:r>
                <a:rPr lang="en-US" altLang="zh-CN" sz="800" dirty="0">
                  <a:solidFill>
                    <a:srgbClr val="000000"/>
                  </a:solidFill>
                  <a:latin typeface="楷体" panose="02010609060101010101" pitchFamily="49" charset="-122"/>
                  <a:ea typeface="楷体" panose="02010609060101010101" pitchFamily="49" charset="-122"/>
                  <a:sym typeface="楷体" panose="02010609060101010101" pitchFamily="49" charset="-122"/>
                </a:rPr>
                <a:t>9</a:t>
              </a:r>
              <a:endParaRPr lang="en-US" altLang="zh-CN" sz="800"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p:txBody>
        </p:sp>
      </p:grpSp>
      <p:grpSp>
        <p:nvGrpSpPr>
          <p:cNvPr id="195" name="组合 194"/>
          <p:cNvGrpSpPr/>
          <p:nvPr/>
        </p:nvGrpSpPr>
        <p:grpSpPr>
          <a:xfrm>
            <a:off x="2045018" y="4304348"/>
            <a:ext cx="169862" cy="391368"/>
            <a:chOff x="1848" y="4685"/>
            <a:chExt cx="267" cy="616"/>
          </a:xfrm>
        </p:grpSpPr>
        <p:sp>
          <p:nvSpPr>
            <p:cNvPr id="196" name="Line 188"/>
            <p:cNvSpPr/>
            <p:nvPr/>
          </p:nvSpPr>
          <p:spPr>
            <a:xfrm flipH="1">
              <a:off x="1991" y="4935"/>
              <a:ext cx="2" cy="366"/>
            </a:xfrm>
            <a:prstGeom prst="line">
              <a:avLst/>
            </a:prstGeom>
            <a:ln w="9525" cap="flat" cmpd="sng">
              <a:solidFill>
                <a:srgbClr val="000000"/>
              </a:solidFill>
              <a:prstDash val="solid"/>
              <a:bevel/>
              <a:headEnd type="none" w="med" len="med"/>
              <a:tailEnd type="triangle" w="sm" len="med"/>
            </a:ln>
          </p:spPr>
        </p:sp>
        <p:sp>
          <p:nvSpPr>
            <p:cNvPr id="197" name="Oval 192"/>
            <p:cNvSpPr>
              <a:spLocks noChangeAspect="1"/>
            </p:cNvSpPr>
            <p:nvPr/>
          </p:nvSpPr>
          <p:spPr>
            <a:xfrm>
              <a:off x="1848" y="4685"/>
              <a:ext cx="267" cy="250"/>
            </a:xfrm>
            <a:prstGeom prst="ellipse">
              <a:avLst/>
            </a:prstGeom>
            <a:noFill/>
            <a:ln w="9525" cap="flat" cmpd="sng">
              <a:solidFill>
                <a:schemeClr val="tx1"/>
              </a:solidFill>
              <a:prstDash val="solid"/>
              <a:bevel/>
              <a:headEnd type="none" w="med" len="med"/>
              <a:tailEnd type="none" w="med" len="med"/>
            </a:ln>
          </p:spPr>
          <p:txBody>
            <a:bodyPr wrap="none" anchor="ctr" anchorCtr="0"/>
            <a:p>
              <a:pPr algn="ctr" latinLnBrk="1"/>
              <a:r>
                <a:rPr lang="en-US" altLang="zh-CN" sz="800" dirty="0">
                  <a:solidFill>
                    <a:srgbClr val="000000"/>
                  </a:solidFill>
                  <a:latin typeface="楷体" panose="02010609060101010101" pitchFamily="49" charset="-122"/>
                  <a:ea typeface="楷体" panose="02010609060101010101" pitchFamily="49" charset="-122"/>
                  <a:sym typeface="楷体" panose="02010609060101010101" pitchFamily="49" charset="-122"/>
                </a:rPr>
                <a:t>24</a:t>
              </a:r>
              <a:endParaRPr lang="en-US" altLang="zh-CN" sz="800"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p:txBody>
        </p:sp>
      </p:grpSp>
      <p:grpSp>
        <p:nvGrpSpPr>
          <p:cNvPr id="2" name="组合 1"/>
          <p:cNvGrpSpPr/>
          <p:nvPr/>
        </p:nvGrpSpPr>
        <p:grpSpPr>
          <a:xfrm>
            <a:off x="1285240" y="5561330"/>
            <a:ext cx="194310" cy="391160"/>
            <a:chOff x="1848" y="4685"/>
            <a:chExt cx="267" cy="616"/>
          </a:xfrm>
        </p:grpSpPr>
        <p:sp>
          <p:nvSpPr>
            <p:cNvPr id="3" name="Line 188"/>
            <p:cNvSpPr/>
            <p:nvPr/>
          </p:nvSpPr>
          <p:spPr>
            <a:xfrm flipH="1">
              <a:off x="1991" y="4935"/>
              <a:ext cx="2" cy="366"/>
            </a:xfrm>
            <a:prstGeom prst="line">
              <a:avLst/>
            </a:prstGeom>
            <a:ln w="9525" cap="flat" cmpd="sng">
              <a:solidFill>
                <a:srgbClr val="000000"/>
              </a:solidFill>
              <a:prstDash val="solid"/>
              <a:bevel/>
              <a:headEnd type="none" w="med" len="med"/>
              <a:tailEnd type="triangle" w="sm" len="med"/>
            </a:ln>
          </p:spPr>
        </p:sp>
        <p:sp>
          <p:nvSpPr>
            <p:cNvPr id="4" name="Oval 192"/>
            <p:cNvSpPr>
              <a:spLocks noChangeAspect="1"/>
            </p:cNvSpPr>
            <p:nvPr/>
          </p:nvSpPr>
          <p:spPr>
            <a:xfrm>
              <a:off x="1848" y="4685"/>
              <a:ext cx="267" cy="250"/>
            </a:xfrm>
            <a:prstGeom prst="ellipse">
              <a:avLst/>
            </a:prstGeom>
            <a:noFill/>
            <a:ln w="9525" cap="flat" cmpd="sng">
              <a:solidFill>
                <a:schemeClr val="tx1"/>
              </a:solidFill>
              <a:prstDash val="solid"/>
              <a:bevel/>
              <a:headEnd type="none" w="med" len="med"/>
              <a:tailEnd type="none" w="med" len="med"/>
            </a:ln>
          </p:spPr>
          <p:txBody>
            <a:bodyPr wrap="none" anchor="ctr" anchorCtr="0"/>
            <a:p>
              <a:pPr algn="ctr" latinLnBrk="1"/>
              <a:r>
                <a:rPr lang="en-US" altLang="zh-CN" sz="800" dirty="0">
                  <a:solidFill>
                    <a:srgbClr val="000000"/>
                  </a:solidFill>
                  <a:latin typeface="楷体" panose="02010609060101010101" pitchFamily="49" charset="-122"/>
                  <a:ea typeface="楷体" panose="02010609060101010101" pitchFamily="49" charset="-122"/>
                  <a:sym typeface="楷体" panose="02010609060101010101" pitchFamily="49" charset="-122"/>
                </a:rPr>
                <a:t>21</a:t>
              </a:r>
              <a:endParaRPr lang="en-US" altLang="zh-CN" sz="800"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p:txBody>
        </p:sp>
      </p:grpSp>
      <p:grpSp>
        <p:nvGrpSpPr>
          <p:cNvPr id="6" name="组合 5"/>
          <p:cNvGrpSpPr/>
          <p:nvPr/>
        </p:nvGrpSpPr>
        <p:grpSpPr>
          <a:xfrm>
            <a:off x="2005330" y="5013325"/>
            <a:ext cx="194310" cy="391160"/>
            <a:chOff x="1848" y="4685"/>
            <a:chExt cx="267" cy="616"/>
          </a:xfrm>
        </p:grpSpPr>
        <p:sp>
          <p:nvSpPr>
            <p:cNvPr id="7" name="Line 188"/>
            <p:cNvSpPr/>
            <p:nvPr/>
          </p:nvSpPr>
          <p:spPr>
            <a:xfrm flipH="1">
              <a:off x="1991" y="4935"/>
              <a:ext cx="2" cy="366"/>
            </a:xfrm>
            <a:prstGeom prst="line">
              <a:avLst/>
            </a:prstGeom>
            <a:ln w="9525" cap="flat" cmpd="sng">
              <a:solidFill>
                <a:srgbClr val="000000"/>
              </a:solidFill>
              <a:prstDash val="solid"/>
              <a:bevel/>
              <a:headEnd type="none" w="med" len="med"/>
              <a:tailEnd type="triangle" w="sm" len="med"/>
            </a:ln>
          </p:spPr>
        </p:sp>
        <p:sp>
          <p:nvSpPr>
            <p:cNvPr id="8" name="Oval 192"/>
            <p:cNvSpPr>
              <a:spLocks noChangeAspect="1"/>
            </p:cNvSpPr>
            <p:nvPr/>
          </p:nvSpPr>
          <p:spPr>
            <a:xfrm>
              <a:off x="1848" y="4685"/>
              <a:ext cx="267" cy="250"/>
            </a:xfrm>
            <a:prstGeom prst="ellipse">
              <a:avLst/>
            </a:prstGeom>
            <a:noFill/>
            <a:ln w="9525" cap="flat" cmpd="sng">
              <a:solidFill>
                <a:schemeClr val="tx1"/>
              </a:solidFill>
              <a:prstDash val="solid"/>
              <a:bevel/>
              <a:headEnd type="none" w="med" len="med"/>
              <a:tailEnd type="none" w="med" len="med"/>
            </a:ln>
          </p:spPr>
          <p:txBody>
            <a:bodyPr wrap="none" anchor="ctr" anchorCtr="0"/>
            <a:p>
              <a:pPr algn="ctr" latinLnBrk="1"/>
              <a:r>
                <a:rPr lang="en-US" altLang="zh-CN" sz="800" dirty="0">
                  <a:solidFill>
                    <a:srgbClr val="000000"/>
                  </a:solidFill>
                  <a:latin typeface="楷体" panose="02010609060101010101" pitchFamily="49" charset="-122"/>
                  <a:ea typeface="楷体" panose="02010609060101010101" pitchFamily="49" charset="-122"/>
                  <a:sym typeface="楷体" panose="02010609060101010101" pitchFamily="49" charset="-122"/>
                </a:rPr>
                <a:t>23</a:t>
              </a:r>
              <a:endParaRPr lang="en-US" altLang="zh-CN" sz="800"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p:txBody>
        </p:sp>
      </p:grpSp>
      <p:pic>
        <p:nvPicPr>
          <p:cNvPr id="9" name="图片 8"/>
          <p:cNvPicPr>
            <a:picLocks noChangeAspect="1"/>
          </p:cNvPicPr>
          <p:nvPr/>
        </p:nvPicPr>
        <p:blipFill>
          <a:blip r:embed="rId2">
            <a:clrChange>
              <a:clrFrom>
                <a:srgbClr val="FFFFFF">
                  <a:alpha val="100000"/>
                </a:srgbClr>
              </a:clrFrom>
              <a:clrTo>
                <a:srgbClr val="FFFFFF">
                  <a:alpha val="100000"/>
                  <a:alpha val="0"/>
                </a:srgbClr>
              </a:clrTo>
            </a:clrChange>
          </a:blip>
          <a:stretch>
            <a:fillRect/>
          </a:stretch>
        </p:blipFill>
        <p:spPr>
          <a:xfrm flipH="1">
            <a:off x="1847850" y="4437380"/>
            <a:ext cx="1065530" cy="878840"/>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13"/>
          <p:cNvSpPr txBox="1"/>
          <p:nvPr/>
        </p:nvSpPr>
        <p:spPr>
          <a:xfrm>
            <a:off x="911225" y="252730"/>
            <a:ext cx="9049385" cy="460375"/>
          </a:xfrm>
          <a:prstGeom prst="rect">
            <a:avLst/>
          </a:prstGeom>
          <a:noFill/>
        </p:spPr>
        <p:txBody>
          <a:bodyPr wrap="square" rtlCol="0">
            <a:spAutoFit/>
            <a:scene3d>
              <a:camera prst="orthographicFront"/>
              <a:lightRig rig="threePt" dir="t"/>
            </a:scene3d>
            <a:sp3d contourW="12700"/>
          </a:bodyPr>
          <a:lstStyle>
            <a:defPPr>
              <a:defRPr lang="en-US"/>
            </a:defPPr>
            <a:lvl1pPr>
              <a:defRPr b="1" spc="282">
                <a:solidFill>
                  <a:schemeClr val="tx1">
                    <a:lumMod val="50000"/>
                    <a:lumOff val="50000"/>
                  </a:schemeClr>
                </a:solidFill>
                <a:latin typeface="微软雅黑" panose="020B0503020204020204" pitchFamily="34" charset="-122"/>
                <a:ea typeface="微软雅黑" panose="020B0503020204020204" pitchFamily="34" charset="-122"/>
              </a:defRPr>
            </a:lvl1pPr>
          </a:lstStyle>
          <a:p>
            <a:r>
              <a:rPr lang="en-US" altLang="zh-CN" sz="2400" dirty="0">
                <a:solidFill>
                  <a:srgbClr val="000000"/>
                </a:solidFill>
                <a:latin typeface="楷体" panose="02010609060101010101" pitchFamily="49" charset="-122"/>
                <a:ea typeface="楷体" panose="02010609060101010101" pitchFamily="49" charset="-122"/>
                <a:sym typeface="楷体" panose="02010609060101010101" pitchFamily="49" charset="-122"/>
              </a:rPr>
              <a:t>⑧</a:t>
            </a:r>
            <a:r>
              <a:rPr lang="zh-CN" sz="2400" dirty="0">
                <a:solidFill>
                  <a:schemeClr val="tx1"/>
                </a:solidFill>
                <a:latin typeface="华文楷体" panose="02010600040101010101" charset="-122"/>
                <a:ea typeface="华文楷体" panose="02010600040101010101" charset="-122"/>
              </a:rPr>
              <a:t>信息化系统构筑</a:t>
            </a:r>
            <a:endParaRPr lang="zh-CN" sz="2400" dirty="0">
              <a:solidFill>
                <a:schemeClr val="tx1"/>
              </a:solidFill>
              <a:latin typeface="华文楷体" panose="02010600040101010101" charset="-122"/>
              <a:ea typeface="华文楷体" panose="02010600040101010101" charset="-122"/>
            </a:endParaRPr>
          </a:p>
        </p:txBody>
      </p:sp>
      <p:sp>
        <p:nvSpPr>
          <p:cNvPr id="76805" name="TextBox 2"/>
          <p:cNvSpPr/>
          <p:nvPr/>
        </p:nvSpPr>
        <p:spPr>
          <a:xfrm>
            <a:off x="1487170" y="934085"/>
            <a:ext cx="10476230" cy="636905"/>
          </a:xfrm>
          <a:prstGeom prst="rect">
            <a:avLst/>
          </a:prstGeom>
          <a:noFill/>
          <a:ln w="6350" cap="flat" cmpd="sng">
            <a:solidFill>
              <a:srgbClr val="7F7F7F"/>
            </a:solidFill>
            <a:prstDash val="solid"/>
            <a:miter/>
            <a:headEnd type="none" w="med" len="med"/>
            <a:tailEnd type="none" w="med" len="med"/>
          </a:ln>
        </p:spPr>
        <p:txBody>
          <a:bodyPr anchor="ctr" anchorCtr="0"/>
          <a:p>
            <a:pPr marL="285750" indent="-285750" latinLnBrk="1">
              <a:spcBef>
                <a:spcPts val="600"/>
              </a:spcBef>
              <a:buFont typeface="Arial" panose="020B0604020202020204" pitchFamily="34" charset="0"/>
              <a:buChar char="•"/>
            </a:pPr>
            <a:r>
              <a:rPr lang="zh-CN" altLang="en-US" sz="1400" dirty="0">
                <a:latin typeface="楷体" panose="02010609060101010101" pitchFamily="49" charset="-122"/>
                <a:ea typeface="Modern H Medium" pitchFamily="2" charset="-127"/>
                <a:sym typeface="楷体" panose="02010609060101010101" pitchFamily="49" charset="-122"/>
              </a:rPr>
              <a:t>○</a:t>
            </a:r>
            <a:r>
              <a:rPr lang="zh-CN" altLang="en-US" sz="1400" dirty="0">
                <a:solidFill>
                  <a:srgbClr val="000000"/>
                </a:solidFill>
                <a:latin typeface="楷体" panose="02010609060101010101" pitchFamily="49" charset="-122"/>
                <a:ea typeface="楷体" panose="02010609060101010101" pitchFamily="49" charset="-122"/>
                <a:sym typeface="楷体" panose="02010609060101010101" pitchFamily="49" charset="-122"/>
              </a:rPr>
              <a:t>通过强化商务系统防止供货中断</a:t>
            </a:r>
            <a:endParaRPr lang="en-US" altLang="zh-CN" sz="1400" u="sng" dirty="0">
              <a:solidFill>
                <a:srgbClr val="0000FF"/>
              </a:solidFill>
              <a:latin typeface="楷体" panose="02010609060101010101" pitchFamily="49" charset="-122"/>
              <a:ea typeface="楷体" panose="02010609060101010101" pitchFamily="49" charset="-122"/>
              <a:sym typeface="楷体" panose="02010609060101010101" pitchFamily="49" charset="-122"/>
            </a:endParaRPr>
          </a:p>
        </p:txBody>
      </p:sp>
      <p:graphicFrame>
        <p:nvGraphicFramePr>
          <p:cNvPr id="78854" name="表格 78853"/>
          <p:cNvGraphicFramePr/>
          <p:nvPr>
            <p:custDataLst>
              <p:tags r:id="rId1"/>
            </p:custDataLst>
          </p:nvPr>
        </p:nvGraphicFramePr>
        <p:xfrm>
          <a:off x="1495425" y="4904105"/>
          <a:ext cx="10467340" cy="1410335"/>
        </p:xfrm>
        <a:graphic>
          <a:graphicData uri="http://schemas.openxmlformats.org/drawingml/2006/table">
            <a:tbl>
              <a:tblPr/>
              <a:tblGrid>
                <a:gridCol w="107315"/>
                <a:gridCol w="2572385"/>
                <a:gridCol w="2195195"/>
                <a:gridCol w="5592445"/>
              </a:tblGrid>
              <a:tr h="207010">
                <a:tc gridSpan="2">
                  <a:txBody>
                    <a:bodyPr/>
                    <a:p>
                      <a:pPr marL="0" lvl="0" indent="0" algn="ctr" eaLnBrk="1" fontAlgn="base" latinLnBrk="1" hangingPunct="1">
                        <a:spcBef>
                          <a:spcPct val="20000"/>
                        </a:spcBef>
                        <a:spcAft>
                          <a:spcPct val="0"/>
                        </a:spcAft>
                        <a:buFont typeface="Gulim" pitchFamily="34" charset="-127"/>
                        <a:buNone/>
                      </a:pPr>
                      <a:r>
                        <a:rPr lang="zh-CN" altLang="en-US" sz="1000" b="1" dirty="0">
                          <a:solidFill>
                            <a:schemeClr val="tx1"/>
                          </a:solidFill>
                          <a:latin typeface="楷体" panose="02010609060101010101" pitchFamily="49" charset="-122"/>
                          <a:ea typeface="楷体" panose="02010609060101010101" pitchFamily="49" charset="-122"/>
                          <a:sym typeface="Malgun Gothic" panose="020B0503020000020004" pitchFamily="34" charset="-127"/>
                        </a:rPr>
                        <a:t>区分</a:t>
                      </a:r>
                      <a:endParaRPr lang="en-US" altLang="x-none" sz="1000" b="1" dirty="0">
                        <a:solidFill>
                          <a:schemeClr val="tx1"/>
                        </a:solidFill>
                        <a:latin typeface="楷体" panose="02010609060101010101" pitchFamily="49" charset="-122"/>
                        <a:ea typeface="楷体" panose="02010609060101010101" pitchFamily="49" charset="-122"/>
                        <a:sym typeface="Malgun Gothic" panose="020B0503020000020004" pitchFamily="34" charset="-127"/>
                      </a:endParaRPr>
                    </a:p>
                  </a:txBody>
                  <a:tcPr marL="35995" marR="35995" marT="0" marB="0" anchor="ctr">
                    <a:lnL w="6350" cap="flat" cmpd="sng">
                      <a:solidFill>
                        <a:srgbClr val="7F7F7F"/>
                      </a:solidFill>
                      <a:prstDash val="solid"/>
                      <a:bevel/>
                      <a:headEnd type="none" w="med" len="med"/>
                      <a:tailEnd type="none" w="med" len="med"/>
                    </a:lnL>
                    <a:lnR w="12700" cap="flat" cmpd="sng">
                      <a:solidFill>
                        <a:srgbClr val="0000FF"/>
                      </a:solidFill>
                      <a:prstDash val="solid"/>
                      <a:bevel/>
                      <a:headEnd type="none" w="med" len="med"/>
                      <a:tailEnd type="none" w="med" len="med"/>
                    </a:lnR>
                    <a:lnT w="6350" cap="flat" cmpd="sng">
                      <a:solidFill>
                        <a:srgbClr val="7F7F7F"/>
                      </a:solidFill>
                      <a:prstDash val="solid"/>
                      <a:bevel/>
                      <a:headEnd type="none" w="med" len="med"/>
                      <a:tailEnd type="none" w="med" len="med"/>
                    </a:lnT>
                    <a:lnB w="6350" cap="flat" cmpd="sng">
                      <a:solidFill>
                        <a:srgbClr val="7F7F7F"/>
                      </a:solidFill>
                      <a:prstDash val="solid"/>
                      <a:bevel/>
                      <a:headEnd type="none" w="med" len="med"/>
                      <a:tailEnd type="none" w="med" len="med"/>
                    </a:lnB>
                    <a:lnTlToBr>
                      <a:noFill/>
                    </a:lnTlToBr>
                    <a:lnBlToTr>
                      <a:noFill/>
                    </a:lnBlToTr>
                    <a:solidFill>
                      <a:srgbClr val="BFBFBF">
                        <a:alpha val="100000"/>
                      </a:srgbClr>
                    </a:solidFill>
                  </a:tcPr>
                </a:tc>
                <a:tc hMerge="1">
                  <a:tcPr>
                    <a:lnR w="12700" cap="flat" cmpd="sng">
                      <a:solidFill>
                        <a:srgbClr val="0000FF"/>
                      </a:solidFill>
                      <a:prstDash val="solid"/>
                      <a:bevel/>
                      <a:headEnd type="none" w="med" len="med"/>
                      <a:tailEnd type="none" w="med" len="med"/>
                    </a:lnR>
                    <a:lnT w="6350" cap="flat" cmpd="sng">
                      <a:solidFill>
                        <a:srgbClr val="7F7F7F"/>
                      </a:solidFill>
                      <a:prstDash val="solid"/>
                      <a:bevel/>
                      <a:headEnd type="none" w="med" len="med"/>
                      <a:tailEnd type="none" w="med" len="med"/>
                    </a:lnT>
                    <a:lnB w="6350" cap="flat" cmpd="sng">
                      <a:solidFill>
                        <a:srgbClr val="7F7F7F"/>
                      </a:solidFill>
                      <a:prstDash val="solid"/>
                      <a:bevel/>
                      <a:headEnd type="none" w="med" len="med"/>
                      <a:tailEnd type="none" w="med" len="med"/>
                    </a:lnB>
                  </a:tcPr>
                </a:tc>
                <a:tc>
                  <a:txBody>
                    <a:bodyPr/>
                    <a:p>
                      <a:pPr marL="0" lvl="0" indent="0" algn="ctr" eaLnBrk="1" fontAlgn="base" latinLnBrk="1" hangingPunct="1">
                        <a:spcBef>
                          <a:spcPct val="20000"/>
                        </a:spcBef>
                        <a:spcAft>
                          <a:spcPct val="0"/>
                        </a:spcAft>
                        <a:buFont typeface="Arial" panose="020B0604020202020204" pitchFamily="34" charset="0"/>
                        <a:buNone/>
                      </a:pPr>
                      <a:r>
                        <a:rPr lang="zh-CN" altLang="en-US" sz="1000" b="1">
                          <a:solidFill>
                            <a:schemeClr val="tx1"/>
                          </a:solidFill>
                          <a:latin typeface="楷体" panose="02010609060101010101" pitchFamily="49" charset="-122"/>
                          <a:ea typeface="楷体" panose="02010609060101010101" pitchFamily="49" charset="-122"/>
                          <a:sym typeface="Malgun Gothic" panose="020B0503020000020004" pitchFamily="34" charset="-127"/>
                        </a:rPr>
                        <a:t>投资</a:t>
                      </a:r>
                      <a:endParaRPr lang="zh-CN" altLang="en-US"/>
                    </a:p>
                  </a:txBody>
                  <a:tcPr marL="35995" marR="35995" marT="0" marB="0" anchor="ctr">
                    <a:lnL w="12700" cap="flat" cmpd="sng">
                      <a:solidFill>
                        <a:srgbClr val="0000FF"/>
                      </a:solidFill>
                      <a:prstDash val="solid"/>
                      <a:bevel/>
                      <a:headEnd type="none" w="med" len="med"/>
                      <a:tailEnd type="none" w="med" len="med"/>
                    </a:lnL>
                    <a:lnR w="12700" cap="flat" cmpd="sng">
                      <a:solidFill>
                        <a:srgbClr val="0000FF"/>
                      </a:solidFill>
                      <a:prstDash val="solid"/>
                      <a:bevel/>
                      <a:headEnd type="none" w="med" len="med"/>
                      <a:tailEnd type="none" w="med" len="med"/>
                    </a:lnR>
                    <a:lnT w="12700" cap="flat" cmpd="sng">
                      <a:solidFill>
                        <a:srgbClr val="0000FF"/>
                      </a:solidFill>
                      <a:prstDash val="solid"/>
                      <a:bevel/>
                      <a:headEnd type="none" w="med" len="med"/>
                      <a:tailEnd type="none" w="med" len="med"/>
                    </a:lnT>
                    <a:lnB w="6350" cap="flat" cmpd="sng">
                      <a:solidFill>
                        <a:srgbClr val="7F7F7F"/>
                      </a:solidFill>
                      <a:prstDash val="solid"/>
                      <a:bevel/>
                      <a:headEnd type="none" w="med" len="med"/>
                      <a:tailEnd type="none" w="med" len="med"/>
                    </a:lnB>
                    <a:lnTlToBr>
                      <a:noFill/>
                    </a:lnTlToBr>
                    <a:lnBlToTr>
                      <a:noFill/>
                    </a:lnBlToTr>
                    <a:solidFill>
                      <a:srgbClr val="BFBFBF">
                        <a:alpha val="100000"/>
                      </a:srgbClr>
                    </a:solidFill>
                  </a:tcPr>
                </a:tc>
                <a:tc>
                  <a:txBody>
                    <a:bodyPr/>
                    <a:p>
                      <a:pPr marL="0" lvl="0" indent="0" algn="ctr" eaLnBrk="1" fontAlgn="base" latinLnBrk="1" hangingPunct="1">
                        <a:spcBef>
                          <a:spcPct val="20000"/>
                        </a:spcBef>
                        <a:spcAft>
                          <a:spcPct val="0"/>
                        </a:spcAft>
                        <a:buFont typeface="Arial" panose="020B0604020202020204" pitchFamily="34" charset="0"/>
                        <a:buNone/>
                      </a:pPr>
                      <a:r>
                        <a:rPr lang="zh-CN" altLang="en-US" sz="1000" b="1" dirty="0">
                          <a:solidFill>
                            <a:schemeClr val="tx1"/>
                          </a:solidFill>
                          <a:latin typeface="楷体" panose="02010609060101010101" pitchFamily="49" charset="-122"/>
                          <a:ea typeface="楷体" panose="02010609060101010101" pitchFamily="49" charset="-122"/>
                          <a:sym typeface="Malgun Gothic" panose="020B0503020000020004" pitchFamily="34" charset="-127"/>
                        </a:rPr>
                        <a:t>备注</a:t>
                      </a:r>
                      <a:r>
                        <a:rPr lang="en-US" altLang="x-none" sz="1000" b="1" dirty="0">
                          <a:solidFill>
                            <a:schemeClr val="tx1"/>
                          </a:solidFill>
                          <a:latin typeface="楷体" panose="02010609060101010101" pitchFamily="49" charset="-122"/>
                          <a:ea typeface="楷体" panose="02010609060101010101" pitchFamily="49" charset="-122"/>
                          <a:sym typeface="Malgun Gothic" panose="020B0503020000020004" pitchFamily="34" charset="-127"/>
                        </a:rPr>
                        <a:t>  (</a:t>
                      </a:r>
                      <a:r>
                        <a:rPr lang="zh-CN" altLang="en-US" sz="1000" b="1" dirty="0">
                          <a:solidFill>
                            <a:schemeClr val="tx1"/>
                          </a:solidFill>
                          <a:latin typeface="楷体" panose="02010609060101010101" pitchFamily="49" charset="-122"/>
                          <a:ea typeface="楷体" panose="02010609060101010101" pitchFamily="49" charset="-122"/>
                          <a:sym typeface="Malgun Gothic" panose="020B0503020000020004" pitchFamily="34" charset="-127"/>
                        </a:rPr>
                        <a:t>单位 </a:t>
                      </a:r>
                      <a:r>
                        <a:rPr lang="en-US" altLang="x-none" sz="1000" b="1" dirty="0">
                          <a:solidFill>
                            <a:schemeClr val="tx1"/>
                          </a:solidFill>
                          <a:latin typeface="楷体" panose="02010609060101010101" pitchFamily="49" charset="-122"/>
                          <a:ea typeface="楷体" panose="02010609060101010101" pitchFamily="49" charset="-122"/>
                          <a:sym typeface="Malgun Gothic" panose="020B0503020000020004" pitchFamily="34" charset="-127"/>
                        </a:rPr>
                        <a:t>: </a:t>
                      </a:r>
                      <a:r>
                        <a:rPr lang="zh-CN" altLang="en-US" sz="1000" b="1" dirty="0">
                          <a:solidFill>
                            <a:schemeClr val="tx1"/>
                          </a:solidFill>
                          <a:latin typeface="楷体" panose="02010609060101010101" pitchFamily="49" charset="-122"/>
                          <a:ea typeface="楷体" panose="02010609060101010101" pitchFamily="49" charset="-122"/>
                          <a:sym typeface="Malgun Gothic" panose="020B0503020000020004" pitchFamily="34" charset="-127"/>
                        </a:rPr>
                        <a:t>百万</a:t>
                      </a:r>
                      <a:r>
                        <a:rPr lang="en-US" altLang="x-none" sz="1000" b="1" dirty="0">
                          <a:solidFill>
                            <a:schemeClr val="tx1"/>
                          </a:solidFill>
                          <a:latin typeface="楷体" panose="02010609060101010101" pitchFamily="49" charset="-122"/>
                          <a:ea typeface="楷体" panose="02010609060101010101" pitchFamily="49" charset="-122"/>
                          <a:sym typeface="Malgun Gothic" panose="020B0503020000020004" pitchFamily="34" charset="-127"/>
                        </a:rPr>
                        <a:t>RMB)</a:t>
                      </a:r>
                      <a:endParaRPr lang="zh-CN" altLang="en-US" sz="1000" b="1" dirty="0">
                        <a:solidFill>
                          <a:schemeClr val="tx1"/>
                        </a:solidFill>
                        <a:latin typeface="楷体" panose="02010609060101010101" pitchFamily="49" charset="-122"/>
                        <a:ea typeface="楷体" panose="02010609060101010101" pitchFamily="49" charset="-122"/>
                        <a:sym typeface="Malgun Gothic" panose="020B0503020000020004" pitchFamily="34" charset="-127"/>
                      </a:endParaRPr>
                    </a:p>
                  </a:txBody>
                  <a:tcPr marL="35995" marR="35995" marT="0" marB="0" anchor="ctr">
                    <a:lnL w="12700" cap="flat" cmpd="sng">
                      <a:solidFill>
                        <a:srgbClr val="0000FF"/>
                      </a:solidFill>
                      <a:prstDash val="solid"/>
                      <a:bevel/>
                      <a:headEnd type="none" w="med" len="med"/>
                      <a:tailEnd type="none" w="med" len="med"/>
                    </a:lnL>
                    <a:lnR w="6350" cap="flat" cmpd="sng">
                      <a:solidFill>
                        <a:srgbClr val="7F7F7F"/>
                      </a:solidFill>
                      <a:prstDash val="solid"/>
                      <a:bevel/>
                      <a:headEnd type="none" w="med" len="med"/>
                      <a:tailEnd type="none" w="med" len="med"/>
                    </a:lnR>
                    <a:lnT w="6350" cap="flat" cmpd="sng">
                      <a:solidFill>
                        <a:srgbClr val="7F7F7F"/>
                      </a:solidFill>
                      <a:prstDash val="solid"/>
                      <a:bevel/>
                      <a:headEnd type="none" w="med" len="med"/>
                      <a:tailEnd type="none" w="med" len="med"/>
                    </a:lnT>
                    <a:lnB w="6350" cap="flat" cmpd="sng">
                      <a:solidFill>
                        <a:srgbClr val="7F7F7F"/>
                      </a:solidFill>
                      <a:prstDash val="solid"/>
                      <a:bevel/>
                      <a:headEnd type="none" w="med" len="med"/>
                      <a:tailEnd type="none" w="med" len="med"/>
                    </a:lnB>
                    <a:lnTlToBr>
                      <a:noFill/>
                    </a:lnTlToBr>
                    <a:lnBlToTr>
                      <a:noFill/>
                    </a:lnBlToTr>
                    <a:solidFill>
                      <a:srgbClr val="BFBFBF">
                        <a:alpha val="100000"/>
                      </a:srgbClr>
                    </a:solidFill>
                  </a:tcPr>
                </a:tc>
              </a:tr>
              <a:tr h="206375">
                <a:tc gridSpan="2">
                  <a:txBody>
                    <a:bodyPr/>
                    <a:p>
                      <a:pPr marL="0" lvl="0" indent="0" algn="ctr" eaLnBrk="1" fontAlgn="base" latinLnBrk="1" hangingPunct="1">
                        <a:spcBef>
                          <a:spcPct val="0"/>
                        </a:spcBef>
                        <a:spcAft>
                          <a:spcPct val="0"/>
                        </a:spcAft>
                        <a:buFont typeface="Gulim" pitchFamily="34" charset="-127"/>
                        <a:buNone/>
                      </a:pPr>
                      <a:r>
                        <a:rPr lang="zh-CN" altLang="en-US" sz="1200" b="1" baseline="0" dirty="0">
                          <a:solidFill>
                            <a:schemeClr val="tx1"/>
                          </a:solidFill>
                          <a:latin typeface="华文楷体" panose="02010600040101010101" charset="-122"/>
                          <a:ea typeface="华文楷体" panose="02010600040101010101" charset="-122"/>
                          <a:sym typeface="Malgun Gothic" panose="020B0503020000020004" pitchFamily="34" charset="-127"/>
                        </a:rPr>
                        <a:t>合计</a:t>
                      </a:r>
                      <a:endParaRPr lang="zh-CN" altLang="en-US" sz="1200" b="1" baseline="0" dirty="0">
                        <a:solidFill>
                          <a:schemeClr val="tx1"/>
                        </a:solidFill>
                        <a:latin typeface="华文楷体" panose="02010600040101010101" charset="-122"/>
                        <a:ea typeface="华文楷体" panose="02010600040101010101" charset="-122"/>
                        <a:sym typeface="Malgun Gothic" panose="020B0503020000020004" pitchFamily="34" charset="-127"/>
                      </a:endParaRPr>
                    </a:p>
                  </a:txBody>
                  <a:tcPr marL="35995" marR="35995" marT="0" marB="0" anchor="ctr">
                    <a:lnL w="6350" cap="flat" cmpd="sng">
                      <a:solidFill>
                        <a:srgbClr val="7F7F7F"/>
                      </a:solidFill>
                      <a:prstDash val="solid"/>
                      <a:bevel/>
                      <a:headEnd type="none" w="med" len="med"/>
                      <a:tailEnd type="none" w="med" len="med"/>
                    </a:lnL>
                    <a:lnR w="12700" cap="flat" cmpd="sng">
                      <a:solidFill>
                        <a:srgbClr val="0000FF"/>
                      </a:solidFill>
                      <a:prstDash val="solid"/>
                      <a:bevel/>
                      <a:headEnd type="none" w="med" len="med"/>
                      <a:tailEnd type="none" w="med" len="med"/>
                    </a:lnR>
                    <a:lnT w="6350" cap="flat" cmpd="sng">
                      <a:solidFill>
                        <a:srgbClr val="7F7F7F"/>
                      </a:solidFill>
                      <a:prstDash val="solid"/>
                      <a:bevel/>
                      <a:headEnd type="none" w="med" len="med"/>
                      <a:tailEnd type="none" w="med" len="med"/>
                    </a:lnT>
                    <a:lnB w="12700" cap="flat" cmpd="sng">
                      <a:solidFill>
                        <a:schemeClr val="bg1"/>
                      </a:solidFill>
                      <a:prstDash val="solid"/>
                      <a:bevel/>
                      <a:headEnd type="none" w="med" len="med"/>
                      <a:tailEnd type="none" w="med" len="med"/>
                    </a:lnB>
                    <a:lnTlToBr>
                      <a:noFill/>
                    </a:lnTlToBr>
                    <a:lnBlToTr>
                      <a:noFill/>
                    </a:lnBlToTr>
                    <a:noFill/>
                  </a:tcPr>
                </a:tc>
                <a:tc hMerge="1">
                  <a:tcPr>
                    <a:lnR w="12700" cap="flat" cmpd="sng">
                      <a:solidFill>
                        <a:srgbClr val="0000FF"/>
                      </a:solidFill>
                      <a:prstDash val="solid"/>
                      <a:bevel/>
                      <a:headEnd type="none" w="med" len="med"/>
                      <a:tailEnd type="none" w="med" len="med"/>
                    </a:lnR>
                    <a:lnT w="6350" cap="flat" cmpd="sng">
                      <a:solidFill>
                        <a:srgbClr val="7F7F7F"/>
                      </a:solidFill>
                      <a:prstDash val="solid"/>
                      <a:bevel/>
                      <a:headEnd type="none" w="med" len="med"/>
                      <a:tailEnd type="none" w="med" len="med"/>
                    </a:lnT>
                    <a:lnB w="12700" cap="flat" cmpd="sng">
                      <a:solidFill>
                        <a:schemeClr val="bg1"/>
                      </a:solidFill>
                      <a:prstDash val="solid"/>
                      <a:bevel/>
                      <a:headEnd type="none" w="med" len="med"/>
                      <a:tailEnd type="none" w="med" len="med"/>
                    </a:lnB>
                  </a:tcPr>
                </a:tc>
                <a:tc>
                  <a:txBody>
                    <a:bodyPr/>
                    <a:p>
                      <a:pPr marL="0" lvl="0" indent="0" algn="r" eaLnBrk="1" fontAlgn="base" latinLnBrk="1" hangingPunct="1">
                        <a:spcBef>
                          <a:spcPts val="200"/>
                        </a:spcBef>
                        <a:spcAft>
                          <a:spcPct val="0"/>
                        </a:spcAft>
                        <a:buFont typeface="Arial" panose="020B0604020202020204" pitchFamily="34" charset="0"/>
                        <a:buNone/>
                      </a:pPr>
                      <a:endParaRPr lang="en-US" altLang="x-none" sz="1200" b="1" baseline="0" dirty="0">
                        <a:solidFill>
                          <a:schemeClr val="tx1"/>
                        </a:solidFill>
                        <a:latin typeface="华文楷体" panose="02010600040101010101" charset="-122"/>
                        <a:ea typeface="华文楷体" panose="02010600040101010101" charset="-122"/>
                        <a:sym typeface="楷体" panose="02010609060101010101" pitchFamily="49" charset="-122"/>
                      </a:endParaRPr>
                    </a:p>
                  </a:txBody>
                  <a:tcPr marL="35995" marR="108000" marT="0" marB="0" anchor="ctr">
                    <a:lnL w="12700" cap="flat" cmpd="sng">
                      <a:solidFill>
                        <a:srgbClr val="0000FF"/>
                      </a:solidFill>
                      <a:prstDash val="solid"/>
                      <a:bevel/>
                      <a:headEnd type="none" w="med" len="med"/>
                      <a:tailEnd type="none" w="med" len="med"/>
                    </a:lnL>
                    <a:lnR w="12700" cap="flat" cmpd="sng">
                      <a:solidFill>
                        <a:srgbClr val="0000FF"/>
                      </a:solidFill>
                      <a:prstDash val="solid"/>
                      <a:bevel/>
                      <a:headEnd type="none" w="med" len="med"/>
                      <a:tailEnd type="none" w="med" len="med"/>
                    </a:lnR>
                    <a:lnT w="6350" cap="flat" cmpd="sng">
                      <a:solidFill>
                        <a:srgbClr val="7F7F7F"/>
                      </a:solidFill>
                      <a:prstDash val="solid"/>
                      <a:bevel/>
                      <a:headEnd type="none" w="med" len="med"/>
                      <a:tailEnd type="none" w="med" len="med"/>
                    </a:lnT>
                    <a:lnB w="6350" cap="flat" cmpd="sng">
                      <a:solidFill>
                        <a:srgbClr val="7F7F7F"/>
                      </a:solidFill>
                      <a:prstDash val="solid"/>
                      <a:bevel/>
                      <a:headEnd type="none" w="med" len="med"/>
                      <a:tailEnd type="none" w="med" len="med"/>
                    </a:lnB>
                    <a:lnTlToBr>
                      <a:noFill/>
                    </a:lnTlToBr>
                    <a:lnBlToTr>
                      <a:noFill/>
                    </a:lnBlToTr>
                    <a:noFill/>
                  </a:tcPr>
                </a:tc>
                <a:tc rowSpan="6">
                  <a:txBody>
                    <a:bodyPr/>
                    <a:p>
                      <a:pPr marL="0" lvl="0" indent="0" algn="l" eaLnBrk="1" fontAlgn="base" latinLnBrk="1" hangingPunct="1">
                        <a:lnSpc>
                          <a:spcPct val="150000"/>
                        </a:lnSpc>
                        <a:spcBef>
                          <a:spcPct val="0"/>
                        </a:spcBef>
                        <a:spcAft>
                          <a:spcPct val="0"/>
                        </a:spcAft>
                        <a:buFont typeface="Arial" panose="020B0604020202020204" pitchFamily="34" charset="0"/>
                        <a:buNone/>
                      </a:pPr>
                      <a:r>
                        <a:rPr lang="zh-CN" altLang="en-US" sz="1200" b="1" baseline="0" dirty="0">
                          <a:solidFill>
                            <a:schemeClr val="tx1"/>
                          </a:solidFill>
                          <a:latin typeface="华文楷体" panose="02010600040101010101" charset="-122"/>
                          <a:ea typeface="华文楷体" panose="02010600040101010101" charset="-122"/>
                          <a:cs typeface="华文楷体" panose="02010600040101010101" charset="-122"/>
                          <a:sym typeface="Malgun Gothic" panose="020B0503020000020004" pitchFamily="34" charset="-127"/>
                        </a:rPr>
                        <a:t>＊</a:t>
                      </a:r>
                      <a:r>
                        <a:rPr lang="en-US" altLang="x-none" sz="1200" b="1" baseline="0" dirty="0">
                          <a:solidFill>
                            <a:schemeClr val="tx1"/>
                          </a:solidFill>
                          <a:latin typeface="华文楷体" panose="02010600040101010101" charset="-122"/>
                          <a:ea typeface="华文楷体" panose="02010600040101010101" charset="-122"/>
                          <a:cs typeface="华文楷体" panose="02010600040101010101" charset="-122"/>
                          <a:sym typeface="Malgun Gothic" panose="020B0503020000020004" pitchFamily="34" charset="-127"/>
                        </a:rPr>
                        <a:t>IT infra</a:t>
                      </a:r>
                      <a:r>
                        <a:rPr lang="zh-CN" altLang="en-US" sz="1200" b="1" baseline="0" dirty="0">
                          <a:solidFill>
                            <a:schemeClr val="tx1"/>
                          </a:solidFill>
                          <a:latin typeface="华文楷体" panose="02010600040101010101" charset="-122"/>
                          <a:ea typeface="华文楷体" panose="02010600040101010101" charset="-122"/>
                          <a:cs typeface="华文楷体" panose="02010600040101010101" charset="-122"/>
                          <a:sym typeface="Malgun Gothic" panose="020B0503020000020004" pitchFamily="34" charset="-127"/>
                        </a:rPr>
                        <a:t> </a:t>
                      </a:r>
                      <a:r>
                        <a:rPr lang="zh-CN" altLang="en-US" sz="1200" b="1" baseline="0" dirty="0">
                          <a:solidFill>
                            <a:schemeClr val="tx1"/>
                          </a:solidFill>
                          <a:latin typeface="华文楷体" panose="02010600040101010101" charset="-122"/>
                          <a:ea typeface="华文楷体" panose="02010600040101010101" charset="-122"/>
                          <a:cs typeface="华文楷体" panose="02010600040101010101" charset="-122"/>
                          <a:sym typeface="宋体" panose="02010600030101010101" pitchFamily="2" charset="-122"/>
                        </a:rPr>
                        <a:t>开动</a:t>
                      </a:r>
                      <a:r>
                        <a:rPr lang="zh-CN" altLang="en-US" sz="1200" b="1" baseline="0" dirty="0">
                          <a:solidFill>
                            <a:schemeClr val="tx1"/>
                          </a:solidFill>
                          <a:latin typeface="华文楷体" panose="02010600040101010101" charset="-122"/>
                          <a:ea typeface="华文楷体" panose="02010600040101010101" charset="-122"/>
                          <a:cs typeface="华文楷体" panose="02010600040101010101" charset="-122"/>
                          <a:sym typeface="Malgun Gothic" panose="020B0503020000020004" pitchFamily="34" charset="-127"/>
                        </a:rPr>
                        <a:t> </a:t>
                      </a:r>
                      <a:r>
                        <a:rPr lang="en-US" altLang="x-none" sz="1200" b="1" baseline="0" dirty="0">
                          <a:solidFill>
                            <a:schemeClr val="tx1"/>
                          </a:solidFill>
                          <a:latin typeface="华文楷体" panose="02010600040101010101" charset="-122"/>
                          <a:ea typeface="华文楷体" panose="02010600040101010101" charset="-122"/>
                          <a:cs typeface="华文楷体" panose="02010600040101010101" charset="-122"/>
                          <a:sym typeface="Malgun Gothic" panose="020B0503020000020004" pitchFamily="34" charset="-127"/>
                        </a:rPr>
                        <a:t>: '16</a:t>
                      </a:r>
                      <a:r>
                        <a:rPr lang="zh-CN" altLang="en-US" sz="1200" b="1" baseline="0" dirty="0">
                          <a:solidFill>
                            <a:schemeClr val="tx1"/>
                          </a:solidFill>
                          <a:latin typeface="华文楷体" panose="02010600040101010101" charset="-122"/>
                          <a:ea typeface="华文楷体" panose="02010600040101010101" charset="-122"/>
                          <a:cs typeface="华文楷体" panose="02010600040101010101" charset="-122"/>
                          <a:sym typeface="Malgun Gothic" panose="020B0503020000020004" pitchFamily="34" charset="-127"/>
                        </a:rPr>
                        <a:t>年 </a:t>
                      </a:r>
                      <a:r>
                        <a:rPr lang="en-US" altLang="x-none" sz="1200" b="1" baseline="0" dirty="0">
                          <a:solidFill>
                            <a:schemeClr val="tx1"/>
                          </a:solidFill>
                          <a:latin typeface="华文楷体" panose="02010600040101010101" charset="-122"/>
                          <a:ea typeface="华文楷体" panose="02010600040101010101" charset="-122"/>
                          <a:cs typeface="华文楷体" panose="02010600040101010101" charset="-122"/>
                          <a:sym typeface="Malgun Gothic" panose="020B0503020000020004" pitchFamily="34" charset="-127"/>
                        </a:rPr>
                        <a:t>1</a:t>
                      </a:r>
                      <a:r>
                        <a:rPr lang="zh-CN" altLang="en-US" sz="1200" b="1" baseline="0" dirty="0">
                          <a:solidFill>
                            <a:schemeClr val="tx1"/>
                          </a:solidFill>
                          <a:latin typeface="华文楷体" panose="02010600040101010101" charset="-122"/>
                          <a:ea typeface="华文楷体" panose="02010600040101010101" charset="-122"/>
                          <a:cs typeface="华文楷体" panose="02010600040101010101" charset="-122"/>
                          <a:sym typeface="Malgun Gothic" panose="020B0503020000020004" pitchFamily="34" charset="-127"/>
                        </a:rPr>
                        <a:t>月内部装修基准日</a:t>
                      </a:r>
                      <a:endParaRPr lang="en-US" altLang="x-none" sz="1200" b="1" baseline="0" dirty="0">
                        <a:solidFill>
                          <a:schemeClr val="tx1"/>
                        </a:solidFill>
                        <a:latin typeface="华文楷体" panose="02010600040101010101" charset="-122"/>
                        <a:ea typeface="华文楷体" panose="02010600040101010101" charset="-122"/>
                        <a:cs typeface="华文楷体" panose="02010600040101010101" charset="-122"/>
                        <a:sym typeface="Malgun Gothic" panose="020B0503020000020004" pitchFamily="34" charset="-127"/>
                      </a:endParaRPr>
                    </a:p>
                    <a:p>
                      <a:pPr marL="0" lvl="0" indent="0" algn="l" eaLnBrk="1" fontAlgn="base" latinLnBrk="1" hangingPunct="1">
                        <a:lnSpc>
                          <a:spcPct val="150000"/>
                        </a:lnSpc>
                        <a:spcBef>
                          <a:spcPct val="0"/>
                        </a:spcBef>
                        <a:spcAft>
                          <a:spcPct val="0"/>
                        </a:spcAft>
                        <a:buFont typeface="Arial" panose="020B0604020202020204" pitchFamily="34" charset="0"/>
                        <a:buNone/>
                      </a:pPr>
                      <a:r>
                        <a:rPr lang="zh-CN" altLang="en-US" sz="1200" b="1" baseline="0" dirty="0">
                          <a:solidFill>
                            <a:schemeClr val="tx1"/>
                          </a:solidFill>
                          <a:latin typeface="华文楷体" panose="02010600040101010101" charset="-122"/>
                          <a:ea typeface="华文楷体" panose="02010600040101010101" charset="-122"/>
                          <a:cs typeface="华文楷体" panose="02010600040101010101" charset="-122"/>
                          <a:sym typeface="楷体" panose="02010609060101010101" pitchFamily="49" charset="-122"/>
                        </a:rPr>
                        <a:t>＊使用</a:t>
                      </a:r>
                      <a:r>
                        <a:rPr lang="en-US" altLang="x-none" sz="1200" b="1" baseline="0" dirty="0">
                          <a:solidFill>
                            <a:schemeClr val="tx1"/>
                          </a:solidFill>
                          <a:latin typeface="华文楷体" panose="02010600040101010101" charset="-122"/>
                          <a:ea typeface="华文楷体" panose="02010600040101010101" charset="-122"/>
                          <a:cs typeface="华文楷体" panose="02010600040101010101" charset="-122"/>
                          <a:sym typeface="楷体" panose="02010609060101010101" pitchFamily="49" charset="-122"/>
                        </a:rPr>
                        <a:t>ERP</a:t>
                      </a:r>
                      <a:r>
                        <a:rPr lang="zh-CN" altLang="en-US" sz="1200" b="1" baseline="0" dirty="0">
                          <a:solidFill>
                            <a:schemeClr val="tx1"/>
                          </a:solidFill>
                          <a:latin typeface="华文楷体" panose="02010600040101010101" charset="-122"/>
                          <a:ea typeface="华文楷体" panose="02010600040101010101" charset="-122"/>
                          <a:cs typeface="华文楷体" panose="02010600040101010101" charset="-122"/>
                          <a:sym typeface="楷体" panose="02010609060101010101" pitchFamily="49" charset="-122"/>
                        </a:rPr>
                        <a:t>总部服务器</a:t>
                      </a:r>
                      <a:r>
                        <a:rPr lang="en-US" altLang="x-none" sz="1200" b="1" baseline="0" dirty="0">
                          <a:solidFill>
                            <a:schemeClr val="tx1"/>
                          </a:solidFill>
                          <a:latin typeface="华文楷体" panose="02010600040101010101" charset="-122"/>
                          <a:ea typeface="华文楷体" panose="02010600040101010101" charset="-122"/>
                          <a:cs typeface="华文楷体" panose="02010600040101010101" charset="-122"/>
                          <a:sym typeface="楷体" panose="02010609060101010101" pitchFamily="49" charset="-122"/>
                        </a:rPr>
                        <a:t>, OA</a:t>
                      </a:r>
                      <a:r>
                        <a:rPr lang="zh-CN" altLang="en-US" sz="1200" b="1" baseline="0" dirty="0">
                          <a:solidFill>
                            <a:schemeClr val="tx1"/>
                          </a:solidFill>
                          <a:latin typeface="华文楷体" panose="02010600040101010101" charset="-122"/>
                          <a:ea typeface="华文楷体" panose="02010600040101010101" charset="-122"/>
                          <a:cs typeface="华文楷体" panose="02010600040101010101" charset="-122"/>
                          <a:sym typeface="楷体" panose="02010609060101010101" pitchFamily="49" charset="-122"/>
                        </a:rPr>
                        <a:t>设备法人</a:t>
                      </a:r>
                      <a:r>
                        <a:rPr lang="zh-CN" altLang="en-US" sz="1200" b="1" baseline="0" dirty="0">
                          <a:solidFill>
                            <a:schemeClr val="tx1"/>
                          </a:solidFill>
                          <a:latin typeface="华文楷体" panose="02010600040101010101" charset="-122"/>
                          <a:ea typeface="华文楷体" panose="02010600040101010101" charset="-122"/>
                          <a:cs typeface="华文楷体" panose="02010600040101010101" charset="-122"/>
                          <a:sym typeface="宋体" panose="02010600030101010101" pitchFamily="2" charset="-122"/>
                        </a:rPr>
                        <a:t>自行</a:t>
                      </a:r>
                      <a:r>
                        <a:rPr lang="zh-CN" altLang="en-US" sz="1200" b="1" baseline="0" dirty="0">
                          <a:solidFill>
                            <a:schemeClr val="tx1"/>
                          </a:solidFill>
                          <a:latin typeface="华文楷体" panose="02010600040101010101" charset="-122"/>
                          <a:ea typeface="华文楷体" panose="02010600040101010101" charset="-122"/>
                          <a:cs typeface="华文楷体" panose="02010600040101010101" charset="-122"/>
                          <a:sym typeface="Malgun Gothic" panose="020B0503020000020004" pitchFamily="34" charset="-127"/>
                        </a:rPr>
                        <a:t>采购</a:t>
                      </a:r>
                      <a:endParaRPr lang="en-US" altLang="x-none" sz="1200" b="1" baseline="0" dirty="0">
                        <a:solidFill>
                          <a:schemeClr val="tx1"/>
                        </a:solidFill>
                        <a:latin typeface="华文楷体" panose="02010600040101010101" charset="-122"/>
                        <a:ea typeface="华文楷体" panose="02010600040101010101" charset="-122"/>
                        <a:cs typeface="华文楷体" panose="02010600040101010101" charset="-122"/>
                        <a:sym typeface="Malgun Gothic" panose="020B0503020000020004" pitchFamily="34" charset="-127"/>
                      </a:endParaRPr>
                    </a:p>
                  </a:txBody>
                  <a:tcPr marL="35995" marR="35995" marT="0" marB="0" anchor="ctr">
                    <a:lnL w="12700" cap="flat" cmpd="sng">
                      <a:solidFill>
                        <a:srgbClr val="0000FF"/>
                      </a:solidFill>
                      <a:prstDash val="solid"/>
                      <a:bevel/>
                      <a:headEnd type="none" w="med" len="med"/>
                      <a:tailEnd type="none" w="med" len="med"/>
                    </a:lnL>
                    <a:lnR w="6350" cap="flat" cmpd="sng">
                      <a:solidFill>
                        <a:srgbClr val="7F7F7F"/>
                      </a:solidFill>
                      <a:prstDash val="solid"/>
                      <a:bevel/>
                      <a:headEnd type="none" w="med" len="med"/>
                      <a:tailEnd type="none" w="med" len="med"/>
                    </a:lnR>
                    <a:lnT w="6350" cap="flat" cmpd="sng">
                      <a:solidFill>
                        <a:srgbClr val="7F7F7F"/>
                      </a:solidFill>
                      <a:prstDash val="solid"/>
                      <a:bevel/>
                      <a:headEnd type="none" w="med" len="med"/>
                      <a:tailEnd type="none" w="med" len="med"/>
                    </a:lnT>
                    <a:lnB w="6350" cap="flat" cmpd="sng">
                      <a:solidFill>
                        <a:srgbClr val="7F7F7F"/>
                      </a:solidFill>
                      <a:prstDash val="solid"/>
                      <a:bevel/>
                      <a:headEnd type="none" w="med" len="med"/>
                      <a:tailEnd type="none" w="med" len="med"/>
                    </a:lnB>
                    <a:lnTlToBr>
                      <a:noFill/>
                    </a:lnTlToBr>
                    <a:lnBlToTr>
                      <a:noFill/>
                    </a:lnBlToTr>
                    <a:noFill/>
                  </a:tcPr>
                </a:tc>
              </a:tr>
              <a:tr h="207010">
                <a:tc>
                  <a:txBody>
                    <a:bodyPr/>
                    <a:p>
                      <a:pPr marL="0" lvl="0" indent="0" algn="l" eaLnBrk="1" fontAlgn="base" latinLnBrk="1" hangingPunct="1">
                        <a:spcBef>
                          <a:spcPct val="0"/>
                        </a:spcBef>
                        <a:spcAft>
                          <a:spcPct val="0"/>
                        </a:spcAft>
                        <a:buFont typeface="Gulim" pitchFamily="34" charset="-127"/>
                        <a:buNone/>
                      </a:pPr>
                      <a:endParaRPr sz="300" b="1" i="1" baseline="0">
                        <a:solidFill>
                          <a:schemeClr val="tx1"/>
                        </a:solidFill>
                        <a:latin typeface="楷体" panose="02010609060101010101" pitchFamily="49" charset="-122"/>
                        <a:ea typeface="楷体" panose="02010609060101010101" pitchFamily="49" charset="-122"/>
                        <a:sym typeface="楷体" panose="02010609060101010101" pitchFamily="49" charset="-122"/>
                      </a:endParaRPr>
                    </a:p>
                  </a:txBody>
                  <a:tcPr marL="10800" marR="10800" marT="0" marB="0" anchor="ctr">
                    <a:lnL w="6350" cap="flat" cmpd="sng">
                      <a:solidFill>
                        <a:srgbClr val="7F7F7F"/>
                      </a:solidFill>
                      <a:prstDash val="solid"/>
                      <a:bevel/>
                      <a:headEnd type="none" w="med" len="med"/>
                      <a:tailEnd type="none" w="med" len="med"/>
                    </a:lnL>
                    <a:lnR w="6350" cap="flat" cmpd="sng">
                      <a:solidFill>
                        <a:srgbClr val="7F7F7F"/>
                      </a:solidFill>
                      <a:prstDash val="solid"/>
                      <a:bevel/>
                      <a:headEnd type="none" w="med" len="med"/>
                      <a:tailEnd type="none" w="med" len="med"/>
                    </a:lnR>
                    <a:lnT w="12700" cap="flat" cmpd="sng">
                      <a:solidFill>
                        <a:schemeClr val="bg1"/>
                      </a:solidFill>
                      <a:prstDash val="solid"/>
                      <a:bevel/>
                      <a:headEnd type="none" w="med" len="med"/>
                      <a:tailEnd type="none" w="med" len="med"/>
                    </a:lnT>
                    <a:lnB w="12700" cap="flat" cmpd="sng">
                      <a:solidFill>
                        <a:schemeClr val="bg1"/>
                      </a:solidFill>
                      <a:prstDash val="solid"/>
                      <a:bevel/>
                      <a:headEnd type="none" w="med" len="med"/>
                      <a:tailEnd type="none" w="med" len="med"/>
                    </a:lnB>
                    <a:lnTlToBr>
                      <a:noFill/>
                    </a:lnTlToBr>
                    <a:lnBlToTr>
                      <a:noFill/>
                    </a:lnBlToTr>
                    <a:noFill/>
                  </a:tcPr>
                </a:tc>
                <a:tc>
                  <a:txBody>
                    <a:bodyPr/>
                    <a:p>
                      <a:pPr marL="0" lvl="0" indent="0" algn="ctr" eaLnBrk="1" fontAlgn="base" latinLnBrk="1" hangingPunct="1">
                        <a:spcBef>
                          <a:spcPct val="0"/>
                        </a:spcBef>
                        <a:spcAft>
                          <a:spcPct val="0"/>
                        </a:spcAft>
                        <a:buFont typeface="Gulim" pitchFamily="34" charset="-127"/>
                        <a:buNone/>
                      </a:pPr>
                      <a:r>
                        <a:rPr lang="en-US" altLang="x-none" sz="1200" b="1" baseline="0" dirty="0">
                          <a:solidFill>
                            <a:schemeClr val="tx1"/>
                          </a:solidFill>
                          <a:latin typeface="华文楷体" panose="02010600040101010101" charset="-122"/>
                          <a:ea typeface="华文楷体" panose="02010600040101010101" charset="-122"/>
                          <a:sym typeface="Malgun Gothic" panose="020B0503020000020004" pitchFamily="34" charset="-127"/>
                        </a:rPr>
                        <a:t> IT  </a:t>
                      </a:r>
                      <a:r>
                        <a:rPr lang="zh-CN" altLang="en-US" sz="1200" b="1" baseline="0" dirty="0">
                          <a:solidFill>
                            <a:schemeClr val="tx1"/>
                          </a:solidFill>
                          <a:latin typeface="华文楷体" panose="02010600040101010101" charset="-122"/>
                          <a:ea typeface="华文楷体" panose="02010600040101010101" charset="-122"/>
                          <a:sym typeface="Malgun Gothic" panose="020B0503020000020004" pitchFamily="34" charset="-127"/>
                        </a:rPr>
                        <a:t>系统</a:t>
                      </a:r>
                      <a:endParaRPr lang="zh-CN" altLang="en-US" sz="1200" b="1" baseline="0" dirty="0">
                        <a:solidFill>
                          <a:schemeClr val="tx1"/>
                        </a:solidFill>
                        <a:latin typeface="华文楷体" panose="02010600040101010101" charset="-122"/>
                        <a:ea typeface="华文楷体" panose="02010600040101010101" charset="-122"/>
                        <a:sym typeface="Malgun Gothic" panose="020B0503020000020004" pitchFamily="34" charset="-127"/>
                      </a:endParaRPr>
                    </a:p>
                  </a:txBody>
                  <a:tcPr marL="35995" marR="35995" marT="0" marB="0" anchor="ctr">
                    <a:lnL w="6350" cap="flat" cmpd="sng">
                      <a:solidFill>
                        <a:srgbClr val="7F7F7F"/>
                      </a:solidFill>
                      <a:prstDash val="solid"/>
                      <a:bevel/>
                      <a:headEnd type="none" w="med" len="med"/>
                      <a:tailEnd type="none" w="med" len="med"/>
                    </a:lnL>
                    <a:lnR w="12700" cap="flat" cmpd="sng">
                      <a:solidFill>
                        <a:srgbClr val="0000FF"/>
                      </a:solidFill>
                      <a:prstDash val="solid"/>
                      <a:bevel/>
                      <a:headEnd type="none" w="med" len="med"/>
                      <a:tailEnd type="none" w="med" len="med"/>
                    </a:lnR>
                    <a:lnT w="12700" cap="flat" cmpd="sng">
                      <a:solidFill>
                        <a:schemeClr val="bg1"/>
                      </a:solidFill>
                      <a:prstDash val="solid"/>
                      <a:bevel/>
                      <a:headEnd type="none" w="med" len="med"/>
                      <a:tailEnd type="none" w="med" len="med"/>
                    </a:lnT>
                    <a:lnB cap="flat">
                      <a:noFill/>
                    </a:lnB>
                    <a:lnTlToBr>
                      <a:noFill/>
                    </a:lnTlToBr>
                    <a:lnBlToTr>
                      <a:noFill/>
                    </a:lnBlToTr>
                    <a:noFill/>
                  </a:tcPr>
                </a:tc>
                <a:tc>
                  <a:txBody>
                    <a:bodyPr/>
                    <a:p>
                      <a:pPr marL="0" lvl="0" indent="0" algn="r" eaLnBrk="1" fontAlgn="base" latinLnBrk="1" hangingPunct="1">
                        <a:spcBef>
                          <a:spcPct val="20000"/>
                        </a:spcBef>
                        <a:spcAft>
                          <a:spcPct val="0"/>
                        </a:spcAft>
                        <a:buFont typeface="Arial" panose="020B0604020202020204" pitchFamily="34" charset="0"/>
                        <a:buNone/>
                      </a:pPr>
                      <a:endParaRPr lang="en-US" altLang="x-none" sz="1100" b="1" baseline="0" dirty="0">
                        <a:solidFill>
                          <a:schemeClr val="tx1"/>
                        </a:solidFill>
                        <a:latin typeface="华文楷体" panose="02010600040101010101" charset="-122"/>
                        <a:ea typeface="华文楷体" panose="02010600040101010101" charset="-122"/>
                        <a:sym typeface="楷体" panose="02010609060101010101" pitchFamily="49" charset="-122"/>
                      </a:endParaRPr>
                    </a:p>
                  </a:txBody>
                  <a:tcPr marL="35995" marR="108000" marT="0" marB="0" anchor="ctr">
                    <a:lnL w="12700" cap="flat" cmpd="sng">
                      <a:solidFill>
                        <a:srgbClr val="0000FF"/>
                      </a:solidFill>
                      <a:prstDash val="solid"/>
                      <a:bevel/>
                      <a:headEnd type="none" w="med" len="med"/>
                      <a:tailEnd type="none" w="med" len="med"/>
                    </a:lnL>
                    <a:lnR w="12700" cap="flat" cmpd="sng">
                      <a:solidFill>
                        <a:srgbClr val="0000FF"/>
                      </a:solidFill>
                      <a:prstDash val="solid"/>
                      <a:bevel/>
                      <a:headEnd type="none" w="med" len="med"/>
                      <a:tailEnd type="none" w="med" len="med"/>
                    </a:lnR>
                    <a:lnT w="6350" cap="flat" cmpd="sng">
                      <a:solidFill>
                        <a:srgbClr val="7F7F7F"/>
                      </a:solidFill>
                      <a:prstDash val="solid"/>
                      <a:bevel/>
                      <a:headEnd type="none" w="med" len="med"/>
                      <a:tailEnd type="none" w="med" len="med"/>
                    </a:lnT>
                    <a:lnB cap="flat">
                      <a:noFill/>
                    </a:lnB>
                    <a:lnTlToBr>
                      <a:noFill/>
                    </a:lnTlToBr>
                    <a:lnBlToTr>
                      <a:noFill/>
                    </a:lnBlToTr>
                    <a:noFill/>
                  </a:tcPr>
                </a:tc>
                <a:tc vMerge="1">
                  <a:tcPr>
                    <a:lnL w="12700" cap="flat" cmpd="sng">
                      <a:solidFill>
                        <a:srgbClr val="0000FF"/>
                      </a:solidFill>
                      <a:prstDash val="solid"/>
                      <a:bevel/>
                      <a:headEnd type="none" w="med" len="med"/>
                      <a:tailEnd type="none" w="med" len="med"/>
                    </a:lnL>
                    <a:lnR w="6350" cap="flat" cmpd="sng">
                      <a:solidFill>
                        <a:srgbClr val="7F7F7F"/>
                      </a:solidFill>
                      <a:prstDash val="solid"/>
                      <a:bevel/>
                      <a:headEnd type="none" w="med" len="med"/>
                      <a:tailEnd type="none" w="med" len="med"/>
                    </a:lnR>
                  </a:tcPr>
                </a:tc>
              </a:tr>
              <a:tr h="193675">
                <a:tc>
                  <a:txBody>
                    <a:bodyPr/>
                    <a:p>
                      <a:pPr marL="0" lvl="0" indent="0" algn="l" eaLnBrk="1" fontAlgn="base" latinLnBrk="1" hangingPunct="1">
                        <a:spcBef>
                          <a:spcPct val="0"/>
                        </a:spcBef>
                        <a:spcAft>
                          <a:spcPct val="0"/>
                        </a:spcAft>
                        <a:buFont typeface="Gulim" pitchFamily="34" charset="-127"/>
                        <a:buNone/>
                      </a:pPr>
                      <a:endParaRPr sz="300" b="1" i="1" baseline="0">
                        <a:solidFill>
                          <a:schemeClr val="tx1"/>
                        </a:solidFill>
                        <a:latin typeface="楷体" panose="02010609060101010101" pitchFamily="49" charset="-122"/>
                        <a:ea typeface="楷体" panose="02010609060101010101" pitchFamily="49" charset="-122"/>
                        <a:sym typeface="楷体" panose="02010609060101010101" pitchFamily="49" charset="-122"/>
                      </a:endParaRPr>
                    </a:p>
                  </a:txBody>
                  <a:tcPr marL="10800" marR="10800" marT="0" marB="0" anchor="ctr">
                    <a:lnL w="6350" cap="flat" cmpd="sng">
                      <a:solidFill>
                        <a:srgbClr val="7F7F7F"/>
                      </a:solidFill>
                      <a:prstDash val="solid"/>
                      <a:bevel/>
                      <a:headEnd type="none" w="med" len="med"/>
                      <a:tailEnd type="none" w="med" len="med"/>
                    </a:lnL>
                    <a:lnR w="6350" cap="flat" cmpd="sng">
                      <a:solidFill>
                        <a:srgbClr val="7F7F7F"/>
                      </a:solidFill>
                      <a:prstDash val="solid"/>
                      <a:bevel/>
                      <a:headEnd type="none" w="med" len="med"/>
                      <a:tailEnd type="none" w="med" len="med"/>
                    </a:lnR>
                    <a:lnT w="12700" cap="flat" cmpd="sng">
                      <a:solidFill>
                        <a:schemeClr val="bg1"/>
                      </a:solidFill>
                      <a:prstDash val="solid"/>
                      <a:bevel/>
                      <a:headEnd type="none" w="med" len="med"/>
                      <a:tailEnd type="none" w="med" len="med"/>
                    </a:lnT>
                    <a:lnB w="12700" cap="flat" cmpd="sng">
                      <a:solidFill>
                        <a:schemeClr val="bg1"/>
                      </a:solidFill>
                      <a:prstDash val="solid"/>
                      <a:bevel/>
                      <a:headEnd type="none" w="med" len="med"/>
                      <a:tailEnd type="none" w="med" len="med"/>
                    </a:lnB>
                    <a:lnTlToBr>
                      <a:noFill/>
                    </a:lnTlToBr>
                    <a:lnBlToTr>
                      <a:noFill/>
                    </a:lnBlToTr>
                    <a:noFill/>
                  </a:tcPr>
                </a:tc>
                <a:tc>
                  <a:txBody>
                    <a:bodyPr/>
                    <a:p>
                      <a:pPr marL="0" lvl="0" indent="0" algn="ctr" eaLnBrk="1" fontAlgn="base" latinLnBrk="1" hangingPunct="1">
                        <a:spcBef>
                          <a:spcPct val="0"/>
                        </a:spcBef>
                        <a:spcAft>
                          <a:spcPct val="0"/>
                        </a:spcAft>
                        <a:buFont typeface="Gulim" pitchFamily="34" charset="-127"/>
                        <a:buNone/>
                      </a:pPr>
                      <a:r>
                        <a:rPr lang="en-US" altLang="x-none" sz="1200" b="1" baseline="0" dirty="0">
                          <a:solidFill>
                            <a:schemeClr val="tx1"/>
                          </a:solidFill>
                          <a:latin typeface="华文楷体" panose="02010600040101010101" charset="-122"/>
                          <a:ea typeface="华文楷体" panose="02010600040101010101" charset="-122"/>
                          <a:cs typeface="华文楷体" panose="02010600040101010101" charset="-122"/>
                          <a:sym typeface="Malgun Gothic" panose="020B0503020000020004" pitchFamily="34" charset="-127"/>
                        </a:rPr>
                        <a:t>ERP </a:t>
                      </a:r>
                      <a:r>
                        <a:rPr lang="zh-CN" altLang="en-US" sz="1200" b="1" baseline="0" dirty="0">
                          <a:solidFill>
                            <a:schemeClr val="tx1"/>
                          </a:solidFill>
                          <a:latin typeface="华文楷体" panose="02010600040101010101" charset="-122"/>
                          <a:ea typeface="华文楷体" panose="02010600040101010101" charset="-122"/>
                          <a:cs typeface="华文楷体" panose="02010600040101010101" charset="-122"/>
                          <a:sym typeface="Malgun Gothic" panose="020B0503020000020004" pitchFamily="34" charset="-127"/>
                        </a:rPr>
                        <a:t>系统</a:t>
                      </a:r>
                      <a:endParaRPr lang="en-US" altLang="x-none" sz="1200" b="1" baseline="0" dirty="0">
                        <a:solidFill>
                          <a:schemeClr val="tx1"/>
                        </a:solidFill>
                        <a:latin typeface="华文楷体" panose="02010600040101010101" charset="-122"/>
                        <a:ea typeface="华文楷体" panose="02010600040101010101" charset="-122"/>
                        <a:cs typeface="华文楷体" panose="02010600040101010101" charset="-122"/>
                        <a:sym typeface="Malgun Gothic" panose="020B0503020000020004" pitchFamily="34" charset="-127"/>
                      </a:endParaRPr>
                    </a:p>
                  </a:txBody>
                  <a:tcPr marL="35995" marR="35995" marT="0" marB="0" anchor="ctr">
                    <a:lnL w="6350" cap="flat" cmpd="sng">
                      <a:solidFill>
                        <a:srgbClr val="7F7F7F"/>
                      </a:solidFill>
                      <a:prstDash val="solid"/>
                      <a:bevel/>
                      <a:headEnd type="none" w="med" len="med"/>
                      <a:tailEnd type="none" w="med" len="med"/>
                    </a:lnL>
                    <a:lnR w="12700" cap="flat" cmpd="sng">
                      <a:solidFill>
                        <a:srgbClr val="0000FF"/>
                      </a:solidFill>
                      <a:prstDash val="solid"/>
                      <a:bevel/>
                      <a:headEnd type="none" w="med" len="med"/>
                      <a:tailEnd type="none" w="med" len="med"/>
                    </a:lnR>
                    <a:lnT cap="flat">
                      <a:noFill/>
                    </a:lnT>
                    <a:lnB cap="flat">
                      <a:noFill/>
                    </a:lnB>
                    <a:lnTlToBr>
                      <a:noFill/>
                    </a:lnTlToBr>
                    <a:lnBlToTr>
                      <a:noFill/>
                    </a:lnBlToTr>
                    <a:noFill/>
                  </a:tcPr>
                </a:tc>
                <a:tc>
                  <a:txBody>
                    <a:bodyPr/>
                    <a:p>
                      <a:pPr marL="0" lvl="0" indent="0" algn="r" eaLnBrk="1" fontAlgn="base" latinLnBrk="1" hangingPunct="1">
                        <a:spcBef>
                          <a:spcPts val="200"/>
                        </a:spcBef>
                        <a:spcAft>
                          <a:spcPct val="0"/>
                        </a:spcAft>
                        <a:buFont typeface="Arial" panose="020B0604020202020204" pitchFamily="34" charset="0"/>
                        <a:buNone/>
                      </a:pPr>
                      <a:endParaRPr lang="en-US" altLang="x-none" sz="1100" b="1" baseline="0" dirty="0">
                        <a:solidFill>
                          <a:schemeClr val="tx1"/>
                        </a:solidFill>
                        <a:latin typeface="华文楷体" panose="02010600040101010101" charset="-122"/>
                        <a:ea typeface="华文楷体" panose="02010600040101010101" charset="-122"/>
                        <a:sym typeface="楷体" panose="02010609060101010101" pitchFamily="49" charset="-122"/>
                      </a:endParaRPr>
                    </a:p>
                  </a:txBody>
                  <a:tcPr marL="35995" marR="108000" marT="0" marB="0" anchor="ctr">
                    <a:lnL w="12700" cap="flat" cmpd="sng">
                      <a:solidFill>
                        <a:srgbClr val="0000FF"/>
                      </a:solidFill>
                      <a:prstDash val="solid"/>
                      <a:bevel/>
                      <a:headEnd type="none" w="med" len="med"/>
                      <a:tailEnd type="none" w="med" len="med"/>
                    </a:lnL>
                    <a:lnR w="12700" cap="flat" cmpd="sng">
                      <a:solidFill>
                        <a:srgbClr val="0000FF"/>
                      </a:solidFill>
                      <a:prstDash val="solid"/>
                      <a:bevel/>
                      <a:headEnd type="none" w="med" len="med"/>
                      <a:tailEnd type="none" w="med" len="med"/>
                    </a:lnR>
                    <a:lnT cap="flat">
                      <a:noFill/>
                    </a:lnT>
                    <a:lnB cap="flat">
                      <a:noFill/>
                    </a:lnB>
                    <a:lnTlToBr>
                      <a:noFill/>
                    </a:lnTlToBr>
                    <a:lnBlToTr>
                      <a:noFill/>
                    </a:lnBlToTr>
                    <a:noFill/>
                  </a:tcPr>
                </a:tc>
                <a:tc vMerge="1">
                  <a:tcPr>
                    <a:lnL w="12700" cap="flat" cmpd="sng">
                      <a:solidFill>
                        <a:srgbClr val="0000FF"/>
                      </a:solidFill>
                      <a:prstDash val="solid"/>
                      <a:bevel/>
                      <a:headEnd type="none" w="med" len="med"/>
                      <a:tailEnd type="none" w="med" len="med"/>
                    </a:lnL>
                    <a:lnR w="6350" cap="flat" cmpd="sng">
                      <a:solidFill>
                        <a:srgbClr val="7F7F7F"/>
                      </a:solidFill>
                      <a:prstDash val="solid"/>
                      <a:bevel/>
                      <a:headEnd type="none" w="med" len="med"/>
                      <a:tailEnd type="none" w="med" len="med"/>
                    </a:lnR>
                  </a:tcPr>
                </a:tc>
              </a:tr>
              <a:tr h="195580">
                <a:tc>
                  <a:txBody>
                    <a:bodyPr/>
                    <a:p>
                      <a:pPr marL="0" lvl="0" indent="0" algn="l" eaLnBrk="1" fontAlgn="base" latinLnBrk="1" hangingPunct="1">
                        <a:spcBef>
                          <a:spcPct val="0"/>
                        </a:spcBef>
                        <a:spcAft>
                          <a:spcPct val="0"/>
                        </a:spcAft>
                        <a:buFont typeface="Gulim" pitchFamily="34" charset="-127"/>
                        <a:buNone/>
                      </a:pPr>
                      <a:endParaRPr sz="300" b="1" i="1" baseline="0">
                        <a:solidFill>
                          <a:schemeClr val="tx1"/>
                        </a:solidFill>
                        <a:latin typeface="楷体" panose="02010609060101010101" pitchFamily="49" charset="-122"/>
                        <a:ea typeface="楷体" panose="02010609060101010101" pitchFamily="49" charset="-122"/>
                        <a:sym typeface="楷体" panose="02010609060101010101" pitchFamily="49" charset="-122"/>
                      </a:endParaRPr>
                    </a:p>
                  </a:txBody>
                  <a:tcPr marL="10800" marR="10800" marT="0" marB="0" anchor="ctr">
                    <a:lnL w="6350" cap="flat" cmpd="sng">
                      <a:solidFill>
                        <a:srgbClr val="7F7F7F"/>
                      </a:solidFill>
                      <a:prstDash val="solid"/>
                      <a:bevel/>
                      <a:headEnd type="none" w="med" len="med"/>
                      <a:tailEnd type="none" w="med" len="med"/>
                    </a:lnL>
                    <a:lnR w="6350" cap="flat" cmpd="sng">
                      <a:solidFill>
                        <a:srgbClr val="7F7F7F"/>
                      </a:solidFill>
                      <a:prstDash val="solid"/>
                      <a:bevel/>
                      <a:headEnd type="none" w="med" len="med"/>
                      <a:tailEnd type="none" w="med" len="med"/>
                    </a:lnR>
                    <a:lnT w="12700" cap="flat" cmpd="sng">
                      <a:solidFill>
                        <a:schemeClr val="bg1"/>
                      </a:solidFill>
                      <a:prstDash val="solid"/>
                      <a:bevel/>
                      <a:headEnd type="none" w="med" len="med"/>
                      <a:tailEnd type="none" w="med" len="med"/>
                    </a:lnT>
                    <a:lnB w="12700" cap="flat" cmpd="sng">
                      <a:solidFill>
                        <a:schemeClr val="bg1"/>
                      </a:solidFill>
                      <a:prstDash val="solid"/>
                      <a:bevel/>
                      <a:headEnd type="none" w="med" len="med"/>
                      <a:tailEnd type="none" w="med" len="med"/>
                    </a:lnB>
                    <a:lnTlToBr>
                      <a:noFill/>
                    </a:lnTlToBr>
                    <a:lnBlToTr>
                      <a:noFill/>
                    </a:lnBlToTr>
                    <a:noFill/>
                  </a:tcPr>
                </a:tc>
                <a:tc>
                  <a:txBody>
                    <a:bodyPr/>
                    <a:p>
                      <a:pPr marL="0" lvl="0" indent="0" algn="ctr" eaLnBrk="1" fontAlgn="base" latinLnBrk="1" hangingPunct="1">
                        <a:spcBef>
                          <a:spcPct val="0"/>
                        </a:spcBef>
                        <a:spcAft>
                          <a:spcPct val="0"/>
                        </a:spcAft>
                        <a:buFont typeface="Gulim" pitchFamily="34" charset="-127"/>
                        <a:buNone/>
                      </a:pPr>
                      <a:r>
                        <a:rPr lang="en-US" altLang="x-none" sz="1200" b="1" baseline="0" dirty="0">
                          <a:solidFill>
                            <a:schemeClr val="tx1"/>
                          </a:solidFill>
                          <a:latin typeface="华文楷体" panose="02010600040101010101" charset="-122"/>
                          <a:ea typeface="华文楷体" panose="02010600040101010101" charset="-122"/>
                          <a:cs typeface="华文楷体" panose="02010600040101010101" charset="-122"/>
                          <a:sym typeface="Malgun Gothic" panose="020B0503020000020004" pitchFamily="34" charset="-127"/>
                        </a:rPr>
                        <a:t> MES </a:t>
                      </a:r>
                      <a:r>
                        <a:rPr lang="zh-CN" altLang="en-US" sz="1200" b="1" baseline="0" dirty="0">
                          <a:solidFill>
                            <a:schemeClr val="tx1"/>
                          </a:solidFill>
                          <a:latin typeface="华文楷体" panose="02010600040101010101" charset="-122"/>
                          <a:ea typeface="华文楷体" panose="02010600040101010101" charset="-122"/>
                          <a:cs typeface="华文楷体" panose="02010600040101010101" charset="-122"/>
                          <a:sym typeface="Malgun Gothic" panose="020B0503020000020004" pitchFamily="34" charset="-127"/>
                        </a:rPr>
                        <a:t>系统</a:t>
                      </a:r>
                      <a:endParaRPr lang="en-US" altLang="x-none" sz="1200" b="1" baseline="0" dirty="0">
                        <a:solidFill>
                          <a:schemeClr val="tx1"/>
                        </a:solidFill>
                        <a:latin typeface="华文楷体" panose="02010600040101010101" charset="-122"/>
                        <a:ea typeface="华文楷体" panose="02010600040101010101" charset="-122"/>
                        <a:cs typeface="华文楷体" panose="02010600040101010101" charset="-122"/>
                        <a:sym typeface="Malgun Gothic" panose="020B0503020000020004" pitchFamily="34" charset="-127"/>
                      </a:endParaRPr>
                    </a:p>
                  </a:txBody>
                  <a:tcPr marL="35995" marR="35995" marT="0" marB="0" anchor="ctr">
                    <a:lnL w="6350" cap="flat" cmpd="sng">
                      <a:solidFill>
                        <a:srgbClr val="7F7F7F"/>
                      </a:solidFill>
                      <a:prstDash val="solid"/>
                      <a:bevel/>
                      <a:headEnd type="none" w="med" len="med"/>
                      <a:tailEnd type="none" w="med" len="med"/>
                    </a:lnL>
                    <a:lnR w="12700" cap="flat" cmpd="sng">
                      <a:solidFill>
                        <a:srgbClr val="0000FF"/>
                      </a:solidFill>
                      <a:prstDash val="solid"/>
                      <a:bevel/>
                      <a:headEnd type="none" w="med" len="med"/>
                      <a:tailEnd type="none" w="med" len="med"/>
                    </a:lnR>
                    <a:lnT cap="flat">
                      <a:noFill/>
                    </a:lnT>
                    <a:lnB cap="flat">
                      <a:noFill/>
                    </a:lnB>
                    <a:lnTlToBr>
                      <a:noFill/>
                    </a:lnTlToBr>
                    <a:lnBlToTr>
                      <a:noFill/>
                    </a:lnBlToTr>
                    <a:noFill/>
                  </a:tcPr>
                </a:tc>
                <a:tc>
                  <a:txBody>
                    <a:bodyPr/>
                    <a:p>
                      <a:pPr marL="0" lvl="0" indent="0" algn="r" eaLnBrk="1" fontAlgn="base" latinLnBrk="1" hangingPunct="1">
                        <a:spcBef>
                          <a:spcPts val="200"/>
                        </a:spcBef>
                        <a:spcAft>
                          <a:spcPct val="0"/>
                        </a:spcAft>
                        <a:buFont typeface="Arial" panose="020B0604020202020204" pitchFamily="34" charset="0"/>
                        <a:buNone/>
                      </a:pPr>
                      <a:endParaRPr lang="en-US" altLang="x-none" sz="1100" b="1" baseline="0" dirty="0">
                        <a:solidFill>
                          <a:schemeClr val="tx1"/>
                        </a:solidFill>
                        <a:latin typeface="华文楷体" panose="02010600040101010101" charset="-122"/>
                        <a:ea typeface="华文楷体" panose="02010600040101010101" charset="-122"/>
                        <a:sym typeface="楷体" panose="02010609060101010101" pitchFamily="49" charset="-122"/>
                      </a:endParaRPr>
                    </a:p>
                  </a:txBody>
                  <a:tcPr marL="35995" marR="108000" marT="0" marB="0" anchor="ctr">
                    <a:lnL w="12700" cap="flat" cmpd="sng">
                      <a:solidFill>
                        <a:srgbClr val="0000FF"/>
                      </a:solidFill>
                      <a:prstDash val="solid"/>
                      <a:bevel/>
                      <a:headEnd type="none" w="med" len="med"/>
                      <a:tailEnd type="none" w="med" len="med"/>
                    </a:lnL>
                    <a:lnR w="12700" cap="flat" cmpd="sng">
                      <a:solidFill>
                        <a:srgbClr val="0000FF"/>
                      </a:solidFill>
                      <a:prstDash val="solid"/>
                      <a:bevel/>
                      <a:headEnd type="none" w="med" len="med"/>
                      <a:tailEnd type="none" w="med" len="med"/>
                    </a:lnR>
                    <a:lnT cap="flat">
                      <a:noFill/>
                    </a:lnT>
                    <a:lnB cap="flat">
                      <a:noFill/>
                    </a:lnB>
                    <a:lnTlToBr>
                      <a:noFill/>
                    </a:lnTlToBr>
                    <a:lnBlToTr>
                      <a:noFill/>
                    </a:lnBlToTr>
                    <a:noFill/>
                  </a:tcPr>
                </a:tc>
                <a:tc vMerge="1">
                  <a:tcPr>
                    <a:lnL w="12700" cap="flat" cmpd="sng">
                      <a:solidFill>
                        <a:srgbClr val="0000FF"/>
                      </a:solidFill>
                      <a:prstDash val="solid"/>
                      <a:bevel/>
                      <a:headEnd type="none" w="med" len="med"/>
                      <a:tailEnd type="none" w="med" len="med"/>
                    </a:lnL>
                    <a:lnR w="6350" cap="flat" cmpd="sng">
                      <a:solidFill>
                        <a:srgbClr val="7F7F7F"/>
                      </a:solidFill>
                      <a:prstDash val="solid"/>
                      <a:bevel/>
                      <a:headEnd type="none" w="med" len="med"/>
                      <a:tailEnd type="none" w="med" len="med"/>
                    </a:lnR>
                  </a:tcPr>
                </a:tc>
              </a:tr>
              <a:tr h="193675">
                <a:tc>
                  <a:txBody>
                    <a:bodyPr/>
                    <a:p>
                      <a:pPr marL="0" lvl="0" indent="0" algn="l" eaLnBrk="1" fontAlgn="base" latinLnBrk="1" hangingPunct="1">
                        <a:spcBef>
                          <a:spcPct val="0"/>
                        </a:spcBef>
                        <a:spcAft>
                          <a:spcPct val="0"/>
                        </a:spcAft>
                        <a:buFont typeface="Gulim" pitchFamily="34" charset="-127"/>
                        <a:buNone/>
                      </a:pPr>
                      <a:endParaRPr sz="300" b="1" i="1" baseline="0">
                        <a:solidFill>
                          <a:schemeClr val="tx1"/>
                        </a:solidFill>
                        <a:latin typeface="楷体" panose="02010609060101010101" pitchFamily="49" charset="-122"/>
                        <a:ea typeface="楷体" panose="02010609060101010101" pitchFamily="49" charset="-122"/>
                        <a:sym typeface="楷体" panose="02010609060101010101" pitchFamily="49" charset="-122"/>
                      </a:endParaRPr>
                    </a:p>
                  </a:txBody>
                  <a:tcPr marL="10800" marR="10800" marT="0" marB="0" anchor="ctr">
                    <a:lnL w="6350" cap="flat" cmpd="sng">
                      <a:solidFill>
                        <a:srgbClr val="7F7F7F"/>
                      </a:solidFill>
                      <a:prstDash val="solid"/>
                      <a:bevel/>
                      <a:headEnd type="none" w="med" len="med"/>
                      <a:tailEnd type="none" w="med" len="med"/>
                    </a:lnL>
                    <a:lnR w="6350" cap="flat" cmpd="sng">
                      <a:solidFill>
                        <a:srgbClr val="7F7F7F"/>
                      </a:solidFill>
                      <a:prstDash val="solid"/>
                      <a:bevel/>
                      <a:headEnd type="none" w="med" len="med"/>
                      <a:tailEnd type="none" w="med" len="med"/>
                    </a:lnR>
                    <a:lnT w="12700" cap="flat" cmpd="sng">
                      <a:solidFill>
                        <a:schemeClr val="bg1"/>
                      </a:solidFill>
                      <a:prstDash val="solid"/>
                      <a:bevel/>
                      <a:headEnd type="none" w="med" len="med"/>
                      <a:tailEnd type="none" w="med" len="med"/>
                    </a:lnT>
                    <a:lnB w="12700" cap="flat" cmpd="sng">
                      <a:solidFill>
                        <a:schemeClr val="bg1"/>
                      </a:solidFill>
                      <a:prstDash val="solid"/>
                      <a:bevel/>
                      <a:headEnd type="none" w="med" len="med"/>
                      <a:tailEnd type="none" w="med" len="med"/>
                    </a:lnB>
                    <a:lnTlToBr>
                      <a:noFill/>
                    </a:lnTlToBr>
                    <a:lnBlToTr>
                      <a:noFill/>
                    </a:lnBlToTr>
                    <a:noFill/>
                  </a:tcPr>
                </a:tc>
                <a:tc>
                  <a:txBody>
                    <a:bodyPr/>
                    <a:p>
                      <a:pPr marL="0" lvl="0" indent="0" algn="ctr" eaLnBrk="1" fontAlgn="base" latinLnBrk="1" hangingPunct="1">
                        <a:spcBef>
                          <a:spcPct val="0"/>
                        </a:spcBef>
                        <a:spcAft>
                          <a:spcPct val="0"/>
                        </a:spcAft>
                        <a:buFont typeface="Gulim" pitchFamily="34" charset="-127"/>
                        <a:buNone/>
                      </a:pPr>
                      <a:r>
                        <a:rPr lang="zh-CN" altLang="en-US" sz="1200" b="1" baseline="0" dirty="0">
                          <a:solidFill>
                            <a:schemeClr val="tx1"/>
                          </a:solidFill>
                          <a:latin typeface="华文楷体" panose="02010600040101010101" charset="-122"/>
                          <a:ea typeface="华文楷体" panose="02010600040101010101" charset="-122"/>
                          <a:cs typeface="华文楷体" panose="02010600040101010101" charset="-122"/>
                          <a:sym typeface="Malgun Gothic" panose="020B0503020000020004" pitchFamily="34" charset="-127"/>
                        </a:rPr>
                        <a:t>物流系统 </a:t>
                      </a:r>
                      <a:r>
                        <a:rPr lang="en-US" altLang="x-none" sz="1200" b="1" baseline="0" dirty="0">
                          <a:solidFill>
                            <a:schemeClr val="tx1"/>
                          </a:solidFill>
                          <a:latin typeface="华文楷体" panose="02010600040101010101" charset="-122"/>
                          <a:ea typeface="华文楷体" panose="02010600040101010101" charset="-122"/>
                          <a:cs typeface="华文楷体" panose="02010600040101010101" charset="-122"/>
                          <a:sym typeface="Malgun Gothic" panose="020B0503020000020004" pitchFamily="34" charset="-127"/>
                        </a:rPr>
                        <a:t>(</a:t>
                      </a:r>
                      <a:r>
                        <a:rPr lang="zh-CN" altLang="en-US" sz="1200" b="1" baseline="0" dirty="0">
                          <a:solidFill>
                            <a:schemeClr val="tx1"/>
                          </a:solidFill>
                          <a:latin typeface="华文楷体" panose="02010600040101010101" charset="-122"/>
                          <a:ea typeface="华文楷体" panose="02010600040101010101" charset="-122"/>
                          <a:cs typeface="华文楷体" panose="02010600040101010101" charset="-122"/>
                          <a:sym typeface="Malgun Gothic" panose="020B0503020000020004" pitchFamily="34" charset="-127"/>
                        </a:rPr>
                        <a:t>包含发订单</a:t>
                      </a:r>
                      <a:r>
                        <a:rPr lang="en-US" altLang="x-none" sz="1200" b="1" baseline="0" dirty="0">
                          <a:solidFill>
                            <a:schemeClr val="tx1"/>
                          </a:solidFill>
                          <a:latin typeface="华文楷体" panose="02010600040101010101" charset="-122"/>
                          <a:ea typeface="华文楷体" panose="02010600040101010101" charset="-122"/>
                          <a:cs typeface="华文楷体" panose="02010600040101010101" charset="-122"/>
                          <a:sym typeface="Malgun Gothic" panose="020B0503020000020004" pitchFamily="34" charset="-127"/>
                        </a:rPr>
                        <a:t>)</a:t>
                      </a:r>
                      <a:endParaRPr lang="zh-CN" altLang="en-US" dirty="0">
                        <a:latin typeface="华文楷体" panose="02010600040101010101" charset="-122"/>
                        <a:ea typeface="华文楷体" panose="02010600040101010101" charset="-122"/>
                        <a:cs typeface="华文楷体" panose="02010600040101010101" charset="-122"/>
                      </a:endParaRPr>
                    </a:p>
                  </a:txBody>
                  <a:tcPr marL="35995" marR="35995" marT="0" marB="0" anchor="ctr">
                    <a:lnL w="6350" cap="flat" cmpd="sng">
                      <a:solidFill>
                        <a:srgbClr val="7F7F7F"/>
                      </a:solidFill>
                      <a:prstDash val="solid"/>
                      <a:bevel/>
                      <a:headEnd type="none" w="med" len="med"/>
                      <a:tailEnd type="none" w="med" len="med"/>
                    </a:lnL>
                    <a:lnR w="12700" cap="flat" cmpd="sng">
                      <a:solidFill>
                        <a:srgbClr val="0000FF"/>
                      </a:solidFill>
                      <a:prstDash val="solid"/>
                      <a:bevel/>
                      <a:headEnd type="none" w="med" len="med"/>
                      <a:tailEnd type="none" w="med" len="med"/>
                    </a:lnR>
                    <a:lnT cap="flat">
                      <a:noFill/>
                    </a:lnT>
                    <a:lnB cap="flat">
                      <a:noFill/>
                    </a:lnB>
                    <a:lnTlToBr>
                      <a:noFill/>
                    </a:lnTlToBr>
                    <a:lnBlToTr>
                      <a:noFill/>
                    </a:lnBlToTr>
                    <a:noFill/>
                  </a:tcPr>
                </a:tc>
                <a:tc>
                  <a:txBody>
                    <a:bodyPr/>
                    <a:p>
                      <a:pPr marL="0" lvl="0" indent="0" algn="r" eaLnBrk="1" fontAlgn="base" latinLnBrk="1" hangingPunct="1">
                        <a:spcBef>
                          <a:spcPts val="200"/>
                        </a:spcBef>
                        <a:spcAft>
                          <a:spcPct val="0"/>
                        </a:spcAft>
                        <a:buFont typeface="Arial" panose="020B0604020202020204" pitchFamily="34" charset="0"/>
                        <a:buNone/>
                      </a:pPr>
                      <a:endParaRPr lang="en-US" altLang="x-none" sz="1100" b="1" baseline="0" dirty="0">
                        <a:solidFill>
                          <a:schemeClr val="tx1"/>
                        </a:solidFill>
                        <a:latin typeface="华文楷体" panose="02010600040101010101" charset="-122"/>
                        <a:ea typeface="华文楷体" panose="02010600040101010101" charset="-122"/>
                        <a:sym typeface="楷体" panose="02010609060101010101" pitchFamily="49" charset="-122"/>
                      </a:endParaRPr>
                    </a:p>
                  </a:txBody>
                  <a:tcPr marL="35995" marR="108000" marT="0" marB="0" anchor="ctr">
                    <a:lnL w="12700" cap="flat" cmpd="sng">
                      <a:solidFill>
                        <a:srgbClr val="0000FF"/>
                      </a:solidFill>
                      <a:prstDash val="solid"/>
                      <a:bevel/>
                      <a:headEnd type="none" w="med" len="med"/>
                      <a:tailEnd type="none" w="med" len="med"/>
                    </a:lnL>
                    <a:lnR w="12700" cap="flat" cmpd="sng">
                      <a:solidFill>
                        <a:srgbClr val="0000FF"/>
                      </a:solidFill>
                      <a:prstDash val="solid"/>
                      <a:bevel/>
                      <a:headEnd type="none" w="med" len="med"/>
                      <a:tailEnd type="none" w="med" len="med"/>
                    </a:lnR>
                    <a:lnT cap="flat">
                      <a:noFill/>
                    </a:lnT>
                    <a:lnB cap="flat">
                      <a:noFill/>
                    </a:lnB>
                    <a:lnTlToBr>
                      <a:noFill/>
                    </a:lnTlToBr>
                    <a:lnBlToTr>
                      <a:noFill/>
                    </a:lnBlToTr>
                    <a:noFill/>
                  </a:tcPr>
                </a:tc>
                <a:tc vMerge="1">
                  <a:tcPr>
                    <a:lnL w="12700" cap="flat" cmpd="sng">
                      <a:solidFill>
                        <a:srgbClr val="0000FF"/>
                      </a:solidFill>
                      <a:prstDash val="solid"/>
                      <a:bevel/>
                      <a:headEnd type="none" w="med" len="med"/>
                      <a:tailEnd type="none" w="med" len="med"/>
                    </a:lnL>
                    <a:lnR w="6350" cap="flat" cmpd="sng">
                      <a:solidFill>
                        <a:srgbClr val="7F7F7F"/>
                      </a:solidFill>
                      <a:prstDash val="solid"/>
                      <a:bevel/>
                      <a:headEnd type="none" w="med" len="med"/>
                      <a:tailEnd type="none" w="med" len="med"/>
                    </a:lnR>
                  </a:tcPr>
                </a:tc>
              </a:tr>
              <a:tr h="207010">
                <a:tc>
                  <a:txBody>
                    <a:bodyPr/>
                    <a:p>
                      <a:pPr marL="0" lvl="0" indent="0" algn="l" eaLnBrk="1" fontAlgn="base" latinLnBrk="1" hangingPunct="1">
                        <a:spcBef>
                          <a:spcPct val="0"/>
                        </a:spcBef>
                        <a:spcAft>
                          <a:spcPct val="0"/>
                        </a:spcAft>
                        <a:buFont typeface="Gulim" pitchFamily="34" charset="-127"/>
                        <a:buNone/>
                      </a:pPr>
                      <a:endParaRPr sz="300" b="1" i="1" baseline="0">
                        <a:solidFill>
                          <a:schemeClr val="tx1"/>
                        </a:solidFill>
                        <a:latin typeface="楷体" panose="02010609060101010101" pitchFamily="49" charset="-122"/>
                        <a:ea typeface="楷体" panose="02010609060101010101" pitchFamily="49" charset="-122"/>
                        <a:sym typeface="楷体" panose="02010609060101010101" pitchFamily="49" charset="-122"/>
                      </a:endParaRPr>
                    </a:p>
                  </a:txBody>
                  <a:tcPr marL="10800" marR="10800" marT="0" marB="0" anchor="ctr">
                    <a:lnL w="6350" cap="flat" cmpd="sng">
                      <a:solidFill>
                        <a:srgbClr val="7F7F7F"/>
                      </a:solidFill>
                      <a:prstDash val="solid"/>
                      <a:bevel/>
                      <a:headEnd type="none" w="med" len="med"/>
                      <a:tailEnd type="none" w="med" len="med"/>
                    </a:lnL>
                    <a:lnR w="6350" cap="flat" cmpd="sng">
                      <a:solidFill>
                        <a:srgbClr val="7F7F7F"/>
                      </a:solidFill>
                      <a:prstDash val="solid"/>
                      <a:bevel/>
                      <a:headEnd type="none" w="med" len="med"/>
                      <a:tailEnd type="none" w="med" len="med"/>
                    </a:lnR>
                    <a:lnT w="12700" cap="flat" cmpd="sng">
                      <a:solidFill>
                        <a:schemeClr val="bg1"/>
                      </a:solidFill>
                      <a:prstDash val="solid"/>
                      <a:bevel/>
                      <a:headEnd type="none" w="med" len="med"/>
                      <a:tailEnd type="none" w="med" len="med"/>
                    </a:lnT>
                    <a:lnB w="6350" cap="flat" cmpd="sng">
                      <a:solidFill>
                        <a:srgbClr val="7F7F7F"/>
                      </a:solidFill>
                      <a:prstDash val="solid"/>
                      <a:bevel/>
                      <a:headEnd type="none" w="med" len="med"/>
                      <a:tailEnd type="none" w="med" len="med"/>
                    </a:lnB>
                    <a:lnTlToBr>
                      <a:noFill/>
                    </a:lnTlToBr>
                    <a:lnBlToTr>
                      <a:noFill/>
                    </a:lnBlToTr>
                    <a:noFill/>
                  </a:tcPr>
                </a:tc>
                <a:tc>
                  <a:txBody>
                    <a:bodyPr/>
                    <a:p>
                      <a:pPr marL="0" lvl="0" indent="0" algn="ctr" eaLnBrk="1" fontAlgn="base" latinLnBrk="1" hangingPunct="1">
                        <a:spcBef>
                          <a:spcPct val="0"/>
                        </a:spcBef>
                        <a:spcAft>
                          <a:spcPct val="0"/>
                        </a:spcAft>
                        <a:buFont typeface="Gulim" pitchFamily="34" charset="-127"/>
                        <a:buNone/>
                      </a:pPr>
                      <a:r>
                        <a:rPr lang="zh-CN" altLang="en-US" sz="1200" b="1" baseline="0" dirty="0">
                          <a:solidFill>
                            <a:schemeClr val="tx1"/>
                          </a:solidFill>
                          <a:latin typeface="华文楷体" panose="02010600040101010101" charset="-122"/>
                          <a:ea typeface="华文楷体" panose="02010600040101010101" charset="-122"/>
                          <a:sym typeface="Malgun Gothic" panose="020B0503020000020004" pitchFamily="34" charset="-127"/>
                        </a:rPr>
                        <a:t>保密系统</a:t>
                      </a:r>
                      <a:endParaRPr lang="zh-CN" altLang="en-US" sz="1200" b="1" baseline="0" dirty="0">
                        <a:solidFill>
                          <a:schemeClr val="tx1"/>
                        </a:solidFill>
                        <a:latin typeface="华文楷体" panose="02010600040101010101" charset="-122"/>
                        <a:ea typeface="华文楷体" panose="02010600040101010101" charset="-122"/>
                        <a:sym typeface="Malgun Gothic" panose="020B0503020000020004" pitchFamily="34" charset="-127"/>
                      </a:endParaRPr>
                    </a:p>
                  </a:txBody>
                  <a:tcPr marL="35995" marR="35995" marT="0" marB="0" anchor="ctr">
                    <a:lnL w="6350" cap="flat" cmpd="sng">
                      <a:solidFill>
                        <a:srgbClr val="7F7F7F"/>
                      </a:solidFill>
                      <a:prstDash val="solid"/>
                      <a:bevel/>
                      <a:headEnd type="none" w="med" len="med"/>
                      <a:tailEnd type="none" w="med" len="med"/>
                    </a:lnL>
                    <a:lnR w="12700" cap="flat" cmpd="sng">
                      <a:solidFill>
                        <a:srgbClr val="0000FF"/>
                      </a:solidFill>
                      <a:prstDash val="solid"/>
                      <a:bevel/>
                      <a:headEnd type="none" w="med" len="med"/>
                      <a:tailEnd type="none" w="med" len="med"/>
                    </a:lnR>
                    <a:lnT cap="flat">
                      <a:noFill/>
                    </a:lnT>
                    <a:lnB w="6350" cap="flat" cmpd="sng">
                      <a:solidFill>
                        <a:srgbClr val="7F7F7F"/>
                      </a:solidFill>
                      <a:prstDash val="solid"/>
                      <a:bevel/>
                      <a:headEnd type="none" w="med" len="med"/>
                      <a:tailEnd type="none" w="med" len="med"/>
                    </a:lnB>
                    <a:lnTlToBr>
                      <a:noFill/>
                    </a:lnTlToBr>
                    <a:lnBlToTr>
                      <a:noFill/>
                    </a:lnBlToTr>
                    <a:noFill/>
                  </a:tcPr>
                </a:tc>
                <a:tc>
                  <a:txBody>
                    <a:bodyPr/>
                    <a:p>
                      <a:pPr marL="0" lvl="0" indent="0" algn="r" eaLnBrk="1" fontAlgn="base" latinLnBrk="1" hangingPunct="1">
                        <a:spcBef>
                          <a:spcPts val="200"/>
                        </a:spcBef>
                        <a:spcAft>
                          <a:spcPct val="0"/>
                        </a:spcAft>
                        <a:buFont typeface="Arial" panose="020B0604020202020204" pitchFamily="34" charset="0"/>
                        <a:buNone/>
                      </a:pPr>
                      <a:endParaRPr lang="en-US" altLang="x-none" sz="1100" b="1" baseline="0" dirty="0">
                        <a:solidFill>
                          <a:schemeClr val="tx1"/>
                        </a:solidFill>
                        <a:latin typeface="华文楷体" panose="02010600040101010101" charset="-122"/>
                        <a:ea typeface="华文楷体" panose="02010600040101010101" charset="-122"/>
                        <a:sym typeface="楷体" panose="02010609060101010101" pitchFamily="49" charset="-122"/>
                      </a:endParaRPr>
                    </a:p>
                  </a:txBody>
                  <a:tcPr marL="35995" marR="108000" marT="0" marB="0" anchor="ctr">
                    <a:lnL w="12700" cap="flat" cmpd="sng">
                      <a:solidFill>
                        <a:srgbClr val="0000FF"/>
                      </a:solidFill>
                      <a:prstDash val="solid"/>
                      <a:bevel/>
                      <a:headEnd type="none" w="med" len="med"/>
                      <a:tailEnd type="none" w="med" len="med"/>
                    </a:lnL>
                    <a:lnR w="12700" cap="flat" cmpd="sng">
                      <a:solidFill>
                        <a:srgbClr val="0000FF"/>
                      </a:solidFill>
                      <a:prstDash val="solid"/>
                      <a:bevel/>
                      <a:headEnd type="none" w="med" len="med"/>
                      <a:tailEnd type="none" w="med" len="med"/>
                    </a:lnR>
                    <a:lnT cap="flat">
                      <a:noFill/>
                    </a:lnT>
                    <a:lnB w="12700" cap="flat" cmpd="sng">
                      <a:solidFill>
                        <a:srgbClr val="0000FF"/>
                      </a:solidFill>
                      <a:prstDash val="solid"/>
                      <a:bevel/>
                      <a:headEnd type="none" w="med" len="med"/>
                      <a:tailEnd type="none" w="med" len="med"/>
                    </a:lnB>
                    <a:lnTlToBr>
                      <a:noFill/>
                    </a:lnTlToBr>
                    <a:lnBlToTr>
                      <a:noFill/>
                    </a:lnBlToTr>
                    <a:noFill/>
                  </a:tcPr>
                </a:tc>
                <a:tc vMerge="1">
                  <a:tcPr>
                    <a:lnL w="12700" cap="flat" cmpd="sng">
                      <a:solidFill>
                        <a:srgbClr val="0000FF"/>
                      </a:solidFill>
                      <a:prstDash val="solid"/>
                      <a:bevel/>
                      <a:headEnd type="none" w="med" len="med"/>
                      <a:tailEnd type="none" w="med" len="med"/>
                    </a:lnL>
                    <a:lnR w="6350" cap="flat" cmpd="sng">
                      <a:solidFill>
                        <a:srgbClr val="7F7F7F"/>
                      </a:solidFill>
                      <a:prstDash val="solid"/>
                      <a:bevel/>
                      <a:headEnd type="none" w="med" len="med"/>
                      <a:tailEnd type="none" w="med" len="med"/>
                    </a:lnR>
                    <a:lnB w="6350" cap="flat" cmpd="sng">
                      <a:solidFill>
                        <a:srgbClr val="7F7F7F"/>
                      </a:solidFill>
                      <a:prstDash val="solid"/>
                      <a:bevel/>
                      <a:headEnd type="none" w="med" len="med"/>
                      <a:tailEnd type="none" w="med" len="med"/>
                    </a:lnB>
                  </a:tcPr>
                </a:tc>
              </a:tr>
            </a:tbl>
          </a:graphicData>
        </a:graphic>
      </p:graphicFrame>
      <p:sp>
        <p:nvSpPr>
          <p:cNvPr id="76846" name="오각형 149"/>
          <p:cNvSpPr/>
          <p:nvPr/>
        </p:nvSpPr>
        <p:spPr>
          <a:xfrm>
            <a:off x="243840" y="934085"/>
            <a:ext cx="995680" cy="636270"/>
          </a:xfrm>
          <a:prstGeom prst="homePlate">
            <a:avLst>
              <a:gd name="adj" fmla="val 9296"/>
            </a:avLst>
          </a:prstGeom>
          <a:solidFill>
            <a:srgbClr val="DAE5F1"/>
          </a:solidFill>
          <a:ln w="9525" cap="flat" cmpd="sng">
            <a:noFill/>
            <a:prstDash val="solid"/>
            <a:bevel/>
            <a:headEnd type="none" w="med" len="med"/>
            <a:tailEnd type="none" w="med" len="med"/>
          </a:ln>
        </p:spPr>
        <p:txBody>
          <a:bodyPr anchor="ctr" anchorCtr="0"/>
          <a:p>
            <a:pPr algn="ctr" latinLnBrk="1"/>
            <a:r>
              <a:rPr lang="zh-CN" altLang="en-US" sz="1600" b="1" dirty="0">
                <a:solidFill>
                  <a:srgbClr val="000000"/>
                </a:solidFill>
                <a:latin typeface="楷体" panose="02010609060101010101" pitchFamily="49" charset="-122"/>
                <a:ea typeface="楷体" panose="02010609060101010101" pitchFamily="49" charset="-122"/>
                <a:sym typeface="楷体" panose="02010609060101010101" pitchFamily="49" charset="-122"/>
              </a:rPr>
              <a:t>概要</a:t>
            </a:r>
            <a:endParaRPr lang="zh-CN" altLang="en-US" sz="1600" b="1" dirty="0">
              <a:solidFill>
                <a:srgbClr val="000000"/>
              </a:solidFill>
              <a:latin typeface="楷体" panose="02010609060101010101" pitchFamily="49" charset="-122"/>
              <a:ea typeface="Modern H Bold" pitchFamily="2" charset="-127"/>
              <a:sym typeface="楷体" panose="02010609060101010101" pitchFamily="49" charset="-122"/>
            </a:endParaRPr>
          </a:p>
        </p:txBody>
      </p:sp>
      <p:sp>
        <p:nvSpPr>
          <p:cNvPr id="76847" name="오각형 150"/>
          <p:cNvSpPr/>
          <p:nvPr/>
        </p:nvSpPr>
        <p:spPr>
          <a:xfrm>
            <a:off x="243840" y="1662430"/>
            <a:ext cx="995680" cy="3061970"/>
          </a:xfrm>
          <a:prstGeom prst="homePlate">
            <a:avLst>
              <a:gd name="adj" fmla="val 9291"/>
            </a:avLst>
          </a:prstGeom>
          <a:solidFill>
            <a:srgbClr val="DAE5F1"/>
          </a:solidFill>
          <a:ln w="9525" cap="flat" cmpd="sng">
            <a:noFill/>
            <a:prstDash val="solid"/>
            <a:bevel/>
            <a:headEnd type="none" w="med" len="med"/>
            <a:tailEnd type="none" w="med" len="med"/>
          </a:ln>
        </p:spPr>
        <p:txBody>
          <a:bodyPr anchor="ctr" anchorCtr="0"/>
          <a:p>
            <a:pPr algn="ctr" latinLnBrk="1"/>
            <a:r>
              <a:rPr lang="zh-CN" altLang="en-US" sz="1600" b="1" dirty="0">
                <a:solidFill>
                  <a:srgbClr val="000000"/>
                </a:solidFill>
                <a:latin typeface="楷体" panose="02010609060101010101" pitchFamily="49" charset="-122"/>
                <a:ea typeface="楷体" panose="02010609060101010101" pitchFamily="49" charset="-122"/>
                <a:sym typeface="楷体" panose="02010609060101010101" pitchFamily="49" charset="-122"/>
              </a:rPr>
              <a:t>构筑</a:t>
            </a:r>
            <a:endParaRPr lang="en-US" altLang="zh-CN" sz="1600" b="1"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a:p>
            <a:pPr algn="ctr" latinLnBrk="1"/>
            <a:r>
              <a:rPr lang="zh-CN" altLang="en-US" sz="1600" b="1" dirty="0">
                <a:solidFill>
                  <a:srgbClr val="000000"/>
                </a:solidFill>
                <a:latin typeface="楷体" panose="02010609060101010101" pitchFamily="49" charset="-122"/>
                <a:ea typeface="楷体" panose="02010609060101010101" pitchFamily="49" charset="-122"/>
                <a:sym typeface="楷体" panose="02010609060101010101" pitchFamily="49" charset="-122"/>
              </a:rPr>
              <a:t>对象</a:t>
            </a:r>
            <a:endParaRPr lang="zh-CN" altLang="en-US" sz="1600" b="1" dirty="0">
              <a:solidFill>
                <a:srgbClr val="000000"/>
              </a:solidFill>
              <a:latin typeface="楷体" panose="02010609060101010101" pitchFamily="49" charset="-122"/>
              <a:ea typeface="Modern H Bold" pitchFamily="2" charset="-127"/>
              <a:sym typeface="楷体" panose="02010609060101010101" pitchFamily="49" charset="-122"/>
            </a:endParaRPr>
          </a:p>
        </p:txBody>
      </p:sp>
      <p:sp>
        <p:nvSpPr>
          <p:cNvPr id="76848" name="오각형 152"/>
          <p:cNvSpPr/>
          <p:nvPr/>
        </p:nvSpPr>
        <p:spPr>
          <a:xfrm>
            <a:off x="243840" y="4839335"/>
            <a:ext cx="995680" cy="1512570"/>
          </a:xfrm>
          <a:prstGeom prst="homePlate">
            <a:avLst>
              <a:gd name="adj" fmla="val 9291"/>
            </a:avLst>
          </a:prstGeom>
          <a:solidFill>
            <a:srgbClr val="DAE5F1"/>
          </a:solidFill>
          <a:ln w="9525" cap="flat" cmpd="sng">
            <a:noFill/>
            <a:prstDash val="solid"/>
            <a:bevel/>
            <a:headEnd type="none" w="med" len="med"/>
            <a:tailEnd type="none" w="med" len="med"/>
          </a:ln>
        </p:spPr>
        <p:txBody>
          <a:bodyPr anchor="ctr" anchorCtr="0"/>
          <a:p>
            <a:pPr algn="ctr" latinLnBrk="1"/>
            <a:r>
              <a:rPr lang="zh-CN" altLang="en-US" sz="1600" b="1" dirty="0">
                <a:solidFill>
                  <a:srgbClr val="000000"/>
                </a:solidFill>
                <a:latin typeface="楷体" panose="02010609060101010101" pitchFamily="49" charset="-122"/>
                <a:ea typeface="楷体" panose="02010609060101010101" pitchFamily="49" charset="-122"/>
                <a:sym typeface="楷体" panose="02010609060101010101" pitchFamily="49" charset="-122"/>
              </a:rPr>
              <a:t>投资</a:t>
            </a:r>
            <a:endParaRPr lang="en-US" altLang="zh-CN" sz="1600" b="1"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a:p>
            <a:pPr algn="ctr" latinLnBrk="1"/>
            <a:r>
              <a:rPr lang="zh-CN" altLang="en-US" sz="1600" b="1" dirty="0">
                <a:solidFill>
                  <a:srgbClr val="000000"/>
                </a:solidFill>
                <a:latin typeface="楷体" panose="02010609060101010101" pitchFamily="49" charset="-122"/>
                <a:ea typeface="楷体" panose="02010609060101010101" pitchFamily="49" charset="-122"/>
                <a:sym typeface="楷体" panose="02010609060101010101" pitchFamily="49" charset="-122"/>
              </a:rPr>
              <a:t>计划</a:t>
            </a:r>
            <a:endParaRPr lang="zh-CN" altLang="en-US" sz="1600" b="1" dirty="0">
              <a:solidFill>
                <a:srgbClr val="000000"/>
              </a:solidFill>
              <a:latin typeface="楷体" panose="02010609060101010101" pitchFamily="49" charset="-122"/>
              <a:ea typeface="Modern H Bold" pitchFamily="2" charset="-127"/>
              <a:sym typeface="楷体" panose="02010609060101010101" pitchFamily="49" charset="-122"/>
            </a:endParaRPr>
          </a:p>
        </p:txBody>
      </p:sp>
      <p:grpSp>
        <p:nvGrpSpPr>
          <p:cNvPr id="4" name="组合 3"/>
          <p:cNvGrpSpPr/>
          <p:nvPr/>
        </p:nvGrpSpPr>
        <p:grpSpPr>
          <a:xfrm>
            <a:off x="1486535" y="1662430"/>
            <a:ext cx="10476230" cy="3061970"/>
            <a:chOff x="2110" y="2618"/>
            <a:chExt cx="12948" cy="4822"/>
          </a:xfrm>
        </p:grpSpPr>
        <p:sp>
          <p:nvSpPr>
            <p:cNvPr id="76804" name="TextBox 2"/>
            <p:cNvSpPr/>
            <p:nvPr/>
          </p:nvSpPr>
          <p:spPr>
            <a:xfrm>
              <a:off x="2110" y="2618"/>
              <a:ext cx="12948" cy="4822"/>
            </a:xfrm>
            <a:prstGeom prst="rect">
              <a:avLst/>
            </a:prstGeom>
            <a:noFill/>
            <a:ln w="6350" cap="flat" cmpd="sng">
              <a:solidFill>
                <a:srgbClr val="7F7F7F"/>
              </a:solidFill>
              <a:prstDash val="solid"/>
              <a:miter/>
              <a:headEnd type="none" w="med" len="med"/>
              <a:tailEnd type="none" w="med" len="med"/>
            </a:ln>
          </p:spPr>
          <p:txBody>
            <a:bodyPr anchor="ctr" anchorCtr="0"/>
            <a:p>
              <a:pPr marL="285750" indent="-285750" latinLnBrk="1">
                <a:spcBef>
                  <a:spcPts val="600"/>
                </a:spcBef>
              </a:pPr>
              <a:endParaRPr lang="zh-CN" altLang="zh-CN" sz="1200" dirty="0">
                <a:latin typeface="楷体" panose="02010609060101010101" pitchFamily="49" charset="-122"/>
                <a:ea typeface="楷体" panose="02010609060101010101" pitchFamily="49" charset="-122"/>
                <a:sym typeface="楷体" panose="02010609060101010101" pitchFamily="49" charset="-122"/>
              </a:endParaRPr>
            </a:p>
          </p:txBody>
        </p:sp>
        <p:sp>
          <p:nvSpPr>
            <p:cNvPr id="76849" name="직사각형 53"/>
            <p:cNvSpPr/>
            <p:nvPr/>
          </p:nvSpPr>
          <p:spPr>
            <a:xfrm>
              <a:off x="2610" y="3100"/>
              <a:ext cx="7820" cy="3785"/>
            </a:xfrm>
            <a:prstGeom prst="rect">
              <a:avLst/>
            </a:prstGeom>
            <a:solidFill>
              <a:schemeClr val="bg1"/>
            </a:solidFill>
            <a:ln w="12700" cap="flat" cmpd="sng">
              <a:solidFill>
                <a:schemeClr val="tx1"/>
              </a:solidFill>
              <a:prstDash val="solid"/>
              <a:bevel/>
              <a:headEnd type="none" w="med" len="med"/>
              <a:tailEnd type="none" w="med" len="med"/>
            </a:ln>
          </p:spPr>
          <p:txBody>
            <a:bodyPr lIns="36000" rIns="36000" anchor="ctr" anchorCtr="0"/>
            <a:p>
              <a:pPr algn="ctr" latinLnBrk="1"/>
              <a:endParaRPr lang="en-US" altLang="zh-CN" sz="1400" dirty="0">
                <a:latin typeface="楷体" panose="02010609060101010101" pitchFamily="49" charset="-122"/>
                <a:ea typeface="楷体" panose="02010609060101010101" pitchFamily="49" charset="-122"/>
                <a:sym typeface="楷体" panose="02010609060101010101" pitchFamily="49" charset="-122"/>
              </a:endParaRPr>
            </a:p>
            <a:p>
              <a:pPr algn="ctr" latinLnBrk="1"/>
              <a:endParaRPr lang="en-US" altLang="zh-CN" sz="1400" dirty="0">
                <a:latin typeface="楷体" panose="02010609060101010101" pitchFamily="49" charset="-122"/>
                <a:ea typeface="楷体" panose="02010609060101010101" pitchFamily="49" charset="-122"/>
                <a:sym typeface="楷体" panose="02010609060101010101" pitchFamily="49" charset="-122"/>
              </a:endParaRPr>
            </a:p>
            <a:p>
              <a:pPr algn="ctr" latinLnBrk="1"/>
              <a:endParaRPr lang="en-US" altLang="zh-CN" sz="1400" dirty="0">
                <a:latin typeface="楷体" panose="02010609060101010101" pitchFamily="49" charset="-122"/>
                <a:ea typeface="楷体" panose="02010609060101010101" pitchFamily="49" charset="-122"/>
                <a:sym typeface="楷体" panose="02010609060101010101" pitchFamily="49" charset="-122"/>
              </a:endParaRPr>
            </a:p>
            <a:p>
              <a:pPr algn="ctr" latinLnBrk="1"/>
              <a:endParaRPr lang="en-US" altLang="zh-CN" sz="1400" dirty="0">
                <a:latin typeface="楷体" panose="02010609060101010101" pitchFamily="49" charset="-122"/>
                <a:ea typeface="楷体" panose="02010609060101010101" pitchFamily="49" charset="-122"/>
                <a:sym typeface="楷体" panose="02010609060101010101" pitchFamily="49" charset="-122"/>
              </a:endParaRPr>
            </a:p>
            <a:p>
              <a:pPr algn="ctr" latinLnBrk="1"/>
              <a:endParaRPr lang="en-US" altLang="zh-CN" sz="1400" dirty="0">
                <a:latin typeface="楷体" panose="02010609060101010101" pitchFamily="49" charset="-122"/>
                <a:ea typeface="楷体" panose="02010609060101010101" pitchFamily="49" charset="-122"/>
                <a:sym typeface="楷体" panose="02010609060101010101" pitchFamily="49" charset="-122"/>
              </a:endParaRPr>
            </a:p>
            <a:p>
              <a:pPr algn="ctr" latinLnBrk="1"/>
              <a:endParaRPr lang="en-US" altLang="zh-CN" sz="1400" dirty="0">
                <a:latin typeface="楷体" panose="02010609060101010101" pitchFamily="49" charset="-122"/>
                <a:ea typeface="楷体" panose="02010609060101010101" pitchFamily="49" charset="-122"/>
                <a:sym typeface="楷体" panose="02010609060101010101" pitchFamily="49" charset="-122"/>
              </a:endParaRPr>
            </a:p>
            <a:p>
              <a:pPr algn="ctr" latinLnBrk="1"/>
              <a:endParaRPr lang="en-US" altLang="zh-CN" sz="1400" dirty="0">
                <a:latin typeface="楷体" panose="02010609060101010101" pitchFamily="49" charset="-122"/>
                <a:ea typeface="楷体" panose="02010609060101010101" pitchFamily="49" charset="-122"/>
                <a:sym typeface="楷体" panose="02010609060101010101" pitchFamily="49" charset="-122"/>
              </a:endParaRPr>
            </a:p>
            <a:p>
              <a:pPr algn="ctr" latinLnBrk="1"/>
              <a:endParaRPr lang="en-US" altLang="zh-CN" sz="1400" dirty="0">
                <a:latin typeface="楷体" panose="02010609060101010101" pitchFamily="49" charset="-122"/>
                <a:ea typeface="楷体" panose="02010609060101010101" pitchFamily="49" charset="-122"/>
                <a:sym typeface="楷体" panose="02010609060101010101" pitchFamily="49" charset="-122"/>
              </a:endParaRPr>
            </a:p>
            <a:p>
              <a:pPr algn="ctr" latinLnBrk="1"/>
              <a:endParaRPr lang="en-US" altLang="zh-CN" sz="1400" dirty="0">
                <a:latin typeface="楷体" panose="02010609060101010101" pitchFamily="49" charset="-122"/>
                <a:ea typeface="楷体" panose="02010609060101010101" pitchFamily="49" charset="-122"/>
                <a:sym typeface="楷体" panose="02010609060101010101" pitchFamily="49" charset="-122"/>
              </a:endParaRPr>
            </a:p>
            <a:p>
              <a:pPr algn="ctr" latinLnBrk="1"/>
              <a:endParaRPr lang="en-US" altLang="zh-CN" sz="1400" dirty="0">
                <a:latin typeface="楷体" panose="02010609060101010101" pitchFamily="49" charset="-122"/>
                <a:ea typeface="楷体" panose="02010609060101010101" pitchFamily="49" charset="-122"/>
                <a:sym typeface="楷体" panose="02010609060101010101" pitchFamily="49" charset="-122"/>
              </a:endParaRPr>
            </a:p>
          </p:txBody>
        </p:sp>
        <p:sp>
          <p:nvSpPr>
            <p:cNvPr id="76850" name="직사각형 54"/>
            <p:cNvSpPr/>
            <p:nvPr/>
          </p:nvSpPr>
          <p:spPr>
            <a:xfrm>
              <a:off x="2253" y="3315"/>
              <a:ext cx="682" cy="3395"/>
            </a:xfrm>
            <a:prstGeom prst="rect">
              <a:avLst/>
            </a:prstGeom>
            <a:solidFill>
              <a:srgbClr val="BFBFBF"/>
            </a:solidFill>
            <a:ln w="6350" cap="flat" cmpd="sng">
              <a:solidFill>
                <a:srgbClr val="7F7F7F"/>
              </a:solidFill>
              <a:prstDash val="solid"/>
              <a:bevel/>
              <a:headEnd type="none" w="med" len="med"/>
              <a:tailEnd type="none" w="med" len="med"/>
            </a:ln>
          </p:spPr>
          <p:txBody>
            <a:bodyPr lIns="36000" rIns="36000" anchor="ctr" anchorCtr="0"/>
            <a:p>
              <a:pPr algn="ctr" latinLnBrk="1"/>
              <a:r>
                <a:rPr lang="en-US" altLang="zh-CN" sz="1200" b="1" dirty="0">
                  <a:latin typeface="楷体" panose="02010609060101010101" pitchFamily="49" charset="-122"/>
                  <a:ea typeface="楷体" panose="02010609060101010101" pitchFamily="49" charset="-122"/>
                  <a:sym typeface="楷体" panose="02010609060101010101" pitchFamily="49" charset="-122"/>
                </a:rPr>
                <a:t>Daimler</a:t>
              </a:r>
              <a:endParaRPr lang="en-US" altLang="zh-CN" sz="1200" b="1" dirty="0">
                <a:latin typeface="楷体" panose="02010609060101010101" pitchFamily="49" charset="-122"/>
                <a:ea typeface="楷体" panose="02010609060101010101" pitchFamily="49" charset="-122"/>
                <a:sym typeface="楷体" panose="02010609060101010101" pitchFamily="49" charset="-122"/>
              </a:endParaRPr>
            </a:p>
          </p:txBody>
        </p:sp>
        <p:grpSp>
          <p:nvGrpSpPr>
            <p:cNvPr id="76851" name="그룹 55"/>
            <p:cNvGrpSpPr/>
            <p:nvPr/>
          </p:nvGrpSpPr>
          <p:grpSpPr>
            <a:xfrm>
              <a:off x="3535" y="4713"/>
              <a:ext cx="5993" cy="1827"/>
              <a:chOff x="0" y="0"/>
              <a:chExt cx="3805411" cy="1386593"/>
            </a:xfrm>
          </p:grpSpPr>
          <p:sp>
            <p:nvSpPr>
              <p:cNvPr id="76890" name="L 도형 56"/>
              <p:cNvSpPr/>
              <p:nvPr/>
            </p:nvSpPr>
            <p:spPr>
              <a:xfrm flipH="1">
                <a:off x="0" y="824454"/>
                <a:ext cx="3805411" cy="562139"/>
              </a:xfrm>
              <a:custGeom>
                <a:avLst/>
                <a:gdLst>
                  <a:gd name="txL" fmla="*/ 0 w 3805411"/>
                  <a:gd name="txT" fmla="*/ 0 h 562139"/>
                  <a:gd name="txR" fmla="*/ 3805411 w 3805411"/>
                  <a:gd name="txB" fmla="*/ 562139 h 562139"/>
                </a:gdLst>
                <a:ahLst/>
                <a:cxnLst/>
                <a:rect l="txL" t="txT" r="txR" b="txB"/>
                <a:pathLst>
                  <a:path w="3805411" h="562139">
                    <a:moveTo>
                      <a:pt x="0" y="0"/>
                    </a:moveTo>
                    <a:lnTo>
                      <a:pt x="3284617" y="0"/>
                    </a:lnTo>
                    <a:lnTo>
                      <a:pt x="3805411" y="0"/>
                    </a:lnTo>
                    <a:lnTo>
                      <a:pt x="3805411" y="562139"/>
                    </a:lnTo>
                    <a:lnTo>
                      <a:pt x="0" y="562139"/>
                    </a:lnTo>
                    <a:close/>
                  </a:path>
                </a:pathLst>
              </a:custGeom>
              <a:solidFill>
                <a:srgbClr val="17365D"/>
              </a:solidFill>
              <a:ln w="22225">
                <a:noFill/>
              </a:ln>
            </p:spPr>
            <p:txBody>
              <a:bodyPr lIns="36000" rIns="36000" anchor="ctr" anchorCtr="0"/>
              <a:p>
                <a:pPr algn="ctr" latinLnBrk="1"/>
                <a:r>
                  <a:rPr lang="zh-CN" altLang="en-US" sz="1300" dirty="0">
                    <a:solidFill>
                      <a:schemeClr val="bg1"/>
                    </a:solidFill>
                    <a:latin typeface="楷体" panose="02010609060101010101" pitchFamily="49" charset="-122"/>
                    <a:ea typeface="Modern H Medium" pitchFamily="2" charset="-127"/>
                    <a:sym typeface="楷体" panose="02010609060101010101" pitchFamily="49" charset="-122"/>
                  </a:rPr>
                  <a:t>③</a:t>
                </a:r>
                <a:r>
                  <a:rPr lang="zh-CN" altLang="en-US" sz="1300" dirty="0">
                    <a:solidFill>
                      <a:schemeClr val="bg1"/>
                    </a:solidFill>
                    <a:latin typeface="楷体" panose="02010609060101010101" pitchFamily="49" charset="-122"/>
                    <a:ea typeface="楷体" panose="02010609060101010101" pitchFamily="49" charset="-122"/>
                    <a:sym typeface="楷体" panose="02010609060101010101" pitchFamily="49" charset="-122"/>
                  </a:rPr>
                  <a:t>物流系统</a:t>
                </a:r>
                <a:r>
                  <a:rPr lang="en-US" altLang="zh-CN" sz="1300" dirty="0">
                    <a:solidFill>
                      <a:schemeClr val="bg1"/>
                    </a:solidFill>
                    <a:latin typeface="楷体" panose="02010609060101010101" pitchFamily="49" charset="-122"/>
                    <a:ea typeface="楷体" panose="02010609060101010101" pitchFamily="49" charset="-122"/>
                    <a:sym typeface="楷体" panose="02010609060101010101" pitchFamily="49" charset="-122"/>
                  </a:rPr>
                  <a:t>(</a:t>
                </a:r>
                <a:r>
                  <a:rPr lang="zh-CN" altLang="en-US" sz="1300" dirty="0">
                    <a:solidFill>
                      <a:schemeClr val="bg1"/>
                    </a:solidFill>
                    <a:latin typeface="楷体" panose="02010609060101010101" pitchFamily="49" charset="-122"/>
                    <a:ea typeface="楷体" panose="02010609060101010101" pitchFamily="49" charset="-122"/>
                    <a:sym typeface="楷体" panose="02010609060101010101" pitchFamily="49" charset="-122"/>
                  </a:rPr>
                  <a:t>发订单 包含</a:t>
                </a:r>
                <a:r>
                  <a:rPr lang="en-US" altLang="zh-CN" sz="1300" dirty="0">
                    <a:solidFill>
                      <a:schemeClr val="bg1"/>
                    </a:solidFill>
                    <a:latin typeface="楷体" panose="02010609060101010101" pitchFamily="49" charset="-122"/>
                    <a:ea typeface="楷体" panose="02010609060101010101" pitchFamily="49" charset="-122"/>
                    <a:sym typeface="楷体" panose="02010609060101010101" pitchFamily="49" charset="-122"/>
                  </a:rPr>
                  <a:t>)</a:t>
                </a:r>
                <a:endParaRPr lang="zh-CN" altLang="en-US" sz="1300" dirty="0">
                  <a:solidFill>
                    <a:schemeClr val="bg1"/>
                  </a:solidFill>
                  <a:latin typeface="楷体" panose="02010609060101010101" pitchFamily="49" charset="-122"/>
                  <a:ea typeface="楷体" panose="02010609060101010101" pitchFamily="49" charset="-122"/>
                  <a:sym typeface="楷体" panose="02010609060101010101" pitchFamily="49" charset="-122"/>
                </a:endParaRPr>
              </a:p>
            </p:txBody>
          </p:sp>
          <p:sp>
            <p:nvSpPr>
              <p:cNvPr id="76891" name="직사각형 57"/>
              <p:cNvSpPr/>
              <p:nvPr/>
            </p:nvSpPr>
            <p:spPr>
              <a:xfrm>
                <a:off x="3175726" y="0"/>
                <a:ext cx="629685" cy="830684"/>
              </a:xfrm>
              <a:prstGeom prst="rect">
                <a:avLst/>
              </a:prstGeom>
              <a:solidFill>
                <a:srgbClr val="17365D"/>
              </a:solidFill>
              <a:ln w="6350">
                <a:noFill/>
              </a:ln>
            </p:spPr>
            <p:txBody>
              <a:bodyPr lIns="36000" rIns="36000" anchor="ctr" anchorCtr="0"/>
              <a:p>
                <a:pPr algn="ctr" latinLnBrk="1"/>
                <a:endParaRPr lang="zh-CN" altLang="zh-CN" sz="1400" dirty="0">
                  <a:solidFill>
                    <a:schemeClr val="bg1"/>
                  </a:solidFill>
                  <a:latin typeface="楷体" panose="02010609060101010101" pitchFamily="49" charset="-122"/>
                  <a:ea typeface="Modern H Medium" pitchFamily="2" charset="-127"/>
                  <a:sym typeface="楷体" panose="02010609060101010101" pitchFamily="49" charset="-122"/>
                </a:endParaRPr>
              </a:p>
            </p:txBody>
          </p:sp>
        </p:grpSp>
        <p:sp>
          <p:nvSpPr>
            <p:cNvPr id="76852" name="직사각형 58"/>
            <p:cNvSpPr/>
            <p:nvPr/>
          </p:nvSpPr>
          <p:spPr>
            <a:xfrm>
              <a:off x="3545" y="4518"/>
              <a:ext cx="1375" cy="802"/>
            </a:xfrm>
            <a:prstGeom prst="rect">
              <a:avLst/>
            </a:prstGeom>
            <a:solidFill>
              <a:srgbClr val="EAF1DD"/>
            </a:solidFill>
            <a:ln w="6350" cap="flat" cmpd="sng">
              <a:solidFill>
                <a:srgbClr val="7F7F7F"/>
              </a:solidFill>
              <a:prstDash val="solid"/>
              <a:bevel/>
              <a:headEnd type="none" w="med" len="med"/>
              <a:tailEnd type="none" w="med" len="med"/>
            </a:ln>
          </p:spPr>
          <p:txBody>
            <a:bodyPr lIns="36000" rIns="36000" anchor="ctr" anchorCtr="0"/>
            <a:p>
              <a:pPr algn="ctr" latinLnBrk="1"/>
              <a:r>
                <a:rPr lang="zh-CN" altLang="en-US" sz="1200" dirty="0">
                  <a:latin typeface="楷体" panose="02010609060101010101" pitchFamily="49" charset="-122"/>
                  <a:ea typeface="楷体" panose="02010609060101010101" pitchFamily="49" charset="-122"/>
                  <a:sym typeface="楷体" panose="02010609060101010101" pitchFamily="49" charset="-122"/>
                </a:rPr>
                <a:t>自动仓库</a:t>
              </a:r>
              <a:endParaRPr lang="zh-CN" altLang="en-US" sz="1200" dirty="0">
                <a:latin typeface="楷体" panose="02010609060101010101" pitchFamily="49" charset="-122"/>
                <a:ea typeface="Modern H Medium" pitchFamily="2" charset="-127"/>
                <a:sym typeface="楷体" panose="02010609060101010101" pitchFamily="49" charset="-122"/>
              </a:endParaRPr>
            </a:p>
          </p:txBody>
        </p:sp>
        <p:sp>
          <p:nvSpPr>
            <p:cNvPr id="76853" name="직사각형 59"/>
            <p:cNvSpPr/>
            <p:nvPr/>
          </p:nvSpPr>
          <p:spPr>
            <a:xfrm>
              <a:off x="10085" y="3315"/>
              <a:ext cx="690" cy="3395"/>
            </a:xfrm>
            <a:prstGeom prst="rect">
              <a:avLst/>
            </a:prstGeom>
            <a:solidFill>
              <a:srgbClr val="BFBFBF"/>
            </a:solidFill>
            <a:ln w="6350" cap="flat" cmpd="sng">
              <a:solidFill>
                <a:srgbClr val="7F7F7F"/>
              </a:solidFill>
              <a:prstDash val="solid"/>
              <a:bevel/>
              <a:headEnd type="none" w="med" len="med"/>
              <a:tailEnd type="none" w="med" len="med"/>
            </a:ln>
          </p:spPr>
          <p:txBody>
            <a:bodyPr lIns="36000" rIns="36000" anchor="ctr" anchorCtr="0"/>
            <a:p>
              <a:pPr algn="ctr" latinLnBrk="1"/>
              <a:r>
                <a:rPr lang="zh-CN" altLang="en-US" sz="1200" b="1" dirty="0">
                  <a:latin typeface="楷体" panose="02010609060101010101" pitchFamily="49" charset="-122"/>
                  <a:ea typeface="楷体" panose="02010609060101010101" pitchFamily="49" charset="-122"/>
                  <a:sym typeface="楷体" panose="02010609060101010101" pitchFamily="49" charset="-122"/>
                </a:rPr>
                <a:t>配</a:t>
              </a:r>
              <a:endParaRPr lang="en-US" altLang="zh-CN" sz="1200" b="1" dirty="0">
                <a:latin typeface="楷体" panose="02010609060101010101" pitchFamily="49" charset="-122"/>
                <a:ea typeface="楷体" panose="02010609060101010101" pitchFamily="49" charset="-122"/>
                <a:sym typeface="楷体" panose="02010609060101010101" pitchFamily="49" charset="-122"/>
              </a:endParaRPr>
            </a:p>
            <a:p>
              <a:pPr algn="ctr" latinLnBrk="1"/>
              <a:r>
                <a:rPr lang="zh-CN" altLang="en-US" sz="1200" b="1" dirty="0">
                  <a:latin typeface="楷体" panose="02010609060101010101" pitchFamily="49" charset="-122"/>
                  <a:ea typeface="楷体" panose="02010609060101010101" pitchFamily="49" charset="-122"/>
                  <a:sym typeface="楷体" panose="02010609060101010101" pitchFamily="49" charset="-122"/>
                </a:rPr>
                <a:t>套</a:t>
              </a:r>
              <a:endParaRPr lang="en-US" altLang="zh-CN" sz="1200" b="1" dirty="0">
                <a:latin typeface="楷体" panose="02010609060101010101" pitchFamily="49" charset="-122"/>
                <a:ea typeface="楷体" panose="02010609060101010101" pitchFamily="49" charset="-122"/>
                <a:sym typeface="楷体" panose="02010609060101010101" pitchFamily="49" charset="-122"/>
              </a:endParaRPr>
            </a:p>
            <a:p>
              <a:pPr algn="ctr" latinLnBrk="1"/>
              <a:r>
                <a:rPr lang="zh-CN" altLang="en-US" sz="1200" b="1" dirty="0">
                  <a:latin typeface="楷体" panose="02010609060101010101" pitchFamily="49" charset="-122"/>
                  <a:ea typeface="楷体" panose="02010609060101010101" pitchFamily="49" charset="-122"/>
                  <a:sym typeface="楷体" panose="02010609060101010101" pitchFamily="49" charset="-122"/>
                </a:rPr>
                <a:t>企</a:t>
              </a:r>
              <a:endParaRPr lang="en-US" altLang="zh-CN" sz="1200" b="1" dirty="0">
                <a:latin typeface="楷体" panose="02010609060101010101" pitchFamily="49" charset="-122"/>
                <a:ea typeface="楷体" panose="02010609060101010101" pitchFamily="49" charset="-122"/>
                <a:sym typeface="楷体" panose="02010609060101010101" pitchFamily="49" charset="-122"/>
              </a:endParaRPr>
            </a:p>
            <a:p>
              <a:pPr algn="ctr" latinLnBrk="1"/>
              <a:r>
                <a:rPr lang="zh-CN" altLang="en-US" sz="1200" b="1" dirty="0">
                  <a:latin typeface="楷体" panose="02010609060101010101" pitchFamily="49" charset="-122"/>
                  <a:ea typeface="楷体" panose="02010609060101010101" pitchFamily="49" charset="-122"/>
                  <a:sym typeface="楷体" panose="02010609060101010101" pitchFamily="49" charset="-122"/>
                </a:rPr>
                <a:t>业</a:t>
              </a:r>
              <a:endParaRPr lang="zh-CN" altLang="en-US" sz="1200" b="1" dirty="0">
                <a:latin typeface="楷体" panose="02010609060101010101" pitchFamily="49" charset="-122"/>
                <a:ea typeface="Modern H Medium" pitchFamily="2" charset="-127"/>
                <a:sym typeface="楷体" panose="02010609060101010101" pitchFamily="49" charset="-122"/>
              </a:endParaRPr>
            </a:p>
          </p:txBody>
        </p:sp>
        <p:cxnSp>
          <p:nvCxnSpPr>
            <p:cNvPr id="76854" name="직선 화살표 연결선 60"/>
            <p:cNvCxnSpPr/>
            <p:nvPr/>
          </p:nvCxnSpPr>
          <p:spPr>
            <a:xfrm flipH="1">
              <a:off x="2963" y="3700"/>
              <a:ext cx="572" cy="3"/>
            </a:xfrm>
            <a:prstGeom prst="straightConnector1">
              <a:avLst/>
            </a:prstGeom>
            <a:ln w="6350" cap="flat" cmpd="sng">
              <a:solidFill>
                <a:srgbClr val="595959"/>
              </a:solidFill>
              <a:prstDash val="solid"/>
              <a:bevel/>
              <a:headEnd type="stealth" w="med" len="med"/>
              <a:tailEnd type="none" w="med" len="med"/>
            </a:ln>
          </p:spPr>
        </p:cxnSp>
        <p:cxnSp>
          <p:nvCxnSpPr>
            <p:cNvPr id="76855" name="직선 화살표 연결선 61"/>
            <p:cNvCxnSpPr/>
            <p:nvPr/>
          </p:nvCxnSpPr>
          <p:spPr>
            <a:xfrm flipV="1">
              <a:off x="9065" y="4033"/>
              <a:ext cx="5" cy="680"/>
            </a:xfrm>
            <a:prstGeom prst="straightConnector1">
              <a:avLst/>
            </a:prstGeom>
            <a:ln w="6350" cap="flat" cmpd="sng">
              <a:solidFill>
                <a:srgbClr val="595959"/>
              </a:solidFill>
              <a:prstDash val="solid"/>
              <a:bevel/>
              <a:headEnd type="stealth" w="med" len="med"/>
              <a:tailEnd type="none" w="med" len="med"/>
            </a:ln>
          </p:spPr>
        </p:cxnSp>
        <p:cxnSp>
          <p:nvCxnSpPr>
            <p:cNvPr id="76856" name="직선 화살표 연결선 62"/>
            <p:cNvCxnSpPr/>
            <p:nvPr/>
          </p:nvCxnSpPr>
          <p:spPr>
            <a:xfrm flipV="1">
              <a:off x="6285" y="4073"/>
              <a:ext cx="3" cy="425"/>
            </a:xfrm>
            <a:prstGeom prst="straightConnector1">
              <a:avLst/>
            </a:prstGeom>
            <a:ln w="6350" cap="flat" cmpd="sng">
              <a:solidFill>
                <a:srgbClr val="595959"/>
              </a:solidFill>
              <a:prstDash val="solid"/>
              <a:bevel/>
              <a:headEnd type="stealth" w="med" len="med"/>
              <a:tailEnd type="none" w="med" len="med"/>
            </a:ln>
          </p:spPr>
        </p:cxnSp>
        <p:cxnSp>
          <p:nvCxnSpPr>
            <p:cNvPr id="76857" name="직선 화살표 연결선 63"/>
            <p:cNvCxnSpPr/>
            <p:nvPr/>
          </p:nvCxnSpPr>
          <p:spPr>
            <a:xfrm flipV="1">
              <a:off x="4540" y="5340"/>
              <a:ext cx="3" cy="443"/>
            </a:xfrm>
            <a:prstGeom prst="straightConnector1">
              <a:avLst/>
            </a:prstGeom>
            <a:ln w="6350" cap="flat" cmpd="sng">
              <a:solidFill>
                <a:srgbClr val="595959"/>
              </a:solidFill>
              <a:prstDash val="solid"/>
              <a:bevel/>
              <a:headEnd type="stealth" w="med" len="med"/>
              <a:tailEnd type="none" w="med" len="med"/>
            </a:ln>
          </p:spPr>
        </p:cxnSp>
        <p:cxnSp>
          <p:nvCxnSpPr>
            <p:cNvPr id="76858" name="직선 화살표 연결선 64"/>
            <p:cNvCxnSpPr/>
            <p:nvPr/>
          </p:nvCxnSpPr>
          <p:spPr>
            <a:xfrm>
              <a:off x="8010" y="4088"/>
              <a:ext cx="0" cy="1702"/>
            </a:xfrm>
            <a:prstGeom prst="straightConnector1">
              <a:avLst/>
            </a:prstGeom>
            <a:ln w="6350" cap="flat" cmpd="sng">
              <a:solidFill>
                <a:srgbClr val="595959"/>
              </a:solidFill>
              <a:prstDash val="solid"/>
              <a:bevel/>
              <a:headEnd type="stealth" w="med" len="med"/>
              <a:tailEnd type="none" w="med" len="med"/>
            </a:ln>
          </p:spPr>
        </p:cxnSp>
        <p:cxnSp>
          <p:nvCxnSpPr>
            <p:cNvPr id="76859" name="직선 화살표 연결선 65"/>
            <p:cNvCxnSpPr>
              <a:stCxn id="76852" idx="3"/>
              <a:endCxn id="76888" idx="1"/>
            </p:cNvCxnSpPr>
            <p:nvPr/>
          </p:nvCxnSpPr>
          <p:spPr>
            <a:xfrm>
              <a:off x="4920" y="4920"/>
              <a:ext cx="655" cy="0"/>
            </a:xfrm>
            <a:prstGeom prst="straightConnector1">
              <a:avLst/>
            </a:prstGeom>
            <a:ln w="6350" cap="flat" cmpd="sng">
              <a:solidFill>
                <a:srgbClr val="595959"/>
              </a:solidFill>
              <a:prstDash val="solid"/>
              <a:bevel/>
              <a:headEnd type="stealth" w="med" len="med"/>
              <a:tailEnd type="none" w="med" len="med"/>
            </a:ln>
          </p:spPr>
        </p:cxnSp>
        <p:cxnSp>
          <p:nvCxnSpPr>
            <p:cNvPr id="76860" name="꺾인 연결선 66"/>
            <p:cNvCxnSpPr/>
            <p:nvPr/>
          </p:nvCxnSpPr>
          <p:spPr>
            <a:xfrm rot="-5400000" flipV="1">
              <a:off x="7010" y="5190"/>
              <a:ext cx="905" cy="360"/>
            </a:xfrm>
            <a:prstGeom prst="bentConnector2">
              <a:avLst/>
            </a:prstGeom>
            <a:ln w="9525" cap="flat" cmpd="sng">
              <a:solidFill>
                <a:srgbClr val="3F3F3F"/>
              </a:solidFill>
              <a:prstDash val="solid"/>
              <a:bevel/>
              <a:headEnd type="none" w="med" len="med"/>
              <a:tailEnd type="stealth" w="med" len="med"/>
            </a:ln>
          </p:spPr>
        </p:cxnSp>
        <p:sp>
          <p:nvSpPr>
            <p:cNvPr id="76861" name="TextBox 84"/>
            <p:cNvSpPr/>
            <p:nvPr/>
          </p:nvSpPr>
          <p:spPr>
            <a:xfrm>
              <a:off x="2943" y="3220"/>
              <a:ext cx="650" cy="507"/>
            </a:xfrm>
            <a:prstGeom prst="rect">
              <a:avLst/>
            </a:prstGeom>
            <a:noFill/>
            <a:ln w="9525">
              <a:noFill/>
            </a:ln>
          </p:spPr>
          <p:txBody>
            <a:bodyPr wrap="square">
              <a:spAutoFit/>
            </a:bodyPr>
            <a:p>
              <a:pPr latinLnBrk="1">
                <a:lnSpc>
                  <a:spcPts val="900"/>
                </a:lnSpc>
              </a:pPr>
              <a:r>
                <a:rPr lang="zh-CN" altLang="en-US" sz="900" b="1" dirty="0">
                  <a:latin typeface="楷体" panose="02010609060101010101" pitchFamily="49" charset="-122"/>
                  <a:ea typeface="楷体" panose="02010609060101010101" pitchFamily="49" charset="-122"/>
                  <a:sym typeface="楷体" panose="02010609060101010101" pitchFamily="49" charset="-122"/>
                </a:rPr>
                <a:t>生产</a:t>
              </a:r>
              <a:endParaRPr lang="en-US" altLang="zh-CN" sz="900" b="1" dirty="0">
                <a:latin typeface="楷体" panose="02010609060101010101" pitchFamily="49" charset="-122"/>
                <a:ea typeface="楷体" panose="02010609060101010101" pitchFamily="49" charset="-122"/>
                <a:sym typeface="楷体" panose="02010609060101010101" pitchFamily="49" charset="-122"/>
              </a:endParaRPr>
            </a:p>
            <a:p>
              <a:pPr latinLnBrk="1">
                <a:lnSpc>
                  <a:spcPts val="900"/>
                </a:lnSpc>
              </a:pPr>
              <a:r>
                <a:rPr lang="zh-CN" altLang="en-US" sz="900" b="1" dirty="0">
                  <a:latin typeface="楷体" panose="02010609060101010101" pitchFamily="49" charset="-122"/>
                  <a:ea typeface="楷体" panose="02010609060101010101" pitchFamily="49" charset="-122"/>
                  <a:sym typeface="楷体" panose="02010609060101010101" pitchFamily="49" charset="-122"/>
                </a:rPr>
                <a:t>计划</a:t>
              </a:r>
              <a:endParaRPr lang="zh-CN" altLang="en-US" sz="900" b="1" dirty="0">
                <a:latin typeface="楷体" panose="02010609060101010101" pitchFamily="49" charset="-122"/>
                <a:ea typeface="楷体" panose="02010609060101010101" pitchFamily="49" charset="-122"/>
                <a:sym typeface="楷体" panose="02010609060101010101" pitchFamily="49" charset="-122"/>
              </a:endParaRPr>
            </a:p>
          </p:txBody>
        </p:sp>
        <p:sp>
          <p:nvSpPr>
            <p:cNvPr id="76862" name="TextBox 82"/>
            <p:cNvSpPr/>
            <p:nvPr/>
          </p:nvSpPr>
          <p:spPr>
            <a:xfrm>
              <a:off x="5680" y="4065"/>
              <a:ext cx="650" cy="507"/>
            </a:xfrm>
            <a:prstGeom prst="rect">
              <a:avLst/>
            </a:prstGeom>
            <a:noFill/>
            <a:ln w="9525">
              <a:noFill/>
            </a:ln>
          </p:spPr>
          <p:txBody>
            <a:bodyPr wrap="square">
              <a:spAutoFit/>
            </a:bodyPr>
            <a:p>
              <a:pPr latinLnBrk="1">
                <a:lnSpc>
                  <a:spcPts val="900"/>
                </a:lnSpc>
              </a:pPr>
              <a:r>
                <a:rPr lang="zh-CN" altLang="en-US" sz="900" b="1" dirty="0">
                  <a:solidFill>
                    <a:srgbClr val="0000FF"/>
                  </a:solidFill>
                  <a:latin typeface="楷体" panose="02010609060101010101" pitchFamily="49" charset="-122"/>
                  <a:ea typeface="楷体" panose="02010609060101010101" pitchFamily="49" charset="-122"/>
                  <a:sym typeface="楷体" panose="02010609060101010101" pitchFamily="49" charset="-122"/>
                </a:rPr>
                <a:t>生产</a:t>
              </a:r>
              <a:endParaRPr lang="en-US" altLang="zh-CN" sz="900" b="1" dirty="0">
                <a:solidFill>
                  <a:srgbClr val="0000FF"/>
                </a:solidFill>
                <a:latin typeface="楷体" panose="02010609060101010101" pitchFamily="49" charset="-122"/>
                <a:ea typeface="楷体" panose="02010609060101010101" pitchFamily="49" charset="-122"/>
                <a:sym typeface="楷体" panose="02010609060101010101" pitchFamily="49" charset="-122"/>
              </a:endParaRPr>
            </a:p>
            <a:p>
              <a:pPr latinLnBrk="1">
                <a:lnSpc>
                  <a:spcPts val="900"/>
                </a:lnSpc>
              </a:pPr>
              <a:r>
                <a:rPr lang="zh-CN" altLang="en-US" sz="900" b="1" dirty="0">
                  <a:solidFill>
                    <a:srgbClr val="0000FF"/>
                  </a:solidFill>
                  <a:latin typeface="楷体" panose="02010609060101010101" pitchFamily="49" charset="-122"/>
                  <a:ea typeface="楷体" panose="02010609060101010101" pitchFamily="49" charset="-122"/>
                  <a:sym typeface="楷体" panose="02010609060101010101" pitchFamily="49" charset="-122"/>
                </a:rPr>
                <a:t>计划</a:t>
              </a:r>
              <a:endParaRPr lang="zh-CN" altLang="en-US" sz="900" b="1" dirty="0">
                <a:solidFill>
                  <a:srgbClr val="0000FF"/>
                </a:solidFill>
                <a:latin typeface="楷体" panose="02010609060101010101" pitchFamily="49" charset="-122"/>
                <a:ea typeface="楷体" panose="02010609060101010101" pitchFamily="49" charset="-122"/>
                <a:sym typeface="楷体" panose="02010609060101010101" pitchFamily="49" charset="-122"/>
              </a:endParaRPr>
            </a:p>
          </p:txBody>
        </p:sp>
        <p:sp>
          <p:nvSpPr>
            <p:cNvPr id="76863" name="TextBox 83"/>
            <p:cNvSpPr/>
            <p:nvPr/>
          </p:nvSpPr>
          <p:spPr>
            <a:xfrm>
              <a:off x="5905" y="5335"/>
              <a:ext cx="650" cy="507"/>
            </a:xfrm>
            <a:prstGeom prst="rect">
              <a:avLst/>
            </a:prstGeom>
            <a:noFill/>
            <a:ln w="9525">
              <a:noFill/>
            </a:ln>
          </p:spPr>
          <p:txBody>
            <a:bodyPr wrap="square">
              <a:spAutoFit/>
            </a:bodyPr>
            <a:p>
              <a:pPr latinLnBrk="1">
                <a:lnSpc>
                  <a:spcPts val="900"/>
                </a:lnSpc>
              </a:pPr>
              <a:r>
                <a:rPr lang="zh-CN" altLang="en-US" sz="900" b="1" dirty="0">
                  <a:solidFill>
                    <a:srgbClr val="0000FF"/>
                  </a:solidFill>
                  <a:latin typeface="楷体" panose="02010609060101010101" pitchFamily="49" charset="-122"/>
                  <a:ea typeface="楷体" panose="02010609060101010101" pitchFamily="49" charset="-122"/>
                  <a:sym typeface="楷体" panose="02010609060101010101" pitchFamily="49" charset="-122"/>
                </a:rPr>
                <a:t>生产</a:t>
              </a:r>
              <a:endParaRPr lang="en-US" altLang="zh-CN" sz="900" b="1" dirty="0">
                <a:solidFill>
                  <a:srgbClr val="0000FF"/>
                </a:solidFill>
                <a:latin typeface="楷体" panose="02010609060101010101" pitchFamily="49" charset="-122"/>
                <a:ea typeface="楷体" panose="02010609060101010101" pitchFamily="49" charset="-122"/>
                <a:sym typeface="楷体" panose="02010609060101010101" pitchFamily="49" charset="-122"/>
              </a:endParaRPr>
            </a:p>
            <a:p>
              <a:pPr latinLnBrk="1">
                <a:lnSpc>
                  <a:spcPts val="900"/>
                </a:lnSpc>
              </a:pPr>
              <a:r>
                <a:rPr lang="zh-CN" altLang="en-US" sz="900" b="1" dirty="0">
                  <a:solidFill>
                    <a:srgbClr val="0000FF"/>
                  </a:solidFill>
                  <a:latin typeface="楷体" panose="02010609060101010101" pitchFamily="49" charset="-122"/>
                  <a:ea typeface="楷体" panose="02010609060101010101" pitchFamily="49" charset="-122"/>
                  <a:sym typeface="楷体" panose="02010609060101010101" pitchFamily="49" charset="-122"/>
                </a:rPr>
                <a:t>情报</a:t>
              </a:r>
              <a:endParaRPr lang="zh-CN" altLang="en-US" dirty="0">
                <a:latin typeface="Arial" panose="020B0604020202020204" pitchFamily="34" charset="0"/>
              </a:endParaRPr>
            </a:p>
          </p:txBody>
        </p:sp>
        <p:sp>
          <p:nvSpPr>
            <p:cNvPr id="76864" name="TextBox 113"/>
            <p:cNvSpPr/>
            <p:nvPr/>
          </p:nvSpPr>
          <p:spPr>
            <a:xfrm>
              <a:off x="2916" y="5568"/>
              <a:ext cx="652" cy="547"/>
            </a:xfrm>
            <a:prstGeom prst="rect">
              <a:avLst/>
            </a:prstGeom>
            <a:noFill/>
            <a:ln w="9525">
              <a:noFill/>
            </a:ln>
          </p:spPr>
          <p:txBody>
            <a:bodyPr wrap="square">
              <a:spAutoFit/>
            </a:bodyPr>
            <a:p>
              <a:pPr algn="ctr" latinLnBrk="1">
                <a:lnSpc>
                  <a:spcPts val="1000"/>
                </a:lnSpc>
              </a:pPr>
              <a:r>
                <a:rPr lang="en-US" altLang="zh-CN" sz="900" b="1" dirty="0">
                  <a:latin typeface="楷体" panose="02010609060101010101" pitchFamily="49" charset="-122"/>
                  <a:ea typeface="楷体" panose="02010609060101010101" pitchFamily="49" charset="-122"/>
                  <a:sym typeface="楷体" panose="02010609060101010101" pitchFamily="49" charset="-122"/>
                </a:rPr>
                <a:t>Risk</a:t>
              </a:r>
              <a:endParaRPr lang="zh-CN" altLang="en-US" sz="900" b="1" dirty="0">
                <a:latin typeface="楷体" panose="02010609060101010101" pitchFamily="49" charset="-122"/>
                <a:ea typeface="楷体" panose="02010609060101010101" pitchFamily="49" charset="-122"/>
                <a:sym typeface="楷体" panose="02010609060101010101" pitchFamily="49" charset="-122"/>
              </a:endParaRPr>
            </a:p>
            <a:p>
              <a:pPr algn="ctr" latinLnBrk="1">
                <a:lnSpc>
                  <a:spcPts val="1000"/>
                </a:lnSpc>
              </a:pPr>
              <a:r>
                <a:rPr lang="zh-CN" altLang="en-US" sz="900" b="1" dirty="0">
                  <a:latin typeface="楷体" panose="02010609060101010101" pitchFamily="49" charset="-122"/>
                  <a:ea typeface="楷体" panose="02010609060101010101" pitchFamily="49" charset="-122"/>
                  <a:sym typeface="楷体" panose="02010609060101010101" pitchFamily="49" charset="-122"/>
                </a:rPr>
                <a:t>检查</a:t>
              </a:r>
              <a:endParaRPr lang="zh-CN" altLang="en-US" dirty="0">
                <a:latin typeface="Arial" panose="020B0604020202020204" pitchFamily="34" charset="0"/>
              </a:endParaRPr>
            </a:p>
          </p:txBody>
        </p:sp>
        <p:sp>
          <p:nvSpPr>
            <p:cNvPr id="76865" name="TextBox 115"/>
            <p:cNvSpPr/>
            <p:nvPr/>
          </p:nvSpPr>
          <p:spPr>
            <a:xfrm>
              <a:off x="2950" y="6280"/>
              <a:ext cx="650" cy="547"/>
            </a:xfrm>
            <a:prstGeom prst="rect">
              <a:avLst/>
            </a:prstGeom>
            <a:noFill/>
            <a:ln w="9525">
              <a:noFill/>
            </a:ln>
          </p:spPr>
          <p:txBody>
            <a:bodyPr wrap="square">
              <a:spAutoFit/>
            </a:bodyPr>
            <a:p>
              <a:pPr latinLnBrk="1">
                <a:lnSpc>
                  <a:spcPts val="1000"/>
                </a:lnSpc>
              </a:pPr>
              <a:r>
                <a:rPr lang="zh-CN" altLang="en-US" sz="900" b="1" dirty="0">
                  <a:solidFill>
                    <a:srgbClr val="0000FF"/>
                  </a:solidFill>
                  <a:latin typeface="楷体" panose="02010609060101010101" pitchFamily="49" charset="-122"/>
                  <a:ea typeface="楷体" panose="02010609060101010101" pitchFamily="49" charset="-122"/>
                  <a:sym typeface="楷体" panose="02010609060101010101" pitchFamily="49" charset="-122"/>
                </a:rPr>
                <a:t>结果</a:t>
              </a:r>
              <a:endParaRPr lang="en-US" altLang="zh-CN" sz="900" b="1" dirty="0">
                <a:solidFill>
                  <a:srgbClr val="0000FF"/>
                </a:solidFill>
                <a:latin typeface="楷体" panose="02010609060101010101" pitchFamily="49" charset="-122"/>
                <a:ea typeface="楷体" panose="02010609060101010101" pitchFamily="49" charset="-122"/>
                <a:sym typeface="楷体" panose="02010609060101010101" pitchFamily="49" charset="-122"/>
              </a:endParaRPr>
            </a:p>
            <a:p>
              <a:pPr latinLnBrk="1">
                <a:lnSpc>
                  <a:spcPts val="1000"/>
                </a:lnSpc>
              </a:pPr>
              <a:r>
                <a:rPr lang="zh-CN" altLang="en-US" sz="900" b="1" dirty="0">
                  <a:solidFill>
                    <a:srgbClr val="0000FF"/>
                  </a:solidFill>
                  <a:latin typeface="楷体" panose="02010609060101010101" pitchFamily="49" charset="-122"/>
                  <a:ea typeface="楷体" panose="02010609060101010101" pitchFamily="49" charset="-122"/>
                  <a:sym typeface="楷体" panose="02010609060101010101" pitchFamily="49" charset="-122"/>
                </a:rPr>
                <a:t>回信</a:t>
              </a:r>
              <a:endParaRPr lang="zh-CN" altLang="en-US" sz="900" b="1" dirty="0">
                <a:solidFill>
                  <a:srgbClr val="0000FF"/>
                </a:solidFill>
                <a:latin typeface="楷体" panose="02010609060101010101" pitchFamily="49" charset="-122"/>
                <a:ea typeface="楷体" panose="02010609060101010101" pitchFamily="49" charset="-122"/>
                <a:sym typeface="楷体" panose="02010609060101010101" pitchFamily="49" charset="-122"/>
              </a:endParaRPr>
            </a:p>
          </p:txBody>
        </p:sp>
        <p:sp>
          <p:nvSpPr>
            <p:cNvPr id="76866" name="TextBox 43"/>
            <p:cNvSpPr/>
            <p:nvPr/>
          </p:nvSpPr>
          <p:spPr>
            <a:xfrm>
              <a:off x="7280" y="4560"/>
              <a:ext cx="831" cy="345"/>
            </a:xfrm>
            <a:prstGeom prst="rect">
              <a:avLst/>
            </a:prstGeom>
            <a:noFill/>
            <a:ln w="9525">
              <a:noFill/>
            </a:ln>
          </p:spPr>
          <p:txBody>
            <a:bodyPr wrap="square">
              <a:spAutoFit/>
            </a:bodyPr>
            <a:p>
              <a:pPr latinLnBrk="1">
                <a:lnSpc>
                  <a:spcPts val="1000"/>
                </a:lnSpc>
              </a:pPr>
              <a:r>
                <a:rPr lang="zh-CN" altLang="en-US" sz="900" b="1" dirty="0">
                  <a:solidFill>
                    <a:srgbClr val="0000FF"/>
                  </a:solidFill>
                  <a:latin typeface="楷体" panose="02010609060101010101" pitchFamily="49" charset="-122"/>
                  <a:ea typeface="楷体" panose="02010609060101010101" pitchFamily="49" charset="-122"/>
                  <a:sym typeface="楷体" panose="02010609060101010101" pitchFamily="49" charset="-122"/>
                </a:rPr>
                <a:t>原材料</a:t>
              </a:r>
              <a:endParaRPr lang="en-US" altLang="zh-CN" sz="900" b="1" dirty="0">
                <a:solidFill>
                  <a:srgbClr val="0000FF"/>
                </a:solidFill>
                <a:latin typeface="楷体" panose="02010609060101010101" pitchFamily="49" charset="-122"/>
                <a:ea typeface="楷体" panose="02010609060101010101" pitchFamily="49" charset="-122"/>
                <a:sym typeface="楷体" panose="02010609060101010101" pitchFamily="49" charset="-122"/>
              </a:endParaRPr>
            </a:p>
          </p:txBody>
        </p:sp>
        <p:sp>
          <p:nvSpPr>
            <p:cNvPr id="76867" name="TextBox 91"/>
            <p:cNvSpPr/>
            <p:nvPr/>
          </p:nvSpPr>
          <p:spPr>
            <a:xfrm>
              <a:off x="8438" y="4150"/>
              <a:ext cx="650" cy="507"/>
            </a:xfrm>
            <a:prstGeom prst="rect">
              <a:avLst/>
            </a:prstGeom>
            <a:noFill/>
            <a:ln w="9525">
              <a:noFill/>
            </a:ln>
          </p:spPr>
          <p:txBody>
            <a:bodyPr wrap="square">
              <a:spAutoFit/>
            </a:bodyPr>
            <a:p>
              <a:pPr latinLnBrk="1">
                <a:lnSpc>
                  <a:spcPts val="900"/>
                </a:lnSpc>
              </a:pPr>
              <a:r>
                <a:rPr lang="zh-CN" altLang="en-US" sz="900" b="1" dirty="0">
                  <a:solidFill>
                    <a:srgbClr val="0000FF"/>
                  </a:solidFill>
                  <a:latin typeface="楷体" panose="02010609060101010101" pitchFamily="49" charset="-122"/>
                  <a:ea typeface="楷体" panose="02010609060101010101" pitchFamily="49" charset="-122"/>
                  <a:sym typeface="楷体" panose="02010609060101010101" pitchFamily="49" charset="-122"/>
                </a:rPr>
                <a:t>生产</a:t>
              </a:r>
              <a:endParaRPr lang="en-US" altLang="zh-CN" sz="900" b="1" dirty="0">
                <a:solidFill>
                  <a:srgbClr val="0000FF"/>
                </a:solidFill>
                <a:latin typeface="楷体" panose="02010609060101010101" pitchFamily="49" charset="-122"/>
                <a:ea typeface="楷体" panose="02010609060101010101" pitchFamily="49" charset="-122"/>
                <a:sym typeface="楷体" panose="02010609060101010101" pitchFamily="49" charset="-122"/>
              </a:endParaRPr>
            </a:p>
            <a:p>
              <a:pPr latinLnBrk="1">
                <a:lnSpc>
                  <a:spcPts val="900"/>
                </a:lnSpc>
              </a:pPr>
              <a:r>
                <a:rPr lang="zh-CN" altLang="en-US" sz="900" b="1" dirty="0">
                  <a:solidFill>
                    <a:srgbClr val="0000FF"/>
                  </a:solidFill>
                  <a:latin typeface="楷体" panose="02010609060101010101" pitchFamily="49" charset="-122"/>
                  <a:ea typeface="楷体" panose="02010609060101010101" pitchFamily="49" charset="-122"/>
                  <a:sym typeface="楷体" panose="02010609060101010101" pitchFamily="49" charset="-122"/>
                </a:rPr>
                <a:t>计划</a:t>
              </a:r>
              <a:endParaRPr lang="zh-CN" altLang="en-US" sz="900" b="1" dirty="0">
                <a:solidFill>
                  <a:srgbClr val="0000FF"/>
                </a:solidFill>
                <a:latin typeface="楷体" panose="02010609060101010101" pitchFamily="49" charset="-122"/>
                <a:ea typeface="楷体" panose="02010609060101010101" pitchFamily="49" charset="-122"/>
                <a:sym typeface="楷体" panose="02010609060101010101" pitchFamily="49" charset="-122"/>
              </a:endParaRPr>
            </a:p>
          </p:txBody>
        </p:sp>
        <p:sp>
          <p:nvSpPr>
            <p:cNvPr id="76868" name="TextBox 91"/>
            <p:cNvSpPr/>
            <p:nvPr/>
          </p:nvSpPr>
          <p:spPr>
            <a:xfrm>
              <a:off x="9478" y="4435"/>
              <a:ext cx="1012" cy="871"/>
            </a:xfrm>
            <a:prstGeom prst="rect">
              <a:avLst/>
            </a:prstGeom>
            <a:noFill/>
            <a:ln w="9525">
              <a:noFill/>
            </a:ln>
          </p:spPr>
          <p:txBody>
            <a:bodyPr wrap="square">
              <a:spAutoFit/>
            </a:bodyPr>
            <a:p>
              <a:pPr latinLnBrk="1">
                <a:lnSpc>
                  <a:spcPts val="900"/>
                </a:lnSpc>
              </a:pPr>
              <a:r>
                <a:rPr lang="zh-CN" altLang="en-US" sz="900" b="1" dirty="0">
                  <a:solidFill>
                    <a:srgbClr val="0000FF"/>
                  </a:solidFill>
                  <a:latin typeface="楷体" panose="02010609060101010101" pitchFamily="49" charset="-122"/>
                  <a:ea typeface="楷体" panose="02010609060101010101" pitchFamily="49" charset="-122"/>
                  <a:sym typeface="楷体" panose="02010609060101010101" pitchFamily="49" charset="-122"/>
                </a:rPr>
                <a:t>生产</a:t>
              </a:r>
              <a:endParaRPr lang="en-US" altLang="zh-CN" sz="900" b="1" dirty="0">
                <a:solidFill>
                  <a:srgbClr val="0000FF"/>
                </a:solidFill>
                <a:latin typeface="楷体" panose="02010609060101010101" pitchFamily="49" charset="-122"/>
                <a:ea typeface="楷体" panose="02010609060101010101" pitchFamily="49" charset="-122"/>
                <a:sym typeface="楷体" panose="02010609060101010101" pitchFamily="49" charset="-122"/>
              </a:endParaRPr>
            </a:p>
            <a:p>
              <a:pPr latinLnBrk="1">
                <a:lnSpc>
                  <a:spcPts val="900"/>
                </a:lnSpc>
              </a:pPr>
              <a:r>
                <a:rPr lang="zh-CN" altLang="en-US" sz="900" b="1" dirty="0">
                  <a:solidFill>
                    <a:srgbClr val="0000FF"/>
                  </a:solidFill>
                  <a:latin typeface="楷体" panose="02010609060101010101" pitchFamily="49" charset="-122"/>
                  <a:ea typeface="楷体" panose="02010609060101010101" pitchFamily="49" charset="-122"/>
                  <a:sym typeface="楷体" panose="02010609060101010101" pitchFamily="49" charset="-122"/>
                </a:rPr>
                <a:t>发订单</a:t>
              </a:r>
              <a:endParaRPr lang="en-US" altLang="zh-CN" sz="900" b="1" dirty="0">
                <a:solidFill>
                  <a:srgbClr val="0000FF"/>
                </a:solidFill>
                <a:latin typeface="楷体" panose="02010609060101010101" pitchFamily="49" charset="-122"/>
                <a:ea typeface="楷体" panose="02010609060101010101" pitchFamily="49" charset="-122"/>
                <a:sym typeface="楷体" panose="02010609060101010101" pitchFamily="49" charset="-122"/>
              </a:endParaRPr>
            </a:p>
            <a:p>
              <a:pPr latinLnBrk="1">
                <a:lnSpc>
                  <a:spcPts val="900"/>
                </a:lnSpc>
              </a:pPr>
              <a:r>
                <a:rPr lang="zh-CN" altLang="en-US" sz="900" b="1" dirty="0">
                  <a:solidFill>
                    <a:srgbClr val="0000FF"/>
                  </a:solidFill>
                  <a:latin typeface="楷体" panose="02010609060101010101" pitchFamily="49" charset="-122"/>
                  <a:ea typeface="楷体" panose="02010609060101010101" pitchFamily="49" charset="-122"/>
                  <a:sym typeface="楷体" panose="02010609060101010101" pitchFamily="49" charset="-122"/>
                </a:rPr>
                <a:t>供货中断</a:t>
              </a:r>
              <a:endParaRPr lang="en-US" altLang="zh-CN" sz="900" b="1" dirty="0">
                <a:solidFill>
                  <a:srgbClr val="0000FF"/>
                </a:solidFill>
                <a:latin typeface="楷体" panose="02010609060101010101" pitchFamily="49" charset="-122"/>
                <a:ea typeface="楷体" panose="02010609060101010101" pitchFamily="49" charset="-122"/>
                <a:sym typeface="楷体" panose="02010609060101010101" pitchFamily="49" charset="-122"/>
              </a:endParaRPr>
            </a:p>
            <a:p>
              <a:pPr latinLnBrk="1">
                <a:lnSpc>
                  <a:spcPts val="900"/>
                </a:lnSpc>
              </a:pPr>
              <a:r>
                <a:rPr lang="zh-CN" altLang="en-US" sz="900" b="1" dirty="0">
                  <a:solidFill>
                    <a:srgbClr val="0000FF"/>
                  </a:solidFill>
                  <a:latin typeface="楷体" panose="02010609060101010101" pitchFamily="49" charset="-122"/>
                  <a:ea typeface="楷体" panose="02010609060101010101" pitchFamily="49" charset="-122"/>
                  <a:sym typeface="楷体" panose="02010609060101010101" pitchFamily="49" charset="-122"/>
                </a:rPr>
                <a:t>情报</a:t>
              </a:r>
              <a:endParaRPr lang="zh-CN" altLang="en-US" dirty="0">
                <a:latin typeface="Arial" panose="020B0604020202020204" pitchFamily="34" charset="0"/>
              </a:endParaRPr>
            </a:p>
          </p:txBody>
        </p:sp>
        <p:sp>
          <p:nvSpPr>
            <p:cNvPr id="76869" name="TextBox 82"/>
            <p:cNvSpPr/>
            <p:nvPr/>
          </p:nvSpPr>
          <p:spPr>
            <a:xfrm>
              <a:off x="2825" y="4403"/>
              <a:ext cx="831" cy="507"/>
            </a:xfrm>
            <a:prstGeom prst="rect">
              <a:avLst/>
            </a:prstGeom>
            <a:noFill/>
            <a:ln w="9525">
              <a:noFill/>
            </a:ln>
          </p:spPr>
          <p:txBody>
            <a:bodyPr wrap="square">
              <a:spAutoFit/>
            </a:bodyPr>
            <a:p>
              <a:pPr algn="ctr" latinLnBrk="1">
                <a:lnSpc>
                  <a:spcPts val="900"/>
                </a:lnSpc>
              </a:pPr>
              <a:r>
                <a:rPr lang="zh-CN" altLang="en-US" sz="900" b="1" dirty="0">
                  <a:latin typeface="楷体" panose="02010609060101010101" pitchFamily="49" charset="-122"/>
                  <a:ea typeface="楷体" panose="02010609060101010101" pitchFamily="49" charset="-122"/>
                  <a:sym typeface="楷体" panose="02010609060101010101" pitchFamily="49" charset="-122"/>
                </a:rPr>
                <a:t>直序列</a:t>
              </a:r>
              <a:endParaRPr lang="en-US" altLang="zh-CN" sz="900" b="1" dirty="0">
                <a:latin typeface="楷体" panose="02010609060101010101" pitchFamily="49" charset="-122"/>
                <a:ea typeface="楷体" panose="02010609060101010101" pitchFamily="49" charset="-122"/>
                <a:sym typeface="楷体" panose="02010609060101010101" pitchFamily="49" charset="-122"/>
              </a:endParaRPr>
            </a:p>
            <a:p>
              <a:pPr algn="ctr" latinLnBrk="1">
                <a:lnSpc>
                  <a:spcPts val="900"/>
                </a:lnSpc>
              </a:pPr>
              <a:r>
                <a:rPr lang="zh-CN" altLang="en-US" sz="900" b="1" dirty="0">
                  <a:latin typeface="楷体" panose="02010609060101010101" pitchFamily="49" charset="-122"/>
                  <a:ea typeface="楷体" panose="02010609060101010101" pitchFamily="49" charset="-122"/>
                  <a:sym typeface="楷体" panose="02010609060101010101" pitchFamily="49" charset="-122"/>
                </a:rPr>
                <a:t>情报</a:t>
              </a:r>
              <a:endParaRPr lang="zh-CN" altLang="en-US" dirty="0">
                <a:latin typeface="Arial" panose="020B0604020202020204" pitchFamily="34" charset="0"/>
              </a:endParaRPr>
            </a:p>
          </p:txBody>
        </p:sp>
        <p:sp>
          <p:nvSpPr>
            <p:cNvPr id="76870" name="TextBox 83"/>
            <p:cNvSpPr/>
            <p:nvPr/>
          </p:nvSpPr>
          <p:spPr>
            <a:xfrm>
              <a:off x="3903" y="5320"/>
              <a:ext cx="650" cy="507"/>
            </a:xfrm>
            <a:prstGeom prst="rect">
              <a:avLst/>
            </a:prstGeom>
            <a:noFill/>
            <a:ln w="9525">
              <a:noFill/>
            </a:ln>
          </p:spPr>
          <p:txBody>
            <a:bodyPr wrap="square">
              <a:spAutoFit/>
            </a:bodyPr>
            <a:p>
              <a:pPr latinLnBrk="1">
                <a:lnSpc>
                  <a:spcPts val="900"/>
                </a:lnSpc>
              </a:pPr>
              <a:r>
                <a:rPr lang="zh-CN" altLang="en-US" sz="900" b="1" dirty="0">
                  <a:solidFill>
                    <a:srgbClr val="0000FF"/>
                  </a:solidFill>
                  <a:latin typeface="楷体" panose="02010609060101010101" pitchFamily="49" charset="-122"/>
                  <a:ea typeface="楷体" panose="02010609060101010101" pitchFamily="49" charset="-122"/>
                  <a:sym typeface="楷体" panose="02010609060101010101" pitchFamily="49" charset="-122"/>
                </a:rPr>
                <a:t>库存</a:t>
              </a:r>
              <a:endParaRPr lang="en-US" altLang="zh-CN" sz="900" b="1" dirty="0">
                <a:solidFill>
                  <a:srgbClr val="0000FF"/>
                </a:solidFill>
                <a:latin typeface="楷体" panose="02010609060101010101" pitchFamily="49" charset="-122"/>
                <a:ea typeface="楷体" panose="02010609060101010101" pitchFamily="49" charset="-122"/>
                <a:sym typeface="楷体" panose="02010609060101010101" pitchFamily="49" charset="-122"/>
              </a:endParaRPr>
            </a:p>
            <a:p>
              <a:pPr latinLnBrk="1">
                <a:lnSpc>
                  <a:spcPts val="900"/>
                </a:lnSpc>
              </a:pPr>
              <a:r>
                <a:rPr lang="zh-CN" altLang="en-US" sz="900" b="1" dirty="0">
                  <a:solidFill>
                    <a:srgbClr val="0000FF"/>
                  </a:solidFill>
                  <a:latin typeface="楷体" panose="02010609060101010101" pitchFamily="49" charset="-122"/>
                  <a:ea typeface="楷体" panose="02010609060101010101" pitchFamily="49" charset="-122"/>
                  <a:sym typeface="楷体" panose="02010609060101010101" pitchFamily="49" charset="-122"/>
                </a:rPr>
                <a:t>情况</a:t>
              </a:r>
              <a:endParaRPr lang="en-US" altLang="zh-CN" sz="900" b="1" dirty="0">
                <a:solidFill>
                  <a:srgbClr val="0000FF"/>
                </a:solidFill>
                <a:latin typeface="楷体" panose="02010609060101010101" pitchFamily="49" charset="-122"/>
                <a:ea typeface="楷体" panose="02010609060101010101" pitchFamily="49" charset="-122"/>
                <a:sym typeface="楷体" panose="02010609060101010101" pitchFamily="49" charset="-122"/>
              </a:endParaRPr>
            </a:p>
          </p:txBody>
        </p:sp>
        <p:sp>
          <p:nvSpPr>
            <p:cNvPr id="76871" name="TextBox 83"/>
            <p:cNvSpPr/>
            <p:nvPr/>
          </p:nvSpPr>
          <p:spPr>
            <a:xfrm>
              <a:off x="4924" y="4425"/>
              <a:ext cx="650" cy="507"/>
            </a:xfrm>
            <a:prstGeom prst="rect">
              <a:avLst/>
            </a:prstGeom>
            <a:noFill/>
            <a:ln w="9525">
              <a:noFill/>
            </a:ln>
          </p:spPr>
          <p:txBody>
            <a:bodyPr wrap="square">
              <a:spAutoFit/>
            </a:bodyPr>
            <a:p>
              <a:pPr algn="ctr" latinLnBrk="1">
                <a:lnSpc>
                  <a:spcPts val="900"/>
                </a:lnSpc>
              </a:pPr>
              <a:r>
                <a:rPr lang="zh-CN" altLang="en-US" sz="900" b="1" dirty="0">
                  <a:solidFill>
                    <a:srgbClr val="0000FF"/>
                  </a:solidFill>
                  <a:latin typeface="楷体" panose="02010609060101010101" pitchFamily="49" charset="-122"/>
                  <a:ea typeface="楷体" panose="02010609060101010101" pitchFamily="49" charset="-122"/>
                  <a:sym typeface="楷体" panose="02010609060101010101" pitchFamily="49" charset="-122"/>
                </a:rPr>
                <a:t>生产</a:t>
              </a:r>
              <a:endParaRPr lang="en-US" altLang="zh-CN" sz="900" b="1" dirty="0">
                <a:solidFill>
                  <a:srgbClr val="0000FF"/>
                </a:solidFill>
                <a:latin typeface="楷体" panose="02010609060101010101" pitchFamily="49" charset="-122"/>
                <a:ea typeface="楷体" panose="02010609060101010101" pitchFamily="49" charset="-122"/>
                <a:sym typeface="楷体" panose="02010609060101010101" pitchFamily="49" charset="-122"/>
              </a:endParaRPr>
            </a:p>
            <a:p>
              <a:pPr algn="ctr" latinLnBrk="1">
                <a:lnSpc>
                  <a:spcPts val="900"/>
                </a:lnSpc>
              </a:pPr>
              <a:r>
                <a:rPr lang="zh-CN" altLang="en-US" sz="900" b="1" dirty="0">
                  <a:solidFill>
                    <a:srgbClr val="0000FF"/>
                  </a:solidFill>
                  <a:latin typeface="楷体" panose="02010609060101010101" pitchFamily="49" charset="-122"/>
                  <a:ea typeface="楷体" panose="02010609060101010101" pitchFamily="49" charset="-122"/>
                  <a:sym typeface="楷体" panose="02010609060101010101" pitchFamily="49" charset="-122"/>
                </a:rPr>
                <a:t>业绩</a:t>
              </a:r>
              <a:endParaRPr lang="zh-CN" altLang="en-US" sz="900" b="1" dirty="0">
                <a:solidFill>
                  <a:srgbClr val="0000FF"/>
                </a:solidFill>
                <a:latin typeface="楷体" panose="02010609060101010101" pitchFamily="49" charset="-122"/>
                <a:ea typeface="楷体" panose="02010609060101010101" pitchFamily="49" charset="-122"/>
                <a:sym typeface="楷体" panose="02010609060101010101" pitchFamily="49" charset="-122"/>
              </a:endParaRPr>
            </a:p>
          </p:txBody>
        </p:sp>
        <p:sp>
          <p:nvSpPr>
            <p:cNvPr id="76872" name="TextBox 92"/>
            <p:cNvSpPr/>
            <p:nvPr/>
          </p:nvSpPr>
          <p:spPr>
            <a:xfrm>
              <a:off x="7910" y="5128"/>
              <a:ext cx="741" cy="547"/>
            </a:xfrm>
            <a:prstGeom prst="rect">
              <a:avLst/>
            </a:prstGeom>
            <a:noFill/>
            <a:ln w="9525">
              <a:noFill/>
            </a:ln>
          </p:spPr>
          <p:txBody>
            <a:bodyPr wrap="square">
              <a:spAutoFit/>
            </a:bodyPr>
            <a:p>
              <a:pPr latinLnBrk="1">
                <a:lnSpc>
                  <a:spcPts val="1000"/>
                </a:lnSpc>
              </a:pPr>
              <a:r>
                <a:rPr lang="zh-CN" altLang="en-US" sz="900" b="1" dirty="0">
                  <a:solidFill>
                    <a:srgbClr val="0000FF"/>
                  </a:solidFill>
                  <a:latin typeface="楷体" panose="02010609060101010101" pitchFamily="49" charset="-122"/>
                  <a:ea typeface="楷体" panose="02010609060101010101" pitchFamily="49" charset="-122"/>
                  <a:sym typeface="楷体" panose="02010609060101010101" pitchFamily="49" charset="-122"/>
                </a:rPr>
                <a:t>入库</a:t>
              </a:r>
              <a:r>
                <a:rPr lang="en-US" altLang="zh-CN" sz="900" b="1" dirty="0">
                  <a:solidFill>
                    <a:srgbClr val="0000FF"/>
                  </a:solidFill>
                  <a:latin typeface="楷体" panose="02010609060101010101" pitchFamily="49" charset="-122"/>
                  <a:ea typeface="楷体" panose="02010609060101010101" pitchFamily="49" charset="-122"/>
                  <a:sym typeface="楷体" panose="02010609060101010101" pitchFamily="49" charset="-122"/>
                </a:rPr>
                <a:t>,</a:t>
              </a:r>
              <a:endParaRPr lang="zh-CN" altLang="en-US" sz="900" b="1" dirty="0">
                <a:solidFill>
                  <a:srgbClr val="0000FF"/>
                </a:solidFill>
                <a:latin typeface="楷体" panose="02010609060101010101" pitchFamily="49" charset="-122"/>
                <a:ea typeface="楷体" panose="02010609060101010101" pitchFamily="49" charset="-122"/>
                <a:sym typeface="楷体" panose="02010609060101010101" pitchFamily="49" charset="-122"/>
              </a:endParaRPr>
            </a:p>
            <a:p>
              <a:pPr latinLnBrk="1">
                <a:lnSpc>
                  <a:spcPts val="1000"/>
                </a:lnSpc>
              </a:pPr>
              <a:r>
                <a:rPr lang="zh-CN" altLang="en-US" sz="900" b="1" dirty="0">
                  <a:solidFill>
                    <a:srgbClr val="0000FF"/>
                  </a:solidFill>
                  <a:latin typeface="楷体" panose="02010609060101010101" pitchFamily="49" charset="-122"/>
                  <a:ea typeface="楷体" panose="02010609060101010101" pitchFamily="49" charset="-122"/>
                  <a:sym typeface="楷体" panose="02010609060101010101" pitchFamily="49" charset="-122"/>
                </a:rPr>
                <a:t>出库</a:t>
              </a:r>
              <a:endParaRPr lang="en-US" altLang="zh-CN" sz="900" b="1" dirty="0">
                <a:solidFill>
                  <a:srgbClr val="0000FF"/>
                </a:solidFill>
                <a:latin typeface="楷体" panose="02010609060101010101" pitchFamily="49" charset="-122"/>
                <a:ea typeface="楷体" panose="02010609060101010101" pitchFamily="49" charset="-122"/>
                <a:sym typeface="楷体" panose="02010609060101010101" pitchFamily="49" charset="-122"/>
              </a:endParaRPr>
            </a:p>
          </p:txBody>
        </p:sp>
        <p:sp>
          <p:nvSpPr>
            <p:cNvPr id="76873" name="TextBox 91"/>
            <p:cNvSpPr/>
            <p:nvPr/>
          </p:nvSpPr>
          <p:spPr>
            <a:xfrm>
              <a:off x="9478" y="6000"/>
              <a:ext cx="649" cy="507"/>
            </a:xfrm>
            <a:prstGeom prst="rect">
              <a:avLst/>
            </a:prstGeom>
            <a:noFill/>
            <a:ln w="9525">
              <a:noFill/>
            </a:ln>
          </p:spPr>
          <p:txBody>
            <a:bodyPr wrap="square">
              <a:spAutoFit/>
            </a:bodyPr>
            <a:p>
              <a:pPr latinLnBrk="1">
                <a:lnSpc>
                  <a:spcPts val="900"/>
                </a:lnSpc>
              </a:pPr>
              <a:r>
                <a:rPr lang="zh-CN" altLang="en-US" sz="900" b="1" dirty="0">
                  <a:latin typeface="楷体" panose="02010609060101010101" pitchFamily="49" charset="-122"/>
                  <a:ea typeface="Modern H Medium" pitchFamily="2" charset="-127"/>
                  <a:sym typeface="楷体" panose="02010609060101010101" pitchFamily="49" charset="-122"/>
                </a:rPr>
                <a:t>入库</a:t>
              </a:r>
              <a:endParaRPr lang="en-US" altLang="zh-CN" sz="900" b="1" dirty="0">
                <a:latin typeface="楷体" panose="02010609060101010101" pitchFamily="49" charset="-122"/>
                <a:ea typeface="楷体" panose="02010609060101010101" pitchFamily="49" charset="-122"/>
                <a:sym typeface="楷体" panose="02010609060101010101" pitchFamily="49" charset="-122"/>
              </a:endParaRPr>
            </a:p>
            <a:p>
              <a:pPr latinLnBrk="1">
                <a:lnSpc>
                  <a:spcPts val="900"/>
                </a:lnSpc>
              </a:pPr>
              <a:r>
                <a:rPr lang="zh-CN" altLang="en-US" sz="900" b="1" dirty="0">
                  <a:latin typeface="楷体" panose="02010609060101010101" pitchFamily="49" charset="-122"/>
                  <a:ea typeface="楷体" panose="02010609060101010101" pitchFamily="49" charset="-122"/>
                  <a:sym typeface="楷体" panose="02010609060101010101" pitchFamily="49" charset="-122"/>
                </a:rPr>
                <a:t>卡</a:t>
              </a:r>
              <a:endParaRPr lang="en-US" altLang="zh-CN" sz="900" b="1" dirty="0">
                <a:latin typeface="楷体" panose="02010609060101010101" pitchFamily="49" charset="-122"/>
                <a:ea typeface="楷体" panose="02010609060101010101" pitchFamily="49" charset="-122"/>
                <a:sym typeface="楷体" panose="02010609060101010101" pitchFamily="49" charset="-122"/>
              </a:endParaRPr>
            </a:p>
          </p:txBody>
        </p:sp>
        <p:sp>
          <p:nvSpPr>
            <p:cNvPr id="76874" name="직사각형 81"/>
            <p:cNvSpPr/>
            <p:nvPr/>
          </p:nvSpPr>
          <p:spPr>
            <a:xfrm>
              <a:off x="10815" y="2883"/>
              <a:ext cx="4243" cy="3579"/>
            </a:xfrm>
            <a:prstGeom prst="rect">
              <a:avLst/>
            </a:prstGeom>
            <a:noFill/>
            <a:ln w="9525">
              <a:noFill/>
            </a:ln>
          </p:spPr>
          <p:txBody>
            <a:bodyPr>
              <a:spAutoFit/>
            </a:bodyPr>
            <a:p>
              <a:pPr defTabSz="914400" latinLnBrk="1">
                <a:spcBef>
                  <a:spcPts val="450"/>
                </a:spcBef>
                <a:buClr>
                  <a:schemeClr val="tx1"/>
                </a:buClr>
                <a:tabLst>
                  <a:tab pos="182880" algn="l"/>
                </a:tabLst>
              </a:pPr>
              <a:r>
                <a:rPr lang="zh-CN" altLang="en-US" sz="1100" dirty="0">
                  <a:solidFill>
                    <a:srgbClr val="000000"/>
                  </a:solidFill>
                  <a:latin typeface="楷体" panose="02010609060101010101" pitchFamily="49" charset="-122"/>
                  <a:ea typeface="楷体" panose="02010609060101010101" pitchFamily="49" charset="-122"/>
                  <a:sym typeface="楷体" panose="02010609060101010101" pitchFamily="49" charset="-122"/>
                </a:rPr>
                <a:t>① </a:t>
              </a:r>
              <a:r>
                <a:rPr lang="en-US" altLang="zh-CN" sz="1100" dirty="0">
                  <a:solidFill>
                    <a:srgbClr val="000000"/>
                  </a:solidFill>
                  <a:latin typeface="楷体" panose="02010609060101010101" pitchFamily="49" charset="-122"/>
                  <a:ea typeface="楷体" panose="02010609060101010101" pitchFamily="49" charset="-122"/>
                  <a:sym typeface="楷体" panose="02010609060101010101" pitchFamily="49" charset="-122"/>
                </a:rPr>
                <a:t>ERP</a:t>
              </a:r>
              <a:r>
                <a:rPr lang="zh-CN" altLang="en-US" sz="1100" dirty="0">
                  <a:solidFill>
                    <a:srgbClr val="000000"/>
                  </a:solidFill>
                  <a:latin typeface="楷体" panose="02010609060101010101" pitchFamily="49" charset="-122"/>
                  <a:ea typeface="楷体" panose="02010609060101010101" pitchFamily="49" charset="-122"/>
                  <a:sym typeface="楷体" panose="02010609060101010101" pitchFamily="49" charset="-122"/>
                </a:rPr>
                <a:t>系统</a:t>
              </a:r>
              <a:r>
                <a:rPr lang="en-US" altLang="zh-CN" sz="1100" dirty="0">
                  <a:solidFill>
                    <a:srgbClr val="000000"/>
                  </a:solidFill>
                  <a:latin typeface="楷体" panose="02010609060101010101" pitchFamily="49" charset="-122"/>
                  <a:ea typeface="楷体" panose="02010609060101010101" pitchFamily="49" charset="-122"/>
                  <a:sym typeface="楷体" panose="02010609060101010101" pitchFamily="49" charset="-122"/>
                </a:rPr>
                <a:t> : </a:t>
              </a:r>
              <a:r>
                <a:rPr lang="zh-CN" altLang="en-US" sz="1100" dirty="0">
                  <a:solidFill>
                    <a:srgbClr val="000000"/>
                  </a:solidFill>
                  <a:latin typeface="楷体" panose="02010609060101010101" pitchFamily="49" charset="-122"/>
                  <a:ea typeface="楷体" panose="02010609060101010101" pitchFamily="49" charset="-122"/>
                  <a:sym typeface="楷体" panose="02010609060101010101" pitchFamily="49" charset="-122"/>
                </a:rPr>
                <a:t>全公司管理支援用</a:t>
              </a:r>
              <a:endParaRPr lang="en-US" altLang="zh-CN" sz="1100"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a:p>
              <a:pPr defTabSz="914400" latinLnBrk="1">
                <a:spcBef>
                  <a:spcPts val="450"/>
                </a:spcBef>
                <a:buClr>
                  <a:schemeClr val="tx1"/>
                </a:buClr>
                <a:tabLst>
                  <a:tab pos="182880" algn="l"/>
                </a:tabLst>
              </a:pPr>
              <a:r>
                <a:rPr lang="zh-CN" altLang="en-US" sz="1100" dirty="0">
                  <a:solidFill>
                    <a:srgbClr val="000000"/>
                  </a:solidFill>
                  <a:latin typeface="楷体" panose="02010609060101010101" pitchFamily="49" charset="-122"/>
                  <a:ea typeface="楷体" panose="02010609060101010101" pitchFamily="49" charset="-122"/>
                  <a:sym typeface="楷体" panose="02010609060101010101" pitchFamily="49" charset="-122"/>
                </a:rPr>
                <a:t>   物流</a:t>
              </a:r>
              <a:r>
                <a:rPr lang="en-US" altLang="zh-CN" sz="1100" dirty="0">
                  <a:solidFill>
                    <a:srgbClr val="000000"/>
                  </a:solidFill>
                  <a:latin typeface="楷体" panose="02010609060101010101" pitchFamily="49" charset="-122"/>
                  <a:ea typeface="楷体" panose="02010609060101010101" pitchFamily="49" charset="-122"/>
                  <a:sym typeface="楷体" panose="02010609060101010101" pitchFamily="49" charset="-122"/>
                </a:rPr>
                <a:t>(SD,PP,MM,IE) &amp; </a:t>
              </a:r>
              <a:r>
                <a:rPr lang="zh-CN" altLang="en-US" sz="1100" dirty="0">
                  <a:solidFill>
                    <a:srgbClr val="000000"/>
                  </a:solidFill>
                  <a:latin typeface="楷体" panose="02010609060101010101" pitchFamily="49" charset="-122"/>
                  <a:ea typeface="楷体" panose="02010609060101010101" pitchFamily="49" charset="-122"/>
                  <a:sym typeface="楷体" panose="02010609060101010101" pitchFamily="49" charset="-122"/>
                </a:rPr>
                <a:t>会计</a:t>
              </a:r>
              <a:r>
                <a:rPr lang="en-US" altLang="zh-CN" sz="1100" dirty="0">
                  <a:solidFill>
                    <a:srgbClr val="000000"/>
                  </a:solidFill>
                  <a:latin typeface="楷体" panose="02010609060101010101" pitchFamily="49" charset="-122"/>
                  <a:ea typeface="楷体" panose="02010609060101010101" pitchFamily="49" charset="-122"/>
                  <a:sym typeface="楷体" panose="02010609060101010101" pitchFamily="49" charset="-122"/>
                </a:rPr>
                <a:t>(FI,CO)</a:t>
              </a:r>
              <a:r>
                <a:rPr lang="zh-CN" altLang="en-US" sz="1100" dirty="0">
                  <a:solidFill>
                    <a:srgbClr val="000000"/>
                  </a:solidFill>
                  <a:latin typeface="楷体" panose="02010609060101010101" pitchFamily="49" charset="-122"/>
                  <a:ea typeface="楷体" panose="02010609060101010101" pitchFamily="49" charset="-122"/>
                  <a:sym typeface="楷体" panose="02010609060101010101" pitchFamily="49" charset="-122"/>
                </a:rPr>
                <a:t>管理经营系统</a:t>
              </a:r>
              <a:endParaRPr lang="en-US" altLang="zh-CN" sz="1100"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a:p>
              <a:pPr defTabSz="914400" latinLnBrk="1">
                <a:lnSpc>
                  <a:spcPct val="150000"/>
                </a:lnSpc>
                <a:spcBef>
                  <a:spcPts val="450"/>
                </a:spcBef>
                <a:buClr>
                  <a:schemeClr val="tx1"/>
                </a:buClr>
                <a:tabLst>
                  <a:tab pos="182880" algn="l"/>
                </a:tabLst>
              </a:pPr>
              <a:r>
                <a:rPr lang="zh-CN" altLang="en-US" sz="1100" dirty="0">
                  <a:solidFill>
                    <a:srgbClr val="000000"/>
                  </a:solidFill>
                  <a:latin typeface="楷体" panose="02010609060101010101" pitchFamily="49" charset="-122"/>
                  <a:ea typeface="楷体" panose="02010609060101010101" pitchFamily="49" charset="-122"/>
                  <a:sym typeface="楷体" panose="02010609060101010101" pitchFamily="49" charset="-122"/>
                </a:rPr>
                <a:t>② </a:t>
              </a:r>
              <a:r>
                <a:rPr lang="en-US" altLang="zh-CN" sz="1100" dirty="0">
                  <a:solidFill>
                    <a:srgbClr val="000000"/>
                  </a:solidFill>
                  <a:latin typeface="楷体" panose="02010609060101010101" pitchFamily="49" charset="-122"/>
                  <a:ea typeface="楷体" panose="02010609060101010101" pitchFamily="49" charset="-122"/>
                  <a:sym typeface="楷体" panose="02010609060101010101" pitchFamily="49" charset="-122"/>
                </a:rPr>
                <a:t>MES</a:t>
              </a:r>
              <a:r>
                <a:rPr lang="zh-CN" altLang="en-US" sz="1100" dirty="0">
                  <a:solidFill>
                    <a:srgbClr val="000000"/>
                  </a:solidFill>
                  <a:latin typeface="楷体" panose="02010609060101010101" pitchFamily="49" charset="-122"/>
                  <a:ea typeface="楷体" panose="02010609060101010101" pitchFamily="49" charset="-122"/>
                  <a:sym typeface="楷体" panose="02010609060101010101" pitchFamily="49" charset="-122"/>
                </a:rPr>
                <a:t>系统 </a:t>
              </a:r>
              <a:r>
                <a:rPr lang="en-US" altLang="zh-CN" sz="1100" dirty="0">
                  <a:solidFill>
                    <a:srgbClr val="000000"/>
                  </a:solidFill>
                  <a:latin typeface="楷体" panose="02010609060101010101" pitchFamily="49" charset="-122"/>
                  <a:ea typeface="楷体" panose="02010609060101010101" pitchFamily="49" charset="-122"/>
                  <a:sym typeface="楷体" panose="02010609060101010101" pitchFamily="49" charset="-122"/>
                </a:rPr>
                <a:t>: </a:t>
              </a:r>
              <a:r>
                <a:rPr lang="zh-CN" altLang="en-US" sz="1100" dirty="0">
                  <a:solidFill>
                    <a:srgbClr val="000000"/>
                  </a:solidFill>
                  <a:latin typeface="楷体" panose="02010609060101010101" pitchFamily="49" charset="-122"/>
                  <a:ea typeface="楷体" panose="02010609060101010101" pitchFamily="49" charset="-122"/>
                  <a:sym typeface="楷体" panose="02010609060101010101" pitchFamily="49" charset="-122"/>
                </a:rPr>
                <a:t>生产指示</a:t>
              </a:r>
              <a:r>
                <a:rPr lang="en-US" altLang="zh-CN" sz="1100" dirty="0">
                  <a:solidFill>
                    <a:srgbClr val="000000"/>
                  </a:solidFill>
                  <a:latin typeface="楷体" panose="02010609060101010101" pitchFamily="49" charset="-122"/>
                  <a:ea typeface="楷体" panose="02010609060101010101" pitchFamily="49" charset="-122"/>
                  <a:sym typeface="楷体" panose="02010609060101010101" pitchFamily="49" charset="-122"/>
                </a:rPr>
                <a:t>, </a:t>
              </a:r>
              <a:r>
                <a:rPr lang="zh-CN" altLang="en-US" sz="1100" dirty="0">
                  <a:solidFill>
                    <a:srgbClr val="000000"/>
                  </a:solidFill>
                  <a:latin typeface="楷体" panose="02010609060101010101" pitchFamily="49" charset="-122"/>
                  <a:ea typeface="楷体" panose="02010609060101010101" pitchFamily="49" charset="-122"/>
                  <a:sym typeface="楷体" panose="02010609060101010101" pitchFamily="49" charset="-122"/>
                </a:rPr>
                <a:t>业绩管理</a:t>
              </a:r>
              <a:r>
                <a:rPr lang="en-US" altLang="zh-CN" sz="1100" dirty="0">
                  <a:solidFill>
                    <a:srgbClr val="000000"/>
                  </a:solidFill>
                  <a:latin typeface="楷体" panose="02010609060101010101" pitchFamily="49" charset="-122"/>
                  <a:ea typeface="楷体" panose="02010609060101010101" pitchFamily="49" charset="-122"/>
                  <a:sym typeface="楷体" panose="02010609060101010101" pitchFamily="49" charset="-122"/>
                </a:rPr>
                <a:t>, </a:t>
              </a:r>
              <a:endParaRPr lang="zh-CN" altLang="en-US" sz="1100"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a:p>
              <a:pPr defTabSz="914400" latinLnBrk="1">
                <a:spcBef>
                  <a:spcPts val="450"/>
                </a:spcBef>
                <a:buClr>
                  <a:schemeClr val="tx1"/>
                </a:buClr>
                <a:tabLst>
                  <a:tab pos="182880" algn="l"/>
                </a:tabLst>
              </a:pPr>
              <a:r>
                <a:rPr lang="en-US" altLang="zh-CN" sz="1100" dirty="0">
                  <a:solidFill>
                    <a:srgbClr val="000000"/>
                  </a:solidFill>
                  <a:latin typeface="楷体" panose="02010609060101010101" pitchFamily="49" charset="-122"/>
                  <a:ea typeface="楷体" panose="02010609060101010101" pitchFamily="49" charset="-122"/>
                  <a:sym typeface="楷体" panose="02010609060101010101" pitchFamily="49" charset="-122"/>
                </a:rPr>
                <a:t>  </a:t>
              </a:r>
              <a:r>
                <a:rPr lang="zh-CN" altLang="en-US" sz="1100" dirty="0">
                  <a:solidFill>
                    <a:srgbClr val="000000"/>
                  </a:solidFill>
                  <a:latin typeface="楷体" panose="02010609060101010101" pitchFamily="49" charset="-122"/>
                  <a:ea typeface="楷体" panose="02010609060101010101" pitchFamily="49" charset="-122"/>
                  <a:sym typeface="楷体" panose="02010609060101010101" pitchFamily="49" charset="-122"/>
                </a:rPr>
                <a:t>记录管理</a:t>
              </a:r>
              <a:r>
                <a:rPr lang="en-US" altLang="zh-CN" sz="1100" dirty="0">
                  <a:solidFill>
                    <a:srgbClr val="000000"/>
                  </a:solidFill>
                  <a:latin typeface="楷体" panose="02010609060101010101" pitchFamily="49" charset="-122"/>
                  <a:ea typeface="楷体" panose="02010609060101010101" pitchFamily="49" charset="-122"/>
                  <a:sym typeface="楷体" panose="02010609060101010101" pitchFamily="49" charset="-122"/>
                </a:rPr>
                <a:t>, </a:t>
              </a:r>
              <a:r>
                <a:rPr lang="zh-CN" altLang="en-US" sz="1100" dirty="0">
                  <a:solidFill>
                    <a:srgbClr val="000000"/>
                  </a:solidFill>
                  <a:latin typeface="楷体" panose="02010609060101010101" pitchFamily="49" charset="-122"/>
                  <a:ea typeface="楷体" panose="02010609060101010101" pitchFamily="49" charset="-122"/>
                  <a:sym typeface="楷体" panose="02010609060101010101" pitchFamily="49" charset="-122"/>
                </a:rPr>
                <a:t>生产追踪管理</a:t>
              </a:r>
              <a:r>
                <a:rPr lang="en-US" altLang="zh-CN" sz="1100" dirty="0">
                  <a:solidFill>
                    <a:srgbClr val="000000"/>
                  </a:solidFill>
                  <a:latin typeface="楷体" panose="02010609060101010101" pitchFamily="49" charset="-122"/>
                  <a:ea typeface="楷体" panose="02010609060101010101" pitchFamily="49" charset="-122"/>
                  <a:sym typeface="楷体" panose="02010609060101010101" pitchFamily="49" charset="-122"/>
                </a:rPr>
                <a:t>, SPC</a:t>
              </a:r>
              <a:r>
                <a:rPr lang="zh-CN" altLang="en-US" sz="1100" dirty="0">
                  <a:solidFill>
                    <a:srgbClr val="000000"/>
                  </a:solidFill>
                  <a:latin typeface="楷体" panose="02010609060101010101" pitchFamily="49" charset="-122"/>
                  <a:ea typeface="楷体" panose="02010609060101010101" pitchFamily="49" charset="-122"/>
                  <a:sym typeface="楷体" panose="02010609060101010101" pitchFamily="49" charset="-122"/>
                </a:rPr>
                <a:t>管理 </a:t>
              </a:r>
              <a:endParaRPr lang="en-US" altLang="zh-CN" sz="1100"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a:p>
              <a:pPr defTabSz="914400" latinLnBrk="1">
                <a:lnSpc>
                  <a:spcPct val="150000"/>
                </a:lnSpc>
                <a:spcBef>
                  <a:spcPts val="450"/>
                </a:spcBef>
                <a:buClr>
                  <a:schemeClr val="tx1"/>
                </a:buClr>
                <a:tabLst>
                  <a:tab pos="182880" algn="l"/>
                </a:tabLst>
              </a:pPr>
              <a:r>
                <a:rPr lang="zh-CN" altLang="en-US" sz="1100" dirty="0">
                  <a:solidFill>
                    <a:srgbClr val="000000"/>
                  </a:solidFill>
                  <a:latin typeface="楷体" panose="02010609060101010101" pitchFamily="49" charset="-122"/>
                  <a:ea typeface="楷体" panose="02010609060101010101" pitchFamily="49" charset="-122"/>
                  <a:sym typeface="楷体" panose="02010609060101010101" pitchFamily="49" charset="-122"/>
                </a:rPr>
                <a:t>③ 物流系统 </a:t>
              </a:r>
              <a:r>
                <a:rPr lang="en-US" altLang="zh-CN" sz="1100" dirty="0">
                  <a:solidFill>
                    <a:srgbClr val="000000"/>
                  </a:solidFill>
                  <a:latin typeface="楷体" panose="02010609060101010101" pitchFamily="49" charset="-122"/>
                  <a:ea typeface="楷体" panose="02010609060101010101" pitchFamily="49" charset="-122"/>
                  <a:sym typeface="楷体" panose="02010609060101010101" pitchFamily="49" charset="-122"/>
                </a:rPr>
                <a:t>: </a:t>
              </a:r>
              <a:r>
                <a:rPr lang="zh-CN" altLang="en-US" sz="1100" dirty="0">
                  <a:solidFill>
                    <a:srgbClr val="000000"/>
                  </a:solidFill>
                  <a:latin typeface="楷体" panose="02010609060101010101" pitchFamily="49" charset="-122"/>
                  <a:ea typeface="楷体" panose="02010609060101010101" pitchFamily="49" charset="-122"/>
                  <a:sym typeface="楷体" panose="02010609060101010101" pitchFamily="49" charset="-122"/>
                </a:rPr>
                <a:t>工厂 生产</a:t>
              </a:r>
              <a:r>
                <a:rPr lang="en-US" altLang="zh-CN" sz="1100" dirty="0">
                  <a:solidFill>
                    <a:srgbClr val="000000"/>
                  </a:solidFill>
                  <a:latin typeface="楷体" panose="02010609060101010101" pitchFamily="49" charset="-122"/>
                  <a:ea typeface="楷体" panose="02010609060101010101" pitchFamily="49" charset="-122"/>
                  <a:sym typeface="楷体" panose="02010609060101010101" pitchFamily="49" charset="-122"/>
                </a:rPr>
                <a:t>/</a:t>
              </a:r>
              <a:r>
                <a:rPr lang="zh-CN" altLang="en-US" sz="1100" dirty="0">
                  <a:solidFill>
                    <a:srgbClr val="000000"/>
                  </a:solidFill>
                  <a:latin typeface="楷体" panose="02010609060101010101" pitchFamily="49" charset="-122"/>
                  <a:ea typeface="楷体" panose="02010609060101010101" pitchFamily="49" charset="-122"/>
                  <a:sym typeface="楷体" panose="02010609060101010101" pitchFamily="49" charset="-122"/>
                </a:rPr>
                <a:t>订单情报</a:t>
              </a:r>
              <a:endParaRPr lang="en-US" altLang="zh-CN" sz="1100"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a:p>
              <a:pPr defTabSz="914400" latinLnBrk="1">
                <a:spcBef>
                  <a:spcPts val="450"/>
                </a:spcBef>
                <a:buClr>
                  <a:schemeClr val="tx1"/>
                </a:buClr>
                <a:tabLst>
                  <a:tab pos="182880" algn="l"/>
                </a:tabLst>
              </a:pPr>
              <a:r>
                <a:rPr lang="en-US" altLang="zh-CN" sz="1100" dirty="0">
                  <a:solidFill>
                    <a:srgbClr val="000000"/>
                  </a:solidFill>
                  <a:latin typeface="楷体" panose="02010609060101010101" pitchFamily="49" charset="-122"/>
                  <a:ea typeface="楷体" panose="02010609060101010101" pitchFamily="49" charset="-122"/>
                  <a:sym typeface="楷体" panose="02010609060101010101" pitchFamily="49" charset="-122"/>
                </a:rPr>
                <a:t>    </a:t>
              </a:r>
              <a:r>
                <a:rPr lang="zh-CN" altLang="en-US" sz="1100" dirty="0">
                  <a:solidFill>
                    <a:srgbClr val="000000"/>
                  </a:solidFill>
                  <a:latin typeface="楷体" panose="02010609060101010101" pitchFamily="49" charset="-122"/>
                  <a:ea typeface="楷体" panose="02010609060101010101" pitchFamily="49" charset="-122"/>
                  <a:sym typeface="楷体" panose="02010609060101010101" pitchFamily="49" charset="-122"/>
                </a:rPr>
                <a:t>配套企业 </a:t>
              </a:r>
              <a:r>
                <a:rPr lang="en-US" altLang="zh-CN" sz="1100" dirty="0">
                  <a:solidFill>
                    <a:srgbClr val="000000"/>
                  </a:solidFill>
                  <a:latin typeface="楷体" panose="02010609060101010101" pitchFamily="49" charset="-122"/>
                  <a:ea typeface="楷体" panose="02010609060101010101" pitchFamily="49" charset="-122"/>
                  <a:sym typeface="楷体" panose="02010609060101010101" pitchFamily="49" charset="-122"/>
                </a:rPr>
                <a:t>&amp;</a:t>
              </a:r>
              <a:r>
                <a:rPr lang="zh-CN" altLang="en-US" sz="1100" dirty="0">
                  <a:solidFill>
                    <a:srgbClr val="000000"/>
                  </a:solidFill>
                  <a:latin typeface="楷体" panose="02010609060101010101" pitchFamily="49" charset="-122"/>
                  <a:ea typeface="楷体" panose="02010609060101010101" pitchFamily="49" charset="-122"/>
                  <a:sym typeface="楷体" panose="02010609060101010101" pitchFamily="49" charset="-122"/>
                </a:rPr>
                <a:t> 内部实时物流管理</a:t>
              </a:r>
              <a:r>
                <a:rPr lang="en-US" altLang="zh-CN" sz="1100" dirty="0">
                  <a:solidFill>
                    <a:srgbClr val="000000"/>
                  </a:solidFill>
                  <a:latin typeface="楷体" panose="02010609060101010101" pitchFamily="49" charset="-122"/>
                  <a:ea typeface="楷体" panose="02010609060101010101" pitchFamily="49" charset="-122"/>
                  <a:sym typeface="楷体" panose="02010609060101010101" pitchFamily="49" charset="-122"/>
                </a:rPr>
                <a:t>, </a:t>
              </a:r>
              <a:r>
                <a:rPr lang="zh-CN" altLang="en-US" sz="1100" dirty="0">
                  <a:solidFill>
                    <a:srgbClr val="000000"/>
                  </a:solidFill>
                  <a:latin typeface="楷体" panose="02010609060101010101" pitchFamily="49" charset="-122"/>
                  <a:ea typeface="楷体" panose="02010609060101010101" pitchFamily="49" charset="-122"/>
                  <a:sym typeface="楷体" panose="02010609060101010101" pitchFamily="49" charset="-122"/>
                </a:rPr>
                <a:t>供货 </a:t>
              </a:r>
              <a:r>
                <a:rPr lang="en-US" altLang="zh-CN" sz="1100" dirty="0">
                  <a:solidFill>
                    <a:srgbClr val="000000"/>
                  </a:solidFill>
                  <a:latin typeface="楷体" panose="02010609060101010101" pitchFamily="49" charset="-122"/>
                  <a:ea typeface="楷体" panose="02010609060101010101" pitchFamily="49" charset="-122"/>
                  <a:sym typeface="楷体" panose="02010609060101010101" pitchFamily="49" charset="-122"/>
                </a:rPr>
                <a:t>&amp;</a:t>
              </a:r>
              <a:r>
                <a:rPr lang="zh-CN" altLang="en-US" sz="1100" dirty="0">
                  <a:solidFill>
                    <a:srgbClr val="000000"/>
                  </a:solidFill>
                  <a:latin typeface="楷体" panose="02010609060101010101" pitchFamily="49" charset="-122"/>
                  <a:ea typeface="楷体" panose="02010609060101010101" pitchFamily="49" charset="-122"/>
                  <a:sym typeface="楷体" panose="02010609060101010101" pitchFamily="49" charset="-122"/>
                </a:rPr>
                <a:t> 材料入库预防管理系统</a:t>
              </a:r>
              <a:endParaRPr lang="en-US" altLang="zh-CN" sz="1100"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a:p>
              <a:pPr defTabSz="914400" latinLnBrk="1">
                <a:lnSpc>
                  <a:spcPct val="150000"/>
                </a:lnSpc>
                <a:spcBef>
                  <a:spcPts val="450"/>
                </a:spcBef>
                <a:buClr>
                  <a:schemeClr val="tx1"/>
                </a:buClr>
                <a:tabLst>
                  <a:tab pos="182880" algn="l"/>
                </a:tabLst>
              </a:pPr>
              <a:r>
                <a:rPr lang="zh-CN" altLang="en-US" sz="1100" dirty="0">
                  <a:solidFill>
                    <a:srgbClr val="000000"/>
                  </a:solidFill>
                  <a:latin typeface="楷体" panose="02010609060101010101" pitchFamily="49" charset="-122"/>
                  <a:ea typeface="楷体" panose="02010609060101010101" pitchFamily="49" charset="-122"/>
                  <a:sym typeface="楷体" panose="02010609060101010101" pitchFamily="49" charset="-122"/>
                </a:rPr>
                <a:t>④ </a:t>
              </a:r>
              <a:r>
                <a:rPr lang="en-US" altLang="zh-CN" sz="1100" dirty="0">
                  <a:solidFill>
                    <a:srgbClr val="000000"/>
                  </a:solidFill>
                  <a:latin typeface="楷体" panose="02010609060101010101" pitchFamily="49" charset="-122"/>
                  <a:ea typeface="楷体" panose="02010609060101010101" pitchFamily="49" charset="-122"/>
                  <a:sym typeface="楷体" panose="02010609060101010101" pitchFamily="49" charset="-122"/>
                </a:rPr>
                <a:t>IT infra</a:t>
              </a:r>
              <a:r>
                <a:rPr lang="zh-CN" altLang="en-US" sz="1100" dirty="0">
                  <a:solidFill>
                    <a:srgbClr val="000000"/>
                  </a:solidFill>
                  <a:latin typeface="楷体" panose="02010609060101010101" pitchFamily="49" charset="-122"/>
                  <a:ea typeface="楷体" panose="02010609060101010101" pitchFamily="49" charset="-122"/>
                  <a:sym typeface="楷体" panose="02010609060101010101" pitchFamily="49" charset="-122"/>
                </a:rPr>
                <a:t> </a:t>
              </a:r>
              <a:r>
                <a:rPr lang="en-US" altLang="zh-CN" sz="1100" dirty="0">
                  <a:solidFill>
                    <a:srgbClr val="000000"/>
                  </a:solidFill>
                  <a:latin typeface="楷体" panose="02010609060101010101" pitchFamily="49" charset="-122"/>
                  <a:ea typeface="楷体" panose="02010609060101010101" pitchFamily="49" charset="-122"/>
                  <a:sym typeface="楷体" panose="02010609060101010101" pitchFamily="49" charset="-122"/>
                </a:rPr>
                <a:t>: </a:t>
              </a:r>
              <a:r>
                <a:rPr lang="zh-CN" altLang="en-US" sz="1100" dirty="0">
                  <a:solidFill>
                    <a:srgbClr val="000000"/>
                  </a:solidFill>
                  <a:latin typeface="楷体" panose="02010609060101010101" pitchFamily="49" charset="-122"/>
                  <a:ea typeface="楷体" panose="02010609060101010101" pitchFamily="49" charset="-122"/>
                  <a:sym typeface="楷体" panose="02010609060101010101" pitchFamily="49" charset="-122"/>
                </a:rPr>
                <a:t>网络</a:t>
              </a:r>
              <a:r>
                <a:rPr lang="en-US" altLang="zh-CN" sz="1100" dirty="0">
                  <a:solidFill>
                    <a:srgbClr val="000000"/>
                  </a:solidFill>
                  <a:latin typeface="楷体" panose="02010609060101010101" pitchFamily="49" charset="-122"/>
                  <a:ea typeface="楷体" panose="02010609060101010101" pitchFamily="49" charset="-122"/>
                  <a:sym typeface="楷体" panose="02010609060101010101" pitchFamily="49" charset="-122"/>
                </a:rPr>
                <a:t>, </a:t>
              </a:r>
              <a:r>
                <a:rPr lang="zh-CN" altLang="en-US" sz="1100" dirty="0">
                  <a:solidFill>
                    <a:srgbClr val="000000"/>
                  </a:solidFill>
                  <a:latin typeface="楷体" panose="02010609060101010101" pitchFamily="49" charset="-122"/>
                  <a:ea typeface="楷体" panose="02010609060101010101" pitchFamily="49" charset="-122"/>
                  <a:sym typeface="楷体" panose="02010609060101010101" pitchFamily="49" charset="-122"/>
                </a:rPr>
                <a:t>通信</a:t>
              </a:r>
              <a:r>
                <a:rPr lang="en-US" altLang="zh-CN" sz="1100" dirty="0">
                  <a:solidFill>
                    <a:srgbClr val="000000"/>
                  </a:solidFill>
                  <a:latin typeface="楷体" panose="02010609060101010101" pitchFamily="49" charset="-122"/>
                  <a:ea typeface="楷体" panose="02010609060101010101" pitchFamily="49" charset="-122"/>
                  <a:sym typeface="楷体" panose="02010609060101010101" pitchFamily="49" charset="-122"/>
                </a:rPr>
                <a:t>, </a:t>
              </a:r>
              <a:r>
                <a:rPr lang="zh-CN" altLang="en-US" sz="1100" dirty="0">
                  <a:solidFill>
                    <a:srgbClr val="000000"/>
                  </a:solidFill>
                  <a:latin typeface="楷体" panose="02010609060101010101" pitchFamily="49" charset="-122"/>
                  <a:ea typeface="楷体" panose="02010609060101010101" pitchFamily="49" charset="-122"/>
                  <a:sym typeface="楷体" panose="02010609060101010101" pitchFamily="49" charset="-122"/>
                </a:rPr>
                <a:t>保密</a:t>
              </a:r>
              <a:r>
                <a:rPr lang="en-US" altLang="zh-CN" sz="1100" dirty="0">
                  <a:solidFill>
                    <a:srgbClr val="000000"/>
                  </a:solidFill>
                  <a:latin typeface="楷体" panose="02010609060101010101" pitchFamily="49" charset="-122"/>
                  <a:ea typeface="楷体" panose="02010609060101010101" pitchFamily="49" charset="-122"/>
                  <a:sym typeface="楷体" panose="02010609060101010101" pitchFamily="49" charset="-122"/>
                </a:rPr>
                <a:t>,</a:t>
              </a:r>
              <a:endParaRPr lang="zh-CN" altLang="en-US" sz="1100"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a:p>
              <a:pPr defTabSz="914400" latinLnBrk="1">
                <a:spcBef>
                  <a:spcPts val="450"/>
                </a:spcBef>
                <a:buClr>
                  <a:schemeClr val="tx1"/>
                </a:buClr>
                <a:tabLst>
                  <a:tab pos="182880" algn="l"/>
                </a:tabLst>
              </a:pPr>
              <a:r>
                <a:rPr lang="zh-CN" altLang="en-US" sz="1100" dirty="0">
                  <a:solidFill>
                    <a:srgbClr val="000000"/>
                  </a:solidFill>
                  <a:latin typeface="楷体" panose="02010609060101010101" pitchFamily="49" charset="-122"/>
                  <a:ea typeface="楷体" panose="02010609060101010101" pitchFamily="49" charset="-122"/>
                  <a:sym typeface="楷体" panose="02010609060101010101" pitchFamily="49" charset="-122"/>
                </a:rPr>
                <a:t>    电算机房</a:t>
              </a:r>
              <a:r>
                <a:rPr lang="en-US" altLang="zh-CN" sz="1100" dirty="0">
                  <a:solidFill>
                    <a:srgbClr val="000000"/>
                  </a:solidFill>
                  <a:latin typeface="楷体" panose="02010609060101010101" pitchFamily="49" charset="-122"/>
                  <a:ea typeface="楷体" panose="02010609060101010101" pitchFamily="49" charset="-122"/>
                  <a:sym typeface="楷体" panose="02010609060101010101" pitchFamily="49" charset="-122"/>
                </a:rPr>
                <a:t>(UPS,</a:t>
              </a:r>
              <a:r>
                <a:rPr lang="zh-CN" altLang="en-US" sz="1100" dirty="0">
                  <a:solidFill>
                    <a:srgbClr val="000000"/>
                  </a:solidFill>
                  <a:latin typeface="楷体" panose="02010609060101010101" pitchFamily="49" charset="-122"/>
                  <a:ea typeface="楷体" panose="02010609060101010101" pitchFamily="49" charset="-122"/>
                  <a:sym typeface="楷体" panose="02010609060101010101" pitchFamily="49" charset="-122"/>
                </a:rPr>
                <a:t>恒温恒湿机</a:t>
              </a:r>
              <a:r>
                <a:rPr lang="en-US" altLang="zh-CN" sz="1100" dirty="0">
                  <a:solidFill>
                    <a:srgbClr val="000000"/>
                  </a:solidFill>
                  <a:latin typeface="楷体" panose="02010609060101010101" pitchFamily="49" charset="-122"/>
                  <a:ea typeface="楷体" panose="02010609060101010101" pitchFamily="49" charset="-122"/>
                  <a:sym typeface="楷体" panose="02010609060101010101" pitchFamily="49" charset="-122"/>
                </a:rPr>
                <a:t>)</a:t>
              </a:r>
              <a:endParaRPr lang="zh-CN" altLang="en-US" sz="1100"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p:txBody>
        </p:sp>
        <p:sp>
          <p:nvSpPr>
            <p:cNvPr id="76875" name="직사각형 82"/>
            <p:cNvSpPr/>
            <p:nvPr/>
          </p:nvSpPr>
          <p:spPr>
            <a:xfrm>
              <a:off x="3535" y="3315"/>
              <a:ext cx="5993" cy="775"/>
            </a:xfrm>
            <a:prstGeom prst="rect">
              <a:avLst/>
            </a:prstGeom>
            <a:solidFill>
              <a:srgbClr val="17365D"/>
            </a:solidFill>
            <a:ln w="6350" cap="flat" cmpd="sng">
              <a:solidFill>
                <a:srgbClr val="7F7F7F"/>
              </a:solidFill>
              <a:prstDash val="solid"/>
              <a:bevel/>
              <a:headEnd type="none" w="med" len="med"/>
              <a:tailEnd type="none" w="med" len="med"/>
            </a:ln>
          </p:spPr>
          <p:txBody>
            <a:bodyPr lIns="36000" rIns="36000" anchor="ctr" anchorCtr="0"/>
            <a:p>
              <a:pPr algn="ctr" latinLnBrk="1"/>
              <a:r>
                <a:rPr lang="zh-CN" altLang="en-US" sz="1300" dirty="0">
                  <a:solidFill>
                    <a:schemeClr val="bg1"/>
                  </a:solidFill>
                  <a:latin typeface="楷体" panose="02010609060101010101" pitchFamily="49" charset="-122"/>
                  <a:ea typeface="Modern H Medium" pitchFamily="2" charset="-127"/>
                  <a:sym typeface="楷体" panose="02010609060101010101" pitchFamily="49" charset="-122"/>
                </a:rPr>
                <a:t>①</a:t>
              </a:r>
              <a:r>
                <a:rPr lang="en-US" altLang="zh-CN" sz="1300" dirty="0">
                  <a:solidFill>
                    <a:schemeClr val="bg1"/>
                  </a:solidFill>
                  <a:latin typeface="楷体" panose="02010609060101010101" pitchFamily="49" charset="-122"/>
                  <a:ea typeface="楷体" panose="02010609060101010101" pitchFamily="49" charset="-122"/>
                  <a:sym typeface="楷体" panose="02010609060101010101" pitchFamily="49" charset="-122"/>
                </a:rPr>
                <a:t>ERP</a:t>
              </a:r>
              <a:r>
                <a:rPr lang="zh-CN" altLang="en-US" sz="1300" dirty="0">
                  <a:solidFill>
                    <a:schemeClr val="bg1"/>
                  </a:solidFill>
                  <a:latin typeface="楷体" panose="02010609060101010101" pitchFamily="49" charset="-122"/>
                  <a:ea typeface="楷体" panose="02010609060101010101" pitchFamily="49" charset="-122"/>
                  <a:sym typeface="楷体" panose="02010609060101010101" pitchFamily="49" charset="-122"/>
                </a:rPr>
                <a:t>系统</a:t>
              </a:r>
              <a:endParaRPr lang="zh-CN" altLang="en-US" dirty="0">
                <a:latin typeface="Arial" panose="020B0604020202020204" pitchFamily="34" charset="0"/>
              </a:endParaRPr>
            </a:p>
          </p:txBody>
        </p:sp>
        <p:grpSp>
          <p:nvGrpSpPr>
            <p:cNvPr id="76876" name="그룹 83"/>
            <p:cNvGrpSpPr/>
            <p:nvPr/>
          </p:nvGrpSpPr>
          <p:grpSpPr>
            <a:xfrm>
              <a:off x="5575" y="4518"/>
              <a:ext cx="1708" cy="802"/>
              <a:chOff x="0" y="0"/>
              <a:chExt cx="1083469" cy="560597"/>
            </a:xfrm>
          </p:grpSpPr>
          <p:sp>
            <p:nvSpPr>
              <p:cNvPr id="76888" name="직사각형 84"/>
              <p:cNvSpPr/>
              <p:nvPr/>
            </p:nvSpPr>
            <p:spPr>
              <a:xfrm>
                <a:off x="0" y="0"/>
                <a:ext cx="1083469" cy="560597"/>
              </a:xfrm>
              <a:prstGeom prst="rect">
                <a:avLst/>
              </a:prstGeom>
              <a:solidFill>
                <a:srgbClr val="17365D"/>
              </a:solidFill>
              <a:ln w="6350" cap="flat" cmpd="sng">
                <a:solidFill>
                  <a:srgbClr val="3399FF"/>
                </a:solidFill>
                <a:prstDash val="solid"/>
                <a:bevel/>
                <a:headEnd type="none" w="med" len="med"/>
                <a:tailEnd type="none" w="med" len="med"/>
              </a:ln>
            </p:spPr>
            <p:txBody>
              <a:bodyPr lIns="36000" rIns="36000" anchor="ctr" anchorCtr="0"/>
              <a:p>
                <a:pPr algn="ctr" latinLnBrk="1"/>
                <a:endParaRPr lang="zh-CN" altLang="en-US" sz="1300" dirty="0">
                  <a:solidFill>
                    <a:schemeClr val="bg1"/>
                  </a:solidFill>
                  <a:latin typeface="楷体" panose="02010609060101010101" pitchFamily="49" charset="-122"/>
                  <a:ea typeface="楷体" panose="02010609060101010101" pitchFamily="49" charset="-122"/>
                  <a:sym typeface="楷体" panose="02010609060101010101" pitchFamily="49" charset="-122"/>
                </a:endParaRPr>
              </a:p>
              <a:p>
                <a:pPr algn="ctr" latinLnBrk="1"/>
                <a:r>
                  <a:rPr lang="zh-CN" altLang="en-US" sz="1300" dirty="0">
                    <a:solidFill>
                      <a:schemeClr val="bg1"/>
                    </a:solidFill>
                    <a:latin typeface="楷体" panose="02010609060101010101" pitchFamily="49" charset="-122"/>
                    <a:ea typeface="Modern H Medium" pitchFamily="2" charset="-127"/>
                    <a:sym typeface="楷体" panose="02010609060101010101" pitchFamily="49" charset="-122"/>
                  </a:rPr>
                  <a:t>②</a:t>
                </a:r>
                <a:r>
                  <a:rPr lang="en-US" altLang="zh-CN" sz="1300" dirty="0">
                    <a:solidFill>
                      <a:schemeClr val="bg1"/>
                    </a:solidFill>
                    <a:latin typeface="楷体" panose="02010609060101010101" pitchFamily="49" charset="-122"/>
                    <a:ea typeface="楷体" panose="02010609060101010101" pitchFamily="49" charset="-122"/>
                    <a:sym typeface="楷体" panose="02010609060101010101" pitchFamily="49" charset="-122"/>
                  </a:rPr>
                  <a:t>MES</a:t>
                </a:r>
                <a:r>
                  <a:rPr lang="zh-CN" altLang="en-US" sz="1300" dirty="0">
                    <a:solidFill>
                      <a:schemeClr val="bg1"/>
                    </a:solidFill>
                    <a:latin typeface="楷体" panose="02010609060101010101" pitchFamily="49" charset="-122"/>
                    <a:ea typeface="楷体" panose="02010609060101010101" pitchFamily="49" charset="-122"/>
                    <a:sym typeface="楷体" panose="02010609060101010101" pitchFamily="49" charset="-122"/>
                  </a:rPr>
                  <a:t>系统</a:t>
                </a:r>
                <a:endParaRPr lang="zh-CN" altLang="en-US" dirty="0">
                  <a:latin typeface="Arial" panose="020B0604020202020204" pitchFamily="34" charset="0"/>
                </a:endParaRPr>
              </a:p>
            </p:txBody>
          </p:sp>
          <p:sp>
            <p:nvSpPr>
              <p:cNvPr id="76889" name="직사각형 85"/>
              <p:cNvSpPr/>
              <p:nvPr/>
            </p:nvSpPr>
            <p:spPr>
              <a:xfrm>
                <a:off x="0" y="0"/>
                <a:ext cx="432000" cy="144000"/>
              </a:xfrm>
              <a:prstGeom prst="rect">
                <a:avLst/>
              </a:prstGeom>
              <a:solidFill>
                <a:srgbClr val="D8D8D8"/>
              </a:solidFill>
              <a:ln w="6350" cap="flat" cmpd="sng">
                <a:solidFill>
                  <a:srgbClr val="595959"/>
                </a:solidFill>
                <a:prstDash val="solid"/>
                <a:bevel/>
                <a:headEnd type="none" w="med" len="med"/>
                <a:tailEnd type="none" w="med" len="med"/>
              </a:ln>
            </p:spPr>
            <p:txBody>
              <a:bodyPr lIns="36000" rIns="36000" anchor="ctr" anchorCtr="0"/>
              <a:p>
                <a:pPr algn="ctr" latinLnBrk="1"/>
                <a:r>
                  <a:rPr lang="zh-CN" altLang="en-US" sz="700" b="1" dirty="0">
                    <a:latin typeface="楷体" panose="02010609060101010101" pitchFamily="49" charset="-122"/>
                    <a:ea typeface="Modern H Medium" pitchFamily="2" charset="-127"/>
                    <a:sym typeface="楷体" panose="02010609060101010101" pitchFamily="49" charset="-122"/>
                  </a:rPr>
                  <a:t>生产指示</a:t>
                </a:r>
                <a:endParaRPr lang="zh-CN" altLang="en-US" sz="700" b="1" dirty="0">
                  <a:latin typeface="楷体" panose="02010609060101010101" pitchFamily="49" charset="-122"/>
                  <a:ea typeface="Modern H Medium" pitchFamily="2" charset="-127"/>
                  <a:sym typeface="楷体" panose="02010609060101010101" pitchFamily="49" charset="-122"/>
                </a:endParaRPr>
              </a:p>
            </p:txBody>
          </p:sp>
        </p:grpSp>
        <p:cxnSp>
          <p:nvCxnSpPr>
            <p:cNvPr id="76877" name="직선 화살표 연결선 86"/>
            <p:cNvCxnSpPr/>
            <p:nvPr/>
          </p:nvCxnSpPr>
          <p:spPr>
            <a:xfrm flipH="1">
              <a:off x="2963" y="4923"/>
              <a:ext cx="572" cy="2"/>
            </a:xfrm>
            <a:prstGeom prst="straightConnector1">
              <a:avLst/>
            </a:prstGeom>
            <a:ln w="6350" cap="flat" cmpd="sng">
              <a:solidFill>
                <a:srgbClr val="595959"/>
              </a:solidFill>
              <a:prstDash val="solid"/>
              <a:bevel/>
              <a:headEnd type="stealth" w="med" len="med"/>
              <a:tailEnd type="none" w="med" len="med"/>
            </a:ln>
          </p:spPr>
        </p:cxnSp>
        <p:cxnSp>
          <p:nvCxnSpPr>
            <p:cNvPr id="76878" name="직선 화살표 연결선 87"/>
            <p:cNvCxnSpPr/>
            <p:nvPr/>
          </p:nvCxnSpPr>
          <p:spPr>
            <a:xfrm flipH="1">
              <a:off x="2963" y="6078"/>
              <a:ext cx="572" cy="0"/>
            </a:xfrm>
            <a:prstGeom prst="straightConnector1">
              <a:avLst/>
            </a:prstGeom>
            <a:ln w="6350" cap="flat" cmpd="sng">
              <a:solidFill>
                <a:srgbClr val="595959"/>
              </a:solidFill>
              <a:prstDash val="solid"/>
              <a:bevel/>
              <a:headEnd type="stealth" w="med" len="med"/>
              <a:tailEnd type="none" w="med" len="med"/>
            </a:ln>
          </p:spPr>
        </p:cxnSp>
        <p:cxnSp>
          <p:nvCxnSpPr>
            <p:cNvPr id="76879" name="직선 화살표 연결선 88"/>
            <p:cNvCxnSpPr/>
            <p:nvPr/>
          </p:nvCxnSpPr>
          <p:spPr>
            <a:xfrm flipH="1">
              <a:off x="2958" y="6258"/>
              <a:ext cx="572" cy="0"/>
            </a:xfrm>
            <a:prstGeom prst="straightConnector1">
              <a:avLst/>
            </a:prstGeom>
            <a:ln w="6350" cap="flat" cmpd="sng">
              <a:solidFill>
                <a:srgbClr val="595959"/>
              </a:solidFill>
              <a:prstDash val="solid"/>
              <a:bevel/>
              <a:headEnd type="none" w="med" len="med"/>
              <a:tailEnd type="stealth" w="med" len="med"/>
            </a:ln>
          </p:spPr>
        </p:cxnSp>
        <p:cxnSp>
          <p:nvCxnSpPr>
            <p:cNvPr id="76880" name="직선 화살표 연결선 89"/>
            <p:cNvCxnSpPr/>
            <p:nvPr/>
          </p:nvCxnSpPr>
          <p:spPr>
            <a:xfrm flipH="1">
              <a:off x="9528" y="5288"/>
              <a:ext cx="572" cy="0"/>
            </a:xfrm>
            <a:prstGeom prst="straightConnector1">
              <a:avLst/>
            </a:prstGeom>
            <a:ln w="6350" cap="flat" cmpd="sng">
              <a:solidFill>
                <a:srgbClr val="595959"/>
              </a:solidFill>
              <a:prstDash val="solid"/>
              <a:bevel/>
              <a:headEnd type="stealth" w="med" len="med"/>
              <a:tailEnd type="none" w="med" len="med"/>
            </a:ln>
          </p:spPr>
        </p:cxnSp>
        <p:cxnSp>
          <p:nvCxnSpPr>
            <p:cNvPr id="76881" name="직선 화살표 연결선 90"/>
            <p:cNvCxnSpPr/>
            <p:nvPr/>
          </p:nvCxnSpPr>
          <p:spPr>
            <a:xfrm flipH="1">
              <a:off x="9495" y="5958"/>
              <a:ext cx="573" cy="0"/>
            </a:xfrm>
            <a:prstGeom prst="straightConnector1">
              <a:avLst/>
            </a:prstGeom>
            <a:ln w="6350" cap="flat" cmpd="sng">
              <a:solidFill>
                <a:srgbClr val="595959"/>
              </a:solidFill>
              <a:prstDash val="solid"/>
              <a:bevel/>
              <a:headEnd type="none" w="med" len="med"/>
              <a:tailEnd type="stealth" w="med" len="med"/>
            </a:ln>
          </p:spPr>
        </p:cxnSp>
        <p:sp>
          <p:nvSpPr>
            <p:cNvPr id="76882" name="직사각형 91"/>
            <p:cNvSpPr/>
            <p:nvPr/>
          </p:nvSpPr>
          <p:spPr>
            <a:xfrm>
              <a:off x="5595" y="6633"/>
              <a:ext cx="2048" cy="462"/>
            </a:xfrm>
            <a:prstGeom prst="rect">
              <a:avLst/>
            </a:prstGeom>
            <a:solidFill>
              <a:srgbClr val="17365D"/>
            </a:solidFill>
            <a:ln w="6350" cap="flat" cmpd="sng">
              <a:solidFill>
                <a:srgbClr val="7F7F7F"/>
              </a:solidFill>
              <a:prstDash val="solid"/>
              <a:bevel/>
              <a:headEnd type="none" w="med" len="med"/>
              <a:tailEnd type="none" w="med" len="med"/>
            </a:ln>
          </p:spPr>
          <p:txBody>
            <a:bodyPr lIns="36000" rIns="36000" anchor="ctr" anchorCtr="0"/>
            <a:p>
              <a:pPr algn="ctr" latinLnBrk="1"/>
              <a:r>
                <a:rPr lang="zh-CN" altLang="en-US" sz="1300" dirty="0">
                  <a:solidFill>
                    <a:schemeClr val="bg1"/>
                  </a:solidFill>
                  <a:latin typeface="楷体" panose="02010609060101010101" pitchFamily="49" charset="-122"/>
                  <a:ea typeface="Modern H Medium" pitchFamily="2" charset="-127"/>
                  <a:sym typeface="楷体" panose="02010609060101010101" pitchFamily="49" charset="-122"/>
                </a:rPr>
                <a:t>④</a:t>
              </a:r>
              <a:r>
                <a:rPr lang="en-US" altLang="zh-CN" sz="1300" dirty="0">
                  <a:solidFill>
                    <a:schemeClr val="bg1"/>
                  </a:solidFill>
                  <a:latin typeface="楷体" panose="02010609060101010101" pitchFamily="49" charset="-122"/>
                  <a:ea typeface="楷体" panose="02010609060101010101" pitchFamily="49" charset="-122"/>
                  <a:sym typeface="楷体" panose="02010609060101010101" pitchFamily="49" charset="-122"/>
                </a:rPr>
                <a:t>IT infra</a:t>
              </a:r>
              <a:endParaRPr lang="zh-CN" altLang="en-US" sz="1300" dirty="0">
                <a:solidFill>
                  <a:schemeClr val="bg1"/>
                </a:solidFill>
                <a:latin typeface="楷体" panose="02010609060101010101" pitchFamily="49" charset="-122"/>
                <a:ea typeface="Modern H Medium" pitchFamily="2" charset="-127"/>
                <a:sym typeface="楷体" panose="02010609060101010101" pitchFamily="49" charset="-122"/>
              </a:endParaRPr>
            </a:p>
          </p:txBody>
        </p:sp>
        <p:sp>
          <p:nvSpPr>
            <p:cNvPr id="76883" name="TextBox 83"/>
            <p:cNvSpPr/>
            <p:nvPr/>
          </p:nvSpPr>
          <p:spPr>
            <a:xfrm>
              <a:off x="3930" y="4088"/>
              <a:ext cx="650" cy="507"/>
            </a:xfrm>
            <a:prstGeom prst="rect">
              <a:avLst/>
            </a:prstGeom>
            <a:noFill/>
            <a:ln w="9525">
              <a:noFill/>
            </a:ln>
          </p:spPr>
          <p:txBody>
            <a:bodyPr wrap="square">
              <a:spAutoFit/>
            </a:bodyPr>
            <a:p>
              <a:pPr latinLnBrk="1">
                <a:lnSpc>
                  <a:spcPts val="900"/>
                </a:lnSpc>
              </a:pPr>
              <a:r>
                <a:rPr lang="zh-CN" altLang="en-US" sz="900" b="1" dirty="0">
                  <a:solidFill>
                    <a:srgbClr val="0000FF"/>
                  </a:solidFill>
                  <a:latin typeface="楷体" panose="02010609060101010101" pitchFamily="49" charset="-122"/>
                  <a:ea typeface="楷体" panose="02010609060101010101" pitchFamily="49" charset="-122"/>
                  <a:sym typeface="楷体" panose="02010609060101010101" pitchFamily="49" charset="-122"/>
                </a:rPr>
                <a:t>出库</a:t>
              </a:r>
              <a:endParaRPr lang="en-US" altLang="zh-CN" sz="900" b="1" dirty="0">
                <a:solidFill>
                  <a:srgbClr val="0000FF"/>
                </a:solidFill>
                <a:latin typeface="楷体" panose="02010609060101010101" pitchFamily="49" charset="-122"/>
                <a:ea typeface="楷体" panose="02010609060101010101" pitchFamily="49" charset="-122"/>
                <a:sym typeface="楷体" panose="02010609060101010101" pitchFamily="49" charset="-122"/>
              </a:endParaRPr>
            </a:p>
            <a:p>
              <a:pPr latinLnBrk="1">
                <a:lnSpc>
                  <a:spcPts val="900"/>
                </a:lnSpc>
              </a:pPr>
              <a:r>
                <a:rPr lang="zh-CN" altLang="en-US" sz="900" b="1" dirty="0">
                  <a:solidFill>
                    <a:srgbClr val="0000FF"/>
                  </a:solidFill>
                  <a:latin typeface="楷体" panose="02010609060101010101" pitchFamily="49" charset="-122"/>
                  <a:ea typeface="楷体" panose="02010609060101010101" pitchFamily="49" charset="-122"/>
                  <a:sym typeface="楷体" panose="02010609060101010101" pitchFamily="49" charset="-122"/>
                </a:rPr>
                <a:t>情报</a:t>
              </a:r>
              <a:endParaRPr lang="en-US" altLang="zh-CN" sz="900" b="1" dirty="0">
                <a:solidFill>
                  <a:srgbClr val="0000FF"/>
                </a:solidFill>
                <a:latin typeface="楷体" panose="02010609060101010101" pitchFamily="49" charset="-122"/>
                <a:ea typeface="楷体" panose="02010609060101010101" pitchFamily="49" charset="-122"/>
                <a:sym typeface="楷体" panose="02010609060101010101" pitchFamily="49" charset="-122"/>
              </a:endParaRPr>
            </a:p>
          </p:txBody>
        </p:sp>
        <p:cxnSp>
          <p:nvCxnSpPr>
            <p:cNvPr id="76884" name="직선 화살표 연결선 93"/>
            <p:cNvCxnSpPr/>
            <p:nvPr/>
          </p:nvCxnSpPr>
          <p:spPr>
            <a:xfrm flipV="1">
              <a:off x="3958" y="4060"/>
              <a:ext cx="2" cy="443"/>
            </a:xfrm>
            <a:prstGeom prst="straightConnector1">
              <a:avLst/>
            </a:prstGeom>
            <a:ln w="6350" cap="flat" cmpd="sng">
              <a:solidFill>
                <a:srgbClr val="595959"/>
              </a:solidFill>
              <a:prstDash val="solid"/>
              <a:bevel/>
              <a:headEnd type="none" w="med" len="med"/>
              <a:tailEnd type="stealth" w="med" len="med"/>
            </a:ln>
          </p:spPr>
        </p:cxnSp>
        <p:cxnSp>
          <p:nvCxnSpPr>
            <p:cNvPr id="76885" name="직선 화살표 연결선 94"/>
            <p:cNvCxnSpPr/>
            <p:nvPr/>
          </p:nvCxnSpPr>
          <p:spPr>
            <a:xfrm flipV="1">
              <a:off x="6533" y="5348"/>
              <a:ext cx="2" cy="442"/>
            </a:xfrm>
            <a:prstGeom prst="straightConnector1">
              <a:avLst/>
            </a:prstGeom>
            <a:ln w="6350" cap="flat" cmpd="sng">
              <a:solidFill>
                <a:srgbClr val="595959"/>
              </a:solidFill>
              <a:prstDash val="solid"/>
              <a:bevel/>
              <a:headEnd type="stealth" w="med" len="med"/>
              <a:tailEnd type="none" w="med" len="med"/>
            </a:ln>
          </p:spPr>
        </p:cxnSp>
        <p:cxnSp>
          <p:nvCxnSpPr>
            <p:cNvPr id="76886" name="직선 화살표 연결선 95"/>
            <p:cNvCxnSpPr/>
            <p:nvPr/>
          </p:nvCxnSpPr>
          <p:spPr>
            <a:xfrm flipV="1">
              <a:off x="6665" y="4085"/>
              <a:ext cx="3" cy="425"/>
            </a:xfrm>
            <a:prstGeom prst="straightConnector1">
              <a:avLst/>
            </a:prstGeom>
            <a:ln w="6350" cap="flat" cmpd="sng">
              <a:solidFill>
                <a:srgbClr val="595959"/>
              </a:solidFill>
              <a:prstDash val="solid"/>
              <a:bevel/>
              <a:headEnd type="none" w="med" len="med"/>
              <a:tailEnd type="stealth" w="med" len="med"/>
            </a:ln>
          </p:spPr>
        </p:cxnSp>
        <p:sp>
          <p:nvSpPr>
            <p:cNvPr id="76887" name="TextBox 83"/>
            <p:cNvSpPr/>
            <p:nvPr/>
          </p:nvSpPr>
          <p:spPr>
            <a:xfrm>
              <a:off x="6590" y="4093"/>
              <a:ext cx="650" cy="507"/>
            </a:xfrm>
            <a:prstGeom prst="rect">
              <a:avLst/>
            </a:prstGeom>
            <a:noFill/>
            <a:ln w="9525">
              <a:noFill/>
            </a:ln>
          </p:spPr>
          <p:txBody>
            <a:bodyPr wrap="square">
              <a:spAutoFit/>
            </a:bodyPr>
            <a:p>
              <a:pPr latinLnBrk="1">
                <a:lnSpc>
                  <a:spcPts val="900"/>
                </a:lnSpc>
              </a:pPr>
              <a:r>
                <a:rPr lang="zh-CN" altLang="en-US" sz="900" b="1" dirty="0">
                  <a:solidFill>
                    <a:srgbClr val="0000FF"/>
                  </a:solidFill>
                  <a:latin typeface="楷体" panose="02010609060101010101" pitchFamily="49" charset="-122"/>
                  <a:ea typeface="楷体" panose="02010609060101010101" pitchFamily="49" charset="-122"/>
                  <a:sym typeface="楷体" panose="02010609060101010101" pitchFamily="49" charset="-122"/>
                </a:rPr>
                <a:t>生产</a:t>
              </a:r>
              <a:endParaRPr lang="en-US" altLang="zh-CN" sz="900" b="1" dirty="0">
                <a:solidFill>
                  <a:srgbClr val="0000FF"/>
                </a:solidFill>
                <a:latin typeface="楷体" panose="02010609060101010101" pitchFamily="49" charset="-122"/>
                <a:ea typeface="楷体" panose="02010609060101010101" pitchFamily="49" charset="-122"/>
                <a:sym typeface="楷体" panose="02010609060101010101" pitchFamily="49" charset="-122"/>
              </a:endParaRPr>
            </a:p>
            <a:p>
              <a:pPr latinLnBrk="1">
                <a:lnSpc>
                  <a:spcPts val="900"/>
                </a:lnSpc>
              </a:pPr>
              <a:r>
                <a:rPr lang="zh-CN" altLang="en-US" sz="900" b="1" dirty="0">
                  <a:solidFill>
                    <a:srgbClr val="0000FF"/>
                  </a:solidFill>
                  <a:latin typeface="楷体" panose="02010609060101010101" pitchFamily="49" charset="-122"/>
                  <a:ea typeface="楷体" panose="02010609060101010101" pitchFamily="49" charset="-122"/>
                  <a:sym typeface="楷体" panose="02010609060101010101" pitchFamily="49" charset="-122"/>
                </a:rPr>
                <a:t>业绩</a:t>
              </a:r>
              <a:endParaRPr lang="zh-CN" altLang="en-US" sz="900" b="1" dirty="0">
                <a:solidFill>
                  <a:srgbClr val="0000FF"/>
                </a:solidFill>
                <a:latin typeface="楷体" panose="02010609060101010101" pitchFamily="49" charset="-122"/>
                <a:ea typeface="Modern H Medium" pitchFamily="2" charset="-127"/>
                <a:sym typeface="楷体" panose="02010609060101010101" pitchFamily="49" charset="-122"/>
              </a:endParaRPr>
            </a:p>
          </p:txBody>
        </p:sp>
      </p:gr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13"/>
          <p:cNvSpPr txBox="1"/>
          <p:nvPr/>
        </p:nvSpPr>
        <p:spPr>
          <a:xfrm>
            <a:off x="911225" y="252730"/>
            <a:ext cx="9049385" cy="460375"/>
          </a:xfrm>
          <a:prstGeom prst="rect">
            <a:avLst/>
          </a:prstGeom>
          <a:noFill/>
        </p:spPr>
        <p:txBody>
          <a:bodyPr wrap="square" rtlCol="0">
            <a:spAutoFit/>
            <a:scene3d>
              <a:camera prst="orthographicFront"/>
              <a:lightRig rig="threePt" dir="t"/>
            </a:scene3d>
            <a:sp3d contourW="12700"/>
          </a:bodyPr>
          <a:lstStyle>
            <a:defPPr>
              <a:defRPr lang="en-US"/>
            </a:defPPr>
            <a:lvl1pPr>
              <a:defRPr b="1" spc="282">
                <a:solidFill>
                  <a:schemeClr val="tx1">
                    <a:lumMod val="50000"/>
                    <a:lumOff val="50000"/>
                  </a:schemeClr>
                </a:solidFill>
                <a:latin typeface="微软雅黑" panose="020B0503020204020204" pitchFamily="34" charset="-122"/>
                <a:ea typeface="微软雅黑" panose="020B0503020204020204" pitchFamily="34" charset="-122"/>
              </a:defRPr>
            </a:lvl1pPr>
          </a:lstStyle>
          <a:p>
            <a:r>
              <a:rPr lang="en-US" altLang="zh-CN" sz="2400" dirty="0">
                <a:solidFill>
                  <a:srgbClr val="000000"/>
                </a:solidFill>
                <a:latin typeface="楷体" panose="02010609060101010101" pitchFamily="49" charset="-122"/>
                <a:ea typeface="楷体" panose="02010609060101010101" pitchFamily="49" charset="-122"/>
                <a:sym typeface="楷体" panose="02010609060101010101" pitchFamily="49" charset="-122"/>
              </a:rPr>
              <a:t>⑧</a:t>
            </a:r>
            <a:r>
              <a:rPr lang="zh-CN" sz="2400" dirty="0">
                <a:solidFill>
                  <a:schemeClr val="tx1"/>
                </a:solidFill>
                <a:latin typeface="华文楷体" panose="02010600040101010101" charset="-122"/>
                <a:ea typeface="华文楷体" panose="02010600040101010101" charset="-122"/>
              </a:rPr>
              <a:t>信息化系统构筑</a:t>
            </a:r>
            <a:endParaRPr lang="zh-CN" sz="2400" dirty="0">
              <a:solidFill>
                <a:schemeClr val="tx1"/>
              </a:solidFill>
              <a:latin typeface="华文楷体" panose="02010600040101010101" charset="-122"/>
              <a:ea typeface="华文楷体" panose="02010600040101010101" charset="-122"/>
            </a:endParaRPr>
          </a:p>
        </p:txBody>
      </p:sp>
      <p:grpSp>
        <p:nvGrpSpPr>
          <p:cNvPr id="77828" name="그룹 335"/>
          <p:cNvGrpSpPr/>
          <p:nvPr/>
        </p:nvGrpSpPr>
        <p:grpSpPr>
          <a:xfrm>
            <a:off x="296545" y="1202690"/>
            <a:ext cx="11735435" cy="5220335"/>
            <a:chOff x="0" y="0"/>
            <a:chExt cx="8853901" cy="5553075"/>
          </a:xfrm>
        </p:grpSpPr>
        <p:sp>
          <p:nvSpPr>
            <p:cNvPr id="77833" name="직사각형 336"/>
            <p:cNvSpPr/>
            <p:nvPr/>
          </p:nvSpPr>
          <p:spPr>
            <a:xfrm>
              <a:off x="2853151" y="3625253"/>
              <a:ext cx="1123950" cy="467556"/>
            </a:xfrm>
            <a:prstGeom prst="rect">
              <a:avLst/>
            </a:prstGeom>
            <a:solidFill>
              <a:srgbClr val="D6E3BC"/>
            </a:solidFill>
            <a:ln w="6350">
              <a:noFill/>
            </a:ln>
          </p:spPr>
          <p:txBody>
            <a:bodyPr lIns="36000" rIns="36000" anchor="ctr" anchorCtr="0"/>
            <a:p>
              <a:pPr algn="ctr" latinLnBrk="1"/>
              <a:endParaRPr lang="zh-CN" altLang="zh-CN" sz="1100" b="1" dirty="0">
                <a:latin typeface="楷体" panose="02010609060101010101" pitchFamily="49" charset="-122"/>
                <a:ea typeface="Modern H Medium" pitchFamily="2" charset="-127"/>
                <a:sym typeface="楷体" panose="02010609060101010101" pitchFamily="49" charset="-122"/>
              </a:endParaRPr>
            </a:p>
          </p:txBody>
        </p:sp>
        <p:sp>
          <p:nvSpPr>
            <p:cNvPr id="77834" name="직사각형 337"/>
            <p:cNvSpPr/>
            <p:nvPr/>
          </p:nvSpPr>
          <p:spPr>
            <a:xfrm>
              <a:off x="2349914" y="2927307"/>
              <a:ext cx="931862" cy="1070636"/>
            </a:xfrm>
            <a:prstGeom prst="rect">
              <a:avLst/>
            </a:prstGeom>
            <a:solidFill>
              <a:srgbClr val="D6E3BC"/>
            </a:solidFill>
            <a:ln w="6350">
              <a:noFill/>
            </a:ln>
          </p:spPr>
          <p:txBody>
            <a:bodyPr lIns="36000" rIns="36000" anchor="ctr" anchorCtr="0"/>
            <a:p>
              <a:pPr algn="ctr" latinLnBrk="1"/>
              <a:endParaRPr lang="zh-CN" altLang="zh-CN" sz="1100" b="1" dirty="0">
                <a:latin typeface="楷体" panose="02010609060101010101" pitchFamily="49" charset="-122"/>
                <a:ea typeface="Modern H Medium" pitchFamily="2" charset="-127"/>
                <a:sym typeface="楷体" panose="02010609060101010101" pitchFamily="49" charset="-122"/>
              </a:endParaRPr>
            </a:p>
          </p:txBody>
        </p:sp>
        <p:sp>
          <p:nvSpPr>
            <p:cNvPr id="77835" name="직사각형 338"/>
            <p:cNvSpPr/>
            <p:nvPr/>
          </p:nvSpPr>
          <p:spPr>
            <a:xfrm>
              <a:off x="2481676" y="4816167"/>
              <a:ext cx="4137025" cy="664065"/>
            </a:xfrm>
            <a:prstGeom prst="rect">
              <a:avLst/>
            </a:prstGeom>
            <a:solidFill>
              <a:srgbClr val="CCC0D9"/>
            </a:solidFill>
            <a:ln w="6350">
              <a:noFill/>
            </a:ln>
          </p:spPr>
          <p:txBody>
            <a:bodyPr lIns="36000" rIns="36000" anchor="ctr" anchorCtr="0"/>
            <a:p>
              <a:pPr algn="ctr" latinLnBrk="1"/>
              <a:endParaRPr lang="zh-CN" altLang="zh-CN" sz="1100" b="1" dirty="0">
                <a:latin typeface="楷体" panose="02010609060101010101" pitchFamily="49" charset="-122"/>
                <a:ea typeface="Modern H Medium" pitchFamily="2" charset="-127"/>
                <a:sym typeface="楷体" panose="02010609060101010101" pitchFamily="49" charset="-122"/>
              </a:endParaRPr>
            </a:p>
          </p:txBody>
        </p:sp>
        <p:sp>
          <p:nvSpPr>
            <p:cNvPr id="77836" name="직사각형 339"/>
            <p:cNvSpPr/>
            <p:nvPr/>
          </p:nvSpPr>
          <p:spPr>
            <a:xfrm>
              <a:off x="2538826" y="465864"/>
              <a:ext cx="3905250" cy="2436035"/>
            </a:xfrm>
            <a:prstGeom prst="rect">
              <a:avLst/>
            </a:prstGeom>
            <a:solidFill>
              <a:srgbClr val="CCC0D9"/>
            </a:solidFill>
            <a:ln w="6350">
              <a:noFill/>
            </a:ln>
          </p:spPr>
          <p:txBody>
            <a:bodyPr lIns="36000" rIns="36000" anchor="ctr" anchorCtr="0"/>
            <a:p>
              <a:pPr algn="ctr" latinLnBrk="1"/>
              <a:endParaRPr lang="zh-CN" altLang="zh-CN" sz="1100" b="1" dirty="0">
                <a:latin typeface="楷体" panose="02010609060101010101" pitchFamily="49" charset="-122"/>
                <a:ea typeface="Modern H Medium" pitchFamily="2" charset="-127"/>
                <a:sym typeface="楷体" panose="02010609060101010101" pitchFamily="49" charset="-122"/>
              </a:endParaRPr>
            </a:p>
          </p:txBody>
        </p:sp>
        <p:sp>
          <p:nvSpPr>
            <p:cNvPr id="77837" name="직사각형 340"/>
            <p:cNvSpPr/>
            <p:nvPr/>
          </p:nvSpPr>
          <p:spPr>
            <a:xfrm>
              <a:off x="6729826" y="387938"/>
              <a:ext cx="2124075" cy="5092294"/>
            </a:xfrm>
            <a:prstGeom prst="rect">
              <a:avLst/>
            </a:prstGeom>
            <a:solidFill>
              <a:srgbClr val="D6E3BC"/>
            </a:solidFill>
            <a:ln w="6350">
              <a:noFill/>
            </a:ln>
          </p:spPr>
          <p:txBody>
            <a:bodyPr lIns="36000" rIns="36000" anchor="ctr" anchorCtr="0"/>
            <a:p>
              <a:pPr algn="ctr" latinLnBrk="1"/>
              <a:endParaRPr lang="zh-CN" altLang="zh-CN" sz="1100" b="1" dirty="0">
                <a:latin typeface="楷体" panose="02010609060101010101" pitchFamily="49" charset="-122"/>
                <a:ea typeface="Modern H Medium" pitchFamily="2" charset="-127"/>
                <a:sym typeface="楷体" panose="02010609060101010101" pitchFamily="49" charset="-122"/>
              </a:endParaRPr>
            </a:p>
          </p:txBody>
        </p:sp>
        <p:sp>
          <p:nvSpPr>
            <p:cNvPr id="77838" name="직사각형 341"/>
            <p:cNvSpPr/>
            <p:nvPr/>
          </p:nvSpPr>
          <p:spPr>
            <a:xfrm>
              <a:off x="5790026" y="3005233"/>
              <a:ext cx="939800" cy="1153644"/>
            </a:xfrm>
            <a:prstGeom prst="rect">
              <a:avLst/>
            </a:prstGeom>
            <a:solidFill>
              <a:srgbClr val="D6E3BC"/>
            </a:solidFill>
            <a:ln w="6350">
              <a:noFill/>
            </a:ln>
          </p:spPr>
          <p:txBody>
            <a:bodyPr lIns="36000" rIns="36000" anchor="ctr" anchorCtr="0"/>
            <a:p>
              <a:pPr algn="ctr" latinLnBrk="1"/>
              <a:endParaRPr lang="zh-CN" altLang="zh-CN" sz="1100" b="1" dirty="0">
                <a:latin typeface="楷体" panose="02010609060101010101" pitchFamily="49" charset="-122"/>
                <a:ea typeface="Modern H Medium" pitchFamily="2" charset="-127"/>
                <a:sym typeface="楷体" panose="02010609060101010101" pitchFamily="49" charset="-122"/>
              </a:endParaRPr>
            </a:p>
          </p:txBody>
        </p:sp>
        <p:sp>
          <p:nvSpPr>
            <p:cNvPr id="77839" name="직사각형 342"/>
            <p:cNvSpPr/>
            <p:nvPr/>
          </p:nvSpPr>
          <p:spPr>
            <a:xfrm>
              <a:off x="344901" y="2989988"/>
              <a:ext cx="744538" cy="601385"/>
            </a:xfrm>
            <a:prstGeom prst="rect">
              <a:avLst/>
            </a:prstGeom>
            <a:solidFill>
              <a:schemeClr val="bg1"/>
            </a:solidFill>
            <a:ln w="6350" cap="flat" cmpd="sng">
              <a:solidFill>
                <a:srgbClr val="7F7F7F"/>
              </a:solidFill>
              <a:prstDash val="solid"/>
              <a:bevel/>
              <a:headEnd type="none" w="med" len="med"/>
              <a:tailEnd type="none" w="med" len="med"/>
            </a:ln>
          </p:spPr>
          <p:txBody>
            <a:bodyPr wrap="none" anchor="ctr" anchorCtr="0"/>
            <a:p>
              <a:pPr algn="ctr" latinLnBrk="1"/>
              <a:endParaRPr lang="zh-CN" altLang="zh-CN" sz="1300" b="1" dirty="0">
                <a:latin typeface="楷体" panose="02010609060101010101" pitchFamily="49" charset="-122"/>
                <a:ea typeface="Modern H Medium" pitchFamily="2" charset="-127"/>
                <a:sym typeface="Arial" panose="020B0604020202020204" pitchFamily="34" charset="0"/>
              </a:endParaRPr>
            </a:p>
          </p:txBody>
        </p:sp>
        <p:sp>
          <p:nvSpPr>
            <p:cNvPr id="77840" name="직사각형 343"/>
            <p:cNvSpPr/>
            <p:nvPr/>
          </p:nvSpPr>
          <p:spPr>
            <a:xfrm>
              <a:off x="252826" y="2341563"/>
              <a:ext cx="1042988" cy="2592387"/>
            </a:xfrm>
            <a:prstGeom prst="rect">
              <a:avLst/>
            </a:prstGeom>
            <a:noFill/>
            <a:ln w="6350" cap="flat" cmpd="sng">
              <a:solidFill>
                <a:schemeClr val="tx1"/>
              </a:solidFill>
              <a:prstDash val="solid"/>
              <a:bevel/>
              <a:headEnd type="none" w="med" len="med"/>
              <a:tailEnd type="none" w="med" len="med"/>
            </a:ln>
          </p:spPr>
          <p:txBody>
            <a:bodyPr wrap="none" anchor="ctr" anchorCtr="0"/>
            <a:p>
              <a:pPr latinLnBrk="1"/>
              <a:endParaRPr lang="zh-CN" altLang="zh-CN" sz="1100" b="1" dirty="0">
                <a:latin typeface="楷体" panose="02010609060101010101" pitchFamily="49" charset="-122"/>
                <a:ea typeface="Modern H Medium" pitchFamily="2" charset="-127"/>
                <a:sym typeface="Arial" panose="020B0604020202020204" pitchFamily="34" charset="0"/>
              </a:endParaRPr>
            </a:p>
          </p:txBody>
        </p:sp>
        <p:sp>
          <p:nvSpPr>
            <p:cNvPr id="77841" name="직사각형 344"/>
            <p:cNvSpPr/>
            <p:nvPr/>
          </p:nvSpPr>
          <p:spPr>
            <a:xfrm>
              <a:off x="344901" y="4357080"/>
              <a:ext cx="744538" cy="526848"/>
            </a:xfrm>
            <a:prstGeom prst="rect">
              <a:avLst/>
            </a:prstGeom>
            <a:solidFill>
              <a:schemeClr val="bg1"/>
            </a:solidFill>
            <a:ln w="6350" cap="flat" cmpd="sng">
              <a:solidFill>
                <a:srgbClr val="7F7F7F"/>
              </a:solidFill>
              <a:prstDash val="solid"/>
              <a:bevel/>
              <a:headEnd type="none" w="med" len="med"/>
              <a:tailEnd type="none" w="med" len="med"/>
            </a:ln>
          </p:spPr>
          <p:txBody>
            <a:bodyPr wrap="none" anchor="ctr" anchorCtr="0"/>
            <a:p>
              <a:pPr algn="ctr" latinLnBrk="1"/>
              <a:endParaRPr lang="zh-CN" altLang="zh-CN" sz="1300" b="1" dirty="0">
                <a:latin typeface="楷体" panose="02010609060101010101" pitchFamily="49" charset="-122"/>
                <a:ea typeface="Modern H Medium" pitchFamily="2" charset="-127"/>
                <a:sym typeface="Arial" panose="020B0604020202020204" pitchFamily="34" charset="0"/>
              </a:endParaRPr>
            </a:p>
          </p:txBody>
        </p:sp>
        <p:sp>
          <p:nvSpPr>
            <p:cNvPr id="77842" name="직사각형 345"/>
            <p:cNvSpPr/>
            <p:nvPr/>
          </p:nvSpPr>
          <p:spPr>
            <a:xfrm>
              <a:off x="344901" y="3721814"/>
              <a:ext cx="744538" cy="525154"/>
            </a:xfrm>
            <a:prstGeom prst="rect">
              <a:avLst/>
            </a:prstGeom>
            <a:solidFill>
              <a:schemeClr val="bg1"/>
            </a:solidFill>
            <a:ln w="6350" cap="flat" cmpd="sng">
              <a:solidFill>
                <a:srgbClr val="7F7F7F"/>
              </a:solidFill>
              <a:prstDash val="solid"/>
              <a:bevel/>
              <a:headEnd type="none" w="med" len="med"/>
              <a:tailEnd type="none" w="med" len="med"/>
            </a:ln>
          </p:spPr>
          <p:txBody>
            <a:bodyPr wrap="none" anchor="ctr" anchorCtr="0"/>
            <a:p>
              <a:pPr algn="ctr" latinLnBrk="1"/>
              <a:endParaRPr lang="zh-CN" altLang="zh-CN" sz="1300" b="1" dirty="0">
                <a:latin typeface="楷体" panose="02010609060101010101" pitchFamily="49" charset="-122"/>
                <a:ea typeface="Modern H Medium" pitchFamily="2" charset="-127"/>
                <a:sym typeface="Arial" panose="020B0604020202020204" pitchFamily="34" charset="0"/>
              </a:endParaRPr>
            </a:p>
          </p:txBody>
        </p:sp>
        <p:sp>
          <p:nvSpPr>
            <p:cNvPr id="77843" name="AutoShape 79"/>
            <p:cNvSpPr/>
            <p:nvPr/>
          </p:nvSpPr>
          <p:spPr>
            <a:xfrm>
              <a:off x="46451" y="11859"/>
              <a:ext cx="1249363" cy="404876"/>
            </a:xfrm>
            <a:prstGeom prst="roundRect">
              <a:avLst>
                <a:gd name="adj" fmla="val 0"/>
              </a:avLst>
            </a:prstGeom>
            <a:solidFill>
              <a:srgbClr val="516285"/>
            </a:solidFill>
            <a:ln w="6350" cap="flat" cmpd="sng">
              <a:solidFill>
                <a:srgbClr val="7F7F7F"/>
              </a:solidFill>
              <a:prstDash val="solid"/>
              <a:bevel/>
              <a:headEnd type="none" w="med" len="med"/>
              <a:tailEnd type="none" w="med" len="med"/>
            </a:ln>
          </p:spPr>
          <p:txBody>
            <a:bodyPr lIns="100335" tIns="50169" rIns="100335" bIns="50169" anchor="ctr" anchorCtr="0"/>
            <a:p>
              <a:pPr algn="ctr" latinLnBrk="1"/>
              <a:r>
                <a:rPr lang="en-US" altLang="zh-CN" sz="1400" b="1" dirty="0">
                  <a:solidFill>
                    <a:schemeClr val="bg1"/>
                  </a:solidFill>
                  <a:latin typeface="楷体" panose="02010609060101010101" pitchFamily="49" charset="-122"/>
                  <a:ea typeface="楷体" panose="02010609060101010101" pitchFamily="49" charset="-122"/>
                  <a:sym typeface="楷体" panose="02010609060101010101" pitchFamily="49" charset="-122"/>
                </a:rPr>
                <a:t>Daimler</a:t>
              </a:r>
              <a:endParaRPr lang="en-US" altLang="zh-CN" sz="1400" b="1" dirty="0">
                <a:solidFill>
                  <a:schemeClr val="bg1"/>
                </a:solidFill>
                <a:latin typeface="楷体" panose="02010609060101010101" pitchFamily="49" charset="-122"/>
                <a:ea typeface="楷体" panose="02010609060101010101" pitchFamily="49" charset="-122"/>
                <a:sym typeface="楷体" panose="02010609060101010101" pitchFamily="49" charset="-122"/>
              </a:endParaRPr>
            </a:p>
          </p:txBody>
        </p:sp>
        <p:sp>
          <p:nvSpPr>
            <p:cNvPr id="77844" name="AutoShape 79"/>
            <p:cNvSpPr/>
            <p:nvPr/>
          </p:nvSpPr>
          <p:spPr>
            <a:xfrm>
              <a:off x="2264189" y="0"/>
              <a:ext cx="4424362" cy="406570"/>
            </a:xfrm>
            <a:prstGeom prst="roundRect">
              <a:avLst>
                <a:gd name="adj" fmla="val 0"/>
              </a:avLst>
            </a:prstGeom>
            <a:solidFill>
              <a:srgbClr val="516285"/>
            </a:solidFill>
            <a:ln w="6350" cap="flat" cmpd="sng">
              <a:solidFill>
                <a:srgbClr val="7F7F7F"/>
              </a:solidFill>
              <a:prstDash val="solid"/>
              <a:bevel/>
              <a:headEnd type="none" w="med" len="med"/>
              <a:tailEnd type="none" w="med" len="med"/>
            </a:ln>
          </p:spPr>
          <p:txBody>
            <a:bodyPr lIns="100335" tIns="50169" rIns="100335" bIns="50169" anchor="ctr" anchorCtr="0"/>
            <a:p>
              <a:pPr algn="ctr" latinLnBrk="1"/>
              <a:r>
                <a:rPr lang="zh-CN" altLang="en-US" sz="1400" b="1" dirty="0">
                  <a:solidFill>
                    <a:schemeClr val="bg1"/>
                  </a:solidFill>
                  <a:latin typeface="楷体" panose="02010609060101010101" pitchFamily="49" charset="-122"/>
                  <a:ea typeface="楷体" panose="02010609060101010101" pitchFamily="49" charset="-122"/>
                  <a:sym typeface="楷体" panose="02010609060101010101" pitchFamily="49" charset="-122"/>
                </a:rPr>
                <a:t>斯洛伐克工厂</a:t>
              </a:r>
              <a:endParaRPr lang="zh-CN" altLang="en-US" sz="1400" b="1" dirty="0">
                <a:solidFill>
                  <a:schemeClr val="bg1"/>
                </a:solidFill>
                <a:latin typeface="楷体" panose="02010609060101010101" pitchFamily="49" charset="-122"/>
                <a:ea typeface="楷体" panose="02010609060101010101" pitchFamily="49" charset="-122"/>
                <a:sym typeface="楷体" panose="02010609060101010101" pitchFamily="49" charset="-122"/>
              </a:endParaRPr>
            </a:p>
          </p:txBody>
        </p:sp>
        <p:sp>
          <p:nvSpPr>
            <p:cNvPr id="77845" name="AutoShape 79"/>
            <p:cNvSpPr/>
            <p:nvPr/>
          </p:nvSpPr>
          <p:spPr>
            <a:xfrm>
              <a:off x="7458489" y="0"/>
              <a:ext cx="1390650" cy="406570"/>
            </a:xfrm>
            <a:prstGeom prst="roundRect">
              <a:avLst>
                <a:gd name="adj" fmla="val 0"/>
              </a:avLst>
            </a:prstGeom>
            <a:solidFill>
              <a:srgbClr val="516285"/>
            </a:solidFill>
            <a:ln w="6350" cap="flat" cmpd="sng">
              <a:solidFill>
                <a:srgbClr val="7F7F7F"/>
              </a:solidFill>
              <a:prstDash val="solid"/>
              <a:bevel/>
              <a:headEnd type="none" w="med" len="med"/>
              <a:tailEnd type="none" w="med" len="med"/>
            </a:ln>
          </p:spPr>
          <p:txBody>
            <a:bodyPr lIns="100335" tIns="50169" rIns="100335" bIns="50169" anchor="ctr" anchorCtr="0"/>
            <a:p>
              <a:pPr algn="ctr" latinLnBrk="1"/>
              <a:r>
                <a:rPr lang="zh-CN" altLang="en-US" sz="1400" b="1" dirty="0">
                  <a:solidFill>
                    <a:schemeClr val="bg1"/>
                  </a:solidFill>
                  <a:latin typeface="楷体" panose="02010609060101010101" pitchFamily="49" charset="-122"/>
                  <a:ea typeface="楷体" panose="02010609060101010101" pitchFamily="49" charset="-122"/>
                  <a:sym typeface="楷体" panose="02010609060101010101" pitchFamily="49" charset="-122"/>
                </a:rPr>
                <a:t>配套企业</a:t>
              </a:r>
              <a:endParaRPr lang="zh-CN" altLang="en-US" sz="1400" b="1" dirty="0">
                <a:solidFill>
                  <a:schemeClr val="bg1"/>
                </a:solidFill>
                <a:latin typeface="楷体" panose="02010609060101010101" pitchFamily="49" charset="-122"/>
                <a:ea typeface="楷体" panose="02010609060101010101" pitchFamily="49" charset="-122"/>
                <a:sym typeface="楷体" panose="02010609060101010101" pitchFamily="49" charset="-122"/>
              </a:endParaRPr>
            </a:p>
          </p:txBody>
        </p:sp>
        <p:sp>
          <p:nvSpPr>
            <p:cNvPr id="77846" name="직사각형 349"/>
            <p:cNvSpPr/>
            <p:nvPr/>
          </p:nvSpPr>
          <p:spPr>
            <a:xfrm>
              <a:off x="1464247" y="417513"/>
              <a:ext cx="695008" cy="1268412"/>
            </a:xfrm>
            <a:prstGeom prst="rect">
              <a:avLst/>
            </a:prstGeom>
            <a:noFill/>
            <a:ln w="6350" cap="flat" cmpd="sng">
              <a:solidFill>
                <a:schemeClr val="tx1"/>
              </a:solidFill>
              <a:prstDash val="solid"/>
              <a:bevel/>
              <a:headEnd type="none" w="med" len="med"/>
              <a:tailEnd type="none" w="med" len="med"/>
            </a:ln>
          </p:spPr>
          <p:txBody>
            <a:bodyPr wrap="none" anchor="ctr" anchorCtr="0"/>
            <a:p>
              <a:pPr latinLnBrk="1"/>
              <a:endParaRPr lang="zh-CN" altLang="zh-CN" sz="1100" b="1" dirty="0">
                <a:latin typeface="楷体" panose="02010609060101010101" pitchFamily="49" charset="-122"/>
                <a:ea typeface="Modern H Medium" pitchFamily="2" charset="-127"/>
                <a:sym typeface="Arial" panose="020B0604020202020204" pitchFamily="34" charset="0"/>
              </a:endParaRPr>
            </a:p>
          </p:txBody>
        </p:sp>
        <p:sp>
          <p:nvSpPr>
            <p:cNvPr id="77847" name="Rectangle 20"/>
            <p:cNvSpPr/>
            <p:nvPr/>
          </p:nvSpPr>
          <p:spPr>
            <a:xfrm>
              <a:off x="1443451" y="411163"/>
              <a:ext cx="728663" cy="323850"/>
            </a:xfrm>
            <a:prstGeom prst="rect">
              <a:avLst/>
            </a:prstGeom>
            <a:noFill/>
            <a:ln w="9525">
              <a:noFill/>
            </a:ln>
          </p:spPr>
          <p:txBody>
            <a:bodyPr wrap="none" lIns="91430" tIns="45714" rIns="91430" bIns="45714" anchor="ctr" anchorCtr="0"/>
            <a:p>
              <a:pPr algn="ctr" latinLnBrk="1"/>
              <a:r>
                <a:rPr lang="en-US" altLang="zh-CN" sz="800" b="1" dirty="0">
                  <a:latin typeface="楷体" panose="02010609060101010101" pitchFamily="49" charset="-122"/>
                  <a:ea typeface="楷体" panose="02010609060101010101" pitchFamily="49" charset="-122"/>
                  <a:sym typeface="Arial" panose="020B0604020202020204" pitchFamily="34" charset="0"/>
                </a:rPr>
                <a:t>EP</a:t>
              </a:r>
              <a:endParaRPr lang="en-US" altLang="zh-CN" sz="800" b="1" dirty="0">
                <a:latin typeface="楷体" panose="02010609060101010101" pitchFamily="49" charset="-122"/>
                <a:ea typeface="楷体" panose="02010609060101010101" pitchFamily="49" charset="-122"/>
                <a:sym typeface="Arial" panose="020B0604020202020204" pitchFamily="34" charset="0"/>
              </a:endParaRPr>
            </a:p>
          </p:txBody>
        </p:sp>
        <p:sp>
          <p:nvSpPr>
            <p:cNvPr id="77848" name="직사각형 351"/>
            <p:cNvSpPr/>
            <p:nvPr/>
          </p:nvSpPr>
          <p:spPr>
            <a:xfrm>
              <a:off x="198851" y="5039780"/>
              <a:ext cx="1096963" cy="513295"/>
            </a:xfrm>
            <a:prstGeom prst="rect">
              <a:avLst/>
            </a:prstGeom>
            <a:solidFill>
              <a:srgbClr val="D8D8D8"/>
            </a:solidFill>
            <a:ln w="6350">
              <a:noFill/>
            </a:ln>
          </p:spPr>
          <p:txBody>
            <a:bodyPr wrap="none" anchor="ctr" anchorCtr="0"/>
            <a:p>
              <a:pPr latinLnBrk="1"/>
              <a:endParaRPr lang="zh-CN" altLang="zh-CN" sz="1100" b="1" dirty="0">
                <a:latin typeface="楷体" panose="02010609060101010101" pitchFamily="49" charset="-122"/>
                <a:ea typeface="Modern H Medium" pitchFamily="2" charset="-127"/>
                <a:sym typeface="Arial" panose="020B0604020202020204" pitchFamily="34" charset="0"/>
              </a:endParaRPr>
            </a:p>
          </p:txBody>
        </p:sp>
        <p:sp>
          <p:nvSpPr>
            <p:cNvPr id="77849" name="직사각형 352"/>
            <p:cNvSpPr/>
            <p:nvPr/>
          </p:nvSpPr>
          <p:spPr>
            <a:xfrm>
              <a:off x="198851" y="416735"/>
              <a:ext cx="1096963" cy="1704208"/>
            </a:xfrm>
            <a:prstGeom prst="rect">
              <a:avLst/>
            </a:prstGeom>
            <a:solidFill>
              <a:srgbClr val="D8D8D8"/>
            </a:solidFill>
            <a:ln w="6350">
              <a:noFill/>
            </a:ln>
          </p:spPr>
          <p:txBody>
            <a:bodyPr wrap="none" anchor="ctr" anchorCtr="0"/>
            <a:p>
              <a:pPr latinLnBrk="1"/>
              <a:endParaRPr lang="zh-CN" altLang="zh-CN" sz="1100" b="1" dirty="0">
                <a:latin typeface="楷体" panose="02010609060101010101" pitchFamily="49" charset="-122"/>
                <a:ea typeface="Modern H Medium" pitchFamily="2" charset="-127"/>
                <a:sym typeface="Arial" panose="020B0604020202020204" pitchFamily="34" charset="0"/>
              </a:endParaRPr>
            </a:p>
          </p:txBody>
        </p:sp>
        <p:sp>
          <p:nvSpPr>
            <p:cNvPr id="77850" name="직사각형 353"/>
            <p:cNvSpPr/>
            <p:nvPr/>
          </p:nvSpPr>
          <p:spPr>
            <a:xfrm>
              <a:off x="46451" y="416735"/>
              <a:ext cx="177800" cy="5127871"/>
            </a:xfrm>
            <a:prstGeom prst="rect">
              <a:avLst/>
            </a:prstGeom>
            <a:solidFill>
              <a:srgbClr val="D8D8D8"/>
            </a:solidFill>
            <a:ln w="6350">
              <a:noFill/>
            </a:ln>
          </p:spPr>
          <p:txBody>
            <a:bodyPr wrap="none" anchor="ctr" anchorCtr="0"/>
            <a:p>
              <a:pPr latinLnBrk="1"/>
              <a:endParaRPr lang="zh-CN" altLang="zh-CN" sz="1100" b="1" dirty="0">
                <a:latin typeface="楷体" panose="02010609060101010101" pitchFamily="49" charset="-122"/>
                <a:ea typeface="Modern H Medium" pitchFamily="2" charset="-127"/>
                <a:sym typeface="Arial" panose="020B0604020202020204" pitchFamily="34" charset="0"/>
              </a:endParaRPr>
            </a:p>
          </p:txBody>
        </p:sp>
        <p:sp>
          <p:nvSpPr>
            <p:cNvPr id="77851" name="Rectangle 20"/>
            <p:cNvSpPr/>
            <p:nvPr/>
          </p:nvSpPr>
          <p:spPr>
            <a:xfrm>
              <a:off x="0" y="633413"/>
              <a:ext cx="1228725" cy="360362"/>
            </a:xfrm>
            <a:prstGeom prst="rect">
              <a:avLst/>
            </a:prstGeom>
            <a:noFill/>
            <a:ln w="9525">
              <a:noFill/>
            </a:ln>
          </p:spPr>
          <p:txBody>
            <a:bodyPr wrap="none" lIns="91430" tIns="45714" rIns="91430" bIns="45714" anchor="ctr" anchorCtr="0"/>
            <a:p>
              <a:pPr latinLnBrk="1">
                <a:lnSpc>
                  <a:spcPts val="900"/>
                </a:lnSpc>
              </a:pPr>
              <a:r>
                <a:rPr lang="zh-CN" altLang="en-US" sz="1000" b="1" dirty="0">
                  <a:latin typeface="楷体" panose="02010609060101010101" pitchFamily="49" charset="-122"/>
                  <a:ea typeface="楷体" panose="02010609060101010101" pitchFamily="49" charset="-122"/>
                  <a:sym typeface="Arial" panose="020B0604020202020204" pitchFamily="34" charset="0"/>
                </a:rPr>
                <a:t>① 每周计划 </a:t>
              </a:r>
              <a:r>
                <a:rPr lang="en-US" altLang="zh-CN" sz="1000" b="1" dirty="0">
                  <a:latin typeface="楷体" panose="02010609060101010101" pitchFamily="49" charset="-122"/>
                  <a:ea typeface="楷体" panose="02010609060101010101" pitchFamily="49" charset="-122"/>
                  <a:sym typeface="Arial" panose="020B0604020202020204" pitchFamily="34" charset="0"/>
                </a:rPr>
                <a:t>: W ~ W+12 </a:t>
              </a:r>
              <a:endParaRPr lang="zh-CN" altLang="en-US" sz="1000" b="1" dirty="0">
                <a:latin typeface="楷体" panose="02010609060101010101" pitchFamily="49" charset="-122"/>
                <a:ea typeface="楷体" panose="02010609060101010101" pitchFamily="49" charset="-122"/>
                <a:sym typeface="Arial" panose="020B0604020202020204" pitchFamily="34" charset="0"/>
              </a:endParaRPr>
            </a:p>
            <a:p>
              <a:pPr latinLnBrk="1">
                <a:lnSpc>
                  <a:spcPts val="900"/>
                </a:lnSpc>
              </a:pPr>
              <a:r>
                <a:rPr lang="en-US" altLang="zh-CN" sz="1000" b="1" dirty="0">
                  <a:latin typeface="楷体" panose="02010609060101010101" pitchFamily="49" charset="-122"/>
                  <a:ea typeface="楷体" panose="02010609060101010101" pitchFamily="49" charset="-122"/>
                  <a:sym typeface="Arial" panose="020B0604020202020204" pitchFamily="34" charset="0"/>
                </a:rPr>
                <a:t>    Delivery FCST Plan</a:t>
              </a:r>
              <a:endParaRPr lang="zh-CN" altLang="en-US" sz="1000" b="1" dirty="0">
                <a:latin typeface="楷体" panose="02010609060101010101" pitchFamily="49" charset="-122"/>
                <a:ea typeface="楷体" panose="02010609060101010101" pitchFamily="49" charset="-122"/>
                <a:sym typeface="Arial" panose="020B0604020202020204" pitchFamily="34" charset="0"/>
              </a:endParaRPr>
            </a:p>
            <a:p>
              <a:pPr latinLnBrk="1">
                <a:lnSpc>
                  <a:spcPts val="900"/>
                </a:lnSpc>
              </a:pPr>
              <a:r>
                <a:rPr lang="en-US" altLang="zh-CN" sz="1000" b="1" dirty="0">
                  <a:latin typeface="楷体" panose="02010609060101010101" pitchFamily="49" charset="-122"/>
                  <a:ea typeface="楷体" panose="02010609060101010101" pitchFamily="49" charset="-122"/>
                  <a:sym typeface="Arial" panose="020B0604020202020204" pitchFamily="34" charset="0"/>
                </a:rPr>
                <a:t>    (</a:t>
              </a:r>
              <a:r>
                <a:rPr lang="zh-CN" altLang="en-US" sz="1000" b="1" dirty="0">
                  <a:latin typeface="楷体" panose="02010609060101010101" pitchFamily="49" charset="-122"/>
                  <a:ea typeface="楷体" panose="02010609060101010101" pitchFamily="49" charset="-122"/>
                  <a:sym typeface="Arial" panose="020B0604020202020204" pitchFamily="34" charset="0"/>
                </a:rPr>
                <a:t>周期 </a:t>
              </a:r>
              <a:r>
                <a:rPr lang="en-US" altLang="zh-CN" sz="1000" b="1" dirty="0">
                  <a:latin typeface="楷体" panose="02010609060101010101" pitchFamily="49" charset="-122"/>
                  <a:ea typeface="楷体" panose="02010609060101010101" pitchFamily="49" charset="-122"/>
                  <a:sym typeface="Arial" panose="020B0604020202020204" pitchFamily="34" charset="0"/>
                </a:rPr>
                <a:t>: </a:t>
              </a:r>
              <a:r>
                <a:rPr lang="zh-CN" altLang="en-US" sz="1000" b="1" dirty="0">
                  <a:latin typeface="楷体" panose="02010609060101010101" pitchFamily="49" charset="-122"/>
                  <a:ea typeface="楷体" panose="02010609060101010101" pitchFamily="49" charset="-122"/>
                  <a:sym typeface="Arial" panose="020B0604020202020204" pitchFamily="34" charset="0"/>
                </a:rPr>
                <a:t>每周 周一</a:t>
              </a:r>
              <a:r>
                <a:rPr lang="en-US" altLang="zh-CN" sz="1000" b="1" dirty="0">
                  <a:latin typeface="楷体" panose="02010609060101010101" pitchFamily="49" charset="-122"/>
                  <a:ea typeface="楷体" panose="02010609060101010101" pitchFamily="49" charset="-122"/>
                  <a:sym typeface="Arial" panose="020B0604020202020204" pitchFamily="34" charset="0"/>
                </a:rPr>
                <a:t>)</a:t>
              </a:r>
              <a:endParaRPr lang="zh-CN" altLang="en-US" dirty="0">
                <a:latin typeface="Arial" panose="020B0604020202020204" pitchFamily="34" charset="0"/>
              </a:endParaRPr>
            </a:p>
          </p:txBody>
        </p:sp>
        <p:sp>
          <p:nvSpPr>
            <p:cNvPr id="77852" name="Rectangle 20"/>
            <p:cNvSpPr/>
            <p:nvPr/>
          </p:nvSpPr>
          <p:spPr>
            <a:xfrm>
              <a:off x="0" y="1084263"/>
              <a:ext cx="1585912" cy="360362"/>
            </a:xfrm>
            <a:prstGeom prst="rect">
              <a:avLst/>
            </a:prstGeom>
            <a:noFill/>
            <a:ln w="9525">
              <a:noFill/>
            </a:ln>
          </p:spPr>
          <p:txBody>
            <a:bodyPr wrap="none" lIns="91430" tIns="45714" rIns="91430" bIns="45714" anchor="ctr" anchorCtr="0"/>
            <a:p>
              <a:pPr latinLnBrk="1">
                <a:lnSpc>
                  <a:spcPts val="900"/>
                </a:lnSpc>
              </a:pPr>
              <a:r>
                <a:rPr lang="zh-CN" altLang="en-US" sz="1000" b="1" dirty="0">
                  <a:latin typeface="楷体" panose="02010609060101010101" pitchFamily="49" charset="-122"/>
                  <a:ea typeface="楷体" panose="02010609060101010101" pitchFamily="49" charset="-122"/>
                  <a:sym typeface="Arial" panose="020B0604020202020204" pitchFamily="34" charset="0"/>
                </a:rPr>
                <a:t>② 日生产计划 </a:t>
              </a:r>
              <a:r>
                <a:rPr lang="en-US" altLang="zh-CN" sz="1000" b="1" dirty="0">
                  <a:latin typeface="楷体" panose="02010609060101010101" pitchFamily="49" charset="-122"/>
                  <a:ea typeface="楷体" panose="02010609060101010101" pitchFamily="49" charset="-122"/>
                  <a:sym typeface="Arial" panose="020B0604020202020204" pitchFamily="34" charset="0"/>
                </a:rPr>
                <a:t>D ~ D+30</a:t>
              </a:r>
              <a:endParaRPr lang="zh-CN" altLang="en-US" sz="1000" b="1" dirty="0">
                <a:latin typeface="楷体" panose="02010609060101010101" pitchFamily="49" charset="-122"/>
                <a:ea typeface="楷体" panose="02010609060101010101" pitchFamily="49" charset="-122"/>
                <a:sym typeface="Arial" panose="020B0604020202020204" pitchFamily="34" charset="0"/>
              </a:endParaRPr>
            </a:p>
            <a:p>
              <a:pPr latinLnBrk="1">
                <a:lnSpc>
                  <a:spcPts val="900"/>
                </a:lnSpc>
              </a:pPr>
              <a:r>
                <a:rPr lang="en-US" altLang="zh-CN" sz="1000" b="1" dirty="0">
                  <a:latin typeface="楷体" panose="02010609060101010101" pitchFamily="49" charset="-122"/>
                  <a:ea typeface="楷体" panose="02010609060101010101" pitchFamily="49" charset="-122"/>
                  <a:sym typeface="Arial" panose="020B0604020202020204" pitchFamily="34" charset="0"/>
                </a:rPr>
                <a:t>    Daily Seq. Plan</a:t>
              </a:r>
              <a:endParaRPr lang="zh-CN" altLang="en-US" dirty="0">
                <a:latin typeface="Arial" panose="020B0604020202020204" pitchFamily="34" charset="0"/>
              </a:endParaRPr>
            </a:p>
          </p:txBody>
        </p:sp>
        <p:sp>
          <p:nvSpPr>
            <p:cNvPr id="77853" name="Rectangle 20"/>
            <p:cNvSpPr/>
            <p:nvPr/>
          </p:nvSpPr>
          <p:spPr>
            <a:xfrm>
              <a:off x="9939" y="5097463"/>
              <a:ext cx="1008062" cy="361950"/>
            </a:xfrm>
            <a:prstGeom prst="rect">
              <a:avLst/>
            </a:prstGeom>
            <a:noFill/>
            <a:ln w="9525">
              <a:noFill/>
            </a:ln>
          </p:spPr>
          <p:txBody>
            <a:bodyPr wrap="none" lIns="91430" tIns="45714" rIns="91430" bIns="45714" anchor="ctr" anchorCtr="0"/>
            <a:p>
              <a:pPr latinLnBrk="1">
                <a:lnSpc>
                  <a:spcPts val="900"/>
                </a:lnSpc>
              </a:pPr>
              <a:r>
                <a:rPr lang="zh-CN" altLang="en-US" sz="1000" b="1" dirty="0">
                  <a:latin typeface="楷体" panose="02010609060101010101" pitchFamily="49" charset="-122"/>
                  <a:ea typeface="楷体" panose="02010609060101010101" pitchFamily="49" charset="-122"/>
                  <a:sym typeface="Arial" panose="020B0604020202020204" pitchFamily="34" charset="0"/>
                </a:rPr>
                <a:t>④ 日验收情报</a:t>
              </a:r>
              <a:endParaRPr lang="en-US" altLang="zh-CN" sz="1000" b="1" dirty="0">
                <a:latin typeface="楷体" panose="02010609060101010101" pitchFamily="49" charset="-122"/>
                <a:ea typeface="楷体" panose="02010609060101010101" pitchFamily="49" charset="-122"/>
                <a:sym typeface="Arial" panose="020B0604020202020204" pitchFamily="34" charset="0"/>
              </a:endParaRPr>
            </a:p>
            <a:p>
              <a:pPr latinLnBrk="1">
                <a:lnSpc>
                  <a:spcPts val="900"/>
                </a:lnSpc>
              </a:pPr>
              <a:endParaRPr lang="zh-CN" altLang="en-US" sz="800" b="1" dirty="0">
                <a:latin typeface="楷体" panose="02010609060101010101" pitchFamily="49" charset="-122"/>
                <a:ea typeface="楷体" panose="02010609060101010101" pitchFamily="49" charset="-122"/>
                <a:sym typeface="Arial" panose="020B0604020202020204" pitchFamily="34" charset="0"/>
              </a:endParaRPr>
            </a:p>
            <a:p>
              <a:pPr latinLnBrk="1">
                <a:lnSpc>
                  <a:spcPts val="900"/>
                </a:lnSpc>
              </a:pPr>
              <a:r>
                <a:rPr lang="zh-CN" altLang="en-US" sz="1000" b="1" dirty="0">
                  <a:latin typeface="楷体" panose="02010609060101010101" pitchFamily="49" charset="-122"/>
                  <a:ea typeface="楷体" panose="02010609060101010101" pitchFamily="49" charset="-122"/>
                  <a:sym typeface="Arial" panose="020B0604020202020204" pitchFamily="34" charset="0"/>
                </a:rPr>
                <a:t>⑤ 月验收情报</a:t>
              </a:r>
              <a:endParaRPr lang="en-US" altLang="zh-CN" sz="1000" b="1" dirty="0">
                <a:latin typeface="楷体" panose="02010609060101010101" pitchFamily="49" charset="-122"/>
                <a:ea typeface="楷体" panose="02010609060101010101" pitchFamily="49" charset="-122"/>
                <a:sym typeface="Arial" panose="020B0604020202020204" pitchFamily="34" charset="0"/>
              </a:endParaRPr>
            </a:p>
          </p:txBody>
        </p:sp>
        <p:sp>
          <p:nvSpPr>
            <p:cNvPr id="77854" name="직사각형 357"/>
            <p:cNvSpPr/>
            <p:nvPr/>
          </p:nvSpPr>
          <p:spPr>
            <a:xfrm>
              <a:off x="2264189" y="406400"/>
              <a:ext cx="4424362" cy="5138738"/>
            </a:xfrm>
            <a:prstGeom prst="rect">
              <a:avLst/>
            </a:prstGeom>
            <a:noFill/>
            <a:ln w="6350" cap="flat" cmpd="sng">
              <a:solidFill>
                <a:schemeClr val="tx1"/>
              </a:solidFill>
              <a:prstDash val="solid"/>
              <a:bevel/>
              <a:headEnd type="none" w="med" len="med"/>
              <a:tailEnd type="none" w="med" len="med"/>
            </a:ln>
          </p:spPr>
          <p:txBody>
            <a:bodyPr wrap="none" anchor="ctr" anchorCtr="0"/>
            <a:p>
              <a:pPr latinLnBrk="1"/>
              <a:endParaRPr lang="zh-CN" altLang="zh-CN" sz="1100" b="1" dirty="0">
                <a:latin typeface="楷体" panose="02010609060101010101" pitchFamily="49" charset="-122"/>
                <a:ea typeface="Modern H Medium" pitchFamily="2" charset="-127"/>
                <a:sym typeface="Arial" panose="020B0604020202020204" pitchFamily="34" charset="0"/>
              </a:endParaRPr>
            </a:p>
          </p:txBody>
        </p:sp>
        <p:sp>
          <p:nvSpPr>
            <p:cNvPr id="77855" name="직사각형 358"/>
            <p:cNvSpPr/>
            <p:nvPr/>
          </p:nvSpPr>
          <p:spPr>
            <a:xfrm>
              <a:off x="2610264" y="554038"/>
              <a:ext cx="1439862" cy="430212"/>
            </a:xfrm>
            <a:prstGeom prst="rect">
              <a:avLst/>
            </a:prstGeom>
            <a:noFill/>
            <a:ln w="6350" cap="flat" cmpd="sng">
              <a:solidFill>
                <a:schemeClr val="tx1"/>
              </a:solidFill>
              <a:prstDash val="solid"/>
              <a:bevel/>
              <a:headEnd type="none" w="med" len="med"/>
              <a:tailEnd type="none" w="med" len="med"/>
            </a:ln>
          </p:spPr>
          <p:txBody>
            <a:bodyPr wrap="none" anchor="ctr" anchorCtr="0"/>
            <a:p>
              <a:pPr latinLnBrk="1"/>
              <a:endParaRPr lang="zh-CN" altLang="zh-CN" sz="1100" b="1" dirty="0">
                <a:latin typeface="楷体" panose="02010609060101010101" pitchFamily="49" charset="-122"/>
                <a:ea typeface="Modern H Medium" pitchFamily="2" charset="-127"/>
                <a:sym typeface="Arial" panose="020B0604020202020204" pitchFamily="34" charset="0"/>
              </a:endParaRPr>
            </a:p>
          </p:txBody>
        </p:sp>
        <p:sp>
          <p:nvSpPr>
            <p:cNvPr id="77856" name="Rectangle 20"/>
            <p:cNvSpPr/>
            <p:nvPr/>
          </p:nvSpPr>
          <p:spPr>
            <a:xfrm>
              <a:off x="2961101" y="585788"/>
              <a:ext cx="728663" cy="360362"/>
            </a:xfrm>
            <a:prstGeom prst="rect">
              <a:avLst/>
            </a:prstGeom>
            <a:noFill/>
            <a:ln w="9525">
              <a:noFill/>
            </a:ln>
          </p:spPr>
          <p:txBody>
            <a:bodyPr wrap="none" lIns="91430" tIns="45714" rIns="91430" bIns="45714" anchor="ctr" anchorCtr="0"/>
            <a:p>
              <a:pPr algn="ctr" latinLnBrk="1">
                <a:lnSpc>
                  <a:spcPts val="900"/>
                </a:lnSpc>
              </a:pPr>
              <a:r>
                <a:rPr lang="zh-CN" altLang="en-US" sz="1000" b="1" dirty="0">
                  <a:latin typeface="楷体" panose="02010609060101010101" pitchFamily="49" charset="-122"/>
                  <a:ea typeface="楷体" panose="02010609060101010101" pitchFamily="49" charset="-122"/>
                  <a:sym typeface="Arial" panose="020B0604020202020204" pitchFamily="34" charset="0"/>
                </a:rPr>
                <a:t>长时间供货 </a:t>
              </a:r>
              <a:r>
                <a:rPr lang="en-US" altLang="zh-CN" sz="1000" b="1" dirty="0">
                  <a:latin typeface="楷体" panose="02010609060101010101" pitchFamily="49" charset="-122"/>
                  <a:ea typeface="楷体" panose="02010609060101010101" pitchFamily="49" charset="-122"/>
                  <a:sym typeface="Arial" panose="020B0604020202020204" pitchFamily="34" charset="0"/>
                </a:rPr>
                <a:t>MRP</a:t>
              </a:r>
              <a:endParaRPr lang="zh-CN" altLang="en-US" sz="1000" b="1" dirty="0">
                <a:latin typeface="楷体" panose="02010609060101010101" pitchFamily="49" charset="-122"/>
                <a:ea typeface="楷体" panose="02010609060101010101" pitchFamily="49" charset="-122"/>
                <a:sym typeface="Arial" panose="020B0604020202020204" pitchFamily="34" charset="0"/>
              </a:endParaRPr>
            </a:p>
            <a:p>
              <a:pPr algn="ctr" latinLnBrk="1">
                <a:lnSpc>
                  <a:spcPts val="900"/>
                </a:lnSpc>
              </a:pPr>
              <a:r>
                <a:rPr lang="en-US" altLang="zh-CN" sz="1000" b="1" dirty="0">
                  <a:latin typeface="楷体" panose="02010609060101010101" pitchFamily="49" charset="-122"/>
                  <a:ea typeface="楷体" panose="02010609060101010101" pitchFamily="49" charset="-122"/>
                  <a:sym typeface="Arial" panose="020B0604020202020204" pitchFamily="34" charset="0"/>
                </a:rPr>
                <a:t>(CKD, </a:t>
              </a:r>
              <a:r>
                <a:rPr lang="zh-CN" altLang="en-US" sz="1000" b="1" dirty="0">
                  <a:latin typeface="楷体" panose="02010609060101010101" pitchFamily="49" charset="-122"/>
                  <a:ea typeface="楷体" panose="02010609060101010101" pitchFamily="49" charset="-122"/>
                  <a:sym typeface="Arial" panose="020B0604020202020204" pitchFamily="34" charset="0"/>
                </a:rPr>
                <a:t>长期库存零件</a:t>
              </a:r>
              <a:r>
                <a:rPr lang="en-US" altLang="zh-CN" sz="1000" b="1" dirty="0">
                  <a:latin typeface="楷体" panose="02010609060101010101" pitchFamily="49" charset="-122"/>
                  <a:ea typeface="楷体" panose="02010609060101010101" pitchFamily="49" charset="-122"/>
                  <a:sym typeface="Arial" panose="020B0604020202020204" pitchFamily="34" charset="0"/>
                </a:rPr>
                <a:t>)</a:t>
              </a:r>
              <a:endParaRPr lang="zh-CN" altLang="en-US" dirty="0">
                <a:latin typeface="Arial" panose="020B0604020202020204" pitchFamily="34" charset="0"/>
              </a:endParaRPr>
            </a:p>
          </p:txBody>
        </p:sp>
        <p:sp>
          <p:nvSpPr>
            <p:cNvPr id="77857" name="직사각형 360"/>
            <p:cNvSpPr/>
            <p:nvPr/>
          </p:nvSpPr>
          <p:spPr>
            <a:xfrm>
              <a:off x="2610264" y="1195388"/>
              <a:ext cx="1439862" cy="428625"/>
            </a:xfrm>
            <a:prstGeom prst="rect">
              <a:avLst/>
            </a:prstGeom>
            <a:noFill/>
            <a:ln w="6350" cap="flat" cmpd="sng">
              <a:solidFill>
                <a:schemeClr val="tx1"/>
              </a:solidFill>
              <a:prstDash val="solid"/>
              <a:bevel/>
              <a:headEnd type="none" w="med" len="med"/>
              <a:tailEnd type="none" w="med" len="med"/>
            </a:ln>
          </p:spPr>
          <p:txBody>
            <a:bodyPr wrap="none" anchor="ctr" anchorCtr="0"/>
            <a:p>
              <a:pPr latinLnBrk="1"/>
              <a:endParaRPr lang="zh-CN" altLang="zh-CN" sz="1100" b="1" dirty="0">
                <a:latin typeface="楷体" panose="02010609060101010101" pitchFamily="49" charset="-122"/>
                <a:ea typeface="Modern H Medium" pitchFamily="2" charset="-127"/>
                <a:sym typeface="Arial" panose="020B0604020202020204" pitchFamily="34" charset="0"/>
              </a:endParaRPr>
            </a:p>
          </p:txBody>
        </p:sp>
        <p:sp>
          <p:nvSpPr>
            <p:cNvPr id="77858" name="Rectangle 20"/>
            <p:cNvSpPr/>
            <p:nvPr/>
          </p:nvSpPr>
          <p:spPr>
            <a:xfrm>
              <a:off x="2961101" y="1230313"/>
              <a:ext cx="728663" cy="360362"/>
            </a:xfrm>
            <a:prstGeom prst="rect">
              <a:avLst/>
            </a:prstGeom>
            <a:noFill/>
            <a:ln w="9525">
              <a:noFill/>
            </a:ln>
          </p:spPr>
          <p:txBody>
            <a:bodyPr wrap="none" lIns="91430" tIns="45714" rIns="91430" bIns="45714" anchor="ctr" anchorCtr="0"/>
            <a:p>
              <a:pPr algn="ctr" latinLnBrk="1">
                <a:lnSpc>
                  <a:spcPts val="900"/>
                </a:lnSpc>
              </a:pPr>
              <a:r>
                <a:rPr lang="zh-CN" altLang="en-US" sz="1000" b="1" dirty="0">
                  <a:latin typeface="楷体" panose="02010609060101010101" pitchFamily="49" charset="-122"/>
                  <a:ea typeface="楷体" panose="02010609060101010101" pitchFamily="49" charset="-122"/>
                  <a:sym typeface="Arial" panose="020B0604020202020204" pitchFamily="34" charset="0"/>
                </a:rPr>
                <a:t>日生产计划 </a:t>
              </a:r>
              <a:r>
                <a:rPr lang="en-US" altLang="zh-CN" sz="1000" b="1" dirty="0">
                  <a:latin typeface="楷体" panose="02010609060101010101" pitchFamily="49" charset="-122"/>
                  <a:ea typeface="楷体" panose="02010609060101010101" pitchFamily="49" charset="-122"/>
                  <a:sym typeface="Arial" panose="020B0604020202020204" pitchFamily="34" charset="0"/>
                </a:rPr>
                <a:t>(</a:t>
              </a:r>
              <a:r>
                <a:rPr lang="zh-CN" altLang="en-US" sz="1000" b="1" dirty="0">
                  <a:latin typeface="楷体" panose="02010609060101010101" pitchFamily="49" charset="-122"/>
                  <a:ea typeface="楷体" panose="02010609060101010101" pitchFamily="49" charset="-122"/>
                  <a:sym typeface="Arial" panose="020B0604020202020204" pitchFamily="34" charset="0"/>
                </a:rPr>
                <a:t>日</a:t>
              </a:r>
              <a:r>
                <a:rPr lang="en-US" altLang="zh-CN" sz="1000" b="1" dirty="0">
                  <a:latin typeface="楷体" panose="02010609060101010101" pitchFamily="49" charset="-122"/>
                  <a:ea typeface="楷体" panose="02010609060101010101" pitchFamily="49" charset="-122"/>
                  <a:sym typeface="Arial" panose="020B0604020202020204" pitchFamily="34" charset="0"/>
                </a:rPr>
                <a:t>MRP)</a:t>
              </a:r>
              <a:endParaRPr lang="zh-CN" altLang="en-US" sz="1000" b="1" dirty="0">
                <a:latin typeface="楷体" panose="02010609060101010101" pitchFamily="49" charset="-122"/>
                <a:ea typeface="楷体" panose="02010609060101010101" pitchFamily="49" charset="-122"/>
                <a:sym typeface="Arial" panose="020B0604020202020204" pitchFamily="34" charset="0"/>
              </a:endParaRPr>
            </a:p>
            <a:p>
              <a:pPr algn="ctr" latinLnBrk="1">
                <a:lnSpc>
                  <a:spcPts val="900"/>
                </a:lnSpc>
              </a:pPr>
              <a:r>
                <a:rPr lang="en-US" altLang="zh-CN" sz="1000" b="1" dirty="0">
                  <a:latin typeface="楷体" panose="02010609060101010101" pitchFamily="49" charset="-122"/>
                  <a:ea typeface="楷体" panose="02010609060101010101" pitchFamily="49" charset="-122"/>
                  <a:sym typeface="Arial" panose="020B0604020202020204" pitchFamily="34" charset="0"/>
                </a:rPr>
                <a:t>(</a:t>
              </a:r>
              <a:r>
                <a:rPr lang="zh-CN" altLang="en-US" sz="1000" b="1" dirty="0">
                  <a:latin typeface="楷体" panose="02010609060101010101" pitchFamily="49" charset="-122"/>
                  <a:ea typeface="楷体" panose="02010609060101010101" pitchFamily="49" charset="-122"/>
                  <a:sym typeface="Arial" panose="020B0604020202020204" pitchFamily="34" charset="0"/>
                </a:rPr>
                <a:t>供货中断 预想情报 计算</a:t>
              </a:r>
              <a:r>
                <a:rPr lang="en-US" altLang="zh-CN" sz="1000" b="1" dirty="0">
                  <a:latin typeface="楷体" panose="02010609060101010101" pitchFamily="49" charset="-122"/>
                  <a:ea typeface="楷体" panose="02010609060101010101" pitchFamily="49" charset="-122"/>
                  <a:sym typeface="Arial" panose="020B0604020202020204" pitchFamily="34" charset="0"/>
                </a:rPr>
                <a:t>)</a:t>
              </a:r>
              <a:endParaRPr lang="zh-CN" altLang="en-US" dirty="0">
                <a:latin typeface="Arial" panose="020B0604020202020204" pitchFamily="34" charset="0"/>
              </a:endParaRPr>
            </a:p>
          </p:txBody>
        </p:sp>
        <p:sp>
          <p:nvSpPr>
            <p:cNvPr id="77859" name="직사각형 362"/>
            <p:cNvSpPr/>
            <p:nvPr/>
          </p:nvSpPr>
          <p:spPr>
            <a:xfrm>
              <a:off x="2610264" y="1798638"/>
              <a:ext cx="1439862" cy="354012"/>
            </a:xfrm>
            <a:prstGeom prst="rect">
              <a:avLst/>
            </a:prstGeom>
            <a:noFill/>
            <a:ln w="6350" cap="flat" cmpd="sng">
              <a:solidFill>
                <a:schemeClr val="tx1"/>
              </a:solidFill>
              <a:prstDash val="solid"/>
              <a:bevel/>
              <a:headEnd type="none" w="med" len="med"/>
              <a:tailEnd type="none" w="med" len="med"/>
            </a:ln>
          </p:spPr>
          <p:txBody>
            <a:bodyPr wrap="none" anchor="ctr" anchorCtr="0"/>
            <a:p>
              <a:pPr latinLnBrk="1"/>
              <a:endParaRPr lang="zh-CN" altLang="zh-CN" sz="1100" b="1" dirty="0">
                <a:latin typeface="楷体" panose="02010609060101010101" pitchFamily="49" charset="-122"/>
                <a:ea typeface="Modern H Medium" pitchFamily="2" charset="-127"/>
                <a:sym typeface="Arial" panose="020B0604020202020204" pitchFamily="34" charset="0"/>
              </a:endParaRPr>
            </a:p>
          </p:txBody>
        </p:sp>
        <p:sp>
          <p:nvSpPr>
            <p:cNvPr id="77860" name="Rectangle 20"/>
            <p:cNvSpPr/>
            <p:nvPr/>
          </p:nvSpPr>
          <p:spPr>
            <a:xfrm>
              <a:off x="2961101" y="1792288"/>
              <a:ext cx="728663" cy="360362"/>
            </a:xfrm>
            <a:prstGeom prst="rect">
              <a:avLst/>
            </a:prstGeom>
            <a:noFill/>
            <a:ln w="9525">
              <a:noFill/>
            </a:ln>
          </p:spPr>
          <p:txBody>
            <a:bodyPr wrap="none" lIns="91430" tIns="45714" rIns="91430" bIns="45714" anchor="ctr" anchorCtr="0"/>
            <a:p>
              <a:pPr algn="ctr" latinLnBrk="1">
                <a:lnSpc>
                  <a:spcPts val="900"/>
                </a:lnSpc>
              </a:pPr>
              <a:r>
                <a:rPr lang="zh-CN" altLang="en-US" sz="1000" b="1" dirty="0">
                  <a:latin typeface="楷体" panose="02010609060101010101" pitchFamily="49" charset="-122"/>
                  <a:ea typeface="楷体" panose="02010609060101010101" pitchFamily="49" charset="-122"/>
                  <a:sym typeface="Arial" panose="020B0604020202020204" pitchFamily="34" charset="0"/>
                </a:rPr>
                <a:t>组装</a:t>
              </a:r>
              <a:r>
                <a:rPr lang="zh-CN" altLang="en-US" sz="1000" b="1" dirty="0">
                  <a:latin typeface="楷体" panose="02010609060101010101" pitchFamily="49" charset="-122"/>
                  <a:ea typeface="Modern H Medium" pitchFamily="2" charset="-127"/>
                  <a:sym typeface="Arial" panose="020B0604020202020204" pitchFamily="34" charset="0"/>
                </a:rPr>
                <a:t> </a:t>
              </a:r>
              <a:r>
                <a:rPr lang="zh-CN" altLang="en-US" sz="1000" b="1" dirty="0">
                  <a:latin typeface="楷体" panose="02010609060101010101" pitchFamily="49" charset="-122"/>
                  <a:ea typeface="楷体" panose="02010609060101010101" pitchFamily="49" charset="-122"/>
                  <a:sym typeface="Arial" panose="020B0604020202020204" pitchFamily="34" charset="0"/>
                </a:rPr>
                <a:t>操作指示</a:t>
              </a:r>
              <a:r>
                <a:rPr lang="zh-CN" altLang="en-US" sz="1000" b="1" dirty="0">
                  <a:latin typeface="楷体" panose="02010609060101010101" pitchFamily="49" charset="-122"/>
                  <a:ea typeface="Modern H Medium" pitchFamily="2" charset="-127"/>
                  <a:sym typeface="Arial" panose="020B0604020202020204" pitchFamily="34" charset="0"/>
                </a:rPr>
                <a:t> </a:t>
              </a:r>
              <a:r>
                <a:rPr lang="zh-CN" altLang="en-US" sz="1000" b="1" dirty="0">
                  <a:latin typeface="楷体" panose="02010609060101010101" pitchFamily="49" charset="-122"/>
                  <a:ea typeface="楷体" panose="02010609060101010101" pitchFamily="49" charset="-122"/>
                  <a:sym typeface="Arial" panose="020B0604020202020204" pitchFamily="34" charset="0"/>
                </a:rPr>
                <a:t>生成</a:t>
              </a:r>
              <a:endParaRPr lang="en-US" altLang="zh-CN" sz="1000" b="1" dirty="0">
                <a:latin typeface="楷体" panose="02010609060101010101" pitchFamily="49" charset="-122"/>
                <a:ea typeface="楷体" panose="02010609060101010101" pitchFamily="49" charset="-122"/>
                <a:sym typeface="Arial" panose="020B0604020202020204" pitchFamily="34" charset="0"/>
              </a:endParaRPr>
            </a:p>
          </p:txBody>
        </p:sp>
        <p:sp>
          <p:nvSpPr>
            <p:cNvPr id="77861" name="직사각형 364"/>
            <p:cNvSpPr/>
            <p:nvPr/>
          </p:nvSpPr>
          <p:spPr>
            <a:xfrm>
              <a:off x="2645189" y="2268538"/>
              <a:ext cx="577850" cy="288925"/>
            </a:xfrm>
            <a:prstGeom prst="rect">
              <a:avLst/>
            </a:prstGeom>
            <a:noFill/>
            <a:ln w="6350" cap="flat" cmpd="sng">
              <a:solidFill>
                <a:schemeClr val="tx1"/>
              </a:solidFill>
              <a:prstDash val="solid"/>
              <a:bevel/>
              <a:headEnd type="none" w="med" len="med"/>
              <a:tailEnd type="none" w="med" len="med"/>
            </a:ln>
          </p:spPr>
          <p:txBody>
            <a:bodyPr wrap="none" anchor="ctr" anchorCtr="0"/>
            <a:p>
              <a:pPr latinLnBrk="1"/>
              <a:endParaRPr lang="zh-CN" altLang="zh-CN" sz="1100" b="1" dirty="0">
                <a:latin typeface="楷体" panose="02010609060101010101" pitchFamily="49" charset="-122"/>
                <a:ea typeface="Modern H Medium" pitchFamily="2" charset="-127"/>
                <a:sym typeface="Arial" panose="020B0604020202020204" pitchFamily="34" charset="0"/>
              </a:endParaRPr>
            </a:p>
          </p:txBody>
        </p:sp>
        <p:sp>
          <p:nvSpPr>
            <p:cNvPr id="77862" name="Rectangle 20"/>
            <p:cNvSpPr/>
            <p:nvPr/>
          </p:nvSpPr>
          <p:spPr>
            <a:xfrm>
              <a:off x="2659476" y="2252663"/>
              <a:ext cx="563563" cy="360362"/>
            </a:xfrm>
            <a:prstGeom prst="rect">
              <a:avLst/>
            </a:prstGeom>
            <a:noFill/>
            <a:ln w="9525">
              <a:noFill/>
            </a:ln>
          </p:spPr>
          <p:txBody>
            <a:bodyPr wrap="none" lIns="91430" tIns="45714" rIns="91430" bIns="45714" anchor="ctr" anchorCtr="0"/>
            <a:p>
              <a:pPr algn="ctr" latinLnBrk="1">
                <a:lnSpc>
                  <a:spcPts val="900"/>
                </a:lnSpc>
              </a:pPr>
              <a:r>
                <a:rPr lang="zh-CN" altLang="en-US" sz="1000" b="1" dirty="0">
                  <a:latin typeface="楷体" panose="02010609060101010101" pitchFamily="49" charset="-122"/>
                  <a:ea typeface="楷体" panose="02010609060101010101" pitchFamily="49" charset="-122"/>
                  <a:sym typeface="Arial" panose="020B0604020202020204" pitchFamily="34" charset="0"/>
                </a:rPr>
                <a:t>紧急 计划</a:t>
              </a:r>
              <a:endParaRPr lang="zh-CN" altLang="en-US" sz="1000" b="1" dirty="0">
                <a:latin typeface="楷体" panose="02010609060101010101" pitchFamily="49" charset="-122"/>
                <a:ea typeface="楷体" panose="02010609060101010101" pitchFamily="49" charset="-122"/>
                <a:sym typeface="Arial" panose="020B0604020202020204" pitchFamily="34" charset="0"/>
              </a:endParaRPr>
            </a:p>
          </p:txBody>
        </p:sp>
        <p:sp>
          <p:nvSpPr>
            <p:cNvPr id="77863" name="직사각형 366"/>
            <p:cNvSpPr/>
            <p:nvPr/>
          </p:nvSpPr>
          <p:spPr>
            <a:xfrm>
              <a:off x="1464247" y="2341563"/>
              <a:ext cx="695008" cy="2408237"/>
            </a:xfrm>
            <a:prstGeom prst="rect">
              <a:avLst/>
            </a:prstGeom>
            <a:noFill/>
            <a:ln w="6350" cap="flat" cmpd="sng">
              <a:solidFill>
                <a:schemeClr val="tx1"/>
              </a:solidFill>
              <a:prstDash val="solid"/>
              <a:bevel/>
              <a:headEnd type="none" w="med" len="med"/>
              <a:tailEnd type="none" w="med" len="med"/>
            </a:ln>
          </p:spPr>
          <p:txBody>
            <a:bodyPr wrap="none" anchor="ctr" anchorCtr="0"/>
            <a:p>
              <a:pPr latinLnBrk="1"/>
              <a:endParaRPr lang="zh-CN" altLang="zh-CN" sz="1100" b="1" dirty="0">
                <a:latin typeface="楷体" panose="02010609060101010101" pitchFamily="49" charset="-122"/>
                <a:ea typeface="Modern H Medium" pitchFamily="2" charset="-127"/>
                <a:sym typeface="Arial" panose="020B0604020202020204" pitchFamily="34" charset="0"/>
              </a:endParaRPr>
            </a:p>
          </p:txBody>
        </p:sp>
        <p:sp>
          <p:nvSpPr>
            <p:cNvPr id="77864" name="직사각형 367"/>
            <p:cNvSpPr/>
            <p:nvPr/>
          </p:nvSpPr>
          <p:spPr>
            <a:xfrm>
              <a:off x="7579139" y="493713"/>
              <a:ext cx="1155700" cy="442912"/>
            </a:xfrm>
            <a:prstGeom prst="rect">
              <a:avLst/>
            </a:prstGeom>
            <a:noFill/>
            <a:ln w="6350" cap="flat" cmpd="sng">
              <a:solidFill>
                <a:schemeClr val="tx1"/>
              </a:solidFill>
              <a:prstDash val="solid"/>
              <a:bevel/>
              <a:headEnd type="none" w="med" len="med"/>
              <a:tailEnd type="none" w="med" len="med"/>
            </a:ln>
          </p:spPr>
          <p:txBody>
            <a:bodyPr wrap="none" anchor="ctr" anchorCtr="0"/>
            <a:p>
              <a:pPr latinLnBrk="1"/>
              <a:endParaRPr lang="zh-CN" altLang="zh-CN" sz="1100" b="1" dirty="0">
                <a:latin typeface="楷体" panose="02010609060101010101" pitchFamily="49" charset="-122"/>
                <a:ea typeface="Modern H Medium" pitchFamily="2" charset="-127"/>
                <a:sym typeface="Arial" panose="020B0604020202020204" pitchFamily="34" charset="0"/>
              </a:endParaRPr>
            </a:p>
          </p:txBody>
        </p:sp>
        <p:sp>
          <p:nvSpPr>
            <p:cNvPr id="77865" name="Rectangle 20"/>
            <p:cNvSpPr/>
            <p:nvPr/>
          </p:nvSpPr>
          <p:spPr>
            <a:xfrm>
              <a:off x="7866476" y="588963"/>
              <a:ext cx="585788" cy="290512"/>
            </a:xfrm>
            <a:prstGeom prst="rect">
              <a:avLst/>
            </a:prstGeom>
            <a:noFill/>
            <a:ln w="9525">
              <a:noFill/>
            </a:ln>
          </p:spPr>
          <p:txBody>
            <a:bodyPr wrap="none" lIns="91430" tIns="45714" rIns="91430" bIns="45714" anchor="ctr" anchorCtr="0"/>
            <a:p>
              <a:pPr algn="ctr" latinLnBrk="1">
                <a:lnSpc>
                  <a:spcPts val="900"/>
                </a:lnSpc>
              </a:pPr>
              <a:r>
                <a:rPr lang="zh-CN" altLang="en-US" sz="1000" b="1" dirty="0">
                  <a:latin typeface="楷体" panose="02010609060101010101" pitchFamily="49" charset="-122"/>
                  <a:ea typeface="楷体" panose="02010609060101010101" pitchFamily="49" charset="-122"/>
                  <a:sym typeface="Arial" panose="020B0604020202020204" pitchFamily="34" charset="0"/>
                </a:rPr>
                <a:t>长期生产计划</a:t>
              </a:r>
              <a:endParaRPr lang="zh-CN" altLang="en-US" sz="1000" b="1" dirty="0">
                <a:latin typeface="楷体" panose="02010609060101010101" pitchFamily="49" charset="-122"/>
                <a:ea typeface="楷体" panose="02010609060101010101" pitchFamily="49" charset="-122"/>
                <a:sym typeface="Arial" panose="020B0604020202020204" pitchFamily="34" charset="0"/>
              </a:endParaRPr>
            </a:p>
          </p:txBody>
        </p:sp>
        <p:sp>
          <p:nvSpPr>
            <p:cNvPr id="77866" name="직사각형 369"/>
            <p:cNvSpPr/>
            <p:nvPr/>
          </p:nvSpPr>
          <p:spPr>
            <a:xfrm>
              <a:off x="4842289" y="2027238"/>
              <a:ext cx="1439862" cy="331787"/>
            </a:xfrm>
            <a:prstGeom prst="rect">
              <a:avLst/>
            </a:prstGeom>
            <a:noFill/>
            <a:ln w="6350" cap="flat" cmpd="sng">
              <a:solidFill>
                <a:schemeClr val="tx1"/>
              </a:solidFill>
              <a:prstDash val="solid"/>
              <a:bevel/>
              <a:headEnd type="none" w="med" len="med"/>
              <a:tailEnd type="none" w="med" len="med"/>
            </a:ln>
          </p:spPr>
          <p:txBody>
            <a:bodyPr wrap="none" anchor="ctr" anchorCtr="0"/>
            <a:p>
              <a:pPr latinLnBrk="1"/>
              <a:endParaRPr lang="zh-CN" altLang="zh-CN" sz="1100" b="1" dirty="0">
                <a:latin typeface="楷体" panose="02010609060101010101" pitchFamily="49" charset="-122"/>
                <a:ea typeface="Modern H Medium" pitchFamily="2" charset="-127"/>
                <a:sym typeface="Arial" panose="020B0604020202020204" pitchFamily="34" charset="0"/>
              </a:endParaRPr>
            </a:p>
          </p:txBody>
        </p:sp>
        <p:sp>
          <p:nvSpPr>
            <p:cNvPr id="77867" name="Rectangle 20"/>
            <p:cNvSpPr/>
            <p:nvPr/>
          </p:nvSpPr>
          <p:spPr>
            <a:xfrm>
              <a:off x="5194714" y="2060575"/>
              <a:ext cx="728662" cy="298450"/>
            </a:xfrm>
            <a:prstGeom prst="rect">
              <a:avLst/>
            </a:prstGeom>
            <a:noFill/>
            <a:ln w="9525">
              <a:noFill/>
            </a:ln>
          </p:spPr>
          <p:txBody>
            <a:bodyPr wrap="none" lIns="91430" tIns="45714" rIns="91430" bIns="45714" anchor="ctr" anchorCtr="0"/>
            <a:p>
              <a:pPr algn="ctr" latinLnBrk="1">
                <a:lnSpc>
                  <a:spcPts val="900"/>
                </a:lnSpc>
              </a:pPr>
              <a:r>
                <a:rPr lang="en-US" altLang="zh-CN" sz="1000" b="1" dirty="0">
                  <a:latin typeface="楷体" panose="02010609060101010101" pitchFamily="49" charset="-122"/>
                  <a:ea typeface="楷体" panose="02010609060101010101" pitchFamily="49" charset="-122"/>
                  <a:sym typeface="Arial" panose="020B0604020202020204" pitchFamily="34" charset="0"/>
                </a:rPr>
                <a:t>Foam Pad </a:t>
              </a:r>
              <a:r>
                <a:rPr lang="zh-CN" altLang="en-US" sz="1000" b="1" dirty="0">
                  <a:latin typeface="楷体" panose="02010609060101010101" pitchFamily="49" charset="-122"/>
                  <a:ea typeface="楷体" panose="02010609060101010101" pitchFamily="49" charset="-122"/>
                  <a:sym typeface="Arial" panose="020B0604020202020204" pitchFamily="34" charset="0"/>
                </a:rPr>
                <a:t>操作指示</a:t>
              </a:r>
              <a:endParaRPr lang="en-US" altLang="zh-CN" sz="1000" b="1" dirty="0">
                <a:latin typeface="楷体" panose="02010609060101010101" pitchFamily="49" charset="-122"/>
                <a:ea typeface="楷体" panose="02010609060101010101" pitchFamily="49" charset="-122"/>
                <a:sym typeface="Arial" panose="020B0604020202020204" pitchFamily="34" charset="0"/>
              </a:endParaRPr>
            </a:p>
          </p:txBody>
        </p:sp>
        <p:sp>
          <p:nvSpPr>
            <p:cNvPr id="77868" name="직사각형 371"/>
            <p:cNvSpPr/>
            <p:nvPr/>
          </p:nvSpPr>
          <p:spPr>
            <a:xfrm>
              <a:off x="5861464" y="3616325"/>
              <a:ext cx="738187" cy="366713"/>
            </a:xfrm>
            <a:prstGeom prst="rect">
              <a:avLst/>
            </a:prstGeom>
            <a:noFill/>
            <a:ln w="6350" cap="flat" cmpd="sng">
              <a:solidFill>
                <a:schemeClr val="tx1"/>
              </a:solidFill>
              <a:prstDash val="solid"/>
              <a:bevel/>
              <a:headEnd type="none" w="med" len="med"/>
              <a:tailEnd type="none" w="med" len="med"/>
            </a:ln>
          </p:spPr>
          <p:txBody>
            <a:bodyPr wrap="none" anchor="ctr" anchorCtr="0"/>
            <a:p>
              <a:pPr latinLnBrk="1"/>
              <a:endParaRPr lang="zh-CN" altLang="zh-CN" sz="1100" b="1" dirty="0">
                <a:latin typeface="楷体" panose="02010609060101010101" pitchFamily="49" charset="-122"/>
                <a:ea typeface="Modern H Medium" pitchFamily="2" charset="-127"/>
                <a:sym typeface="Arial" panose="020B0604020202020204" pitchFamily="34" charset="0"/>
              </a:endParaRPr>
            </a:p>
          </p:txBody>
        </p:sp>
        <p:sp>
          <p:nvSpPr>
            <p:cNvPr id="77869" name="Rectangle 20"/>
            <p:cNvSpPr/>
            <p:nvPr/>
          </p:nvSpPr>
          <p:spPr>
            <a:xfrm>
              <a:off x="5861464" y="3667125"/>
              <a:ext cx="728662" cy="298450"/>
            </a:xfrm>
            <a:prstGeom prst="rect">
              <a:avLst/>
            </a:prstGeom>
            <a:noFill/>
            <a:ln w="9525">
              <a:noFill/>
            </a:ln>
          </p:spPr>
          <p:txBody>
            <a:bodyPr wrap="none" lIns="91430" tIns="45714" rIns="91430" bIns="45714" anchor="ctr" anchorCtr="0"/>
            <a:p>
              <a:pPr algn="ctr" latinLnBrk="1">
                <a:lnSpc>
                  <a:spcPts val="900"/>
                </a:lnSpc>
              </a:pPr>
              <a:r>
                <a:rPr lang="zh-CN" altLang="en-US" sz="1000" b="1" dirty="0">
                  <a:latin typeface="楷体" panose="02010609060101010101" pitchFamily="49" charset="-122"/>
                  <a:ea typeface="楷体" panose="02010609060101010101" pitchFamily="49" charset="-122"/>
                  <a:sym typeface="Arial" panose="020B0604020202020204" pitchFamily="34" charset="0"/>
                </a:rPr>
                <a:t>原材料</a:t>
              </a:r>
              <a:endParaRPr lang="en-US" altLang="zh-CN" sz="1000" b="1" dirty="0">
                <a:latin typeface="楷体" panose="02010609060101010101" pitchFamily="49" charset="-122"/>
                <a:ea typeface="楷体" panose="02010609060101010101" pitchFamily="49" charset="-122"/>
                <a:sym typeface="Arial" panose="020B0604020202020204" pitchFamily="34" charset="0"/>
              </a:endParaRPr>
            </a:p>
            <a:p>
              <a:pPr algn="ctr" latinLnBrk="1">
                <a:lnSpc>
                  <a:spcPts val="900"/>
                </a:lnSpc>
              </a:pPr>
              <a:r>
                <a:rPr lang="zh-CN" altLang="en-US" sz="1000" b="1" dirty="0">
                  <a:latin typeface="楷体" panose="02010609060101010101" pitchFamily="49" charset="-122"/>
                  <a:ea typeface="楷体" panose="02010609060101010101" pitchFamily="49" charset="-122"/>
                  <a:sym typeface="Arial" panose="020B0604020202020204" pitchFamily="34" charset="0"/>
                </a:rPr>
                <a:t>入库</a:t>
              </a:r>
              <a:endParaRPr lang="en-US" altLang="zh-CN" sz="1000" b="1" dirty="0">
                <a:latin typeface="楷体" panose="02010609060101010101" pitchFamily="49" charset="-122"/>
                <a:ea typeface="楷体" panose="02010609060101010101" pitchFamily="49" charset="-122"/>
                <a:sym typeface="Arial" panose="020B0604020202020204" pitchFamily="34" charset="0"/>
              </a:endParaRPr>
            </a:p>
          </p:txBody>
        </p:sp>
        <p:sp>
          <p:nvSpPr>
            <p:cNvPr id="77870" name="직사각형 373"/>
            <p:cNvSpPr/>
            <p:nvPr/>
          </p:nvSpPr>
          <p:spPr>
            <a:xfrm>
              <a:off x="7458489" y="406400"/>
              <a:ext cx="1390650" cy="5138738"/>
            </a:xfrm>
            <a:prstGeom prst="rect">
              <a:avLst/>
            </a:prstGeom>
            <a:noFill/>
            <a:ln w="6350" cap="flat" cmpd="sng">
              <a:solidFill>
                <a:schemeClr val="tx1"/>
              </a:solidFill>
              <a:prstDash val="solid"/>
              <a:bevel/>
              <a:headEnd type="none" w="med" len="med"/>
              <a:tailEnd type="none" w="med" len="med"/>
            </a:ln>
          </p:spPr>
          <p:txBody>
            <a:bodyPr wrap="none" anchor="ctr" anchorCtr="0"/>
            <a:p>
              <a:pPr latinLnBrk="1"/>
              <a:endParaRPr lang="zh-CN" altLang="zh-CN" sz="1100" b="1" dirty="0">
                <a:latin typeface="楷体" panose="02010609060101010101" pitchFamily="49" charset="-122"/>
                <a:ea typeface="Modern H Medium" pitchFamily="2" charset="-127"/>
                <a:sym typeface="Arial" panose="020B0604020202020204" pitchFamily="34" charset="0"/>
              </a:endParaRPr>
            </a:p>
          </p:txBody>
        </p:sp>
        <p:sp>
          <p:nvSpPr>
            <p:cNvPr id="77871" name="직사각형 374"/>
            <p:cNvSpPr/>
            <p:nvPr/>
          </p:nvSpPr>
          <p:spPr>
            <a:xfrm>
              <a:off x="7579139" y="1008063"/>
              <a:ext cx="1155700" cy="442912"/>
            </a:xfrm>
            <a:prstGeom prst="rect">
              <a:avLst/>
            </a:prstGeom>
            <a:noFill/>
            <a:ln w="6350" cap="flat" cmpd="sng">
              <a:solidFill>
                <a:schemeClr val="tx1"/>
              </a:solidFill>
              <a:prstDash val="solid"/>
              <a:bevel/>
              <a:headEnd type="none" w="med" len="med"/>
              <a:tailEnd type="none" w="med" len="med"/>
            </a:ln>
          </p:spPr>
          <p:txBody>
            <a:bodyPr wrap="none" anchor="ctr" anchorCtr="0"/>
            <a:p>
              <a:pPr latinLnBrk="1"/>
              <a:endParaRPr lang="zh-CN" altLang="zh-CN" sz="1100" b="1" dirty="0">
                <a:latin typeface="楷体" panose="02010609060101010101" pitchFamily="49" charset="-122"/>
                <a:ea typeface="Modern H Medium" pitchFamily="2" charset="-127"/>
                <a:sym typeface="Arial" panose="020B0604020202020204" pitchFamily="34" charset="0"/>
              </a:endParaRPr>
            </a:p>
          </p:txBody>
        </p:sp>
        <p:sp>
          <p:nvSpPr>
            <p:cNvPr id="77872" name="Rectangle 20"/>
            <p:cNvSpPr/>
            <p:nvPr/>
          </p:nvSpPr>
          <p:spPr>
            <a:xfrm>
              <a:off x="7866476" y="1103313"/>
              <a:ext cx="585788" cy="290512"/>
            </a:xfrm>
            <a:prstGeom prst="rect">
              <a:avLst/>
            </a:prstGeom>
            <a:noFill/>
            <a:ln w="9525">
              <a:noFill/>
            </a:ln>
          </p:spPr>
          <p:txBody>
            <a:bodyPr wrap="none" lIns="91430" tIns="45714" rIns="91430" bIns="45714" anchor="ctr" anchorCtr="0"/>
            <a:p>
              <a:pPr algn="ctr" latinLnBrk="1">
                <a:lnSpc>
                  <a:spcPts val="900"/>
                </a:lnSpc>
              </a:pPr>
              <a:r>
                <a:rPr lang="zh-CN" altLang="en-US" sz="1000" b="1" dirty="0">
                  <a:latin typeface="楷体" panose="02010609060101010101" pitchFamily="49" charset="-122"/>
                  <a:ea typeface="楷体" panose="02010609060101010101" pitchFamily="49" charset="-122"/>
                  <a:sym typeface="Arial" panose="020B0604020202020204" pitchFamily="34" charset="0"/>
                </a:rPr>
                <a:t>长期供货中断预想报告</a:t>
              </a:r>
              <a:endParaRPr lang="zh-CN" altLang="en-US" sz="1000" b="1" dirty="0">
                <a:latin typeface="楷体" panose="02010609060101010101" pitchFamily="49" charset="-122"/>
                <a:ea typeface="楷体" panose="02010609060101010101" pitchFamily="49" charset="-122"/>
                <a:sym typeface="Arial" panose="020B0604020202020204" pitchFamily="34" charset="0"/>
              </a:endParaRPr>
            </a:p>
          </p:txBody>
        </p:sp>
        <p:sp>
          <p:nvSpPr>
            <p:cNvPr id="77873" name="직사각형 376"/>
            <p:cNvSpPr/>
            <p:nvPr/>
          </p:nvSpPr>
          <p:spPr>
            <a:xfrm>
              <a:off x="7579139" y="1590675"/>
              <a:ext cx="1155700" cy="442913"/>
            </a:xfrm>
            <a:prstGeom prst="rect">
              <a:avLst/>
            </a:prstGeom>
            <a:noFill/>
            <a:ln w="6350" cap="flat" cmpd="sng">
              <a:solidFill>
                <a:schemeClr val="tx1"/>
              </a:solidFill>
              <a:prstDash val="solid"/>
              <a:bevel/>
              <a:headEnd type="none" w="med" len="med"/>
              <a:tailEnd type="none" w="med" len="med"/>
            </a:ln>
          </p:spPr>
          <p:txBody>
            <a:bodyPr wrap="none" anchor="ctr" anchorCtr="0"/>
            <a:p>
              <a:pPr latinLnBrk="1"/>
              <a:endParaRPr lang="zh-CN" altLang="zh-CN" sz="1100" b="1" dirty="0">
                <a:latin typeface="楷体" panose="02010609060101010101" pitchFamily="49" charset="-122"/>
                <a:ea typeface="Modern H Medium" pitchFamily="2" charset="-127"/>
                <a:sym typeface="Arial" panose="020B0604020202020204" pitchFamily="34" charset="0"/>
              </a:endParaRPr>
            </a:p>
          </p:txBody>
        </p:sp>
        <p:sp>
          <p:nvSpPr>
            <p:cNvPr id="77874" name="Rectangle 20"/>
            <p:cNvSpPr/>
            <p:nvPr/>
          </p:nvSpPr>
          <p:spPr>
            <a:xfrm>
              <a:off x="7866476" y="1685925"/>
              <a:ext cx="585788" cy="288925"/>
            </a:xfrm>
            <a:prstGeom prst="rect">
              <a:avLst/>
            </a:prstGeom>
            <a:noFill/>
            <a:ln w="9525">
              <a:noFill/>
            </a:ln>
          </p:spPr>
          <p:txBody>
            <a:bodyPr wrap="none" lIns="91430" tIns="45714" rIns="91430" bIns="45714" anchor="ctr" anchorCtr="0"/>
            <a:p>
              <a:pPr algn="ctr" latinLnBrk="1">
                <a:lnSpc>
                  <a:spcPts val="900"/>
                </a:lnSpc>
              </a:pPr>
              <a:r>
                <a:rPr lang="zh-CN" altLang="en-US" sz="1000" b="1" dirty="0">
                  <a:latin typeface="楷体" panose="02010609060101010101" pitchFamily="49" charset="-122"/>
                  <a:ea typeface="楷体" panose="02010609060101010101" pitchFamily="49" charset="-122"/>
                  <a:sym typeface="Arial" panose="020B0604020202020204" pitchFamily="34" charset="0"/>
                </a:rPr>
                <a:t>日生产计划</a:t>
              </a:r>
              <a:endParaRPr lang="zh-CN" altLang="en-US" sz="1000" b="1" dirty="0">
                <a:latin typeface="楷体" panose="02010609060101010101" pitchFamily="49" charset="-122"/>
                <a:ea typeface="楷体" panose="02010609060101010101" pitchFamily="49" charset="-122"/>
                <a:sym typeface="Arial" panose="020B0604020202020204" pitchFamily="34" charset="0"/>
              </a:endParaRPr>
            </a:p>
          </p:txBody>
        </p:sp>
        <p:sp>
          <p:nvSpPr>
            <p:cNvPr id="77875" name="직사각형 378"/>
            <p:cNvSpPr/>
            <p:nvPr/>
          </p:nvSpPr>
          <p:spPr>
            <a:xfrm>
              <a:off x="7579139" y="2124075"/>
              <a:ext cx="1155700" cy="444500"/>
            </a:xfrm>
            <a:prstGeom prst="rect">
              <a:avLst/>
            </a:prstGeom>
            <a:noFill/>
            <a:ln w="6350" cap="flat" cmpd="sng">
              <a:solidFill>
                <a:schemeClr val="tx1"/>
              </a:solidFill>
              <a:prstDash val="solid"/>
              <a:bevel/>
              <a:headEnd type="none" w="med" len="med"/>
              <a:tailEnd type="none" w="med" len="med"/>
            </a:ln>
          </p:spPr>
          <p:txBody>
            <a:bodyPr wrap="none" anchor="ctr" anchorCtr="0"/>
            <a:p>
              <a:pPr latinLnBrk="1"/>
              <a:endParaRPr lang="zh-CN" altLang="zh-CN" sz="1100" b="1" dirty="0">
                <a:latin typeface="楷体" panose="02010609060101010101" pitchFamily="49" charset="-122"/>
                <a:ea typeface="Modern H Medium" pitchFamily="2" charset="-127"/>
                <a:sym typeface="Arial" panose="020B0604020202020204" pitchFamily="34" charset="0"/>
              </a:endParaRPr>
            </a:p>
          </p:txBody>
        </p:sp>
        <p:sp>
          <p:nvSpPr>
            <p:cNvPr id="77876" name="Rectangle 20"/>
            <p:cNvSpPr/>
            <p:nvPr/>
          </p:nvSpPr>
          <p:spPr>
            <a:xfrm>
              <a:off x="7866476" y="2219325"/>
              <a:ext cx="585788" cy="290513"/>
            </a:xfrm>
            <a:prstGeom prst="rect">
              <a:avLst/>
            </a:prstGeom>
            <a:noFill/>
            <a:ln w="9525">
              <a:noFill/>
            </a:ln>
          </p:spPr>
          <p:txBody>
            <a:bodyPr wrap="none" lIns="91430" tIns="45714" rIns="91430" bIns="45714" anchor="ctr" anchorCtr="0"/>
            <a:p>
              <a:pPr algn="ctr" latinLnBrk="1">
                <a:lnSpc>
                  <a:spcPts val="900"/>
                </a:lnSpc>
              </a:pPr>
              <a:r>
                <a:rPr lang="zh-CN" altLang="en-US" sz="1000" b="1" dirty="0">
                  <a:latin typeface="楷体" panose="02010609060101010101" pitchFamily="49" charset="-122"/>
                  <a:ea typeface="楷体" panose="02010609060101010101" pitchFamily="49" charset="-122"/>
                  <a:sym typeface="Arial" panose="020B0604020202020204" pitchFamily="34" charset="0"/>
                </a:rPr>
                <a:t>日供货中断预想报告</a:t>
              </a:r>
              <a:endParaRPr lang="zh-CN" altLang="en-US" sz="1000" b="1" dirty="0">
                <a:latin typeface="楷体" panose="02010609060101010101" pitchFamily="49" charset="-122"/>
                <a:ea typeface="楷体" panose="02010609060101010101" pitchFamily="49" charset="-122"/>
                <a:sym typeface="Arial" panose="020B0604020202020204" pitchFamily="34" charset="0"/>
              </a:endParaRPr>
            </a:p>
          </p:txBody>
        </p:sp>
        <p:sp>
          <p:nvSpPr>
            <p:cNvPr id="77877" name="직사각형 380"/>
            <p:cNvSpPr/>
            <p:nvPr/>
          </p:nvSpPr>
          <p:spPr>
            <a:xfrm>
              <a:off x="4842289" y="1576388"/>
              <a:ext cx="1439862" cy="330200"/>
            </a:xfrm>
            <a:prstGeom prst="rect">
              <a:avLst/>
            </a:prstGeom>
            <a:noFill/>
            <a:ln w="6350" cap="flat" cmpd="sng">
              <a:solidFill>
                <a:schemeClr val="tx1"/>
              </a:solidFill>
              <a:prstDash val="solid"/>
              <a:bevel/>
              <a:headEnd type="none" w="med" len="med"/>
              <a:tailEnd type="none" w="med" len="med"/>
            </a:ln>
          </p:spPr>
          <p:txBody>
            <a:bodyPr wrap="none" anchor="ctr" anchorCtr="0"/>
            <a:p>
              <a:pPr latinLnBrk="1"/>
              <a:endParaRPr lang="zh-CN" altLang="zh-CN" sz="1100" b="1" dirty="0">
                <a:latin typeface="楷体" panose="02010609060101010101" pitchFamily="49" charset="-122"/>
                <a:ea typeface="Modern H Medium" pitchFamily="2" charset="-127"/>
                <a:sym typeface="Arial" panose="020B0604020202020204" pitchFamily="34" charset="0"/>
              </a:endParaRPr>
            </a:p>
          </p:txBody>
        </p:sp>
        <p:sp>
          <p:nvSpPr>
            <p:cNvPr id="77878" name="Rectangle 20"/>
            <p:cNvSpPr/>
            <p:nvPr/>
          </p:nvSpPr>
          <p:spPr>
            <a:xfrm>
              <a:off x="5194714" y="1609725"/>
              <a:ext cx="728662" cy="296863"/>
            </a:xfrm>
            <a:prstGeom prst="rect">
              <a:avLst/>
            </a:prstGeom>
            <a:noFill/>
            <a:ln w="9525">
              <a:noFill/>
            </a:ln>
          </p:spPr>
          <p:txBody>
            <a:bodyPr wrap="none" lIns="91430" tIns="45714" rIns="91430" bIns="45714" anchor="ctr" anchorCtr="0"/>
            <a:p>
              <a:pPr algn="ctr" latinLnBrk="1">
                <a:lnSpc>
                  <a:spcPts val="900"/>
                </a:lnSpc>
              </a:pPr>
              <a:r>
                <a:rPr lang="en-US" altLang="zh-CN" sz="1000" b="1" dirty="0">
                  <a:latin typeface="楷体" panose="02010609060101010101" pitchFamily="49" charset="-122"/>
                  <a:ea typeface="楷体" panose="02010609060101010101" pitchFamily="49" charset="-122"/>
                  <a:sym typeface="Arial" panose="020B0604020202020204" pitchFamily="34" charset="0"/>
                </a:rPr>
                <a:t>Foam Pad </a:t>
              </a:r>
              <a:r>
                <a:rPr lang="zh-CN" altLang="en-US" sz="1000" b="1" dirty="0">
                  <a:latin typeface="楷体" panose="02010609060101010101" pitchFamily="49" charset="-122"/>
                  <a:ea typeface="楷体" panose="02010609060101010101" pitchFamily="49" charset="-122"/>
                  <a:sym typeface="Arial" panose="020B0604020202020204" pitchFamily="34" charset="0"/>
                </a:rPr>
                <a:t>生产计划</a:t>
              </a:r>
              <a:endParaRPr lang="en-US" altLang="zh-CN" sz="1000" b="1" dirty="0">
                <a:latin typeface="楷体" panose="02010609060101010101" pitchFamily="49" charset="-122"/>
                <a:ea typeface="楷体" panose="02010609060101010101" pitchFamily="49" charset="-122"/>
                <a:sym typeface="Arial" panose="020B0604020202020204" pitchFamily="34" charset="0"/>
              </a:endParaRPr>
            </a:p>
            <a:p>
              <a:pPr algn="ctr" latinLnBrk="1">
                <a:lnSpc>
                  <a:spcPts val="900"/>
                </a:lnSpc>
              </a:pPr>
              <a:r>
                <a:rPr lang="en-US" altLang="zh-CN" sz="1000" b="1" dirty="0">
                  <a:latin typeface="楷体" panose="02010609060101010101" pitchFamily="49" charset="-122"/>
                  <a:ea typeface="楷体" panose="02010609060101010101" pitchFamily="49" charset="-122"/>
                  <a:sym typeface="Arial" panose="020B0604020202020204" pitchFamily="34" charset="0"/>
                </a:rPr>
                <a:t>(</a:t>
              </a:r>
              <a:r>
                <a:rPr lang="zh-CN" altLang="en-US" sz="1000" b="1" dirty="0">
                  <a:latin typeface="楷体" panose="02010609060101010101" pitchFamily="49" charset="-122"/>
                  <a:ea typeface="楷体" panose="02010609060101010101" pitchFamily="49" charset="-122"/>
                  <a:sym typeface="Arial" panose="020B0604020202020204" pitchFamily="34" charset="0"/>
                </a:rPr>
                <a:t>供货中断 预想情报 计算</a:t>
              </a:r>
              <a:r>
                <a:rPr lang="en-US" altLang="zh-CN" sz="1000" b="1" dirty="0">
                  <a:latin typeface="楷体" panose="02010609060101010101" pitchFamily="49" charset="-122"/>
                  <a:ea typeface="楷体" panose="02010609060101010101" pitchFamily="49" charset="-122"/>
                  <a:sym typeface="Arial" panose="020B0604020202020204" pitchFamily="34" charset="0"/>
                </a:rPr>
                <a:t>)</a:t>
              </a:r>
              <a:endParaRPr lang="zh-CN" altLang="en-US" dirty="0">
                <a:latin typeface="Arial" panose="020B0604020202020204" pitchFamily="34" charset="0"/>
              </a:endParaRPr>
            </a:p>
          </p:txBody>
        </p:sp>
        <p:sp>
          <p:nvSpPr>
            <p:cNvPr id="77879" name="직사각형 382"/>
            <p:cNvSpPr/>
            <p:nvPr/>
          </p:nvSpPr>
          <p:spPr>
            <a:xfrm>
              <a:off x="344901" y="2503796"/>
              <a:ext cx="744538" cy="342197"/>
            </a:xfrm>
            <a:prstGeom prst="rect">
              <a:avLst/>
            </a:prstGeom>
            <a:solidFill>
              <a:schemeClr val="bg1"/>
            </a:solidFill>
            <a:ln w="6350" cap="flat" cmpd="sng">
              <a:solidFill>
                <a:srgbClr val="7F7F7F"/>
              </a:solidFill>
              <a:prstDash val="solid"/>
              <a:bevel/>
              <a:headEnd type="none" w="med" len="med"/>
              <a:tailEnd type="none" w="med" len="med"/>
            </a:ln>
          </p:spPr>
          <p:txBody>
            <a:bodyPr wrap="none" anchor="ctr" anchorCtr="0"/>
            <a:p>
              <a:pPr algn="ctr" latinLnBrk="1"/>
              <a:endParaRPr lang="zh-CN" altLang="zh-CN" sz="1300" b="1" dirty="0">
                <a:latin typeface="楷体" panose="02010609060101010101" pitchFamily="49" charset="-122"/>
                <a:ea typeface="Modern H Medium" pitchFamily="2" charset="-127"/>
                <a:sym typeface="Arial" panose="020B0604020202020204" pitchFamily="34" charset="0"/>
              </a:endParaRPr>
            </a:p>
          </p:txBody>
        </p:sp>
        <p:sp>
          <p:nvSpPr>
            <p:cNvPr id="77880" name="Oval 249"/>
            <p:cNvSpPr/>
            <p:nvPr/>
          </p:nvSpPr>
          <p:spPr>
            <a:xfrm>
              <a:off x="702089" y="2451282"/>
              <a:ext cx="107950" cy="108419"/>
            </a:xfrm>
            <a:prstGeom prst="ellipse">
              <a:avLst/>
            </a:prstGeom>
            <a:solidFill>
              <a:srgbClr val="FFFFFF"/>
            </a:solidFill>
            <a:ln w="9525" cap="flat" cmpd="sng">
              <a:solidFill>
                <a:srgbClr val="7F7F7F"/>
              </a:solidFill>
              <a:prstDash val="solid"/>
              <a:bevel/>
              <a:headEnd type="none" w="med" len="med"/>
              <a:tailEnd type="none" w="med" len="med"/>
            </a:ln>
          </p:spPr>
          <p:txBody>
            <a:bodyPr wrap="none" anchor="ctr" anchorCtr="0"/>
            <a:p>
              <a:pPr algn="ctr"/>
              <a:endParaRPr lang="zh-CN" altLang="zh-CN" sz="900" b="1" dirty="0">
                <a:solidFill>
                  <a:srgbClr val="92D050"/>
                </a:solidFill>
                <a:latin typeface="楷体" panose="02010609060101010101" pitchFamily="49" charset="-122"/>
                <a:ea typeface="Modern H Medium" pitchFamily="2" charset="-127"/>
                <a:sym typeface="楷体" panose="02010609060101010101" pitchFamily="49" charset="-122"/>
              </a:endParaRPr>
            </a:p>
          </p:txBody>
        </p:sp>
        <p:sp>
          <p:nvSpPr>
            <p:cNvPr id="77881" name="직선 연결선 384"/>
            <p:cNvSpPr/>
            <p:nvPr/>
          </p:nvSpPr>
          <p:spPr>
            <a:xfrm flipH="1">
              <a:off x="748126" y="2559700"/>
              <a:ext cx="7938" cy="2332698"/>
            </a:xfrm>
            <a:prstGeom prst="line">
              <a:avLst/>
            </a:prstGeom>
            <a:ln w="6350" cap="flat" cmpd="sng">
              <a:solidFill>
                <a:srgbClr val="595959"/>
              </a:solidFill>
              <a:prstDash val="solid"/>
              <a:bevel/>
              <a:headEnd type="none" w="med" len="med"/>
              <a:tailEnd type="triangle" w="med" len="med"/>
            </a:ln>
          </p:spPr>
        </p:sp>
        <p:sp>
          <p:nvSpPr>
            <p:cNvPr id="77882" name="Rectangle 20"/>
            <p:cNvSpPr/>
            <p:nvPr/>
          </p:nvSpPr>
          <p:spPr>
            <a:xfrm>
              <a:off x="300451" y="2482850"/>
              <a:ext cx="403225" cy="360363"/>
            </a:xfrm>
            <a:prstGeom prst="rect">
              <a:avLst/>
            </a:prstGeom>
            <a:noFill/>
            <a:ln w="9525">
              <a:noFill/>
            </a:ln>
          </p:spPr>
          <p:txBody>
            <a:bodyPr wrap="none" lIns="91430" tIns="45714" rIns="91430" bIns="45714" anchor="ctr" anchorCtr="0"/>
            <a:p>
              <a:pPr algn="ctr" latinLnBrk="1">
                <a:lnSpc>
                  <a:spcPts val="900"/>
                </a:lnSpc>
              </a:pPr>
              <a:r>
                <a:rPr lang="en-US" altLang="zh-CN" sz="800" b="1" dirty="0">
                  <a:latin typeface="楷体" panose="02010609060101010101" pitchFamily="49" charset="-122"/>
                  <a:ea typeface="楷体" panose="02010609060101010101" pitchFamily="49" charset="-122"/>
                  <a:sym typeface="Arial" panose="020B0604020202020204" pitchFamily="34" charset="0"/>
                </a:rPr>
                <a:t>Body</a:t>
              </a:r>
              <a:endParaRPr lang="zh-CN" altLang="en-US" sz="800" b="1" dirty="0">
                <a:latin typeface="楷体" panose="02010609060101010101" pitchFamily="49" charset="-122"/>
                <a:ea typeface="楷体" panose="02010609060101010101" pitchFamily="49" charset="-122"/>
                <a:sym typeface="Arial" panose="020B0604020202020204" pitchFamily="34" charset="0"/>
              </a:endParaRPr>
            </a:p>
            <a:p>
              <a:pPr algn="ctr" latinLnBrk="1">
                <a:lnSpc>
                  <a:spcPts val="900"/>
                </a:lnSpc>
              </a:pPr>
              <a:r>
                <a:rPr lang="en-US" altLang="zh-CN" sz="800" b="1" dirty="0">
                  <a:latin typeface="楷体" panose="02010609060101010101" pitchFamily="49" charset="-122"/>
                  <a:ea typeface="楷体" panose="02010609060101010101" pitchFamily="49" charset="-122"/>
                  <a:sym typeface="Arial" panose="020B0604020202020204" pitchFamily="34" charset="0"/>
                </a:rPr>
                <a:t>Shop</a:t>
              </a:r>
              <a:endParaRPr lang="zh-CN" altLang="en-US" dirty="0">
                <a:latin typeface="Arial" panose="020B0604020202020204" pitchFamily="34" charset="0"/>
              </a:endParaRPr>
            </a:p>
          </p:txBody>
        </p:sp>
        <p:sp>
          <p:nvSpPr>
            <p:cNvPr id="77883" name="Rectangle 20"/>
            <p:cNvSpPr/>
            <p:nvPr/>
          </p:nvSpPr>
          <p:spPr>
            <a:xfrm>
              <a:off x="727489" y="2341563"/>
              <a:ext cx="566737" cy="215900"/>
            </a:xfrm>
            <a:prstGeom prst="rect">
              <a:avLst/>
            </a:prstGeom>
            <a:noFill/>
            <a:ln w="9525">
              <a:noFill/>
            </a:ln>
          </p:spPr>
          <p:txBody>
            <a:bodyPr wrap="none" lIns="91430" tIns="45714" rIns="91430" bIns="45714" anchor="ctr" anchorCtr="0"/>
            <a:p>
              <a:pPr latinLnBrk="1">
                <a:lnSpc>
                  <a:spcPts val="900"/>
                </a:lnSpc>
              </a:pPr>
              <a:r>
                <a:rPr lang="en-US" altLang="zh-CN" sz="800" b="1" dirty="0">
                  <a:latin typeface="楷体" panose="02010609060101010101" pitchFamily="49" charset="-122"/>
                  <a:ea typeface="楷体" panose="02010609060101010101" pitchFamily="49" charset="-122"/>
                  <a:sym typeface="Arial" panose="020B0604020202020204" pitchFamily="34" charset="0"/>
                </a:rPr>
                <a:t>Body/In</a:t>
              </a:r>
              <a:endParaRPr lang="en-US" altLang="zh-CN" sz="800" b="1" dirty="0">
                <a:latin typeface="楷体" panose="02010609060101010101" pitchFamily="49" charset="-122"/>
                <a:ea typeface="楷体" panose="02010609060101010101" pitchFamily="49" charset="-122"/>
                <a:sym typeface="Arial" panose="020B0604020202020204" pitchFamily="34" charset="0"/>
              </a:endParaRPr>
            </a:p>
          </p:txBody>
        </p:sp>
        <p:sp>
          <p:nvSpPr>
            <p:cNvPr id="77884" name="Oval 249"/>
            <p:cNvSpPr/>
            <p:nvPr/>
          </p:nvSpPr>
          <p:spPr>
            <a:xfrm>
              <a:off x="702089" y="2966271"/>
              <a:ext cx="107950" cy="108419"/>
            </a:xfrm>
            <a:prstGeom prst="ellipse">
              <a:avLst/>
            </a:prstGeom>
            <a:solidFill>
              <a:srgbClr val="FFFFFF"/>
            </a:solidFill>
            <a:ln w="9525" cap="flat" cmpd="sng">
              <a:solidFill>
                <a:srgbClr val="7F7F7F"/>
              </a:solidFill>
              <a:prstDash val="solid"/>
              <a:bevel/>
              <a:headEnd type="none" w="med" len="med"/>
              <a:tailEnd type="none" w="med" len="med"/>
            </a:ln>
          </p:spPr>
          <p:txBody>
            <a:bodyPr wrap="none" anchor="ctr" anchorCtr="0"/>
            <a:p>
              <a:pPr algn="ctr"/>
              <a:endParaRPr lang="zh-CN" altLang="zh-CN" sz="900" b="1" dirty="0">
                <a:solidFill>
                  <a:srgbClr val="92D050"/>
                </a:solidFill>
                <a:latin typeface="楷体" panose="02010609060101010101" pitchFamily="49" charset="-122"/>
                <a:ea typeface="Modern H Medium" pitchFamily="2" charset="-127"/>
                <a:sym typeface="楷体" panose="02010609060101010101" pitchFamily="49" charset="-122"/>
              </a:endParaRPr>
            </a:p>
          </p:txBody>
        </p:sp>
        <p:sp>
          <p:nvSpPr>
            <p:cNvPr id="77885" name="Oval 249"/>
            <p:cNvSpPr/>
            <p:nvPr/>
          </p:nvSpPr>
          <p:spPr>
            <a:xfrm>
              <a:off x="702089" y="3220377"/>
              <a:ext cx="107950" cy="108419"/>
            </a:xfrm>
            <a:prstGeom prst="ellipse">
              <a:avLst/>
            </a:prstGeom>
            <a:solidFill>
              <a:srgbClr val="FFFFFF"/>
            </a:solidFill>
            <a:ln w="9525" cap="flat" cmpd="sng">
              <a:solidFill>
                <a:srgbClr val="7F7F7F"/>
              </a:solidFill>
              <a:prstDash val="solid"/>
              <a:bevel/>
              <a:headEnd type="none" w="med" len="med"/>
              <a:tailEnd type="none" w="med" len="med"/>
            </a:ln>
          </p:spPr>
          <p:txBody>
            <a:bodyPr wrap="none" anchor="ctr" anchorCtr="0"/>
            <a:p>
              <a:pPr algn="ctr"/>
              <a:endParaRPr lang="zh-CN" altLang="zh-CN" sz="900" b="1" dirty="0">
                <a:solidFill>
                  <a:srgbClr val="92D050"/>
                </a:solidFill>
                <a:latin typeface="楷体" panose="02010609060101010101" pitchFamily="49" charset="-122"/>
                <a:ea typeface="Modern H Medium" pitchFamily="2" charset="-127"/>
                <a:sym typeface="楷体" panose="02010609060101010101" pitchFamily="49" charset="-122"/>
              </a:endParaRPr>
            </a:p>
          </p:txBody>
        </p:sp>
        <p:sp>
          <p:nvSpPr>
            <p:cNvPr id="77886" name="Oval 249"/>
            <p:cNvSpPr/>
            <p:nvPr/>
          </p:nvSpPr>
          <p:spPr>
            <a:xfrm>
              <a:off x="702089" y="4152101"/>
              <a:ext cx="107950" cy="108419"/>
            </a:xfrm>
            <a:prstGeom prst="ellipse">
              <a:avLst/>
            </a:prstGeom>
            <a:solidFill>
              <a:srgbClr val="FFFFFF"/>
            </a:solidFill>
            <a:ln w="9525" cap="flat" cmpd="sng">
              <a:solidFill>
                <a:srgbClr val="7F7F7F"/>
              </a:solidFill>
              <a:prstDash val="solid"/>
              <a:bevel/>
              <a:headEnd type="none" w="med" len="med"/>
              <a:tailEnd type="none" w="med" len="med"/>
            </a:ln>
          </p:spPr>
          <p:txBody>
            <a:bodyPr wrap="none" anchor="ctr" anchorCtr="0"/>
            <a:p>
              <a:pPr algn="ctr"/>
              <a:endParaRPr lang="zh-CN" altLang="zh-CN" sz="900" b="1" dirty="0">
                <a:solidFill>
                  <a:srgbClr val="92D050"/>
                </a:solidFill>
                <a:latin typeface="楷体" panose="02010609060101010101" pitchFamily="49" charset="-122"/>
                <a:ea typeface="Modern H Medium" pitchFamily="2" charset="-127"/>
                <a:sym typeface="楷体" panose="02010609060101010101" pitchFamily="49" charset="-122"/>
              </a:endParaRPr>
            </a:p>
          </p:txBody>
        </p:sp>
        <p:sp>
          <p:nvSpPr>
            <p:cNvPr id="77887" name="Oval 249"/>
            <p:cNvSpPr/>
            <p:nvPr/>
          </p:nvSpPr>
          <p:spPr>
            <a:xfrm>
              <a:off x="702089" y="3489730"/>
              <a:ext cx="107950" cy="106725"/>
            </a:xfrm>
            <a:prstGeom prst="ellipse">
              <a:avLst/>
            </a:prstGeom>
            <a:solidFill>
              <a:srgbClr val="FFFFFF"/>
            </a:solidFill>
            <a:ln w="9525" cap="flat" cmpd="sng">
              <a:solidFill>
                <a:srgbClr val="7F7F7F"/>
              </a:solidFill>
              <a:prstDash val="solid"/>
              <a:bevel/>
              <a:headEnd type="none" w="med" len="med"/>
              <a:tailEnd type="none" w="med" len="med"/>
            </a:ln>
          </p:spPr>
          <p:txBody>
            <a:bodyPr wrap="none" anchor="ctr" anchorCtr="0"/>
            <a:p>
              <a:pPr algn="ctr"/>
              <a:endParaRPr lang="zh-CN" altLang="zh-CN" sz="900" b="1" dirty="0">
                <a:solidFill>
                  <a:srgbClr val="92D050"/>
                </a:solidFill>
                <a:latin typeface="楷体" panose="02010609060101010101" pitchFamily="49" charset="-122"/>
                <a:ea typeface="Modern H Medium" pitchFamily="2" charset="-127"/>
                <a:sym typeface="楷体" panose="02010609060101010101" pitchFamily="49" charset="-122"/>
              </a:endParaRPr>
            </a:p>
          </p:txBody>
        </p:sp>
        <p:sp>
          <p:nvSpPr>
            <p:cNvPr id="77888" name="Rectangle 20"/>
            <p:cNvSpPr/>
            <p:nvPr/>
          </p:nvSpPr>
          <p:spPr>
            <a:xfrm>
              <a:off x="300451" y="3041650"/>
              <a:ext cx="403225" cy="360363"/>
            </a:xfrm>
            <a:prstGeom prst="rect">
              <a:avLst/>
            </a:prstGeom>
            <a:noFill/>
            <a:ln w="9525">
              <a:noFill/>
            </a:ln>
          </p:spPr>
          <p:txBody>
            <a:bodyPr wrap="none" lIns="91430" tIns="45714" rIns="91430" bIns="45714" anchor="ctr" anchorCtr="0"/>
            <a:p>
              <a:pPr algn="ctr" latinLnBrk="1">
                <a:lnSpc>
                  <a:spcPts val="900"/>
                </a:lnSpc>
              </a:pPr>
              <a:r>
                <a:rPr lang="en-US" altLang="zh-CN" sz="800" b="1" dirty="0">
                  <a:latin typeface="楷体" panose="02010609060101010101" pitchFamily="49" charset="-122"/>
                  <a:ea typeface="楷体" panose="02010609060101010101" pitchFamily="49" charset="-122"/>
                  <a:sym typeface="Arial" panose="020B0604020202020204" pitchFamily="34" charset="0"/>
                </a:rPr>
                <a:t>Paint</a:t>
              </a:r>
              <a:endParaRPr lang="zh-CN" altLang="en-US" sz="800" b="1" dirty="0">
                <a:latin typeface="楷体" panose="02010609060101010101" pitchFamily="49" charset="-122"/>
                <a:ea typeface="楷体" panose="02010609060101010101" pitchFamily="49" charset="-122"/>
                <a:sym typeface="Arial" panose="020B0604020202020204" pitchFamily="34" charset="0"/>
              </a:endParaRPr>
            </a:p>
            <a:p>
              <a:pPr algn="ctr" latinLnBrk="1">
                <a:lnSpc>
                  <a:spcPts val="900"/>
                </a:lnSpc>
              </a:pPr>
              <a:r>
                <a:rPr lang="en-US" altLang="zh-CN" sz="800" b="1" dirty="0">
                  <a:latin typeface="楷体" panose="02010609060101010101" pitchFamily="49" charset="-122"/>
                  <a:ea typeface="楷体" panose="02010609060101010101" pitchFamily="49" charset="-122"/>
                  <a:sym typeface="Arial" panose="020B0604020202020204" pitchFamily="34" charset="0"/>
                </a:rPr>
                <a:t>Shop</a:t>
              </a:r>
              <a:endParaRPr lang="zh-CN" altLang="en-US" dirty="0">
                <a:latin typeface="Arial" panose="020B0604020202020204" pitchFamily="34" charset="0"/>
              </a:endParaRPr>
            </a:p>
          </p:txBody>
        </p:sp>
        <p:sp>
          <p:nvSpPr>
            <p:cNvPr id="77889" name="Rectangle 20"/>
            <p:cNvSpPr/>
            <p:nvPr/>
          </p:nvSpPr>
          <p:spPr>
            <a:xfrm>
              <a:off x="302107" y="3731979"/>
              <a:ext cx="403225" cy="360831"/>
            </a:xfrm>
            <a:prstGeom prst="rect">
              <a:avLst/>
            </a:prstGeom>
            <a:noFill/>
            <a:ln w="9525">
              <a:noFill/>
            </a:ln>
          </p:spPr>
          <p:txBody>
            <a:bodyPr wrap="none" lIns="91430" tIns="45714" rIns="91430" bIns="45714" anchor="ctr" anchorCtr="0"/>
            <a:p>
              <a:pPr algn="ctr" latinLnBrk="1">
                <a:lnSpc>
                  <a:spcPts val="900"/>
                </a:lnSpc>
              </a:pPr>
              <a:r>
                <a:rPr lang="en-US" altLang="zh-CN" sz="800" b="1" dirty="0">
                  <a:latin typeface="楷体" panose="02010609060101010101" pitchFamily="49" charset="-122"/>
                  <a:ea typeface="楷体" panose="02010609060101010101" pitchFamily="49" charset="-122"/>
                  <a:sym typeface="Arial" panose="020B0604020202020204" pitchFamily="34" charset="0"/>
                </a:rPr>
                <a:t>Painted</a:t>
              </a:r>
              <a:endParaRPr lang="zh-CN" altLang="en-US" sz="800" b="1" dirty="0">
                <a:latin typeface="楷体" panose="02010609060101010101" pitchFamily="49" charset="-122"/>
                <a:ea typeface="楷体" panose="02010609060101010101" pitchFamily="49" charset="-122"/>
                <a:sym typeface="Arial" panose="020B0604020202020204" pitchFamily="34" charset="0"/>
              </a:endParaRPr>
            </a:p>
            <a:p>
              <a:pPr algn="ctr" latinLnBrk="1">
                <a:lnSpc>
                  <a:spcPts val="900"/>
                </a:lnSpc>
              </a:pPr>
              <a:r>
                <a:rPr lang="en-US" altLang="zh-CN" sz="800" b="1" dirty="0">
                  <a:latin typeface="楷体" panose="02010609060101010101" pitchFamily="49" charset="-122"/>
                  <a:ea typeface="楷体" panose="02010609060101010101" pitchFamily="49" charset="-122"/>
                  <a:sym typeface="Arial" panose="020B0604020202020204" pitchFamily="34" charset="0"/>
                </a:rPr>
                <a:t>Body</a:t>
              </a:r>
              <a:endParaRPr lang="zh-CN" altLang="en-US" sz="800" b="1" dirty="0">
                <a:latin typeface="楷体" panose="02010609060101010101" pitchFamily="49" charset="-122"/>
                <a:ea typeface="楷体" panose="02010609060101010101" pitchFamily="49" charset="-122"/>
                <a:sym typeface="Arial" panose="020B0604020202020204" pitchFamily="34" charset="0"/>
              </a:endParaRPr>
            </a:p>
            <a:p>
              <a:pPr algn="ctr" latinLnBrk="1">
                <a:lnSpc>
                  <a:spcPts val="900"/>
                </a:lnSpc>
              </a:pPr>
              <a:r>
                <a:rPr lang="en-US" altLang="zh-CN" sz="800" b="1" dirty="0">
                  <a:latin typeface="楷体" panose="02010609060101010101" pitchFamily="49" charset="-122"/>
                  <a:ea typeface="楷体" panose="02010609060101010101" pitchFamily="49" charset="-122"/>
                  <a:sym typeface="Arial" panose="020B0604020202020204" pitchFamily="34" charset="0"/>
                </a:rPr>
                <a:t>Shop</a:t>
              </a:r>
              <a:endParaRPr lang="zh-CN" altLang="en-US" dirty="0">
                <a:latin typeface="Arial" panose="020B0604020202020204" pitchFamily="34" charset="0"/>
              </a:endParaRPr>
            </a:p>
          </p:txBody>
        </p:sp>
        <p:sp>
          <p:nvSpPr>
            <p:cNvPr id="77890" name="Rectangle 20"/>
            <p:cNvSpPr/>
            <p:nvPr/>
          </p:nvSpPr>
          <p:spPr>
            <a:xfrm>
              <a:off x="317154" y="4357688"/>
              <a:ext cx="404813" cy="360362"/>
            </a:xfrm>
            <a:prstGeom prst="rect">
              <a:avLst/>
            </a:prstGeom>
            <a:noFill/>
            <a:ln w="9525">
              <a:noFill/>
            </a:ln>
          </p:spPr>
          <p:txBody>
            <a:bodyPr wrap="none" lIns="91430" tIns="45714" rIns="91430" bIns="45714" anchor="ctr" anchorCtr="0"/>
            <a:p>
              <a:pPr algn="ctr" latinLnBrk="1">
                <a:lnSpc>
                  <a:spcPts val="900"/>
                </a:lnSpc>
              </a:pPr>
              <a:r>
                <a:rPr lang="en-US" altLang="zh-CN" sz="800" b="1" dirty="0">
                  <a:latin typeface="楷体" panose="02010609060101010101" pitchFamily="49" charset="-122"/>
                  <a:ea typeface="楷体" panose="02010609060101010101" pitchFamily="49" charset="-122"/>
                  <a:sym typeface="Arial" panose="020B0604020202020204" pitchFamily="34" charset="0"/>
                </a:rPr>
                <a:t>Trim</a:t>
              </a:r>
              <a:endParaRPr lang="en-US" altLang="zh-CN" sz="800" b="1" dirty="0">
                <a:latin typeface="楷体" panose="02010609060101010101" pitchFamily="49" charset="-122"/>
                <a:ea typeface="楷体" panose="02010609060101010101" pitchFamily="49" charset="-122"/>
                <a:sym typeface="Arial" panose="020B0604020202020204" pitchFamily="34" charset="0"/>
              </a:endParaRPr>
            </a:p>
          </p:txBody>
        </p:sp>
        <p:sp>
          <p:nvSpPr>
            <p:cNvPr id="77891" name="Rectangle 20"/>
            <p:cNvSpPr/>
            <p:nvPr/>
          </p:nvSpPr>
          <p:spPr>
            <a:xfrm>
              <a:off x="727489" y="2832100"/>
              <a:ext cx="566737" cy="217488"/>
            </a:xfrm>
            <a:prstGeom prst="rect">
              <a:avLst/>
            </a:prstGeom>
            <a:noFill/>
            <a:ln w="9525">
              <a:noFill/>
            </a:ln>
          </p:spPr>
          <p:txBody>
            <a:bodyPr wrap="none" lIns="91430" tIns="45714" rIns="91430" bIns="45714" anchor="ctr" anchorCtr="0"/>
            <a:p>
              <a:pPr latinLnBrk="1">
                <a:lnSpc>
                  <a:spcPts val="900"/>
                </a:lnSpc>
              </a:pPr>
              <a:r>
                <a:rPr lang="en-US" altLang="zh-CN" sz="800" b="1" dirty="0">
                  <a:latin typeface="楷体" panose="02010609060101010101" pitchFamily="49" charset="-122"/>
                  <a:ea typeface="楷体" panose="02010609060101010101" pitchFamily="49" charset="-122"/>
                  <a:sym typeface="Arial" panose="020B0604020202020204" pitchFamily="34" charset="0"/>
                </a:rPr>
                <a:t>Paint/In</a:t>
              </a:r>
              <a:endParaRPr lang="en-US" altLang="zh-CN" sz="800" b="1" dirty="0">
                <a:latin typeface="楷体" panose="02010609060101010101" pitchFamily="49" charset="-122"/>
                <a:ea typeface="楷体" panose="02010609060101010101" pitchFamily="49" charset="-122"/>
                <a:sym typeface="Arial" panose="020B0604020202020204" pitchFamily="34" charset="0"/>
              </a:endParaRPr>
            </a:p>
          </p:txBody>
        </p:sp>
        <p:sp>
          <p:nvSpPr>
            <p:cNvPr id="77892" name="Rectangle 20"/>
            <p:cNvSpPr/>
            <p:nvPr/>
          </p:nvSpPr>
          <p:spPr>
            <a:xfrm>
              <a:off x="721139" y="3052763"/>
              <a:ext cx="566737" cy="217487"/>
            </a:xfrm>
            <a:prstGeom prst="rect">
              <a:avLst/>
            </a:prstGeom>
            <a:noFill/>
            <a:ln w="9525">
              <a:noFill/>
            </a:ln>
          </p:spPr>
          <p:txBody>
            <a:bodyPr wrap="none" lIns="91430" tIns="45714" rIns="91430" bIns="45714" anchor="ctr" anchorCtr="0"/>
            <a:p>
              <a:pPr latinLnBrk="1">
                <a:lnSpc>
                  <a:spcPts val="900"/>
                </a:lnSpc>
              </a:pPr>
              <a:r>
                <a:rPr lang="en-US" altLang="zh-CN" sz="800" b="1" dirty="0">
                  <a:latin typeface="楷体" panose="02010609060101010101" pitchFamily="49" charset="-122"/>
                  <a:ea typeface="楷体" panose="02010609060101010101" pitchFamily="49" charset="-122"/>
                  <a:sym typeface="Arial" panose="020B0604020202020204" pitchFamily="34" charset="0"/>
                </a:rPr>
                <a:t>Top(</a:t>
              </a:r>
              <a:r>
                <a:rPr lang="zh-CN" altLang="en-US" sz="800" b="1" dirty="0">
                  <a:latin typeface="楷体" panose="02010609060101010101" pitchFamily="49" charset="-122"/>
                  <a:ea typeface="Modern H Medium" pitchFamily="2" charset="-127"/>
                  <a:sym typeface="Arial" panose="020B0604020202020204" pitchFamily="34" charset="0"/>
                </a:rPr>
                <a:t>상도</a:t>
              </a:r>
              <a:r>
                <a:rPr lang="en-US" altLang="zh-CN" sz="800" b="1" dirty="0">
                  <a:latin typeface="楷体" panose="02010609060101010101" pitchFamily="49" charset="-122"/>
                  <a:ea typeface="楷体" panose="02010609060101010101" pitchFamily="49" charset="-122"/>
                  <a:sym typeface="Arial" panose="020B0604020202020204" pitchFamily="34" charset="0"/>
                </a:rPr>
                <a:t>)</a:t>
              </a:r>
              <a:endParaRPr lang="zh-CN" altLang="en-US" dirty="0">
                <a:latin typeface="Arial" panose="020B0604020202020204" pitchFamily="34" charset="0"/>
              </a:endParaRPr>
            </a:p>
          </p:txBody>
        </p:sp>
        <p:sp>
          <p:nvSpPr>
            <p:cNvPr id="77893" name="Rectangle 20"/>
            <p:cNvSpPr/>
            <p:nvPr/>
          </p:nvSpPr>
          <p:spPr>
            <a:xfrm>
              <a:off x="721139" y="3328988"/>
              <a:ext cx="566737" cy="215900"/>
            </a:xfrm>
            <a:prstGeom prst="rect">
              <a:avLst/>
            </a:prstGeom>
            <a:noFill/>
            <a:ln w="9525">
              <a:noFill/>
            </a:ln>
          </p:spPr>
          <p:txBody>
            <a:bodyPr wrap="none" lIns="91430" tIns="45714" rIns="91430" bIns="45714" anchor="ctr" anchorCtr="0"/>
            <a:p>
              <a:pPr latinLnBrk="1">
                <a:lnSpc>
                  <a:spcPts val="900"/>
                </a:lnSpc>
              </a:pPr>
              <a:r>
                <a:rPr lang="en-US" altLang="zh-CN" sz="800" b="1" dirty="0">
                  <a:latin typeface="楷体" panose="02010609060101010101" pitchFamily="49" charset="-122"/>
                  <a:ea typeface="楷体" panose="02010609060101010101" pitchFamily="49" charset="-122"/>
                  <a:sym typeface="Arial" panose="020B0604020202020204" pitchFamily="34" charset="0"/>
                </a:rPr>
                <a:t>B/B</a:t>
              </a:r>
              <a:endParaRPr lang="en-US" altLang="zh-CN" sz="800" b="1" dirty="0">
                <a:latin typeface="楷体" panose="02010609060101010101" pitchFamily="49" charset="-122"/>
                <a:ea typeface="楷体" panose="02010609060101010101" pitchFamily="49" charset="-122"/>
                <a:sym typeface="Arial" panose="020B0604020202020204" pitchFamily="34" charset="0"/>
              </a:endParaRPr>
            </a:p>
          </p:txBody>
        </p:sp>
        <p:sp>
          <p:nvSpPr>
            <p:cNvPr id="77894" name="Rectangle 20"/>
            <p:cNvSpPr/>
            <p:nvPr/>
          </p:nvSpPr>
          <p:spPr>
            <a:xfrm>
              <a:off x="826879" y="3779740"/>
              <a:ext cx="566737" cy="215900"/>
            </a:xfrm>
            <a:prstGeom prst="rect">
              <a:avLst/>
            </a:prstGeom>
            <a:noFill/>
            <a:ln w="9525">
              <a:noFill/>
            </a:ln>
          </p:spPr>
          <p:txBody>
            <a:bodyPr wrap="none" lIns="91430" tIns="45714" rIns="91430" bIns="45714" anchor="ctr" anchorCtr="0"/>
            <a:p>
              <a:pPr latinLnBrk="1">
                <a:lnSpc>
                  <a:spcPts val="900"/>
                </a:lnSpc>
              </a:pPr>
              <a:r>
                <a:rPr lang="en-US" altLang="zh-CN" sz="800" b="1" dirty="0">
                  <a:latin typeface="楷体" panose="02010609060101010101" pitchFamily="49" charset="-122"/>
                  <a:ea typeface="楷体" panose="02010609060101010101" pitchFamily="49" charset="-122"/>
                  <a:sym typeface="Arial" panose="020B0604020202020204" pitchFamily="34" charset="0"/>
                </a:rPr>
                <a:t>PBS/In</a:t>
              </a:r>
              <a:endParaRPr lang="en-US" altLang="zh-CN" sz="800" b="1" dirty="0">
                <a:latin typeface="楷体" panose="02010609060101010101" pitchFamily="49" charset="-122"/>
                <a:ea typeface="楷体" panose="02010609060101010101" pitchFamily="49" charset="-122"/>
                <a:sym typeface="Arial" panose="020B0604020202020204" pitchFamily="34" charset="0"/>
              </a:endParaRPr>
            </a:p>
          </p:txBody>
        </p:sp>
        <p:sp>
          <p:nvSpPr>
            <p:cNvPr id="77895" name="Oval 249"/>
            <p:cNvSpPr/>
            <p:nvPr/>
          </p:nvSpPr>
          <p:spPr>
            <a:xfrm>
              <a:off x="702089" y="3716732"/>
              <a:ext cx="107950" cy="106725"/>
            </a:xfrm>
            <a:prstGeom prst="ellipse">
              <a:avLst/>
            </a:prstGeom>
            <a:solidFill>
              <a:srgbClr val="FFFFFF"/>
            </a:solidFill>
            <a:ln w="9525" cap="flat" cmpd="sng">
              <a:solidFill>
                <a:srgbClr val="7F7F7F"/>
              </a:solidFill>
              <a:prstDash val="solid"/>
              <a:bevel/>
              <a:headEnd type="none" w="med" len="med"/>
              <a:tailEnd type="none" w="med" len="med"/>
            </a:ln>
          </p:spPr>
          <p:txBody>
            <a:bodyPr wrap="none" anchor="ctr" anchorCtr="0"/>
            <a:p>
              <a:pPr algn="ctr"/>
              <a:endParaRPr lang="zh-CN" altLang="zh-CN" sz="900" b="1" dirty="0">
                <a:solidFill>
                  <a:srgbClr val="92D050"/>
                </a:solidFill>
                <a:latin typeface="楷体" panose="02010609060101010101" pitchFamily="49" charset="-122"/>
                <a:ea typeface="Modern H Medium" pitchFamily="2" charset="-127"/>
                <a:sym typeface="楷体" panose="02010609060101010101" pitchFamily="49" charset="-122"/>
              </a:endParaRPr>
            </a:p>
          </p:txBody>
        </p:sp>
        <p:sp>
          <p:nvSpPr>
            <p:cNvPr id="77896" name="포인트가 5개인 별 399"/>
            <p:cNvSpPr/>
            <p:nvPr/>
          </p:nvSpPr>
          <p:spPr>
            <a:xfrm>
              <a:off x="668751" y="4531567"/>
              <a:ext cx="179388" cy="177874"/>
            </a:xfrm>
            <a:custGeom>
              <a:avLst/>
              <a:gdLst>
                <a:gd name="txL" fmla="*/ 0 w 179388"/>
                <a:gd name="txT" fmla="*/ 0 h 177874"/>
                <a:gd name="txR" fmla="*/ 179388 w 179388"/>
                <a:gd name="txB" fmla="*/ 177874 h 177874"/>
              </a:gdLst>
              <a:ahLst/>
              <a:cxnLst>
                <a:cxn ang="0">
                  <a:pos x="0" y="67941"/>
                </a:cxn>
                <a:cxn ang="0">
                  <a:pos x="68520" y="67942"/>
                </a:cxn>
                <a:cxn ang="0">
                  <a:pos x="89694" y="0"/>
                </a:cxn>
                <a:cxn ang="0">
                  <a:pos x="110867" y="67942"/>
                </a:cxn>
                <a:cxn ang="0">
                  <a:pos x="179387" y="67941"/>
                </a:cxn>
                <a:cxn ang="0">
                  <a:pos x="123953" y="109931"/>
                </a:cxn>
                <a:cxn ang="0">
                  <a:pos x="145127" y="177873"/>
                </a:cxn>
                <a:cxn ang="0">
                  <a:pos x="89694" y="135882"/>
                </a:cxn>
                <a:cxn ang="0">
                  <a:pos x="34260" y="177873"/>
                </a:cxn>
                <a:cxn ang="0">
                  <a:pos x="55434" y="109931"/>
                </a:cxn>
              </a:cxnLst>
              <a:rect l="txL" t="txT" r="txR" b="txB"/>
              <a:pathLst>
                <a:path w="179388" h="177874">
                  <a:moveTo>
                    <a:pt x="0" y="67941"/>
                  </a:moveTo>
                  <a:lnTo>
                    <a:pt x="68520" y="67942"/>
                  </a:lnTo>
                  <a:lnTo>
                    <a:pt x="89694" y="0"/>
                  </a:lnTo>
                  <a:lnTo>
                    <a:pt x="110867" y="67942"/>
                  </a:lnTo>
                  <a:lnTo>
                    <a:pt x="179387" y="67941"/>
                  </a:lnTo>
                  <a:lnTo>
                    <a:pt x="123953" y="109931"/>
                  </a:lnTo>
                  <a:lnTo>
                    <a:pt x="145127" y="177873"/>
                  </a:lnTo>
                  <a:lnTo>
                    <a:pt x="89694" y="135882"/>
                  </a:lnTo>
                  <a:lnTo>
                    <a:pt x="34260" y="177873"/>
                  </a:lnTo>
                  <a:lnTo>
                    <a:pt x="55434" y="109931"/>
                  </a:lnTo>
                  <a:close/>
                </a:path>
              </a:pathLst>
            </a:custGeom>
            <a:solidFill>
              <a:srgbClr val="516285">
                <a:alpha val="100000"/>
              </a:srgbClr>
            </a:solidFill>
            <a:ln w="12700" cap="flat" cmpd="sng">
              <a:solidFill>
                <a:schemeClr val="tx1">
                  <a:alpha val="100000"/>
                </a:schemeClr>
              </a:solidFill>
              <a:prstDash val="solid"/>
              <a:bevel/>
              <a:headEnd type="none" w="med" len="med"/>
              <a:tailEnd type="none" w="med" len="med"/>
            </a:ln>
          </p:spPr>
          <p:txBody>
            <a:bodyPr/>
            <a:p>
              <a:endParaRPr lang="zh-CN" altLang="en-US"/>
            </a:p>
          </p:txBody>
        </p:sp>
        <p:sp>
          <p:nvSpPr>
            <p:cNvPr id="77897" name="Rectangle 20"/>
            <p:cNvSpPr/>
            <p:nvPr/>
          </p:nvSpPr>
          <p:spPr>
            <a:xfrm>
              <a:off x="829085" y="4060962"/>
              <a:ext cx="566738" cy="215900"/>
            </a:xfrm>
            <a:prstGeom prst="rect">
              <a:avLst/>
            </a:prstGeom>
            <a:noFill/>
            <a:ln w="9525">
              <a:noFill/>
            </a:ln>
          </p:spPr>
          <p:txBody>
            <a:bodyPr wrap="none" lIns="91430" tIns="45714" rIns="91430" bIns="45714" anchor="ctr" anchorCtr="0"/>
            <a:p>
              <a:pPr latinLnBrk="1">
                <a:lnSpc>
                  <a:spcPts val="900"/>
                </a:lnSpc>
              </a:pPr>
              <a:r>
                <a:rPr lang="en-US" altLang="zh-CN" sz="800" b="1" dirty="0">
                  <a:latin typeface="楷体" panose="02010609060101010101" pitchFamily="49" charset="-122"/>
                  <a:ea typeface="楷体" panose="02010609060101010101" pitchFamily="49" charset="-122"/>
                  <a:sym typeface="Arial" panose="020B0604020202020204" pitchFamily="34" charset="0"/>
                </a:rPr>
                <a:t>PBS/Out</a:t>
              </a:r>
              <a:endParaRPr lang="en-US" altLang="zh-CN" sz="800" b="1" dirty="0">
                <a:latin typeface="楷体" panose="02010609060101010101" pitchFamily="49" charset="-122"/>
                <a:ea typeface="楷体" panose="02010609060101010101" pitchFamily="49" charset="-122"/>
                <a:sym typeface="Arial" panose="020B0604020202020204" pitchFamily="34" charset="0"/>
              </a:endParaRPr>
            </a:p>
          </p:txBody>
        </p:sp>
        <p:sp>
          <p:nvSpPr>
            <p:cNvPr id="77898" name="Rectangle 20"/>
            <p:cNvSpPr/>
            <p:nvPr/>
          </p:nvSpPr>
          <p:spPr>
            <a:xfrm>
              <a:off x="749714" y="4375150"/>
              <a:ext cx="566737" cy="215900"/>
            </a:xfrm>
            <a:prstGeom prst="rect">
              <a:avLst/>
            </a:prstGeom>
            <a:noFill/>
            <a:ln w="9525">
              <a:noFill/>
            </a:ln>
          </p:spPr>
          <p:txBody>
            <a:bodyPr wrap="none" lIns="91430" tIns="45714" rIns="91430" bIns="45714" anchor="ctr" anchorCtr="0"/>
            <a:p>
              <a:pPr latinLnBrk="1">
                <a:lnSpc>
                  <a:spcPts val="900"/>
                </a:lnSpc>
              </a:pPr>
              <a:r>
                <a:rPr lang="zh-CN" altLang="en-US" sz="800" b="1" dirty="0">
                  <a:latin typeface="楷体" panose="02010609060101010101" pitchFamily="49" charset="-122"/>
                  <a:ea typeface="楷体" panose="02010609060101010101" pitchFamily="49" charset="-122"/>
                  <a:sym typeface="Arial" panose="020B0604020202020204" pitchFamily="34" charset="0"/>
                </a:rPr>
                <a:t>座椅</a:t>
              </a:r>
              <a:endParaRPr lang="en-US" altLang="zh-CN" sz="800" b="1" dirty="0">
                <a:latin typeface="楷体" panose="02010609060101010101" pitchFamily="49" charset="-122"/>
                <a:ea typeface="楷体" panose="02010609060101010101" pitchFamily="49" charset="-122"/>
                <a:sym typeface="Arial" panose="020B0604020202020204" pitchFamily="34" charset="0"/>
              </a:endParaRPr>
            </a:p>
            <a:p>
              <a:pPr latinLnBrk="1">
                <a:lnSpc>
                  <a:spcPts val="900"/>
                </a:lnSpc>
              </a:pPr>
              <a:r>
                <a:rPr lang="zh-CN" altLang="en-US" sz="800" b="1" dirty="0">
                  <a:latin typeface="楷体" panose="02010609060101010101" pitchFamily="49" charset="-122"/>
                  <a:ea typeface="楷体" panose="02010609060101010101" pitchFamily="49" charset="-122"/>
                  <a:sym typeface="Arial" panose="020B0604020202020204" pitchFamily="34" charset="0"/>
                </a:rPr>
                <a:t>安装</a:t>
              </a:r>
              <a:endParaRPr lang="en-US" altLang="zh-CN" sz="800" b="1" dirty="0">
                <a:latin typeface="楷体" panose="02010609060101010101" pitchFamily="49" charset="-122"/>
                <a:ea typeface="楷体" panose="02010609060101010101" pitchFamily="49" charset="-122"/>
                <a:sym typeface="Arial" panose="020B0604020202020204" pitchFamily="34" charset="0"/>
              </a:endParaRPr>
            </a:p>
          </p:txBody>
        </p:sp>
        <p:sp>
          <p:nvSpPr>
            <p:cNvPr id="77899" name="Rectangle 20"/>
            <p:cNvSpPr/>
            <p:nvPr/>
          </p:nvSpPr>
          <p:spPr>
            <a:xfrm>
              <a:off x="1413368" y="2444750"/>
              <a:ext cx="801529" cy="360363"/>
            </a:xfrm>
            <a:prstGeom prst="rect">
              <a:avLst/>
            </a:prstGeom>
            <a:noFill/>
            <a:ln w="9525">
              <a:noFill/>
            </a:ln>
          </p:spPr>
          <p:txBody>
            <a:bodyPr wrap="none" lIns="91430" tIns="45714" rIns="91430" bIns="45714" anchor="ctr" anchorCtr="0"/>
            <a:p>
              <a:pPr algn="ctr" latinLnBrk="1">
                <a:lnSpc>
                  <a:spcPts val="900"/>
                </a:lnSpc>
              </a:pPr>
              <a:r>
                <a:rPr lang="zh-CN" altLang="en-US" sz="800" b="1" dirty="0">
                  <a:latin typeface="楷体" panose="02010609060101010101" pitchFamily="49" charset="-122"/>
                  <a:ea typeface="楷体" panose="02010609060101010101" pitchFamily="49" charset="-122"/>
                  <a:sym typeface="Arial" panose="020B0604020202020204" pitchFamily="34" charset="0"/>
                </a:rPr>
                <a:t>直序列网</a:t>
              </a:r>
              <a:endParaRPr lang="en-US" altLang="zh-CN" sz="800" b="1" dirty="0">
                <a:latin typeface="楷体" panose="02010609060101010101" pitchFamily="49" charset="-122"/>
                <a:ea typeface="楷体" panose="02010609060101010101" pitchFamily="49" charset="-122"/>
                <a:sym typeface="Arial" panose="020B0604020202020204" pitchFamily="34" charset="0"/>
              </a:endParaRPr>
            </a:p>
            <a:p>
              <a:pPr algn="ctr" latinLnBrk="1">
                <a:lnSpc>
                  <a:spcPts val="900"/>
                </a:lnSpc>
              </a:pPr>
              <a:r>
                <a:rPr lang="en-US" altLang="zh-CN" sz="800" b="1" dirty="0">
                  <a:latin typeface="楷体" panose="02010609060101010101" pitchFamily="49" charset="-122"/>
                  <a:ea typeface="楷体" panose="02010609060101010101" pitchFamily="49" charset="-122"/>
                  <a:sym typeface="Arial" panose="020B0604020202020204" pitchFamily="34" charset="0"/>
                </a:rPr>
                <a:t>(Socket </a:t>
              </a:r>
              <a:r>
                <a:rPr lang="zh-CN" altLang="en-US" sz="800" b="1" dirty="0">
                  <a:latin typeface="楷体" panose="02010609060101010101" pitchFamily="49" charset="-122"/>
                  <a:ea typeface="Modern H Medium" pitchFamily="2" charset="-127"/>
                  <a:sym typeface="Arial" panose="020B0604020202020204" pitchFamily="34" charset="0"/>
                </a:rPr>
                <a:t>通信</a:t>
              </a:r>
              <a:r>
                <a:rPr lang="en-US" altLang="zh-CN" sz="800" b="1" dirty="0">
                  <a:latin typeface="楷体" panose="02010609060101010101" pitchFamily="49" charset="-122"/>
                  <a:ea typeface="楷体" panose="02010609060101010101" pitchFamily="49" charset="-122"/>
                  <a:sym typeface="Arial" panose="020B0604020202020204" pitchFamily="34" charset="0"/>
                </a:rPr>
                <a:t>)</a:t>
              </a:r>
              <a:endParaRPr lang="en-US" altLang="zh-CN" sz="800" b="1" dirty="0">
                <a:latin typeface="楷体" panose="02010609060101010101" pitchFamily="49" charset="-122"/>
                <a:ea typeface="楷体" panose="02010609060101010101" pitchFamily="49" charset="-122"/>
                <a:sym typeface="Arial" panose="020B0604020202020204" pitchFamily="34" charset="0"/>
              </a:endParaRPr>
            </a:p>
          </p:txBody>
        </p:sp>
        <p:sp>
          <p:nvSpPr>
            <p:cNvPr id="77900" name="Rectangle 20"/>
            <p:cNvSpPr/>
            <p:nvPr/>
          </p:nvSpPr>
          <p:spPr>
            <a:xfrm>
              <a:off x="67089" y="2070100"/>
              <a:ext cx="728662" cy="360363"/>
            </a:xfrm>
            <a:prstGeom prst="rect">
              <a:avLst/>
            </a:prstGeom>
            <a:noFill/>
            <a:ln w="9525">
              <a:noFill/>
            </a:ln>
          </p:spPr>
          <p:txBody>
            <a:bodyPr wrap="none" lIns="91430" tIns="45714" rIns="91430" bIns="45714" anchor="ctr" anchorCtr="0"/>
            <a:p>
              <a:pPr algn="ctr" latinLnBrk="1">
                <a:lnSpc>
                  <a:spcPts val="900"/>
                </a:lnSpc>
              </a:pPr>
              <a:r>
                <a:rPr lang="en-US" altLang="zh-CN" sz="1000" b="1" dirty="0">
                  <a:latin typeface="楷体" panose="02010609060101010101" pitchFamily="49" charset="-122"/>
                  <a:ea typeface="楷体" panose="02010609060101010101" pitchFamily="49" charset="-122"/>
                  <a:sym typeface="Arial" panose="020B0604020202020204" pitchFamily="34" charset="0"/>
                </a:rPr>
                <a:t>MES</a:t>
              </a:r>
              <a:endParaRPr lang="en-US" altLang="zh-CN" sz="1000" b="1" dirty="0">
                <a:latin typeface="楷体" panose="02010609060101010101" pitchFamily="49" charset="-122"/>
                <a:ea typeface="楷体" panose="02010609060101010101" pitchFamily="49" charset="-122"/>
                <a:sym typeface="Arial" panose="020B0604020202020204" pitchFamily="34" charset="0"/>
              </a:endParaRPr>
            </a:p>
          </p:txBody>
        </p:sp>
        <p:sp>
          <p:nvSpPr>
            <p:cNvPr id="77901" name="직사각형 404"/>
            <p:cNvSpPr/>
            <p:nvPr/>
          </p:nvSpPr>
          <p:spPr>
            <a:xfrm>
              <a:off x="2434051" y="3111500"/>
              <a:ext cx="504825" cy="1362075"/>
            </a:xfrm>
            <a:prstGeom prst="rect">
              <a:avLst/>
            </a:prstGeom>
            <a:noFill/>
            <a:ln w="6350" cap="flat" cmpd="sng">
              <a:solidFill>
                <a:schemeClr val="tx1"/>
              </a:solidFill>
              <a:prstDash val="solid"/>
              <a:bevel/>
              <a:headEnd type="none" w="med" len="med"/>
              <a:tailEnd type="none" w="med" len="med"/>
            </a:ln>
          </p:spPr>
          <p:txBody>
            <a:bodyPr wrap="none" anchor="ctr" anchorCtr="0"/>
            <a:p>
              <a:pPr latinLnBrk="1"/>
              <a:endParaRPr lang="zh-CN" altLang="zh-CN" sz="1100" b="1" dirty="0">
                <a:latin typeface="楷体" panose="02010609060101010101" pitchFamily="49" charset="-122"/>
                <a:ea typeface="Modern H Medium" pitchFamily="2" charset="-127"/>
                <a:sym typeface="Arial" panose="020B0604020202020204" pitchFamily="34" charset="0"/>
              </a:endParaRPr>
            </a:p>
          </p:txBody>
        </p:sp>
        <p:sp>
          <p:nvSpPr>
            <p:cNvPr id="77902" name="Rectangle 20"/>
            <p:cNvSpPr/>
            <p:nvPr/>
          </p:nvSpPr>
          <p:spPr>
            <a:xfrm>
              <a:off x="2440401" y="2808288"/>
              <a:ext cx="550863" cy="360362"/>
            </a:xfrm>
            <a:prstGeom prst="rect">
              <a:avLst/>
            </a:prstGeom>
            <a:noFill/>
            <a:ln w="9525">
              <a:noFill/>
            </a:ln>
          </p:spPr>
          <p:txBody>
            <a:bodyPr wrap="none" lIns="91430" tIns="45714" rIns="91430" bIns="45714" anchor="ctr" anchorCtr="0"/>
            <a:p>
              <a:pPr algn="ctr" latinLnBrk="1"/>
              <a:r>
                <a:rPr lang="zh-CN" altLang="en-US" sz="800" b="1" dirty="0">
                  <a:latin typeface="楷体" panose="02010609060101010101" pitchFamily="49" charset="-122"/>
                  <a:ea typeface="楷体" panose="02010609060101010101" pitchFamily="49" charset="-122"/>
                  <a:sym typeface="Arial" panose="020B0604020202020204" pitchFamily="34" charset="0"/>
                </a:rPr>
                <a:t>序列收发信 </a:t>
              </a:r>
              <a:r>
                <a:rPr lang="en-US" altLang="zh-CN" sz="800" b="1" dirty="0">
                  <a:latin typeface="楷体" panose="02010609060101010101" pitchFamily="49" charset="-122"/>
                  <a:ea typeface="楷体" panose="02010609060101010101" pitchFamily="49" charset="-122"/>
                  <a:sym typeface="Arial" panose="020B0604020202020204" pitchFamily="34" charset="0"/>
                </a:rPr>
                <a:t>PC</a:t>
              </a:r>
              <a:endParaRPr lang="zh-CN" altLang="en-US" dirty="0">
                <a:latin typeface="Arial" panose="020B0604020202020204" pitchFamily="34" charset="0"/>
              </a:endParaRPr>
            </a:p>
          </p:txBody>
        </p:sp>
        <p:sp>
          <p:nvSpPr>
            <p:cNvPr id="77903" name="직사각형 406"/>
            <p:cNvSpPr/>
            <p:nvPr/>
          </p:nvSpPr>
          <p:spPr>
            <a:xfrm>
              <a:off x="7579139" y="3025775"/>
              <a:ext cx="1155700" cy="442913"/>
            </a:xfrm>
            <a:prstGeom prst="rect">
              <a:avLst/>
            </a:prstGeom>
            <a:noFill/>
            <a:ln w="6350" cap="flat" cmpd="sng">
              <a:solidFill>
                <a:schemeClr val="tx1"/>
              </a:solidFill>
              <a:prstDash val="solid"/>
              <a:bevel/>
              <a:headEnd type="none" w="med" len="med"/>
              <a:tailEnd type="none" w="med" len="med"/>
            </a:ln>
          </p:spPr>
          <p:txBody>
            <a:bodyPr wrap="none" anchor="ctr" anchorCtr="0"/>
            <a:p>
              <a:pPr latinLnBrk="1"/>
              <a:endParaRPr lang="zh-CN" altLang="zh-CN" sz="1100" b="1" dirty="0">
                <a:latin typeface="楷体" panose="02010609060101010101" pitchFamily="49" charset="-122"/>
                <a:ea typeface="Modern H Medium" pitchFamily="2" charset="-127"/>
                <a:sym typeface="Arial" panose="020B0604020202020204" pitchFamily="34" charset="0"/>
              </a:endParaRPr>
            </a:p>
          </p:txBody>
        </p:sp>
        <p:sp>
          <p:nvSpPr>
            <p:cNvPr id="77904" name="Rectangle 20"/>
            <p:cNvSpPr/>
            <p:nvPr/>
          </p:nvSpPr>
          <p:spPr>
            <a:xfrm>
              <a:off x="7866476" y="3121025"/>
              <a:ext cx="585788" cy="288925"/>
            </a:xfrm>
            <a:prstGeom prst="rect">
              <a:avLst/>
            </a:prstGeom>
            <a:noFill/>
            <a:ln w="9525">
              <a:noFill/>
            </a:ln>
          </p:spPr>
          <p:txBody>
            <a:bodyPr wrap="none" lIns="91430" tIns="45714" rIns="91430" bIns="45714" anchor="ctr" anchorCtr="0"/>
            <a:p>
              <a:pPr algn="ctr" latinLnBrk="1">
                <a:lnSpc>
                  <a:spcPts val="900"/>
                </a:lnSpc>
              </a:pPr>
              <a:r>
                <a:rPr lang="zh-CN" altLang="en-US" sz="1000" b="1" dirty="0">
                  <a:latin typeface="楷体" panose="02010609060101010101" pitchFamily="49" charset="-122"/>
                  <a:ea typeface="楷体" panose="02010609060101010101" pitchFamily="49" charset="-122"/>
                  <a:sym typeface="Arial" panose="020B0604020202020204" pitchFamily="34" charset="0"/>
                </a:rPr>
                <a:t>供货计划输入</a:t>
              </a:r>
              <a:endParaRPr lang="zh-CN" altLang="en-US" sz="1000" b="1" dirty="0">
                <a:latin typeface="楷体" panose="02010609060101010101" pitchFamily="49" charset="-122"/>
                <a:ea typeface="楷体" panose="02010609060101010101" pitchFamily="49" charset="-122"/>
                <a:sym typeface="Arial" panose="020B0604020202020204" pitchFamily="34" charset="0"/>
              </a:endParaRPr>
            </a:p>
          </p:txBody>
        </p:sp>
        <p:sp>
          <p:nvSpPr>
            <p:cNvPr id="77905" name="직사각형 408"/>
            <p:cNvSpPr/>
            <p:nvPr/>
          </p:nvSpPr>
          <p:spPr>
            <a:xfrm>
              <a:off x="7579139" y="3600450"/>
              <a:ext cx="1155700" cy="444500"/>
            </a:xfrm>
            <a:prstGeom prst="rect">
              <a:avLst/>
            </a:prstGeom>
            <a:noFill/>
            <a:ln w="6350" cap="flat" cmpd="sng">
              <a:solidFill>
                <a:schemeClr val="tx1"/>
              </a:solidFill>
              <a:prstDash val="solid"/>
              <a:bevel/>
              <a:headEnd type="none" w="med" len="med"/>
              <a:tailEnd type="none" w="med" len="med"/>
            </a:ln>
          </p:spPr>
          <p:txBody>
            <a:bodyPr wrap="none" anchor="ctr" anchorCtr="0"/>
            <a:p>
              <a:pPr latinLnBrk="1"/>
              <a:endParaRPr lang="zh-CN" altLang="zh-CN" sz="1100" b="1" dirty="0">
                <a:latin typeface="楷体" panose="02010609060101010101" pitchFamily="49" charset="-122"/>
                <a:ea typeface="Modern H Medium" pitchFamily="2" charset="-127"/>
                <a:sym typeface="Arial" panose="020B0604020202020204" pitchFamily="34" charset="0"/>
              </a:endParaRPr>
            </a:p>
          </p:txBody>
        </p:sp>
        <p:sp>
          <p:nvSpPr>
            <p:cNvPr id="77906" name="Rectangle 20"/>
            <p:cNvSpPr/>
            <p:nvPr/>
          </p:nvSpPr>
          <p:spPr>
            <a:xfrm>
              <a:off x="7866476" y="3697288"/>
              <a:ext cx="585788" cy="288925"/>
            </a:xfrm>
            <a:prstGeom prst="rect">
              <a:avLst/>
            </a:prstGeom>
            <a:noFill/>
            <a:ln w="9525">
              <a:noFill/>
            </a:ln>
          </p:spPr>
          <p:txBody>
            <a:bodyPr wrap="none" lIns="91430" tIns="45714" rIns="91430" bIns="45714" anchor="ctr" anchorCtr="0"/>
            <a:p>
              <a:pPr algn="ctr" latinLnBrk="1">
                <a:lnSpc>
                  <a:spcPts val="900"/>
                </a:lnSpc>
              </a:pPr>
              <a:r>
                <a:rPr lang="zh-CN" altLang="en-US" sz="1000" b="1" dirty="0">
                  <a:latin typeface="楷体" panose="02010609060101010101" pitchFamily="49" charset="-122"/>
                  <a:ea typeface="楷体" panose="02010609060101010101" pitchFamily="49" charset="-122"/>
                  <a:sym typeface="Arial" panose="020B0604020202020204" pitchFamily="34" charset="0"/>
                </a:rPr>
                <a:t>部件识别表发出</a:t>
              </a:r>
              <a:endParaRPr lang="zh-CN" altLang="en-US" sz="1000" b="1" dirty="0">
                <a:latin typeface="楷体" panose="02010609060101010101" pitchFamily="49" charset="-122"/>
                <a:ea typeface="楷体" panose="02010609060101010101" pitchFamily="49" charset="-122"/>
                <a:sym typeface="Arial" panose="020B0604020202020204" pitchFamily="34" charset="0"/>
              </a:endParaRPr>
            </a:p>
          </p:txBody>
        </p:sp>
        <p:sp>
          <p:nvSpPr>
            <p:cNvPr id="77907" name="직사각형 410"/>
            <p:cNvSpPr/>
            <p:nvPr/>
          </p:nvSpPr>
          <p:spPr>
            <a:xfrm>
              <a:off x="3508789" y="2971800"/>
              <a:ext cx="2201862" cy="611188"/>
            </a:xfrm>
            <a:prstGeom prst="rect">
              <a:avLst/>
            </a:prstGeom>
            <a:solidFill>
              <a:srgbClr val="8CB3E3"/>
            </a:solidFill>
            <a:ln w="6350" cap="flat" cmpd="sng">
              <a:solidFill>
                <a:schemeClr val="tx1"/>
              </a:solidFill>
              <a:prstDash val="solid"/>
              <a:bevel/>
              <a:headEnd type="none" w="med" len="med"/>
              <a:tailEnd type="none" w="med" len="med"/>
            </a:ln>
          </p:spPr>
          <p:txBody>
            <a:bodyPr wrap="none" anchor="ctr" anchorCtr="0"/>
            <a:p>
              <a:pPr latinLnBrk="1"/>
              <a:endParaRPr lang="zh-CN" altLang="zh-CN" sz="1100" b="1" dirty="0">
                <a:latin typeface="楷体" panose="02010609060101010101" pitchFamily="49" charset="-122"/>
                <a:ea typeface="Modern H Medium" pitchFamily="2" charset="-127"/>
                <a:sym typeface="Arial" panose="020B0604020202020204" pitchFamily="34" charset="0"/>
              </a:endParaRPr>
            </a:p>
          </p:txBody>
        </p:sp>
        <p:sp>
          <p:nvSpPr>
            <p:cNvPr id="77908" name="Rectangle 20"/>
            <p:cNvSpPr/>
            <p:nvPr/>
          </p:nvSpPr>
          <p:spPr>
            <a:xfrm>
              <a:off x="3304001" y="2922588"/>
              <a:ext cx="728663" cy="236537"/>
            </a:xfrm>
            <a:prstGeom prst="rect">
              <a:avLst/>
            </a:prstGeom>
            <a:noFill/>
            <a:ln w="9525">
              <a:noFill/>
            </a:ln>
          </p:spPr>
          <p:txBody>
            <a:bodyPr wrap="none" lIns="91430" tIns="45714" rIns="91430" bIns="45714" anchor="ctr" anchorCtr="0"/>
            <a:p>
              <a:pPr algn="ctr" latinLnBrk="1"/>
              <a:r>
                <a:rPr lang="en-US" altLang="zh-CN" sz="1000" b="1" dirty="0">
                  <a:latin typeface="楷体" panose="02010609060101010101" pitchFamily="49" charset="-122"/>
                  <a:ea typeface="楷体" panose="02010609060101010101" pitchFamily="49" charset="-122"/>
                  <a:sym typeface="Arial" panose="020B0604020202020204" pitchFamily="34" charset="0"/>
                </a:rPr>
                <a:t>MES</a:t>
              </a:r>
              <a:endParaRPr lang="en-US" altLang="zh-CN" sz="1000" b="1" dirty="0">
                <a:latin typeface="楷体" panose="02010609060101010101" pitchFamily="49" charset="-122"/>
                <a:ea typeface="楷体" panose="02010609060101010101" pitchFamily="49" charset="-122"/>
                <a:sym typeface="Arial" panose="020B0604020202020204" pitchFamily="34" charset="0"/>
              </a:endParaRPr>
            </a:p>
          </p:txBody>
        </p:sp>
        <p:sp>
          <p:nvSpPr>
            <p:cNvPr id="77909" name="직사각형 412"/>
            <p:cNvSpPr/>
            <p:nvPr/>
          </p:nvSpPr>
          <p:spPr>
            <a:xfrm>
              <a:off x="5861464" y="3090863"/>
              <a:ext cx="738187" cy="366712"/>
            </a:xfrm>
            <a:prstGeom prst="rect">
              <a:avLst/>
            </a:prstGeom>
            <a:noFill/>
            <a:ln w="6350" cap="flat" cmpd="sng">
              <a:solidFill>
                <a:schemeClr val="tx1"/>
              </a:solidFill>
              <a:prstDash val="solid"/>
              <a:bevel/>
              <a:headEnd type="none" w="med" len="med"/>
              <a:tailEnd type="none" w="med" len="med"/>
            </a:ln>
          </p:spPr>
          <p:txBody>
            <a:bodyPr wrap="none" anchor="ctr" anchorCtr="0"/>
            <a:p>
              <a:pPr latinLnBrk="1"/>
              <a:endParaRPr lang="zh-CN" altLang="zh-CN" sz="1100" b="1" dirty="0">
                <a:latin typeface="楷体" panose="02010609060101010101" pitchFamily="49" charset="-122"/>
                <a:ea typeface="Modern H Medium" pitchFamily="2" charset="-127"/>
                <a:sym typeface="Arial" panose="020B0604020202020204" pitchFamily="34" charset="0"/>
              </a:endParaRPr>
            </a:p>
          </p:txBody>
        </p:sp>
        <p:sp>
          <p:nvSpPr>
            <p:cNvPr id="77910" name="Rectangle 20"/>
            <p:cNvSpPr/>
            <p:nvPr/>
          </p:nvSpPr>
          <p:spPr>
            <a:xfrm>
              <a:off x="5861464" y="3141663"/>
              <a:ext cx="728662" cy="298450"/>
            </a:xfrm>
            <a:prstGeom prst="rect">
              <a:avLst/>
            </a:prstGeom>
            <a:noFill/>
            <a:ln w="9525">
              <a:noFill/>
            </a:ln>
          </p:spPr>
          <p:txBody>
            <a:bodyPr wrap="none" lIns="91430" tIns="45714" rIns="91430" bIns="45714" anchor="ctr" anchorCtr="0"/>
            <a:p>
              <a:pPr algn="ctr" latinLnBrk="1">
                <a:lnSpc>
                  <a:spcPts val="900"/>
                </a:lnSpc>
              </a:pPr>
              <a:r>
                <a:rPr lang="zh-CN" altLang="en-US" sz="1000" b="1" dirty="0">
                  <a:latin typeface="楷体" panose="02010609060101010101" pitchFamily="49" charset="-122"/>
                  <a:ea typeface="楷体" panose="02010609060101010101" pitchFamily="49" charset="-122"/>
                  <a:sym typeface="Arial" panose="020B0604020202020204" pitchFamily="34" charset="0"/>
                </a:rPr>
                <a:t>原材料</a:t>
              </a:r>
              <a:endParaRPr lang="en-US" altLang="zh-CN" sz="1000" b="1" dirty="0">
                <a:latin typeface="楷体" panose="02010609060101010101" pitchFamily="49" charset="-122"/>
                <a:ea typeface="楷体" panose="02010609060101010101" pitchFamily="49" charset="-122"/>
                <a:sym typeface="Arial" panose="020B0604020202020204" pitchFamily="34" charset="0"/>
              </a:endParaRPr>
            </a:p>
            <a:p>
              <a:pPr algn="ctr" latinLnBrk="1">
                <a:lnSpc>
                  <a:spcPts val="900"/>
                </a:lnSpc>
              </a:pPr>
              <a:r>
                <a:rPr lang="zh-CN" altLang="en-US" sz="1000" b="1" dirty="0">
                  <a:latin typeface="楷体" panose="02010609060101010101" pitchFamily="49" charset="-122"/>
                  <a:ea typeface="楷体" panose="02010609060101010101" pitchFamily="49" charset="-122"/>
                  <a:sym typeface="Arial" panose="020B0604020202020204" pitchFamily="34" charset="0"/>
                </a:rPr>
                <a:t>入库</a:t>
              </a:r>
              <a:endParaRPr lang="en-US" altLang="zh-CN" sz="1000" b="1" dirty="0">
                <a:latin typeface="楷体" panose="02010609060101010101" pitchFamily="49" charset="-122"/>
                <a:ea typeface="楷体" panose="02010609060101010101" pitchFamily="49" charset="-122"/>
                <a:sym typeface="Arial" panose="020B0604020202020204" pitchFamily="34" charset="0"/>
              </a:endParaRPr>
            </a:p>
          </p:txBody>
        </p:sp>
        <p:sp>
          <p:nvSpPr>
            <p:cNvPr id="77911" name="직사각형 414"/>
            <p:cNvSpPr/>
            <p:nvPr/>
          </p:nvSpPr>
          <p:spPr>
            <a:xfrm>
              <a:off x="3848514" y="3792538"/>
              <a:ext cx="1498600" cy="609600"/>
            </a:xfrm>
            <a:prstGeom prst="rect">
              <a:avLst/>
            </a:prstGeom>
            <a:noFill/>
            <a:ln w="6350" cap="flat" cmpd="sng">
              <a:solidFill>
                <a:schemeClr val="tx1"/>
              </a:solidFill>
              <a:prstDash val="solid"/>
              <a:bevel/>
              <a:headEnd type="none" w="med" len="med"/>
              <a:tailEnd type="none" w="med" len="med"/>
            </a:ln>
          </p:spPr>
          <p:txBody>
            <a:bodyPr wrap="none" anchor="ctr" anchorCtr="0"/>
            <a:p>
              <a:pPr latinLnBrk="1"/>
              <a:endParaRPr lang="zh-CN" altLang="zh-CN" sz="1100" b="1" dirty="0">
                <a:latin typeface="楷体" panose="02010609060101010101" pitchFamily="49" charset="-122"/>
                <a:ea typeface="Modern H Medium" pitchFamily="2" charset="-127"/>
                <a:sym typeface="Arial" panose="020B0604020202020204" pitchFamily="34" charset="0"/>
              </a:endParaRPr>
            </a:p>
          </p:txBody>
        </p:sp>
        <p:sp>
          <p:nvSpPr>
            <p:cNvPr id="77912" name="Rectangle 20"/>
            <p:cNvSpPr/>
            <p:nvPr/>
          </p:nvSpPr>
          <p:spPr>
            <a:xfrm>
              <a:off x="4242214" y="3967163"/>
              <a:ext cx="728662" cy="236537"/>
            </a:xfrm>
            <a:prstGeom prst="rect">
              <a:avLst/>
            </a:prstGeom>
            <a:noFill/>
            <a:ln w="9525">
              <a:noFill/>
            </a:ln>
          </p:spPr>
          <p:txBody>
            <a:bodyPr wrap="none" lIns="91430" tIns="45714" rIns="91430" bIns="45714" anchor="ctr" anchorCtr="0"/>
            <a:p>
              <a:pPr algn="ctr" latinLnBrk="1"/>
              <a:r>
                <a:rPr lang="zh-CN" altLang="en-US" sz="800" b="1" dirty="0">
                  <a:latin typeface="楷体" panose="02010609060101010101" pitchFamily="49" charset="-122"/>
                  <a:ea typeface="楷体" panose="02010609060101010101" pitchFamily="49" charset="-122"/>
                  <a:sym typeface="Arial" panose="020B0604020202020204" pitchFamily="34" charset="0"/>
                </a:rPr>
                <a:t>自动仓库</a:t>
              </a:r>
              <a:endParaRPr lang="zh-CN" altLang="en-US" sz="800" b="1" dirty="0">
                <a:latin typeface="楷体" panose="02010609060101010101" pitchFamily="49" charset="-122"/>
                <a:ea typeface="楷体" panose="02010609060101010101" pitchFamily="49" charset="-122"/>
                <a:sym typeface="Arial" panose="020B0604020202020204" pitchFamily="34" charset="0"/>
              </a:endParaRPr>
            </a:p>
          </p:txBody>
        </p:sp>
        <p:cxnSp>
          <p:nvCxnSpPr>
            <p:cNvPr id="77913" name="꺾인 연결선 416"/>
            <p:cNvCxnSpPr/>
            <p:nvPr/>
          </p:nvCxnSpPr>
          <p:spPr>
            <a:xfrm rot="-10800000" flipV="1">
              <a:off x="848139" y="4406208"/>
              <a:ext cx="3287712" cy="193121"/>
            </a:xfrm>
            <a:prstGeom prst="bentConnector3">
              <a:avLst>
                <a:gd name="adj1" fmla="val -120"/>
              </a:avLst>
            </a:prstGeom>
            <a:ln w="6350" cap="flat" cmpd="sng">
              <a:solidFill>
                <a:srgbClr val="595959"/>
              </a:solidFill>
              <a:prstDash val="solid"/>
              <a:bevel/>
              <a:headEnd type="none" w="med" len="med"/>
              <a:tailEnd type="triangle" w="med" len="med"/>
            </a:ln>
          </p:spPr>
        </p:cxnSp>
        <p:sp>
          <p:nvSpPr>
            <p:cNvPr id="77914" name="Rectangle 20"/>
            <p:cNvSpPr/>
            <p:nvPr/>
          </p:nvSpPr>
          <p:spPr>
            <a:xfrm>
              <a:off x="3215101" y="4373563"/>
              <a:ext cx="728663" cy="236537"/>
            </a:xfrm>
            <a:prstGeom prst="rect">
              <a:avLst/>
            </a:prstGeom>
            <a:noFill/>
            <a:ln w="9525">
              <a:noFill/>
            </a:ln>
          </p:spPr>
          <p:txBody>
            <a:bodyPr wrap="none" lIns="91430" tIns="45714" rIns="91430" bIns="45714" anchor="ctr" anchorCtr="0"/>
            <a:p>
              <a:pPr algn="ctr" latinLnBrk="1"/>
              <a:r>
                <a:rPr lang="zh-CN" altLang="en-US" sz="800" b="1" dirty="0">
                  <a:latin typeface="楷体" panose="02010609060101010101" pitchFamily="49" charset="-122"/>
                  <a:ea typeface="楷体" panose="02010609060101010101" pitchFamily="49" charset="-122"/>
                  <a:sym typeface="Arial" panose="020B0604020202020204" pitchFamily="34" charset="0"/>
                </a:rPr>
                <a:t>出库</a:t>
              </a:r>
              <a:r>
                <a:rPr lang="en-US" altLang="zh-CN" sz="800" b="1" dirty="0">
                  <a:latin typeface="楷体" panose="02010609060101010101" pitchFamily="49" charset="-122"/>
                  <a:ea typeface="楷体" panose="02010609060101010101" pitchFamily="49" charset="-122"/>
                  <a:sym typeface="Arial" panose="020B0604020202020204" pitchFamily="34" charset="0"/>
                </a:rPr>
                <a:t>(</a:t>
              </a:r>
              <a:r>
                <a:rPr lang="zh-CN" altLang="en-US" sz="800" b="1" dirty="0">
                  <a:latin typeface="楷体" panose="02010609060101010101" pitchFamily="49" charset="-122"/>
                  <a:ea typeface="楷体" panose="02010609060101010101" pitchFamily="49" charset="-122"/>
                  <a:sym typeface="Arial" panose="020B0604020202020204" pitchFamily="34" charset="0"/>
                </a:rPr>
                <a:t>委托转移</a:t>
              </a:r>
              <a:r>
                <a:rPr lang="en-US" altLang="zh-CN" sz="800" b="1" dirty="0">
                  <a:latin typeface="楷体" panose="02010609060101010101" pitchFamily="49" charset="-122"/>
                  <a:ea typeface="楷体" panose="02010609060101010101" pitchFamily="49" charset="-122"/>
                  <a:sym typeface="Arial" panose="020B0604020202020204" pitchFamily="34" charset="0"/>
                </a:rPr>
                <a:t>)</a:t>
              </a:r>
              <a:endParaRPr lang="zh-CN" altLang="en-US" dirty="0">
                <a:latin typeface="Arial" panose="020B0604020202020204" pitchFamily="34" charset="0"/>
              </a:endParaRPr>
            </a:p>
          </p:txBody>
        </p:sp>
        <p:sp>
          <p:nvSpPr>
            <p:cNvPr id="77915" name="직사각형 418"/>
            <p:cNvSpPr/>
            <p:nvPr/>
          </p:nvSpPr>
          <p:spPr>
            <a:xfrm>
              <a:off x="2532476" y="4025417"/>
              <a:ext cx="296863" cy="294764"/>
            </a:xfrm>
            <a:prstGeom prst="rect">
              <a:avLst/>
            </a:prstGeom>
            <a:solidFill>
              <a:schemeClr val="bg1"/>
            </a:solidFill>
            <a:ln w="6350" cap="flat" cmpd="sng">
              <a:solidFill>
                <a:srgbClr val="7F7F7F"/>
              </a:solidFill>
              <a:prstDash val="solid"/>
              <a:bevel/>
              <a:headEnd type="none" w="med" len="med"/>
              <a:tailEnd type="none" w="med" len="med"/>
            </a:ln>
          </p:spPr>
          <p:txBody>
            <a:bodyPr wrap="none" anchor="ctr" anchorCtr="0"/>
            <a:p>
              <a:pPr algn="ctr" latinLnBrk="1"/>
              <a:endParaRPr lang="zh-CN" altLang="zh-CN" sz="1300" b="1" dirty="0">
                <a:latin typeface="楷体" panose="02010609060101010101" pitchFamily="49" charset="-122"/>
                <a:ea typeface="Modern H Medium" pitchFamily="2" charset="-127"/>
                <a:sym typeface="Arial" panose="020B0604020202020204" pitchFamily="34" charset="0"/>
              </a:endParaRPr>
            </a:p>
          </p:txBody>
        </p:sp>
        <p:sp>
          <p:nvSpPr>
            <p:cNvPr id="77916" name="직사각형 419"/>
            <p:cNvSpPr/>
            <p:nvPr/>
          </p:nvSpPr>
          <p:spPr>
            <a:xfrm>
              <a:off x="4275551" y="3128899"/>
              <a:ext cx="296863" cy="293069"/>
            </a:xfrm>
            <a:prstGeom prst="rect">
              <a:avLst/>
            </a:prstGeom>
            <a:solidFill>
              <a:schemeClr val="bg1"/>
            </a:solidFill>
            <a:ln w="6350" cap="flat" cmpd="sng">
              <a:solidFill>
                <a:srgbClr val="7F7F7F"/>
              </a:solidFill>
              <a:prstDash val="solid"/>
              <a:bevel/>
              <a:headEnd type="none" w="med" len="med"/>
              <a:tailEnd type="none" w="med" len="med"/>
            </a:ln>
          </p:spPr>
          <p:txBody>
            <a:bodyPr wrap="none" anchor="ctr" anchorCtr="0"/>
            <a:p>
              <a:pPr algn="ctr" latinLnBrk="1"/>
              <a:r>
                <a:rPr lang="zh-CN" altLang="en-US" sz="800" b="1" dirty="0">
                  <a:latin typeface="楷体" panose="02010609060101010101" pitchFamily="49" charset="-122"/>
                  <a:ea typeface="楷体" panose="02010609060101010101" pitchFamily="49" charset="-122"/>
                  <a:sym typeface="Arial" panose="020B0604020202020204" pitchFamily="34" charset="0"/>
                </a:rPr>
                <a:t>生产</a:t>
              </a:r>
              <a:endParaRPr lang="en-US" altLang="zh-CN" sz="800" b="1" dirty="0">
                <a:latin typeface="楷体" panose="02010609060101010101" pitchFamily="49" charset="-122"/>
                <a:ea typeface="楷体" panose="02010609060101010101" pitchFamily="49" charset="-122"/>
                <a:sym typeface="Arial" panose="020B0604020202020204" pitchFamily="34" charset="0"/>
              </a:endParaRPr>
            </a:p>
            <a:p>
              <a:pPr algn="ctr" latinLnBrk="1"/>
              <a:r>
                <a:rPr lang="zh-CN" altLang="en-US" sz="800" b="1" dirty="0">
                  <a:latin typeface="楷体" panose="02010609060101010101" pitchFamily="49" charset="-122"/>
                  <a:ea typeface="楷体" panose="02010609060101010101" pitchFamily="49" charset="-122"/>
                  <a:sym typeface="Arial" panose="020B0604020202020204" pitchFamily="34" charset="0"/>
                </a:rPr>
                <a:t>投入</a:t>
              </a:r>
              <a:endParaRPr lang="zh-CN" altLang="en-US" dirty="0">
                <a:latin typeface="Arial" panose="020B0604020202020204" pitchFamily="34" charset="0"/>
              </a:endParaRPr>
            </a:p>
          </p:txBody>
        </p:sp>
        <p:sp>
          <p:nvSpPr>
            <p:cNvPr id="77917" name="직사각형 420"/>
            <p:cNvSpPr/>
            <p:nvPr/>
          </p:nvSpPr>
          <p:spPr>
            <a:xfrm>
              <a:off x="4780376" y="3128899"/>
              <a:ext cx="296863" cy="293069"/>
            </a:xfrm>
            <a:prstGeom prst="rect">
              <a:avLst/>
            </a:prstGeom>
            <a:solidFill>
              <a:schemeClr val="bg1"/>
            </a:solidFill>
            <a:ln w="6350" cap="flat" cmpd="sng">
              <a:solidFill>
                <a:srgbClr val="7F7F7F"/>
              </a:solidFill>
              <a:prstDash val="solid"/>
              <a:bevel/>
              <a:headEnd type="none" w="med" len="med"/>
              <a:tailEnd type="none" w="med" len="med"/>
            </a:ln>
          </p:spPr>
          <p:txBody>
            <a:bodyPr wrap="none" anchor="ctr" anchorCtr="0"/>
            <a:p>
              <a:pPr algn="ctr" latinLnBrk="1"/>
              <a:r>
                <a:rPr lang="zh-CN" altLang="en-US" sz="800" b="1" dirty="0">
                  <a:latin typeface="楷体" panose="02010609060101010101" pitchFamily="49" charset="-122"/>
                  <a:ea typeface="楷体" panose="02010609060101010101" pitchFamily="49" charset="-122"/>
                  <a:sym typeface="Arial" panose="020B0604020202020204" pitchFamily="34" charset="0"/>
                </a:rPr>
                <a:t>组装</a:t>
              </a:r>
              <a:endParaRPr lang="zh-CN" altLang="en-US" sz="800" b="1" dirty="0">
                <a:latin typeface="楷体" panose="02010609060101010101" pitchFamily="49" charset="-122"/>
                <a:ea typeface="楷体" panose="02010609060101010101" pitchFamily="49" charset="-122"/>
                <a:sym typeface="Arial" panose="020B0604020202020204" pitchFamily="34" charset="0"/>
              </a:endParaRPr>
            </a:p>
          </p:txBody>
        </p:sp>
        <p:sp>
          <p:nvSpPr>
            <p:cNvPr id="77918" name="직사각형 421"/>
            <p:cNvSpPr/>
            <p:nvPr/>
          </p:nvSpPr>
          <p:spPr>
            <a:xfrm>
              <a:off x="5285201" y="3128899"/>
              <a:ext cx="295275" cy="293069"/>
            </a:xfrm>
            <a:prstGeom prst="rect">
              <a:avLst/>
            </a:prstGeom>
            <a:solidFill>
              <a:schemeClr val="bg1"/>
            </a:solidFill>
            <a:ln w="6350" cap="flat" cmpd="sng">
              <a:solidFill>
                <a:srgbClr val="7F7F7F"/>
              </a:solidFill>
              <a:prstDash val="solid"/>
              <a:bevel/>
              <a:headEnd type="none" w="med" len="med"/>
              <a:tailEnd type="none" w="med" len="med"/>
            </a:ln>
          </p:spPr>
          <p:txBody>
            <a:bodyPr wrap="none" anchor="ctr" anchorCtr="0"/>
            <a:p>
              <a:pPr algn="ctr" latinLnBrk="1"/>
              <a:r>
                <a:rPr lang="zh-CN" altLang="en-US" sz="800" b="1" dirty="0">
                  <a:latin typeface="楷体" panose="02010609060101010101" pitchFamily="49" charset="-122"/>
                  <a:ea typeface="楷体" panose="02010609060101010101" pitchFamily="49" charset="-122"/>
                  <a:sym typeface="Arial" panose="020B0604020202020204" pitchFamily="34" charset="0"/>
                </a:rPr>
                <a:t>产品</a:t>
              </a:r>
              <a:endParaRPr lang="en-US" altLang="zh-CN" sz="800" b="1" dirty="0">
                <a:latin typeface="楷体" panose="02010609060101010101" pitchFamily="49" charset="-122"/>
                <a:ea typeface="楷体" panose="02010609060101010101" pitchFamily="49" charset="-122"/>
                <a:sym typeface="Arial" panose="020B0604020202020204" pitchFamily="34" charset="0"/>
              </a:endParaRPr>
            </a:p>
            <a:p>
              <a:pPr algn="ctr" latinLnBrk="1"/>
              <a:r>
                <a:rPr lang="zh-CN" altLang="en-US" sz="800" b="1" dirty="0">
                  <a:latin typeface="楷体" panose="02010609060101010101" pitchFamily="49" charset="-122"/>
                  <a:ea typeface="楷体" panose="02010609060101010101" pitchFamily="49" charset="-122"/>
                  <a:sym typeface="Arial" panose="020B0604020202020204" pitchFamily="34" charset="0"/>
                </a:rPr>
                <a:t>入库</a:t>
              </a:r>
              <a:endParaRPr lang="en-US" altLang="zh-CN" sz="800" b="1" dirty="0">
                <a:latin typeface="楷体" panose="02010609060101010101" pitchFamily="49" charset="-122"/>
                <a:ea typeface="楷体" panose="02010609060101010101" pitchFamily="49" charset="-122"/>
                <a:sym typeface="Arial" panose="020B0604020202020204" pitchFamily="34" charset="0"/>
              </a:endParaRPr>
            </a:p>
          </p:txBody>
        </p:sp>
        <p:cxnSp>
          <p:nvCxnSpPr>
            <p:cNvPr id="77919" name="꺾인 연결선 422"/>
            <p:cNvCxnSpPr/>
            <p:nvPr/>
          </p:nvCxnSpPr>
          <p:spPr>
            <a:xfrm>
              <a:off x="2829339" y="3720120"/>
              <a:ext cx="1019175" cy="128747"/>
            </a:xfrm>
            <a:prstGeom prst="bentConnector3">
              <a:avLst>
                <a:gd name="adj1" fmla="val 50000"/>
              </a:avLst>
            </a:prstGeom>
            <a:ln w="6350" cap="flat" cmpd="sng">
              <a:solidFill>
                <a:srgbClr val="595959"/>
              </a:solidFill>
              <a:prstDash val="solid"/>
              <a:bevel/>
              <a:headEnd type="none" w="med" len="med"/>
              <a:tailEnd type="triangle" w="med" len="med"/>
            </a:ln>
          </p:spPr>
        </p:cxnSp>
        <p:cxnSp>
          <p:nvCxnSpPr>
            <p:cNvPr id="77920" name="꺾인 연결선 423"/>
            <p:cNvCxnSpPr/>
            <p:nvPr/>
          </p:nvCxnSpPr>
          <p:spPr>
            <a:xfrm>
              <a:off x="2829339" y="3808210"/>
              <a:ext cx="1033462" cy="132135"/>
            </a:xfrm>
            <a:prstGeom prst="bentConnector3">
              <a:avLst>
                <a:gd name="adj1" fmla="val 42620"/>
              </a:avLst>
            </a:prstGeom>
            <a:ln w="6350" cap="flat" cmpd="sng">
              <a:solidFill>
                <a:srgbClr val="595959"/>
              </a:solidFill>
              <a:prstDash val="solid"/>
              <a:bevel/>
              <a:headEnd type="triangle" w="med" len="med"/>
              <a:tailEnd type="none" w="med" len="med"/>
            </a:ln>
          </p:spPr>
        </p:cxnSp>
        <p:sp>
          <p:nvSpPr>
            <p:cNvPr id="77921" name="Rectangle 20"/>
            <p:cNvSpPr/>
            <p:nvPr/>
          </p:nvSpPr>
          <p:spPr>
            <a:xfrm>
              <a:off x="3256376" y="3916363"/>
              <a:ext cx="728663" cy="236537"/>
            </a:xfrm>
            <a:prstGeom prst="rect">
              <a:avLst/>
            </a:prstGeom>
            <a:noFill/>
            <a:ln w="9525">
              <a:noFill/>
            </a:ln>
          </p:spPr>
          <p:txBody>
            <a:bodyPr wrap="none" lIns="91430" tIns="45714" rIns="91430" bIns="45714" anchor="ctr" anchorCtr="0"/>
            <a:p>
              <a:pPr algn="ctr" latinLnBrk="1"/>
              <a:r>
                <a:rPr lang="en-US" altLang="zh-CN" sz="800" b="1" dirty="0">
                  <a:latin typeface="楷体" panose="02010609060101010101" pitchFamily="49" charset="-122"/>
                  <a:ea typeface="楷体" panose="02010609060101010101" pitchFamily="49" charset="-122"/>
                  <a:sym typeface="Arial" panose="020B0604020202020204" pitchFamily="34" charset="0"/>
                </a:rPr>
                <a:t>Risk</a:t>
              </a:r>
              <a:r>
                <a:rPr lang="zh-CN" altLang="en-US" sz="800" b="1" dirty="0">
                  <a:latin typeface="楷体" panose="02010609060101010101" pitchFamily="49" charset="-122"/>
                  <a:ea typeface="Modern H Medium" pitchFamily="2" charset="-127"/>
                  <a:sym typeface="Arial" panose="020B0604020202020204" pitchFamily="34" charset="0"/>
                </a:rPr>
                <a:t>상태</a:t>
              </a:r>
              <a:endParaRPr lang="en-US" altLang="zh-CN" sz="800" b="1" dirty="0">
                <a:latin typeface="楷体" panose="02010609060101010101" pitchFamily="49" charset="-122"/>
                <a:ea typeface="楷体" panose="02010609060101010101" pitchFamily="49" charset="-122"/>
                <a:sym typeface="Arial" panose="020B0604020202020204" pitchFamily="34" charset="0"/>
              </a:endParaRPr>
            </a:p>
          </p:txBody>
        </p:sp>
        <p:sp>
          <p:nvSpPr>
            <p:cNvPr id="77922" name="Rectangle 20"/>
            <p:cNvSpPr/>
            <p:nvPr/>
          </p:nvSpPr>
          <p:spPr>
            <a:xfrm>
              <a:off x="2334039" y="4081463"/>
              <a:ext cx="728662" cy="236537"/>
            </a:xfrm>
            <a:prstGeom prst="rect">
              <a:avLst/>
            </a:prstGeom>
            <a:noFill/>
            <a:ln w="9525">
              <a:noFill/>
            </a:ln>
          </p:spPr>
          <p:txBody>
            <a:bodyPr wrap="none" lIns="91430" tIns="45714" rIns="91430" bIns="45714" anchor="ctr" anchorCtr="0"/>
            <a:p>
              <a:pPr algn="ctr" latinLnBrk="1"/>
              <a:r>
                <a:rPr lang="zh-CN" altLang="en-US" sz="800" b="1" dirty="0">
                  <a:latin typeface="楷体" panose="02010609060101010101" pitchFamily="49" charset="-122"/>
                  <a:ea typeface="楷体" panose="02010609060101010101" pitchFamily="49" charset="-122"/>
                  <a:sym typeface="Arial" panose="020B0604020202020204" pitchFamily="34" charset="0"/>
                </a:rPr>
                <a:t>出库</a:t>
              </a:r>
              <a:endParaRPr lang="en-US" altLang="zh-CN" sz="800" b="1" dirty="0">
                <a:latin typeface="楷体" panose="02010609060101010101" pitchFamily="49" charset="-122"/>
                <a:ea typeface="楷体" panose="02010609060101010101" pitchFamily="49" charset="-122"/>
                <a:sym typeface="Arial" panose="020B0604020202020204" pitchFamily="34" charset="0"/>
              </a:endParaRPr>
            </a:p>
            <a:p>
              <a:pPr algn="ctr" latinLnBrk="1"/>
              <a:r>
                <a:rPr lang="zh-CN" altLang="en-US" sz="800" b="1" dirty="0">
                  <a:latin typeface="楷体" panose="02010609060101010101" pitchFamily="49" charset="-122"/>
                  <a:ea typeface="楷体" panose="02010609060101010101" pitchFamily="49" charset="-122"/>
                  <a:sym typeface="Arial" panose="020B0604020202020204" pitchFamily="34" charset="0"/>
                </a:rPr>
                <a:t>指示</a:t>
              </a:r>
              <a:endParaRPr lang="en-US" altLang="zh-CN" sz="800" b="1" dirty="0">
                <a:latin typeface="楷体" panose="02010609060101010101" pitchFamily="49" charset="-122"/>
                <a:ea typeface="楷体" panose="02010609060101010101" pitchFamily="49" charset="-122"/>
                <a:sym typeface="Arial" panose="020B0604020202020204" pitchFamily="34" charset="0"/>
              </a:endParaRPr>
            </a:p>
          </p:txBody>
        </p:sp>
        <p:sp>
          <p:nvSpPr>
            <p:cNvPr id="77923" name="직사각형 426"/>
            <p:cNvSpPr/>
            <p:nvPr/>
          </p:nvSpPr>
          <p:spPr>
            <a:xfrm>
              <a:off x="2532476" y="3220377"/>
              <a:ext cx="296863" cy="692863"/>
            </a:xfrm>
            <a:prstGeom prst="rect">
              <a:avLst/>
            </a:prstGeom>
            <a:noFill/>
            <a:ln w="6350" cap="flat" cmpd="sng">
              <a:solidFill>
                <a:srgbClr val="7F7F7F"/>
              </a:solidFill>
              <a:prstDash val="solid"/>
              <a:bevel/>
              <a:headEnd type="none" w="med" len="med"/>
              <a:tailEnd type="none" w="med" len="med"/>
            </a:ln>
          </p:spPr>
          <p:txBody>
            <a:bodyPr wrap="none" anchor="ctr" anchorCtr="0"/>
            <a:p>
              <a:pPr algn="ctr" latinLnBrk="1"/>
              <a:endParaRPr lang="zh-CN" altLang="zh-CN" sz="1300" b="1" dirty="0">
                <a:latin typeface="楷体" panose="02010609060101010101" pitchFamily="49" charset="-122"/>
                <a:ea typeface="Modern H Medium" pitchFamily="2" charset="-127"/>
                <a:sym typeface="Arial" panose="020B0604020202020204" pitchFamily="34" charset="0"/>
              </a:endParaRPr>
            </a:p>
          </p:txBody>
        </p:sp>
        <p:sp>
          <p:nvSpPr>
            <p:cNvPr id="77924" name="Rectangle 20"/>
            <p:cNvSpPr/>
            <p:nvPr/>
          </p:nvSpPr>
          <p:spPr>
            <a:xfrm>
              <a:off x="1442900" y="3603693"/>
              <a:ext cx="728663" cy="234950"/>
            </a:xfrm>
            <a:prstGeom prst="rect">
              <a:avLst/>
            </a:prstGeom>
            <a:noFill/>
            <a:ln w="9525">
              <a:noFill/>
            </a:ln>
          </p:spPr>
          <p:txBody>
            <a:bodyPr wrap="none" lIns="91430" tIns="45714" rIns="91430" bIns="45714" anchor="ctr" anchorCtr="0"/>
            <a:p>
              <a:pPr algn="ctr" latinLnBrk="1"/>
              <a:r>
                <a:rPr lang="en-US" altLang="zh-CN" sz="800" b="1" dirty="0">
                  <a:latin typeface="楷体" panose="02010609060101010101" pitchFamily="49" charset="-122"/>
                  <a:ea typeface="楷体" panose="02010609060101010101" pitchFamily="49" charset="-122"/>
                  <a:sym typeface="Arial" panose="020B0604020202020204" pitchFamily="34" charset="0"/>
                </a:rPr>
                <a:t>Risk </a:t>
              </a:r>
              <a:r>
                <a:rPr lang="zh-CN" altLang="en-US" sz="800" b="1" dirty="0">
                  <a:latin typeface="楷体" panose="02010609060101010101" pitchFamily="49" charset="-122"/>
                  <a:ea typeface="楷体" panose="02010609060101010101" pitchFamily="49" charset="-122"/>
                  <a:sym typeface="Arial" panose="020B0604020202020204" pitchFamily="34" charset="0"/>
                </a:rPr>
                <a:t>通知</a:t>
              </a:r>
              <a:endParaRPr lang="en-US" altLang="zh-CN" sz="800" b="1" dirty="0">
                <a:latin typeface="楷体" panose="02010609060101010101" pitchFamily="49" charset="-122"/>
                <a:ea typeface="楷体" panose="02010609060101010101" pitchFamily="49" charset="-122"/>
                <a:sym typeface="Arial" panose="020B0604020202020204" pitchFamily="34" charset="0"/>
              </a:endParaRPr>
            </a:p>
          </p:txBody>
        </p:sp>
        <p:sp>
          <p:nvSpPr>
            <p:cNvPr id="77925" name="직사각형 428"/>
            <p:cNvSpPr/>
            <p:nvPr/>
          </p:nvSpPr>
          <p:spPr>
            <a:xfrm>
              <a:off x="3631026" y="3128899"/>
              <a:ext cx="436563" cy="293069"/>
            </a:xfrm>
            <a:prstGeom prst="rect">
              <a:avLst/>
            </a:prstGeom>
            <a:solidFill>
              <a:schemeClr val="bg1"/>
            </a:solidFill>
            <a:ln w="6350" cap="flat" cmpd="sng">
              <a:solidFill>
                <a:srgbClr val="7F7F7F"/>
              </a:solidFill>
              <a:prstDash val="solid"/>
              <a:bevel/>
              <a:headEnd type="none" w="med" len="med"/>
              <a:tailEnd type="none" w="med" len="med"/>
            </a:ln>
          </p:spPr>
          <p:txBody>
            <a:bodyPr wrap="none" anchor="ctr" anchorCtr="0"/>
            <a:p>
              <a:pPr algn="ctr" latinLnBrk="1"/>
              <a:r>
                <a:rPr lang="zh-CN" altLang="en-US" sz="800" b="1" dirty="0">
                  <a:latin typeface="楷体" panose="02010609060101010101" pitchFamily="49" charset="-122"/>
                  <a:ea typeface="楷体" panose="02010609060101010101" pitchFamily="49" charset="-122"/>
                  <a:sym typeface="Arial" panose="020B0604020202020204" pitchFamily="34" charset="0"/>
                </a:rPr>
                <a:t>操作指示</a:t>
              </a:r>
              <a:endParaRPr lang="en-US" altLang="zh-CN" sz="800" b="1" dirty="0">
                <a:latin typeface="楷体" panose="02010609060101010101" pitchFamily="49" charset="-122"/>
                <a:ea typeface="楷体" panose="02010609060101010101" pitchFamily="49" charset="-122"/>
                <a:sym typeface="Arial" panose="020B0604020202020204" pitchFamily="34" charset="0"/>
              </a:endParaRPr>
            </a:p>
            <a:p>
              <a:pPr algn="ctr" latinLnBrk="1"/>
              <a:r>
                <a:rPr lang="zh-CN" altLang="en-US" sz="800" b="1" dirty="0">
                  <a:latin typeface="楷体" panose="02010609060101010101" pitchFamily="49" charset="-122"/>
                  <a:ea typeface="楷体" panose="02010609060101010101" pitchFamily="49" charset="-122"/>
                  <a:sym typeface="Arial" panose="020B0604020202020204" pitchFamily="34" charset="0"/>
                </a:rPr>
                <a:t>确认</a:t>
              </a:r>
              <a:endParaRPr lang="zh-CN" altLang="en-US" sz="800" b="1" dirty="0">
                <a:latin typeface="楷体" panose="02010609060101010101" pitchFamily="49" charset="-122"/>
                <a:ea typeface="楷体" panose="02010609060101010101" pitchFamily="49" charset="-122"/>
                <a:sym typeface="Arial" panose="020B0604020202020204" pitchFamily="34" charset="0"/>
              </a:endParaRPr>
            </a:p>
          </p:txBody>
        </p:sp>
        <p:cxnSp>
          <p:nvCxnSpPr>
            <p:cNvPr id="77926" name="직선 화살표 연결선 429"/>
            <p:cNvCxnSpPr/>
            <p:nvPr/>
          </p:nvCxnSpPr>
          <p:spPr>
            <a:xfrm flipV="1">
              <a:off x="4050126" y="769096"/>
              <a:ext cx="3529013" cy="1"/>
            </a:xfrm>
            <a:prstGeom prst="straightConnector1">
              <a:avLst/>
            </a:prstGeom>
            <a:ln w="6350" cap="flat" cmpd="sng">
              <a:solidFill>
                <a:srgbClr val="595959"/>
              </a:solidFill>
              <a:prstDash val="solid"/>
              <a:bevel/>
              <a:headEnd type="none" w="med" len="med"/>
              <a:tailEnd type="triangle" w="med" len="med"/>
            </a:ln>
          </p:spPr>
        </p:cxnSp>
        <p:cxnSp>
          <p:nvCxnSpPr>
            <p:cNvPr id="77927" name="꺾인 연결선 430"/>
            <p:cNvCxnSpPr>
              <a:stCxn id="77859" idx="2"/>
              <a:endCxn id="77925" idx="0"/>
            </p:cNvCxnSpPr>
            <p:nvPr/>
          </p:nvCxnSpPr>
          <p:spPr>
            <a:xfrm rot="-5400000" flipH="1">
              <a:off x="3102658" y="2381457"/>
              <a:ext cx="975769" cy="519112"/>
            </a:xfrm>
            <a:prstGeom prst="bentConnector3">
              <a:avLst>
                <a:gd name="adj1" fmla="val 50000"/>
              </a:avLst>
            </a:prstGeom>
            <a:ln w="6350" cap="flat" cmpd="sng">
              <a:solidFill>
                <a:srgbClr val="595959"/>
              </a:solidFill>
              <a:prstDash val="solid"/>
              <a:bevel/>
              <a:headEnd type="none" w="med" len="med"/>
              <a:tailEnd type="triangle" w="med" len="med"/>
            </a:ln>
          </p:spPr>
        </p:cxnSp>
        <p:cxnSp>
          <p:nvCxnSpPr>
            <p:cNvPr id="77928" name="꺾인 연결선 431"/>
            <p:cNvCxnSpPr>
              <a:stCxn id="77861" idx="2"/>
              <a:endCxn id="77925" idx="0"/>
            </p:cNvCxnSpPr>
            <p:nvPr/>
          </p:nvCxnSpPr>
          <p:spPr>
            <a:xfrm rot="-5400000" flipH="1">
              <a:off x="3105812" y="2384610"/>
              <a:ext cx="572587" cy="915987"/>
            </a:xfrm>
            <a:prstGeom prst="bentConnector3">
              <a:avLst>
                <a:gd name="adj1" fmla="val 13352"/>
              </a:avLst>
            </a:prstGeom>
            <a:ln w="6350" cap="flat" cmpd="sng">
              <a:solidFill>
                <a:srgbClr val="595959"/>
              </a:solidFill>
              <a:prstDash val="solid"/>
              <a:bevel/>
              <a:headEnd type="none" w="med" len="med"/>
              <a:tailEnd type="triangle" w="med" len="med"/>
            </a:ln>
          </p:spPr>
        </p:cxnSp>
        <p:cxnSp>
          <p:nvCxnSpPr>
            <p:cNvPr id="77929" name="직선 화살표 연결선 432"/>
            <p:cNvCxnSpPr>
              <a:stCxn id="77925" idx="3"/>
              <a:endCxn id="77916" idx="1"/>
            </p:cNvCxnSpPr>
            <p:nvPr/>
          </p:nvCxnSpPr>
          <p:spPr>
            <a:xfrm>
              <a:off x="4067589" y="3274587"/>
              <a:ext cx="207962" cy="1"/>
            </a:xfrm>
            <a:prstGeom prst="straightConnector1">
              <a:avLst/>
            </a:prstGeom>
            <a:ln w="6350" cap="flat" cmpd="sng">
              <a:solidFill>
                <a:srgbClr val="595959"/>
              </a:solidFill>
              <a:prstDash val="solid"/>
              <a:bevel/>
              <a:headEnd type="none" w="med" len="med"/>
              <a:tailEnd type="triangle" w="med" len="med"/>
            </a:ln>
          </p:spPr>
        </p:cxnSp>
        <p:cxnSp>
          <p:nvCxnSpPr>
            <p:cNvPr id="77930" name="직선 화살표 연결선 433"/>
            <p:cNvCxnSpPr>
              <a:stCxn id="77916" idx="3"/>
              <a:endCxn id="77917" idx="1"/>
            </p:cNvCxnSpPr>
            <p:nvPr/>
          </p:nvCxnSpPr>
          <p:spPr>
            <a:xfrm>
              <a:off x="4572414" y="3274587"/>
              <a:ext cx="207962" cy="1"/>
            </a:xfrm>
            <a:prstGeom prst="straightConnector1">
              <a:avLst/>
            </a:prstGeom>
            <a:ln w="6350" cap="flat" cmpd="sng">
              <a:solidFill>
                <a:srgbClr val="595959"/>
              </a:solidFill>
              <a:prstDash val="solid"/>
              <a:bevel/>
              <a:headEnd type="none" w="med" len="med"/>
              <a:tailEnd type="triangle" w="med" len="med"/>
            </a:ln>
          </p:spPr>
        </p:cxnSp>
        <p:cxnSp>
          <p:nvCxnSpPr>
            <p:cNvPr id="77931" name="직선 화살표 연결선 434"/>
            <p:cNvCxnSpPr>
              <a:stCxn id="77917" idx="3"/>
              <a:endCxn id="77918" idx="1"/>
            </p:cNvCxnSpPr>
            <p:nvPr/>
          </p:nvCxnSpPr>
          <p:spPr>
            <a:xfrm>
              <a:off x="5077239" y="3274587"/>
              <a:ext cx="207962" cy="1"/>
            </a:xfrm>
            <a:prstGeom prst="straightConnector1">
              <a:avLst/>
            </a:prstGeom>
            <a:ln w="6350" cap="flat" cmpd="sng">
              <a:solidFill>
                <a:srgbClr val="595959"/>
              </a:solidFill>
              <a:prstDash val="solid"/>
              <a:bevel/>
              <a:headEnd type="none" w="med" len="med"/>
              <a:tailEnd type="triangle" w="med" len="med"/>
            </a:ln>
          </p:spPr>
        </p:cxnSp>
        <p:cxnSp>
          <p:nvCxnSpPr>
            <p:cNvPr id="77932" name="꺾인 연결선 435"/>
            <p:cNvCxnSpPr>
              <a:stCxn id="77918" idx="2"/>
              <a:endCxn id="77911" idx="0"/>
            </p:cNvCxnSpPr>
            <p:nvPr/>
          </p:nvCxnSpPr>
          <p:spPr>
            <a:xfrm rot="5400000">
              <a:off x="4829826" y="3189952"/>
              <a:ext cx="370996" cy="835025"/>
            </a:xfrm>
            <a:prstGeom prst="bentConnector3">
              <a:avLst>
                <a:gd name="adj1" fmla="val 57722"/>
              </a:avLst>
            </a:prstGeom>
            <a:ln w="6350" cap="flat" cmpd="sng">
              <a:solidFill>
                <a:srgbClr val="595959"/>
              </a:solidFill>
              <a:prstDash val="solid"/>
              <a:bevel/>
              <a:headEnd type="none" w="med" len="med"/>
              <a:tailEnd type="triangle" w="med" len="med"/>
            </a:ln>
          </p:spPr>
        </p:cxnSp>
        <p:sp>
          <p:nvSpPr>
            <p:cNvPr id="77933" name="Rectangle 20"/>
            <p:cNvSpPr/>
            <p:nvPr/>
          </p:nvSpPr>
          <p:spPr>
            <a:xfrm>
              <a:off x="1449801" y="1725613"/>
              <a:ext cx="728663" cy="238125"/>
            </a:xfrm>
            <a:prstGeom prst="rect">
              <a:avLst/>
            </a:prstGeom>
            <a:noFill/>
            <a:ln w="9525">
              <a:noFill/>
            </a:ln>
          </p:spPr>
          <p:txBody>
            <a:bodyPr wrap="none" lIns="91430" tIns="45714" rIns="91430" bIns="45714" anchor="ctr" anchorCtr="0"/>
            <a:p>
              <a:pPr algn="ctr" latinLnBrk="1"/>
              <a:r>
                <a:rPr lang="zh-CN" altLang="en-US" sz="800" b="1" dirty="0">
                  <a:latin typeface="楷体" panose="02010609060101010101" pitchFamily="49" charset="-122"/>
                  <a:ea typeface="楷体" panose="02010609060101010101" pitchFamily="49" charset="-122"/>
                  <a:sym typeface="Arial" panose="020B0604020202020204" pitchFamily="34" charset="0"/>
                </a:rPr>
                <a:t>电话</a:t>
              </a:r>
              <a:r>
                <a:rPr lang="en-US" altLang="zh-CN" sz="800" b="1" dirty="0">
                  <a:latin typeface="楷体" panose="02010609060101010101" pitchFamily="49" charset="-122"/>
                  <a:ea typeface="楷体" panose="02010609060101010101" pitchFamily="49" charset="-122"/>
                  <a:sym typeface="Arial" panose="020B0604020202020204" pitchFamily="34" charset="0"/>
                </a:rPr>
                <a:t>/</a:t>
              </a:r>
              <a:r>
                <a:rPr lang="zh-CN" altLang="en-US" sz="800" b="1" dirty="0">
                  <a:latin typeface="楷体" panose="02010609060101010101" pitchFamily="49" charset="-122"/>
                  <a:ea typeface="楷体" panose="02010609060101010101" pitchFamily="49" charset="-122"/>
                  <a:sym typeface="Arial" panose="020B0604020202020204" pitchFamily="34" charset="0"/>
                </a:rPr>
                <a:t>邮件</a:t>
              </a:r>
              <a:endParaRPr lang="en-US" altLang="zh-CN" sz="800" b="1" dirty="0">
                <a:latin typeface="楷体" panose="02010609060101010101" pitchFamily="49" charset="-122"/>
                <a:ea typeface="楷体" panose="02010609060101010101" pitchFamily="49" charset="-122"/>
                <a:sym typeface="Arial" panose="020B0604020202020204" pitchFamily="34" charset="0"/>
              </a:endParaRPr>
            </a:p>
          </p:txBody>
        </p:sp>
        <p:cxnSp>
          <p:nvCxnSpPr>
            <p:cNvPr id="77934" name="직선 화살표 연결선 437"/>
            <p:cNvCxnSpPr>
              <a:stCxn id="77855" idx="2"/>
              <a:endCxn id="77857" idx="0"/>
            </p:cNvCxnSpPr>
            <p:nvPr/>
          </p:nvCxnSpPr>
          <p:spPr>
            <a:xfrm>
              <a:off x="3330989" y="984240"/>
              <a:ext cx="1" cy="211755"/>
            </a:xfrm>
            <a:prstGeom prst="straightConnector1">
              <a:avLst/>
            </a:prstGeom>
            <a:ln w="6350" cap="flat" cmpd="sng">
              <a:solidFill>
                <a:srgbClr val="595959"/>
              </a:solidFill>
              <a:prstDash val="solid"/>
              <a:bevel/>
              <a:headEnd type="none" w="med" len="med"/>
              <a:tailEnd type="triangle" w="med" len="med"/>
            </a:ln>
          </p:spPr>
        </p:cxnSp>
        <p:cxnSp>
          <p:nvCxnSpPr>
            <p:cNvPr id="77935" name="직선 화살표 연결선 438"/>
            <p:cNvCxnSpPr>
              <a:stCxn id="77857" idx="2"/>
              <a:endCxn id="77859" idx="0"/>
            </p:cNvCxnSpPr>
            <p:nvPr/>
          </p:nvCxnSpPr>
          <p:spPr>
            <a:xfrm>
              <a:off x="3330989" y="1624588"/>
              <a:ext cx="1" cy="174486"/>
            </a:xfrm>
            <a:prstGeom prst="straightConnector1">
              <a:avLst/>
            </a:prstGeom>
            <a:ln w="6350" cap="flat" cmpd="sng">
              <a:solidFill>
                <a:srgbClr val="595959"/>
              </a:solidFill>
              <a:prstDash val="solid"/>
              <a:bevel/>
              <a:headEnd type="none" w="med" len="med"/>
              <a:tailEnd type="triangle" w="med" len="med"/>
            </a:ln>
          </p:spPr>
        </p:cxnSp>
        <p:sp>
          <p:nvSpPr>
            <p:cNvPr id="77936" name="직사각형 439"/>
            <p:cNvSpPr/>
            <p:nvPr/>
          </p:nvSpPr>
          <p:spPr>
            <a:xfrm>
              <a:off x="4842289" y="2501900"/>
              <a:ext cx="1439862" cy="331788"/>
            </a:xfrm>
            <a:prstGeom prst="rect">
              <a:avLst/>
            </a:prstGeom>
            <a:noFill/>
            <a:ln w="6350" cap="flat" cmpd="sng">
              <a:solidFill>
                <a:schemeClr val="tx1"/>
              </a:solidFill>
              <a:prstDash val="solid"/>
              <a:bevel/>
              <a:headEnd type="none" w="med" len="med"/>
              <a:tailEnd type="none" w="med" len="med"/>
            </a:ln>
          </p:spPr>
          <p:txBody>
            <a:bodyPr wrap="none" anchor="ctr" anchorCtr="0"/>
            <a:p>
              <a:pPr latinLnBrk="1"/>
              <a:endParaRPr lang="zh-CN" altLang="zh-CN" sz="1100" b="1" dirty="0">
                <a:latin typeface="楷体" panose="02010609060101010101" pitchFamily="49" charset="-122"/>
                <a:ea typeface="Modern H Medium" pitchFamily="2" charset="-127"/>
                <a:sym typeface="Arial" panose="020B0604020202020204" pitchFamily="34" charset="0"/>
              </a:endParaRPr>
            </a:p>
          </p:txBody>
        </p:sp>
        <p:sp>
          <p:nvSpPr>
            <p:cNvPr id="77937" name="Rectangle 20"/>
            <p:cNvSpPr/>
            <p:nvPr/>
          </p:nvSpPr>
          <p:spPr>
            <a:xfrm>
              <a:off x="5194714" y="2535238"/>
              <a:ext cx="728662" cy="298450"/>
            </a:xfrm>
            <a:prstGeom prst="rect">
              <a:avLst/>
            </a:prstGeom>
            <a:noFill/>
            <a:ln w="9525">
              <a:noFill/>
            </a:ln>
          </p:spPr>
          <p:txBody>
            <a:bodyPr wrap="none" lIns="91430" tIns="45714" rIns="91430" bIns="45714" anchor="ctr" anchorCtr="0"/>
            <a:p>
              <a:pPr algn="ctr" latinLnBrk="1">
                <a:lnSpc>
                  <a:spcPts val="900"/>
                </a:lnSpc>
              </a:pPr>
              <a:r>
                <a:rPr lang="en-US" altLang="zh-CN" sz="1000" b="1" dirty="0">
                  <a:latin typeface="楷体" panose="02010609060101010101" pitchFamily="49" charset="-122"/>
                  <a:ea typeface="楷体" panose="02010609060101010101" pitchFamily="49" charset="-122"/>
                  <a:sym typeface="Arial" panose="020B0604020202020204" pitchFamily="34" charset="0"/>
                </a:rPr>
                <a:t>Foam Pad </a:t>
              </a:r>
              <a:r>
                <a:rPr lang="zh-CN" altLang="en-US" sz="1000" b="1" dirty="0">
                  <a:latin typeface="楷体" panose="02010609060101010101" pitchFamily="49" charset="-122"/>
                  <a:ea typeface="楷体" panose="02010609060101010101" pitchFamily="49" charset="-122"/>
                  <a:sym typeface="Arial" panose="020B0604020202020204" pitchFamily="34" charset="0"/>
                </a:rPr>
                <a:t>生产</a:t>
              </a:r>
              <a:endParaRPr lang="en-US" altLang="zh-CN" sz="1000" b="1" dirty="0">
                <a:latin typeface="楷体" panose="02010609060101010101" pitchFamily="49" charset="-122"/>
                <a:ea typeface="楷体" panose="02010609060101010101" pitchFamily="49" charset="-122"/>
                <a:sym typeface="Arial" panose="020B0604020202020204" pitchFamily="34" charset="0"/>
              </a:endParaRPr>
            </a:p>
          </p:txBody>
        </p:sp>
        <p:cxnSp>
          <p:nvCxnSpPr>
            <p:cNvPr id="77938" name="꺾인 연결선 441"/>
            <p:cNvCxnSpPr>
              <a:stCxn id="77857" idx="3"/>
              <a:endCxn id="77873" idx="1"/>
            </p:cNvCxnSpPr>
            <p:nvPr/>
          </p:nvCxnSpPr>
          <p:spPr>
            <a:xfrm>
              <a:off x="4050126" y="1409444"/>
              <a:ext cx="3529013" cy="403182"/>
            </a:xfrm>
            <a:prstGeom prst="bentConnector3">
              <a:avLst>
                <a:gd name="adj1" fmla="val 85625"/>
              </a:avLst>
            </a:prstGeom>
            <a:ln w="6350" cap="flat" cmpd="sng">
              <a:solidFill>
                <a:srgbClr val="595959"/>
              </a:solidFill>
              <a:prstDash val="solid"/>
              <a:bevel/>
              <a:headEnd type="none" w="med" len="med"/>
              <a:tailEnd type="triangle" w="med" len="med"/>
            </a:ln>
          </p:spPr>
        </p:cxnSp>
        <p:cxnSp>
          <p:nvCxnSpPr>
            <p:cNvPr id="77939" name="꺾인 연결선 442"/>
            <p:cNvCxnSpPr>
              <a:stCxn id="77855" idx="3"/>
              <a:endCxn id="77871" idx="1"/>
            </p:cNvCxnSpPr>
            <p:nvPr/>
          </p:nvCxnSpPr>
          <p:spPr>
            <a:xfrm>
              <a:off x="4050126" y="769096"/>
              <a:ext cx="3529013" cy="460780"/>
            </a:xfrm>
            <a:prstGeom prst="bentConnector3">
              <a:avLst>
                <a:gd name="adj1" fmla="val 85625"/>
              </a:avLst>
            </a:prstGeom>
            <a:ln w="6350" cap="flat" cmpd="sng">
              <a:solidFill>
                <a:srgbClr val="595959"/>
              </a:solidFill>
              <a:prstDash val="solid"/>
              <a:bevel/>
              <a:headEnd type="none" w="med" len="med"/>
              <a:tailEnd type="triangle" w="med" len="med"/>
            </a:ln>
          </p:spPr>
        </p:cxnSp>
        <p:cxnSp>
          <p:nvCxnSpPr>
            <p:cNvPr id="77940" name="꺾인 연결선 443"/>
            <p:cNvCxnSpPr>
              <a:stCxn id="77857" idx="3"/>
              <a:endCxn id="77875" idx="1"/>
            </p:cNvCxnSpPr>
            <p:nvPr/>
          </p:nvCxnSpPr>
          <p:spPr>
            <a:xfrm>
              <a:off x="4050126" y="1409444"/>
              <a:ext cx="3529013" cy="936807"/>
            </a:xfrm>
            <a:prstGeom prst="bentConnector3">
              <a:avLst>
                <a:gd name="adj1" fmla="val 85625"/>
              </a:avLst>
            </a:prstGeom>
            <a:ln w="6350" cap="flat" cmpd="sng">
              <a:solidFill>
                <a:srgbClr val="595959"/>
              </a:solidFill>
              <a:prstDash val="solid"/>
              <a:bevel/>
              <a:headEnd type="none" w="med" len="med"/>
              <a:tailEnd type="triangle" w="med" len="med"/>
            </a:ln>
          </p:spPr>
        </p:cxnSp>
        <p:cxnSp>
          <p:nvCxnSpPr>
            <p:cNvPr id="77941" name="꺾인 연결선 444"/>
            <p:cNvCxnSpPr>
              <a:stCxn id="77857" idx="3"/>
              <a:endCxn id="77877" idx="1"/>
            </p:cNvCxnSpPr>
            <p:nvPr/>
          </p:nvCxnSpPr>
          <p:spPr>
            <a:xfrm>
              <a:off x="4050126" y="1409444"/>
              <a:ext cx="792163" cy="332033"/>
            </a:xfrm>
            <a:prstGeom prst="bentConnector3">
              <a:avLst>
                <a:gd name="adj1" fmla="val 50000"/>
              </a:avLst>
            </a:prstGeom>
            <a:ln w="6350" cap="flat" cmpd="sng">
              <a:solidFill>
                <a:srgbClr val="595959"/>
              </a:solidFill>
              <a:prstDash val="solid"/>
              <a:bevel/>
              <a:headEnd type="none" w="med" len="med"/>
              <a:tailEnd type="triangle" w="med" len="med"/>
            </a:ln>
          </p:spPr>
        </p:cxnSp>
        <p:cxnSp>
          <p:nvCxnSpPr>
            <p:cNvPr id="77942" name="직선 화살표 연결선 445"/>
            <p:cNvCxnSpPr>
              <a:stCxn id="77877" idx="2"/>
              <a:endCxn id="77866" idx="0"/>
            </p:cNvCxnSpPr>
            <p:nvPr/>
          </p:nvCxnSpPr>
          <p:spPr>
            <a:xfrm>
              <a:off x="5563014" y="1905800"/>
              <a:ext cx="1" cy="121971"/>
            </a:xfrm>
            <a:prstGeom prst="straightConnector1">
              <a:avLst/>
            </a:prstGeom>
            <a:ln w="6350" cap="flat" cmpd="sng">
              <a:solidFill>
                <a:srgbClr val="595959"/>
              </a:solidFill>
              <a:prstDash val="solid"/>
              <a:bevel/>
              <a:headEnd type="none" w="med" len="med"/>
              <a:tailEnd type="triangle" w="med" len="med"/>
            </a:ln>
          </p:spPr>
        </p:cxnSp>
        <p:cxnSp>
          <p:nvCxnSpPr>
            <p:cNvPr id="77943" name="직선 화살표 연결선 446"/>
            <p:cNvCxnSpPr>
              <a:stCxn id="77866" idx="2"/>
              <a:endCxn id="77936" idx="0"/>
            </p:cNvCxnSpPr>
            <p:nvPr/>
          </p:nvCxnSpPr>
          <p:spPr>
            <a:xfrm>
              <a:off x="5563014" y="2359803"/>
              <a:ext cx="1" cy="142300"/>
            </a:xfrm>
            <a:prstGeom prst="straightConnector1">
              <a:avLst/>
            </a:prstGeom>
            <a:ln w="6350" cap="flat" cmpd="sng">
              <a:solidFill>
                <a:srgbClr val="595959"/>
              </a:solidFill>
              <a:prstDash val="solid"/>
              <a:bevel/>
              <a:headEnd type="none" w="med" len="med"/>
              <a:tailEnd type="triangle" w="med" len="med"/>
            </a:ln>
          </p:spPr>
        </p:cxnSp>
        <p:cxnSp>
          <p:nvCxnSpPr>
            <p:cNvPr id="77944" name="꺾인 연결선 447"/>
            <p:cNvCxnSpPr>
              <a:stCxn id="77936" idx="2"/>
              <a:endCxn id="77917" idx="0"/>
            </p:cNvCxnSpPr>
            <p:nvPr/>
          </p:nvCxnSpPr>
          <p:spPr>
            <a:xfrm rot="5400000">
              <a:off x="5098924" y="2664809"/>
              <a:ext cx="294764" cy="633413"/>
            </a:xfrm>
            <a:prstGeom prst="bentConnector3">
              <a:avLst>
                <a:gd name="adj1" fmla="val 62921"/>
              </a:avLst>
            </a:prstGeom>
            <a:ln w="6350" cap="flat" cmpd="sng">
              <a:solidFill>
                <a:srgbClr val="595959"/>
              </a:solidFill>
              <a:prstDash val="solid"/>
              <a:bevel/>
              <a:headEnd type="none" w="med" len="med"/>
              <a:tailEnd type="triangle" w="med" len="med"/>
            </a:ln>
          </p:spPr>
        </p:cxnSp>
        <p:cxnSp>
          <p:nvCxnSpPr>
            <p:cNvPr id="77945" name="직선 화살표 연결선 448"/>
            <p:cNvCxnSpPr/>
            <p:nvPr/>
          </p:nvCxnSpPr>
          <p:spPr>
            <a:xfrm>
              <a:off x="1287876" y="836858"/>
              <a:ext cx="1322388" cy="1"/>
            </a:xfrm>
            <a:prstGeom prst="straightConnector1">
              <a:avLst/>
            </a:prstGeom>
            <a:ln w="6350" cap="flat" cmpd="sng">
              <a:solidFill>
                <a:srgbClr val="595959"/>
              </a:solidFill>
              <a:prstDash val="solid"/>
              <a:bevel/>
              <a:headEnd type="none" w="med" len="med"/>
              <a:tailEnd type="triangle" w="med" len="med"/>
            </a:ln>
          </p:spPr>
        </p:cxnSp>
        <p:cxnSp>
          <p:nvCxnSpPr>
            <p:cNvPr id="77946" name="직선 화살표 연결선 449"/>
            <p:cNvCxnSpPr>
              <a:stCxn id="77868" idx="0"/>
              <a:endCxn id="77909" idx="2"/>
            </p:cNvCxnSpPr>
            <p:nvPr/>
          </p:nvCxnSpPr>
          <p:spPr>
            <a:xfrm flipV="1">
              <a:off x="6231351" y="3457544"/>
              <a:ext cx="1" cy="159240"/>
            </a:xfrm>
            <a:prstGeom prst="straightConnector1">
              <a:avLst/>
            </a:prstGeom>
            <a:ln w="6350" cap="flat" cmpd="sng">
              <a:solidFill>
                <a:srgbClr val="595959"/>
              </a:solidFill>
              <a:prstDash val="solid"/>
              <a:bevel/>
              <a:headEnd type="none" w="med" len="med"/>
              <a:tailEnd type="triangle" w="med" len="med"/>
            </a:ln>
          </p:spPr>
        </p:cxnSp>
        <p:cxnSp>
          <p:nvCxnSpPr>
            <p:cNvPr id="77947" name="꺾인 연결선 450"/>
            <p:cNvCxnSpPr>
              <a:stCxn id="77909" idx="1"/>
              <a:endCxn id="77907" idx="3"/>
            </p:cNvCxnSpPr>
            <p:nvPr/>
          </p:nvCxnSpPr>
          <p:spPr>
            <a:xfrm rot="-10800000" flipV="1">
              <a:off x="5710651" y="3272892"/>
              <a:ext cx="150813" cy="3388"/>
            </a:xfrm>
            <a:prstGeom prst="bentConnector3">
              <a:avLst>
                <a:gd name="adj1" fmla="val 50000"/>
              </a:avLst>
            </a:prstGeom>
            <a:ln w="6350" cap="flat" cmpd="sng">
              <a:solidFill>
                <a:srgbClr val="595959"/>
              </a:solidFill>
              <a:prstDash val="solid"/>
              <a:bevel/>
              <a:headEnd type="none" w="med" len="med"/>
              <a:tailEnd type="triangle" w="med" len="med"/>
            </a:ln>
          </p:spPr>
        </p:cxnSp>
        <p:cxnSp>
          <p:nvCxnSpPr>
            <p:cNvPr id="77948" name="직선 화살표 연결선 451"/>
            <p:cNvCxnSpPr/>
            <p:nvPr/>
          </p:nvCxnSpPr>
          <p:spPr>
            <a:xfrm>
              <a:off x="8156989" y="4045376"/>
              <a:ext cx="1" cy="157547"/>
            </a:xfrm>
            <a:prstGeom prst="straightConnector1">
              <a:avLst/>
            </a:prstGeom>
            <a:ln w="6350" cap="flat" cmpd="sng">
              <a:solidFill>
                <a:srgbClr val="595959"/>
              </a:solidFill>
              <a:prstDash val="solid"/>
              <a:bevel/>
              <a:headEnd type="none" w="med" len="med"/>
              <a:tailEnd type="triangle" w="med" len="med"/>
            </a:ln>
          </p:spPr>
        </p:cxnSp>
        <p:cxnSp>
          <p:nvCxnSpPr>
            <p:cNvPr id="77949" name="직선 화살표 연결선 452"/>
            <p:cNvCxnSpPr>
              <a:stCxn id="77903" idx="2"/>
              <a:endCxn id="77905" idx="0"/>
            </p:cNvCxnSpPr>
            <p:nvPr/>
          </p:nvCxnSpPr>
          <p:spPr>
            <a:xfrm>
              <a:off x="8156989" y="3469401"/>
              <a:ext cx="1" cy="130442"/>
            </a:xfrm>
            <a:prstGeom prst="straightConnector1">
              <a:avLst/>
            </a:prstGeom>
            <a:ln w="6350" cap="flat" cmpd="sng">
              <a:solidFill>
                <a:srgbClr val="595959"/>
              </a:solidFill>
              <a:prstDash val="solid"/>
              <a:bevel/>
              <a:headEnd type="none" w="med" len="med"/>
              <a:tailEnd type="triangle" w="med" len="med"/>
            </a:ln>
          </p:spPr>
        </p:cxnSp>
        <p:cxnSp>
          <p:nvCxnSpPr>
            <p:cNvPr id="77950" name="직선 화살표 연결선 453"/>
            <p:cNvCxnSpPr>
              <a:stCxn id="77875" idx="2"/>
              <a:endCxn id="77903" idx="0"/>
            </p:cNvCxnSpPr>
            <p:nvPr/>
          </p:nvCxnSpPr>
          <p:spPr>
            <a:xfrm>
              <a:off x="8156989" y="2568170"/>
              <a:ext cx="1" cy="457392"/>
            </a:xfrm>
            <a:prstGeom prst="straightConnector1">
              <a:avLst/>
            </a:prstGeom>
            <a:ln w="6350" cap="flat" cmpd="sng">
              <a:solidFill>
                <a:srgbClr val="595959"/>
              </a:solidFill>
              <a:prstDash val="solid"/>
              <a:bevel/>
              <a:headEnd type="none" w="med" len="med"/>
              <a:tailEnd type="triangle" w="med" len="med"/>
            </a:ln>
          </p:spPr>
        </p:cxnSp>
        <p:sp>
          <p:nvSpPr>
            <p:cNvPr id="77951" name="Rectangle 20"/>
            <p:cNvSpPr/>
            <p:nvPr/>
          </p:nvSpPr>
          <p:spPr>
            <a:xfrm>
              <a:off x="2334039" y="3413125"/>
              <a:ext cx="728662" cy="236538"/>
            </a:xfrm>
            <a:prstGeom prst="rect">
              <a:avLst/>
            </a:prstGeom>
            <a:noFill/>
            <a:ln w="9525">
              <a:noFill/>
            </a:ln>
          </p:spPr>
          <p:txBody>
            <a:bodyPr wrap="none" lIns="91430" tIns="45714" rIns="91430" bIns="45714" anchor="ctr" anchorCtr="0"/>
            <a:p>
              <a:pPr algn="ctr" latinLnBrk="1"/>
              <a:r>
                <a:rPr lang="en-US" altLang="zh-CN" sz="800" b="1" dirty="0">
                  <a:latin typeface="楷体" panose="02010609060101010101" pitchFamily="49" charset="-122"/>
                  <a:ea typeface="楷体" panose="02010609060101010101" pitchFamily="49" charset="-122"/>
                  <a:sym typeface="Arial" panose="020B0604020202020204" pitchFamily="34" charset="0"/>
                </a:rPr>
                <a:t>Risk</a:t>
              </a:r>
              <a:endParaRPr lang="en-US" altLang="zh-CN" sz="800" b="1" dirty="0">
                <a:latin typeface="楷体" panose="02010609060101010101" pitchFamily="49" charset="-122"/>
                <a:ea typeface="楷体" panose="02010609060101010101" pitchFamily="49" charset="-122"/>
                <a:sym typeface="Arial" panose="020B0604020202020204" pitchFamily="34" charset="0"/>
              </a:endParaRPr>
            </a:p>
            <a:p>
              <a:pPr algn="ctr" latinLnBrk="1"/>
              <a:r>
                <a:rPr lang="zh-CN" altLang="en-US" sz="800" b="1" dirty="0">
                  <a:latin typeface="楷体" panose="02010609060101010101" pitchFamily="49" charset="-122"/>
                  <a:ea typeface="楷体" panose="02010609060101010101" pitchFamily="49" charset="-122"/>
                  <a:sym typeface="Arial" panose="020B0604020202020204" pitchFamily="34" charset="0"/>
                </a:rPr>
                <a:t>检查</a:t>
              </a:r>
              <a:endParaRPr lang="en-US" altLang="zh-CN" sz="800" b="1" dirty="0">
                <a:latin typeface="楷体" panose="02010609060101010101" pitchFamily="49" charset="-122"/>
                <a:ea typeface="楷体" panose="02010609060101010101" pitchFamily="49" charset="-122"/>
                <a:sym typeface="Arial" panose="020B0604020202020204" pitchFamily="34" charset="0"/>
              </a:endParaRPr>
            </a:p>
          </p:txBody>
        </p:sp>
        <p:sp>
          <p:nvSpPr>
            <p:cNvPr id="77952" name="Rectangle 20"/>
            <p:cNvSpPr/>
            <p:nvPr/>
          </p:nvSpPr>
          <p:spPr>
            <a:xfrm>
              <a:off x="3246851" y="3649663"/>
              <a:ext cx="728663" cy="236537"/>
            </a:xfrm>
            <a:prstGeom prst="rect">
              <a:avLst/>
            </a:prstGeom>
            <a:noFill/>
            <a:ln w="9525">
              <a:noFill/>
            </a:ln>
          </p:spPr>
          <p:txBody>
            <a:bodyPr wrap="none" lIns="91430" tIns="45714" rIns="91430" bIns="45714" anchor="ctr" anchorCtr="0"/>
            <a:p>
              <a:pPr algn="ctr" latinLnBrk="1"/>
              <a:r>
                <a:rPr lang="en-US" altLang="zh-CN" sz="800" b="1" dirty="0">
                  <a:latin typeface="楷体" panose="02010609060101010101" pitchFamily="49" charset="-122"/>
                  <a:ea typeface="楷体" panose="02010609060101010101" pitchFamily="49" charset="-122"/>
                  <a:sym typeface="Arial" panose="020B0604020202020204" pitchFamily="34" charset="0"/>
                </a:rPr>
                <a:t>Risk </a:t>
              </a:r>
              <a:r>
                <a:rPr lang="zh-CN" altLang="en-US" sz="800" b="1" dirty="0">
                  <a:latin typeface="楷体" panose="02010609060101010101" pitchFamily="49" charset="-122"/>
                  <a:ea typeface="Modern H Medium" pitchFamily="2" charset="-127"/>
                  <a:sym typeface="Arial" panose="020B0604020202020204" pitchFamily="34" charset="0"/>
                </a:rPr>
                <a:t>检查</a:t>
              </a:r>
              <a:endParaRPr lang="en-US" altLang="zh-CN" sz="800" b="1" dirty="0">
                <a:latin typeface="楷体" panose="02010609060101010101" pitchFamily="49" charset="-122"/>
                <a:ea typeface="楷体" panose="02010609060101010101" pitchFamily="49" charset="-122"/>
                <a:sym typeface="Arial" panose="020B0604020202020204" pitchFamily="34" charset="0"/>
              </a:endParaRPr>
            </a:p>
          </p:txBody>
        </p:sp>
        <p:cxnSp>
          <p:nvCxnSpPr>
            <p:cNvPr id="77953" name="직선 화살표 연결선 456"/>
            <p:cNvCxnSpPr/>
            <p:nvPr/>
          </p:nvCxnSpPr>
          <p:spPr>
            <a:xfrm>
              <a:off x="1287876" y="1258675"/>
              <a:ext cx="1322388" cy="1"/>
            </a:xfrm>
            <a:prstGeom prst="straightConnector1">
              <a:avLst/>
            </a:prstGeom>
            <a:ln w="6350" cap="flat" cmpd="sng">
              <a:solidFill>
                <a:srgbClr val="595959"/>
              </a:solidFill>
              <a:prstDash val="solid"/>
              <a:bevel/>
              <a:headEnd type="none" w="med" len="med"/>
              <a:tailEnd type="triangle" w="med" len="med"/>
            </a:ln>
          </p:spPr>
        </p:cxnSp>
        <p:sp>
          <p:nvSpPr>
            <p:cNvPr id="77954" name="Oval 249"/>
            <p:cNvSpPr/>
            <p:nvPr/>
          </p:nvSpPr>
          <p:spPr>
            <a:xfrm>
              <a:off x="1760951" y="789424"/>
              <a:ext cx="107950" cy="106725"/>
            </a:xfrm>
            <a:prstGeom prst="ellipse">
              <a:avLst/>
            </a:prstGeom>
            <a:solidFill>
              <a:srgbClr val="FFFFFF"/>
            </a:solidFill>
            <a:ln w="9525" cap="flat" cmpd="sng">
              <a:solidFill>
                <a:srgbClr val="7F7F7F"/>
              </a:solidFill>
              <a:prstDash val="solid"/>
              <a:bevel/>
              <a:headEnd type="none" w="med" len="med"/>
              <a:tailEnd type="none" w="med" len="med"/>
            </a:ln>
          </p:spPr>
          <p:txBody>
            <a:bodyPr wrap="none" anchor="ctr" anchorCtr="0"/>
            <a:p>
              <a:pPr algn="ctr"/>
              <a:endParaRPr lang="zh-CN" altLang="zh-CN" sz="900" b="1" dirty="0">
                <a:solidFill>
                  <a:srgbClr val="92D050"/>
                </a:solidFill>
                <a:latin typeface="楷体" panose="02010609060101010101" pitchFamily="49" charset="-122"/>
                <a:ea typeface="Modern H Medium" pitchFamily="2" charset="-127"/>
                <a:sym typeface="楷体" panose="02010609060101010101" pitchFamily="49" charset="-122"/>
              </a:endParaRPr>
            </a:p>
          </p:txBody>
        </p:sp>
        <p:sp>
          <p:nvSpPr>
            <p:cNvPr id="77955" name="Oval 249"/>
            <p:cNvSpPr/>
            <p:nvPr/>
          </p:nvSpPr>
          <p:spPr>
            <a:xfrm>
              <a:off x="1760951" y="1218018"/>
              <a:ext cx="107950" cy="106724"/>
            </a:xfrm>
            <a:prstGeom prst="ellipse">
              <a:avLst/>
            </a:prstGeom>
            <a:solidFill>
              <a:srgbClr val="FFFFFF"/>
            </a:solidFill>
            <a:ln w="9525" cap="flat" cmpd="sng">
              <a:solidFill>
                <a:srgbClr val="7F7F7F"/>
              </a:solidFill>
              <a:prstDash val="solid"/>
              <a:bevel/>
              <a:headEnd type="none" w="med" len="med"/>
              <a:tailEnd type="none" w="med" len="med"/>
            </a:ln>
          </p:spPr>
          <p:txBody>
            <a:bodyPr wrap="none" anchor="ctr" anchorCtr="0"/>
            <a:p>
              <a:pPr algn="ctr"/>
              <a:endParaRPr lang="zh-CN" altLang="zh-CN" sz="900" b="1" dirty="0">
                <a:solidFill>
                  <a:srgbClr val="92D050"/>
                </a:solidFill>
                <a:latin typeface="楷体" panose="02010609060101010101" pitchFamily="49" charset="-122"/>
                <a:ea typeface="Modern H Medium" pitchFamily="2" charset="-127"/>
                <a:sym typeface="楷体" panose="02010609060101010101" pitchFamily="49" charset="-122"/>
              </a:endParaRPr>
            </a:p>
          </p:txBody>
        </p:sp>
        <p:sp>
          <p:nvSpPr>
            <p:cNvPr id="77956" name="직사각형 459"/>
            <p:cNvSpPr/>
            <p:nvPr/>
          </p:nvSpPr>
          <p:spPr>
            <a:xfrm>
              <a:off x="6763164" y="417513"/>
              <a:ext cx="631825" cy="3783012"/>
            </a:xfrm>
            <a:prstGeom prst="rect">
              <a:avLst/>
            </a:prstGeom>
            <a:noFill/>
            <a:ln w="6350" cap="flat" cmpd="sng">
              <a:solidFill>
                <a:schemeClr val="tx1"/>
              </a:solidFill>
              <a:prstDash val="solid"/>
              <a:bevel/>
              <a:headEnd type="none" w="med" len="med"/>
              <a:tailEnd type="none" w="med" len="med"/>
            </a:ln>
          </p:spPr>
          <p:txBody>
            <a:bodyPr wrap="none" anchor="ctr" anchorCtr="0"/>
            <a:p>
              <a:pPr latinLnBrk="1"/>
              <a:endParaRPr lang="zh-CN" altLang="zh-CN" sz="1100" b="1" dirty="0">
                <a:latin typeface="楷体" panose="02010609060101010101" pitchFamily="49" charset="-122"/>
                <a:ea typeface="Modern H Medium" pitchFamily="2" charset="-127"/>
                <a:sym typeface="Arial" panose="020B0604020202020204" pitchFamily="34" charset="0"/>
              </a:endParaRPr>
            </a:p>
          </p:txBody>
        </p:sp>
        <p:sp>
          <p:nvSpPr>
            <p:cNvPr id="77957" name="Rectangle 20"/>
            <p:cNvSpPr/>
            <p:nvPr/>
          </p:nvSpPr>
          <p:spPr>
            <a:xfrm>
              <a:off x="6720301" y="314325"/>
              <a:ext cx="728663" cy="515938"/>
            </a:xfrm>
            <a:prstGeom prst="rect">
              <a:avLst/>
            </a:prstGeom>
            <a:noFill/>
            <a:ln w="9525">
              <a:noFill/>
            </a:ln>
          </p:spPr>
          <p:txBody>
            <a:bodyPr wrap="none" lIns="91430" tIns="45714" rIns="91430" bIns="45714" anchor="ctr" anchorCtr="0"/>
            <a:p>
              <a:pPr algn="ctr" latinLnBrk="1"/>
              <a:r>
                <a:rPr lang="zh-CN" altLang="en-US" sz="1000" b="1" dirty="0">
                  <a:latin typeface="楷体" panose="02010609060101010101" pitchFamily="49" charset="-122"/>
                  <a:ea typeface="楷体" panose="02010609060101010101" pitchFamily="49" charset="-122"/>
                  <a:sym typeface="Arial" panose="020B0604020202020204" pitchFamily="34" charset="0"/>
                </a:rPr>
                <a:t>物流系统</a:t>
              </a:r>
              <a:endParaRPr lang="zh-CN" altLang="en-US" sz="1000" b="1" dirty="0">
                <a:latin typeface="楷体" panose="02010609060101010101" pitchFamily="49" charset="-122"/>
                <a:ea typeface="楷体" panose="02010609060101010101" pitchFamily="49" charset="-122"/>
                <a:sym typeface="Arial" panose="020B0604020202020204" pitchFamily="34" charset="0"/>
              </a:endParaRPr>
            </a:p>
          </p:txBody>
        </p:sp>
        <p:sp>
          <p:nvSpPr>
            <p:cNvPr id="77958" name="Oval 249"/>
            <p:cNvSpPr/>
            <p:nvPr/>
          </p:nvSpPr>
          <p:spPr>
            <a:xfrm>
              <a:off x="7025101" y="731827"/>
              <a:ext cx="107950" cy="108419"/>
            </a:xfrm>
            <a:prstGeom prst="ellipse">
              <a:avLst/>
            </a:prstGeom>
            <a:solidFill>
              <a:srgbClr val="FFFFFF"/>
            </a:solidFill>
            <a:ln w="9525" cap="flat" cmpd="sng">
              <a:solidFill>
                <a:srgbClr val="7F7F7F"/>
              </a:solidFill>
              <a:prstDash val="solid"/>
              <a:bevel/>
              <a:headEnd type="none" w="med" len="med"/>
              <a:tailEnd type="none" w="med" len="med"/>
            </a:ln>
          </p:spPr>
          <p:txBody>
            <a:bodyPr wrap="none" anchor="ctr" anchorCtr="0"/>
            <a:p>
              <a:pPr algn="ctr"/>
              <a:endParaRPr lang="zh-CN" altLang="zh-CN" sz="900" b="1" dirty="0">
                <a:solidFill>
                  <a:srgbClr val="92D050"/>
                </a:solidFill>
                <a:latin typeface="楷体" panose="02010609060101010101" pitchFamily="49" charset="-122"/>
                <a:ea typeface="Modern H Medium" pitchFamily="2" charset="-127"/>
                <a:sym typeface="楷体" panose="02010609060101010101" pitchFamily="49" charset="-122"/>
              </a:endParaRPr>
            </a:p>
          </p:txBody>
        </p:sp>
        <p:sp>
          <p:nvSpPr>
            <p:cNvPr id="77959" name="Oval 249"/>
            <p:cNvSpPr/>
            <p:nvPr/>
          </p:nvSpPr>
          <p:spPr>
            <a:xfrm>
              <a:off x="7025101" y="1756724"/>
              <a:ext cx="107950" cy="108419"/>
            </a:xfrm>
            <a:prstGeom prst="ellipse">
              <a:avLst/>
            </a:prstGeom>
            <a:solidFill>
              <a:srgbClr val="FFFFFF"/>
            </a:solidFill>
            <a:ln w="9525" cap="flat" cmpd="sng">
              <a:solidFill>
                <a:srgbClr val="7F7F7F"/>
              </a:solidFill>
              <a:prstDash val="solid"/>
              <a:bevel/>
              <a:headEnd type="none" w="med" len="med"/>
              <a:tailEnd type="none" w="med" len="med"/>
            </a:ln>
          </p:spPr>
          <p:txBody>
            <a:bodyPr wrap="none" anchor="ctr" anchorCtr="0"/>
            <a:p>
              <a:pPr algn="ctr"/>
              <a:endParaRPr lang="zh-CN" altLang="zh-CN" sz="900" b="1" dirty="0">
                <a:solidFill>
                  <a:srgbClr val="92D050"/>
                </a:solidFill>
                <a:latin typeface="楷体" panose="02010609060101010101" pitchFamily="49" charset="-122"/>
                <a:ea typeface="Modern H Medium" pitchFamily="2" charset="-127"/>
                <a:sym typeface="楷体" panose="02010609060101010101" pitchFamily="49" charset="-122"/>
              </a:endParaRPr>
            </a:p>
          </p:txBody>
        </p:sp>
        <p:sp>
          <p:nvSpPr>
            <p:cNvPr id="77960" name="Rectangle 20"/>
            <p:cNvSpPr/>
            <p:nvPr/>
          </p:nvSpPr>
          <p:spPr>
            <a:xfrm>
              <a:off x="0" y="1728789"/>
              <a:ext cx="1008062" cy="360362"/>
            </a:xfrm>
            <a:prstGeom prst="rect">
              <a:avLst/>
            </a:prstGeom>
            <a:noFill/>
            <a:ln w="9525">
              <a:noFill/>
            </a:ln>
          </p:spPr>
          <p:txBody>
            <a:bodyPr wrap="none" lIns="91430" tIns="45714" rIns="91430" bIns="45714" anchor="ctr" anchorCtr="0"/>
            <a:p>
              <a:pPr latinLnBrk="1">
                <a:lnSpc>
                  <a:spcPts val="900"/>
                </a:lnSpc>
              </a:pPr>
              <a:r>
                <a:rPr lang="zh-CN" altLang="en-US" sz="1000" b="1" dirty="0">
                  <a:latin typeface="楷体" panose="02010609060101010101" pitchFamily="49" charset="-122"/>
                  <a:ea typeface="楷体" panose="02010609060101010101" pitchFamily="49" charset="-122"/>
                  <a:sym typeface="Arial" panose="020B0604020202020204" pitchFamily="34" charset="0"/>
                </a:rPr>
                <a:t>③ 其他 手动</a:t>
              </a:r>
              <a:endParaRPr lang="en-US" altLang="zh-CN" sz="1000" b="1" dirty="0">
                <a:latin typeface="楷体" panose="02010609060101010101" pitchFamily="49" charset="-122"/>
                <a:ea typeface="楷体" panose="02010609060101010101" pitchFamily="49" charset="-122"/>
                <a:sym typeface="Arial" panose="020B0604020202020204" pitchFamily="34" charset="0"/>
              </a:endParaRPr>
            </a:p>
            <a:p>
              <a:pPr latinLnBrk="1">
                <a:lnSpc>
                  <a:spcPts val="900"/>
                </a:lnSpc>
              </a:pPr>
              <a:r>
                <a:rPr lang="en-US" altLang="zh-CN" sz="1000" b="1" dirty="0">
                  <a:latin typeface="楷体" panose="02010609060101010101" pitchFamily="49" charset="-122"/>
                  <a:ea typeface="楷体" panose="02010609060101010101" pitchFamily="49" charset="-122"/>
                  <a:sym typeface="Arial" panose="020B0604020202020204" pitchFamily="34" charset="0"/>
                </a:rPr>
                <a:t>    </a:t>
              </a:r>
              <a:r>
                <a:rPr lang="zh-CN" altLang="en-US" sz="1000" b="1" dirty="0">
                  <a:latin typeface="楷体" panose="02010609060101010101" pitchFamily="49" charset="-122"/>
                  <a:ea typeface="楷体" panose="02010609060101010101" pitchFamily="49" charset="-122"/>
                  <a:sym typeface="Arial" panose="020B0604020202020204" pitchFamily="34" charset="0"/>
                </a:rPr>
                <a:t>生产指示</a:t>
              </a:r>
              <a:endParaRPr lang="en-US" altLang="zh-CN" sz="1000" b="1" dirty="0">
                <a:latin typeface="楷体" panose="02010609060101010101" pitchFamily="49" charset="-122"/>
                <a:ea typeface="楷体" panose="02010609060101010101" pitchFamily="49" charset="-122"/>
                <a:sym typeface="Arial" panose="020B0604020202020204" pitchFamily="34" charset="0"/>
              </a:endParaRPr>
            </a:p>
          </p:txBody>
        </p:sp>
        <p:cxnSp>
          <p:nvCxnSpPr>
            <p:cNvPr id="77961" name="직선 화살표 연결선 464"/>
            <p:cNvCxnSpPr/>
            <p:nvPr/>
          </p:nvCxnSpPr>
          <p:spPr>
            <a:xfrm>
              <a:off x="810039" y="3274587"/>
              <a:ext cx="1722437" cy="1694"/>
            </a:xfrm>
            <a:prstGeom prst="straightConnector1">
              <a:avLst/>
            </a:prstGeom>
            <a:ln w="6350" cap="flat" cmpd="sng">
              <a:solidFill>
                <a:srgbClr val="595959"/>
              </a:solidFill>
              <a:prstDash val="solid"/>
              <a:bevel/>
              <a:headEnd type="none" w="med" len="med"/>
              <a:tailEnd type="triangle" w="med" len="med"/>
            </a:ln>
          </p:spPr>
        </p:cxnSp>
        <p:cxnSp>
          <p:nvCxnSpPr>
            <p:cNvPr id="77962" name="직선 화살표 연결선 465"/>
            <p:cNvCxnSpPr/>
            <p:nvPr/>
          </p:nvCxnSpPr>
          <p:spPr>
            <a:xfrm flipH="1">
              <a:off x="810039" y="3818890"/>
              <a:ext cx="1722437" cy="5082"/>
            </a:xfrm>
            <a:prstGeom prst="straightConnector1">
              <a:avLst/>
            </a:prstGeom>
            <a:ln w="6350" cap="flat" cmpd="sng">
              <a:solidFill>
                <a:srgbClr val="595959"/>
              </a:solidFill>
              <a:prstDash val="solid"/>
              <a:bevel/>
              <a:headEnd type="none" w="med" len="med"/>
              <a:tailEnd type="triangle" w="med" len="med"/>
            </a:ln>
          </p:spPr>
        </p:cxnSp>
        <p:cxnSp>
          <p:nvCxnSpPr>
            <p:cNvPr id="77963" name="직선 화살표 연결선 466"/>
            <p:cNvCxnSpPr/>
            <p:nvPr/>
          </p:nvCxnSpPr>
          <p:spPr>
            <a:xfrm flipV="1">
              <a:off x="810039" y="4075650"/>
              <a:ext cx="1722437" cy="3388"/>
            </a:xfrm>
            <a:prstGeom prst="straightConnector1">
              <a:avLst/>
            </a:prstGeom>
            <a:ln w="6350" cap="flat" cmpd="sng">
              <a:solidFill>
                <a:srgbClr val="595959"/>
              </a:solidFill>
              <a:prstDash val="solid"/>
              <a:bevel/>
              <a:headEnd type="none" w="med" len="med"/>
              <a:tailEnd type="triangle" w="med" len="med"/>
            </a:ln>
          </p:spPr>
        </p:cxnSp>
        <p:sp>
          <p:nvSpPr>
            <p:cNvPr id="77964" name="직사각형 467"/>
            <p:cNvSpPr/>
            <p:nvPr/>
          </p:nvSpPr>
          <p:spPr>
            <a:xfrm>
              <a:off x="1464247" y="4854575"/>
              <a:ext cx="695008" cy="690562"/>
            </a:xfrm>
            <a:prstGeom prst="rect">
              <a:avLst/>
            </a:prstGeom>
            <a:noFill/>
            <a:ln w="6350" cap="flat" cmpd="sng">
              <a:solidFill>
                <a:schemeClr val="tx1"/>
              </a:solidFill>
              <a:prstDash val="solid"/>
              <a:bevel/>
              <a:headEnd type="none" w="med" len="med"/>
              <a:tailEnd type="none" w="med" len="med"/>
            </a:ln>
          </p:spPr>
          <p:txBody>
            <a:bodyPr wrap="none" anchor="ctr" anchorCtr="0"/>
            <a:p>
              <a:pPr latinLnBrk="1"/>
              <a:endParaRPr lang="zh-CN" altLang="zh-CN" sz="1100" b="1" dirty="0">
                <a:latin typeface="楷体" panose="02010609060101010101" pitchFamily="49" charset="-122"/>
                <a:ea typeface="Modern H Medium" pitchFamily="2" charset="-127"/>
                <a:sym typeface="Arial" panose="020B0604020202020204" pitchFamily="34" charset="0"/>
              </a:endParaRPr>
            </a:p>
          </p:txBody>
        </p:sp>
        <p:cxnSp>
          <p:nvCxnSpPr>
            <p:cNvPr id="77965" name="직선 화살표 연결선 468"/>
            <p:cNvCxnSpPr/>
            <p:nvPr/>
          </p:nvCxnSpPr>
          <p:spPr>
            <a:xfrm flipV="1">
              <a:off x="1868901" y="5173609"/>
              <a:ext cx="742950" cy="3388"/>
            </a:xfrm>
            <a:prstGeom prst="straightConnector1">
              <a:avLst/>
            </a:prstGeom>
            <a:ln w="6350" cap="flat" cmpd="sng">
              <a:solidFill>
                <a:srgbClr val="595959"/>
              </a:solidFill>
              <a:prstDash val="solid"/>
              <a:bevel/>
              <a:headEnd type="none" w="med" len="med"/>
              <a:tailEnd type="triangle" w="med" len="med"/>
            </a:ln>
          </p:spPr>
        </p:cxnSp>
        <p:sp>
          <p:nvSpPr>
            <p:cNvPr id="77966" name="Oval 249"/>
            <p:cNvSpPr/>
            <p:nvPr/>
          </p:nvSpPr>
          <p:spPr>
            <a:xfrm>
              <a:off x="1760951" y="5122788"/>
              <a:ext cx="107950" cy="108419"/>
            </a:xfrm>
            <a:prstGeom prst="ellipse">
              <a:avLst/>
            </a:prstGeom>
            <a:solidFill>
              <a:srgbClr val="FFFFFF"/>
            </a:solidFill>
            <a:ln w="9525" cap="flat" cmpd="sng">
              <a:solidFill>
                <a:srgbClr val="7F7F7F"/>
              </a:solidFill>
              <a:prstDash val="solid"/>
              <a:bevel/>
              <a:headEnd type="none" w="med" len="med"/>
              <a:tailEnd type="none" w="med" len="med"/>
            </a:ln>
          </p:spPr>
          <p:txBody>
            <a:bodyPr wrap="none" anchor="ctr" anchorCtr="0"/>
            <a:p>
              <a:pPr algn="ctr"/>
              <a:endParaRPr lang="zh-CN" altLang="zh-CN" sz="900" b="1" dirty="0">
                <a:solidFill>
                  <a:srgbClr val="92D050"/>
                </a:solidFill>
                <a:latin typeface="楷体" panose="02010609060101010101" pitchFamily="49" charset="-122"/>
                <a:ea typeface="Modern H Medium" pitchFamily="2" charset="-127"/>
                <a:sym typeface="楷体" panose="02010609060101010101" pitchFamily="49" charset="-122"/>
              </a:endParaRPr>
            </a:p>
          </p:txBody>
        </p:sp>
        <p:sp>
          <p:nvSpPr>
            <p:cNvPr id="77967" name="직사각형 470"/>
            <p:cNvSpPr/>
            <p:nvPr/>
          </p:nvSpPr>
          <p:spPr>
            <a:xfrm>
              <a:off x="2611851" y="4991100"/>
              <a:ext cx="612775" cy="360363"/>
            </a:xfrm>
            <a:prstGeom prst="rect">
              <a:avLst/>
            </a:prstGeom>
            <a:noFill/>
            <a:ln w="6350" cap="flat" cmpd="sng">
              <a:solidFill>
                <a:schemeClr val="tx1"/>
              </a:solidFill>
              <a:prstDash val="solid"/>
              <a:bevel/>
              <a:headEnd type="none" w="med" len="med"/>
              <a:tailEnd type="none" w="med" len="med"/>
            </a:ln>
          </p:spPr>
          <p:txBody>
            <a:bodyPr wrap="none" anchor="ctr" anchorCtr="0"/>
            <a:p>
              <a:pPr algn="ctr" latinLnBrk="1"/>
              <a:r>
                <a:rPr lang="zh-CN" altLang="en-US" sz="1000" b="1" dirty="0">
                  <a:latin typeface="楷体" panose="02010609060101010101" pitchFamily="49" charset="-122"/>
                  <a:ea typeface="楷体" panose="02010609060101010101" pitchFamily="49" charset="-122"/>
                  <a:sym typeface="Arial" panose="020B0604020202020204" pitchFamily="34" charset="0"/>
                </a:rPr>
                <a:t>营业订单</a:t>
              </a:r>
              <a:endParaRPr lang="en-US" altLang="zh-CN" sz="1000" b="1" dirty="0">
                <a:latin typeface="楷体" panose="02010609060101010101" pitchFamily="49" charset="-122"/>
                <a:ea typeface="楷体" panose="02010609060101010101" pitchFamily="49" charset="-122"/>
                <a:sym typeface="Arial" panose="020B0604020202020204" pitchFamily="34" charset="0"/>
              </a:endParaRPr>
            </a:p>
            <a:p>
              <a:pPr algn="ctr" latinLnBrk="1"/>
              <a:r>
                <a:rPr lang="zh-CN" altLang="en-US" sz="1000" b="1" dirty="0">
                  <a:solidFill>
                    <a:srgbClr val="000000"/>
                  </a:solidFill>
                  <a:latin typeface="楷体" panose="02010609060101010101" pitchFamily="49" charset="-122"/>
                  <a:ea typeface="楷体" panose="02010609060101010101" pitchFamily="49" charset="-122"/>
                  <a:sym typeface="Arial" panose="020B0604020202020204" pitchFamily="34" charset="0"/>
                </a:rPr>
                <a:t>发行</a:t>
              </a:r>
              <a:endParaRPr lang="en-US" altLang="zh-CN" sz="1000" b="1" dirty="0">
                <a:solidFill>
                  <a:srgbClr val="000000"/>
                </a:solidFill>
                <a:latin typeface="楷体" panose="02010609060101010101" pitchFamily="49" charset="-122"/>
                <a:ea typeface="楷体" panose="02010609060101010101" pitchFamily="49" charset="-122"/>
                <a:sym typeface="Arial" panose="020B0604020202020204" pitchFamily="34" charset="0"/>
              </a:endParaRPr>
            </a:p>
          </p:txBody>
        </p:sp>
        <p:sp>
          <p:nvSpPr>
            <p:cNvPr id="77968" name="직사각형 471"/>
            <p:cNvSpPr/>
            <p:nvPr/>
          </p:nvSpPr>
          <p:spPr>
            <a:xfrm>
              <a:off x="3442114" y="4991100"/>
              <a:ext cx="612775" cy="360363"/>
            </a:xfrm>
            <a:prstGeom prst="rect">
              <a:avLst/>
            </a:prstGeom>
            <a:noFill/>
            <a:ln w="6350" cap="flat" cmpd="sng">
              <a:solidFill>
                <a:schemeClr val="tx1"/>
              </a:solidFill>
              <a:prstDash val="solid"/>
              <a:bevel/>
              <a:headEnd type="none" w="med" len="med"/>
              <a:tailEnd type="none" w="med" len="med"/>
            </a:ln>
          </p:spPr>
          <p:txBody>
            <a:bodyPr wrap="none" anchor="ctr" anchorCtr="0"/>
            <a:p>
              <a:pPr algn="ctr" latinLnBrk="1">
                <a:lnSpc>
                  <a:spcPts val="900"/>
                </a:lnSpc>
              </a:pPr>
              <a:r>
                <a:rPr lang="zh-CN" altLang="en-US" sz="1000" b="1" dirty="0">
                  <a:latin typeface="楷体" panose="02010609060101010101" pitchFamily="49" charset="-122"/>
                  <a:ea typeface="楷体" panose="02010609060101010101" pitchFamily="49" charset="-122"/>
                  <a:sym typeface="Arial" panose="020B0604020202020204" pitchFamily="34" charset="0"/>
                </a:rPr>
                <a:t>出库处理</a:t>
              </a:r>
              <a:endParaRPr lang="zh-CN" altLang="en-US" sz="1000" b="1" dirty="0">
                <a:latin typeface="楷体" panose="02010609060101010101" pitchFamily="49" charset="-122"/>
                <a:ea typeface="楷体" panose="02010609060101010101" pitchFamily="49" charset="-122"/>
                <a:sym typeface="Arial" panose="020B0604020202020204" pitchFamily="34" charset="0"/>
              </a:endParaRPr>
            </a:p>
          </p:txBody>
        </p:sp>
        <p:sp>
          <p:nvSpPr>
            <p:cNvPr id="77969" name="직사각형 472"/>
            <p:cNvSpPr/>
            <p:nvPr/>
          </p:nvSpPr>
          <p:spPr>
            <a:xfrm>
              <a:off x="4272376" y="4991100"/>
              <a:ext cx="612775" cy="360363"/>
            </a:xfrm>
            <a:prstGeom prst="rect">
              <a:avLst/>
            </a:prstGeom>
            <a:noFill/>
            <a:ln w="6350" cap="flat" cmpd="sng">
              <a:solidFill>
                <a:schemeClr val="tx1"/>
              </a:solidFill>
              <a:prstDash val="solid"/>
              <a:bevel/>
              <a:headEnd type="none" w="med" len="med"/>
              <a:tailEnd type="none" w="med" len="med"/>
            </a:ln>
          </p:spPr>
          <p:txBody>
            <a:bodyPr wrap="none" anchor="ctr" anchorCtr="0"/>
            <a:p>
              <a:pPr algn="ctr" latinLnBrk="1"/>
              <a:r>
                <a:rPr lang="zh-CN" altLang="en-US" sz="1000" b="1" dirty="0">
                  <a:latin typeface="楷体" panose="02010609060101010101" pitchFamily="49" charset="-122"/>
                  <a:ea typeface="楷体" panose="02010609060101010101" pitchFamily="49" charset="-122"/>
                  <a:sym typeface="Arial" panose="020B0604020202020204" pitchFamily="34" charset="0"/>
                </a:rPr>
                <a:t>日验收</a:t>
              </a:r>
              <a:endParaRPr lang="zh-CN" altLang="en-US" sz="1000" b="1" dirty="0">
                <a:latin typeface="楷体" panose="02010609060101010101" pitchFamily="49" charset="-122"/>
                <a:ea typeface="楷体" panose="02010609060101010101" pitchFamily="49" charset="-122"/>
                <a:sym typeface="Arial" panose="020B0604020202020204" pitchFamily="34" charset="0"/>
              </a:endParaRPr>
            </a:p>
          </p:txBody>
        </p:sp>
        <p:sp>
          <p:nvSpPr>
            <p:cNvPr id="77970" name="직사각형 473"/>
            <p:cNvSpPr/>
            <p:nvPr/>
          </p:nvSpPr>
          <p:spPr>
            <a:xfrm>
              <a:off x="5890039" y="4991100"/>
              <a:ext cx="612775" cy="360363"/>
            </a:xfrm>
            <a:prstGeom prst="rect">
              <a:avLst/>
            </a:prstGeom>
            <a:noFill/>
            <a:ln w="6350" cap="flat" cmpd="sng">
              <a:solidFill>
                <a:schemeClr val="tx1"/>
              </a:solidFill>
              <a:prstDash val="solid"/>
              <a:bevel/>
              <a:headEnd type="none" w="med" len="med"/>
              <a:tailEnd type="none" w="med" len="med"/>
            </a:ln>
          </p:spPr>
          <p:txBody>
            <a:bodyPr wrap="none" anchor="ctr" anchorCtr="0"/>
            <a:p>
              <a:pPr algn="ctr" latinLnBrk="1">
                <a:lnSpc>
                  <a:spcPts val="900"/>
                </a:lnSpc>
              </a:pPr>
              <a:r>
                <a:rPr lang="zh-CN" altLang="en-US" sz="1000" b="1" dirty="0">
                  <a:latin typeface="楷体" panose="02010609060101010101" pitchFamily="49" charset="-122"/>
                  <a:ea typeface="楷体" panose="02010609060101010101" pitchFamily="49" charset="-122"/>
                  <a:sym typeface="Arial" panose="020B0604020202020204" pitchFamily="34" charset="0"/>
                </a:rPr>
                <a:t>营业额</a:t>
              </a:r>
              <a:r>
                <a:rPr lang="en-US" altLang="zh-CN" sz="1000" b="1" dirty="0">
                  <a:latin typeface="楷体" panose="02010609060101010101" pitchFamily="49" charset="-122"/>
                  <a:ea typeface="楷体" panose="02010609060101010101" pitchFamily="49" charset="-122"/>
                  <a:sym typeface="Arial" panose="020B0604020202020204" pitchFamily="34" charset="0"/>
                </a:rPr>
                <a:t>(</a:t>
              </a:r>
              <a:r>
                <a:rPr lang="zh-CN" altLang="en-US" sz="1000" b="1" dirty="0">
                  <a:latin typeface="楷体" panose="02010609060101010101" pitchFamily="49" charset="-122"/>
                  <a:ea typeface="楷体" panose="02010609060101010101" pitchFamily="49" charset="-122"/>
                  <a:sym typeface="Arial" panose="020B0604020202020204" pitchFamily="34" charset="0"/>
                </a:rPr>
                <a:t>月</a:t>
              </a:r>
              <a:r>
                <a:rPr lang="en-US" altLang="zh-CN" sz="1000" b="1" dirty="0">
                  <a:latin typeface="楷体" panose="02010609060101010101" pitchFamily="49" charset="-122"/>
                  <a:ea typeface="楷体" panose="02010609060101010101" pitchFamily="49" charset="-122"/>
                  <a:sym typeface="Arial" panose="020B0604020202020204" pitchFamily="34" charset="0"/>
                </a:rPr>
                <a:t>)</a:t>
              </a:r>
              <a:endParaRPr lang="zh-CN" altLang="en-US" dirty="0">
                <a:latin typeface="Arial" panose="020B0604020202020204" pitchFamily="34" charset="0"/>
              </a:endParaRPr>
            </a:p>
          </p:txBody>
        </p:sp>
        <p:cxnSp>
          <p:nvCxnSpPr>
            <p:cNvPr id="77971" name="꺾인 연결선 474"/>
            <p:cNvCxnSpPr/>
            <p:nvPr/>
          </p:nvCxnSpPr>
          <p:spPr>
            <a:xfrm flipV="1">
              <a:off x="1867314" y="5351484"/>
              <a:ext cx="4329112" cy="113500"/>
            </a:xfrm>
            <a:prstGeom prst="bentConnector2">
              <a:avLst/>
            </a:prstGeom>
            <a:ln w="6350" cap="flat" cmpd="sng">
              <a:solidFill>
                <a:srgbClr val="595959"/>
              </a:solidFill>
              <a:prstDash val="solid"/>
              <a:bevel/>
              <a:headEnd type="none" w="med" len="med"/>
              <a:tailEnd type="triangle" w="med" len="med"/>
            </a:ln>
          </p:spPr>
        </p:cxnSp>
        <p:sp>
          <p:nvSpPr>
            <p:cNvPr id="77972" name="Oval 249"/>
            <p:cNvSpPr/>
            <p:nvPr/>
          </p:nvSpPr>
          <p:spPr>
            <a:xfrm>
              <a:off x="1760951" y="5403999"/>
              <a:ext cx="107950" cy="108419"/>
            </a:xfrm>
            <a:prstGeom prst="ellipse">
              <a:avLst/>
            </a:prstGeom>
            <a:solidFill>
              <a:srgbClr val="FFFFFF"/>
            </a:solidFill>
            <a:ln w="9525" cap="flat" cmpd="sng">
              <a:solidFill>
                <a:srgbClr val="7F7F7F"/>
              </a:solidFill>
              <a:prstDash val="solid"/>
              <a:bevel/>
              <a:headEnd type="none" w="med" len="med"/>
              <a:tailEnd type="none" w="med" len="med"/>
            </a:ln>
          </p:spPr>
          <p:txBody>
            <a:bodyPr wrap="none" anchor="ctr" anchorCtr="0"/>
            <a:p>
              <a:pPr algn="ctr"/>
              <a:endParaRPr lang="zh-CN" altLang="zh-CN" sz="900" b="1" dirty="0">
                <a:solidFill>
                  <a:srgbClr val="92D050"/>
                </a:solidFill>
                <a:latin typeface="楷体" panose="02010609060101010101" pitchFamily="49" charset="-122"/>
                <a:ea typeface="Modern H Medium" pitchFamily="2" charset="-127"/>
                <a:sym typeface="楷体" panose="02010609060101010101" pitchFamily="49" charset="-122"/>
              </a:endParaRPr>
            </a:p>
          </p:txBody>
        </p:sp>
        <p:cxnSp>
          <p:nvCxnSpPr>
            <p:cNvPr id="77973" name="직선 화살표 연결선 476"/>
            <p:cNvCxnSpPr>
              <a:stCxn id="77967" idx="3"/>
              <a:endCxn id="77968" idx="1"/>
            </p:cNvCxnSpPr>
            <p:nvPr/>
          </p:nvCxnSpPr>
          <p:spPr>
            <a:xfrm>
              <a:off x="3224626" y="5170221"/>
              <a:ext cx="217488" cy="1"/>
            </a:xfrm>
            <a:prstGeom prst="straightConnector1">
              <a:avLst/>
            </a:prstGeom>
            <a:ln w="6350" cap="flat" cmpd="sng">
              <a:solidFill>
                <a:srgbClr val="595959"/>
              </a:solidFill>
              <a:prstDash val="solid"/>
              <a:bevel/>
              <a:headEnd type="none" w="med" len="med"/>
              <a:tailEnd type="triangle" w="med" len="med"/>
            </a:ln>
          </p:spPr>
        </p:cxnSp>
        <p:cxnSp>
          <p:nvCxnSpPr>
            <p:cNvPr id="77974" name="직선 화살표 연결선 477"/>
            <p:cNvCxnSpPr>
              <a:stCxn id="77968" idx="3"/>
              <a:endCxn id="77969" idx="1"/>
            </p:cNvCxnSpPr>
            <p:nvPr/>
          </p:nvCxnSpPr>
          <p:spPr>
            <a:xfrm>
              <a:off x="4054889" y="5170221"/>
              <a:ext cx="217487" cy="1"/>
            </a:xfrm>
            <a:prstGeom prst="straightConnector1">
              <a:avLst/>
            </a:prstGeom>
            <a:ln w="6350" cap="flat" cmpd="sng">
              <a:solidFill>
                <a:srgbClr val="595959"/>
              </a:solidFill>
              <a:prstDash val="solid"/>
              <a:bevel/>
              <a:headEnd type="none" w="med" len="med"/>
              <a:tailEnd type="triangle" w="med" len="med"/>
            </a:ln>
          </p:spPr>
        </p:cxnSp>
        <p:cxnSp>
          <p:nvCxnSpPr>
            <p:cNvPr id="77975" name="직선 화살표 연결선 478"/>
            <p:cNvCxnSpPr>
              <a:stCxn id="77969" idx="3"/>
              <a:endCxn id="77988" idx="1"/>
            </p:cNvCxnSpPr>
            <p:nvPr/>
          </p:nvCxnSpPr>
          <p:spPr>
            <a:xfrm flipV="1">
              <a:off x="4885151" y="5168528"/>
              <a:ext cx="217488" cy="1694"/>
            </a:xfrm>
            <a:prstGeom prst="straightConnector1">
              <a:avLst/>
            </a:prstGeom>
            <a:ln w="6350" cap="flat" cmpd="sng">
              <a:solidFill>
                <a:srgbClr val="595959"/>
              </a:solidFill>
              <a:prstDash val="solid"/>
              <a:bevel/>
              <a:headEnd type="none" w="med" len="med"/>
              <a:tailEnd type="triangle" w="med" len="med"/>
            </a:ln>
          </p:spPr>
        </p:cxnSp>
        <p:sp>
          <p:nvSpPr>
            <p:cNvPr id="77976" name="원통 479"/>
            <p:cNvSpPr/>
            <p:nvPr/>
          </p:nvSpPr>
          <p:spPr>
            <a:xfrm>
              <a:off x="7636289" y="4241076"/>
              <a:ext cx="1047750" cy="387935"/>
            </a:xfrm>
            <a:prstGeom prst="can">
              <a:avLst>
                <a:gd name="adj" fmla="val 25000"/>
              </a:avLst>
            </a:prstGeom>
            <a:noFill/>
            <a:ln w="6350" cap="flat" cmpd="sng">
              <a:solidFill>
                <a:schemeClr val="tx1"/>
              </a:solidFill>
              <a:prstDash val="solid"/>
              <a:bevel/>
              <a:headEnd type="none" w="med" len="med"/>
              <a:tailEnd type="none" w="med" len="med"/>
            </a:ln>
          </p:spPr>
          <p:txBody>
            <a:bodyPr lIns="36000" rIns="36000" anchor="ctr" anchorCtr="0"/>
            <a:p>
              <a:pPr algn="ctr" latinLnBrk="1"/>
              <a:endParaRPr lang="zh-CN" altLang="zh-CN" sz="1100" b="1" dirty="0">
                <a:latin typeface="楷体" panose="02010609060101010101" pitchFamily="49" charset="-122"/>
                <a:ea typeface="Modern H Medium" pitchFamily="2" charset="-127"/>
                <a:sym typeface="楷体" panose="02010609060101010101" pitchFamily="49" charset="-122"/>
              </a:endParaRPr>
            </a:p>
          </p:txBody>
        </p:sp>
        <p:sp>
          <p:nvSpPr>
            <p:cNvPr id="77977" name="직사각형 480"/>
            <p:cNvSpPr/>
            <p:nvPr/>
          </p:nvSpPr>
          <p:spPr>
            <a:xfrm>
              <a:off x="7579139" y="4891899"/>
              <a:ext cx="1155700" cy="496889"/>
            </a:xfrm>
            <a:prstGeom prst="rect">
              <a:avLst/>
            </a:prstGeom>
            <a:noFill/>
            <a:ln w="6350" cap="flat" cmpd="sng">
              <a:solidFill>
                <a:schemeClr val="tx1"/>
              </a:solidFill>
              <a:prstDash val="solid"/>
              <a:bevel/>
              <a:headEnd type="none" w="med" len="med"/>
              <a:tailEnd type="none" w="med" len="med"/>
            </a:ln>
          </p:spPr>
          <p:txBody>
            <a:bodyPr wrap="none" anchor="ctr" anchorCtr="0"/>
            <a:p>
              <a:pPr latinLnBrk="1"/>
              <a:endParaRPr lang="zh-CN" altLang="zh-CN" sz="1100" b="1" dirty="0">
                <a:latin typeface="楷体" panose="02010609060101010101" pitchFamily="49" charset="-122"/>
                <a:ea typeface="Modern H Medium" pitchFamily="2" charset="-127"/>
                <a:sym typeface="Arial" panose="020B0604020202020204" pitchFamily="34" charset="0"/>
              </a:endParaRPr>
            </a:p>
          </p:txBody>
        </p:sp>
        <p:sp>
          <p:nvSpPr>
            <p:cNvPr id="77978" name="Rectangle 20"/>
            <p:cNvSpPr/>
            <p:nvPr/>
          </p:nvSpPr>
          <p:spPr>
            <a:xfrm>
              <a:off x="7866476" y="5012415"/>
              <a:ext cx="585788" cy="288925"/>
            </a:xfrm>
            <a:prstGeom prst="rect">
              <a:avLst/>
            </a:prstGeom>
            <a:noFill/>
            <a:ln w="9525">
              <a:noFill/>
            </a:ln>
          </p:spPr>
          <p:txBody>
            <a:bodyPr wrap="none" lIns="91430" tIns="45714" rIns="91430" bIns="45714" anchor="ctr" anchorCtr="0"/>
            <a:p>
              <a:pPr algn="ctr" latinLnBrk="1"/>
              <a:r>
                <a:rPr lang="en-US" altLang="zh-CN" sz="1000" b="1" dirty="0">
                  <a:latin typeface="楷体" panose="02010609060101010101" pitchFamily="49" charset="-122"/>
                  <a:ea typeface="楷体" panose="02010609060101010101" pitchFamily="49" charset="-122"/>
                  <a:sym typeface="Arial" panose="020B0604020202020204" pitchFamily="34" charset="0"/>
                </a:rPr>
                <a:t>Depot </a:t>
              </a:r>
              <a:r>
                <a:rPr lang="zh-CN" altLang="en-US" sz="1000" b="1" dirty="0">
                  <a:latin typeface="楷体" panose="02010609060101010101" pitchFamily="49" charset="-122"/>
                  <a:ea typeface="Modern H Medium" pitchFamily="2" charset="-127"/>
                  <a:sym typeface="Arial" panose="020B0604020202020204" pitchFamily="34" charset="0"/>
                </a:rPr>
                <a:t>入库 </a:t>
              </a:r>
              <a:r>
                <a:rPr lang="en-US" altLang="zh-CN" sz="1000" b="1" dirty="0">
                  <a:latin typeface="楷体" panose="02010609060101010101" pitchFamily="49" charset="-122"/>
                  <a:ea typeface="楷体" panose="02010609060101010101" pitchFamily="49" charset="-122"/>
                  <a:sym typeface="Arial" panose="020B0604020202020204" pitchFamily="34" charset="0"/>
                </a:rPr>
                <a:t>&amp;</a:t>
              </a:r>
              <a:endParaRPr lang="en-US" altLang="zh-CN" sz="1000" b="1" dirty="0">
                <a:latin typeface="楷体" panose="02010609060101010101" pitchFamily="49" charset="-122"/>
                <a:ea typeface="楷体" panose="02010609060101010101" pitchFamily="49" charset="-122"/>
                <a:sym typeface="Arial" panose="020B0604020202020204" pitchFamily="34" charset="0"/>
              </a:endParaRPr>
            </a:p>
            <a:p>
              <a:pPr algn="ctr" latinLnBrk="1"/>
              <a:r>
                <a:rPr lang="zh-CN" altLang="en-US" sz="1000" b="1" dirty="0">
                  <a:latin typeface="楷体" panose="02010609060101010101" pitchFamily="49" charset="-122"/>
                  <a:ea typeface="楷体" panose="02010609060101010101" pitchFamily="49" charset="-122"/>
                  <a:sym typeface="Arial" panose="020B0604020202020204" pitchFamily="34" charset="0"/>
                </a:rPr>
                <a:t>库存调节</a:t>
              </a:r>
              <a:r>
                <a:rPr lang="en-US" altLang="zh-CN" sz="1000" b="1" dirty="0">
                  <a:latin typeface="楷体" panose="02010609060101010101" pitchFamily="49" charset="-122"/>
                  <a:ea typeface="楷体" panose="02010609060101010101" pitchFamily="49" charset="-122"/>
                  <a:sym typeface="Arial" panose="020B0604020202020204" pitchFamily="34" charset="0"/>
                </a:rPr>
                <a:t>(2</a:t>
              </a:r>
              <a:r>
                <a:rPr lang="zh-CN" altLang="en-US" sz="1000" b="1" dirty="0">
                  <a:latin typeface="楷体" panose="02010609060101010101" pitchFamily="49" charset="-122"/>
                  <a:ea typeface="楷体" panose="02010609060101010101" pitchFamily="49" charset="-122"/>
                  <a:sym typeface="Arial" panose="020B0604020202020204" pitchFamily="34" charset="0"/>
                </a:rPr>
                <a:t>个月</a:t>
              </a:r>
              <a:r>
                <a:rPr lang="zh-CN" altLang="en-US" sz="1000" b="1" dirty="0">
                  <a:latin typeface="楷体" panose="02010609060101010101" pitchFamily="49" charset="-122"/>
                  <a:ea typeface="Modern H Medium" pitchFamily="2" charset="-127"/>
                  <a:sym typeface="Arial" panose="020B0604020202020204" pitchFamily="34" charset="0"/>
                </a:rPr>
                <a:t> </a:t>
              </a:r>
              <a:r>
                <a:rPr lang="zh-CN" altLang="en-US" sz="1000" b="1" dirty="0">
                  <a:latin typeface="楷体" panose="02010609060101010101" pitchFamily="49" charset="-122"/>
                  <a:ea typeface="楷体" panose="02010609060101010101" pitchFamily="49" charset="-122"/>
                  <a:sym typeface="Arial" panose="020B0604020202020204" pitchFamily="34" charset="0"/>
                </a:rPr>
                <a:t>保管</a:t>
              </a:r>
              <a:r>
                <a:rPr lang="en-US" altLang="zh-CN" sz="1000" b="1" dirty="0">
                  <a:latin typeface="楷体" panose="02010609060101010101" pitchFamily="49" charset="-122"/>
                  <a:ea typeface="楷体" panose="02010609060101010101" pitchFamily="49" charset="-122"/>
                  <a:sym typeface="Arial" panose="020B0604020202020204" pitchFamily="34" charset="0"/>
                </a:rPr>
                <a:t>)</a:t>
              </a:r>
              <a:endParaRPr lang="en-US" altLang="zh-CN" sz="1000" b="1" dirty="0">
                <a:latin typeface="楷体" panose="02010609060101010101" pitchFamily="49" charset="-122"/>
                <a:ea typeface="楷体" panose="02010609060101010101" pitchFamily="49" charset="-122"/>
                <a:sym typeface="Arial" panose="020B0604020202020204" pitchFamily="34" charset="0"/>
              </a:endParaRPr>
            </a:p>
          </p:txBody>
        </p:sp>
        <p:sp>
          <p:nvSpPr>
            <p:cNvPr id="77979" name="Rectangle 20"/>
            <p:cNvSpPr/>
            <p:nvPr/>
          </p:nvSpPr>
          <p:spPr>
            <a:xfrm>
              <a:off x="7866476" y="4363025"/>
              <a:ext cx="585788" cy="288925"/>
            </a:xfrm>
            <a:prstGeom prst="rect">
              <a:avLst/>
            </a:prstGeom>
            <a:noFill/>
            <a:ln w="9525">
              <a:noFill/>
            </a:ln>
          </p:spPr>
          <p:txBody>
            <a:bodyPr wrap="none" lIns="91430" tIns="45714" rIns="91430" bIns="45714" anchor="ctr" anchorCtr="0"/>
            <a:p>
              <a:pPr algn="ctr" latinLnBrk="1">
                <a:lnSpc>
                  <a:spcPts val="900"/>
                </a:lnSpc>
              </a:pPr>
              <a:r>
                <a:rPr lang="zh-CN" altLang="en-US" sz="1000" b="1" dirty="0">
                  <a:latin typeface="楷体" panose="02010609060101010101" pitchFamily="49" charset="-122"/>
                  <a:ea typeface="楷体" panose="02010609060101010101" pitchFamily="49" charset="-122"/>
                  <a:sym typeface="Arial" panose="020B0604020202020204" pitchFamily="34" charset="0"/>
                </a:rPr>
                <a:t>现在库存监测</a:t>
              </a:r>
              <a:endParaRPr lang="zh-CN" altLang="en-US" sz="1000" b="1" dirty="0">
                <a:latin typeface="楷体" panose="02010609060101010101" pitchFamily="49" charset="-122"/>
                <a:ea typeface="楷体" panose="02010609060101010101" pitchFamily="49" charset="-122"/>
                <a:sym typeface="Arial" panose="020B0604020202020204" pitchFamily="34" charset="0"/>
              </a:endParaRPr>
            </a:p>
          </p:txBody>
        </p:sp>
        <p:cxnSp>
          <p:nvCxnSpPr>
            <p:cNvPr id="77980" name="직선 화살표 연결선 483"/>
            <p:cNvCxnSpPr>
              <a:stCxn id="77977" idx="0"/>
              <a:endCxn id="77979" idx="2"/>
            </p:cNvCxnSpPr>
            <p:nvPr/>
          </p:nvCxnSpPr>
          <p:spPr>
            <a:xfrm flipV="1">
              <a:off x="8156989" y="4651951"/>
              <a:ext cx="2381" cy="239948"/>
            </a:xfrm>
            <a:prstGeom prst="straightConnector1">
              <a:avLst/>
            </a:prstGeom>
            <a:ln w="6350" cap="flat" cmpd="sng">
              <a:solidFill>
                <a:srgbClr val="595959"/>
              </a:solidFill>
              <a:prstDash val="solid"/>
              <a:bevel/>
              <a:headEnd type="none" w="med" len="med"/>
              <a:tailEnd type="triangle" w="med" len="med"/>
            </a:ln>
          </p:spPr>
        </p:cxnSp>
        <p:cxnSp>
          <p:nvCxnSpPr>
            <p:cNvPr id="77981" name="직선 화살표 연결선 484"/>
            <p:cNvCxnSpPr>
              <a:stCxn id="77905" idx="1"/>
              <a:endCxn id="77869" idx="3"/>
            </p:cNvCxnSpPr>
            <p:nvPr/>
          </p:nvCxnSpPr>
          <p:spPr>
            <a:xfrm flipH="1" flipV="1">
              <a:off x="6590126" y="3816681"/>
              <a:ext cx="989013" cy="6776"/>
            </a:xfrm>
            <a:prstGeom prst="straightConnector1">
              <a:avLst/>
            </a:prstGeom>
            <a:ln w="6350" cap="flat" cmpd="sng">
              <a:solidFill>
                <a:srgbClr val="595959"/>
              </a:solidFill>
              <a:prstDash val="solid"/>
              <a:bevel/>
              <a:headEnd type="none" w="med" len="med"/>
              <a:tailEnd type="triangle" w="med" len="med"/>
            </a:ln>
          </p:spPr>
        </p:cxnSp>
        <p:sp>
          <p:nvSpPr>
            <p:cNvPr id="77982" name="Oval 249"/>
            <p:cNvSpPr/>
            <p:nvPr/>
          </p:nvSpPr>
          <p:spPr>
            <a:xfrm>
              <a:off x="7025101" y="3765860"/>
              <a:ext cx="107950" cy="108419"/>
            </a:xfrm>
            <a:prstGeom prst="ellipse">
              <a:avLst/>
            </a:prstGeom>
            <a:solidFill>
              <a:srgbClr val="FFFFFF"/>
            </a:solidFill>
            <a:ln w="9525" cap="flat" cmpd="sng">
              <a:solidFill>
                <a:srgbClr val="7F7F7F"/>
              </a:solidFill>
              <a:prstDash val="solid"/>
              <a:bevel/>
              <a:headEnd type="none" w="med" len="med"/>
              <a:tailEnd type="none" w="med" len="med"/>
            </a:ln>
          </p:spPr>
          <p:txBody>
            <a:bodyPr wrap="none" anchor="ctr" anchorCtr="0"/>
            <a:p>
              <a:pPr algn="ctr"/>
              <a:endParaRPr lang="zh-CN" altLang="zh-CN" sz="900" b="1" dirty="0">
                <a:solidFill>
                  <a:srgbClr val="92D050"/>
                </a:solidFill>
                <a:latin typeface="楷体" panose="02010609060101010101" pitchFamily="49" charset="-122"/>
                <a:ea typeface="Modern H Medium" pitchFamily="2" charset="-127"/>
                <a:sym typeface="楷体" panose="02010609060101010101" pitchFamily="49" charset="-122"/>
              </a:endParaRPr>
            </a:p>
          </p:txBody>
        </p:sp>
        <p:cxnSp>
          <p:nvCxnSpPr>
            <p:cNvPr id="77983" name="꺾인 연결선 486"/>
            <p:cNvCxnSpPr/>
            <p:nvPr/>
          </p:nvCxnSpPr>
          <p:spPr>
            <a:xfrm>
              <a:off x="1295814" y="1907493"/>
              <a:ext cx="1363662" cy="525154"/>
            </a:xfrm>
            <a:prstGeom prst="bentConnector3">
              <a:avLst>
                <a:gd name="adj1" fmla="val 81431"/>
              </a:avLst>
            </a:prstGeom>
            <a:ln w="6350" cap="flat" cmpd="sng">
              <a:solidFill>
                <a:srgbClr val="595959"/>
              </a:solidFill>
              <a:prstDash val="solid"/>
              <a:bevel/>
              <a:headEnd type="none" w="med" len="med"/>
              <a:tailEnd type="triangle" w="med" len="med"/>
            </a:ln>
          </p:spPr>
        </p:cxnSp>
        <p:sp>
          <p:nvSpPr>
            <p:cNvPr id="77984" name="Rectangle 20"/>
            <p:cNvSpPr/>
            <p:nvPr/>
          </p:nvSpPr>
          <p:spPr>
            <a:xfrm>
              <a:off x="1443451" y="4853562"/>
              <a:ext cx="728663" cy="323850"/>
            </a:xfrm>
            <a:prstGeom prst="rect">
              <a:avLst/>
            </a:prstGeom>
            <a:noFill/>
            <a:ln w="9525">
              <a:noFill/>
            </a:ln>
          </p:spPr>
          <p:txBody>
            <a:bodyPr wrap="none" lIns="91430" tIns="45714" rIns="91430" bIns="45714" anchor="ctr" anchorCtr="0"/>
            <a:p>
              <a:pPr algn="ctr" latinLnBrk="1">
                <a:lnSpc>
                  <a:spcPct val="80000"/>
                </a:lnSpc>
              </a:pPr>
              <a:r>
                <a:rPr lang="en-US" altLang="zh-CN" sz="1000" b="1" dirty="0">
                  <a:latin typeface="楷体" panose="02010609060101010101" pitchFamily="49" charset="-122"/>
                  <a:ea typeface="楷体" panose="02010609060101010101" pitchFamily="49" charset="-122"/>
                  <a:sym typeface="Arial" panose="020B0604020202020204" pitchFamily="34" charset="0"/>
                </a:rPr>
                <a:t>EP(EDI)</a:t>
              </a:r>
              <a:endParaRPr lang="en-US" altLang="zh-CN" sz="1000" b="1" dirty="0">
                <a:latin typeface="楷体" panose="02010609060101010101" pitchFamily="49" charset="-122"/>
                <a:ea typeface="楷体" panose="02010609060101010101" pitchFamily="49" charset="-122"/>
                <a:sym typeface="Arial" panose="020B0604020202020204" pitchFamily="34" charset="0"/>
              </a:endParaRPr>
            </a:p>
          </p:txBody>
        </p:sp>
        <p:cxnSp>
          <p:nvCxnSpPr>
            <p:cNvPr id="77985" name="직선 화살표 연결선 488"/>
            <p:cNvCxnSpPr/>
            <p:nvPr/>
          </p:nvCxnSpPr>
          <p:spPr>
            <a:xfrm>
              <a:off x="6282151" y="1812627"/>
              <a:ext cx="738188" cy="1"/>
            </a:xfrm>
            <a:prstGeom prst="straightConnector1">
              <a:avLst/>
            </a:prstGeom>
            <a:ln w="6350" cap="flat" cmpd="sng">
              <a:solidFill>
                <a:srgbClr val="595959"/>
              </a:solidFill>
              <a:prstDash val="solid"/>
              <a:bevel/>
              <a:headEnd type="none" w="med" len="med"/>
              <a:tailEnd type="triangle" w="med" len="med"/>
            </a:ln>
          </p:spPr>
        </p:cxnSp>
        <p:sp>
          <p:nvSpPr>
            <p:cNvPr id="77986" name="Rectangle 20"/>
            <p:cNvSpPr/>
            <p:nvPr/>
          </p:nvSpPr>
          <p:spPr>
            <a:xfrm>
              <a:off x="57564" y="336550"/>
              <a:ext cx="728662" cy="360363"/>
            </a:xfrm>
            <a:prstGeom prst="rect">
              <a:avLst/>
            </a:prstGeom>
            <a:noFill/>
            <a:ln w="9525">
              <a:noFill/>
            </a:ln>
          </p:spPr>
          <p:txBody>
            <a:bodyPr wrap="none" lIns="91430" tIns="45714" rIns="91430" bIns="45714" anchor="ctr" anchorCtr="0"/>
            <a:p>
              <a:pPr algn="ctr" latinLnBrk="1">
                <a:lnSpc>
                  <a:spcPts val="900"/>
                </a:lnSpc>
              </a:pPr>
              <a:r>
                <a:rPr lang="en-US" altLang="zh-CN" sz="1000" b="1" dirty="0">
                  <a:latin typeface="楷体" panose="02010609060101010101" pitchFamily="49" charset="-122"/>
                  <a:ea typeface="楷体" panose="02010609060101010101" pitchFamily="49" charset="-122"/>
                  <a:sym typeface="Arial" panose="020B0604020202020204" pitchFamily="34" charset="0"/>
                </a:rPr>
                <a:t>Vaatz (EP)</a:t>
              </a:r>
              <a:endParaRPr lang="en-US" altLang="zh-CN" sz="1000" b="1" dirty="0">
                <a:latin typeface="楷体" panose="02010609060101010101" pitchFamily="49" charset="-122"/>
                <a:ea typeface="楷体" panose="02010609060101010101" pitchFamily="49" charset="-122"/>
                <a:sym typeface="Arial" panose="020B0604020202020204" pitchFamily="34" charset="0"/>
              </a:endParaRPr>
            </a:p>
          </p:txBody>
        </p:sp>
        <p:cxnSp>
          <p:nvCxnSpPr>
            <p:cNvPr id="77987" name="직선 화살표 연결선 490"/>
            <p:cNvCxnSpPr/>
            <p:nvPr/>
          </p:nvCxnSpPr>
          <p:spPr>
            <a:xfrm>
              <a:off x="1287876" y="5176997"/>
              <a:ext cx="473075" cy="1"/>
            </a:xfrm>
            <a:prstGeom prst="straightConnector1">
              <a:avLst/>
            </a:prstGeom>
            <a:ln w="6350" cap="flat" cmpd="sng">
              <a:solidFill>
                <a:srgbClr val="595959"/>
              </a:solidFill>
              <a:prstDash val="solid"/>
              <a:bevel/>
              <a:headEnd type="none" w="med" len="med"/>
              <a:tailEnd type="triangle" w="med" len="med"/>
            </a:ln>
          </p:spPr>
        </p:cxnSp>
        <p:sp>
          <p:nvSpPr>
            <p:cNvPr id="77988" name="순서도: 판단 491"/>
            <p:cNvSpPr/>
            <p:nvPr/>
          </p:nvSpPr>
          <p:spPr>
            <a:xfrm>
              <a:off x="5102639" y="4990653"/>
              <a:ext cx="568325" cy="355749"/>
            </a:xfrm>
            <a:prstGeom prst="flowChartDecision">
              <a:avLst/>
            </a:prstGeom>
            <a:noFill/>
            <a:ln w="6350" cap="flat" cmpd="sng">
              <a:solidFill>
                <a:schemeClr val="tx1"/>
              </a:solidFill>
              <a:prstDash val="solid"/>
              <a:bevel/>
              <a:headEnd type="none" w="med" len="med"/>
              <a:tailEnd type="none" w="med" len="med"/>
            </a:ln>
          </p:spPr>
          <p:txBody>
            <a:bodyPr wrap="none" lIns="36000" rIns="36000" anchor="ctr" anchorCtr="0"/>
            <a:p>
              <a:pPr algn="ctr" latinLnBrk="1"/>
              <a:r>
                <a:rPr lang="zh-CN" altLang="en-US" sz="1000" b="1" dirty="0">
                  <a:latin typeface="楷体" panose="02010609060101010101" pitchFamily="49" charset="-122"/>
                  <a:ea typeface="Modern H Medium" pitchFamily="2" charset="-127"/>
                  <a:sym typeface="楷体" panose="02010609060101010101" pitchFamily="49" charset="-122"/>
                </a:rPr>
                <a:t>验证</a:t>
              </a:r>
              <a:endParaRPr lang="zh-CN" altLang="en-US" sz="1000" b="1" dirty="0">
                <a:latin typeface="楷体" panose="02010609060101010101" pitchFamily="49" charset="-122"/>
                <a:ea typeface="Modern H Medium" pitchFamily="2" charset="-127"/>
                <a:sym typeface="楷体" panose="02010609060101010101" pitchFamily="49" charset="-122"/>
              </a:endParaRPr>
            </a:p>
          </p:txBody>
        </p:sp>
        <p:cxnSp>
          <p:nvCxnSpPr>
            <p:cNvPr id="77989" name="직선 화살표 연결선 492"/>
            <p:cNvCxnSpPr>
              <a:stCxn id="77970" idx="1"/>
              <a:endCxn id="77988" idx="3"/>
            </p:cNvCxnSpPr>
            <p:nvPr/>
          </p:nvCxnSpPr>
          <p:spPr>
            <a:xfrm flipH="1" flipV="1">
              <a:off x="5670964" y="5168528"/>
              <a:ext cx="219075" cy="1694"/>
            </a:xfrm>
            <a:prstGeom prst="straightConnector1">
              <a:avLst/>
            </a:prstGeom>
            <a:ln w="6350" cap="flat" cmpd="sng">
              <a:solidFill>
                <a:srgbClr val="595959"/>
              </a:solidFill>
              <a:prstDash val="solid"/>
              <a:bevel/>
              <a:headEnd type="none" w="med" len="med"/>
              <a:tailEnd type="triangle" w="med" len="med"/>
            </a:ln>
          </p:spPr>
        </p:cxnSp>
        <p:cxnSp>
          <p:nvCxnSpPr>
            <p:cNvPr id="77990" name="꺾인 연결선 493"/>
            <p:cNvCxnSpPr>
              <a:stCxn id="77911" idx="2"/>
              <a:endCxn id="77968" idx="0"/>
            </p:cNvCxnSpPr>
            <p:nvPr/>
          </p:nvCxnSpPr>
          <p:spPr>
            <a:xfrm rot="5400000">
              <a:off x="3879240" y="4272077"/>
              <a:ext cx="587833" cy="849313"/>
            </a:xfrm>
            <a:prstGeom prst="bentConnector3">
              <a:avLst>
                <a:gd name="adj1" fmla="val 50000"/>
              </a:avLst>
            </a:prstGeom>
            <a:ln w="6350" cap="flat" cmpd="sng">
              <a:solidFill>
                <a:srgbClr val="595959"/>
              </a:solidFill>
              <a:prstDash val="solid"/>
              <a:bevel/>
              <a:headEnd type="none" w="med" len="med"/>
              <a:tailEnd type="triangle" w="med" len="med"/>
            </a:ln>
          </p:spPr>
        </p:cxnSp>
        <p:cxnSp>
          <p:nvCxnSpPr>
            <p:cNvPr id="77991" name="직선 화살표 연결선 494"/>
            <p:cNvCxnSpPr/>
            <p:nvPr/>
          </p:nvCxnSpPr>
          <p:spPr>
            <a:xfrm>
              <a:off x="1295814" y="5463291"/>
              <a:ext cx="473075" cy="1"/>
            </a:xfrm>
            <a:prstGeom prst="straightConnector1">
              <a:avLst/>
            </a:prstGeom>
            <a:ln w="6350" cap="flat" cmpd="sng">
              <a:solidFill>
                <a:srgbClr val="595959"/>
              </a:solidFill>
              <a:prstDash val="solid"/>
              <a:bevel/>
              <a:headEnd type="none" w="med" len="med"/>
              <a:tailEnd type="triangle" w="med" len="med"/>
            </a:ln>
          </p:spPr>
        </p:cxnSp>
        <p:cxnSp>
          <p:nvCxnSpPr>
            <p:cNvPr id="77992" name="직선 화살표 연결선 495"/>
            <p:cNvCxnSpPr/>
            <p:nvPr/>
          </p:nvCxnSpPr>
          <p:spPr>
            <a:xfrm flipV="1">
              <a:off x="2829339" y="4206311"/>
              <a:ext cx="1019175" cy="1"/>
            </a:xfrm>
            <a:prstGeom prst="straightConnector1">
              <a:avLst/>
            </a:prstGeom>
            <a:ln w="6350" cap="flat" cmpd="sng">
              <a:solidFill>
                <a:srgbClr val="595959"/>
              </a:solidFill>
              <a:prstDash val="solid"/>
              <a:bevel/>
              <a:headEnd type="none" w="med" len="med"/>
              <a:tailEnd type="triangle" w="med" len="med"/>
            </a:ln>
          </p:spPr>
        </p:cxnSp>
        <p:sp>
          <p:nvSpPr>
            <p:cNvPr id="77993" name="Rectangle 20"/>
            <p:cNvSpPr/>
            <p:nvPr/>
          </p:nvSpPr>
          <p:spPr>
            <a:xfrm>
              <a:off x="1442900" y="3055437"/>
              <a:ext cx="728663" cy="234950"/>
            </a:xfrm>
            <a:prstGeom prst="rect">
              <a:avLst/>
            </a:prstGeom>
            <a:noFill/>
            <a:ln w="9525">
              <a:noFill/>
            </a:ln>
          </p:spPr>
          <p:txBody>
            <a:bodyPr wrap="none" lIns="91430" tIns="45714" rIns="91430" bIns="45714" anchor="ctr" anchorCtr="0"/>
            <a:p>
              <a:pPr algn="ctr" latinLnBrk="1"/>
              <a:r>
                <a:rPr lang="zh-CN" altLang="en-US" sz="800" b="1" dirty="0">
                  <a:latin typeface="楷体" panose="02010609060101010101" pitchFamily="49" charset="-122"/>
                  <a:ea typeface="楷体" panose="02010609060101010101" pitchFamily="49" charset="-122"/>
                  <a:sym typeface="Arial" panose="020B0604020202020204" pitchFamily="34" charset="0"/>
                </a:rPr>
                <a:t>直序列</a:t>
              </a:r>
              <a:endParaRPr lang="zh-CN" altLang="en-US" sz="800" b="1" dirty="0">
                <a:latin typeface="楷体" panose="02010609060101010101" pitchFamily="49" charset="-122"/>
                <a:ea typeface="楷体" panose="02010609060101010101" pitchFamily="49" charset="-122"/>
                <a:sym typeface="Arial" panose="020B0604020202020204" pitchFamily="34" charset="0"/>
              </a:endParaRPr>
            </a:p>
          </p:txBody>
        </p:sp>
        <p:sp>
          <p:nvSpPr>
            <p:cNvPr id="77994" name="Rectangle 20"/>
            <p:cNvSpPr/>
            <p:nvPr/>
          </p:nvSpPr>
          <p:spPr>
            <a:xfrm>
              <a:off x="1442900" y="4063431"/>
              <a:ext cx="728663" cy="234950"/>
            </a:xfrm>
            <a:prstGeom prst="rect">
              <a:avLst/>
            </a:prstGeom>
            <a:noFill/>
            <a:ln w="9525">
              <a:noFill/>
            </a:ln>
          </p:spPr>
          <p:txBody>
            <a:bodyPr wrap="none" lIns="91430" tIns="45714" rIns="91430" bIns="45714" anchor="ctr" anchorCtr="0"/>
            <a:p>
              <a:pPr algn="ctr" latinLnBrk="1"/>
              <a:r>
                <a:rPr lang="zh-CN" altLang="en-US" sz="800" b="1" dirty="0">
                  <a:latin typeface="楷体" panose="02010609060101010101" pitchFamily="49" charset="-122"/>
                  <a:ea typeface="楷体" panose="02010609060101010101" pitchFamily="49" charset="-122"/>
                  <a:sym typeface="Arial" panose="020B0604020202020204" pitchFamily="34" charset="0"/>
                </a:rPr>
                <a:t>直序列</a:t>
              </a:r>
              <a:endParaRPr lang="zh-CN" altLang="en-US" sz="800" b="1" dirty="0">
                <a:latin typeface="楷体" panose="02010609060101010101" pitchFamily="49" charset="-122"/>
                <a:ea typeface="楷体" panose="02010609060101010101" pitchFamily="49" charset="-122"/>
                <a:sym typeface="Arial" panose="020B0604020202020204" pitchFamily="34" charset="0"/>
              </a:endParaRPr>
            </a:p>
          </p:txBody>
        </p:sp>
      </p:grpSp>
      <p:sp>
        <p:nvSpPr>
          <p:cNvPr id="77829" name="Rectangle 20"/>
          <p:cNvSpPr/>
          <p:nvPr/>
        </p:nvSpPr>
        <p:spPr>
          <a:xfrm>
            <a:off x="11130280" y="908685"/>
            <a:ext cx="967105" cy="230505"/>
          </a:xfrm>
          <a:prstGeom prst="rect">
            <a:avLst/>
          </a:prstGeom>
          <a:solidFill>
            <a:srgbClr val="D6E3BC"/>
          </a:solidFill>
          <a:ln w="9525" cap="flat" cmpd="sng">
            <a:solidFill>
              <a:srgbClr val="7F7F7F"/>
            </a:solidFill>
            <a:prstDash val="solid"/>
            <a:bevel/>
            <a:headEnd type="none" w="med" len="med"/>
            <a:tailEnd type="none" w="med" len="med"/>
          </a:ln>
        </p:spPr>
        <p:txBody>
          <a:bodyPr wrap="none" lIns="91430" tIns="45714" rIns="91430" bIns="45714" anchor="ctr" anchorCtr="0"/>
          <a:p>
            <a:pPr algn="ctr" latinLnBrk="1"/>
            <a:r>
              <a:rPr lang="zh-CN" altLang="en-US" sz="1000" b="1" dirty="0">
                <a:latin typeface="楷体" panose="02010609060101010101" pitchFamily="49" charset="-122"/>
                <a:ea typeface="楷体" panose="02010609060101010101" pitchFamily="49" charset="-122"/>
                <a:sym typeface="Arial" panose="020B0604020202020204" pitchFamily="34" charset="0"/>
              </a:rPr>
              <a:t>物流</a:t>
            </a:r>
            <a:r>
              <a:rPr lang="en-US" altLang="zh-CN" sz="1000" b="1" dirty="0">
                <a:latin typeface="楷体" panose="02010609060101010101" pitchFamily="49" charset="-122"/>
                <a:ea typeface="楷体" panose="02010609060101010101" pitchFamily="49" charset="-122"/>
                <a:sym typeface="Arial" panose="020B0604020202020204" pitchFamily="34" charset="0"/>
              </a:rPr>
              <a:t> </a:t>
            </a:r>
            <a:r>
              <a:rPr lang="zh-CN" altLang="en-US" sz="1000" b="1" dirty="0">
                <a:latin typeface="楷体" panose="02010609060101010101" pitchFamily="49" charset="-122"/>
                <a:ea typeface="楷体" panose="02010609060101010101" pitchFamily="49" charset="-122"/>
                <a:sym typeface="Arial" panose="020B0604020202020204" pitchFamily="34" charset="0"/>
              </a:rPr>
              <a:t>系统</a:t>
            </a:r>
            <a:endParaRPr lang="en-US" altLang="zh-CN" sz="1000" b="1" dirty="0">
              <a:latin typeface="楷体" panose="02010609060101010101" pitchFamily="49" charset="-122"/>
              <a:ea typeface="楷体" panose="02010609060101010101" pitchFamily="49" charset="-122"/>
              <a:sym typeface="Arial" panose="020B0604020202020204" pitchFamily="34" charset="0"/>
            </a:endParaRPr>
          </a:p>
        </p:txBody>
      </p:sp>
      <p:sp>
        <p:nvSpPr>
          <p:cNvPr id="77830" name="Rectangle 20"/>
          <p:cNvSpPr/>
          <p:nvPr/>
        </p:nvSpPr>
        <p:spPr>
          <a:xfrm>
            <a:off x="10488295" y="908685"/>
            <a:ext cx="725805" cy="230505"/>
          </a:xfrm>
          <a:prstGeom prst="rect">
            <a:avLst/>
          </a:prstGeom>
          <a:solidFill>
            <a:srgbClr val="8CB3E3"/>
          </a:solidFill>
          <a:ln w="9525" cap="flat" cmpd="sng">
            <a:solidFill>
              <a:srgbClr val="7F7F7F"/>
            </a:solidFill>
            <a:prstDash val="solid"/>
            <a:bevel/>
            <a:headEnd type="none" w="med" len="med"/>
            <a:tailEnd type="none" w="med" len="med"/>
          </a:ln>
        </p:spPr>
        <p:txBody>
          <a:bodyPr wrap="none" lIns="91430" tIns="45714" rIns="91430" bIns="45714" anchor="ctr" anchorCtr="0"/>
          <a:p>
            <a:pPr algn="ctr" latinLnBrk="1"/>
            <a:r>
              <a:rPr lang="en-US" altLang="zh-CN" sz="1000" b="1" dirty="0">
                <a:latin typeface="楷体" panose="02010609060101010101" pitchFamily="49" charset="-122"/>
                <a:ea typeface="楷体" panose="02010609060101010101" pitchFamily="49" charset="-122"/>
                <a:sym typeface="Arial" panose="020B0604020202020204" pitchFamily="34" charset="0"/>
              </a:rPr>
              <a:t>MES</a:t>
            </a:r>
            <a:endParaRPr lang="en-US" altLang="zh-CN" sz="1000" b="1" dirty="0">
              <a:latin typeface="楷体" panose="02010609060101010101" pitchFamily="49" charset="-122"/>
              <a:ea typeface="楷体" panose="02010609060101010101" pitchFamily="49" charset="-122"/>
              <a:sym typeface="Arial" panose="020B0604020202020204" pitchFamily="34" charset="0"/>
            </a:endParaRPr>
          </a:p>
        </p:txBody>
      </p:sp>
      <p:sp>
        <p:nvSpPr>
          <p:cNvPr id="77831" name="직사각형 500"/>
          <p:cNvSpPr/>
          <p:nvPr/>
        </p:nvSpPr>
        <p:spPr>
          <a:xfrm>
            <a:off x="1647190" y="3919220"/>
            <a:ext cx="1602740" cy="1318260"/>
          </a:xfrm>
          <a:prstGeom prst="rect">
            <a:avLst/>
          </a:prstGeom>
          <a:noFill/>
          <a:ln w="9525" cap="flat" cmpd="sng">
            <a:solidFill>
              <a:srgbClr val="00B050"/>
            </a:solidFill>
            <a:prstDash val="sysDash"/>
            <a:bevel/>
            <a:headEnd type="none" w="med" len="med"/>
            <a:tailEnd type="none" w="med" len="med"/>
          </a:ln>
        </p:spPr>
        <p:txBody>
          <a:bodyPr anchor="ctr" anchorCtr="0"/>
          <a:p>
            <a:pPr algn="ctr" latinLnBrk="1"/>
            <a:endParaRPr lang="zh-CN" altLang="zh-CN" dirty="0">
              <a:solidFill>
                <a:srgbClr val="FFFFFF"/>
              </a:solidFill>
              <a:latin typeface="楷体" panose="02010609060101010101" pitchFamily="49" charset="-122"/>
              <a:ea typeface="Modern H Medium" pitchFamily="2" charset="-127"/>
              <a:sym typeface="楷体" panose="02010609060101010101" pitchFamily="49" charset="-122"/>
            </a:endParaRPr>
          </a:p>
        </p:txBody>
      </p:sp>
      <p:sp>
        <p:nvSpPr>
          <p:cNvPr id="77832" name="Rectangle 20"/>
          <p:cNvSpPr/>
          <p:nvPr/>
        </p:nvSpPr>
        <p:spPr>
          <a:xfrm>
            <a:off x="9818370" y="908685"/>
            <a:ext cx="725805" cy="230505"/>
          </a:xfrm>
          <a:prstGeom prst="rect">
            <a:avLst/>
          </a:prstGeom>
          <a:solidFill>
            <a:srgbClr val="CCC0D9"/>
          </a:solidFill>
          <a:ln w="9525" cap="flat" cmpd="sng">
            <a:solidFill>
              <a:srgbClr val="7F7F7F"/>
            </a:solidFill>
            <a:prstDash val="solid"/>
            <a:bevel/>
            <a:headEnd type="none" w="med" len="med"/>
            <a:tailEnd type="none" w="med" len="med"/>
          </a:ln>
        </p:spPr>
        <p:txBody>
          <a:bodyPr wrap="none" lIns="91430" tIns="45714" rIns="91430" bIns="45714" anchor="ctr" anchorCtr="0"/>
          <a:p>
            <a:pPr algn="ctr" latinLnBrk="1"/>
            <a:r>
              <a:rPr lang="en-US" altLang="zh-CN" sz="1000" b="1" dirty="0">
                <a:latin typeface="楷体" panose="02010609060101010101" pitchFamily="49" charset="-122"/>
                <a:ea typeface="楷体" panose="02010609060101010101" pitchFamily="49" charset="-122"/>
                <a:sym typeface="Arial" panose="020B0604020202020204" pitchFamily="34" charset="0"/>
              </a:rPr>
              <a:t>ERP</a:t>
            </a:r>
            <a:endParaRPr lang="en-US" altLang="zh-CN" sz="1000" b="1" dirty="0">
              <a:latin typeface="楷体" panose="02010609060101010101" pitchFamily="49" charset="-122"/>
              <a:ea typeface="楷体" panose="02010609060101010101" pitchFamily="49" charset="-122"/>
              <a:sym typeface="Arial" panose="020B0604020202020204" pitchFamily="34" charset="0"/>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13"/>
          <p:cNvSpPr txBox="1"/>
          <p:nvPr/>
        </p:nvSpPr>
        <p:spPr>
          <a:xfrm>
            <a:off x="911171" y="252646"/>
            <a:ext cx="4896544" cy="460375"/>
          </a:xfrm>
          <a:prstGeom prst="rect">
            <a:avLst/>
          </a:prstGeom>
          <a:noFill/>
        </p:spPr>
        <p:txBody>
          <a:bodyPr wrap="square" rtlCol="0">
            <a:spAutoFit/>
            <a:scene3d>
              <a:camera prst="orthographicFront"/>
              <a:lightRig rig="threePt" dir="t"/>
            </a:scene3d>
            <a:sp3d contourW="12700"/>
          </a:bodyPr>
          <a:lstStyle>
            <a:defPPr>
              <a:defRPr lang="en-US"/>
            </a:defPPr>
            <a:lvl1pPr>
              <a:defRPr b="1" spc="282">
                <a:solidFill>
                  <a:schemeClr val="tx1">
                    <a:lumMod val="50000"/>
                    <a:lumOff val="50000"/>
                  </a:schemeClr>
                </a:solidFill>
                <a:latin typeface="微软雅黑" panose="020B0503020204020204" pitchFamily="34" charset="-122"/>
                <a:ea typeface="微软雅黑" panose="020B0503020204020204" pitchFamily="34" charset="-122"/>
              </a:defRPr>
            </a:lvl1pPr>
          </a:lstStyle>
          <a:p>
            <a:pPr lvl="0" algn="l">
              <a:buClrTx/>
              <a:buSzTx/>
            </a:pPr>
            <a:r>
              <a:rPr lang="zh-CN" altLang="en-US" sz="2400" dirty="0">
                <a:solidFill>
                  <a:schemeClr val="tx1"/>
                </a:solidFill>
                <a:latin typeface="华文楷体" panose="02010600040101010101" charset="-122"/>
                <a:ea typeface="华文楷体" panose="02010600040101010101" charset="-122"/>
                <a:cs typeface="华文楷体" panose="02010600040101010101" charset="-122"/>
                <a:sym typeface="+mn-ea"/>
              </a:rPr>
              <a:t>二、</a:t>
            </a:r>
            <a:r>
              <a:rPr lang="zh-CN" altLang="en-US" sz="2400" dirty="0">
                <a:solidFill>
                  <a:schemeClr val="tx1"/>
                </a:solidFill>
                <a:latin typeface="华文楷体" panose="02010600040101010101" charset="-122"/>
                <a:ea typeface="华文楷体" panose="02010600040101010101" charset="-122"/>
                <a:cs typeface="华文楷体" panose="02010600040101010101" charset="-122"/>
                <a:sym typeface="+mn-ea"/>
              </a:rPr>
              <a:t>项目推进目标</a:t>
            </a:r>
            <a:endParaRPr lang="zh-CN" altLang="en-US" sz="2400" dirty="0">
              <a:solidFill>
                <a:schemeClr val="tx1"/>
              </a:solidFill>
              <a:latin typeface="华文楷体" panose="02010600040101010101" charset="-122"/>
              <a:ea typeface="华文楷体" panose="02010600040101010101" charset="-122"/>
              <a:cs typeface="华文楷体" panose="02010600040101010101" charset="-122"/>
              <a:sym typeface="+mn-ea"/>
            </a:endParaRPr>
          </a:p>
        </p:txBody>
      </p:sp>
      <p:sp>
        <p:nvSpPr>
          <p:cNvPr id="12293" name="Text Box 4"/>
          <p:cNvSpPr/>
          <p:nvPr/>
        </p:nvSpPr>
        <p:spPr>
          <a:xfrm>
            <a:off x="1487805" y="3720465"/>
            <a:ext cx="1778000" cy="361950"/>
          </a:xfrm>
          <a:prstGeom prst="rect">
            <a:avLst/>
          </a:prstGeom>
          <a:solidFill>
            <a:schemeClr val="accent1">
              <a:lumMod val="50000"/>
            </a:schemeClr>
          </a:solidFill>
        </p:spPr>
        <p:style>
          <a:lnRef idx="0">
            <a:srgbClr val="FFFFFF"/>
          </a:lnRef>
          <a:fillRef idx="1">
            <a:schemeClr val="accent1"/>
          </a:fillRef>
          <a:effectRef idx="0">
            <a:srgbClr val="FFFFFF"/>
          </a:effectRef>
          <a:fontRef idx="minor">
            <a:schemeClr val="lt1"/>
          </a:fontRef>
        </p:style>
        <p:txBody>
          <a:bodyPr wrap="none" anchor="ctr" anchorCtr="0">
            <a:noAutofit/>
          </a:bodyPr>
          <a:p>
            <a:pPr algn="ctr" latinLnBrk="1">
              <a:lnSpc>
                <a:spcPct val="100000"/>
              </a:lnSpc>
            </a:pPr>
            <a:r>
              <a:rPr lang="zh-CN" altLang="en-US" sz="2400" b="1" baseline="-25000" dirty="0">
                <a:latin typeface="楷体" panose="02010609060101010101" pitchFamily="49" charset="-122"/>
                <a:ea typeface="楷体" panose="02010609060101010101" pitchFamily="49" charset="-122"/>
                <a:sym typeface="楷体" panose="02010609060101010101" pitchFamily="49" charset="-122"/>
              </a:rPr>
              <a:t>确保早期人力资源</a:t>
            </a:r>
            <a:endParaRPr lang="en-US" altLang="zh-CN" sz="2400" b="1" baseline="-25000" dirty="0">
              <a:latin typeface="楷体" panose="02010609060101010101" pitchFamily="49" charset="-122"/>
              <a:ea typeface="楷体" panose="02010609060101010101" pitchFamily="49" charset="-122"/>
              <a:sym typeface="楷体" panose="02010609060101010101" pitchFamily="49" charset="-122"/>
            </a:endParaRPr>
          </a:p>
        </p:txBody>
      </p:sp>
      <p:sp>
        <p:nvSpPr>
          <p:cNvPr id="12294" name="Line 6"/>
          <p:cNvSpPr/>
          <p:nvPr/>
        </p:nvSpPr>
        <p:spPr>
          <a:xfrm>
            <a:off x="1093470" y="4173220"/>
            <a:ext cx="2701925" cy="1588"/>
          </a:xfrm>
          <a:prstGeom prst="line">
            <a:avLst/>
          </a:prstGeom>
          <a:ln w="25400" cap="flat" cmpd="sng">
            <a:solidFill>
              <a:srgbClr val="394157"/>
            </a:solidFill>
            <a:prstDash val="sysDot"/>
            <a:bevel/>
            <a:headEnd type="none" w="med" len="med"/>
            <a:tailEnd type="none" w="med" len="med"/>
          </a:ln>
        </p:spPr>
      </p:sp>
      <p:sp>
        <p:nvSpPr>
          <p:cNvPr id="12296" name="Text Box 9"/>
          <p:cNvSpPr/>
          <p:nvPr/>
        </p:nvSpPr>
        <p:spPr>
          <a:xfrm>
            <a:off x="8267065" y="3769678"/>
            <a:ext cx="1878330" cy="330835"/>
          </a:xfrm>
          <a:prstGeom prst="rect">
            <a:avLst/>
          </a:prstGeom>
          <a:solidFill>
            <a:schemeClr val="accent1">
              <a:lumMod val="50000"/>
            </a:schemeClr>
          </a:solidFill>
        </p:spPr>
        <p:style>
          <a:lnRef idx="0">
            <a:srgbClr val="FFFFFF"/>
          </a:lnRef>
          <a:fillRef idx="1">
            <a:schemeClr val="accent1"/>
          </a:fillRef>
          <a:effectRef idx="0">
            <a:srgbClr val="FFFFFF"/>
          </a:effectRef>
          <a:fontRef idx="minor">
            <a:schemeClr val="lt1"/>
          </a:fontRef>
        </p:style>
        <p:txBody>
          <a:bodyPr wrap="none" anchor="ctr" anchorCtr="0">
            <a:spAutoFit/>
          </a:bodyPr>
          <a:p>
            <a:pPr latinLnBrk="1"/>
            <a:r>
              <a:rPr lang="zh-CN" altLang="en-US" sz="2400" b="1" baseline="-25000" dirty="0">
                <a:latin typeface="楷体" panose="02010609060101010101" pitchFamily="49" charset="-122"/>
                <a:ea typeface="楷体" panose="02010609060101010101" pitchFamily="49" charset="-122"/>
                <a:sym typeface="楷体" panose="02010609060101010101" pitchFamily="49" charset="-122"/>
              </a:rPr>
              <a:t>构筑环保</a:t>
            </a:r>
            <a:r>
              <a:rPr lang="en-US" altLang="zh-CN" sz="2400" b="1" baseline="-25000" dirty="0">
                <a:latin typeface="楷体" panose="02010609060101010101" pitchFamily="49" charset="-122"/>
                <a:ea typeface="楷体" panose="02010609060101010101" pitchFamily="49" charset="-122"/>
                <a:sym typeface="楷体" panose="02010609060101010101" pitchFamily="49" charset="-122"/>
              </a:rPr>
              <a:t>/</a:t>
            </a:r>
            <a:r>
              <a:rPr lang="zh-CN" altLang="en-US" sz="2400" b="1" baseline="-25000" dirty="0">
                <a:latin typeface="楷体" panose="02010609060101010101" pitchFamily="49" charset="-122"/>
                <a:ea typeface="楷体" panose="02010609060101010101" pitchFamily="49" charset="-122"/>
                <a:sym typeface="楷体" panose="02010609060101010101" pitchFamily="49" charset="-122"/>
              </a:rPr>
              <a:t>清洁工厂</a:t>
            </a:r>
            <a:endParaRPr lang="en-US" altLang="zh-CN" sz="2400" b="1" baseline="-25000" dirty="0">
              <a:latin typeface="楷体" panose="02010609060101010101" pitchFamily="49" charset="-122"/>
              <a:ea typeface="楷体" panose="02010609060101010101" pitchFamily="49" charset="-122"/>
              <a:sym typeface="楷体" panose="02010609060101010101" pitchFamily="49" charset="-122"/>
            </a:endParaRPr>
          </a:p>
        </p:txBody>
      </p:sp>
      <p:sp>
        <p:nvSpPr>
          <p:cNvPr id="12297" name="Line 11"/>
          <p:cNvSpPr/>
          <p:nvPr/>
        </p:nvSpPr>
        <p:spPr>
          <a:xfrm flipV="1">
            <a:off x="7868285" y="4191635"/>
            <a:ext cx="3304540" cy="10160"/>
          </a:xfrm>
          <a:prstGeom prst="line">
            <a:avLst/>
          </a:prstGeom>
          <a:ln w="25400" cap="flat" cmpd="sng">
            <a:solidFill>
              <a:srgbClr val="394157"/>
            </a:solidFill>
            <a:prstDash val="sysDot"/>
            <a:bevel/>
            <a:headEnd type="none" w="med" len="med"/>
            <a:tailEnd type="none" w="med" len="med"/>
          </a:ln>
        </p:spPr>
      </p:sp>
      <p:sp>
        <p:nvSpPr>
          <p:cNvPr id="12299" name="Text Box 14"/>
          <p:cNvSpPr/>
          <p:nvPr/>
        </p:nvSpPr>
        <p:spPr>
          <a:xfrm>
            <a:off x="8175943" y="949643"/>
            <a:ext cx="1977390" cy="330835"/>
          </a:xfrm>
          <a:prstGeom prst="rect">
            <a:avLst/>
          </a:prstGeom>
          <a:solidFill>
            <a:schemeClr val="accent1">
              <a:lumMod val="50000"/>
            </a:schemeClr>
          </a:solidFill>
        </p:spPr>
        <p:style>
          <a:lnRef idx="0">
            <a:srgbClr val="FFFFFF"/>
          </a:lnRef>
          <a:fillRef idx="1">
            <a:schemeClr val="accent1"/>
          </a:fillRef>
          <a:effectRef idx="1">
            <a:schemeClr val="accent1"/>
          </a:effectRef>
          <a:fontRef idx="minor">
            <a:schemeClr val="lt1"/>
          </a:fontRef>
        </p:style>
        <p:txBody>
          <a:bodyPr wrap="none" anchor="ctr" anchorCtr="0">
            <a:spAutoFit/>
          </a:bodyPr>
          <a:p>
            <a:pPr algn="ctr" latinLnBrk="1"/>
            <a:r>
              <a:rPr lang="zh-CN" altLang="en-US" sz="2400" b="1" baseline="-25000" dirty="0">
                <a:latin typeface="楷体" panose="02010609060101010101" pitchFamily="49" charset="-122"/>
                <a:ea typeface="楷体" panose="02010609060101010101" pitchFamily="49" charset="-122"/>
                <a:sym typeface="楷体" panose="02010609060101010101" pitchFamily="49" charset="-122"/>
              </a:rPr>
              <a:t>生产最优品质的座椅</a:t>
            </a:r>
            <a:endParaRPr lang="en-US" altLang="zh-CN" sz="2400" b="1" baseline="-25000" dirty="0">
              <a:latin typeface="楷体" panose="02010609060101010101" pitchFamily="49" charset="-122"/>
              <a:ea typeface="楷体" panose="02010609060101010101" pitchFamily="49" charset="-122"/>
              <a:sym typeface="楷体" panose="02010609060101010101" pitchFamily="49" charset="-122"/>
            </a:endParaRPr>
          </a:p>
        </p:txBody>
      </p:sp>
      <p:sp>
        <p:nvSpPr>
          <p:cNvPr id="12300" name="Line 16"/>
          <p:cNvSpPr/>
          <p:nvPr/>
        </p:nvSpPr>
        <p:spPr>
          <a:xfrm>
            <a:off x="7751763" y="1357313"/>
            <a:ext cx="3421062" cy="0"/>
          </a:xfrm>
          <a:prstGeom prst="line">
            <a:avLst/>
          </a:prstGeom>
          <a:ln w="25400" cap="flat" cmpd="sng">
            <a:solidFill>
              <a:srgbClr val="394157"/>
            </a:solidFill>
            <a:prstDash val="sysDot"/>
            <a:bevel/>
            <a:headEnd type="none" w="med" len="med"/>
            <a:tailEnd type="none" w="med" len="med"/>
          </a:ln>
        </p:spPr>
      </p:sp>
      <p:sp>
        <p:nvSpPr>
          <p:cNvPr id="12302" name="Text Box 19"/>
          <p:cNvSpPr/>
          <p:nvPr/>
        </p:nvSpPr>
        <p:spPr>
          <a:xfrm>
            <a:off x="1344295" y="908685"/>
            <a:ext cx="2176780" cy="367665"/>
          </a:xfrm>
          <a:prstGeom prst="rect">
            <a:avLst/>
          </a:prstGeom>
          <a:solidFill>
            <a:schemeClr val="accent1">
              <a:lumMod val="50000"/>
            </a:schemeClr>
          </a:solidFill>
        </p:spPr>
        <p:style>
          <a:lnRef idx="0">
            <a:srgbClr val="FFFFFF"/>
          </a:lnRef>
          <a:fillRef idx="1">
            <a:schemeClr val="accent1"/>
          </a:fillRef>
          <a:effectRef idx="1">
            <a:schemeClr val="accent1"/>
          </a:effectRef>
          <a:fontRef idx="minor">
            <a:schemeClr val="lt1"/>
          </a:fontRef>
        </p:style>
        <p:txBody>
          <a:bodyPr wrap="none" anchor="ctr" anchorCtr="0">
            <a:noAutofit/>
          </a:bodyPr>
          <a:p>
            <a:pPr latinLnBrk="1"/>
            <a:r>
              <a:rPr lang="zh-CN" altLang="en-US" sz="2400" b="1" baseline="-25000" dirty="0">
                <a:latin typeface="楷体" panose="02010609060101010101" pitchFamily="49" charset="-122"/>
                <a:ea typeface="楷体" panose="02010609060101010101" pitchFamily="49" charset="-122"/>
                <a:sym typeface="楷体" panose="02010609060101010101" pitchFamily="49" charset="-122"/>
              </a:rPr>
              <a:t>构筑最高效率生产系统</a:t>
            </a:r>
            <a:endParaRPr lang="zh-CN" altLang="en-US" sz="2400" b="1" baseline="-25000" dirty="0">
              <a:latin typeface="楷体" panose="02010609060101010101" pitchFamily="49" charset="-122"/>
              <a:ea typeface="楷体" panose="02010609060101010101" pitchFamily="49" charset="-122"/>
              <a:sym typeface="楷体" panose="02010609060101010101" pitchFamily="49" charset="-122"/>
            </a:endParaRPr>
          </a:p>
        </p:txBody>
      </p:sp>
      <p:sp>
        <p:nvSpPr>
          <p:cNvPr id="12303" name="Text Box 20"/>
          <p:cNvSpPr/>
          <p:nvPr/>
        </p:nvSpPr>
        <p:spPr>
          <a:xfrm>
            <a:off x="1111250" y="1393825"/>
            <a:ext cx="3700145" cy="2192655"/>
          </a:xfrm>
          <a:prstGeom prst="rect">
            <a:avLst/>
          </a:prstGeom>
          <a:noFill/>
          <a:ln w="9525">
            <a:noFill/>
          </a:ln>
        </p:spPr>
        <p:txBody>
          <a:bodyPr wrap="square">
            <a:spAutoFit/>
          </a:bodyPr>
          <a:p>
            <a:pPr marL="171450" indent="-171450" algn="l" latinLnBrk="1">
              <a:lnSpc>
                <a:spcPct val="150000"/>
              </a:lnSpc>
              <a:spcBef>
                <a:spcPct val="30000"/>
              </a:spcBef>
              <a:buFont typeface="Arial" panose="020B0604020202020204" pitchFamily="34" charset="0"/>
              <a:buChar char="•"/>
            </a:pPr>
            <a:r>
              <a:rPr lang="zh-CN" altLang="en-US" sz="1200" b="1" dirty="0">
                <a:solidFill>
                  <a:srgbClr val="394157"/>
                </a:solidFill>
                <a:latin typeface="楷体" panose="02010609060101010101" pitchFamily="49" charset="-122"/>
                <a:ea typeface="楷体" panose="02010609060101010101" pitchFamily="49" charset="-122"/>
                <a:sym typeface="楷体" panose="02010609060101010101" pitchFamily="49" charset="-122"/>
              </a:rPr>
              <a:t>开动率 </a:t>
            </a:r>
            <a:r>
              <a:rPr lang="en-US" altLang="zh-CN" sz="1200" b="1" dirty="0">
                <a:solidFill>
                  <a:srgbClr val="394157"/>
                </a:solidFill>
                <a:latin typeface="楷体" panose="02010609060101010101" pitchFamily="49" charset="-122"/>
                <a:ea typeface="楷体" panose="02010609060101010101" pitchFamily="49" charset="-122"/>
                <a:sym typeface="楷体" panose="02010609060101010101" pitchFamily="49" charset="-122"/>
              </a:rPr>
              <a:t>99%, </a:t>
            </a:r>
            <a:r>
              <a:rPr lang="zh-CN" altLang="en-US" sz="1200" b="1" dirty="0">
                <a:solidFill>
                  <a:srgbClr val="394157"/>
                </a:solidFill>
                <a:latin typeface="楷体" panose="02010609060101010101" pitchFamily="49" charset="-122"/>
                <a:ea typeface="楷体" panose="02010609060101010101" pitchFamily="49" charset="-122"/>
                <a:sym typeface="楷体" panose="02010609060101010101" pitchFamily="49" charset="-122"/>
              </a:rPr>
              <a:t>编组效率</a:t>
            </a:r>
            <a:r>
              <a:rPr lang="en-US" altLang="zh-CN" sz="1200" b="1" dirty="0">
                <a:solidFill>
                  <a:srgbClr val="394157"/>
                </a:solidFill>
                <a:latin typeface="楷体" panose="02010609060101010101" pitchFamily="49" charset="-122"/>
                <a:ea typeface="楷体" panose="02010609060101010101" pitchFamily="49" charset="-122"/>
                <a:sym typeface="楷体" panose="02010609060101010101" pitchFamily="49" charset="-122"/>
              </a:rPr>
              <a:t>85</a:t>
            </a:r>
            <a:r>
              <a:rPr lang="en-US" altLang="zh-CN" sz="1200" b="1" dirty="0">
                <a:solidFill>
                  <a:srgbClr val="394157"/>
                </a:solidFill>
                <a:latin typeface="楷体" panose="02010609060101010101" pitchFamily="49" charset="-122"/>
                <a:ea typeface="楷体" panose="02010609060101010101" pitchFamily="49" charset="-122"/>
                <a:sym typeface="楷体" panose="02010609060101010101" pitchFamily="49" charset="-122"/>
              </a:rPr>
              <a:t>%</a:t>
            </a:r>
            <a:endParaRPr lang="zh-CN" altLang="en-US" sz="1200" b="1" dirty="0">
              <a:solidFill>
                <a:srgbClr val="394157"/>
              </a:solidFill>
              <a:latin typeface="楷体" panose="02010609060101010101" pitchFamily="49" charset="-122"/>
              <a:ea typeface="楷体" panose="02010609060101010101" pitchFamily="49" charset="-122"/>
              <a:sym typeface="楷体" panose="02010609060101010101" pitchFamily="49" charset="-122"/>
            </a:endParaRPr>
          </a:p>
          <a:p>
            <a:pPr marL="171450" indent="-171450" algn="l" latinLnBrk="1">
              <a:lnSpc>
                <a:spcPct val="150000"/>
              </a:lnSpc>
              <a:spcBef>
                <a:spcPct val="30000"/>
              </a:spcBef>
              <a:buFont typeface="Arial" panose="020B0604020202020204" pitchFamily="34" charset="0"/>
              <a:buChar char="•"/>
            </a:pPr>
            <a:r>
              <a:rPr lang="zh-CN" altLang="en-US" sz="1200" b="1" dirty="0">
                <a:solidFill>
                  <a:srgbClr val="394157"/>
                </a:solidFill>
                <a:latin typeface="楷体" panose="02010609060101010101" pitchFamily="49" charset="-122"/>
                <a:ea typeface="楷体" panose="02010609060101010101" pitchFamily="49" charset="-122"/>
                <a:sym typeface="楷体" panose="02010609060101010101" pitchFamily="49" charset="-122"/>
              </a:rPr>
              <a:t>用新技术</a:t>
            </a:r>
            <a:r>
              <a:rPr lang="en-US" altLang="zh-CN" sz="1200" b="1" dirty="0">
                <a:solidFill>
                  <a:srgbClr val="394157"/>
                </a:solidFill>
                <a:latin typeface="楷体" panose="02010609060101010101" pitchFamily="49" charset="-122"/>
                <a:ea typeface="楷体" panose="02010609060101010101" pitchFamily="49" charset="-122"/>
                <a:sym typeface="楷体" panose="02010609060101010101" pitchFamily="49" charset="-122"/>
              </a:rPr>
              <a:t>, </a:t>
            </a:r>
            <a:r>
              <a:rPr lang="zh-CN" altLang="en-US" sz="1200" b="1" dirty="0">
                <a:solidFill>
                  <a:srgbClr val="394157"/>
                </a:solidFill>
                <a:latin typeface="楷体" panose="02010609060101010101" pitchFamily="49" charset="-122"/>
                <a:ea typeface="楷体" panose="02010609060101010101" pitchFamily="49" charset="-122"/>
                <a:sym typeface="楷体" panose="02010609060101010101" pitchFamily="49" charset="-122"/>
              </a:rPr>
              <a:t>新工艺提升生产效率</a:t>
            </a:r>
            <a:endParaRPr lang="en-US" altLang="zh-CN" sz="1200" b="1" dirty="0">
              <a:solidFill>
                <a:srgbClr val="394157"/>
              </a:solidFill>
              <a:latin typeface="楷体" panose="02010609060101010101" pitchFamily="49" charset="-122"/>
              <a:ea typeface="楷体" panose="02010609060101010101" pitchFamily="49" charset="-122"/>
              <a:sym typeface="楷体" panose="02010609060101010101" pitchFamily="49" charset="-122"/>
            </a:endParaRPr>
          </a:p>
          <a:p>
            <a:pPr marL="171450" indent="-171450" algn="l" latinLnBrk="1">
              <a:lnSpc>
                <a:spcPct val="150000"/>
              </a:lnSpc>
              <a:spcBef>
                <a:spcPct val="30000"/>
              </a:spcBef>
            </a:pPr>
            <a:r>
              <a:rPr lang="en-US" altLang="zh-CN" sz="1100" b="1" dirty="0">
                <a:solidFill>
                  <a:srgbClr val="394157"/>
                </a:solidFill>
                <a:latin typeface="楷体" panose="02010609060101010101" pitchFamily="49" charset="-122"/>
                <a:ea typeface="楷体" panose="02010609060101010101" pitchFamily="49" charset="-122"/>
                <a:sym typeface="楷体" panose="02010609060101010101" pitchFamily="49" charset="-122"/>
              </a:rPr>
              <a:t>     - </a:t>
            </a:r>
            <a:r>
              <a:rPr lang="zh-CN" altLang="en-US" sz="1100" b="1" dirty="0">
                <a:solidFill>
                  <a:srgbClr val="394157"/>
                </a:solidFill>
                <a:latin typeface="楷体" panose="02010609060101010101" pitchFamily="49" charset="-122"/>
                <a:ea typeface="楷体" panose="02010609060101010101" pitchFamily="49" charset="-122"/>
                <a:sym typeface="楷体" panose="02010609060101010101" pitchFamily="49" charset="-122"/>
              </a:rPr>
              <a:t>工艺标准演示</a:t>
            </a:r>
            <a:r>
              <a:rPr lang="zh-CN" altLang="en-US" sz="1100" b="1" dirty="0">
                <a:solidFill>
                  <a:srgbClr val="394157"/>
                </a:solidFill>
                <a:latin typeface="楷体" panose="02010609060101010101" pitchFamily="49" charset="-122"/>
                <a:ea typeface="Modern H Medium" pitchFamily="2" charset="-127"/>
                <a:sym typeface="楷体" panose="02010609060101010101" pitchFamily="49" charset="-122"/>
              </a:rPr>
              <a:t>  → </a:t>
            </a:r>
            <a:r>
              <a:rPr lang="zh-CN" altLang="en-US" sz="1100" b="1" dirty="0">
                <a:solidFill>
                  <a:srgbClr val="394157"/>
                </a:solidFill>
                <a:latin typeface="楷体" panose="02010609060101010101" pitchFamily="49" charset="-122"/>
                <a:ea typeface="楷体" panose="02010609060101010101" pitchFamily="49" charset="-122"/>
                <a:sym typeface="楷体" panose="02010609060101010101" pitchFamily="49" charset="-122"/>
              </a:rPr>
              <a:t>改善组装不良</a:t>
            </a:r>
            <a:endParaRPr lang="en-US" altLang="zh-CN" sz="1100" b="1" dirty="0">
              <a:solidFill>
                <a:srgbClr val="394157"/>
              </a:solidFill>
              <a:latin typeface="楷体" panose="02010609060101010101" pitchFamily="49" charset="-122"/>
              <a:ea typeface="楷体" panose="02010609060101010101" pitchFamily="49" charset="-122"/>
              <a:sym typeface="楷体" panose="02010609060101010101" pitchFamily="49" charset="-122"/>
            </a:endParaRPr>
          </a:p>
          <a:p>
            <a:pPr marL="171450" indent="-171450" algn="l" latinLnBrk="1">
              <a:lnSpc>
                <a:spcPct val="150000"/>
              </a:lnSpc>
              <a:spcBef>
                <a:spcPct val="30000"/>
              </a:spcBef>
            </a:pPr>
            <a:r>
              <a:rPr lang="en-US" altLang="zh-CN" sz="1100" b="1" dirty="0">
                <a:solidFill>
                  <a:srgbClr val="394157"/>
                </a:solidFill>
                <a:latin typeface="楷体" panose="02010609060101010101" pitchFamily="49" charset="-122"/>
                <a:ea typeface="楷体" panose="02010609060101010101" pitchFamily="49" charset="-122"/>
                <a:sym typeface="楷体" panose="02010609060101010101" pitchFamily="49" charset="-122"/>
              </a:rPr>
              <a:t>     - </a:t>
            </a:r>
            <a:r>
              <a:rPr lang="zh-CN" altLang="en-US" sz="1100" b="1" dirty="0">
                <a:solidFill>
                  <a:srgbClr val="394157"/>
                </a:solidFill>
                <a:latin typeface="楷体" panose="02010609060101010101" pitchFamily="49" charset="-122"/>
                <a:ea typeface="楷体" panose="02010609060101010101" pitchFamily="49" charset="-122"/>
                <a:sym typeface="楷体" panose="02010609060101010101" pitchFamily="49" charset="-122"/>
              </a:rPr>
              <a:t>超声波位置控制系统</a:t>
            </a:r>
            <a:r>
              <a:rPr lang="zh-CN" altLang="en-US" sz="1100" b="1" dirty="0">
                <a:solidFill>
                  <a:srgbClr val="394157"/>
                </a:solidFill>
                <a:latin typeface="楷体" panose="02010609060101010101" pitchFamily="49" charset="-122"/>
                <a:ea typeface="Modern H Medium" pitchFamily="2" charset="-127"/>
                <a:sym typeface="楷体" panose="02010609060101010101" pitchFamily="49" charset="-122"/>
              </a:rPr>
              <a:t> → </a:t>
            </a:r>
            <a:r>
              <a:rPr lang="zh-CN" altLang="en-US" sz="1100" b="1" dirty="0">
                <a:solidFill>
                  <a:srgbClr val="394157"/>
                </a:solidFill>
                <a:latin typeface="楷体" panose="02010609060101010101" pitchFamily="49" charset="-122"/>
                <a:ea typeface="楷体" panose="02010609060101010101" pitchFamily="49" charset="-122"/>
                <a:sym typeface="楷体" panose="02010609060101010101" pitchFamily="49" charset="-122"/>
              </a:rPr>
              <a:t>防止漏装</a:t>
            </a:r>
            <a:endParaRPr lang="en-US" altLang="zh-CN" sz="1100" b="1" dirty="0">
              <a:solidFill>
                <a:srgbClr val="394157"/>
              </a:solidFill>
              <a:latin typeface="楷体" panose="02010609060101010101" pitchFamily="49" charset="-122"/>
              <a:ea typeface="楷体" panose="02010609060101010101" pitchFamily="49" charset="-122"/>
              <a:sym typeface="楷体" panose="02010609060101010101" pitchFamily="49" charset="-122"/>
            </a:endParaRPr>
          </a:p>
          <a:p>
            <a:pPr marL="171450" indent="-171450" algn="l" latinLnBrk="1">
              <a:lnSpc>
                <a:spcPct val="150000"/>
              </a:lnSpc>
              <a:spcBef>
                <a:spcPct val="30000"/>
              </a:spcBef>
              <a:buFont typeface="Arial" panose="020B0604020202020204" pitchFamily="34" charset="0"/>
              <a:buChar char="•"/>
            </a:pPr>
            <a:r>
              <a:rPr lang="zh-CN" altLang="en-US" sz="1200" b="1" dirty="0">
                <a:solidFill>
                  <a:srgbClr val="394157"/>
                </a:solidFill>
                <a:latin typeface="楷体" panose="02010609060101010101" pitchFamily="49" charset="-122"/>
                <a:ea typeface="楷体" panose="02010609060101010101" pitchFamily="49" charset="-122"/>
                <a:sym typeface="楷体" panose="02010609060101010101" pitchFamily="49" charset="-122"/>
              </a:rPr>
              <a:t>强化新设备验证</a:t>
            </a:r>
            <a:endParaRPr lang="en-US" altLang="zh-CN" sz="1200" b="1" dirty="0">
              <a:solidFill>
                <a:srgbClr val="394157"/>
              </a:solidFill>
              <a:latin typeface="楷体" panose="02010609060101010101" pitchFamily="49" charset="-122"/>
              <a:ea typeface="楷体" panose="02010609060101010101" pitchFamily="49" charset="-122"/>
              <a:sym typeface="楷体" panose="02010609060101010101" pitchFamily="49" charset="-122"/>
            </a:endParaRPr>
          </a:p>
          <a:p>
            <a:pPr marL="171450" indent="-171450" algn="l" latinLnBrk="1">
              <a:lnSpc>
                <a:spcPct val="150000"/>
              </a:lnSpc>
              <a:spcBef>
                <a:spcPct val="30000"/>
              </a:spcBef>
            </a:pPr>
            <a:r>
              <a:rPr lang="zh-CN" altLang="en-US" sz="1100" b="1" dirty="0">
                <a:solidFill>
                  <a:srgbClr val="394157"/>
                </a:solidFill>
                <a:latin typeface="楷体" panose="02010609060101010101" pitchFamily="49" charset="-122"/>
                <a:ea typeface="Modern H Medium" pitchFamily="2" charset="-127"/>
                <a:sym typeface="楷体" panose="02010609060101010101" pitchFamily="49" charset="-122"/>
              </a:rPr>
              <a:t>     </a:t>
            </a:r>
            <a:r>
              <a:rPr lang="en-US" altLang="zh-CN" sz="1100" b="1" dirty="0">
                <a:solidFill>
                  <a:srgbClr val="394157"/>
                </a:solidFill>
                <a:latin typeface="楷体" panose="02010609060101010101" pitchFamily="49" charset="-122"/>
                <a:ea typeface="楷体" panose="02010609060101010101" pitchFamily="49" charset="-122"/>
                <a:sym typeface="楷体" panose="02010609060101010101" pitchFamily="49" charset="-122"/>
              </a:rPr>
              <a:t>- </a:t>
            </a:r>
            <a:r>
              <a:rPr lang="zh-CN" altLang="en-US" sz="1100" b="1" dirty="0">
                <a:solidFill>
                  <a:srgbClr val="394157"/>
                </a:solidFill>
                <a:latin typeface="楷体" panose="02010609060101010101" pitchFamily="49" charset="-122"/>
                <a:ea typeface="楷体" panose="02010609060101010101" pitchFamily="49" charset="-122"/>
                <a:sym typeface="楷体" panose="02010609060101010101" pitchFamily="49" charset="-122"/>
              </a:rPr>
              <a:t>实施分阶段设备质量认证制度</a:t>
            </a:r>
            <a:r>
              <a:rPr lang="zh-CN" altLang="en-US" sz="1100" b="1" dirty="0">
                <a:solidFill>
                  <a:srgbClr val="394157"/>
                </a:solidFill>
                <a:latin typeface="楷体" panose="02010609060101010101" pitchFamily="49" charset="-122"/>
                <a:ea typeface="Modern H Medium" pitchFamily="2" charset="-127"/>
                <a:sym typeface="楷体" panose="02010609060101010101" pitchFamily="49" charset="-122"/>
              </a:rPr>
              <a:t> </a:t>
            </a:r>
            <a:r>
              <a:rPr lang="en-US" altLang="zh-CN" sz="1100" b="1" dirty="0">
                <a:solidFill>
                  <a:srgbClr val="394157"/>
                </a:solidFill>
                <a:latin typeface="楷体" panose="02010609060101010101" pitchFamily="49" charset="-122"/>
                <a:ea typeface="楷体" panose="02010609060101010101" pitchFamily="49" charset="-122"/>
                <a:sym typeface="楷体" panose="02010609060101010101" pitchFamily="49" charset="-122"/>
              </a:rPr>
              <a:t>SEMPAS </a:t>
            </a:r>
            <a:endParaRPr lang="zh-CN" altLang="en-US" sz="1100" b="1" dirty="0">
              <a:solidFill>
                <a:srgbClr val="394157"/>
              </a:solidFill>
              <a:latin typeface="楷体" panose="02010609060101010101" pitchFamily="49" charset="-122"/>
              <a:ea typeface="楷体" panose="02010609060101010101" pitchFamily="49" charset="-122"/>
              <a:sym typeface="楷体" panose="02010609060101010101" pitchFamily="49" charset="-122"/>
            </a:endParaRPr>
          </a:p>
          <a:p>
            <a:pPr marL="171450" indent="-171450" algn="l" latinLnBrk="1">
              <a:lnSpc>
                <a:spcPct val="200000"/>
              </a:lnSpc>
            </a:pPr>
            <a:r>
              <a:rPr lang="en-US" altLang="zh-CN" sz="800" b="1" dirty="0">
                <a:solidFill>
                  <a:srgbClr val="394157"/>
                </a:solidFill>
                <a:latin typeface="楷体" panose="02010609060101010101" pitchFamily="49" charset="-122"/>
                <a:ea typeface="楷体" panose="02010609060101010101" pitchFamily="49" charset="-122"/>
                <a:sym typeface="楷体" panose="02010609060101010101" pitchFamily="49" charset="-122"/>
              </a:rPr>
              <a:t>       ※ SEMPAS : Seat Equip. &amp; Manuf. Process Approval System</a:t>
            </a:r>
            <a:endParaRPr lang="en-US" altLang="zh-CN" sz="1000" b="1" dirty="0">
              <a:solidFill>
                <a:srgbClr val="394157"/>
              </a:solidFill>
              <a:latin typeface="楷体" panose="02010609060101010101" pitchFamily="49" charset="-122"/>
              <a:ea typeface="楷体" panose="02010609060101010101" pitchFamily="49" charset="-122"/>
              <a:sym typeface="楷体" panose="02010609060101010101" pitchFamily="49" charset="-122"/>
            </a:endParaRPr>
          </a:p>
        </p:txBody>
      </p:sp>
      <p:sp>
        <p:nvSpPr>
          <p:cNvPr id="12304" name="Line 21"/>
          <p:cNvSpPr/>
          <p:nvPr/>
        </p:nvSpPr>
        <p:spPr>
          <a:xfrm>
            <a:off x="983615" y="1348423"/>
            <a:ext cx="3419475" cy="0"/>
          </a:xfrm>
          <a:prstGeom prst="line">
            <a:avLst/>
          </a:prstGeom>
          <a:ln w="25400" cap="flat" cmpd="sng">
            <a:solidFill>
              <a:srgbClr val="394157"/>
            </a:solidFill>
            <a:prstDash val="sysDot"/>
            <a:bevel/>
            <a:headEnd type="none" w="med" len="med"/>
            <a:tailEnd type="none" w="med" len="med"/>
          </a:ln>
        </p:spPr>
      </p:sp>
      <p:grpSp>
        <p:nvGrpSpPr>
          <p:cNvPr id="12305" name="그룹 3"/>
          <p:cNvGrpSpPr/>
          <p:nvPr/>
        </p:nvGrpSpPr>
        <p:grpSpPr>
          <a:xfrm>
            <a:off x="4994275" y="2870200"/>
            <a:ext cx="2195513" cy="2411413"/>
            <a:chOff x="0" y="0"/>
            <a:chExt cx="3226963" cy="3651181"/>
          </a:xfrm>
        </p:grpSpPr>
        <p:sp>
          <p:nvSpPr>
            <p:cNvPr id="12309" name="Freeform 22"/>
            <p:cNvSpPr/>
            <p:nvPr/>
          </p:nvSpPr>
          <p:spPr>
            <a:xfrm>
              <a:off x="1695218" y="0"/>
              <a:ext cx="1528476" cy="1555040"/>
            </a:xfrm>
            <a:custGeom>
              <a:avLst/>
              <a:gdLst>
                <a:gd name="txL" fmla="*/ 0 w 1238"/>
                <a:gd name="txT" fmla="*/ 0 h 1236"/>
                <a:gd name="txR" fmla="*/ 1238 w 1238"/>
                <a:gd name="txB" fmla="*/ 1236 h 1236"/>
              </a:gdLst>
              <a:ahLst/>
              <a:cxnLst>
                <a:cxn ang="0">
                  <a:pos x="714" y="1236"/>
                </a:cxn>
                <a:cxn ang="0">
                  <a:pos x="706" y="1166"/>
                </a:cxn>
                <a:cxn ang="0">
                  <a:pos x="690" y="1098"/>
                </a:cxn>
                <a:cxn ang="0">
                  <a:pos x="670" y="1032"/>
                </a:cxn>
                <a:cxn ang="0">
                  <a:pos x="642" y="970"/>
                </a:cxn>
                <a:cxn ang="0">
                  <a:pos x="610" y="910"/>
                </a:cxn>
                <a:cxn ang="0">
                  <a:pos x="574" y="852"/>
                </a:cxn>
                <a:cxn ang="0">
                  <a:pos x="532" y="800"/>
                </a:cxn>
                <a:cxn ang="0">
                  <a:pos x="488" y="750"/>
                </a:cxn>
                <a:cxn ang="0">
                  <a:pos x="438" y="704"/>
                </a:cxn>
                <a:cxn ang="0">
                  <a:pos x="384" y="664"/>
                </a:cxn>
                <a:cxn ang="0">
                  <a:pos x="328" y="628"/>
                </a:cxn>
                <a:cxn ang="0">
                  <a:pos x="268" y="596"/>
                </a:cxn>
                <a:cxn ang="0">
                  <a:pos x="204" y="570"/>
                </a:cxn>
                <a:cxn ang="0">
                  <a:pos x="138" y="548"/>
                </a:cxn>
                <a:cxn ang="0">
                  <a:pos x="70" y="534"/>
                </a:cxn>
                <a:cxn ang="0">
                  <a:pos x="0" y="524"/>
                </a:cxn>
                <a:cxn ang="0">
                  <a:pos x="62" y="4"/>
                </a:cxn>
                <a:cxn ang="0">
                  <a:pos x="184" y="22"/>
                </a:cxn>
                <a:cxn ang="0">
                  <a:pos x="302" y="52"/>
                </a:cxn>
                <a:cxn ang="0">
                  <a:pos x="416" y="90"/>
                </a:cxn>
                <a:cxn ang="0">
                  <a:pos x="524" y="140"/>
                </a:cxn>
                <a:cxn ang="0">
                  <a:pos x="628" y="198"/>
                </a:cxn>
                <a:cxn ang="0">
                  <a:pos x="724" y="264"/>
                </a:cxn>
                <a:cxn ang="0">
                  <a:pos x="814" y="340"/>
                </a:cxn>
                <a:cxn ang="0">
                  <a:pos x="898" y="422"/>
                </a:cxn>
                <a:cxn ang="0">
                  <a:pos x="972" y="514"/>
                </a:cxn>
                <a:cxn ang="0">
                  <a:pos x="1040" y="610"/>
                </a:cxn>
                <a:cxn ang="0">
                  <a:pos x="1098" y="712"/>
                </a:cxn>
                <a:cxn ang="0">
                  <a:pos x="1148" y="820"/>
                </a:cxn>
                <a:cxn ang="0">
                  <a:pos x="1186" y="934"/>
                </a:cxn>
                <a:cxn ang="0">
                  <a:pos x="1216" y="1052"/>
                </a:cxn>
                <a:cxn ang="0">
                  <a:pos x="1234" y="1174"/>
                </a:cxn>
                <a:cxn ang="0">
                  <a:pos x="714" y="1236"/>
                </a:cxn>
              </a:cxnLst>
              <a:rect l="txL" t="txT" r="txR" b="txB"/>
              <a:pathLst>
                <a:path w="1238" h="1236">
                  <a:moveTo>
                    <a:pt x="714" y="1236"/>
                  </a:moveTo>
                  <a:lnTo>
                    <a:pt x="714" y="1236"/>
                  </a:lnTo>
                  <a:lnTo>
                    <a:pt x="712" y="1200"/>
                  </a:lnTo>
                  <a:lnTo>
                    <a:pt x="706" y="1166"/>
                  </a:lnTo>
                  <a:lnTo>
                    <a:pt x="698" y="1132"/>
                  </a:lnTo>
                  <a:lnTo>
                    <a:pt x="690" y="1098"/>
                  </a:lnTo>
                  <a:lnTo>
                    <a:pt x="680" y="1064"/>
                  </a:lnTo>
                  <a:lnTo>
                    <a:pt x="670" y="1032"/>
                  </a:lnTo>
                  <a:lnTo>
                    <a:pt x="656" y="1000"/>
                  </a:lnTo>
                  <a:lnTo>
                    <a:pt x="642" y="970"/>
                  </a:lnTo>
                  <a:lnTo>
                    <a:pt x="628" y="940"/>
                  </a:lnTo>
                  <a:lnTo>
                    <a:pt x="610" y="910"/>
                  </a:lnTo>
                  <a:lnTo>
                    <a:pt x="592" y="880"/>
                  </a:lnTo>
                  <a:lnTo>
                    <a:pt x="574" y="852"/>
                  </a:lnTo>
                  <a:lnTo>
                    <a:pt x="554" y="826"/>
                  </a:lnTo>
                  <a:lnTo>
                    <a:pt x="532" y="800"/>
                  </a:lnTo>
                  <a:lnTo>
                    <a:pt x="510" y="774"/>
                  </a:lnTo>
                  <a:lnTo>
                    <a:pt x="488" y="750"/>
                  </a:lnTo>
                  <a:lnTo>
                    <a:pt x="462" y="726"/>
                  </a:lnTo>
                  <a:lnTo>
                    <a:pt x="438" y="704"/>
                  </a:lnTo>
                  <a:lnTo>
                    <a:pt x="412" y="684"/>
                  </a:lnTo>
                  <a:lnTo>
                    <a:pt x="384" y="664"/>
                  </a:lnTo>
                  <a:lnTo>
                    <a:pt x="356" y="644"/>
                  </a:lnTo>
                  <a:lnTo>
                    <a:pt x="328" y="628"/>
                  </a:lnTo>
                  <a:lnTo>
                    <a:pt x="298" y="610"/>
                  </a:lnTo>
                  <a:lnTo>
                    <a:pt x="268" y="596"/>
                  </a:lnTo>
                  <a:lnTo>
                    <a:pt x="236" y="582"/>
                  </a:lnTo>
                  <a:lnTo>
                    <a:pt x="204" y="570"/>
                  </a:lnTo>
                  <a:lnTo>
                    <a:pt x="172" y="558"/>
                  </a:lnTo>
                  <a:lnTo>
                    <a:pt x="138" y="548"/>
                  </a:lnTo>
                  <a:lnTo>
                    <a:pt x="106" y="540"/>
                  </a:lnTo>
                  <a:lnTo>
                    <a:pt x="70" y="534"/>
                  </a:lnTo>
                  <a:lnTo>
                    <a:pt x="36" y="528"/>
                  </a:lnTo>
                  <a:lnTo>
                    <a:pt x="0" y="524"/>
                  </a:lnTo>
                  <a:lnTo>
                    <a:pt x="0" y="0"/>
                  </a:lnTo>
                  <a:lnTo>
                    <a:pt x="62" y="4"/>
                  </a:lnTo>
                  <a:lnTo>
                    <a:pt x="124" y="12"/>
                  </a:lnTo>
                  <a:lnTo>
                    <a:pt x="184" y="22"/>
                  </a:lnTo>
                  <a:lnTo>
                    <a:pt x="244" y="36"/>
                  </a:lnTo>
                  <a:lnTo>
                    <a:pt x="302" y="52"/>
                  </a:lnTo>
                  <a:lnTo>
                    <a:pt x="360" y="70"/>
                  </a:lnTo>
                  <a:lnTo>
                    <a:pt x="416" y="90"/>
                  </a:lnTo>
                  <a:lnTo>
                    <a:pt x="470" y="114"/>
                  </a:lnTo>
                  <a:lnTo>
                    <a:pt x="524" y="140"/>
                  </a:lnTo>
                  <a:lnTo>
                    <a:pt x="576" y="168"/>
                  </a:lnTo>
                  <a:lnTo>
                    <a:pt x="628" y="198"/>
                  </a:lnTo>
                  <a:lnTo>
                    <a:pt x="676" y="230"/>
                  </a:lnTo>
                  <a:lnTo>
                    <a:pt x="724" y="264"/>
                  </a:lnTo>
                  <a:lnTo>
                    <a:pt x="770" y="302"/>
                  </a:lnTo>
                  <a:lnTo>
                    <a:pt x="814" y="340"/>
                  </a:lnTo>
                  <a:lnTo>
                    <a:pt x="856" y="380"/>
                  </a:lnTo>
                  <a:lnTo>
                    <a:pt x="898" y="422"/>
                  </a:lnTo>
                  <a:lnTo>
                    <a:pt x="936" y="468"/>
                  </a:lnTo>
                  <a:lnTo>
                    <a:pt x="972" y="514"/>
                  </a:lnTo>
                  <a:lnTo>
                    <a:pt x="1008" y="560"/>
                  </a:lnTo>
                  <a:lnTo>
                    <a:pt x="1040" y="610"/>
                  </a:lnTo>
                  <a:lnTo>
                    <a:pt x="1070" y="660"/>
                  </a:lnTo>
                  <a:lnTo>
                    <a:pt x="1098" y="712"/>
                  </a:lnTo>
                  <a:lnTo>
                    <a:pt x="1124" y="766"/>
                  </a:lnTo>
                  <a:lnTo>
                    <a:pt x="1148" y="820"/>
                  </a:lnTo>
                  <a:lnTo>
                    <a:pt x="1168" y="876"/>
                  </a:lnTo>
                  <a:lnTo>
                    <a:pt x="1186" y="934"/>
                  </a:lnTo>
                  <a:lnTo>
                    <a:pt x="1202" y="992"/>
                  </a:lnTo>
                  <a:lnTo>
                    <a:pt x="1216" y="1052"/>
                  </a:lnTo>
                  <a:lnTo>
                    <a:pt x="1226" y="1112"/>
                  </a:lnTo>
                  <a:lnTo>
                    <a:pt x="1234" y="1174"/>
                  </a:lnTo>
                  <a:lnTo>
                    <a:pt x="1238" y="1236"/>
                  </a:lnTo>
                  <a:lnTo>
                    <a:pt x="714" y="1236"/>
                  </a:lnTo>
                  <a:close/>
                </a:path>
              </a:pathLst>
            </a:custGeom>
            <a:solidFill>
              <a:srgbClr val="437AC1">
                <a:alpha val="100000"/>
              </a:srgbClr>
            </a:solidFill>
            <a:ln w="31750" cap="flat" cmpd="sng">
              <a:solidFill>
                <a:srgbClr val="4E86CE">
                  <a:alpha val="100000"/>
                </a:srgbClr>
              </a:solidFill>
              <a:prstDash val="solid"/>
              <a:bevel/>
              <a:headEnd type="none" w="med" len="med"/>
              <a:tailEnd type="none" w="med" len="med"/>
            </a:ln>
          </p:spPr>
          <p:txBody>
            <a:bodyPr/>
            <a:p>
              <a:endParaRPr lang="zh-CN" altLang="en-US"/>
            </a:p>
          </p:txBody>
        </p:sp>
        <p:sp>
          <p:nvSpPr>
            <p:cNvPr id="12310" name="Freeform 23"/>
            <p:cNvSpPr/>
            <p:nvPr/>
          </p:nvSpPr>
          <p:spPr>
            <a:xfrm>
              <a:off x="0" y="0"/>
              <a:ext cx="1526841" cy="1555040"/>
            </a:xfrm>
            <a:custGeom>
              <a:avLst/>
              <a:gdLst>
                <a:gd name="txL" fmla="*/ 0 w 1236"/>
                <a:gd name="txT" fmla="*/ 0 h 1236"/>
                <a:gd name="txR" fmla="*/ 1236 w 1236"/>
                <a:gd name="txB" fmla="*/ 1236 h 1236"/>
              </a:gdLst>
              <a:ahLst/>
              <a:cxnLst>
                <a:cxn ang="0">
                  <a:pos x="0" y="1236"/>
                </a:cxn>
                <a:cxn ang="0">
                  <a:pos x="12" y="1112"/>
                </a:cxn>
                <a:cxn ang="0">
                  <a:pos x="36" y="992"/>
                </a:cxn>
                <a:cxn ang="0">
                  <a:pos x="70" y="876"/>
                </a:cxn>
                <a:cxn ang="0">
                  <a:pos x="114" y="766"/>
                </a:cxn>
                <a:cxn ang="0">
                  <a:pos x="168" y="660"/>
                </a:cxn>
                <a:cxn ang="0">
                  <a:pos x="230" y="560"/>
                </a:cxn>
                <a:cxn ang="0">
                  <a:pos x="302" y="468"/>
                </a:cxn>
                <a:cxn ang="0">
                  <a:pos x="382" y="380"/>
                </a:cxn>
                <a:cxn ang="0">
                  <a:pos x="468" y="302"/>
                </a:cxn>
                <a:cxn ang="0">
                  <a:pos x="562" y="230"/>
                </a:cxn>
                <a:cxn ang="0">
                  <a:pos x="662" y="168"/>
                </a:cxn>
                <a:cxn ang="0">
                  <a:pos x="768" y="114"/>
                </a:cxn>
                <a:cxn ang="0">
                  <a:pos x="878" y="70"/>
                </a:cxn>
                <a:cxn ang="0">
                  <a:pos x="994" y="36"/>
                </a:cxn>
                <a:cxn ang="0">
                  <a:pos x="1114" y="12"/>
                </a:cxn>
                <a:cxn ang="0">
                  <a:pos x="1236" y="0"/>
                </a:cxn>
                <a:cxn ang="0">
                  <a:pos x="1202" y="528"/>
                </a:cxn>
                <a:cxn ang="0">
                  <a:pos x="1132" y="540"/>
                </a:cxn>
                <a:cxn ang="0">
                  <a:pos x="1066" y="558"/>
                </a:cxn>
                <a:cxn ang="0">
                  <a:pos x="1002" y="582"/>
                </a:cxn>
                <a:cxn ang="0">
                  <a:pos x="940" y="610"/>
                </a:cxn>
                <a:cxn ang="0">
                  <a:pos x="882" y="644"/>
                </a:cxn>
                <a:cxn ang="0">
                  <a:pos x="826" y="684"/>
                </a:cxn>
                <a:cxn ang="0">
                  <a:pos x="776" y="728"/>
                </a:cxn>
                <a:cxn ang="0">
                  <a:pos x="728" y="774"/>
                </a:cxn>
                <a:cxn ang="0">
                  <a:pos x="684" y="826"/>
                </a:cxn>
                <a:cxn ang="0">
                  <a:pos x="646" y="880"/>
                </a:cxn>
                <a:cxn ang="0">
                  <a:pos x="612" y="940"/>
                </a:cxn>
                <a:cxn ang="0">
                  <a:pos x="582" y="1000"/>
                </a:cxn>
                <a:cxn ang="0">
                  <a:pos x="558" y="1064"/>
                </a:cxn>
                <a:cxn ang="0">
                  <a:pos x="540" y="1132"/>
                </a:cxn>
                <a:cxn ang="0">
                  <a:pos x="528" y="1200"/>
                </a:cxn>
              </a:cxnLst>
              <a:rect l="txL" t="txT" r="txR" b="txB"/>
              <a:pathLst>
                <a:path w="1236" h="1236">
                  <a:moveTo>
                    <a:pt x="524" y="1236"/>
                  </a:moveTo>
                  <a:lnTo>
                    <a:pt x="0" y="1236"/>
                  </a:lnTo>
                  <a:lnTo>
                    <a:pt x="4" y="1174"/>
                  </a:lnTo>
                  <a:lnTo>
                    <a:pt x="12" y="1112"/>
                  </a:lnTo>
                  <a:lnTo>
                    <a:pt x="22" y="1052"/>
                  </a:lnTo>
                  <a:lnTo>
                    <a:pt x="36" y="992"/>
                  </a:lnTo>
                  <a:lnTo>
                    <a:pt x="52" y="934"/>
                  </a:lnTo>
                  <a:lnTo>
                    <a:pt x="70" y="876"/>
                  </a:lnTo>
                  <a:lnTo>
                    <a:pt x="90" y="820"/>
                  </a:lnTo>
                  <a:lnTo>
                    <a:pt x="114" y="766"/>
                  </a:lnTo>
                  <a:lnTo>
                    <a:pt x="140" y="712"/>
                  </a:lnTo>
                  <a:lnTo>
                    <a:pt x="168" y="660"/>
                  </a:lnTo>
                  <a:lnTo>
                    <a:pt x="198" y="610"/>
                  </a:lnTo>
                  <a:lnTo>
                    <a:pt x="230" y="560"/>
                  </a:lnTo>
                  <a:lnTo>
                    <a:pt x="266" y="514"/>
                  </a:lnTo>
                  <a:lnTo>
                    <a:pt x="302" y="468"/>
                  </a:lnTo>
                  <a:lnTo>
                    <a:pt x="340" y="424"/>
                  </a:lnTo>
                  <a:lnTo>
                    <a:pt x="382" y="380"/>
                  </a:lnTo>
                  <a:lnTo>
                    <a:pt x="424" y="340"/>
                  </a:lnTo>
                  <a:lnTo>
                    <a:pt x="468" y="302"/>
                  </a:lnTo>
                  <a:lnTo>
                    <a:pt x="514" y="266"/>
                  </a:lnTo>
                  <a:lnTo>
                    <a:pt x="562" y="230"/>
                  </a:lnTo>
                  <a:lnTo>
                    <a:pt x="610" y="198"/>
                  </a:lnTo>
                  <a:lnTo>
                    <a:pt x="662" y="168"/>
                  </a:lnTo>
                  <a:lnTo>
                    <a:pt x="714" y="140"/>
                  </a:lnTo>
                  <a:lnTo>
                    <a:pt x="768" y="114"/>
                  </a:lnTo>
                  <a:lnTo>
                    <a:pt x="822" y="90"/>
                  </a:lnTo>
                  <a:lnTo>
                    <a:pt x="878" y="70"/>
                  </a:lnTo>
                  <a:lnTo>
                    <a:pt x="936" y="52"/>
                  </a:lnTo>
                  <a:lnTo>
                    <a:pt x="994" y="36"/>
                  </a:lnTo>
                  <a:lnTo>
                    <a:pt x="1054" y="22"/>
                  </a:lnTo>
                  <a:lnTo>
                    <a:pt x="1114" y="12"/>
                  </a:lnTo>
                  <a:lnTo>
                    <a:pt x="1174" y="4"/>
                  </a:lnTo>
                  <a:lnTo>
                    <a:pt x="1236" y="0"/>
                  </a:lnTo>
                  <a:lnTo>
                    <a:pt x="1236" y="524"/>
                  </a:lnTo>
                  <a:lnTo>
                    <a:pt x="1202" y="528"/>
                  </a:lnTo>
                  <a:lnTo>
                    <a:pt x="1166" y="534"/>
                  </a:lnTo>
                  <a:lnTo>
                    <a:pt x="1132" y="540"/>
                  </a:lnTo>
                  <a:lnTo>
                    <a:pt x="1100" y="548"/>
                  </a:lnTo>
                  <a:lnTo>
                    <a:pt x="1066" y="558"/>
                  </a:lnTo>
                  <a:lnTo>
                    <a:pt x="1034" y="570"/>
                  </a:lnTo>
                  <a:lnTo>
                    <a:pt x="1002" y="582"/>
                  </a:lnTo>
                  <a:lnTo>
                    <a:pt x="970" y="596"/>
                  </a:lnTo>
                  <a:lnTo>
                    <a:pt x="940" y="610"/>
                  </a:lnTo>
                  <a:lnTo>
                    <a:pt x="910" y="628"/>
                  </a:lnTo>
                  <a:lnTo>
                    <a:pt x="882" y="644"/>
                  </a:lnTo>
                  <a:lnTo>
                    <a:pt x="854" y="664"/>
                  </a:lnTo>
                  <a:lnTo>
                    <a:pt x="826" y="684"/>
                  </a:lnTo>
                  <a:lnTo>
                    <a:pt x="800" y="704"/>
                  </a:lnTo>
                  <a:lnTo>
                    <a:pt x="776" y="728"/>
                  </a:lnTo>
                  <a:lnTo>
                    <a:pt x="750" y="750"/>
                  </a:lnTo>
                  <a:lnTo>
                    <a:pt x="728" y="774"/>
                  </a:lnTo>
                  <a:lnTo>
                    <a:pt x="706" y="800"/>
                  </a:lnTo>
                  <a:lnTo>
                    <a:pt x="684" y="826"/>
                  </a:lnTo>
                  <a:lnTo>
                    <a:pt x="664" y="852"/>
                  </a:lnTo>
                  <a:lnTo>
                    <a:pt x="646" y="880"/>
                  </a:lnTo>
                  <a:lnTo>
                    <a:pt x="628" y="910"/>
                  </a:lnTo>
                  <a:lnTo>
                    <a:pt x="612" y="940"/>
                  </a:lnTo>
                  <a:lnTo>
                    <a:pt x="596" y="970"/>
                  </a:lnTo>
                  <a:lnTo>
                    <a:pt x="582" y="1000"/>
                  </a:lnTo>
                  <a:lnTo>
                    <a:pt x="570" y="1032"/>
                  </a:lnTo>
                  <a:lnTo>
                    <a:pt x="558" y="1064"/>
                  </a:lnTo>
                  <a:lnTo>
                    <a:pt x="548" y="1098"/>
                  </a:lnTo>
                  <a:lnTo>
                    <a:pt x="540" y="1132"/>
                  </a:lnTo>
                  <a:lnTo>
                    <a:pt x="532" y="1166"/>
                  </a:lnTo>
                  <a:lnTo>
                    <a:pt x="528" y="1200"/>
                  </a:lnTo>
                  <a:lnTo>
                    <a:pt x="524" y="1236"/>
                  </a:lnTo>
                  <a:close/>
                </a:path>
              </a:pathLst>
            </a:custGeom>
            <a:solidFill>
              <a:srgbClr val="073572">
                <a:alpha val="100000"/>
              </a:srgbClr>
            </a:solidFill>
            <a:ln w="31750" cap="flat" cmpd="sng">
              <a:solidFill>
                <a:srgbClr val="002E6B">
                  <a:alpha val="100000"/>
                </a:srgbClr>
              </a:solidFill>
              <a:prstDash val="solid"/>
              <a:bevel/>
              <a:headEnd type="none" w="med" len="med"/>
              <a:tailEnd type="none" w="med" len="med"/>
            </a:ln>
          </p:spPr>
          <p:txBody>
            <a:bodyPr/>
            <a:p>
              <a:endParaRPr lang="zh-CN" altLang="en-US"/>
            </a:p>
          </p:txBody>
        </p:sp>
        <p:sp>
          <p:nvSpPr>
            <p:cNvPr id="12311" name="Freeform 24"/>
            <p:cNvSpPr/>
            <p:nvPr/>
          </p:nvSpPr>
          <p:spPr>
            <a:xfrm>
              <a:off x="0" y="0"/>
              <a:ext cx="1526841" cy="1555040"/>
            </a:xfrm>
            <a:custGeom>
              <a:avLst/>
              <a:gdLst>
                <a:gd name="txL" fmla="*/ 0 w 1236"/>
                <a:gd name="txT" fmla="*/ 0 h 1236"/>
                <a:gd name="txR" fmla="*/ 1236 w 1236"/>
                <a:gd name="txB" fmla="*/ 1236 h 1236"/>
              </a:gdLst>
              <a:ahLst/>
              <a:cxnLst>
                <a:cxn ang="0">
                  <a:pos x="0" y="1236"/>
                </a:cxn>
                <a:cxn ang="0">
                  <a:pos x="12" y="1112"/>
                </a:cxn>
                <a:cxn ang="0">
                  <a:pos x="36" y="992"/>
                </a:cxn>
                <a:cxn ang="0">
                  <a:pos x="70" y="876"/>
                </a:cxn>
                <a:cxn ang="0">
                  <a:pos x="114" y="766"/>
                </a:cxn>
                <a:cxn ang="0">
                  <a:pos x="168" y="660"/>
                </a:cxn>
                <a:cxn ang="0">
                  <a:pos x="230" y="560"/>
                </a:cxn>
                <a:cxn ang="0">
                  <a:pos x="302" y="468"/>
                </a:cxn>
                <a:cxn ang="0">
                  <a:pos x="382" y="380"/>
                </a:cxn>
                <a:cxn ang="0">
                  <a:pos x="468" y="302"/>
                </a:cxn>
                <a:cxn ang="0">
                  <a:pos x="562" y="230"/>
                </a:cxn>
                <a:cxn ang="0">
                  <a:pos x="662" y="168"/>
                </a:cxn>
                <a:cxn ang="0">
                  <a:pos x="768" y="114"/>
                </a:cxn>
                <a:cxn ang="0">
                  <a:pos x="878" y="70"/>
                </a:cxn>
                <a:cxn ang="0">
                  <a:pos x="994" y="36"/>
                </a:cxn>
                <a:cxn ang="0">
                  <a:pos x="1114" y="12"/>
                </a:cxn>
                <a:cxn ang="0">
                  <a:pos x="1236" y="0"/>
                </a:cxn>
                <a:cxn ang="0">
                  <a:pos x="1202" y="528"/>
                </a:cxn>
                <a:cxn ang="0">
                  <a:pos x="1132" y="540"/>
                </a:cxn>
                <a:cxn ang="0">
                  <a:pos x="1066" y="558"/>
                </a:cxn>
                <a:cxn ang="0">
                  <a:pos x="1002" y="582"/>
                </a:cxn>
                <a:cxn ang="0">
                  <a:pos x="940" y="610"/>
                </a:cxn>
                <a:cxn ang="0">
                  <a:pos x="882" y="644"/>
                </a:cxn>
                <a:cxn ang="0">
                  <a:pos x="826" y="684"/>
                </a:cxn>
                <a:cxn ang="0">
                  <a:pos x="776" y="728"/>
                </a:cxn>
                <a:cxn ang="0">
                  <a:pos x="728" y="774"/>
                </a:cxn>
                <a:cxn ang="0">
                  <a:pos x="684" y="826"/>
                </a:cxn>
                <a:cxn ang="0">
                  <a:pos x="646" y="880"/>
                </a:cxn>
                <a:cxn ang="0">
                  <a:pos x="612" y="940"/>
                </a:cxn>
                <a:cxn ang="0">
                  <a:pos x="582" y="1000"/>
                </a:cxn>
                <a:cxn ang="0">
                  <a:pos x="558" y="1064"/>
                </a:cxn>
                <a:cxn ang="0">
                  <a:pos x="540" y="1132"/>
                </a:cxn>
                <a:cxn ang="0">
                  <a:pos x="528" y="1200"/>
                </a:cxn>
              </a:cxnLst>
              <a:rect l="txL" t="txT" r="txR" b="txB"/>
              <a:pathLst>
                <a:path w="1236" h="1236">
                  <a:moveTo>
                    <a:pt x="524" y="1236"/>
                  </a:moveTo>
                  <a:lnTo>
                    <a:pt x="0" y="1236"/>
                  </a:lnTo>
                  <a:lnTo>
                    <a:pt x="4" y="1174"/>
                  </a:lnTo>
                  <a:lnTo>
                    <a:pt x="12" y="1112"/>
                  </a:lnTo>
                  <a:lnTo>
                    <a:pt x="22" y="1052"/>
                  </a:lnTo>
                  <a:lnTo>
                    <a:pt x="36" y="992"/>
                  </a:lnTo>
                  <a:lnTo>
                    <a:pt x="52" y="934"/>
                  </a:lnTo>
                  <a:lnTo>
                    <a:pt x="70" y="876"/>
                  </a:lnTo>
                  <a:lnTo>
                    <a:pt x="90" y="820"/>
                  </a:lnTo>
                  <a:lnTo>
                    <a:pt x="114" y="766"/>
                  </a:lnTo>
                  <a:lnTo>
                    <a:pt x="140" y="712"/>
                  </a:lnTo>
                  <a:lnTo>
                    <a:pt x="168" y="660"/>
                  </a:lnTo>
                  <a:lnTo>
                    <a:pt x="198" y="610"/>
                  </a:lnTo>
                  <a:lnTo>
                    <a:pt x="230" y="560"/>
                  </a:lnTo>
                  <a:lnTo>
                    <a:pt x="266" y="514"/>
                  </a:lnTo>
                  <a:lnTo>
                    <a:pt x="302" y="468"/>
                  </a:lnTo>
                  <a:lnTo>
                    <a:pt x="340" y="424"/>
                  </a:lnTo>
                  <a:lnTo>
                    <a:pt x="382" y="380"/>
                  </a:lnTo>
                  <a:lnTo>
                    <a:pt x="424" y="340"/>
                  </a:lnTo>
                  <a:lnTo>
                    <a:pt x="468" y="302"/>
                  </a:lnTo>
                  <a:lnTo>
                    <a:pt x="514" y="266"/>
                  </a:lnTo>
                  <a:lnTo>
                    <a:pt x="562" y="230"/>
                  </a:lnTo>
                  <a:lnTo>
                    <a:pt x="610" y="198"/>
                  </a:lnTo>
                  <a:lnTo>
                    <a:pt x="662" y="168"/>
                  </a:lnTo>
                  <a:lnTo>
                    <a:pt x="714" y="140"/>
                  </a:lnTo>
                  <a:lnTo>
                    <a:pt x="768" y="114"/>
                  </a:lnTo>
                  <a:lnTo>
                    <a:pt x="822" y="90"/>
                  </a:lnTo>
                  <a:lnTo>
                    <a:pt x="878" y="70"/>
                  </a:lnTo>
                  <a:lnTo>
                    <a:pt x="936" y="52"/>
                  </a:lnTo>
                  <a:lnTo>
                    <a:pt x="994" y="36"/>
                  </a:lnTo>
                  <a:lnTo>
                    <a:pt x="1054" y="22"/>
                  </a:lnTo>
                  <a:lnTo>
                    <a:pt x="1114" y="12"/>
                  </a:lnTo>
                  <a:lnTo>
                    <a:pt x="1174" y="4"/>
                  </a:lnTo>
                  <a:lnTo>
                    <a:pt x="1236" y="0"/>
                  </a:lnTo>
                  <a:lnTo>
                    <a:pt x="1236" y="524"/>
                  </a:lnTo>
                  <a:lnTo>
                    <a:pt x="1202" y="528"/>
                  </a:lnTo>
                  <a:lnTo>
                    <a:pt x="1166" y="534"/>
                  </a:lnTo>
                  <a:lnTo>
                    <a:pt x="1132" y="540"/>
                  </a:lnTo>
                  <a:lnTo>
                    <a:pt x="1100" y="548"/>
                  </a:lnTo>
                  <a:lnTo>
                    <a:pt x="1066" y="558"/>
                  </a:lnTo>
                  <a:lnTo>
                    <a:pt x="1034" y="570"/>
                  </a:lnTo>
                  <a:lnTo>
                    <a:pt x="1002" y="582"/>
                  </a:lnTo>
                  <a:lnTo>
                    <a:pt x="970" y="596"/>
                  </a:lnTo>
                  <a:lnTo>
                    <a:pt x="940" y="610"/>
                  </a:lnTo>
                  <a:lnTo>
                    <a:pt x="910" y="628"/>
                  </a:lnTo>
                  <a:lnTo>
                    <a:pt x="882" y="644"/>
                  </a:lnTo>
                  <a:lnTo>
                    <a:pt x="854" y="664"/>
                  </a:lnTo>
                  <a:lnTo>
                    <a:pt x="826" y="684"/>
                  </a:lnTo>
                  <a:lnTo>
                    <a:pt x="800" y="704"/>
                  </a:lnTo>
                  <a:lnTo>
                    <a:pt x="776" y="728"/>
                  </a:lnTo>
                  <a:lnTo>
                    <a:pt x="750" y="750"/>
                  </a:lnTo>
                  <a:lnTo>
                    <a:pt x="728" y="774"/>
                  </a:lnTo>
                  <a:lnTo>
                    <a:pt x="706" y="800"/>
                  </a:lnTo>
                  <a:lnTo>
                    <a:pt x="684" y="826"/>
                  </a:lnTo>
                  <a:lnTo>
                    <a:pt x="664" y="852"/>
                  </a:lnTo>
                  <a:lnTo>
                    <a:pt x="646" y="880"/>
                  </a:lnTo>
                  <a:lnTo>
                    <a:pt x="628" y="910"/>
                  </a:lnTo>
                  <a:lnTo>
                    <a:pt x="612" y="940"/>
                  </a:lnTo>
                  <a:lnTo>
                    <a:pt x="596" y="970"/>
                  </a:lnTo>
                  <a:lnTo>
                    <a:pt x="582" y="1000"/>
                  </a:lnTo>
                  <a:lnTo>
                    <a:pt x="570" y="1032"/>
                  </a:lnTo>
                  <a:lnTo>
                    <a:pt x="558" y="1064"/>
                  </a:lnTo>
                  <a:lnTo>
                    <a:pt x="548" y="1098"/>
                  </a:lnTo>
                  <a:lnTo>
                    <a:pt x="540" y="1132"/>
                  </a:lnTo>
                  <a:lnTo>
                    <a:pt x="532" y="1166"/>
                  </a:lnTo>
                  <a:lnTo>
                    <a:pt x="528" y="1200"/>
                  </a:lnTo>
                  <a:lnTo>
                    <a:pt x="524" y="1236"/>
                  </a:lnTo>
                  <a:close/>
                </a:path>
              </a:pathLst>
            </a:custGeom>
            <a:gradFill rotWithShape="1">
              <a:gsLst>
                <a:gs pos="0">
                  <a:srgbClr val="4292EA">
                    <a:alpha val="100000"/>
                  </a:srgbClr>
                </a:gs>
                <a:gs pos="100000">
                  <a:srgbClr val="002E6B">
                    <a:alpha val="100000"/>
                  </a:srgbClr>
                </a:gs>
              </a:gsLst>
              <a:lin ang="2700000" scaled="1"/>
              <a:tileRect/>
            </a:gradFill>
            <a:ln w="9525">
              <a:noFill/>
            </a:ln>
          </p:spPr>
          <p:txBody>
            <a:bodyPr/>
            <a:p>
              <a:endParaRPr lang="zh-CN" altLang="en-US"/>
            </a:p>
          </p:txBody>
        </p:sp>
        <p:sp>
          <p:nvSpPr>
            <p:cNvPr id="12312" name="Freeform 25"/>
            <p:cNvSpPr/>
            <p:nvPr/>
          </p:nvSpPr>
          <p:spPr>
            <a:xfrm>
              <a:off x="0" y="1726528"/>
              <a:ext cx="1526841" cy="1560034"/>
            </a:xfrm>
            <a:custGeom>
              <a:avLst/>
              <a:gdLst>
                <a:gd name="txL" fmla="*/ 0 w 1236"/>
                <a:gd name="txT" fmla="*/ 0 h 1240"/>
                <a:gd name="txR" fmla="*/ 1236 w 1236"/>
                <a:gd name="txB" fmla="*/ 1240 h 1240"/>
              </a:gdLst>
              <a:ahLst/>
              <a:cxnLst>
                <a:cxn ang="0">
                  <a:pos x="522" y="0"/>
                </a:cxn>
                <a:cxn ang="0">
                  <a:pos x="532" y="70"/>
                </a:cxn>
                <a:cxn ang="0">
                  <a:pos x="548" y="138"/>
                </a:cxn>
                <a:cxn ang="0">
                  <a:pos x="568" y="204"/>
                </a:cxn>
                <a:cxn ang="0">
                  <a:pos x="594" y="268"/>
                </a:cxn>
                <a:cxn ang="0">
                  <a:pos x="626" y="328"/>
                </a:cxn>
                <a:cxn ang="0">
                  <a:pos x="662" y="384"/>
                </a:cxn>
                <a:cxn ang="0">
                  <a:pos x="704" y="438"/>
                </a:cxn>
                <a:cxn ang="0">
                  <a:pos x="750" y="488"/>
                </a:cxn>
                <a:cxn ang="0">
                  <a:pos x="798" y="534"/>
                </a:cxn>
                <a:cxn ang="0">
                  <a:pos x="852" y="576"/>
                </a:cxn>
                <a:cxn ang="0">
                  <a:pos x="910" y="612"/>
                </a:cxn>
                <a:cxn ang="0">
                  <a:pos x="970" y="644"/>
                </a:cxn>
                <a:cxn ang="0">
                  <a:pos x="1032" y="670"/>
                </a:cxn>
                <a:cxn ang="0">
                  <a:pos x="1098" y="692"/>
                </a:cxn>
                <a:cxn ang="0">
                  <a:pos x="1166" y="706"/>
                </a:cxn>
                <a:cxn ang="0">
                  <a:pos x="1236" y="716"/>
                </a:cxn>
                <a:cxn ang="0">
                  <a:pos x="1174" y="1234"/>
                </a:cxn>
                <a:cxn ang="0">
                  <a:pos x="1052" y="1218"/>
                </a:cxn>
                <a:cxn ang="0">
                  <a:pos x="934" y="1188"/>
                </a:cxn>
                <a:cxn ang="0">
                  <a:pos x="822" y="1148"/>
                </a:cxn>
                <a:cxn ang="0">
                  <a:pos x="712" y="1100"/>
                </a:cxn>
                <a:cxn ang="0">
                  <a:pos x="610" y="1042"/>
                </a:cxn>
                <a:cxn ang="0">
                  <a:pos x="512" y="974"/>
                </a:cxn>
                <a:cxn ang="0">
                  <a:pos x="422" y="898"/>
                </a:cxn>
                <a:cxn ang="0">
                  <a:pos x="340" y="814"/>
                </a:cxn>
                <a:cxn ang="0">
                  <a:pos x="264" y="724"/>
                </a:cxn>
                <a:cxn ang="0">
                  <a:pos x="196" y="628"/>
                </a:cxn>
                <a:cxn ang="0">
                  <a:pos x="138" y="524"/>
                </a:cxn>
                <a:cxn ang="0">
                  <a:pos x="90" y="416"/>
                </a:cxn>
                <a:cxn ang="0">
                  <a:pos x="50" y="302"/>
                </a:cxn>
                <a:cxn ang="0">
                  <a:pos x="22" y="184"/>
                </a:cxn>
                <a:cxn ang="0">
                  <a:pos x="4" y="62"/>
                </a:cxn>
                <a:cxn ang="0">
                  <a:pos x="522" y="0"/>
                </a:cxn>
              </a:cxnLst>
              <a:rect l="txL" t="txT" r="txR" b="txB"/>
              <a:pathLst>
                <a:path w="1236" h="1240">
                  <a:moveTo>
                    <a:pt x="522" y="0"/>
                  </a:moveTo>
                  <a:lnTo>
                    <a:pt x="522" y="0"/>
                  </a:lnTo>
                  <a:lnTo>
                    <a:pt x="526" y="34"/>
                  </a:lnTo>
                  <a:lnTo>
                    <a:pt x="532" y="70"/>
                  </a:lnTo>
                  <a:lnTo>
                    <a:pt x="538" y="104"/>
                  </a:lnTo>
                  <a:lnTo>
                    <a:pt x="548" y="138"/>
                  </a:lnTo>
                  <a:lnTo>
                    <a:pt x="556" y="172"/>
                  </a:lnTo>
                  <a:lnTo>
                    <a:pt x="568" y="204"/>
                  </a:lnTo>
                  <a:lnTo>
                    <a:pt x="580" y="236"/>
                  </a:lnTo>
                  <a:lnTo>
                    <a:pt x="594" y="268"/>
                  </a:lnTo>
                  <a:lnTo>
                    <a:pt x="610" y="298"/>
                  </a:lnTo>
                  <a:lnTo>
                    <a:pt x="626" y="328"/>
                  </a:lnTo>
                  <a:lnTo>
                    <a:pt x="644" y="356"/>
                  </a:lnTo>
                  <a:lnTo>
                    <a:pt x="662" y="384"/>
                  </a:lnTo>
                  <a:lnTo>
                    <a:pt x="682" y="412"/>
                  </a:lnTo>
                  <a:lnTo>
                    <a:pt x="704" y="438"/>
                  </a:lnTo>
                  <a:lnTo>
                    <a:pt x="726" y="464"/>
                  </a:lnTo>
                  <a:lnTo>
                    <a:pt x="750" y="488"/>
                  </a:lnTo>
                  <a:lnTo>
                    <a:pt x="774" y="512"/>
                  </a:lnTo>
                  <a:lnTo>
                    <a:pt x="798" y="534"/>
                  </a:lnTo>
                  <a:lnTo>
                    <a:pt x="826" y="556"/>
                  </a:lnTo>
                  <a:lnTo>
                    <a:pt x="852" y="576"/>
                  </a:lnTo>
                  <a:lnTo>
                    <a:pt x="880" y="594"/>
                  </a:lnTo>
                  <a:lnTo>
                    <a:pt x="910" y="612"/>
                  </a:lnTo>
                  <a:lnTo>
                    <a:pt x="938" y="628"/>
                  </a:lnTo>
                  <a:lnTo>
                    <a:pt x="970" y="644"/>
                  </a:lnTo>
                  <a:lnTo>
                    <a:pt x="1000" y="658"/>
                  </a:lnTo>
                  <a:lnTo>
                    <a:pt x="1032" y="670"/>
                  </a:lnTo>
                  <a:lnTo>
                    <a:pt x="1066" y="682"/>
                  </a:lnTo>
                  <a:lnTo>
                    <a:pt x="1098" y="692"/>
                  </a:lnTo>
                  <a:lnTo>
                    <a:pt x="1132" y="700"/>
                  </a:lnTo>
                  <a:lnTo>
                    <a:pt x="1166" y="706"/>
                  </a:lnTo>
                  <a:lnTo>
                    <a:pt x="1202" y="712"/>
                  </a:lnTo>
                  <a:lnTo>
                    <a:pt x="1236" y="716"/>
                  </a:lnTo>
                  <a:lnTo>
                    <a:pt x="1236" y="1240"/>
                  </a:lnTo>
                  <a:lnTo>
                    <a:pt x="1174" y="1234"/>
                  </a:lnTo>
                  <a:lnTo>
                    <a:pt x="1114" y="1228"/>
                  </a:lnTo>
                  <a:lnTo>
                    <a:pt x="1052" y="1218"/>
                  </a:lnTo>
                  <a:lnTo>
                    <a:pt x="994" y="1204"/>
                  </a:lnTo>
                  <a:lnTo>
                    <a:pt x="934" y="1188"/>
                  </a:lnTo>
                  <a:lnTo>
                    <a:pt x="878" y="1170"/>
                  </a:lnTo>
                  <a:lnTo>
                    <a:pt x="822" y="1148"/>
                  </a:lnTo>
                  <a:lnTo>
                    <a:pt x="766" y="1126"/>
                  </a:lnTo>
                  <a:lnTo>
                    <a:pt x="712" y="1100"/>
                  </a:lnTo>
                  <a:lnTo>
                    <a:pt x="660" y="1072"/>
                  </a:lnTo>
                  <a:lnTo>
                    <a:pt x="610" y="1042"/>
                  </a:lnTo>
                  <a:lnTo>
                    <a:pt x="560" y="1008"/>
                  </a:lnTo>
                  <a:lnTo>
                    <a:pt x="512" y="974"/>
                  </a:lnTo>
                  <a:lnTo>
                    <a:pt x="466" y="938"/>
                  </a:lnTo>
                  <a:lnTo>
                    <a:pt x="422" y="898"/>
                  </a:lnTo>
                  <a:lnTo>
                    <a:pt x="380" y="858"/>
                  </a:lnTo>
                  <a:lnTo>
                    <a:pt x="340" y="814"/>
                  </a:lnTo>
                  <a:lnTo>
                    <a:pt x="300" y="770"/>
                  </a:lnTo>
                  <a:lnTo>
                    <a:pt x="264" y="724"/>
                  </a:lnTo>
                  <a:lnTo>
                    <a:pt x="230" y="676"/>
                  </a:lnTo>
                  <a:lnTo>
                    <a:pt x="196" y="628"/>
                  </a:lnTo>
                  <a:lnTo>
                    <a:pt x="166" y="576"/>
                  </a:lnTo>
                  <a:lnTo>
                    <a:pt x="138" y="524"/>
                  </a:lnTo>
                  <a:lnTo>
                    <a:pt x="112" y="470"/>
                  </a:lnTo>
                  <a:lnTo>
                    <a:pt x="90" y="416"/>
                  </a:lnTo>
                  <a:lnTo>
                    <a:pt x="68" y="360"/>
                  </a:lnTo>
                  <a:lnTo>
                    <a:pt x="50" y="302"/>
                  </a:lnTo>
                  <a:lnTo>
                    <a:pt x="34" y="244"/>
                  </a:lnTo>
                  <a:lnTo>
                    <a:pt x="22" y="184"/>
                  </a:lnTo>
                  <a:lnTo>
                    <a:pt x="12" y="124"/>
                  </a:lnTo>
                  <a:lnTo>
                    <a:pt x="4" y="62"/>
                  </a:lnTo>
                  <a:lnTo>
                    <a:pt x="0" y="0"/>
                  </a:lnTo>
                  <a:lnTo>
                    <a:pt x="522" y="0"/>
                  </a:lnTo>
                  <a:close/>
                </a:path>
              </a:pathLst>
            </a:custGeom>
            <a:solidFill>
              <a:srgbClr val="A5A5A5">
                <a:alpha val="100000"/>
              </a:srgbClr>
            </a:solidFill>
            <a:ln w="31750" cap="flat" cmpd="sng">
              <a:solidFill>
                <a:schemeClr val="bg2">
                  <a:alpha val="100000"/>
                </a:schemeClr>
              </a:solidFill>
              <a:prstDash val="solid"/>
              <a:bevel/>
              <a:headEnd type="none" w="med" len="med"/>
              <a:tailEnd type="none" w="med" len="med"/>
            </a:ln>
          </p:spPr>
          <p:txBody>
            <a:bodyPr/>
            <a:p>
              <a:endParaRPr lang="zh-CN" altLang="en-US"/>
            </a:p>
          </p:txBody>
        </p:sp>
        <p:sp>
          <p:nvSpPr>
            <p:cNvPr id="12313" name="Freeform 26"/>
            <p:cNvSpPr/>
            <p:nvPr/>
          </p:nvSpPr>
          <p:spPr>
            <a:xfrm>
              <a:off x="1695218" y="1726528"/>
              <a:ext cx="1531745" cy="1560034"/>
            </a:xfrm>
            <a:custGeom>
              <a:avLst/>
              <a:gdLst>
                <a:gd name="txL" fmla="*/ 0 w 1240"/>
                <a:gd name="txT" fmla="*/ 0 h 1240"/>
                <a:gd name="txR" fmla="*/ 1240 w 1240"/>
                <a:gd name="txB" fmla="*/ 1240 h 1240"/>
              </a:gdLst>
              <a:ahLst/>
              <a:cxnLst>
                <a:cxn ang="0">
                  <a:pos x="1240" y="0"/>
                </a:cxn>
                <a:cxn ang="0">
                  <a:pos x="1228" y="124"/>
                </a:cxn>
                <a:cxn ang="0">
                  <a:pos x="1204" y="244"/>
                </a:cxn>
                <a:cxn ang="0">
                  <a:pos x="1170" y="360"/>
                </a:cxn>
                <a:cxn ang="0">
                  <a:pos x="1126" y="470"/>
                </a:cxn>
                <a:cxn ang="0">
                  <a:pos x="1072" y="576"/>
                </a:cxn>
                <a:cxn ang="0">
                  <a:pos x="1010" y="676"/>
                </a:cxn>
                <a:cxn ang="0">
                  <a:pos x="938" y="770"/>
                </a:cxn>
                <a:cxn ang="0">
                  <a:pos x="858" y="858"/>
                </a:cxn>
                <a:cxn ang="0">
                  <a:pos x="772" y="938"/>
                </a:cxn>
                <a:cxn ang="0">
                  <a:pos x="678" y="1008"/>
                </a:cxn>
                <a:cxn ang="0">
                  <a:pos x="578" y="1072"/>
                </a:cxn>
                <a:cxn ang="0">
                  <a:pos x="472" y="1126"/>
                </a:cxn>
                <a:cxn ang="0">
                  <a:pos x="360" y="1170"/>
                </a:cxn>
                <a:cxn ang="0">
                  <a:pos x="244" y="1204"/>
                </a:cxn>
                <a:cxn ang="0">
                  <a:pos x="124" y="1228"/>
                </a:cxn>
                <a:cxn ang="0">
                  <a:pos x="0" y="1240"/>
                </a:cxn>
                <a:cxn ang="0">
                  <a:pos x="36" y="712"/>
                </a:cxn>
                <a:cxn ang="0">
                  <a:pos x="106" y="700"/>
                </a:cxn>
                <a:cxn ang="0">
                  <a:pos x="172" y="682"/>
                </a:cxn>
                <a:cxn ang="0">
                  <a:pos x="238" y="658"/>
                </a:cxn>
                <a:cxn ang="0">
                  <a:pos x="298" y="628"/>
                </a:cxn>
                <a:cxn ang="0">
                  <a:pos x="358" y="594"/>
                </a:cxn>
                <a:cxn ang="0">
                  <a:pos x="412" y="556"/>
                </a:cxn>
                <a:cxn ang="0">
                  <a:pos x="464" y="512"/>
                </a:cxn>
                <a:cxn ang="0">
                  <a:pos x="512" y="464"/>
                </a:cxn>
                <a:cxn ang="0">
                  <a:pos x="556" y="412"/>
                </a:cxn>
                <a:cxn ang="0">
                  <a:pos x="594" y="356"/>
                </a:cxn>
                <a:cxn ang="0">
                  <a:pos x="628" y="298"/>
                </a:cxn>
                <a:cxn ang="0">
                  <a:pos x="658" y="236"/>
                </a:cxn>
                <a:cxn ang="0">
                  <a:pos x="682" y="172"/>
                </a:cxn>
                <a:cxn ang="0">
                  <a:pos x="700" y="104"/>
                </a:cxn>
                <a:cxn ang="0">
                  <a:pos x="712" y="34"/>
                </a:cxn>
              </a:cxnLst>
              <a:rect l="txL" t="txT" r="txR" b="txB"/>
              <a:pathLst>
                <a:path w="1240" h="1240">
                  <a:moveTo>
                    <a:pt x="716" y="0"/>
                  </a:moveTo>
                  <a:lnTo>
                    <a:pt x="1240" y="0"/>
                  </a:lnTo>
                  <a:lnTo>
                    <a:pt x="1234" y="62"/>
                  </a:lnTo>
                  <a:lnTo>
                    <a:pt x="1228" y="124"/>
                  </a:lnTo>
                  <a:lnTo>
                    <a:pt x="1216" y="184"/>
                  </a:lnTo>
                  <a:lnTo>
                    <a:pt x="1204" y="244"/>
                  </a:lnTo>
                  <a:lnTo>
                    <a:pt x="1188" y="302"/>
                  </a:lnTo>
                  <a:lnTo>
                    <a:pt x="1170" y="360"/>
                  </a:lnTo>
                  <a:lnTo>
                    <a:pt x="1150" y="416"/>
                  </a:lnTo>
                  <a:lnTo>
                    <a:pt x="1126" y="470"/>
                  </a:lnTo>
                  <a:lnTo>
                    <a:pt x="1100" y="524"/>
                  </a:lnTo>
                  <a:lnTo>
                    <a:pt x="1072" y="576"/>
                  </a:lnTo>
                  <a:lnTo>
                    <a:pt x="1042" y="628"/>
                  </a:lnTo>
                  <a:lnTo>
                    <a:pt x="1010" y="676"/>
                  </a:lnTo>
                  <a:lnTo>
                    <a:pt x="974" y="724"/>
                  </a:lnTo>
                  <a:lnTo>
                    <a:pt x="938" y="770"/>
                  </a:lnTo>
                  <a:lnTo>
                    <a:pt x="900" y="816"/>
                  </a:lnTo>
                  <a:lnTo>
                    <a:pt x="858" y="858"/>
                  </a:lnTo>
                  <a:lnTo>
                    <a:pt x="816" y="898"/>
                  </a:lnTo>
                  <a:lnTo>
                    <a:pt x="772" y="938"/>
                  </a:lnTo>
                  <a:lnTo>
                    <a:pt x="726" y="974"/>
                  </a:lnTo>
                  <a:lnTo>
                    <a:pt x="678" y="1008"/>
                  </a:lnTo>
                  <a:lnTo>
                    <a:pt x="628" y="1042"/>
                  </a:lnTo>
                  <a:lnTo>
                    <a:pt x="578" y="1072"/>
                  </a:lnTo>
                  <a:lnTo>
                    <a:pt x="526" y="1100"/>
                  </a:lnTo>
                  <a:lnTo>
                    <a:pt x="472" y="1126"/>
                  </a:lnTo>
                  <a:lnTo>
                    <a:pt x="416" y="1150"/>
                  </a:lnTo>
                  <a:lnTo>
                    <a:pt x="360" y="1170"/>
                  </a:lnTo>
                  <a:lnTo>
                    <a:pt x="304" y="1188"/>
                  </a:lnTo>
                  <a:lnTo>
                    <a:pt x="244" y="1204"/>
                  </a:lnTo>
                  <a:lnTo>
                    <a:pt x="186" y="1218"/>
                  </a:lnTo>
                  <a:lnTo>
                    <a:pt x="124" y="1228"/>
                  </a:lnTo>
                  <a:lnTo>
                    <a:pt x="64" y="1236"/>
                  </a:lnTo>
                  <a:lnTo>
                    <a:pt x="0" y="1240"/>
                  </a:lnTo>
                  <a:lnTo>
                    <a:pt x="0" y="716"/>
                  </a:lnTo>
                  <a:lnTo>
                    <a:pt x="36" y="712"/>
                  </a:lnTo>
                  <a:lnTo>
                    <a:pt x="72" y="706"/>
                  </a:lnTo>
                  <a:lnTo>
                    <a:pt x="106" y="700"/>
                  </a:lnTo>
                  <a:lnTo>
                    <a:pt x="140" y="692"/>
                  </a:lnTo>
                  <a:lnTo>
                    <a:pt x="172" y="682"/>
                  </a:lnTo>
                  <a:lnTo>
                    <a:pt x="206" y="670"/>
                  </a:lnTo>
                  <a:lnTo>
                    <a:pt x="238" y="658"/>
                  </a:lnTo>
                  <a:lnTo>
                    <a:pt x="268" y="644"/>
                  </a:lnTo>
                  <a:lnTo>
                    <a:pt x="298" y="628"/>
                  </a:lnTo>
                  <a:lnTo>
                    <a:pt x="328" y="612"/>
                  </a:lnTo>
                  <a:lnTo>
                    <a:pt x="358" y="594"/>
                  </a:lnTo>
                  <a:lnTo>
                    <a:pt x="386" y="576"/>
                  </a:lnTo>
                  <a:lnTo>
                    <a:pt x="412" y="556"/>
                  </a:lnTo>
                  <a:lnTo>
                    <a:pt x="440" y="534"/>
                  </a:lnTo>
                  <a:lnTo>
                    <a:pt x="464" y="512"/>
                  </a:lnTo>
                  <a:lnTo>
                    <a:pt x="488" y="488"/>
                  </a:lnTo>
                  <a:lnTo>
                    <a:pt x="512" y="464"/>
                  </a:lnTo>
                  <a:lnTo>
                    <a:pt x="534" y="438"/>
                  </a:lnTo>
                  <a:lnTo>
                    <a:pt x="556" y="412"/>
                  </a:lnTo>
                  <a:lnTo>
                    <a:pt x="576" y="384"/>
                  </a:lnTo>
                  <a:lnTo>
                    <a:pt x="594" y="356"/>
                  </a:lnTo>
                  <a:lnTo>
                    <a:pt x="612" y="328"/>
                  </a:lnTo>
                  <a:lnTo>
                    <a:pt x="628" y="298"/>
                  </a:lnTo>
                  <a:lnTo>
                    <a:pt x="644" y="268"/>
                  </a:lnTo>
                  <a:lnTo>
                    <a:pt x="658" y="236"/>
                  </a:lnTo>
                  <a:lnTo>
                    <a:pt x="670" y="204"/>
                  </a:lnTo>
                  <a:lnTo>
                    <a:pt x="682" y="172"/>
                  </a:lnTo>
                  <a:lnTo>
                    <a:pt x="692" y="138"/>
                  </a:lnTo>
                  <a:lnTo>
                    <a:pt x="700" y="104"/>
                  </a:lnTo>
                  <a:lnTo>
                    <a:pt x="706" y="70"/>
                  </a:lnTo>
                  <a:lnTo>
                    <a:pt x="712" y="34"/>
                  </a:lnTo>
                  <a:lnTo>
                    <a:pt x="716" y="0"/>
                  </a:lnTo>
                  <a:close/>
                </a:path>
              </a:pathLst>
            </a:custGeom>
            <a:solidFill>
              <a:srgbClr val="A5A5A5">
                <a:alpha val="100000"/>
              </a:srgbClr>
            </a:solidFill>
            <a:ln w="31750" cap="flat" cmpd="sng">
              <a:solidFill>
                <a:schemeClr val="bg2">
                  <a:alpha val="100000"/>
                </a:schemeClr>
              </a:solidFill>
              <a:prstDash val="solid"/>
              <a:bevel/>
              <a:headEnd type="none" w="med" len="med"/>
              <a:tailEnd type="none" w="med" len="med"/>
            </a:ln>
          </p:spPr>
          <p:txBody>
            <a:bodyPr/>
            <a:p>
              <a:endParaRPr lang="zh-CN" altLang="en-US"/>
            </a:p>
          </p:txBody>
        </p:sp>
        <p:sp>
          <p:nvSpPr>
            <p:cNvPr id="12314" name="Freeform 27"/>
            <p:cNvSpPr/>
            <p:nvPr/>
          </p:nvSpPr>
          <p:spPr>
            <a:xfrm>
              <a:off x="1695218" y="0"/>
              <a:ext cx="1528476" cy="1555040"/>
            </a:xfrm>
            <a:custGeom>
              <a:avLst/>
              <a:gdLst>
                <a:gd name="txL" fmla="*/ 0 w 1238"/>
                <a:gd name="txT" fmla="*/ 0 h 1236"/>
                <a:gd name="txR" fmla="*/ 1238 w 1238"/>
                <a:gd name="txB" fmla="*/ 1236 h 1236"/>
              </a:gdLst>
              <a:ahLst/>
              <a:cxnLst>
                <a:cxn ang="0">
                  <a:pos x="714" y="1236"/>
                </a:cxn>
                <a:cxn ang="0">
                  <a:pos x="706" y="1166"/>
                </a:cxn>
                <a:cxn ang="0">
                  <a:pos x="690" y="1098"/>
                </a:cxn>
                <a:cxn ang="0">
                  <a:pos x="670" y="1032"/>
                </a:cxn>
                <a:cxn ang="0">
                  <a:pos x="642" y="970"/>
                </a:cxn>
                <a:cxn ang="0">
                  <a:pos x="610" y="910"/>
                </a:cxn>
                <a:cxn ang="0">
                  <a:pos x="574" y="852"/>
                </a:cxn>
                <a:cxn ang="0">
                  <a:pos x="532" y="800"/>
                </a:cxn>
                <a:cxn ang="0">
                  <a:pos x="488" y="750"/>
                </a:cxn>
                <a:cxn ang="0">
                  <a:pos x="438" y="704"/>
                </a:cxn>
                <a:cxn ang="0">
                  <a:pos x="384" y="664"/>
                </a:cxn>
                <a:cxn ang="0">
                  <a:pos x="328" y="628"/>
                </a:cxn>
                <a:cxn ang="0">
                  <a:pos x="268" y="596"/>
                </a:cxn>
                <a:cxn ang="0">
                  <a:pos x="204" y="570"/>
                </a:cxn>
                <a:cxn ang="0">
                  <a:pos x="138" y="548"/>
                </a:cxn>
                <a:cxn ang="0">
                  <a:pos x="70" y="534"/>
                </a:cxn>
                <a:cxn ang="0">
                  <a:pos x="0" y="524"/>
                </a:cxn>
                <a:cxn ang="0">
                  <a:pos x="62" y="4"/>
                </a:cxn>
                <a:cxn ang="0">
                  <a:pos x="184" y="22"/>
                </a:cxn>
                <a:cxn ang="0">
                  <a:pos x="302" y="52"/>
                </a:cxn>
                <a:cxn ang="0">
                  <a:pos x="416" y="90"/>
                </a:cxn>
                <a:cxn ang="0">
                  <a:pos x="524" y="140"/>
                </a:cxn>
                <a:cxn ang="0">
                  <a:pos x="628" y="198"/>
                </a:cxn>
                <a:cxn ang="0">
                  <a:pos x="724" y="264"/>
                </a:cxn>
                <a:cxn ang="0">
                  <a:pos x="814" y="340"/>
                </a:cxn>
                <a:cxn ang="0">
                  <a:pos x="898" y="422"/>
                </a:cxn>
                <a:cxn ang="0">
                  <a:pos x="972" y="514"/>
                </a:cxn>
                <a:cxn ang="0">
                  <a:pos x="1040" y="610"/>
                </a:cxn>
                <a:cxn ang="0">
                  <a:pos x="1098" y="712"/>
                </a:cxn>
                <a:cxn ang="0">
                  <a:pos x="1148" y="820"/>
                </a:cxn>
                <a:cxn ang="0">
                  <a:pos x="1186" y="934"/>
                </a:cxn>
                <a:cxn ang="0">
                  <a:pos x="1216" y="1052"/>
                </a:cxn>
                <a:cxn ang="0">
                  <a:pos x="1234" y="1174"/>
                </a:cxn>
                <a:cxn ang="0">
                  <a:pos x="714" y="1236"/>
                </a:cxn>
              </a:cxnLst>
              <a:rect l="txL" t="txT" r="txR" b="txB"/>
              <a:pathLst>
                <a:path w="1238" h="1236">
                  <a:moveTo>
                    <a:pt x="714" y="1236"/>
                  </a:moveTo>
                  <a:lnTo>
                    <a:pt x="714" y="1236"/>
                  </a:lnTo>
                  <a:lnTo>
                    <a:pt x="712" y="1200"/>
                  </a:lnTo>
                  <a:lnTo>
                    <a:pt x="706" y="1166"/>
                  </a:lnTo>
                  <a:lnTo>
                    <a:pt x="698" y="1132"/>
                  </a:lnTo>
                  <a:lnTo>
                    <a:pt x="690" y="1098"/>
                  </a:lnTo>
                  <a:lnTo>
                    <a:pt x="680" y="1064"/>
                  </a:lnTo>
                  <a:lnTo>
                    <a:pt x="670" y="1032"/>
                  </a:lnTo>
                  <a:lnTo>
                    <a:pt x="656" y="1000"/>
                  </a:lnTo>
                  <a:lnTo>
                    <a:pt x="642" y="970"/>
                  </a:lnTo>
                  <a:lnTo>
                    <a:pt x="628" y="940"/>
                  </a:lnTo>
                  <a:lnTo>
                    <a:pt x="610" y="910"/>
                  </a:lnTo>
                  <a:lnTo>
                    <a:pt x="592" y="880"/>
                  </a:lnTo>
                  <a:lnTo>
                    <a:pt x="574" y="852"/>
                  </a:lnTo>
                  <a:lnTo>
                    <a:pt x="554" y="826"/>
                  </a:lnTo>
                  <a:lnTo>
                    <a:pt x="532" y="800"/>
                  </a:lnTo>
                  <a:lnTo>
                    <a:pt x="510" y="774"/>
                  </a:lnTo>
                  <a:lnTo>
                    <a:pt x="488" y="750"/>
                  </a:lnTo>
                  <a:lnTo>
                    <a:pt x="462" y="726"/>
                  </a:lnTo>
                  <a:lnTo>
                    <a:pt x="438" y="704"/>
                  </a:lnTo>
                  <a:lnTo>
                    <a:pt x="412" y="684"/>
                  </a:lnTo>
                  <a:lnTo>
                    <a:pt x="384" y="664"/>
                  </a:lnTo>
                  <a:lnTo>
                    <a:pt x="356" y="644"/>
                  </a:lnTo>
                  <a:lnTo>
                    <a:pt x="328" y="628"/>
                  </a:lnTo>
                  <a:lnTo>
                    <a:pt x="298" y="610"/>
                  </a:lnTo>
                  <a:lnTo>
                    <a:pt x="268" y="596"/>
                  </a:lnTo>
                  <a:lnTo>
                    <a:pt x="236" y="582"/>
                  </a:lnTo>
                  <a:lnTo>
                    <a:pt x="204" y="570"/>
                  </a:lnTo>
                  <a:lnTo>
                    <a:pt x="172" y="558"/>
                  </a:lnTo>
                  <a:lnTo>
                    <a:pt x="138" y="548"/>
                  </a:lnTo>
                  <a:lnTo>
                    <a:pt x="106" y="540"/>
                  </a:lnTo>
                  <a:lnTo>
                    <a:pt x="70" y="534"/>
                  </a:lnTo>
                  <a:lnTo>
                    <a:pt x="36" y="528"/>
                  </a:lnTo>
                  <a:lnTo>
                    <a:pt x="0" y="524"/>
                  </a:lnTo>
                  <a:lnTo>
                    <a:pt x="0" y="0"/>
                  </a:lnTo>
                  <a:lnTo>
                    <a:pt x="62" y="4"/>
                  </a:lnTo>
                  <a:lnTo>
                    <a:pt x="124" y="12"/>
                  </a:lnTo>
                  <a:lnTo>
                    <a:pt x="184" y="22"/>
                  </a:lnTo>
                  <a:lnTo>
                    <a:pt x="244" y="36"/>
                  </a:lnTo>
                  <a:lnTo>
                    <a:pt x="302" y="52"/>
                  </a:lnTo>
                  <a:lnTo>
                    <a:pt x="360" y="70"/>
                  </a:lnTo>
                  <a:lnTo>
                    <a:pt x="416" y="90"/>
                  </a:lnTo>
                  <a:lnTo>
                    <a:pt x="470" y="114"/>
                  </a:lnTo>
                  <a:lnTo>
                    <a:pt x="524" y="140"/>
                  </a:lnTo>
                  <a:lnTo>
                    <a:pt x="576" y="168"/>
                  </a:lnTo>
                  <a:lnTo>
                    <a:pt x="628" y="198"/>
                  </a:lnTo>
                  <a:lnTo>
                    <a:pt x="676" y="230"/>
                  </a:lnTo>
                  <a:lnTo>
                    <a:pt x="724" y="264"/>
                  </a:lnTo>
                  <a:lnTo>
                    <a:pt x="770" y="302"/>
                  </a:lnTo>
                  <a:lnTo>
                    <a:pt x="814" y="340"/>
                  </a:lnTo>
                  <a:lnTo>
                    <a:pt x="856" y="380"/>
                  </a:lnTo>
                  <a:lnTo>
                    <a:pt x="898" y="422"/>
                  </a:lnTo>
                  <a:lnTo>
                    <a:pt x="936" y="468"/>
                  </a:lnTo>
                  <a:lnTo>
                    <a:pt x="972" y="514"/>
                  </a:lnTo>
                  <a:lnTo>
                    <a:pt x="1008" y="560"/>
                  </a:lnTo>
                  <a:lnTo>
                    <a:pt x="1040" y="610"/>
                  </a:lnTo>
                  <a:lnTo>
                    <a:pt x="1070" y="660"/>
                  </a:lnTo>
                  <a:lnTo>
                    <a:pt x="1098" y="712"/>
                  </a:lnTo>
                  <a:lnTo>
                    <a:pt x="1124" y="766"/>
                  </a:lnTo>
                  <a:lnTo>
                    <a:pt x="1148" y="820"/>
                  </a:lnTo>
                  <a:lnTo>
                    <a:pt x="1168" y="876"/>
                  </a:lnTo>
                  <a:lnTo>
                    <a:pt x="1186" y="934"/>
                  </a:lnTo>
                  <a:lnTo>
                    <a:pt x="1202" y="992"/>
                  </a:lnTo>
                  <a:lnTo>
                    <a:pt x="1216" y="1052"/>
                  </a:lnTo>
                  <a:lnTo>
                    <a:pt x="1226" y="1112"/>
                  </a:lnTo>
                  <a:lnTo>
                    <a:pt x="1234" y="1174"/>
                  </a:lnTo>
                  <a:lnTo>
                    <a:pt x="1238" y="1236"/>
                  </a:lnTo>
                  <a:lnTo>
                    <a:pt x="714" y="1236"/>
                  </a:lnTo>
                  <a:close/>
                </a:path>
              </a:pathLst>
            </a:custGeom>
            <a:gradFill rotWithShape="1">
              <a:gsLst>
                <a:gs pos="0">
                  <a:srgbClr val="9AC2F8">
                    <a:alpha val="100000"/>
                  </a:srgbClr>
                </a:gs>
                <a:gs pos="100000">
                  <a:srgbClr val="FFFFFF">
                    <a:alpha val="100000"/>
                  </a:srgbClr>
                </a:gs>
              </a:gsLst>
              <a:lin ang="5400000" scaled="1"/>
              <a:tileRect/>
            </a:gradFill>
            <a:ln w="9525">
              <a:noFill/>
            </a:ln>
          </p:spPr>
          <p:txBody>
            <a:bodyPr/>
            <a:p>
              <a:endParaRPr lang="zh-CN" altLang="en-US"/>
            </a:p>
          </p:txBody>
        </p:sp>
        <p:sp>
          <p:nvSpPr>
            <p:cNvPr id="12315" name="Freeform 28"/>
            <p:cNvSpPr/>
            <p:nvPr/>
          </p:nvSpPr>
          <p:spPr>
            <a:xfrm>
              <a:off x="0" y="1726528"/>
              <a:ext cx="1526841" cy="1560034"/>
            </a:xfrm>
            <a:custGeom>
              <a:avLst/>
              <a:gdLst>
                <a:gd name="txL" fmla="*/ 0 w 1236"/>
                <a:gd name="txT" fmla="*/ 0 h 1240"/>
                <a:gd name="txR" fmla="*/ 1236 w 1236"/>
                <a:gd name="txB" fmla="*/ 1240 h 1240"/>
              </a:gdLst>
              <a:ahLst/>
              <a:cxnLst>
                <a:cxn ang="0">
                  <a:pos x="522" y="0"/>
                </a:cxn>
                <a:cxn ang="0">
                  <a:pos x="532" y="70"/>
                </a:cxn>
                <a:cxn ang="0">
                  <a:pos x="548" y="138"/>
                </a:cxn>
                <a:cxn ang="0">
                  <a:pos x="568" y="204"/>
                </a:cxn>
                <a:cxn ang="0">
                  <a:pos x="594" y="268"/>
                </a:cxn>
                <a:cxn ang="0">
                  <a:pos x="626" y="328"/>
                </a:cxn>
                <a:cxn ang="0">
                  <a:pos x="662" y="384"/>
                </a:cxn>
                <a:cxn ang="0">
                  <a:pos x="704" y="438"/>
                </a:cxn>
                <a:cxn ang="0">
                  <a:pos x="750" y="488"/>
                </a:cxn>
                <a:cxn ang="0">
                  <a:pos x="798" y="534"/>
                </a:cxn>
                <a:cxn ang="0">
                  <a:pos x="852" y="576"/>
                </a:cxn>
                <a:cxn ang="0">
                  <a:pos x="910" y="612"/>
                </a:cxn>
                <a:cxn ang="0">
                  <a:pos x="970" y="644"/>
                </a:cxn>
                <a:cxn ang="0">
                  <a:pos x="1032" y="670"/>
                </a:cxn>
                <a:cxn ang="0">
                  <a:pos x="1098" y="692"/>
                </a:cxn>
                <a:cxn ang="0">
                  <a:pos x="1166" y="706"/>
                </a:cxn>
                <a:cxn ang="0">
                  <a:pos x="1236" y="716"/>
                </a:cxn>
                <a:cxn ang="0">
                  <a:pos x="1174" y="1234"/>
                </a:cxn>
                <a:cxn ang="0">
                  <a:pos x="1052" y="1218"/>
                </a:cxn>
                <a:cxn ang="0">
                  <a:pos x="934" y="1188"/>
                </a:cxn>
                <a:cxn ang="0">
                  <a:pos x="822" y="1148"/>
                </a:cxn>
                <a:cxn ang="0">
                  <a:pos x="712" y="1100"/>
                </a:cxn>
                <a:cxn ang="0">
                  <a:pos x="610" y="1042"/>
                </a:cxn>
                <a:cxn ang="0">
                  <a:pos x="512" y="974"/>
                </a:cxn>
                <a:cxn ang="0">
                  <a:pos x="422" y="898"/>
                </a:cxn>
                <a:cxn ang="0">
                  <a:pos x="340" y="814"/>
                </a:cxn>
                <a:cxn ang="0">
                  <a:pos x="264" y="724"/>
                </a:cxn>
                <a:cxn ang="0">
                  <a:pos x="196" y="628"/>
                </a:cxn>
                <a:cxn ang="0">
                  <a:pos x="138" y="524"/>
                </a:cxn>
                <a:cxn ang="0">
                  <a:pos x="90" y="416"/>
                </a:cxn>
                <a:cxn ang="0">
                  <a:pos x="50" y="302"/>
                </a:cxn>
                <a:cxn ang="0">
                  <a:pos x="22" y="184"/>
                </a:cxn>
                <a:cxn ang="0">
                  <a:pos x="4" y="62"/>
                </a:cxn>
                <a:cxn ang="0">
                  <a:pos x="522" y="0"/>
                </a:cxn>
              </a:cxnLst>
              <a:rect l="txL" t="txT" r="txR" b="txB"/>
              <a:pathLst>
                <a:path w="1236" h="1240">
                  <a:moveTo>
                    <a:pt x="522" y="0"/>
                  </a:moveTo>
                  <a:lnTo>
                    <a:pt x="522" y="0"/>
                  </a:lnTo>
                  <a:lnTo>
                    <a:pt x="526" y="34"/>
                  </a:lnTo>
                  <a:lnTo>
                    <a:pt x="532" y="70"/>
                  </a:lnTo>
                  <a:lnTo>
                    <a:pt x="538" y="104"/>
                  </a:lnTo>
                  <a:lnTo>
                    <a:pt x="548" y="138"/>
                  </a:lnTo>
                  <a:lnTo>
                    <a:pt x="556" y="172"/>
                  </a:lnTo>
                  <a:lnTo>
                    <a:pt x="568" y="204"/>
                  </a:lnTo>
                  <a:lnTo>
                    <a:pt x="580" y="236"/>
                  </a:lnTo>
                  <a:lnTo>
                    <a:pt x="594" y="268"/>
                  </a:lnTo>
                  <a:lnTo>
                    <a:pt x="610" y="298"/>
                  </a:lnTo>
                  <a:lnTo>
                    <a:pt x="626" y="328"/>
                  </a:lnTo>
                  <a:lnTo>
                    <a:pt x="644" y="356"/>
                  </a:lnTo>
                  <a:lnTo>
                    <a:pt x="662" y="384"/>
                  </a:lnTo>
                  <a:lnTo>
                    <a:pt x="682" y="412"/>
                  </a:lnTo>
                  <a:lnTo>
                    <a:pt x="704" y="438"/>
                  </a:lnTo>
                  <a:lnTo>
                    <a:pt x="726" y="464"/>
                  </a:lnTo>
                  <a:lnTo>
                    <a:pt x="750" y="488"/>
                  </a:lnTo>
                  <a:lnTo>
                    <a:pt x="774" y="512"/>
                  </a:lnTo>
                  <a:lnTo>
                    <a:pt x="798" y="534"/>
                  </a:lnTo>
                  <a:lnTo>
                    <a:pt x="826" y="556"/>
                  </a:lnTo>
                  <a:lnTo>
                    <a:pt x="852" y="576"/>
                  </a:lnTo>
                  <a:lnTo>
                    <a:pt x="880" y="594"/>
                  </a:lnTo>
                  <a:lnTo>
                    <a:pt x="910" y="612"/>
                  </a:lnTo>
                  <a:lnTo>
                    <a:pt x="938" y="628"/>
                  </a:lnTo>
                  <a:lnTo>
                    <a:pt x="970" y="644"/>
                  </a:lnTo>
                  <a:lnTo>
                    <a:pt x="1000" y="658"/>
                  </a:lnTo>
                  <a:lnTo>
                    <a:pt x="1032" y="670"/>
                  </a:lnTo>
                  <a:lnTo>
                    <a:pt x="1066" y="682"/>
                  </a:lnTo>
                  <a:lnTo>
                    <a:pt x="1098" y="692"/>
                  </a:lnTo>
                  <a:lnTo>
                    <a:pt x="1132" y="700"/>
                  </a:lnTo>
                  <a:lnTo>
                    <a:pt x="1166" y="706"/>
                  </a:lnTo>
                  <a:lnTo>
                    <a:pt x="1202" y="712"/>
                  </a:lnTo>
                  <a:lnTo>
                    <a:pt x="1236" y="716"/>
                  </a:lnTo>
                  <a:lnTo>
                    <a:pt x="1236" y="1240"/>
                  </a:lnTo>
                  <a:lnTo>
                    <a:pt x="1174" y="1234"/>
                  </a:lnTo>
                  <a:lnTo>
                    <a:pt x="1114" y="1228"/>
                  </a:lnTo>
                  <a:lnTo>
                    <a:pt x="1052" y="1218"/>
                  </a:lnTo>
                  <a:lnTo>
                    <a:pt x="994" y="1204"/>
                  </a:lnTo>
                  <a:lnTo>
                    <a:pt x="934" y="1188"/>
                  </a:lnTo>
                  <a:lnTo>
                    <a:pt x="878" y="1170"/>
                  </a:lnTo>
                  <a:lnTo>
                    <a:pt x="822" y="1148"/>
                  </a:lnTo>
                  <a:lnTo>
                    <a:pt x="766" y="1126"/>
                  </a:lnTo>
                  <a:lnTo>
                    <a:pt x="712" y="1100"/>
                  </a:lnTo>
                  <a:lnTo>
                    <a:pt x="660" y="1072"/>
                  </a:lnTo>
                  <a:lnTo>
                    <a:pt x="610" y="1042"/>
                  </a:lnTo>
                  <a:lnTo>
                    <a:pt x="560" y="1008"/>
                  </a:lnTo>
                  <a:lnTo>
                    <a:pt x="512" y="974"/>
                  </a:lnTo>
                  <a:lnTo>
                    <a:pt x="466" y="938"/>
                  </a:lnTo>
                  <a:lnTo>
                    <a:pt x="422" y="898"/>
                  </a:lnTo>
                  <a:lnTo>
                    <a:pt x="380" y="858"/>
                  </a:lnTo>
                  <a:lnTo>
                    <a:pt x="340" y="814"/>
                  </a:lnTo>
                  <a:lnTo>
                    <a:pt x="300" y="770"/>
                  </a:lnTo>
                  <a:lnTo>
                    <a:pt x="264" y="724"/>
                  </a:lnTo>
                  <a:lnTo>
                    <a:pt x="230" y="676"/>
                  </a:lnTo>
                  <a:lnTo>
                    <a:pt x="196" y="628"/>
                  </a:lnTo>
                  <a:lnTo>
                    <a:pt x="166" y="576"/>
                  </a:lnTo>
                  <a:lnTo>
                    <a:pt x="138" y="524"/>
                  </a:lnTo>
                  <a:lnTo>
                    <a:pt x="112" y="470"/>
                  </a:lnTo>
                  <a:lnTo>
                    <a:pt x="90" y="416"/>
                  </a:lnTo>
                  <a:lnTo>
                    <a:pt x="68" y="360"/>
                  </a:lnTo>
                  <a:lnTo>
                    <a:pt x="50" y="302"/>
                  </a:lnTo>
                  <a:lnTo>
                    <a:pt x="34" y="244"/>
                  </a:lnTo>
                  <a:lnTo>
                    <a:pt x="22" y="184"/>
                  </a:lnTo>
                  <a:lnTo>
                    <a:pt x="12" y="124"/>
                  </a:lnTo>
                  <a:lnTo>
                    <a:pt x="4" y="62"/>
                  </a:lnTo>
                  <a:lnTo>
                    <a:pt x="0" y="0"/>
                  </a:lnTo>
                  <a:lnTo>
                    <a:pt x="522" y="0"/>
                  </a:lnTo>
                  <a:close/>
                </a:path>
              </a:pathLst>
            </a:custGeom>
          </p:spPr>
          <p:style>
            <a:lnRef idx="0">
              <a:srgbClr val="FFFFFF"/>
            </a:lnRef>
            <a:fillRef idx="2">
              <a:schemeClr val="accent1"/>
            </a:fillRef>
            <a:effectRef idx="0">
              <a:srgbClr val="FFFFFF"/>
            </a:effectRef>
            <a:fontRef idx="minor">
              <a:schemeClr val="lt1"/>
            </a:fontRef>
          </p:style>
          <p:txBody>
            <a:bodyPr/>
            <a:p>
              <a:endParaRPr lang="zh-CN" altLang="en-US"/>
            </a:p>
          </p:txBody>
        </p:sp>
        <p:sp>
          <p:nvSpPr>
            <p:cNvPr id="12316" name="Freeform 29"/>
            <p:cNvSpPr/>
            <p:nvPr/>
          </p:nvSpPr>
          <p:spPr>
            <a:xfrm>
              <a:off x="1695218" y="1726528"/>
              <a:ext cx="1531745" cy="1560034"/>
            </a:xfrm>
            <a:custGeom>
              <a:avLst/>
              <a:gdLst>
                <a:gd name="txL" fmla="*/ 0 w 1240"/>
                <a:gd name="txT" fmla="*/ 0 h 1240"/>
                <a:gd name="txR" fmla="*/ 1240 w 1240"/>
                <a:gd name="txB" fmla="*/ 1240 h 1240"/>
              </a:gdLst>
              <a:ahLst/>
              <a:cxnLst>
                <a:cxn ang="0">
                  <a:pos x="1240" y="0"/>
                </a:cxn>
                <a:cxn ang="0">
                  <a:pos x="1228" y="124"/>
                </a:cxn>
                <a:cxn ang="0">
                  <a:pos x="1204" y="244"/>
                </a:cxn>
                <a:cxn ang="0">
                  <a:pos x="1170" y="360"/>
                </a:cxn>
                <a:cxn ang="0">
                  <a:pos x="1126" y="470"/>
                </a:cxn>
                <a:cxn ang="0">
                  <a:pos x="1072" y="576"/>
                </a:cxn>
                <a:cxn ang="0">
                  <a:pos x="1010" y="676"/>
                </a:cxn>
                <a:cxn ang="0">
                  <a:pos x="938" y="770"/>
                </a:cxn>
                <a:cxn ang="0">
                  <a:pos x="858" y="858"/>
                </a:cxn>
                <a:cxn ang="0">
                  <a:pos x="772" y="938"/>
                </a:cxn>
                <a:cxn ang="0">
                  <a:pos x="678" y="1008"/>
                </a:cxn>
                <a:cxn ang="0">
                  <a:pos x="578" y="1072"/>
                </a:cxn>
                <a:cxn ang="0">
                  <a:pos x="472" y="1126"/>
                </a:cxn>
                <a:cxn ang="0">
                  <a:pos x="360" y="1170"/>
                </a:cxn>
                <a:cxn ang="0">
                  <a:pos x="244" y="1204"/>
                </a:cxn>
                <a:cxn ang="0">
                  <a:pos x="124" y="1228"/>
                </a:cxn>
                <a:cxn ang="0">
                  <a:pos x="0" y="1240"/>
                </a:cxn>
                <a:cxn ang="0">
                  <a:pos x="36" y="712"/>
                </a:cxn>
                <a:cxn ang="0">
                  <a:pos x="106" y="700"/>
                </a:cxn>
                <a:cxn ang="0">
                  <a:pos x="172" y="682"/>
                </a:cxn>
                <a:cxn ang="0">
                  <a:pos x="238" y="658"/>
                </a:cxn>
                <a:cxn ang="0">
                  <a:pos x="298" y="628"/>
                </a:cxn>
                <a:cxn ang="0">
                  <a:pos x="358" y="594"/>
                </a:cxn>
                <a:cxn ang="0">
                  <a:pos x="412" y="556"/>
                </a:cxn>
                <a:cxn ang="0">
                  <a:pos x="464" y="512"/>
                </a:cxn>
                <a:cxn ang="0">
                  <a:pos x="512" y="464"/>
                </a:cxn>
                <a:cxn ang="0">
                  <a:pos x="556" y="412"/>
                </a:cxn>
                <a:cxn ang="0">
                  <a:pos x="594" y="356"/>
                </a:cxn>
                <a:cxn ang="0">
                  <a:pos x="628" y="298"/>
                </a:cxn>
                <a:cxn ang="0">
                  <a:pos x="658" y="236"/>
                </a:cxn>
                <a:cxn ang="0">
                  <a:pos x="682" y="172"/>
                </a:cxn>
                <a:cxn ang="0">
                  <a:pos x="700" y="104"/>
                </a:cxn>
                <a:cxn ang="0">
                  <a:pos x="712" y="34"/>
                </a:cxn>
              </a:cxnLst>
              <a:rect l="txL" t="txT" r="txR" b="txB"/>
              <a:pathLst>
                <a:path w="1240" h="1240">
                  <a:moveTo>
                    <a:pt x="716" y="0"/>
                  </a:moveTo>
                  <a:lnTo>
                    <a:pt x="1240" y="0"/>
                  </a:lnTo>
                  <a:lnTo>
                    <a:pt x="1234" y="62"/>
                  </a:lnTo>
                  <a:lnTo>
                    <a:pt x="1228" y="124"/>
                  </a:lnTo>
                  <a:lnTo>
                    <a:pt x="1216" y="184"/>
                  </a:lnTo>
                  <a:lnTo>
                    <a:pt x="1204" y="244"/>
                  </a:lnTo>
                  <a:lnTo>
                    <a:pt x="1188" y="302"/>
                  </a:lnTo>
                  <a:lnTo>
                    <a:pt x="1170" y="360"/>
                  </a:lnTo>
                  <a:lnTo>
                    <a:pt x="1150" y="416"/>
                  </a:lnTo>
                  <a:lnTo>
                    <a:pt x="1126" y="470"/>
                  </a:lnTo>
                  <a:lnTo>
                    <a:pt x="1100" y="524"/>
                  </a:lnTo>
                  <a:lnTo>
                    <a:pt x="1072" y="576"/>
                  </a:lnTo>
                  <a:lnTo>
                    <a:pt x="1042" y="628"/>
                  </a:lnTo>
                  <a:lnTo>
                    <a:pt x="1010" y="676"/>
                  </a:lnTo>
                  <a:lnTo>
                    <a:pt x="974" y="724"/>
                  </a:lnTo>
                  <a:lnTo>
                    <a:pt x="938" y="770"/>
                  </a:lnTo>
                  <a:lnTo>
                    <a:pt x="900" y="816"/>
                  </a:lnTo>
                  <a:lnTo>
                    <a:pt x="858" y="858"/>
                  </a:lnTo>
                  <a:lnTo>
                    <a:pt x="816" y="898"/>
                  </a:lnTo>
                  <a:lnTo>
                    <a:pt x="772" y="938"/>
                  </a:lnTo>
                  <a:lnTo>
                    <a:pt x="726" y="974"/>
                  </a:lnTo>
                  <a:lnTo>
                    <a:pt x="678" y="1008"/>
                  </a:lnTo>
                  <a:lnTo>
                    <a:pt x="628" y="1042"/>
                  </a:lnTo>
                  <a:lnTo>
                    <a:pt x="578" y="1072"/>
                  </a:lnTo>
                  <a:lnTo>
                    <a:pt x="526" y="1100"/>
                  </a:lnTo>
                  <a:lnTo>
                    <a:pt x="472" y="1126"/>
                  </a:lnTo>
                  <a:lnTo>
                    <a:pt x="416" y="1150"/>
                  </a:lnTo>
                  <a:lnTo>
                    <a:pt x="360" y="1170"/>
                  </a:lnTo>
                  <a:lnTo>
                    <a:pt x="304" y="1188"/>
                  </a:lnTo>
                  <a:lnTo>
                    <a:pt x="244" y="1204"/>
                  </a:lnTo>
                  <a:lnTo>
                    <a:pt x="186" y="1218"/>
                  </a:lnTo>
                  <a:lnTo>
                    <a:pt x="124" y="1228"/>
                  </a:lnTo>
                  <a:lnTo>
                    <a:pt x="64" y="1236"/>
                  </a:lnTo>
                  <a:lnTo>
                    <a:pt x="0" y="1240"/>
                  </a:lnTo>
                  <a:lnTo>
                    <a:pt x="0" y="716"/>
                  </a:lnTo>
                  <a:lnTo>
                    <a:pt x="36" y="712"/>
                  </a:lnTo>
                  <a:lnTo>
                    <a:pt x="72" y="706"/>
                  </a:lnTo>
                  <a:lnTo>
                    <a:pt x="106" y="700"/>
                  </a:lnTo>
                  <a:lnTo>
                    <a:pt x="140" y="692"/>
                  </a:lnTo>
                  <a:lnTo>
                    <a:pt x="172" y="682"/>
                  </a:lnTo>
                  <a:lnTo>
                    <a:pt x="206" y="670"/>
                  </a:lnTo>
                  <a:lnTo>
                    <a:pt x="238" y="658"/>
                  </a:lnTo>
                  <a:lnTo>
                    <a:pt x="268" y="644"/>
                  </a:lnTo>
                  <a:lnTo>
                    <a:pt x="298" y="628"/>
                  </a:lnTo>
                  <a:lnTo>
                    <a:pt x="328" y="612"/>
                  </a:lnTo>
                  <a:lnTo>
                    <a:pt x="358" y="594"/>
                  </a:lnTo>
                  <a:lnTo>
                    <a:pt x="386" y="576"/>
                  </a:lnTo>
                  <a:lnTo>
                    <a:pt x="412" y="556"/>
                  </a:lnTo>
                  <a:lnTo>
                    <a:pt x="440" y="534"/>
                  </a:lnTo>
                  <a:lnTo>
                    <a:pt x="464" y="512"/>
                  </a:lnTo>
                  <a:lnTo>
                    <a:pt x="488" y="488"/>
                  </a:lnTo>
                  <a:lnTo>
                    <a:pt x="512" y="464"/>
                  </a:lnTo>
                  <a:lnTo>
                    <a:pt x="534" y="438"/>
                  </a:lnTo>
                  <a:lnTo>
                    <a:pt x="556" y="412"/>
                  </a:lnTo>
                  <a:lnTo>
                    <a:pt x="576" y="384"/>
                  </a:lnTo>
                  <a:lnTo>
                    <a:pt x="594" y="356"/>
                  </a:lnTo>
                  <a:lnTo>
                    <a:pt x="612" y="328"/>
                  </a:lnTo>
                  <a:lnTo>
                    <a:pt x="628" y="298"/>
                  </a:lnTo>
                  <a:lnTo>
                    <a:pt x="644" y="268"/>
                  </a:lnTo>
                  <a:lnTo>
                    <a:pt x="658" y="236"/>
                  </a:lnTo>
                  <a:lnTo>
                    <a:pt x="670" y="204"/>
                  </a:lnTo>
                  <a:lnTo>
                    <a:pt x="682" y="172"/>
                  </a:lnTo>
                  <a:lnTo>
                    <a:pt x="692" y="138"/>
                  </a:lnTo>
                  <a:lnTo>
                    <a:pt x="700" y="104"/>
                  </a:lnTo>
                  <a:lnTo>
                    <a:pt x="706" y="70"/>
                  </a:lnTo>
                  <a:lnTo>
                    <a:pt x="712" y="34"/>
                  </a:lnTo>
                  <a:lnTo>
                    <a:pt x="716" y="0"/>
                  </a:lnTo>
                  <a:close/>
                </a:path>
              </a:pathLst>
            </a:custGeom>
            <a:gradFill rotWithShape="1">
              <a:gsLst>
                <a:gs pos="0">
                  <a:srgbClr val="FFFFFF">
                    <a:alpha val="100000"/>
                  </a:srgbClr>
                </a:gs>
                <a:gs pos="100000">
                  <a:srgbClr val="5A5A5A">
                    <a:alpha val="100000"/>
                  </a:srgbClr>
                </a:gs>
              </a:gsLst>
              <a:lin ang="2700000" scaled="1"/>
              <a:tileRect/>
            </a:gradFill>
            <a:ln w="9525">
              <a:noFill/>
            </a:ln>
          </p:spPr>
          <p:txBody>
            <a:bodyPr/>
            <a:p>
              <a:endParaRPr lang="zh-CN" altLang="en-US"/>
            </a:p>
          </p:txBody>
        </p:sp>
        <p:sp>
          <p:nvSpPr>
            <p:cNvPr id="12318" name="WordArt 31"/>
            <p:cNvSpPr>
              <a:spLocks noTextEdit="1"/>
            </p:cNvSpPr>
            <p:nvPr/>
          </p:nvSpPr>
          <p:spPr>
            <a:xfrm rot="-2760000">
              <a:off x="222442" y="608328"/>
              <a:ext cx="1601885" cy="730894"/>
            </a:xfrm>
            <a:prstGeom prst="rect">
              <a:avLst/>
            </a:prstGeom>
            <a:solidFill>
              <a:schemeClr val="bg1"/>
            </a:solidFill>
            <a:ln w="9525" cap="flat" cmpd="sng">
              <a:solidFill>
                <a:schemeClr val="bg1"/>
              </a:solidFill>
              <a:prstDash val="solid"/>
              <a:bevel/>
              <a:headEnd type="none" w="med" len="med"/>
              <a:tailEnd type="none" w="med" len="med"/>
            </a:ln>
          </p:spPr>
          <p:txBody>
            <a:bodyPr/>
            <a:p>
              <a:endParaRPr lang="zh-CN" altLang="en-US"/>
            </a:p>
          </p:txBody>
        </p:sp>
        <p:sp>
          <p:nvSpPr>
            <p:cNvPr id="12319" name="WordArt 32"/>
            <p:cNvSpPr>
              <a:spLocks noTextEdit="1"/>
            </p:cNvSpPr>
            <p:nvPr/>
          </p:nvSpPr>
          <p:spPr>
            <a:xfrm rot="2695681">
              <a:off x="1481298" y="663369"/>
              <a:ext cx="1497415" cy="724242"/>
            </a:xfrm>
            <a:prstGeom prst="rect">
              <a:avLst/>
            </a:prstGeom>
            <a:solidFill>
              <a:schemeClr val="bg1"/>
            </a:solidFill>
            <a:ln w="9525" cap="flat" cmpd="sng">
              <a:solidFill>
                <a:schemeClr val="bg1"/>
              </a:solidFill>
              <a:prstDash val="solid"/>
              <a:bevel/>
              <a:headEnd type="none" w="med" len="med"/>
              <a:tailEnd type="none" w="med" len="med"/>
            </a:ln>
          </p:spPr>
          <p:txBody>
            <a:bodyPr/>
            <a:p>
              <a:endParaRPr lang="zh-CN" altLang="en-US"/>
            </a:p>
          </p:txBody>
        </p:sp>
        <p:sp>
          <p:nvSpPr>
            <p:cNvPr id="12320" name="WordArt 33"/>
            <p:cNvSpPr>
              <a:spLocks noTextEdit="1"/>
            </p:cNvSpPr>
            <p:nvPr/>
          </p:nvSpPr>
          <p:spPr>
            <a:xfrm rot="-8160000">
              <a:off x="155197" y="1918337"/>
              <a:ext cx="1586013" cy="741897"/>
            </a:xfrm>
            <a:prstGeom prst="rect">
              <a:avLst/>
            </a:prstGeom>
            <a:ln>
              <a:headEnd type="none" w="med" len="med"/>
              <a:tailEnd type="none" w="med" len="med"/>
            </a:ln>
          </p:spPr>
          <p:style>
            <a:lnRef idx="0">
              <a:srgbClr val="FFFFFF"/>
            </a:lnRef>
            <a:fillRef idx="2">
              <a:schemeClr val="accent1"/>
            </a:fillRef>
            <a:effectRef idx="0">
              <a:srgbClr val="FFFFFF"/>
            </a:effectRef>
            <a:fontRef idx="minor">
              <a:schemeClr val="lt1"/>
            </a:fontRef>
          </p:style>
          <p:txBody>
            <a:bodyPr/>
            <a:p>
              <a:endParaRPr lang="zh-CN" altLang="en-US"/>
            </a:p>
          </p:txBody>
        </p:sp>
        <p:sp>
          <p:nvSpPr>
            <p:cNvPr id="12321" name="WordArt 34"/>
            <p:cNvSpPr>
              <a:spLocks noTextEdit="1"/>
            </p:cNvSpPr>
            <p:nvPr/>
          </p:nvSpPr>
          <p:spPr>
            <a:xfrm rot="8160000">
              <a:off x="1499324" y="1957177"/>
              <a:ext cx="1497415" cy="725907"/>
            </a:xfrm>
            <a:prstGeom prst="rect">
              <a:avLst/>
            </a:prstGeom>
            <a:ln>
              <a:headEnd type="none" w="med" len="med"/>
              <a:tailEnd type="none" w="med" len="med"/>
            </a:ln>
          </p:spPr>
          <p:style>
            <a:lnRef idx="0">
              <a:srgbClr val="FFFFFF"/>
            </a:lnRef>
            <a:fillRef idx="2">
              <a:schemeClr val="accent1"/>
            </a:fillRef>
            <a:effectRef idx="0">
              <a:srgbClr val="FFFFFF"/>
            </a:effectRef>
            <a:fontRef idx="minor">
              <a:schemeClr val="lt1"/>
            </a:fontRef>
          </p:style>
          <p:txBody>
            <a:bodyPr/>
            <a:p>
              <a:endParaRPr lang="zh-CN" altLang="en-US"/>
            </a:p>
          </p:txBody>
        </p:sp>
        <p:pic>
          <p:nvPicPr>
            <p:cNvPr id="12322" name="Picture 35" descr="사등분튜브 그림자"/>
            <p:cNvPicPr>
              <a:picLocks noChangeAspect="1"/>
            </p:cNvPicPr>
            <p:nvPr/>
          </p:nvPicPr>
          <p:blipFill>
            <a:blip r:embed="rId1">
              <a:lum contrast="-100000"/>
            </a:blip>
            <a:stretch>
              <a:fillRect/>
            </a:stretch>
          </p:blipFill>
          <p:spPr>
            <a:xfrm>
              <a:off x="498593" y="3328186"/>
              <a:ext cx="2208525" cy="322995"/>
            </a:xfrm>
            <a:prstGeom prst="rect">
              <a:avLst/>
            </a:prstGeom>
            <a:noFill/>
            <a:ln w="9525">
              <a:noFill/>
            </a:ln>
          </p:spPr>
        </p:pic>
        <p:sp>
          <p:nvSpPr>
            <p:cNvPr id="12317" name="Text Box 30"/>
            <p:cNvSpPr/>
            <p:nvPr/>
          </p:nvSpPr>
          <p:spPr>
            <a:xfrm>
              <a:off x="553971" y="1119182"/>
              <a:ext cx="2144775" cy="1070115"/>
            </a:xfrm>
            <a:prstGeom prst="rect">
              <a:avLst/>
            </a:prstGeom>
            <a:noFill/>
            <a:ln w="9525">
              <a:noFill/>
            </a:ln>
          </p:spPr>
          <p:txBody>
            <a:bodyPr wrap="none">
              <a:spAutoFit/>
            </a:bodyPr>
            <a:p>
              <a:pPr algn="ctr" latinLnBrk="1"/>
              <a:r>
                <a:rPr lang="zh-CN" altLang="en-US" sz="2000" b="1" dirty="0">
                  <a:solidFill>
                    <a:srgbClr val="0A2972"/>
                  </a:solidFill>
                  <a:latin typeface="楷体" panose="02010609060101010101" pitchFamily="49" charset="-122"/>
                  <a:ea typeface="楷体" panose="02010609060101010101" pitchFamily="49" charset="-122"/>
                  <a:sym typeface="楷体" panose="02010609060101010101" pitchFamily="49" charset="-122"/>
                </a:rPr>
                <a:t>构筑</a:t>
              </a:r>
              <a:endParaRPr lang="en-US" altLang="zh-CN" sz="2000" b="1" dirty="0">
                <a:solidFill>
                  <a:srgbClr val="0A2972"/>
                </a:solidFill>
                <a:latin typeface="楷体" panose="02010609060101010101" pitchFamily="49" charset="-122"/>
                <a:ea typeface="楷体" panose="02010609060101010101" pitchFamily="49" charset="-122"/>
                <a:sym typeface="楷体" panose="02010609060101010101" pitchFamily="49" charset="-122"/>
              </a:endParaRPr>
            </a:p>
            <a:p>
              <a:pPr algn="ctr" latinLnBrk="1"/>
              <a:r>
                <a:rPr lang="zh-CN" altLang="en-US" sz="2000" b="1" dirty="0">
                  <a:solidFill>
                    <a:srgbClr val="0A2972"/>
                  </a:solidFill>
                  <a:latin typeface="楷体" panose="02010609060101010101" pitchFamily="49" charset="-122"/>
                  <a:ea typeface="楷体" panose="02010609060101010101" pitchFamily="49" charset="-122"/>
                  <a:sym typeface="楷体" panose="02010609060101010101" pitchFamily="49" charset="-122"/>
                </a:rPr>
                <a:t>最优化工厂</a:t>
              </a:r>
              <a:endParaRPr lang="en-US" altLang="zh-CN" sz="2000" b="1" dirty="0">
                <a:solidFill>
                  <a:srgbClr val="0A2972"/>
                </a:solidFill>
                <a:latin typeface="楷体" panose="02010609060101010101" pitchFamily="49" charset="-122"/>
                <a:ea typeface="楷体" panose="02010609060101010101" pitchFamily="49" charset="-122"/>
                <a:sym typeface="楷体" panose="02010609060101010101" pitchFamily="49" charset="-122"/>
              </a:endParaRPr>
            </a:p>
          </p:txBody>
        </p:sp>
      </p:grpSp>
      <p:sp>
        <p:nvSpPr>
          <p:cNvPr id="12306" name="Text Box 20"/>
          <p:cNvSpPr/>
          <p:nvPr/>
        </p:nvSpPr>
        <p:spPr>
          <a:xfrm>
            <a:off x="7833043" y="1393190"/>
            <a:ext cx="3405505" cy="2125980"/>
          </a:xfrm>
          <a:prstGeom prst="rect">
            <a:avLst/>
          </a:prstGeom>
          <a:noFill/>
          <a:ln w="9525">
            <a:noFill/>
          </a:ln>
        </p:spPr>
        <p:txBody>
          <a:bodyPr wrap="none">
            <a:spAutoFit/>
          </a:bodyPr>
          <a:p>
            <a:pPr marL="171450" indent="-171450" latinLnBrk="1">
              <a:lnSpc>
                <a:spcPct val="150000"/>
              </a:lnSpc>
              <a:spcBef>
                <a:spcPct val="30000"/>
              </a:spcBef>
              <a:buFont typeface="Arial" panose="020B0604020202020204" pitchFamily="34" charset="0"/>
              <a:buChar char="•"/>
            </a:pPr>
            <a:r>
              <a:rPr lang="zh-CN" altLang="en-US" sz="1200" b="1" dirty="0">
                <a:solidFill>
                  <a:srgbClr val="394157"/>
                </a:solidFill>
                <a:latin typeface="楷体" panose="02010609060101010101" pitchFamily="49" charset="-122"/>
                <a:ea typeface="楷体" panose="02010609060101010101" pitchFamily="49" charset="-122"/>
                <a:sym typeface="楷体" panose="02010609060101010101" pitchFamily="49" charset="-122"/>
              </a:rPr>
              <a:t>现场问题</a:t>
            </a:r>
            <a:r>
              <a:rPr lang="en-US" altLang="zh-CN" sz="1000" b="1" dirty="0">
                <a:solidFill>
                  <a:srgbClr val="394157"/>
                </a:solidFill>
                <a:latin typeface="楷体" panose="02010609060101010101" pitchFamily="49" charset="-122"/>
                <a:ea typeface="楷体" panose="02010609060101010101" pitchFamily="49" charset="-122"/>
                <a:sym typeface="楷体" panose="02010609060101010101" pitchFamily="49" charset="-122"/>
              </a:rPr>
              <a:t>(CS)</a:t>
            </a:r>
            <a:r>
              <a:rPr lang="en-US" altLang="zh-CN" sz="1100" b="1" dirty="0">
                <a:solidFill>
                  <a:srgbClr val="394157"/>
                </a:solidFill>
                <a:latin typeface="楷体" panose="02010609060101010101" pitchFamily="49" charset="-122"/>
                <a:ea typeface="楷体" panose="02010609060101010101" pitchFamily="49" charset="-122"/>
                <a:sym typeface="楷体" panose="02010609060101010101" pitchFamily="49" charset="-122"/>
              </a:rPr>
              <a:t> </a:t>
            </a:r>
            <a:r>
              <a:rPr lang="en-US" altLang="zh-CN" sz="1200" b="1" dirty="0">
                <a:solidFill>
                  <a:srgbClr val="394157"/>
                </a:solidFill>
                <a:latin typeface="楷体" panose="02010609060101010101" pitchFamily="49" charset="-122"/>
                <a:ea typeface="楷体" panose="02010609060101010101" pitchFamily="49" charset="-122"/>
                <a:sym typeface="楷体" panose="02010609060101010101" pitchFamily="49" charset="-122"/>
              </a:rPr>
              <a:t>30% </a:t>
            </a:r>
            <a:r>
              <a:rPr lang="zh-CN" altLang="en-US" sz="1200" b="1" dirty="0">
                <a:solidFill>
                  <a:srgbClr val="394157"/>
                </a:solidFill>
                <a:latin typeface="楷体" panose="02010609060101010101" pitchFamily="49" charset="-122"/>
                <a:ea typeface="楷体" panose="02010609060101010101" pitchFamily="49" charset="-122"/>
                <a:sym typeface="楷体" panose="02010609060101010101" pitchFamily="49" charset="-122"/>
              </a:rPr>
              <a:t>改善</a:t>
            </a:r>
            <a:r>
              <a:rPr lang="en-US" altLang="zh-CN" sz="1000" b="1" dirty="0">
                <a:solidFill>
                  <a:srgbClr val="394157"/>
                </a:solidFill>
                <a:latin typeface="楷体" panose="02010609060101010101" pitchFamily="49" charset="-122"/>
                <a:ea typeface="楷体" panose="02010609060101010101" pitchFamily="49" charset="-122"/>
                <a:sym typeface="楷体" panose="02010609060101010101" pitchFamily="49" charset="-122"/>
              </a:rPr>
              <a:t>(</a:t>
            </a:r>
            <a:r>
              <a:rPr lang="zh-CN" altLang="en-US" sz="1000" b="1" dirty="0">
                <a:solidFill>
                  <a:srgbClr val="394157"/>
                </a:solidFill>
                <a:latin typeface="楷体" panose="02010609060101010101" pitchFamily="49" charset="-122"/>
                <a:ea typeface="楷体" panose="02010609060101010101" pitchFamily="49" charset="-122"/>
                <a:sym typeface="楷体" panose="02010609060101010101" pitchFamily="49" charset="-122"/>
              </a:rPr>
              <a:t>与原有车型对比</a:t>
            </a:r>
            <a:r>
              <a:rPr lang="en-US" altLang="zh-CN" sz="1000" b="1" dirty="0">
                <a:solidFill>
                  <a:srgbClr val="394157"/>
                </a:solidFill>
                <a:latin typeface="楷体" panose="02010609060101010101" pitchFamily="49" charset="-122"/>
                <a:ea typeface="楷体" panose="02010609060101010101" pitchFamily="49" charset="-122"/>
                <a:sym typeface="楷体" panose="02010609060101010101" pitchFamily="49" charset="-122"/>
              </a:rPr>
              <a:t>)</a:t>
            </a:r>
            <a:endParaRPr lang="en-US" altLang="zh-CN" sz="1200" b="1" dirty="0">
              <a:solidFill>
                <a:srgbClr val="394157"/>
              </a:solidFill>
              <a:latin typeface="楷体" panose="02010609060101010101" pitchFamily="49" charset="-122"/>
              <a:ea typeface="楷体" panose="02010609060101010101" pitchFamily="49" charset="-122"/>
              <a:sym typeface="楷体" panose="02010609060101010101" pitchFamily="49" charset="-122"/>
            </a:endParaRPr>
          </a:p>
          <a:p>
            <a:pPr marL="171450" indent="-171450" latinLnBrk="1">
              <a:lnSpc>
                <a:spcPct val="150000"/>
              </a:lnSpc>
              <a:spcBef>
                <a:spcPct val="30000"/>
              </a:spcBef>
              <a:buFont typeface="Arial" panose="020B0604020202020204" pitchFamily="34" charset="0"/>
              <a:buChar char="•"/>
            </a:pPr>
            <a:r>
              <a:rPr lang="zh-CN" altLang="en-US" sz="1200" b="1" dirty="0">
                <a:solidFill>
                  <a:srgbClr val="394157"/>
                </a:solidFill>
                <a:latin typeface="楷体" panose="02010609060101010101" pitchFamily="49" charset="-122"/>
                <a:ea typeface="楷体" panose="02010609060101010101" pitchFamily="49" charset="-122"/>
                <a:sym typeface="楷体" panose="02010609060101010101" pitchFamily="49" charset="-122"/>
              </a:rPr>
              <a:t>实施新项目质量特别活动</a:t>
            </a:r>
            <a:endParaRPr lang="zh-CN" altLang="en-US" sz="1200" b="1" dirty="0">
              <a:solidFill>
                <a:srgbClr val="394157"/>
              </a:solidFill>
              <a:latin typeface="楷体" panose="02010609060101010101" pitchFamily="49" charset="-122"/>
              <a:ea typeface="Modern H Medium" pitchFamily="2" charset="-127"/>
              <a:sym typeface="楷体" panose="02010609060101010101" pitchFamily="49" charset="-122"/>
            </a:endParaRPr>
          </a:p>
          <a:p>
            <a:pPr marL="171450" indent="-171450" latinLnBrk="1">
              <a:lnSpc>
                <a:spcPct val="150000"/>
              </a:lnSpc>
              <a:spcBef>
                <a:spcPct val="30000"/>
              </a:spcBef>
            </a:pPr>
            <a:r>
              <a:rPr lang="en-US" altLang="zh-CN" sz="1100" b="1" dirty="0">
                <a:solidFill>
                  <a:srgbClr val="394157"/>
                </a:solidFill>
                <a:latin typeface="楷体" panose="02010609060101010101" pitchFamily="49" charset="-122"/>
                <a:ea typeface="楷体" panose="02010609060101010101" pitchFamily="49" charset="-122"/>
                <a:sym typeface="楷体" panose="02010609060101010101" pitchFamily="49" charset="-122"/>
              </a:rPr>
              <a:t>     - </a:t>
            </a:r>
            <a:r>
              <a:rPr lang="zh-CN" altLang="en-US" sz="1100" b="1" dirty="0">
                <a:solidFill>
                  <a:srgbClr val="394157"/>
                </a:solidFill>
                <a:latin typeface="楷体" panose="02010609060101010101" pitchFamily="49" charset="-122"/>
                <a:ea typeface="楷体" panose="02010609060101010101" pitchFamily="49" charset="-122"/>
                <a:sym typeface="楷体" panose="02010609060101010101" pitchFamily="49" charset="-122"/>
              </a:rPr>
              <a:t>功能</a:t>
            </a:r>
            <a:r>
              <a:rPr lang="en-US" altLang="zh-CN" sz="1100" b="1" dirty="0">
                <a:solidFill>
                  <a:srgbClr val="394157"/>
                </a:solidFill>
                <a:latin typeface="楷体" panose="02010609060101010101" pitchFamily="49" charset="-122"/>
                <a:ea typeface="楷体" panose="02010609060101010101" pitchFamily="49" charset="-122"/>
                <a:sym typeface="楷体" panose="02010609060101010101" pitchFamily="49" charset="-122"/>
              </a:rPr>
              <a:t>/</a:t>
            </a:r>
            <a:r>
              <a:rPr lang="zh-CN" altLang="en-US" sz="1100" b="1" dirty="0">
                <a:solidFill>
                  <a:srgbClr val="394157"/>
                </a:solidFill>
                <a:latin typeface="楷体" panose="02010609060101010101" pitchFamily="49" charset="-122"/>
                <a:ea typeface="楷体" panose="02010609060101010101" pitchFamily="49" charset="-122"/>
                <a:sym typeface="楷体" panose="02010609060101010101" pitchFamily="49" charset="-122"/>
              </a:rPr>
              <a:t>异响质量问题集中事前验证</a:t>
            </a:r>
            <a:r>
              <a:rPr lang="zh-CN" altLang="en-US" sz="1100" b="1" dirty="0">
                <a:solidFill>
                  <a:srgbClr val="394157"/>
                </a:solidFill>
                <a:latin typeface="楷体" panose="02010609060101010101" pitchFamily="49" charset="-122"/>
                <a:ea typeface="Modern H Medium" pitchFamily="2" charset="-127"/>
                <a:sym typeface="楷体" panose="02010609060101010101" pitchFamily="49" charset="-122"/>
              </a:rPr>
              <a:t> </a:t>
            </a:r>
            <a:endParaRPr lang="zh-CN" altLang="en-US" sz="1100" b="1" dirty="0">
              <a:solidFill>
                <a:srgbClr val="394157"/>
              </a:solidFill>
              <a:latin typeface="楷体" panose="02010609060101010101" pitchFamily="49" charset="-122"/>
              <a:ea typeface="Modern H Medium" pitchFamily="2" charset="-127"/>
              <a:sym typeface="楷体" panose="02010609060101010101" pitchFamily="49" charset="-122"/>
            </a:endParaRPr>
          </a:p>
          <a:p>
            <a:pPr marL="171450" indent="-171450" latinLnBrk="1">
              <a:lnSpc>
                <a:spcPct val="150000"/>
              </a:lnSpc>
              <a:spcBef>
                <a:spcPct val="30000"/>
              </a:spcBef>
            </a:pPr>
            <a:r>
              <a:rPr lang="en-US" altLang="zh-CN" sz="1100" b="1" dirty="0">
                <a:solidFill>
                  <a:srgbClr val="394157"/>
                </a:solidFill>
                <a:latin typeface="楷体" panose="02010609060101010101" pitchFamily="49" charset="-122"/>
                <a:ea typeface="楷体" panose="02010609060101010101" pitchFamily="49" charset="-122"/>
                <a:sym typeface="楷体" panose="02010609060101010101" pitchFamily="49" charset="-122"/>
              </a:rPr>
              <a:t>     - </a:t>
            </a:r>
            <a:r>
              <a:rPr lang="zh-CN" altLang="en-US" sz="1100" b="1" dirty="0">
                <a:solidFill>
                  <a:srgbClr val="394157"/>
                </a:solidFill>
                <a:latin typeface="楷体" panose="02010609060101010101" pitchFamily="49" charset="-122"/>
                <a:ea typeface="楷体" panose="02010609060101010101" pitchFamily="49" charset="-122"/>
                <a:sym typeface="楷体" panose="02010609060101010101" pitchFamily="49" charset="-122"/>
              </a:rPr>
              <a:t>过去车型质量问题改善对策有效性检查</a:t>
            </a:r>
            <a:endParaRPr lang="en-US" altLang="zh-CN" sz="1100" b="1" dirty="0">
              <a:solidFill>
                <a:srgbClr val="394157"/>
              </a:solidFill>
              <a:latin typeface="楷体" panose="02010609060101010101" pitchFamily="49" charset="-122"/>
              <a:ea typeface="楷体" panose="02010609060101010101" pitchFamily="49" charset="-122"/>
              <a:sym typeface="楷体" panose="02010609060101010101" pitchFamily="49" charset="-122"/>
            </a:endParaRPr>
          </a:p>
          <a:p>
            <a:pPr marL="171450" indent="-171450" latinLnBrk="1">
              <a:lnSpc>
                <a:spcPct val="150000"/>
              </a:lnSpc>
              <a:spcBef>
                <a:spcPct val="30000"/>
              </a:spcBef>
              <a:buFont typeface="Arial" panose="020B0604020202020204" pitchFamily="34" charset="0"/>
              <a:buChar char="•"/>
            </a:pPr>
            <a:r>
              <a:rPr lang="zh-CN" altLang="en-US" sz="1200" b="1" dirty="0">
                <a:solidFill>
                  <a:srgbClr val="394157"/>
                </a:solidFill>
                <a:latin typeface="楷体" panose="02010609060101010101" pitchFamily="49" charset="-122"/>
                <a:ea typeface="楷体" panose="02010609060101010101" pitchFamily="49" charset="-122"/>
                <a:sym typeface="楷体" panose="02010609060101010101" pitchFamily="49" charset="-122"/>
              </a:rPr>
              <a:t>展开配套企业工艺质量确保活动</a:t>
            </a:r>
            <a:endParaRPr lang="en-US" altLang="zh-CN" sz="1200" b="1" dirty="0">
              <a:solidFill>
                <a:srgbClr val="394157"/>
              </a:solidFill>
              <a:latin typeface="楷体" panose="02010609060101010101" pitchFamily="49" charset="-122"/>
              <a:ea typeface="楷体" panose="02010609060101010101" pitchFamily="49" charset="-122"/>
              <a:sym typeface="楷体" panose="02010609060101010101" pitchFamily="49" charset="-122"/>
            </a:endParaRPr>
          </a:p>
          <a:p>
            <a:pPr marL="171450" indent="-171450" latinLnBrk="1">
              <a:lnSpc>
                <a:spcPct val="150000"/>
              </a:lnSpc>
              <a:spcBef>
                <a:spcPct val="30000"/>
              </a:spcBef>
            </a:pPr>
            <a:r>
              <a:rPr lang="zh-CN" altLang="en-US" sz="1100" b="1" dirty="0">
                <a:solidFill>
                  <a:srgbClr val="394157"/>
                </a:solidFill>
                <a:latin typeface="楷体" panose="02010609060101010101" pitchFamily="49" charset="-122"/>
                <a:ea typeface="Modern H Medium" pitchFamily="2" charset="-127"/>
                <a:sym typeface="楷体" panose="02010609060101010101" pitchFamily="49" charset="-122"/>
              </a:rPr>
              <a:t>     </a:t>
            </a:r>
            <a:r>
              <a:rPr lang="en-US" altLang="zh-CN" sz="1100" b="1" dirty="0">
                <a:solidFill>
                  <a:srgbClr val="394157"/>
                </a:solidFill>
                <a:latin typeface="楷体" panose="02010609060101010101" pitchFamily="49" charset="-122"/>
                <a:ea typeface="楷体" panose="02010609060101010101" pitchFamily="49" charset="-122"/>
                <a:sym typeface="楷体" panose="02010609060101010101" pitchFamily="49" charset="-122"/>
              </a:rPr>
              <a:t>- 5</a:t>
            </a:r>
            <a:r>
              <a:rPr lang="zh-CN" altLang="en-US" sz="1100" b="1" dirty="0">
                <a:solidFill>
                  <a:srgbClr val="394157"/>
                </a:solidFill>
                <a:latin typeface="楷体" panose="02010609060101010101" pitchFamily="49" charset="-122"/>
                <a:ea typeface="楷体" panose="02010609060101010101" pitchFamily="49" charset="-122"/>
                <a:sym typeface="楷体" panose="02010609060101010101" pitchFamily="49" charset="-122"/>
              </a:rPr>
              <a:t>阶段工艺质量确保</a:t>
            </a:r>
            <a:r>
              <a:rPr lang="zh-CN" altLang="en-US" sz="1100" b="1" dirty="0">
                <a:solidFill>
                  <a:srgbClr val="394157"/>
                </a:solidFill>
                <a:latin typeface="楷体" panose="02010609060101010101" pitchFamily="49" charset="-122"/>
                <a:ea typeface="Modern H Medium" pitchFamily="2" charset="-127"/>
                <a:sym typeface="楷体" panose="02010609060101010101" pitchFamily="49" charset="-122"/>
              </a:rPr>
              <a:t> </a:t>
            </a:r>
            <a:endParaRPr lang="en-US" altLang="zh-CN" sz="1100" b="1" dirty="0">
              <a:solidFill>
                <a:srgbClr val="394157"/>
              </a:solidFill>
              <a:latin typeface="楷体" panose="02010609060101010101" pitchFamily="49" charset="-122"/>
              <a:ea typeface="楷体" panose="02010609060101010101" pitchFamily="49" charset="-122"/>
              <a:sym typeface="楷体" panose="02010609060101010101" pitchFamily="49" charset="-122"/>
            </a:endParaRPr>
          </a:p>
          <a:p>
            <a:pPr marL="171450" indent="-171450" latinLnBrk="1">
              <a:spcBef>
                <a:spcPct val="30000"/>
              </a:spcBef>
            </a:pPr>
            <a:r>
              <a:rPr lang="en-US" altLang="zh-CN" sz="900" b="1" dirty="0">
                <a:solidFill>
                  <a:srgbClr val="394157"/>
                </a:solidFill>
                <a:latin typeface="楷体" panose="02010609060101010101" pitchFamily="49" charset="-122"/>
                <a:ea typeface="楷体" panose="02010609060101010101" pitchFamily="49" charset="-122"/>
                <a:sym typeface="楷体" panose="02010609060101010101" pitchFamily="49" charset="-122"/>
              </a:rPr>
              <a:t>        (</a:t>
            </a:r>
            <a:r>
              <a:rPr lang="zh-CN" altLang="en-US" sz="900" b="1" dirty="0">
                <a:solidFill>
                  <a:srgbClr val="394157"/>
                </a:solidFill>
                <a:latin typeface="楷体" panose="02010609060101010101" pitchFamily="49" charset="-122"/>
                <a:ea typeface="楷体" panose="02010609060101010101" pitchFamily="49" charset="-122"/>
                <a:sym typeface="楷体" panose="02010609060101010101" pitchFamily="49" charset="-122"/>
              </a:rPr>
              <a:t>质量体系</a:t>
            </a:r>
            <a:r>
              <a:rPr lang="en-US" altLang="zh-CN" sz="900" b="1" dirty="0">
                <a:solidFill>
                  <a:srgbClr val="394157"/>
                </a:solidFill>
                <a:latin typeface="楷体" panose="02010609060101010101" pitchFamily="49" charset="-122"/>
                <a:ea typeface="楷体" panose="02010609060101010101" pitchFamily="49" charset="-122"/>
                <a:sym typeface="楷体" panose="02010609060101010101" pitchFamily="49" charset="-122"/>
              </a:rPr>
              <a:t>/</a:t>
            </a:r>
            <a:r>
              <a:rPr lang="zh-CN" altLang="en-US" sz="900" b="1" dirty="0">
                <a:solidFill>
                  <a:srgbClr val="394157"/>
                </a:solidFill>
                <a:latin typeface="楷体" panose="02010609060101010101" pitchFamily="49" charset="-122"/>
                <a:ea typeface="楷体" panose="02010609060101010101" pitchFamily="49" charset="-122"/>
                <a:sym typeface="楷体" panose="02010609060101010101" pitchFamily="49" charset="-122"/>
              </a:rPr>
              <a:t>模具检查</a:t>
            </a:r>
            <a:r>
              <a:rPr lang="en-US" altLang="zh-CN" sz="900" b="1" dirty="0">
                <a:solidFill>
                  <a:srgbClr val="394157"/>
                </a:solidFill>
                <a:latin typeface="楷体" panose="02010609060101010101" pitchFamily="49" charset="-122"/>
                <a:ea typeface="楷体" panose="02010609060101010101" pitchFamily="49" charset="-122"/>
                <a:sym typeface="楷体" panose="02010609060101010101" pitchFamily="49" charset="-122"/>
              </a:rPr>
              <a:t>/</a:t>
            </a:r>
            <a:r>
              <a:rPr lang="zh-CN" altLang="en-US" sz="900" b="1" dirty="0">
                <a:solidFill>
                  <a:srgbClr val="394157"/>
                </a:solidFill>
                <a:latin typeface="楷体" panose="02010609060101010101" pitchFamily="49" charset="-122"/>
                <a:ea typeface="楷体" panose="02010609060101010101" pitchFamily="49" charset="-122"/>
                <a:sym typeface="楷体" panose="02010609060101010101" pitchFamily="49" charset="-122"/>
              </a:rPr>
              <a:t>全工装检查</a:t>
            </a:r>
            <a:r>
              <a:rPr lang="en-US" altLang="zh-CN" sz="900" b="1" dirty="0">
                <a:solidFill>
                  <a:srgbClr val="394157"/>
                </a:solidFill>
                <a:latin typeface="楷体" panose="02010609060101010101" pitchFamily="49" charset="-122"/>
                <a:ea typeface="楷体" panose="02010609060101010101" pitchFamily="49" charset="-122"/>
                <a:sym typeface="楷体" panose="02010609060101010101" pitchFamily="49" charset="-122"/>
              </a:rPr>
              <a:t>/</a:t>
            </a:r>
            <a:r>
              <a:rPr lang="zh-CN" altLang="en-US" sz="900" b="1" dirty="0">
                <a:solidFill>
                  <a:srgbClr val="394157"/>
                </a:solidFill>
                <a:latin typeface="楷体" panose="02010609060101010101" pitchFamily="49" charset="-122"/>
                <a:ea typeface="楷体" panose="02010609060101010101" pitchFamily="49" charset="-122"/>
                <a:sym typeface="楷体" panose="02010609060101010101" pitchFamily="49" charset="-122"/>
              </a:rPr>
              <a:t>工艺检查</a:t>
            </a:r>
            <a:r>
              <a:rPr lang="en-US" altLang="zh-CN" sz="900" b="1" dirty="0">
                <a:solidFill>
                  <a:srgbClr val="394157"/>
                </a:solidFill>
                <a:latin typeface="楷体" panose="02010609060101010101" pitchFamily="49" charset="-122"/>
                <a:ea typeface="楷体" panose="02010609060101010101" pitchFamily="49" charset="-122"/>
                <a:sym typeface="楷体" panose="02010609060101010101" pitchFamily="49" charset="-122"/>
              </a:rPr>
              <a:t>/</a:t>
            </a:r>
            <a:r>
              <a:rPr lang="zh-CN" altLang="en-US" sz="900" b="1" dirty="0">
                <a:solidFill>
                  <a:srgbClr val="394157"/>
                </a:solidFill>
                <a:latin typeface="楷体" panose="02010609060101010101" pitchFamily="49" charset="-122"/>
                <a:ea typeface="楷体" panose="02010609060101010101" pitchFamily="49" charset="-122"/>
                <a:sym typeface="楷体" panose="02010609060101010101" pitchFamily="49" charset="-122"/>
              </a:rPr>
              <a:t>连续生产</a:t>
            </a:r>
            <a:r>
              <a:rPr lang="en-US" altLang="zh-CN" sz="900" b="1" dirty="0">
                <a:solidFill>
                  <a:srgbClr val="394157"/>
                </a:solidFill>
                <a:latin typeface="楷体" panose="02010609060101010101" pitchFamily="49" charset="-122"/>
                <a:ea typeface="楷体" panose="02010609060101010101" pitchFamily="49" charset="-122"/>
                <a:sym typeface="楷体" panose="02010609060101010101" pitchFamily="49" charset="-122"/>
              </a:rPr>
              <a:t>)</a:t>
            </a:r>
            <a:endParaRPr lang="en-US" altLang="zh-CN" sz="1000" b="1" dirty="0">
              <a:solidFill>
                <a:srgbClr val="394157"/>
              </a:solidFill>
              <a:latin typeface="楷体" panose="02010609060101010101" pitchFamily="49" charset="-122"/>
              <a:ea typeface="楷体" panose="02010609060101010101" pitchFamily="49" charset="-122"/>
              <a:sym typeface="楷体" panose="02010609060101010101" pitchFamily="49" charset="-122"/>
            </a:endParaRPr>
          </a:p>
        </p:txBody>
      </p:sp>
      <p:sp>
        <p:nvSpPr>
          <p:cNvPr id="12307" name="Text Box 20"/>
          <p:cNvSpPr/>
          <p:nvPr/>
        </p:nvSpPr>
        <p:spPr>
          <a:xfrm>
            <a:off x="1052830" y="4218940"/>
            <a:ext cx="3638550" cy="2180590"/>
          </a:xfrm>
          <a:prstGeom prst="rect">
            <a:avLst/>
          </a:prstGeom>
          <a:noFill/>
          <a:ln w="9525">
            <a:noFill/>
          </a:ln>
        </p:spPr>
        <p:txBody>
          <a:bodyPr wrap="square">
            <a:spAutoFit/>
          </a:bodyPr>
          <a:p>
            <a:pPr marL="171450" indent="-171450" latinLnBrk="1">
              <a:lnSpc>
                <a:spcPct val="150000"/>
              </a:lnSpc>
              <a:spcBef>
                <a:spcPct val="30000"/>
              </a:spcBef>
              <a:buFont typeface="Arial" panose="020B0604020202020204" pitchFamily="34" charset="0"/>
              <a:buChar char="•"/>
            </a:pPr>
            <a:r>
              <a:rPr lang="zh-CN" altLang="en-US" sz="1200" b="1" dirty="0">
                <a:solidFill>
                  <a:srgbClr val="394157"/>
                </a:solidFill>
                <a:latin typeface="楷体" panose="02010609060101010101" pitchFamily="49" charset="-122"/>
                <a:ea typeface="楷体" panose="02010609060101010101" pitchFamily="49" charset="-122"/>
                <a:sym typeface="楷体" panose="02010609060101010101" pitchFamily="49" charset="-122"/>
              </a:rPr>
              <a:t>确保</a:t>
            </a:r>
            <a:r>
              <a:rPr lang="en-US" altLang="zh-CN" sz="1200" b="1" dirty="0">
                <a:solidFill>
                  <a:srgbClr val="394157"/>
                </a:solidFill>
                <a:latin typeface="楷体" panose="02010609060101010101" pitchFamily="49" charset="-122"/>
                <a:ea typeface="楷体" panose="02010609060101010101" pitchFamily="49" charset="-122"/>
                <a:sym typeface="楷体" panose="02010609060101010101" pitchFamily="49" charset="-122"/>
              </a:rPr>
              <a:t>G3</a:t>
            </a:r>
            <a:r>
              <a:rPr lang="en-US" altLang="zh-CN" sz="1200" b="1" dirty="0">
                <a:solidFill>
                  <a:srgbClr val="394157"/>
                </a:solidFill>
                <a:latin typeface="楷体" panose="02010609060101010101" pitchFamily="49" charset="-122"/>
                <a:ea typeface="楷体" panose="02010609060101010101" pitchFamily="49" charset="-122"/>
                <a:sym typeface="楷体" panose="02010609060101010101" pitchFamily="49" charset="-122"/>
              </a:rPr>
              <a:t> </a:t>
            </a:r>
            <a:r>
              <a:rPr lang="zh-CN" altLang="en-US" sz="1200" b="1" dirty="0">
                <a:solidFill>
                  <a:srgbClr val="394157"/>
                </a:solidFill>
                <a:latin typeface="楷体" panose="02010609060101010101" pitchFamily="49" charset="-122"/>
                <a:ea typeface="楷体" panose="02010609060101010101" pitchFamily="49" charset="-122"/>
                <a:sym typeface="楷体" panose="02010609060101010101" pitchFamily="49" charset="-122"/>
              </a:rPr>
              <a:t>之前工人</a:t>
            </a:r>
            <a:r>
              <a:rPr lang="zh-CN" altLang="en-US" sz="1200" b="1" dirty="0">
                <a:solidFill>
                  <a:srgbClr val="394157"/>
                </a:solidFill>
                <a:latin typeface="楷体" panose="02010609060101010101" pitchFamily="49" charset="-122"/>
                <a:ea typeface="Modern H Medium" pitchFamily="2" charset="-127"/>
                <a:sym typeface="楷体" panose="02010609060101010101" pitchFamily="49" charset="-122"/>
              </a:rPr>
              <a:t> </a:t>
            </a:r>
            <a:r>
              <a:rPr lang="zh-CN" altLang="en-US" sz="1200" b="1" dirty="0">
                <a:solidFill>
                  <a:srgbClr val="394157"/>
                </a:solidFill>
                <a:latin typeface="楷体" panose="02010609060101010101" pitchFamily="49" charset="-122"/>
                <a:ea typeface="楷体" panose="02010609060101010101" pitchFamily="49" charset="-122"/>
                <a:sym typeface="楷体" panose="02010609060101010101" pitchFamily="49" charset="-122"/>
              </a:rPr>
              <a:t>提升到</a:t>
            </a:r>
            <a:r>
              <a:rPr lang="en-US" altLang="zh-CN" sz="1200" b="1" dirty="0">
                <a:solidFill>
                  <a:srgbClr val="394157"/>
                </a:solidFill>
                <a:latin typeface="楷体" panose="02010609060101010101" pitchFamily="49" charset="-122"/>
                <a:ea typeface="楷体" panose="02010609060101010101" pitchFamily="49" charset="-122"/>
                <a:sym typeface="楷体" panose="02010609060101010101" pitchFamily="49" charset="-122"/>
              </a:rPr>
              <a:t>2</a:t>
            </a:r>
            <a:r>
              <a:rPr lang="zh-CN" altLang="en-US" sz="1200" b="1" dirty="0">
                <a:solidFill>
                  <a:srgbClr val="394157"/>
                </a:solidFill>
                <a:latin typeface="楷体" panose="02010609060101010101" pitchFamily="49" charset="-122"/>
                <a:ea typeface="楷体" panose="02010609060101010101" pitchFamily="49" charset="-122"/>
                <a:sym typeface="楷体" panose="02010609060101010101" pitchFamily="49" charset="-122"/>
              </a:rPr>
              <a:t>等级</a:t>
            </a:r>
            <a:endParaRPr lang="en-US" altLang="zh-CN" sz="1200" b="1" dirty="0">
              <a:solidFill>
                <a:srgbClr val="394157"/>
              </a:solidFill>
              <a:latin typeface="楷体" panose="02010609060101010101" pitchFamily="49" charset="-122"/>
              <a:ea typeface="楷体" panose="02010609060101010101" pitchFamily="49" charset="-122"/>
              <a:sym typeface="楷体" panose="02010609060101010101" pitchFamily="49" charset="-122"/>
            </a:endParaRPr>
          </a:p>
          <a:p>
            <a:pPr marL="171450" indent="-171450" latinLnBrk="1">
              <a:lnSpc>
                <a:spcPct val="150000"/>
              </a:lnSpc>
              <a:spcBef>
                <a:spcPct val="30000"/>
              </a:spcBef>
            </a:pPr>
            <a:r>
              <a:rPr lang="en-US" altLang="zh-CN" sz="1200" b="1" dirty="0">
                <a:solidFill>
                  <a:srgbClr val="394157"/>
                </a:solidFill>
                <a:latin typeface="楷体" panose="02010609060101010101" pitchFamily="49" charset="-122"/>
                <a:ea typeface="楷体" panose="02010609060101010101" pitchFamily="49" charset="-122"/>
                <a:sym typeface="楷体" panose="02010609060101010101" pitchFamily="49" charset="-122"/>
              </a:rPr>
              <a:t>    </a:t>
            </a:r>
            <a:r>
              <a:rPr lang="en-US" altLang="zh-CN" sz="1100" b="1" dirty="0">
                <a:solidFill>
                  <a:srgbClr val="394157"/>
                </a:solidFill>
                <a:latin typeface="楷体" panose="02010609060101010101" pitchFamily="49" charset="-122"/>
                <a:ea typeface="楷体" panose="02010609060101010101" pitchFamily="49" charset="-122"/>
                <a:sym typeface="楷体" panose="02010609060101010101" pitchFamily="49" charset="-122"/>
              </a:rPr>
              <a:t>- </a:t>
            </a:r>
            <a:r>
              <a:rPr lang="zh-CN" altLang="en-US" sz="1100" b="1" dirty="0">
                <a:solidFill>
                  <a:srgbClr val="394157"/>
                </a:solidFill>
                <a:latin typeface="楷体" panose="02010609060101010101" pitchFamily="49" charset="-122"/>
                <a:ea typeface="楷体" panose="02010609060101010101" pitchFamily="49" charset="-122"/>
                <a:sym typeface="楷体" panose="02010609060101010101" pitchFamily="49" charset="-122"/>
              </a:rPr>
              <a:t>实施</a:t>
            </a:r>
            <a:r>
              <a:rPr lang="en-US" altLang="zh-CN" sz="1100" b="1" dirty="0">
                <a:solidFill>
                  <a:srgbClr val="394157"/>
                </a:solidFill>
                <a:latin typeface="楷体" panose="02010609060101010101" pitchFamily="49" charset="-122"/>
                <a:ea typeface="楷体" panose="02010609060101010101" pitchFamily="49" charset="-122"/>
                <a:sym typeface="楷体" panose="02010609060101010101" pitchFamily="49" charset="-122"/>
              </a:rPr>
              <a:t>3</a:t>
            </a:r>
            <a:r>
              <a:rPr lang="zh-CN" altLang="en-US" sz="1100" b="1" dirty="0">
                <a:solidFill>
                  <a:srgbClr val="394157"/>
                </a:solidFill>
                <a:latin typeface="楷体" panose="02010609060101010101" pitchFamily="49" charset="-122"/>
                <a:ea typeface="楷体" panose="02010609060101010101" pitchFamily="49" charset="-122"/>
                <a:sym typeface="楷体" panose="02010609060101010101" pitchFamily="49" charset="-122"/>
              </a:rPr>
              <a:t>阶段教育</a:t>
            </a:r>
            <a:endParaRPr lang="en-US" altLang="zh-CN" sz="1100" b="1" dirty="0">
              <a:solidFill>
                <a:srgbClr val="394157"/>
              </a:solidFill>
              <a:latin typeface="楷体" panose="02010609060101010101" pitchFamily="49" charset="-122"/>
              <a:ea typeface="楷体" panose="02010609060101010101" pitchFamily="49" charset="-122"/>
              <a:sym typeface="楷体" panose="02010609060101010101" pitchFamily="49" charset="-122"/>
            </a:endParaRPr>
          </a:p>
          <a:p>
            <a:pPr marL="171450" indent="-171450" latinLnBrk="1">
              <a:spcBef>
                <a:spcPct val="30000"/>
              </a:spcBef>
            </a:pPr>
            <a:r>
              <a:rPr lang="en-US" altLang="zh-CN" sz="1200" b="1" baseline="-25000" dirty="0">
                <a:solidFill>
                  <a:srgbClr val="394157"/>
                </a:solidFill>
                <a:latin typeface="楷体" panose="02010609060101010101" pitchFamily="49" charset="-122"/>
                <a:ea typeface="楷体" panose="02010609060101010101" pitchFamily="49" charset="-122"/>
                <a:sym typeface="楷体" panose="02010609060101010101" pitchFamily="49" charset="-122"/>
              </a:rPr>
              <a:t>          </a:t>
            </a:r>
            <a:r>
              <a:rPr lang="en-US" altLang="zh-CN" sz="900" b="1" dirty="0">
                <a:solidFill>
                  <a:srgbClr val="394157"/>
                </a:solidFill>
                <a:latin typeface="楷体" panose="02010609060101010101" pitchFamily="49" charset="-122"/>
                <a:ea typeface="楷体" panose="02010609060101010101" pitchFamily="49" charset="-122"/>
                <a:sym typeface="楷体" panose="02010609060101010101" pitchFamily="49" charset="-122"/>
              </a:rPr>
              <a:t>(</a:t>
            </a:r>
            <a:r>
              <a:rPr lang="zh-CN" altLang="en-US" sz="900" b="1" dirty="0">
                <a:solidFill>
                  <a:srgbClr val="394157"/>
                </a:solidFill>
                <a:latin typeface="楷体" panose="02010609060101010101" pitchFamily="49" charset="-122"/>
                <a:ea typeface="楷体" panose="02010609060101010101" pitchFamily="49" charset="-122"/>
                <a:sym typeface="楷体" panose="02010609060101010101" pitchFamily="49" charset="-122"/>
              </a:rPr>
              <a:t>培养核心人才</a:t>
            </a:r>
            <a:r>
              <a:rPr lang="zh-CN" altLang="en-US" sz="900" b="1" dirty="0">
                <a:solidFill>
                  <a:srgbClr val="394157"/>
                </a:solidFill>
                <a:latin typeface="楷体" panose="02010609060101010101" pitchFamily="49" charset="-122"/>
                <a:ea typeface="Modern H Medium" pitchFamily="2" charset="-127"/>
                <a:sym typeface="楷体" panose="02010609060101010101" pitchFamily="49" charset="-122"/>
              </a:rPr>
              <a:t> </a:t>
            </a:r>
            <a:r>
              <a:rPr lang="en-US" altLang="zh-CN" sz="900" b="1" dirty="0">
                <a:solidFill>
                  <a:srgbClr val="394157"/>
                </a:solidFill>
                <a:latin typeface="楷体" panose="02010609060101010101" pitchFamily="49" charset="-122"/>
                <a:ea typeface="楷体" panose="02010609060101010101" pitchFamily="49" charset="-122"/>
                <a:sym typeface="楷体" panose="02010609060101010101" pitchFamily="49" charset="-122"/>
              </a:rPr>
              <a:t>/ </a:t>
            </a:r>
            <a:r>
              <a:rPr lang="zh-CN" altLang="en-US" sz="900" b="1" dirty="0">
                <a:solidFill>
                  <a:srgbClr val="394157"/>
                </a:solidFill>
                <a:latin typeface="楷体" panose="02010609060101010101" pitchFamily="49" charset="-122"/>
                <a:ea typeface="楷体" panose="02010609060101010101" pitchFamily="49" charset="-122"/>
                <a:sym typeface="楷体" panose="02010609060101010101" pitchFamily="49" charset="-122"/>
              </a:rPr>
              <a:t>工人</a:t>
            </a:r>
            <a:r>
              <a:rPr lang="zh-CN" altLang="en-US" sz="900" b="1" dirty="0">
                <a:solidFill>
                  <a:srgbClr val="394157"/>
                </a:solidFill>
                <a:latin typeface="楷体" panose="02010609060101010101" pitchFamily="49" charset="-122"/>
                <a:ea typeface="Modern H Medium" pitchFamily="2" charset="-127"/>
                <a:sym typeface="楷体" panose="02010609060101010101" pitchFamily="49" charset="-122"/>
              </a:rPr>
              <a:t> </a:t>
            </a:r>
            <a:r>
              <a:rPr lang="en-US" altLang="zh-CN" sz="900" b="1" dirty="0">
                <a:solidFill>
                  <a:srgbClr val="394157"/>
                </a:solidFill>
                <a:latin typeface="楷体" panose="02010609060101010101" pitchFamily="49" charset="-122"/>
                <a:ea typeface="楷体" panose="02010609060101010101" pitchFamily="49" charset="-122"/>
                <a:sym typeface="楷体" panose="02010609060101010101" pitchFamily="49" charset="-122"/>
              </a:rPr>
              <a:t>OJT / </a:t>
            </a:r>
            <a:r>
              <a:rPr lang="zh-CN" altLang="en-US" sz="900" b="1" dirty="0">
                <a:solidFill>
                  <a:srgbClr val="394157"/>
                </a:solidFill>
                <a:latin typeface="楷体" panose="02010609060101010101" pitchFamily="49" charset="-122"/>
                <a:ea typeface="楷体" panose="02010609060101010101" pitchFamily="49" charset="-122"/>
                <a:sym typeface="楷体" panose="02010609060101010101" pitchFamily="49" charset="-122"/>
              </a:rPr>
              <a:t>量产熟练教育</a:t>
            </a:r>
            <a:r>
              <a:rPr lang="en-US" altLang="zh-CN" sz="900" b="1" dirty="0">
                <a:solidFill>
                  <a:srgbClr val="394157"/>
                </a:solidFill>
                <a:latin typeface="楷体" panose="02010609060101010101" pitchFamily="49" charset="-122"/>
                <a:ea typeface="楷体" panose="02010609060101010101" pitchFamily="49" charset="-122"/>
                <a:sym typeface="楷体" panose="02010609060101010101" pitchFamily="49" charset="-122"/>
              </a:rPr>
              <a:t>)</a:t>
            </a:r>
            <a:endParaRPr lang="zh-CN" altLang="en-US" sz="900" b="1" dirty="0">
              <a:solidFill>
                <a:srgbClr val="394157"/>
              </a:solidFill>
              <a:latin typeface="楷体" panose="02010609060101010101" pitchFamily="49" charset="-122"/>
              <a:ea typeface="楷体" panose="02010609060101010101" pitchFamily="49" charset="-122"/>
              <a:sym typeface="楷体" panose="02010609060101010101" pitchFamily="49" charset="-122"/>
            </a:endParaRPr>
          </a:p>
          <a:p>
            <a:pPr marL="171450" indent="-171450" latinLnBrk="1">
              <a:lnSpc>
                <a:spcPct val="150000"/>
              </a:lnSpc>
              <a:spcBef>
                <a:spcPct val="30000"/>
              </a:spcBef>
              <a:buFont typeface="Arial" panose="020B0604020202020204" pitchFamily="34" charset="0"/>
              <a:buChar char="•"/>
            </a:pPr>
            <a:r>
              <a:rPr lang="zh-CN" altLang="en-US" sz="1200" b="1" dirty="0">
                <a:solidFill>
                  <a:srgbClr val="394157"/>
                </a:solidFill>
                <a:latin typeface="楷体" panose="02010609060101010101" pitchFamily="49" charset="-122"/>
                <a:ea typeface="楷体" panose="02010609060101010101" pitchFamily="49" charset="-122"/>
                <a:sym typeface="楷体" panose="02010609060101010101" pitchFamily="49" charset="-122"/>
              </a:rPr>
              <a:t>实施以当地工人为中心的特化教育</a:t>
            </a:r>
            <a:endParaRPr lang="en-US" altLang="zh-CN" sz="1200" b="1" dirty="0">
              <a:solidFill>
                <a:srgbClr val="394157"/>
              </a:solidFill>
              <a:latin typeface="楷体" panose="02010609060101010101" pitchFamily="49" charset="-122"/>
              <a:ea typeface="楷体" panose="02010609060101010101" pitchFamily="49" charset="-122"/>
              <a:sym typeface="楷体" panose="02010609060101010101" pitchFamily="49" charset="-122"/>
            </a:endParaRPr>
          </a:p>
          <a:p>
            <a:pPr marL="171450" indent="-171450" latinLnBrk="1">
              <a:lnSpc>
                <a:spcPct val="150000"/>
              </a:lnSpc>
              <a:spcBef>
                <a:spcPct val="30000"/>
              </a:spcBef>
            </a:pPr>
            <a:r>
              <a:rPr lang="en-US" altLang="zh-CN" sz="1100" b="1" dirty="0">
                <a:solidFill>
                  <a:srgbClr val="394157"/>
                </a:solidFill>
                <a:latin typeface="楷体" panose="02010609060101010101" pitchFamily="49" charset="-122"/>
                <a:ea typeface="楷体" panose="02010609060101010101" pitchFamily="49" charset="-122"/>
                <a:sym typeface="楷体" panose="02010609060101010101" pitchFamily="49" charset="-122"/>
              </a:rPr>
              <a:t>    - </a:t>
            </a:r>
            <a:r>
              <a:rPr lang="zh-CN" altLang="en-US" sz="1100" b="1" dirty="0">
                <a:solidFill>
                  <a:srgbClr val="394157"/>
                </a:solidFill>
                <a:latin typeface="楷体" panose="02010609060101010101" pitchFamily="49" charset="-122"/>
                <a:ea typeface="楷体" panose="02010609060101010101" pitchFamily="49" charset="-122"/>
                <a:sym typeface="楷体" panose="02010609060101010101" pitchFamily="49" charset="-122"/>
              </a:rPr>
              <a:t>河北工厂教育经验应用</a:t>
            </a:r>
            <a:endParaRPr lang="en-US" altLang="zh-CN" sz="1100" b="1" dirty="0">
              <a:solidFill>
                <a:srgbClr val="394157"/>
              </a:solidFill>
              <a:latin typeface="楷体" panose="02010609060101010101" pitchFamily="49" charset="-122"/>
              <a:ea typeface="楷体" panose="02010609060101010101" pitchFamily="49" charset="-122"/>
              <a:sym typeface="楷体" panose="02010609060101010101" pitchFamily="49" charset="-122"/>
            </a:endParaRPr>
          </a:p>
          <a:p>
            <a:pPr marL="171450" indent="-171450" algn="l" latinLnBrk="1">
              <a:lnSpc>
                <a:spcPct val="150000"/>
              </a:lnSpc>
              <a:spcBef>
                <a:spcPct val="30000"/>
              </a:spcBef>
              <a:buClrTx/>
              <a:buSzTx/>
              <a:buFont typeface="Arial" panose="020B0604020202020204" pitchFamily="34" charset="0"/>
              <a:buChar char="•"/>
            </a:pPr>
            <a:r>
              <a:rPr lang="zh-CN" altLang="en-US" sz="1200" b="1" dirty="0">
                <a:solidFill>
                  <a:srgbClr val="394157"/>
                </a:solidFill>
                <a:latin typeface="楷体" panose="02010609060101010101" pitchFamily="49" charset="-122"/>
                <a:ea typeface="楷体" panose="02010609060101010101" pitchFamily="49" charset="-122"/>
                <a:sym typeface="楷体" panose="02010609060101010101" pitchFamily="49" charset="-122"/>
              </a:rPr>
              <a:t>当地人</a:t>
            </a:r>
            <a:r>
              <a:rPr lang="zh-CN" altLang="en-US" sz="1200" b="1" dirty="0">
                <a:solidFill>
                  <a:srgbClr val="394157"/>
                </a:solidFill>
                <a:latin typeface="楷体" panose="02010609060101010101" pitchFamily="49" charset="-122"/>
                <a:ea typeface="楷体" panose="02010609060101010101" pitchFamily="49" charset="-122"/>
                <a:sym typeface="楷体" panose="02010609060101010101" pitchFamily="49" charset="-122"/>
              </a:rPr>
              <a:t>教育改善</a:t>
            </a:r>
            <a:endParaRPr lang="zh-CN" altLang="en-US" sz="1200" b="1" dirty="0">
              <a:solidFill>
                <a:srgbClr val="394157"/>
              </a:solidFill>
              <a:latin typeface="楷体" panose="02010609060101010101" pitchFamily="49" charset="-122"/>
              <a:ea typeface="楷体" panose="02010609060101010101" pitchFamily="49" charset="-122"/>
              <a:sym typeface="楷体" panose="02010609060101010101" pitchFamily="49" charset="-122"/>
            </a:endParaRPr>
          </a:p>
          <a:p>
            <a:pPr algn="l" latinLnBrk="1">
              <a:lnSpc>
                <a:spcPct val="150000"/>
              </a:lnSpc>
              <a:spcBef>
                <a:spcPct val="30000"/>
              </a:spcBef>
              <a:buClrTx/>
              <a:buSzTx/>
            </a:pPr>
            <a:r>
              <a:rPr lang="zh-CN" altLang="en-US" sz="1200" b="1" dirty="0">
                <a:solidFill>
                  <a:srgbClr val="394157"/>
                </a:solidFill>
                <a:latin typeface="楷体" panose="02010609060101010101" pitchFamily="49" charset="-122"/>
                <a:ea typeface="楷体" panose="02010609060101010101" pitchFamily="49" charset="-122"/>
                <a:sym typeface="楷体" panose="02010609060101010101" pitchFamily="49" charset="-122"/>
              </a:rPr>
              <a:t>    - 制作操作标准录像 / 改善教育评价</a:t>
            </a:r>
            <a:endParaRPr lang="zh-CN" altLang="en-US" sz="1200" b="1" dirty="0">
              <a:solidFill>
                <a:srgbClr val="394157"/>
              </a:solidFill>
              <a:latin typeface="楷体" panose="02010609060101010101" pitchFamily="49" charset="-122"/>
              <a:ea typeface="楷体" panose="02010609060101010101" pitchFamily="49" charset="-122"/>
              <a:sym typeface="楷体" panose="02010609060101010101" pitchFamily="49" charset="-122"/>
            </a:endParaRPr>
          </a:p>
        </p:txBody>
      </p:sp>
      <p:sp>
        <p:nvSpPr>
          <p:cNvPr id="12308" name="Text Box 20"/>
          <p:cNvSpPr/>
          <p:nvPr/>
        </p:nvSpPr>
        <p:spPr>
          <a:xfrm>
            <a:off x="7896225" y="4292600"/>
            <a:ext cx="3631565" cy="1973580"/>
          </a:xfrm>
          <a:prstGeom prst="rect">
            <a:avLst/>
          </a:prstGeom>
          <a:noFill/>
          <a:ln w="9525">
            <a:noFill/>
          </a:ln>
        </p:spPr>
        <p:txBody>
          <a:bodyPr wrap="square">
            <a:spAutoFit/>
          </a:bodyPr>
          <a:p>
            <a:pPr marL="171450" indent="-171450" latinLnBrk="1">
              <a:lnSpc>
                <a:spcPct val="150000"/>
              </a:lnSpc>
              <a:spcBef>
                <a:spcPct val="30000"/>
              </a:spcBef>
              <a:buFont typeface="Arial" panose="020B0604020202020204" pitchFamily="34" charset="0"/>
              <a:buChar char="•"/>
            </a:pPr>
            <a:r>
              <a:rPr lang="zh-CN" altLang="en-US" sz="1200" b="1" dirty="0">
                <a:solidFill>
                  <a:srgbClr val="394157"/>
                </a:solidFill>
                <a:latin typeface="楷体" panose="02010609060101010101" pitchFamily="49" charset="-122"/>
                <a:ea typeface="楷体" panose="02010609060101010101" pitchFamily="49" charset="-122"/>
                <a:sym typeface="楷体" panose="02010609060101010101" pitchFamily="49" charset="-122"/>
              </a:rPr>
              <a:t>使用发泡悬挂系统</a:t>
            </a:r>
            <a:endParaRPr lang="en-US" altLang="zh-CN" sz="1200" b="1" dirty="0">
              <a:solidFill>
                <a:srgbClr val="394157"/>
              </a:solidFill>
              <a:latin typeface="楷体" panose="02010609060101010101" pitchFamily="49" charset="-122"/>
              <a:ea typeface="楷体" panose="02010609060101010101" pitchFamily="49" charset="-122"/>
              <a:sym typeface="楷体" panose="02010609060101010101" pitchFamily="49" charset="-122"/>
            </a:endParaRPr>
          </a:p>
          <a:p>
            <a:pPr marL="171450" indent="-171450" latinLnBrk="1">
              <a:lnSpc>
                <a:spcPct val="150000"/>
              </a:lnSpc>
              <a:spcBef>
                <a:spcPct val="30000"/>
              </a:spcBef>
            </a:pPr>
            <a:r>
              <a:rPr lang="en-US" altLang="zh-CN" sz="1200" b="1" dirty="0">
                <a:solidFill>
                  <a:srgbClr val="394157"/>
                </a:solidFill>
                <a:latin typeface="楷体" panose="02010609060101010101" pitchFamily="49" charset="-122"/>
                <a:ea typeface="楷体" panose="02010609060101010101" pitchFamily="49" charset="-122"/>
                <a:sym typeface="楷体" panose="02010609060101010101" pitchFamily="49" charset="-122"/>
              </a:rPr>
              <a:t>    </a:t>
            </a:r>
            <a:r>
              <a:rPr lang="en-US" altLang="zh-CN" sz="1100" b="1" dirty="0">
                <a:solidFill>
                  <a:srgbClr val="394157"/>
                </a:solidFill>
                <a:latin typeface="楷体" panose="02010609060101010101" pitchFamily="49" charset="-122"/>
                <a:ea typeface="楷体" panose="02010609060101010101" pitchFamily="49" charset="-122"/>
                <a:sym typeface="楷体" panose="02010609060101010101" pitchFamily="49" charset="-122"/>
              </a:rPr>
              <a:t>- </a:t>
            </a:r>
            <a:r>
              <a:rPr lang="zh-CN" altLang="en-US" sz="1100" b="1" dirty="0">
                <a:solidFill>
                  <a:srgbClr val="394157"/>
                </a:solidFill>
                <a:latin typeface="楷体" panose="02010609060101010101" pitchFamily="49" charset="-122"/>
                <a:ea typeface="楷体" panose="02010609060101010101" pitchFamily="49" charset="-122"/>
                <a:sym typeface="楷体" panose="02010609060101010101" pitchFamily="49" charset="-122"/>
              </a:rPr>
              <a:t>空间利用效率最大化</a:t>
            </a:r>
            <a:r>
              <a:rPr lang="en-US" altLang="zh-CN" sz="1100" b="1" dirty="0">
                <a:solidFill>
                  <a:srgbClr val="394157"/>
                </a:solidFill>
                <a:latin typeface="楷体" panose="02010609060101010101" pitchFamily="49" charset="-122"/>
                <a:ea typeface="楷体" panose="02010609060101010101" pitchFamily="49" charset="-122"/>
                <a:sym typeface="楷体" panose="02010609060101010101" pitchFamily="49" charset="-122"/>
              </a:rPr>
              <a:t>, 3</a:t>
            </a:r>
            <a:r>
              <a:rPr lang="zh-CN" altLang="en-US" sz="1100" b="1" dirty="0">
                <a:solidFill>
                  <a:srgbClr val="394157"/>
                </a:solidFill>
                <a:latin typeface="楷体" panose="02010609060101010101" pitchFamily="49" charset="-122"/>
                <a:ea typeface="楷体" panose="02010609060101010101" pitchFamily="49" charset="-122"/>
                <a:sym typeface="楷体" panose="02010609060101010101" pitchFamily="49" charset="-122"/>
              </a:rPr>
              <a:t>精</a:t>
            </a:r>
            <a:r>
              <a:rPr lang="zh-CN" altLang="en-US" sz="1100" b="1" dirty="0">
                <a:solidFill>
                  <a:srgbClr val="394157"/>
                </a:solidFill>
                <a:latin typeface="楷体" panose="02010609060101010101" pitchFamily="49" charset="-122"/>
                <a:ea typeface="Modern H Medium" pitchFamily="2" charset="-127"/>
                <a:sym typeface="楷体" panose="02010609060101010101" pitchFamily="49" charset="-122"/>
              </a:rPr>
              <a:t> </a:t>
            </a:r>
            <a:r>
              <a:rPr lang="en-US" altLang="zh-CN" sz="1100" b="1" dirty="0">
                <a:solidFill>
                  <a:srgbClr val="394157"/>
                </a:solidFill>
                <a:latin typeface="楷体" panose="02010609060101010101" pitchFamily="49" charset="-122"/>
                <a:ea typeface="楷体" panose="02010609060101010101" pitchFamily="49" charset="-122"/>
                <a:sym typeface="楷体" panose="02010609060101010101" pitchFamily="49" charset="-122"/>
              </a:rPr>
              <a:t>5S</a:t>
            </a:r>
            <a:endParaRPr lang="en-US" altLang="zh-CN" sz="1100" b="1" dirty="0">
              <a:solidFill>
                <a:srgbClr val="394157"/>
              </a:solidFill>
              <a:latin typeface="楷体" panose="02010609060101010101" pitchFamily="49" charset="-122"/>
              <a:ea typeface="楷体" panose="02010609060101010101" pitchFamily="49" charset="-122"/>
              <a:sym typeface="楷体" panose="02010609060101010101" pitchFamily="49" charset="-122"/>
            </a:endParaRPr>
          </a:p>
          <a:p>
            <a:pPr marL="171450" indent="-171450" latinLnBrk="1">
              <a:lnSpc>
                <a:spcPct val="150000"/>
              </a:lnSpc>
              <a:spcBef>
                <a:spcPct val="30000"/>
              </a:spcBef>
              <a:buFont typeface="Arial" panose="020B0604020202020204" pitchFamily="34" charset="0"/>
              <a:buChar char="•"/>
            </a:pPr>
            <a:r>
              <a:rPr lang="zh-CN" altLang="en-US" sz="1200" b="1" dirty="0">
                <a:solidFill>
                  <a:srgbClr val="394157"/>
                </a:solidFill>
                <a:latin typeface="楷体" panose="02010609060101010101" pitchFamily="49" charset="-122"/>
                <a:ea typeface="楷体" panose="02010609060101010101" pitchFamily="49" charset="-122"/>
                <a:sym typeface="楷体" panose="02010609060101010101" pitchFamily="49" charset="-122"/>
              </a:rPr>
              <a:t>实现低能耗工厂</a:t>
            </a:r>
            <a:endParaRPr lang="en-US" altLang="zh-CN" sz="1200" b="1" dirty="0">
              <a:solidFill>
                <a:srgbClr val="394157"/>
              </a:solidFill>
              <a:latin typeface="楷体" panose="02010609060101010101" pitchFamily="49" charset="-122"/>
              <a:ea typeface="楷体" panose="02010609060101010101" pitchFamily="49" charset="-122"/>
              <a:sym typeface="楷体" panose="02010609060101010101" pitchFamily="49" charset="-122"/>
            </a:endParaRPr>
          </a:p>
          <a:p>
            <a:pPr marL="171450" indent="-171450" latinLnBrk="1">
              <a:lnSpc>
                <a:spcPct val="150000"/>
              </a:lnSpc>
              <a:spcBef>
                <a:spcPct val="30000"/>
              </a:spcBef>
            </a:pPr>
            <a:r>
              <a:rPr lang="en-US" altLang="zh-CN" sz="1100" b="1" dirty="0">
                <a:solidFill>
                  <a:srgbClr val="394157"/>
                </a:solidFill>
                <a:latin typeface="楷体" panose="02010609060101010101" pitchFamily="49" charset="-122"/>
                <a:ea typeface="楷体" panose="02010609060101010101" pitchFamily="49" charset="-122"/>
                <a:sym typeface="楷体" panose="02010609060101010101" pitchFamily="49" charset="-122"/>
              </a:rPr>
              <a:t>    - </a:t>
            </a:r>
            <a:r>
              <a:rPr lang="zh-CN" altLang="en-US" sz="1100" b="1" dirty="0">
                <a:solidFill>
                  <a:srgbClr val="394157"/>
                </a:solidFill>
                <a:latin typeface="楷体" panose="02010609060101010101" pitchFamily="49" charset="-122"/>
                <a:ea typeface="楷体" panose="02010609060101010101" pitchFamily="49" charset="-122"/>
                <a:sym typeface="楷体" panose="02010609060101010101" pitchFamily="49" charset="-122"/>
              </a:rPr>
              <a:t>工厂内自然采光和</a:t>
            </a:r>
            <a:r>
              <a:rPr lang="en-US" altLang="zh-CN" sz="1100" b="1" dirty="0">
                <a:solidFill>
                  <a:srgbClr val="394157"/>
                </a:solidFill>
                <a:latin typeface="楷体" panose="02010609060101010101" pitchFamily="49" charset="-122"/>
                <a:ea typeface="楷体" panose="02010609060101010101" pitchFamily="49" charset="-122"/>
                <a:sym typeface="楷体" panose="02010609060101010101" pitchFamily="49" charset="-122"/>
              </a:rPr>
              <a:t>LED</a:t>
            </a:r>
            <a:r>
              <a:rPr lang="zh-CN" altLang="en-US" sz="1100" b="1" dirty="0">
                <a:solidFill>
                  <a:srgbClr val="394157"/>
                </a:solidFill>
                <a:latin typeface="楷体" panose="02010609060101010101" pitchFamily="49" charset="-122"/>
                <a:ea typeface="楷体" panose="02010609060101010101" pitchFamily="49" charset="-122"/>
                <a:sym typeface="楷体" panose="02010609060101010101" pitchFamily="49" charset="-122"/>
              </a:rPr>
              <a:t>照明结合</a:t>
            </a:r>
            <a:endParaRPr lang="en-US" altLang="zh-CN" sz="1100" b="1" dirty="0">
              <a:solidFill>
                <a:srgbClr val="394157"/>
              </a:solidFill>
              <a:latin typeface="楷体" panose="02010609060101010101" pitchFamily="49" charset="-122"/>
              <a:ea typeface="楷体" panose="02010609060101010101" pitchFamily="49" charset="-122"/>
              <a:sym typeface="楷体" panose="02010609060101010101" pitchFamily="49" charset="-122"/>
            </a:endParaRPr>
          </a:p>
          <a:p>
            <a:pPr marL="171450" indent="-171450" latinLnBrk="1">
              <a:lnSpc>
                <a:spcPct val="150000"/>
              </a:lnSpc>
              <a:spcBef>
                <a:spcPct val="30000"/>
              </a:spcBef>
              <a:buFont typeface="Arial" panose="020B0604020202020204" pitchFamily="34" charset="0"/>
              <a:buChar char="•"/>
            </a:pPr>
            <a:r>
              <a:rPr lang="zh-CN" altLang="en-US" sz="1200" b="1" dirty="0">
                <a:solidFill>
                  <a:srgbClr val="394157"/>
                </a:solidFill>
                <a:latin typeface="楷体" panose="02010609060101010101" pitchFamily="49" charset="-122"/>
                <a:ea typeface="楷体" panose="02010609060101010101" pitchFamily="49" charset="-122"/>
                <a:sym typeface="楷体" panose="02010609060101010101" pitchFamily="49" charset="-122"/>
              </a:rPr>
              <a:t>使用低噪音</a:t>
            </a:r>
            <a:r>
              <a:rPr lang="en-US" altLang="zh-CN" sz="1200" b="1" dirty="0">
                <a:solidFill>
                  <a:srgbClr val="394157"/>
                </a:solidFill>
                <a:latin typeface="楷体" panose="02010609060101010101" pitchFamily="49" charset="-122"/>
                <a:ea typeface="楷体" panose="02010609060101010101" pitchFamily="49" charset="-122"/>
                <a:sym typeface="楷体" panose="02010609060101010101" pitchFamily="49" charset="-122"/>
              </a:rPr>
              <a:t>/</a:t>
            </a:r>
            <a:r>
              <a:rPr lang="zh-CN" altLang="en-US" sz="1200" b="1" dirty="0">
                <a:solidFill>
                  <a:srgbClr val="394157"/>
                </a:solidFill>
                <a:latin typeface="楷体" panose="02010609060101010101" pitchFamily="49" charset="-122"/>
                <a:ea typeface="楷体" panose="02010609060101010101" pitchFamily="49" charset="-122"/>
                <a:sym typeface="楷体" panose="02010609060101010101" pitchFamily="49" charset="-122"/>
              </a:rPr>
              <a:t>低振动设备改善工作环境</a:t>
            </a:r>
            <a:endParaRPr lang="en-US" altLang="zh-CN" sz="1200" b="1" dirty="0">
              <a:solidFill>
                <a:srgbClr val="394157"/>
              </a:solidFill>
              <a:latin typeface="楷体" panose="02010609060101010101" pitchFamily="49" charset="-122"/>
              <a:ea typeface="楷体" panose="02010609060101010101" pitchFamily="49" charset="-122"/>
              <a:sym typeface="楷体" panose="02010609060101010101" pitchFamily="49" charset="-122"/>
            </a:endParaRPr>
          </a:p>
          <a:p>
            <a:pPr marL="171450" indent="-171450" latinLnBrk="1">
              <a:lnSpc>
                <a:spcPct val="150000"/>
              </a:lnSpc>
              <a:spcBef>
                <a:spcPct val="30000"/>
              </a:spcBef>
            </a:pPr>
            <a:r>
              <a:rPr lang="en-US" altLang="zh-CN" sz="1100" b="1" dirty="0">
                <a:solidFill>
                  <a:srgbClr val="394157"/>
                </a:solidFill>
                <a:latin typeface="楷体" panose="02010609060101010101" pitchFamily="49" charset="-122"/>
                <a:ea typeface="楷体" panose="02010609060101010101" pitchFamily="49" charset="-122"/>
                <a:sym typeface="楷体" panose="02010609060101010101" pitchFamily="49" charset="-122"/>
              </a:rPr>
              <a:t>    - </a:t>
            </a:r>
            <a:r>
              <a:rPr lang="zh-CN" altLang="en-US" sz="1100" b="1" dirty="0">
                <a:solidFill>
                  <a:srgbClr val="394157"/>
                </a:solidFill>
                <a:latin typeface="楷体" panose="02010609060101010101" pitchFamily="49" charset="-122"/>
                <a:ea typeface="楷体" panose="02010609060101010101" pitchFamily="49" charset="-122"/>
                <a:sym typeface="楷体" panose="02010609060101010101" pitchFamily="49" charset="-122"/>
              </a:rPr>
              <a:t>改善自动仓库动力部分的结构和控制方式等</a:t>
            </a:r>
            <a:endParaRPr lang="en-US" altLang="zh-CN" sz="1100" b="1" dirty="0">
              <a:solidFill>
                <a:srgbClr val="394157"/>
              </a:solidFill>
              <a:latin typeface="楷体" panose="02010609060101010101" pitchFamily="49" charset="-122"/>
              <a:ea typeface="楷体" panose="02010609060101010101" pitchFamily="49" charset="-122"/>
              <a:sym typeface="楷体" panose="02010609060101010101" pitchFamily="49" charset="-122"/>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13"/>
          <p:cNvSpPr txBox="1"/>
          <p:nvPr/>
        </p:nvSpPr>
        <p:spPr>
          <a:xfrm>
            <a:off x="911171" y="252646"/>
            <a:ext cx="4896544" cy="460375"/>
          </a:xfrm>
          <a:prstGeom prst="rect">
            <a:avLst/>
          </a:prstGeom>
          <a:noFill/>
        </p:spPr>
        <p:txBody>
          <a:bodyPr wrap="square" rtlCol="0">
            <a:spAutoFit/>
            <a:scene3d>
              <a:camera prst="orthographicFront"/>
              <a:lightRig rig="threePt" dir="t"/>
            </a:scene3d>
            <a:sp3d contourW="12700"/>
          </a:bodyPr>
          <a:lstStyle>
            <a:defPPr>
              <a:defRPr lang="en-US"/>
            </a:defPPr>
            <a:lvl1pPr>
              <a:defRPr b="1" spc="282">
                <a:solidFill>
                  <a:schemeClr val="tx1">
                    <a:lumMod val="50000"/>
                    <a:lumOff val="50000"/>
                  </a:schemeClr>
                </a:solidFill>
                <a:latin typeface="微软雅黑" panose="020B0503020204020204" pitchFamily="34" charset="-122"/>
                <a:ea typeface="微软雅黑" panose="020B0503020204020204" pitchFamily="34" charset="-122"/>
              </a:defRPr>
            </a:lvl1pPr>
          </a:lstStyle>
          <a:p>
            <a:pPr lvl="0" algn="l">
              <a:buClrTx/>
              <a:buSzTx/>
            </a:pPr>
            <a:r>
              <a:rPr lang="zh-CN" altLang="en-US" sz="2400" dirty="0">
                <a:solidFill>
                  <a:schemeClr val="tx1"/>
                </a:solidFill>
                <a:latin typeface="华文楷体" panose="02010600040101010101" charset="-122"/>
                <a:ea typeface="华文楷体" panose="02010600040101010101" charset="-122"/>
                <a:cs typeface="华文楷体" panose="02010600040101010101" charset="-122"/>
                <a:sym typeface="+mn-ea"/>
              </a:rPr>
              <a:t>三、</a:t>
            </a:r>
            <a:r>
              <a:rPr lang="zh-CN" altLang="en-US" sz="2400" dirty="0">
                <a:solidFill>
                  <a:schemeClr val="tx1"/>
                </a:solidFill>
                <a:latin typeface="华文楷体" panose="02010600040101010101" charset="-122"/>
                <a:ea typeface="华文楷体" panose="02010600040101010101" charset="-122"/>
                <a:cs typeface="华文楷体" panose="02010600040101010101" charset="-122"/>
                <a:sym typeface="+mn-ea"/>
              </a:rPr>
              <a:t>准备工作推进计划</a:t>
            </a:r>
            <a:endParaRPr lang="zh-CN" altLang="en-US" sz="2400" dirty="0">
              <a:solidFill>
                <a:schemeClr val="tx1"/>
              </a:solidFill>
              <a:latin typeface="华文楷体" panose="02010600040101010101" charset="-122"/>
              <a:ea typeface="华文楷体" panose="02010600040101010101" charset="-122"/>
              <a:cs typeface="华文楷体" panose="02010600040101010101" charset="-122"/>
              <a:sym typeface="+mn-ea"/>
            </a:endParaRPr>
          </a:p>
        </p:txBody>
      </p:sp>
      <p:sp>
        <p:nvSpPr>
          <p:cNvPr id="13315" name="AutoShape 7"/>
          <p:cNvSpPr/>
          <p:nvPr/>
        </p:nvSpPr>
        <p:spPr>
          <a:xfrm>
            <a:off x="400685" y="917575"/>
            <a:ext cx="1403350" cy="685800"/>
          </a:xfrm>
          <a:prstGeom prst="homePlate">
            <a:avLst>
              <a:gd name="adj" fmla="val 12287"/>
            </a:avLst>
          </a:prstGeom>
          <a:solidFill>
            <a:srgbClr val="244061"/>
          </a:solidFill>
          <a:ln w="9525" cap="flat" cmpd="sng">
            <a:solidFill>
              <a:srgbClr val="7F7F7F"/>
            </a:solidFill>
            <a:prstDash val="solid"/>
            <a:miter/>
            <a:headEnd type="none" w="med" len="med"/>
            <a:tailEnd type="none" w="med" len="med"/>
          </a:ln>
        </p:spPr>
        <p:txBody>
          <a:bodyPr wrap="none" anchor="ctr" anchorCtr="0"/>
          <a:p>
            <a:pPr algn="ctr" latinLnBrk="1"/>
            <a:r>
              <a:rPr lang="zh-CN" altLang="en-US" sz="1500" b="1" dirty="0">
                <a:solidFill>
                  <a:srgbClr val="FFFFFF"/>
                </a:solidFill>
                <a:latin typeface="楷体" panose="02010609060101010101" pitchFamily="49" charset="-122"/>
                <a:ea typeface="楷体" panose="02010609060101010101" pitchFamily="49" charset="-122"/>
                <a:sym typeface="楷体" panose="02010609060101010101" pitchFamily="49" charset="-122"/>
              </a:rPr>
              <a:t>推进计划</a:t>
            </a:r>
            <a:endParaRPr lang="zh-CN" altLang="en-US" sz="1500" b="1" dirty="0">
              <a:solidFill>
                <a:srgbClr val="FFFFFF"/>
              </a:solidFill>
              <a:latin typeface="楷体" panose="02010609060101010101" pitchFamily="49" charset="-122"/>
              <a:ea typeface="Modern H Bold" pitchFamily="2" charset="-127"/>
              <a:sym typeface="楷体" panose="02010609060101010101" pitchFamily="49" charset="-122"/>
            </a:endParaRPr>
          </a:p>
        </p:txBody>
      </p:sp>
      <p:sp>
        <p:nvSpPr>
          <p:cNvPr id="13316" name="Freeform 17"/>
          <p:cNvSpPr/>
          <p:nvPr/>
        </p:nvSpPr>
        <p:spPr>
          <a:xfrm>
            <a:off x="5594350" y="1450975"/>
            <a:ext cx="171450" cy="26988"/>
          </a:xfrm>
          <a:custGeom>
            <a:avLst/>
            <a:gdLst>
              <a:gd name="txL" fmla="*/ 0 w 144"/>
              <a:gd name="txT" fmla="*/ 0 h 72"/>
              <a:gd name="txR" fmla="*/ 144 w 144"/>
              <a:gd name="txB" fmla="*/ 72 h 72"/>
            </a:gdLst>
            <a:ahLst/>
            <a:cxnLst>
              <a:cxn ang="0">
                <a:pos x="144" y="0"/>
              </a:cxn>
              <a:cxn ang="0">
                <a:pos x="72" y="0"/>
              </a:cxn>
              <a:cxn ang="0">
                <a:pos x="0" y="72"/>
              </a:cxn>
              <a:cxn ang="0">
                <a:pos x="144" y="72"/>
              </a:cxn>
              <a:cxn ang="0">
                <a:pos x="144" y="0"/>
              </a:cxn>
            </a:cxnLst>
            <a:rect l="txL" t="txT" r="txR" b="txB"/>
            <a:pathLst>
              <a:path w="144" h="72">
                <a:moveTo>
                  <a:pt x="144" y="0"/>
                </a:moveTo>
                <a:lnTo>
                  <a:pt x="72" y="0"/>
                </a:lnTo>
                <a:lnTo>
                  <a:pt x="0" y="72"/>
                </a:lnTo>
                <a:lnTo>
                  <a:pt x="144" y="72"/>
                </a:lnTo>
                <a:lnTo>
                  <a:pt x="144" y="0"/>
                </a:lnTo>
                <a:close/>
              </a:path>
            </a:pathLst>
          </a:custGeom>
          <a:solidFill>
            <a:schemeClr val="bg1">
              <a:alpha val="100000"/>
            </a:schemeClr>
          </a:solidFill>
          <a:ln w="9525">
            <a:noFill/>
          </a:ln>
        </p:spPr>
        <p:txBody>
          <a:bodyPr/>
          <a:p>
            <a:endParaRPr lang="zh-CN" altLang="en-US"/>
          </a:p>
        </p:txBody>
      </p:sp>
      <p:grpSp>
        <p:nvGrpSpPr>
          <p:cNvPr id="2" name="组合 1"/>
          <p:cNvGrpSpPr/>
          <p:nvPr/>
        </p:nvGrpSpPr>
        <p:grpSpPr>
          <a:xfrm>
            <a:off x="2135505" y="892175"/>
            <a:ext cx="1799590" cy="718820"/>
            <a:chOff x="4725" y="1195"/>
            <a:chExt cx="2834" cy="1132"/>
          </a:xfrm>
        </p:grpSpPr>
        <p:grpSp>
          <p:nvGrpSpPr>
            <p:cNvPr id="13317" name="그룹 5"/>
            <p:cNvGrpSpPr/>
            <p:nvPr/>
          </p:nvGrpSpPr>
          <p:grpSpPr>
            <a:xfrm>
              <a:off x="4725" y="1195"/>
              <a:ext cx="2835" cy="1133"/>
              <a:chOff x="0" y="0"/>
              <a:chExt cx="1548000" cy="720000"/>
            </a:xfrm>
          </p:grpSpPr>
          <p:grpSp>
            <p:nvGrpSpPr>
              <p:cNvPr id="13549" name="그룹 80"/>
              <p:cNvGrpSpPr/>
              <p:nvPr/>
            </p:nvGrpSpPr>
            <p:grpSpPr>
              <a:xfrm>
                <a:off x="0" y="0"/>
                <a:ext cx="1548000" cy="720000"/>
                <a:chOff x="0" y="0"/>
                <a:chExt cx="1672618" cy="2043683"/>
              </a:xfrm>
            </p:grpSpPr>
            <p:sp>
              <p:nvSpPr>
                <p:cNvPr id="13551" name="Rectangle 19"/>
                <p:cNvSpPr/>
                <p:nvPr/>
              </p:nvSpPr>
              <p:spPr>
                <a:xfrm>
                  <a:off x="0" y="81747"/>
                  <a:ext cx="1574229" cy="1961936"/>
                </a:xfrm>
                <a:prstGeom prst="rect">
                  <a:avLst/>
                </a:prstGeom>
                <a:solidFill>
                  <a:srgbClr val="DDDDDD"/>
                </a:solidFill>
                <a:ln w="9525">
                  <a:noFill/>
                </a:ln>
              </p:spPr>
              <p:txBody>
                <a:bodyPr/>
                <a:p>
                  <a:pPr latinLnBrk="1"/>
                  <a:endParaRPr lang="zh-CN" altLang="zh-CN" sz="1900" b="1" dirty="0">
                    <a:latin typeface="楷体" panose="02010609060101010101" pitchFamily="49" charset="-122"/>
                    <a:ea typeface="현대하모니 M" pitchFamily="2" charset="-127"/>
                    <a:sym typeface="楷体" panose="02010609060101010101" pitchFamily="49" charset="-122"/>
                  </a:endParaRPr>
                </a:p>
              </p:txBody>
            </p:sp>
            <p:sp>
              <p:nvSpPr>
                <p:cNvPr id="13552" name="Freeform 20"/>
                <p:cNvSpPr/>
                <p:nvPr/>
              </p:nvSpPr>
              <p:spPr>
                <a:xfrm>
                  <a:off x="0" y="0"/>
                  <a:ext cx="1672618" cy="81747"/>
                </a:xfrm>
                <a:custGeom>
                  <a:avLst/>
                  <a:gdLst>
                    <a:gd name="txL" fmla="*/ 0 w 1224"/>
                    <a:gd name="txT" fmla="*/ 0 h 72"/>
                    <a:gd name="txR" fmla="*/ 1224 w 1224"/>
                    <a:gd name="txB" fmla="*/ 72 h 72"/>
                  </a:gdLst>
                  <a:ahLst/>
                  <a:cxnLst>
                    <a:cxn ang="0">
                      <a:pos x="0" y="72"/>
                    </a:cxn>
                    <a:cxn ang="0">
                      <a:pos x="72" y="0"/>
                    </a:cxn>
                    <a:cxn ang="0">
                      <a:pos x="1224" y="0"/>
                    </a:cxn>
                    <a:cxn ang="0">
                      <a:pos x="1152" y="72"/>
                    </a:cxn>
                    <a:cxn ang="0">
                      <a:pos x="0" y="72"/>
                    </a:cxn>
                  </a:cxnLst>
                  <a:rect l="txL" t="txT" r="txR" b="txB"/>
                  <a:pathLst>
                    <a:path w="1224" h="72">
                      <a:moveTo>
                        <a:pt x="0" y="72"/>
                      </a:moveTo>
                      <a:lnTo>
                        <a:pt x="72" y="0"/>
                      </a:lnTo>
                      <a:lnTo>
                        <a:pt x="1224" y="0"/>
                      </a:lnTo>
                      <a:lnTo>
                        <a:pt x="1152" y="72"/>
                      </a:lnTo>
                      <a:lnTo>
                        <a:pt x="0" y="72"/>
                      </a:lnTo>
                      <a:close/>
                    </a:path>
                  </a:pathLst>
                </a:custGeom>
                <a:solidFill>
                  <a:schemeClr val="bg1">
                    <a:alpha val="100000"/>
                  </a:schemeClr>
                </a:solidFill>
                <a:ln w="9525">
                  <a:noFill/>
                </a:ln>
              </p:spPr>
              <p:txBody>
                <a:bodyPr/>
                <a:p>
                  <a:endParaRPr lang="zh-CN" altLang="en-US"/>
                </a:p>
              </p:txBody>
            </p:sp>
            <p:sp>
              <p:nvSpPr>
                <p:cNvPr id="13553" name="Freeform 21"/>
                <p:cNvSpPr/>
                <p:nvPr/>
              </p:nvSpPr>
              <p:spPr>
                <a:xfrm>
                  <a:off x="1574229" y="0"/>
                  <a:ext cx="98389" cy="2043683"/>
                </a:xfrm>
                <a:custGeom>
                  <a:avLst/>
                  <a:gdLst>
                    <a:gd name="txL" fmla="*/ 0 w 72"/>
                    <a:gd name="txT" fmla="*/ 0 h 1800"/>
                    <a:gd name="txR" fmla="*/ 72 w 72"/>
                    <a:gd name="txB" fmla="*/ 1800 h 1800"/>
                  </a:gdLst>
                  <a:ahLst/>
                  <a:cxnLst>
                    <a:cxn ang="0">
                      <a:pos x="72" y="0"/>
                    </a:cxn>
                    <a:cxn ang="0">
                      <a:pos x="72" y="1728"/>
                    </a:cxn>
                    <a:cxn ang="0">
                      <a:pos x="0" y="1800"/>
                    </a:cxn>
                    <a:cxn ang="0">
                      <a:pos x="0" y="72"/>
                    </a:cxn>
                    <a:cxn ang="0">
                      <a:pos x="72" y="0"/>
                    </a:cxn>
                  </a:cxnLst>
                  <a:rect l="txL" t="txT" r="txR" b="txB"/>
                  <a:pathLst>
                    <a:path w="72" h="1800">
                      <a:moveTo>
                        <a:pt x="72" y="0"/>
                      </a:moveTo>
                      <a:lnTo>
                        <a:pt x="72" y="1728"/>
                      </a:lnTo>
                      <a:lnTo>
                        <a:pt x="0" y="1800"/>
                      </a:lnTo>
                      <a:lnTo>
                        <a:pt x="0" y="72"/>
                      </a:lnTo>
                      <a:lnTo>
                        <a:pt x="72" y="0"/>
                      </a:lnTo>
                      <a:close/>
                    </a:path>
                  </a:pathLst>
                </a:custGeom>
                <a:solidFill>
                  <a:srgbClr val="BFBFBF">
                    <a:alpha val="100000"/>
                  </a:srgbClr>
                </a:solidFill>
                <a:ln w="9525">
                  <a:noFill/>
                </a:ln>
              </p:spPr>
              <p:txBody>
                <a:bodyPr/>
                <a:p>
                  <a:endParaRPr lang="zh-CN" altLang="en-US"/>
                </a:p>
              </p:txBody>
            </p:sp>
          </p:grpSp>
          <p:sp>
            <p:nvSpPr>
              <p:cNvPr id="13550" name="Text Box 26"/>
              <p:cNvSpPr/>
              <p:nvPr/>
            </p:nvSpPr>
            <p:spPr>
              <a:xfrm>
                <a:off x="188927" y="144318"/>
                <a:ext cx="1198540" cy="522596"/>
              </a:xfrm>
              <a:prstGeom prst="rect">
                <a:avLst/>
              </a:prstGeom>
              <a:noFill/>
              <a:ln w="9525">
                <a:noFill/>
              </a:ln>
            </p:spPr>
            <p:txBody>
              <a:bodyPr wrap="square">
                <a:spAutoFit/>
              </a:bodyPr>
              <a:p>
                <a:pPr algn="r" latinLnBrk="1"/>
                <a:r>
                  <a:rPr lang="zh-CN" sz="1400" b="1" dirty="0">
                    <a:solidFill>
                      <a:srgbClr val="262626"/>
                    </a:solidFill>
                    <a:latin typeface="楷体" panose="02010609060101010101" pitchFamily="49" charset="-122"/>
                    <a:ea typeface="楷体" panose="02010609060101010101" pitchFamily="49" charset="-122"/>
                    <a:sym typeface="楷体" panose="02010609060101010101" pitchFamily="49" charset="-122"/>
                  </a:rPr>
                  <a:t>项目整体方案立项</a:t>
                </a:r>
                <a:endParaRPr lang="zh-CN" sz="1200" b="1" dirty="0">
                  <a:solidFill>
                    <a:srgbClr val="262626"/>
                  </a:solidFill>
                  <a:latin typeface="楷体" panose="02010609060101010101" pitchFamily="49" charset="-122"/>
                  <a:ea typeface="楷体" panose="02010609060101010101" pitchFamily="49" charset="-122"/>
                  <a:sym typeface="楷体" panose="02010609060101010101" pitchFamily="49" charset="-122"/>
                </a:endParaRPr>
              </a:p>
            </p:txBody>
          </p:sp>
        </p:grpSp>
        <p:sp>
          <p:nvSpPr>
            <p:cNvPr id="13324" name="직사각형 4"/>
            <p:cNvSpPr/>
            <p:nvPr/>
          </p:nvSpPr>
          <p:spPr>
            <a:xfrm>
              <a:off x="4725" y="1255"/>
              <a:ext cx="340" cy="225"/>
            </a:xfrm>
            <a:prstGeom prst="rect">
              <a:avLst/>
            </a:prstGeom>
            <a:solidFill>
              <a:srgbClr val="244061"/>
            </a:solidFill>
            <a:ln w="12700" cap="flat" cmpd="sng">
              <a:solidFill>
                <a:srgbClr val="7F7F7F"/>
              </a:solidFill>
              <a:prstDash val="solid"/>
              <a:bevel/>
              <a:headEnd type="none" w="med" len="med"/>
              <a:tailEnd type="none" w="med" len="med"/>
            </a:ln>
          </p:spPr>
          <p:txBody>
            <a:bodyPr lIns="36000" tIns="36000" rIns="36000" bIns="36000" anchor="ctr" anchorCtr="0"/>
            <a:p>
              <a:pPr algn="ctr" latinLnBrk="1"/>
              <a:r>
                <a:rPr lang="en-US" altLang="zh-CN" sz="900" b="1" dirty="0">
                  <a:solidFill>
                    <a:schemeClr val="bg1"/>
                  </a:solidFill>
                  <a:latin typeface="楷体" panose="02010609060101010101" pitchFamily="49" charset="-122"/>
                  <a:ea typeface="楷体" panose="02010609060101010101" pitchFamily="49" charset="-122"/>
                  <a:sym typeface="楷体" panose="02010609060101010101" pitchFamily="49" charset="-122"/>
                </a:rPr>
                <a:t>1</a:t>
              </a:r>
              <a:endParaRPr lang="zh-CN" altLang="en-US" sz="900" b="1" dirty="0">
                <a:solidFill>
                  <a:schemeClr val="bg1"/>
                </a:solidFill>
                <a:latin typeface="楷体" panose="02010609060101010101" pitchFamily="49" charset="-122"/>
                <a:ea typeface="Modern H Bold" pitchFamily="2" charset="-127"/>
                <a:sym typeface="楷体" panose="02010609060101010101" pitchFamily="49" charset="-122"/>
              </a:endParaRPr>
            </a:p>
          </p:txBody>
        </p:sp>
      </p:grpSp>
      <p:grpSp>
        <p:nvGrpSpPr>
          <p:cNvPr id="3" name="组合 2"/>
          <p:cNvGrpSpPr/>
          <p:nvPr/>
        </p:nvGrpSpPr>
        <p:grpSpPr>
          <a:xfrm>
            <a:off x="4151630" y="871855"/>
            <a:ext cx="1812290" cy="720090"/>
            <a:chOff x="7825" y="1165"/>
            <a:chExt cx="2854" cy="1134"/>
          </a:xfrm>
        </p:grpSpPr>
        <p:grpSp>
          <p:nvGrpSpPr>
            <p:cNvPr id="13319" name="그룹 6"/>
            <p:cNvGrpSpPr/>
            <p:nvPr/>
          </p:nvGrpSpPr>
          <p:grpSpPr>
            <a:xfrm>
              <a:off x="7845" y="1165"/>
              <a:ext cx="2835" cy="1135"/>
              <a:chOff x="0" y="0"/>
              <a:chExt cx="1620000" cy="720000"/>
            </a:xfrm>
          </p:grpSpPr>
          <p:grpSp>
            <p:nvGrpSpPr>
              <p:cNvPr id="13540" name="그룹 148"/>
              <p:cNvGrpSpPr/>
              <p:nvPr/>
            </p:nvGrpSpPr>
            <p:grpSpPr>
              <a:xfrm>
                <a:off x="0" y="0"/>
                <a:ext cx="1620000" cy="720000"/>
                <a:chOff x="0" y="0"/>
                <a:chExt cx="1672618" cy="2043683"/>
              </a:xfrm>
            </p:grpSpPr>
            <p:sp>
              <p:nvSpPr>
                <p:cNvPr id="13542" name="Rectangle 19"/>
                <p:cNvSpPr/>
                <p:nvPr/>
              </p:nvSpPr>
              <p:spPr>
                <a:xfrm>
                  <a:off x="0" y="81747"/>
                  <a:ext cx="1574229" cy="1961936"/>
                </a:xfrm>
                <a:prstGeom prst="rect">
                  <a:avLst/>
                </a:prstGeom>
                <a:solidFill>
                  <a:srgbClr val="A5A5A5"/>
                </a:solidFill>
                <a:ln w="9525">
                  <a:noFill/>
                </a:ln>
              </p:spPr>
              <p:txBody>
                <a:bodyPr/>
                <a:p>
                  <a:pPr latinLnBrk="1"/>
                  <a:endParaRPr lang="zh-CN" altLang="zh-CN" sz="1900" b="1" dirty="0">
                    <a:latin typeface="楷体" panose="02010609060101010101" pitchFamily="49" charset="-122"/>
                    <a:ea typeface="현대하모니 M" pitchFamily="2" charset="-127"/>
                    <a:sym typeface="楷体" panose="02010609060101010101" pitchFamily="49" charset="-122"/>
                  </a:endParaRPr>
                </a:p>
              </p:txBody>
            </p:sp>
            <p:sp>
              <p:nvSpPr>
                <p:cNvPr id="13543" name="Freeform 20"/>
                <p:cNvSpPr/>
                <p:nvPr/>
              </p:nvSpPr>
              <p:spPr>
                <a:xfrm>
                  <a:off x="0" y="0"/>
                  <a:ext cx="1672618" cy="81747"/>
                </a:xfrm>
                <a:custGeom>
                  <a:avLst/>
                  <a:gdLst>
                    <a:gd name="txL" fmla="*/ 0 w 1224"/>
                    <a:gd name="txT" fmla="*/ 0 h 72"/>
                    <a:gd name="txR" fmla="*/ 1224 w 1224"/>
                    <a:gd name="txB" fmla="*/ 72 h 72"/>
                  </a:gdLst>
                  <a:ahLst/>
                  <a:cxnLst>
                    <a:cxn ang="0">
                      <a:pos x="0" y="72"/>
                    </a:cxn>
                    <a:cxn ang="0">
                      <a:pos x="72" y="0"/>
                    </a:cxn>
                    <a:cxn ang="0">
                      <a:pos x="1224" y="0"/>
                    </a:cxn>
                    <a:cxn ang="0">
                      <a:pos x="1152" y="72"/>
                    </a:cxn>
                    <a:cxn ang="0">
                      <a:pos x="0" y="72"/>
                    </a:cxn>
                  </a:cxnLst>
                  <a:rect l="txL" t="txT" r="txR" b="txB"/>
                  <a:pathLst>
                    <a:path w="1224" h="72">
                      <a:moveTo>
                        <a:pt x="0" y="72"/>
                      </a:moveTo>
                      <a:lnTo>
                        <a:pt x="72" y="0"/>
                      </a:lnTo>
                      <a:lnTo>
                        <a:pt x="1224" y="0"/>
                      </a:lnTo>
                      <a:lnTo>
                        <a:pt x="1152" y="72"/>
                      </a:lnTo>
                      <a:lnTo>
                        <a:pt x="0" y="72"/>
                      </a:lnTo>
                      <a:close/>
                    </a:path>
                  </a:pathLst>
                </a:custGeom>
                <a:solidFill>
                  <a:schemeClr val="bg1">
                    <a:alpha val="100000"/>
                  </a:schemeClr>
                </a:solidFill>
                <a:ln w="9525">
                  <a:noFill/>
                </a:ln>
              </p:spPr>
              <p:txBody>
                <a:bodyPr/>
                <a:p>
                  <a:endParaRPr lang="zh-CN" altLang="en-US"/>
                </a:p>
              </p:txBody>
            </p:sp>
            <p:sp>
              <p:nvSpPr>
                <p:cNvPr id="13544" name="Freeform 21"/>
                <p:cNvSpPr/>
                <p:nvPr/>
              </p:nvSpPr>
              <p:spPr>
                <a:xfrm>
                  <a:off x="1574229" y="0"/>
                  <a:ext cx="98389" cy="2043683"/>
                </a:xfrm>
                <a:custGeom>
                  <a:avLst/>
                  <a:gdLst>
                    <a:gd name="txL" fmla="*/ 0 w 72"/>
                    <a:gd name="txT" fmla="*/ 0 h 1800"/>
                    <a:gd name="txR" fmla="*/ 72 w 72"/>
                    <a:gd name="txB" fmla="*/ 1800 h 1800"/>
                  </a:gdLst>
                  <a:ahLst/>
                  <a:cxnLst>
                    <a:cxn ang="0">
                      <a:pos x="72" y="0"/>
                    </a:cxn>
                    <a:cxn ang="0">
                      <a:pos x="72" y="1728"/>
                    </a:cxn>
                    <a:cxn ang="0">
                      <a:pos x="0" y="1800"/>
                    </a:cxn>
                    <a:cxn ang="0">
                      <a:pos x="0" y="72"/>
                    </a:cxn>
                    <a:cxn ang="0">
                      <a:pos x="72" y="0"/>
                    </a:cxn>
                  </a:cxnLst>
                  <a:rect l="txL" t="txT" r="txR" b="txB"/>
                  <a:pathLst>
                    <a:path w="72" h="1800">
                      <a:moveTo>
                        <a:pt x="72" y="0"/>
                      </a:moveTo>
                      <a:lnTo>
                        <a:pt x="72" y="1728"/>
                      </a:lnTo>
                      <a:lnTo>
                        <a:pt x="0" y="1800"/>
                      </a:lnTo>
                      <a:lnTo>
                        <a:pt x="0" y="72"/>
                      </a:lnTo>
                      <a:lnTo>
                        <a:pt x="72" y="0"/>
                      </a:lnTo>
                      <a:close/>
                    </a:path>
                  </a:pathLst>
                </a:custGeom>
                <a:solidFill>
                  <a:srgbClr val="808080">
                    <a:alpha val="100000"/>
                  </a:srgbClr>
                </a:solidFill>
                <a:ln w="9525">
                  <a:noFill/>
                </a:ln>
              </p:spPr>
              <p:txBody>
                <a:bodyPr/>
                <a:p>
                  <a:endParaRPr lang="zh-CN" altLang="en-US"/>
                </a:p>
              </p:txBody>
            </p:sp>
          </p:grpSp>
          <p:sp>
            <p:nvSpPr>
              <p:cNvPr id="13541" name="Text Box 26"/>
              <p:cNvSpPr/>
              <p:nvPr/>
            </p:nvSpPr>
            <p:spPr>
              <a:xfrm>
                <a:off x="21277" y="137703"/>
                <a:ext cx="1448228" cy="306396"/>
              </a:xfrm>
              <a:prstGeom prst="rect">
                <a:avLst/>
              </a:prstGeom>
              <a:noFill/>
              <a:ln w="9525">
                <a:noFill/>
              </a:ln>
            </p:spPr>
            <p:txBody>
              <a:bodyPr>
                <a:spAutoFit/>
              </a:bodyPr>
              <a:p>
                <a:pPr algn="r" latinLnBrk="1"/>
                <a:r>
                  <a:rPr lang="zh-CN" sz="1400" b="1" dirty="0">
                    <a:solidFill>
                      <a:srgbClr val="0C0C0C"/>
                    </a:solidFill>
                    <a:latin typeface="楷体" panose="02010609060101010101" pitchFamily="49" charset="-122"/>
                    <a:ea typeface="楷体" panose="02010609060101010101" pitchFamily="49" charset="-122"/>
                    <a:sym typeface="楷体" panose="02010609060101010101" pitchFamily="49" charset="-122"/>
                  </a:rPr>
                  <a:t>工厂改造准备</a:t>
                </a:r>
                <a:endParaRPr lang="zh-CN" sz="1200" b="1" dirty="0">
                  <a:solidFill>
                    <a:srgbClr val="0C0C0C"/>
                  </a:solidFill>
                  <a:latin typeface="楷体" panose="02010609060101010101" pitchFamily="49" charset="-122"/>
                  <a:ea typeface="楷体" panose="02010609060101010101" pitchFamily="49" charset="-122"/>
                  <a:sym typeface="楷体" panose="02010609060101010101" pitchFamily="49" charset="-122"/>
                </a:endParaRPr>
              </a:p>
            </p:txBody>
          </p:sp>
        </p:grpSp>
        <p:sp>
          <p:nvSpPr>
            <p:cNvPr id="13325" name="직사각형 182"/>
            <p:cNvSpPr/>
            <p:nvPr/>
          </p:nvSpPr>
          <p:spPr>
            <a:xfrm>
              <a:off x="7825" y="1218"/>
              <a:ext cx="340" cy="227"/>
            </a:xfrm>
            <a:prstGeom prst="rect">
              <a:avLst/>
            </a:prstGeom>
            <a:solidFill>
              <a:srgbClr val="244061"/>
            </a:solidFill>
            <a:ln w="12700" cap="flat" cmpd="sng">
              <a:solidFill>
                <a:srgbClr val="7F7F7F"/>
              </a:solidFill>
              <a:prstDash val="solid"/>
              <a:bevel/>
              <a:headEnd type="none" w="med" len="med"/>
              <a:tailEnd type="none" w="med" len="med"/>
            </a:ln>
          </p:spPr>
          <p:txBody>
            <a:bodyPr lIns="36000" tIns="36000" rIns="36000" bIns="36000" anchor="ctr" anchorCtr="0"/>
            <a:p>
              <a:pPr algn="ctr" latinLnBrk="1"/>
              <a:r>
                <a:rPr lang="en-US" altLang="zh-CN" sz="900" b="1" dirty="0">
                  <a:solidFill>
                    <a:schemeClr val="bg1"/>
                  </a:solidFill>
                  <a:latin typeface="楷体" panose="02010609060101010101" pitchFamily="49" charset="-122"/>
                  <a:ea typeface="楷体" panose="02010609060101010101" pitchFamily="49" charset="-122"/>
                  <a:sym typeface="楷体" panose="02010609060101010101" pitchFamily="49" charset="-122"/>
                </a:rPr>
                <a:t>2</a:t>
              </a:r>
              <a:endParaRPr lang="zh-CN" altLang="en-US" sz="900" b="1" dirty="0">
                <a:solidFill>
                  <a:schemeClr val="bg1"/>
                </a:solidFill>
                <a:latin typeface="楷体" panose="02010609060101010101" pitchFamily="49" charset="-122"/>
                <a:ea typeface="Modern H Bold" pitchFamily="2" charset="-127"/>
                <a:sym typeface="楷体" panose="02010609060101010101" pitchFamily="49" charset="-122"/>
              </a:endParaRPr>
            </a:p>
          </p:txBody>
        </p:sp>
      </p:grpSp>
      <p:grpSp>
        <p:nvGrpSpPr>
          <p:cNvPr id="4" name="组合 3"/>
          <p:cNvGrpSpPr/>
          <p:nvPr/>
        </p:nvGrpSpPr>
        <p:grpSpPr>
          <a:xfrm>
            <a:off x="6205220" y="876300"/>
            <a:ext cx="1693545" cy="720090"/>
            <a:chOff x="10883" y="1178"/>
            <a:chExt cx="2834" cy="1134"/>
          </a:xfrm>
        </p:grpSpPr>
        <p:grpSp>
          <p:nvGrpSpPr>
            <p:cNvPr id="13318" name="그룹 140"/>
            <p:cNvGrpSpPr/>
            <p:nvPr/>
          </p:nvGrpSpPr>
          <p:grpSpPr>
            <a:xfrm>
              <a:off x="10883" y="1178"/>
              <a:ext cx="2835" cy="1135"/>
              <a:chOff x="0" y="0"/>
              <a:chExt cx="1672618" cy="2043683"/>
            </a:xfrm>
          </p:grpSpPr>
          <p:sp>
            <p:nvSpPr>
              <p:cNvPr id="13545" name="Rectangle 8"/>
              <p:cNvSpPr/>
              <p:nvPr/>
            </p:nvSpPr>
            <p:spPr>
              <a:xfrm>
                <a:off x="0" y="81747"/>
                <a:ext cx="1574229" cy="1961936"/>
              </a:xfrm>
              <a:prstGeom prst="rect">
                <a:avLst/>
              </a:prstGeom>
            </p:spPr>
            <p:style>
              <a:lnRef idx="0">
                <a:srgbClr val="FFFFFF"/>
              </a:lnRef>
              <a:fillRef idx="1">
                <a:schemeClr val="accent1"/>
              </a:fillRef>
              <a:effectRef idx="0">
                <a:srgbClr val="FFFFFF"/>
              </a:effectRef>
              <a:fontRef idx="minor">
                <a:schemeClr val="lt1"/>
              </a:fontRef>
            </p:style>
            <p:txBody>
              <a:bodyPr/>
              <a:p>
                <a:pPr latinLnBrk="1"/>
                <a:endParaRPr lang="zh-CN" altLang="zh-CN" sz="1900" b="1" dirty="0">
                  <a:latin typeface="楷体" panose="02010609060101010101" pitchFamily="49" charset="-122"/>
                  <a:ea typeface="Modern H Medium" pitchFamily="2" charset="-127"/>
                  <a:sym typeface="楷体" panose="02010609060101010101" pitchFamily="49" charset="-122"/>
                </a:endParaRPr>
              </a:p>
            </p:txBody>
          </p:sp>
          <p:sp>
            <p:nvSpPr>
              <p:cNvPr id="13546" name="Freeform 9"/>
              <p:cNvSpPr/>
              <p:nvPr/>
            </p:nvSpPr>
            <p:spPr>
              <a:xfrm>
                <a:off x="0" y="0"/>
                <a:ext cx="1672618" cy="81747"/>
              </a:xfrm>
              <a:custGeom>
                <a:avLst/>
                <a:gdLst>
                  <a:gd name="txL" fmla="*/ 0 w 1224"/>
                  <a:gd name="txT" fmla="*/ 0 h 72"/>
                  <a:gd name="txR" fmla="*/ 1224 w 1224"/>
                  <a:gd name="txB" fmla="*/ 72 h 72"/>
                </a:gdLst>
                <a:ahLst/>
                <a:cxnLst>
                  <a:cxn ang="0">
                    <a:pos x="0" y="72"/>
                  </a:cxn>
                  <a:cxn ang="0">
                    <a:pos x="72" y="0"/>
                  </a:cxn>
                  <a:cxn ang="0">
                    <a:pos x="1224" y="0"/>
                  </a:cxn>
                  <a:cxn ang="0">
                    <a:pos x="1152" y="72"/>
                  </a:cxn>
                  <a:cxn ang="0">
                    <a:pos x="0" y="72"/>
                  </a:cxn>
                </a:cxnLst>
                <a:rect l="txL" t="txT" r="txR" b="txB"/>
                <a:pathLst>
                  <a:path w="1224" h="72">
                    <a:moveTo>
                      <a:pt x="0" y="72"/>
                    </a:moveTo>
                    <a:lnTo>
                      <a:pt x="72" y="0"/>
                    </a:lnTo>
                    <a:lnTo>
                      <a:pt x="1224" y="0"/>
                    </a:lnTo>
                    <a:lnTo>
                      <a:pt x="1152" y="72"/>
                    </a:lnTo>
                    <a:lnTo>
                      <a:pt x="0" y="72"/>
                    </a:lnTo>
                    <a:close/>
                  </a:path>
                </a:pathLst>
              </a:custGeom>
              <a:solidFill>
                <a:schemeClr val="accent1">
                  <a:lumMod val="75000"/>
                </a:schemeClr>
              </a:solidFill>
            </p:spPr>
            <p:style>
              <a:lnRef idx="0">
                <a:srgbClr val="FFFFFF"/>
              </a:lnRef>
              <a:fillRef idx="1">
                <a:schemeClr val="accent1"/>
              </a:fillRef>
              <a:effectRef idx="0">
                <a:srgbClr val="FFFFFF"/>
              </a:effectRef>
              <a:fontRef idx="minor">
                <a:schemeClr val="lt1"/>
              </a:fontRef>
            </p:style>
            <p:txBody>
              <a:bodyPr/>
              <a:p>
                <a:endParaRPr lang="zh-CN" altLang="en-US"/>
              </a:p>
            </p:txBody>
          </p:sp>
          <p:sp>
            <p:nvSpPr>
              <p:cNvPr id="13547" name="Freeform 10"/>
              <p:cNvSpPr/>
              <p:nvPr/>
            </p:nvSpPr>
            <p:spPr>
              <a:xfrm>
                <a:off x="1574229" y="0"/>
                <a:ext cx="98389" cy="2043683"/>
              </a:xfrm>
              <a:custGeom>
                <a:avLst/>
                <a:gdLst>
                  <a:gd name="txL" fmla="*/ 0 w 72"/>
                  <a:gd name="txT" fmla="*/ 0 h 1800"/>
                  <a:gd name="txR" fmla="*/ 72 w 72"/>
                  <a:gd name="txB" fmla="*/ 1800 h 1800"/>
                </a:gdLst>
                <a:ahLst/>
                <a:cxnLst>
                  <a:cxn ang="0">
                    <a:pos x="72" y="0"/>
                  </a:cxn>
                  <a:cxn ang="0">
                    <a:pos x="72" y="1728"/>
                  </a:cxn>
                  <a:cxn ang="0">
                    <a:pos x="0" y="1800"/>
                  </a:cxn>
                  <a:cxn ang="0">
                    <a:pos x="0" y="72"/>
                  </a:cxn>
                  <a:cxn ang="0">
                    <a:pos x="72" y="0"/>
                  </a:cxn>
                </a:cxnLst>
                <a:rect l="txL" t="txT" r="txR" b="txB"/>
                <a:pathLst>
                  <a:path w="72" h="1800">
                    <a:moveTo>
                      <a:pt x="72" y="0"/>
                    </a:moveTo>
                    <a:lnTo>
                      <a:pt x="72" y="1728"/>
                    </a:lnTo>
                    <a:lnTo>
                      <a:pt x="0" y="1800"/>
                    </a:lnTo>
                    <a:lnTo>
                      <a:pt x="0" y="72"/>
                    </a:lnTo>
                    <a:lnTo>
                      <a:pt x="72" y="0"/>
                    </a:lnTo>
                    <a:close/>
                  </a:path>
                </a:pathLst>
              </a:custGeom>
              <a:solidFill>
                <a:schemeClr val="accent1">
                  <a:lumMod val="75000"/>
                </a:schemeClr>
              </a:solidFill>
            </p:spPr>
            <p:style>
              <a:lnRef idx="0">
                <a:srgbClr val="FFFFFF"/>
              </a:lnRef>
              <a:fillRef idx="1">
                <a:schemeClr val="accent1"/>
              </a:fillRef>
              <a:effectRef idx="0">
                <a:srgbClr val="FFFFFF"/>
              </a:effectRef>
              <a:fontRef idx="minor">
                <a:schemeClr val="lt1"/>
              </a:fontRef>
            </p:style>
            <p:txBody>
              <a:bodyPr/>
              <a:p>
                <a:endParaRPr lang="zh-CN" altLang="en-US"/>
              </a:p>
            </p:txBody>
          </p:sp>
          <p:sp>
            <p:nvSpPr>
              <p:cNvPr id="13548" name="Text Box 27"/>
              <p:cNvSpPr/>
              <p:nvPr/>
            </p:nvSpPr>
            <p:spPr>
              <a:xfrm>
                <a:off x="175262" y="409790"/>
                <a:ext cx="1332354" cy="912905"/>
              </a:xfrm>
              <a:prstGeom prst="rect">
                <a:avLst/>
              </a:prstGeom>
            </p:spPr>
            <p:style>
              <a:lnRef idx="0">
                <a:srgbClr val="FFFFFF"/>
              </a:lnRef>
              <a:fillRef idx="1">
                <a:schemeClr val="accent1"/>
              </a:fillRef>
              <a:effectRef idx="0">
                <a:srgbClr val="FFFFFF"/>
              </a:effectRef>
              <a:fontRef idx="minor">
                <a:schemeClr val="lt1"/>
              </a:fontRef>
            </p:style>
            <p:txBody>
              <a:bodyPr>
                <a:spAutoFit/>
              </a:bodyPr>
              <a:p>
                <a:pPr algn="r" latinLnBrk="1"/>
                <a:r>
                  <a:rPr lang="zh-CN" altLang="en-US" sz="1500" b="1" dirty="0">
                    <a:solidFill>
                      <a:srgbClr val="FFFFFF"/>
                    </a:solidFill>
                    <a:latin typeface="楷体" panose="02010609060101010101" pitchFamily="49" charset="-122"/>
                    <a:ea typeface="楷体" panose="02010609060101010101" pitchFamily="49" charset="-122"/>
                    <a:sym typeface="楷体" panose="02010609060101010101" pitchFamily="49" charset="-122"/>
                  </a:rPr>
                  <a:t>设备采购安装</a:t>
                </a:r>
                <a:endParaRPr lang="en-US" altLang="zh-CN" sz="1500" b="1" dirty="0">
                  <a:solidFill>
                    <a:srgbClr val="FFFFFF"/>
                  </a:solidFill>
                  <a:latin typeface="楷体" panose="02010609060101010101" pitchFamily="49" charset="-122"/>
                  <a:ea typeface="楷体" panose="02010609060101010101" pitchFamily="49" charset="-122"/>
                  <a:sym typeface="楷体" panose="02010609060101010101" pitchFamily="49" charset="-122"/>
                </a:endParaRPr>
              </a:p>
            </p:txBody>
          </p:sp>
        </p:grpSp>
        <p:sp>
          <p:nvSpPr>
            <p:cNvPr id="13326" name="직사각형 183"/>
            <p:cNvSpPr/>
            <p:nvPr/>
          </p:nvSpPr>
          <p:spPr>
            <a:xfrm>
              <a:off x="10960" y="1200"/>
              <a:ext cx="340" cy="225"/>
            </a:xfrm>
            <a:prstGeom prst="rect">
              <a:avLst/>
            </a:prstGeom>
            <a:ln>
              <a:headEnd type="none" w="med" len="med"/>
              <a:tailEnd type="none" w="med" len="med"/>
            </a:ln>
          </p:spPr>
          <p:style>
            <a:lnRef idx="0">
              <a:srgbClr val="FFFFFF"/>
            </a:lnRef>
            <a:fillRef idx="1">
              <a:schemeClr val="accent1"/>
            </a:fillRef>
            <a:effectRef idx="0">
              <a:srgbClr val="FFFFFF"/>
            </a:effectRef>
            <a:fontRef idx="minor">
              <a:schemeClr val="lt1"/>
            </a:fontRef>
          </p:style>
          <p:txBody>
            <a:bodyPr lIns="36000" tIns="36000" rIns="36000" bIns="36000" anchor="ctr" anchorCtr="0"/>
            <a:p>
              <a:pPr algn="ctr" latinLnBrk="1"/>
              <a:r>
                <a:rPr lang="en-US" altLang="zh-CN" sz="900" b="1" dirty="0">
                  <a:solidFill>
                    <a:schemeClr val="bg1"/>
                  </a:solidFill>
                  <a:latin typeface="楷体" panose="02010609060101010101" pitchFamily="49" charset="-122"/>
                  <a:ea typeface="楷体" panose="02010609060101010101" pitchFamily="49" charset="-122"/>
                  <a:sym typeface="楷体" panose="02010609060101010101" pitchFamily="49" charset="-122"/>
                </a:rPr>
                <a:t>3</a:t>
              </a:r>
              <a:endParaRPr lang="zh-CN" altLang="en-US" sz="900" b="1" dirty="0">
                <a:solidFill>
                  <a:schemeClr val="bg1"/>
                </a:solidFill>
                <a:latin typeface="楷体" panose="02010609060101010101" pitchFamily="49" charset="-122"/>
                <a:ea typeface="Modern H Bold" pitchFamily="2" charset="-127"/>
                <a:sym typeface="楷体" panose="02010609060101010101" pitchFamily="49" charset="-122"/>
              </a:endParaRPr>
            </a:p>
          </p:txBody>
        </p:sp>
      </p:grpSp>
      <p:grpSp>
        <p:nvGrpSpPr>
          <p:cNvPr id="5" name="组合 4"/>
          <p:cNvGrpSpPr/>
          <p:nvPr/>
        </p:nvGrpSpPr>
        <p:grpSpPr>
          <a:xfrm>
            <a:off x="8103235" y="871855"/>
            <a:ext cx="1644650" cy="719455"/>
            <a:chOff x="14067" y="1120"/>
            <a:chExt cx="2835" cy="1133"/>
          </a:xfrm>
          <a:solidFill>
            <a:schemeClr val="accent1">
              <a:lumMod val="60000"/>
              <a:lumOff val="40000"/>
            </a:schemeClr>
          </a:solidFill>
        </p:grpSpPr>
        <p:grpSp>
          <p:nvGrpSpPr>
            <p:cNvPr id="13320" name="그룹 3"/>
            <p:cNvGrpSpPr/>
            <p:nvPr/>
          </p:nvGrpSpPr>
          <p:grpSpPr>
            <a:xfrm>
              <a:off x="14067" y="1120"/>
              <a:ext cx="2835" cy="1133"/>
              <a:chOff x="38421" y="0"/>
              <a:chExt cx="2079710" cy="3058462"/>
            </a:xfrm>
            <a:grpFill/>
          </p:grpSpPr>
          <p:grpSp>
            <p:nvGrpSpPr>
              <p:cNvPr id="13535" name="Group 7"/>
              <p:cNvGrpSpPr/>
              <p:nvPr/>
            </p:nvGrpSpPr>
            <p:grpSpPr>
              <a:xfrm>
                <a:off x="38421" y="0"/>
                <a:ext cx="2079710" cy="3058462"/>
                <a:chOff x="0" y="0"/>
                <a:chExt cx="1224" cy="1800"/>
              </a:xfrm>
              <a:grpFill/>
            </p:grpSpPr>
            <p:sp>
              <p:nvSpPr>
                <p:cNvPr id="13537" name="Rectangle 8"/>
                <p:cNvSpPr/>
                <p:nvPr/>
              </p:nvSpPr>
              <p:spPr>
                <a:xfrm>
                  <a:off x="0" y="72"/>
                  <a:ext cx="1152" cy="1728"/>
                </a:xfrm>
                <a:prstGeom prst="rect">
                  <a:avLst/>
                </a:prstGeom>
                <a:solidFill>
                  <a:schemeClr val="tx2">
                    <a:lumMod val="60000"/>
                    <a:lumOff val="40000"/>
                  </a:schemeClr>
                </a:solidFill>
              </p:spPr>
              <p:style>
                <a:lnRef idx="0">
                  <a:srgbClr val="FFFFFF"/>
                </a:lnRef>
                <a:fillRef idx="3">
                  <a:schemeClr val="accent5"/>
                </a:fillRef>
                <a:effectRef idx="0">
                  <a:srgbClr val="FFFFFF"/>
                </a:effectRef>
                <a:fontRef idx="minor">
                  <a:schemeClr val="dk1"/>
                </a:fontRef>
              </p:style>
              <p:txBody>
                <a:bodyPr/>
                <a:p>
                  <a:pPr latinLnBrk="1"/>
                  <a:endParaRPr lang="zh-CN" altLang="zh-CN" dirty="0">
                    <a:solidFill>
                      <a:srgbClr val="000000"/>
                    </a:solidFill>
                    <a:latin typeface="楷体" panose="02010609060101010101" pitchFamily="49" charset="-122"/>
                    <a:ea typeface="현대하모니 M" pitchFamily="2" charset="-127"/>
                    <a:sym typeface="楷体" panose="02010609060101010101" pitchFamily="49" charset="-122"/>
                  </a:endParaRPr>
                </a:p>
              </p:txBody>
            </p:sp>
            <p:sp>
              <p:nvSpPr>
                <p:cNvPr id="13538" name="Freeform 9"/>
                <p:cNvSpPr/>
                <p:nvPr/>
              </p:nvSpPr>
              <p:spPr>
                <a:xfrm>
                  <a:off x="0" y="0"/>
                  <a:ext cx="1224" cy="72"/>
                </a:xfrm>
                <a:custGeom>
                  <a:avLst/>
                  <a:gdLst>
                    <a:gd name="txL" fmla="*/ 0 w 1224"/>
                    <a:gd name="txT" fmla="*/ 0 h 72"/>
                    <a:gd name="txR" fmla="*/ 1224 w 1224"/>
                    <a:gd name="txB" fmla="*/ 72 h 72"/>
                  </a:gdLst>
                  <a:ahLst/>
                  <a:cxnLst>
                    <a:cxn ang="0">
                      <a:pos x="0" y="72"/>
                    </a:cxn>
                    <a:cxn ang="0">
                      <a:pos x="72" y="0"/>
                    </a:cxn>
                    <a:cxn ang="0">
                      <a:pos x="1224" y="0"/>
                    </a:cxn>
                    <a:cxn ang="0">
                      <a:pos x="1152" y="72"/>
                    </a:cxn>
                    <a:cxn ang="0">
                      <a:pos x="0" y="72"/>
                    </a:cxn>
                  </a:cxnLst>
                  <a:rect l="txL" t="txT" r="txR" b="txB"/>
                  <a:pathLst>
                    <a:path w="1224" h="72">
                      <a:moveTo>
                        <a:pt x="0" y="72"/>
                      </a:moveTo>
                      <a:lnTo>
                        <a:pt x="72" y="0"/>
                      </a:lnTo>
                      <a:lnTo>
                        <a:pt x="1224" y="0"/>
                      </a:lnTo>
                      <a:lnTo>
                        <a:pt x="1152" y="72"/>
                      </a:lnTo>
                      <a:lnTo>
                        <a:pt x="0" y="72"/>
                      </a:lnTo>
                      <a:close/>
                    </a:path>
                  </a:pathLst>
                </a:custGeom>
                <a:solidFill>
                  <a:schemeClr val="accent1">
                    <a:lumMod val="75000"/>
                  </a:schemeClr>
                </a:solidFill>
              </p:spPr>
              <p:style>
                <a:lnRef idx="0">
                  <a:srgbClr val="FFFFFF"/>
                </a:lnRef>
                <a:fillRef idx="3">
                  <a:schemeClr val="accent5"/>
                </a:fillRef>
                <a:effectRef idx="0">
                  <a:srgbClr val="FFFFFF"/>
                </a:effectRef>
                <a:fontRef idx="minor">
                  <a:schemeClr val="dk1"/>
                </a:fontRef>
              </p:style>
              <p:txBody>
                <a:bodyPr/>
                <a:p>
                  <a:endParaRPr lang="zh-CN" altLang="en-US"/>
                </a:p>
              </p:txBody>
            </p:sp>
            <p:sp>
              <p:nvSpPr>
                <p:cNvPr id="13539" name="Freeform 10"/>
                <p:cNvSpPr/>
                <p:nvPr/>
              </p:nvSpPr>
              <p:spPr>
                <a:xfrm>
                  <a:off x="1152" y="0"/>
                  <a:ext cx="72" cy="1800"/>
                </a:xfrm>
                <a:custGeom>
                  <a:avLst/>
                  <a:gdLst>
                    <a:gd name="txL" fmla="*/ 0 w 72"/>
                    <a:gd name="txT" fmla="*/ 0 h 1800"/>
                    <a:gd name="txR" fmla="*/ 72 w 72"/>
                    <a:gd name="txB" fmla="*/ 1800 h 1800"/>
                  </a:gdLst>
                  <a:ahLst/>
                  <a:cxnLst>
                    <a:cxn ang="0">
                      <a:pos x="72" y="0"/>
                    </a:cxn>
                    <a:cxn ang="0">
                      <a:pos x="72" y="1728"/>
                    </a:cxn>
                    <a:cxn ang="0">
                      <a:pos x="0" y="1800"/>
                    </a:cxn>
                    <a:cxn ang="0">
                      <a:pos x="0" y="72"/>
                    </a:cxn>
                    <a:cxn ang="0">
                      <a:pos x="72" y="0"/>
                    </a:cxn>
                  </a:cxnLst>
                  <a:rect l="txL" t="txT" r="txR" b="txB"/>
                  <a:pathLst>
                    <a:path w="72" h="1800">
                      <a:moveTo>
                        <a:pt x="72" y="0"/>
                      </a:moveTo>
                      <a:lnTo>
                        <a:pt x="72" y="1728"/>
                      </a:lnTo>
                      <a:lnTo>
                        <a:pt x="0" y="1800"/>
                      </a:lnTo>
                      <a:lnTo>
                        <a:pt x="0" y="72"/>
                      </a:lnTo>
                      <a:lnTo>
                        <a:pt x="72" y="0"/>
                      </a:lnTo>
                      <a:close/>
                    </a:path>
                  </a:pathLst>
                </a:custGeom>
                <a:solidFill>
                  <a:schemeClr val="accent1">
                    <a:lumMod val="75000"/>
                  </a:schemeClr>
                </a:solidFill>
              </p:spPr>
              <p:style>
                <a:lnRef idx="0">
                  <a:srgbClr val="FFFFFF"/>
                </a:lnRef>
                <a:fillRef idx="3">
                  <a:schemeClr val="accent5"/>
                </a:fillRef>
                <a:effectRef idx="0">
                  <a:srgbClr val="FFFFFF"/>
                </a:effectRef>
                <a:fontRef idx="minor">
                  <a:schemeClr val="dk1"/>
                </a:fontRef>
              </p:style>
              <p:txBody>
                <a:bodyPr/>
                <a:p>
                  <a:endParaRPr lang="zh-CN" altLang="en-US"/>
                </a:p>
              </p:txBody>
            </p:sp>
          </p:grpSp>
          <p:sp>
            <p:nvSpPr>
              <p:cNvPr id="13536" name="Text Box 27"/>
              <p:cNvSpPr/>
              <p:nvPr/>
            </p:nvSpPr>
            <p:spPr>
              <a:xfrm>
                <a:off x="280920" y="434609"/>
                <a:ext cx="1649314" cy="1303828"/>
              </a:xfrm>
              <a:prstGeom prst="rect">
                <a:avLst/>
              </a:prstGeom>
              <a:solidFill>
                <a:schemeClr val="tx2">
                  <a:lumMod val="60000"/>
                  <a:lumOff val="40000"/>
                </a:schemeClr>
              </a:solidFill>
            </p:spPr>
            <p:style>
              <a:lnRef idx="0">
                <a:srgbClr val="FFFFFF"/>
              </a:lnRef>
              <a:fillRef idx="3">
                <a:schemeClr val="accent5"/>
              </a:fillRef>
              <a:effectRef idx="0">
                <a:srgbClr val="FFFFFF"/>
              </a:effectRef>
              <a:fontRef idx="minor">
                <a:schemeClr val="dk1"/>
              </a:fontRef>
            </p:style>
            <p:txBody>
              <a:bodyPr wrap="square" lIns="36000" rIns="36000">
                <a:spAutoFit/>
              </a:bodyPr>
              <a:p>
                <a:pPr algn="r" latinLnBrk="1"/>
                <a:r>
                  <a:rPr lang="zh-CN" sz="1400" b="1" dirty="0">
                    <a:solidFill>
                      <a:schemeClr val="bg1"/>
                    </a:solidFill>
                    <a:latin typeface="楷体" panose="02010609060101010101" pitchFamily="49" charset="-122"/>
                    <a:ea typeface="楷体" panose="02010609060101010101" pitchFamily="49" charset="-122"/>
                    <a:sym typeface="楷体" panose="02010609060101010101" pitchFamily="49" charset="-122"/>
                  </a:rPr>
                  <a:t>联动试运营</a:t>
                </a:r>
                <a:endParaRPr lang="zh-CN" sz="1400" b="1" dirty="0">
                  <a:solidFill>
                    <a:schemeClr val="bg1"/>
                  </a:solidFill>
                  <a:latin typeface="楷体" panose="02010609060101010101" pitchFamily="49" charset="-122"/>
                  <a:ea typeface="楷体" panose="02010609060101010101" pitchFamily="49" charset="-122"/>
                  <a:sym typeface="楷体" panose="02010609060101010101" pitchFamily="49" charset="-122"/>
                </a:endParaRPr>
              </a:p>
            </p:txBody>
          </p:sp>
        </p:grpSp>
        <p:sp>
          <p:nvSpPr>
            <p:cNvPr id="13327" name="직사각형 184"/>
            <p:cNvSpPr/>
            <p:nvPr/>
          </p:nvSpPr>
          <p:spPr>
            <a:xfrm>
              <a:off x="14068" y="1173"/>
              <a:ext cx="340" cy="227"/>
            </a:xfrm>
            <a:prstGeom prst="rect">
              <a:avLst/>
            </a:prstGeom>
            <a:solidFill>
              <a:schemeClr val="tx2">
                <a:lumMod val="60000"/>
                <a:lumOff val="40000"/>
              </a:schemeClr>
            </a:solidFill>
            <a:ln>
              <a:headEnd type="none" w="med" len="med"/>
              <a:tailEnd type="none" w="med" len="med"/>
            </a:ln>
          </p:spPr>
          <p:style>
            <a:lnRef idx="0">
              <a:srgbClr val="FFFFFF"/>
            </a:lnRef>
            <a:fillRef idx="3">
              <a:schemeClr val="accent5"/>
            </a:fillRef>
            <a:effectRef idx="0">
              <a:srgbClr val="FFFFFF"/>
            </a:effectRef>
            <a:fontRef idx="minor">
              <a:schemeClr val="dk1"/>
            </a:fontRef>
          </p:style>
          <p:txBody>
            <a:bodyPr lIns="36000" tIns="36000" rIns="36000" bIns="36000" anchor="ctr" anchorCtr="0"/>
            <a:p>
              <a:pPr algn="ctr" latinLnBrk="1"/>
              <a:r>
                <a:rPr lang="en-US" altLang="zh-CN" sz="900" b="1" dirty="0">
                  <a:solidFill>
                    <a:schemeClr val="bg1"/>
                  </a:solidFill>
                  <a:latin typeface="楷体" panose="02010609060101010101" pitchFamily="49" charset="-122"/>
                  <a:ea typeface="楷体" panose="02010609060101010101" pitchFamily="49" charset="-122"/>
                  <a:sym typeface="楷体" panose="02010609060101010101" pitchFamily="49" charset="-122"/>
                </a:rPr>
                <a:t>4</a:t>
              </a:r>
              <a:endParaRPr lang="zh-CN" altLang="en-US" sz="900" b="1" dirty="0">
                <a:solidFill>
                  <a:schemeClr val="bg1"/>
                </a:solidFill>
                <a:latin typeface="楷体" panose="02010609060101010101" pitchFamily="49" charset="-122"/>
                <a:ea typeface="Modern H Bold" pitchFamily="2" charset="-127"/>
                <a:sym typeface="楷体" panose="02010609060101010101" pitchFamily="49" charset="-122"/>
              </a:endParaRPr>
            </a:p>
          </p:txBody>
        </p:sp>
      </p:grpSp>
      <p:graphicFrame>
        <p:nvGraphicFramePr>
          <p:cNvPr id="14380" name="表格 14379"/>
          <p:cNvGraphicFramePr/>
          <p:nvPr>
            <p:custDataLst>
              <p:tags r:id="rId1"/>
            </p:custDataLst>
          </p:nvPr>
        </p:nvGraphicFramePr>
        <p:xfrm>
          <a:off x="335280" y="1684655"/>
          <a:ext cx="11416030" cy="4662805"/>
        </p:xfrm>
        <a:graphic>
          <a:graphicData uri="http://schemas.openxmlformats.org/drawingml/2006/table">
            <a:tbl>
              <a:tblPr/>
              <a:tblGrid>
                <a:gridCol w="235585"/>
                <a:gridCol w="780415"/>
                <a:gridCol w="2317750"/>
                <a:gridCol w="426085"/>
                <a:gridCol w="474980"/>
                <a:gridCol w="563245"/>
                <a:gridCol w="680720"/>
                <a:gridCol w="664210"/>
                <a:gridCol w="757555"/>
                <a:gridCol w="779145"/>
                <a:gridCol w="737235"/>
                <a:gridCol w="757555"/>
                <a:gridCol w="758190"/>
                <a:gridCol w="756920"/>
                <a:gridCol w="726440"/>
              </a:tblGrid>
              <a:tr h="198755">
                <a:tc rowSpan="3" gridSpan="2">
                  <a:txBody>
                    <a:bodyPr/>
                    <a:p>
                      <a:pPr marL="0" lvl="0" indent="0" algn="ctr" eaLnBrk="1" fontAlgn="base" latinLnBrk="1" hangingPunct="1">
                        <a:spcBef>
                          <a:spcPct val="20000"/>
                        </a:spcBef>
                        <a:spcAft>
                          <a:spcPct val="0"/>
                        </a:spcAft>
                        <a:buFont typeface="Arial" panose="020B0604020202020204" pitchFamily="34" charset="0"/>
                        <a:buNone/>
                      </a:pPr>
                      <a:r>
                        <a:rPr lang="zh-CN" altLang="en-US" sz="1200" b="1" baseline="0" dirty="0">
                          <a:solidFill>
                            <a:schemeClr val="tx1"/>
                          </a:solidFill>
                          <a:latin typeface="楷体" panose="02010609060101010101" pitchFamily="49" charset="-122"/>
                          <a:ea typeface="楷体" panose="02010609060101010101" pitchFamily="49" charset="-122"/>
                          <a:sym typeface="宋体" panose="02010600030101010101" pitchFamily="2" charset="-122"/>
                        </a:rPr>
                        <a:t>区分</a:t>
                      </a:r>
                      <a:endParaRPr lang="zh-CN" altLang="en-US" sz="1200" b="1" baseline="0" dirty="0">
                        <a:solidFill>
                          <a:schemeClr val="tx1"/>
                        </a:solidFill>
                        <a:latin typeface="楷体" panose="02010609060101010101" pitchFamily="49" charset="-122"/>
                        <a:ea typeface="楷体" panose="02010609060101010101" pitchFamily="49" charset="-122"/>
                        <a:sym typeface="宋体" panose="02010600030101010101" pitchFamily="2" charset="-122"/>
                      </a:endParaRPr>
                    </a:p>
                  </a:txBody>
                  <a:tcPr marL="82362" marR="82362" marT="0" marB="0" anchor="ctr">
                    <a:lnL w="12700" cap="flat" cmpd="sng">
                      <a:solidFill>
                        <a:srgbClr val="7F7F7F"/>
                      </a:solidFill>
                      <a:prstDash val="solid"/>
                      <a:bevel/>
                      <a:headEnd type="none" w="med" len="med"/>
                      <a:tailEnd type="none" w="med" len="med"/>
                    </a:lnL>
                    <a:lnR w="12700" cap="flat" cmpd="sng">
                      <a:solidFill>
                        <a:srgbClr val="7F7F7F"/>
                      </a:solidFill>
                      <a:prstDash val="solid"/>
                      <a:bevel/>
                      <a:headEnd type="none" w="med" len="med"/>
                      <a:tailEnd type="none" w="med" len="med"/>
                    </a:lnR>
                    <a:lnT w="12700" cap="flat" cmpd="sng">
                      <a:solidFill>
                        <a:srgbClr val="7F7F7F"/>
                      </a:solidFill>
                      <a:prstDash val="solid"/>
                      <a:bevel/>
                      <a:headEnd type="none" w="med" len="med"/>
                      <a:tailEnd type="none" w="med" len="med"/>
                    </a:lnT>
                    <a:lnB w="12700" cap="flat" cmpd="sng">
                      <a:solidFill>
                        <a:srgbClr val="7F7F7F"/>
                      </a:solidFill>
                      <a:prstDash val="solid"/>
                      <a:bevel/>
                      <a:headEnd type="none" w="med" len="med"/>
                      <a:tailEnd type="none" w="med" len="med"/>
                    </a:lnB>
                    <a:lnTlToBr>
                      <a:noFill/>
                    </a:lnTlToBr>
                    <a:lnBlToTr>
                      <a:noFill/>
                    </a:lnBlToTr>
                    <a:solidFill>
                      <a:srgbClr val="F2F2F2">
                        <a:alpha val="100000"/>
                      </a:srgbClr>
                    </a:solidFill>
                  </a:tcPr>
                </a:tc>
                <a:tc rowSpan="3" hMerge="1">
                  <a:tcPr>
                    <a:lnR w="12700" cap="flat" cmpd="sng">
                      <a:solidFill>
                        <a:srgbClr val="7F7F7F"/>
                      </a:solidFill>
                      <a:prstDash val="solid"/>
                      <a:bevel/>
                      <a:headEnd type="none" w="med" len="med"/>
                      <a:tailEnd type="none" w="med" len="med"/>
                    </a:lnR>
                    <a:lnT w="12700" cap="flat" cmpd="sng">
                      <a:solidFill>
                        <a:srgbClr val="7F7F7F"/>
                      </a:solidFill>
                      <a:prstDash val="solid"/>
                      <a:bevel/>
                      <a:headEnd type="none" w="med" len="med"/>
                      <a:tailEnd type="none" w="med" len="med"/>
                    </a:lnT>
                  </a:tcPr>
                </a:tc>
                <a:tc rowSpan="3">
                  <a:txBody>
                    <a:bodyPr/>
                    <a:p>
                      <a:pPr marL="0" lvl="0" indent="0" algn="ctr" eaLnBrk="1" fontAlgn="base" latinLnBrk="1" hangingPunct="1">
                        <a:spcBef>
                          <a:spcPct val="20000"/>
                        </a:spcBef>
                        <a:spcAft>
                          <a:spcPct val="0"/>
                        </a:spcAft>
                        <a:buFont typeface="Arial" panose="020B0604020202020204" pitchFamily="34" charset="0"/>
                        <a:buNone/>
                      </a:pPr>
                      <a:r>
                        <a:rPr lang="zh-CN" altLang="en-US" sz="1200" b="1" baseline="0" dirty="0">
                          <a:solidFill>
                            <a:schemeClr val="tx1"/>
                          </a:solidFill>
                          <a:latin typeface="楷体" panose="02010609060101010101" pitchFamily="49" charset="-122"/>
                          <a:ea typeface="楷体" panose="02010609060101010101" pitchFamily="49" charset="-122"/>
                          <a:sym typeface="宋体" panose="02010600030101010101" pitchFamily="2" charset="-122"/>
                        </a:rPr>
                        <a:t>主要内容</a:t>
                      </a:r>
                      <a:endParaRPr lang="zh-CN" altLang="en-US" sz="1200" b="1" baseline="0" dirty="0">
                        <a:solidFill>
                          <a:schemeClr val="tx1"/>
                        </a:solidFill>
                        <a:latin typeface="楷体" panose="02010609060101010101" pitchFamily="49" charset="-122"/>
                        <a:ea typeface="楷体" panose="02010609060101010101" pitchFamily="49" charset="-122"/>
                        <a:sym typeface="宋体" panose="02010600030101010101" pitchFamily="2" charset="-122"/>
                      </a:endParaRPr>
                    </a:p>
                  </a:txBody>
                  <a:tcPr marL="82362" marR="82362" marT="0" marB="0" anchor="ctr">
                    <a:lnL w="12700" cap="flat" cmpd="sng">
                      <a:solidFill>
                        <a:srgbClr val="7F7F7F"/>
                      </a:solidFill>
                      <a:prstDash val="solid"/>
                      <a:bevel/>
                      <a:headEnd type="none" w="med" len="med"/>
                      <a:tailEnd type="none" w="med" len="med"/>
                    </a:lnL>
                    <a:lnR w="12700" cap="flat" cmpd="sng">
                      <a:solidFill>
                        <a:srgbClr val="7F7F7F"/>
                      </a:solidFill>
                      <a:prstDash val="solid"/>
                      <a:bevel/>
                      <a:headEnd type="none" w="med" len="med"/>
                      <a:tailEnd type="none" w="med" len="med"/>
                    </a:lnR>
                    <a:lnT w="12700" cap="flat" cmpd="sng">
                      <a:solidFill>
                        <a:srgbClr val="7F7F7F"/>
                      </a:solidFill>
                      <a:prstDash val="solid"/>
                      <a:bevel/>
                      <a:headEnd type="none" w="med" len="med"/>
                      <a:tailEnd type="none" w="med" len="med"/>
                    </a:lnT>
                    <a:lnB w="12700" cap="flat" cmpd="sng">
                      <a:solidFill>
                        <a:srgbClr val="7F7F7F"/>
                      </a:solidFill>
                      <a:prstDash val="solid"/>
                      <a:bevel/>
                      <a:headEnd type="none" w="med" len="med"/>
                      <a:tailEnd type="none" w="med" len="med"/>
                    </a:lnB>
                    <a:lnTlToBr>
                      <a:noFill/>
                    </a:lnTlToBr>
                    <a:lnBlToTr>
                      <a:noFill/>
                    </a:lnBlToTr>
                    <a:solidFill>
                      <a:srgbClr val="F2F2F2">
                        <a:alpha val="100000"/>
                      </a:srgbClr>
                    </a:solidFill>
                  </a:tcPr>
                </a:tc>
                <a:tc gridSpan="2">
                  <a:txBody>
                    <a:bodyPr/>
                    <a:p>
                      <a:pPr marL="0" lvl="0" indent="0" algn="ctr" eaLnBrk="1" fontAlgn="base" latinLnBrk="1" hangingPunct="1">
                        <a:spcBef>
                          <a:spcPct val="20000"/>
                        </a:spcBef>
                        <a:spcAft>
                          <a:spcPct val="0"/>
                        </a:spcAft>
                        <a:buFont typeface="Arial" panose="020B0604020202020204" pitchFamily="34" charset="0"/>
                        <a:buNone/>
                      </a:pPr>
                      <a:r>
                        <a:rPr lang="zh-CN" altLang="en-US" sz="1200" b="1" baseline="0" dirty="0">
                          <a:solidFill>
                            <a:schemeClr val="tx1"/>
                          </a:solidFill>
                          <a:latin typeface="楷体" panose="02010609060101010101" pitchFamily="49" charset="-122"/>
                          <a:ea typeface="楷体" panose="02010609060101010101" pitchFamily="49" charset="-122"/>
                          <a:sym typeface="宋体" panose="02010600030101010101" pitchFamily="2" charset="-122"/>
                        </a:rPr>
                        <a:t>分工</a:t>
                      </a:r>
                      <a:endParaRPr lang="zh-CN" altLang="en-US" sz="1200" b="1" baseline="0" dirty="0">
                        <a:solidFill>
                          <a:schemeClr val="tx1"/>
                        </a:solidFill>
                        <a:latin typeface="楷体" panose="02010609060101010101" pitchFamily="49" charset="-122"/>
                        <a:ea typeface="楷体" panose="02010609060101010101" pitchFamily="49" charset="-122"/>
                        <a:sym typeface="宋体" panose="02010600030101010101" pitchFamily="2" charset="-122"/>
                      </a:endParaRPr>
                    </a:p>
                  </a:txBody>
                  <a:tcPr marL="82362" marR="82362" marT="0" marB="0" anchor="ctr">
                    <a:lnL w="12700" cap="flat" cmpd="sng">
                      <a:solidFill>
                        <a:srgbClr val="7F7F7F"/>
                      </a:solidFill>
                      <a:prstDash val="solid"/>
                      <a:bevel/>
                      <a:headEnd type="none" w="med" len="med"/>
                      <a:tailEnd type="none" w="med" len="med"/>
                    </a:lnL>
                    <a:lnR w="12700" cap="flat" cmpd="sng">
                      <a:solidFill>
                        <a:srgbClr val="7F7F7F"/>
                      </a:solidFill>
                      <a:prstDash val="solid"/>
                      <a:bevel/>
                      <a:headEnd type="none" w="med" len="med"/>
                      <a:tailEnd type="none" w="med" len="med"/>
                    </a:lnR>
                    <a:lnT w="12700" cap="flat" cmpd="sng">
                      <a:solidFill>
                        <a:srgbClr val="7F7F7F"/>
                      </a:solidFill>
                      <a:prstDash val="solid"/>
                      <a:bevel/>
                      <a:headEnd type="none" w="med" len="med"/>
                      <a:tailEnd type="none" w="med" len="med"/>
                    </a:lnT>
                    <a:lnB w="12700" cap="flat" cmpd="sng">
                      <a:solidFill>
                        <a:srgbClr val="7F7F7F"/>
                      </a:solidFill>
                      <a:prstDash val="solid"/>
                      <a:bevel/>
                      <a:headEnd type="none" w="med" len="med"/>
                      <a:tailEnd type="none" w="med" len="med"/>
                    </a:lnB>
                    <a:lnTlToBr>
                      <a:noFill/>
                    </a:lnTlToBr>
                    <a:lnBlToTr>
                      <a:noFill/>
                    </a:lnBlToTr>
                    <a:solidFill>
                      <a:srgbClr val="F2F2F2">
                        <a:alpha val="100000"/>
                      </a:srgbClr>
                    </a:solidFill>
                  </a:tcPr>
                </a:tc>
                <a:tc hMerge="1">
                  <a:tcPr>
                    <a:lnR w="12700" cap="flat" cmpd="sng">
                      <a:solidFill>
                        <a:srgbClr val="7F7F7F"/>
                      </a:solidFill>
                      <a:prstDash val="solid"/>
                      <a:bevel/>
                      <a:headEnd type="none" w="med" len="med"/>
                      <a:tailEnd type="none" w="med" len="med"/>
                    </a:lnR>
                    <a:lnT w="12700" cap="flat" cmpd="sng">
                      <a:solidFill>
                        <a:srgbClr val="7F7F7F"/>
                      </a:solidFill>
                      <a:prstDash val="solid"/>
                      <a:bevel/>
                      <a:headEnd type="none" w="med" len="med"/>
                      <a:tailEnd type="none" w="med" len="med"/>
                    </a:lnT>
                    <a:lnB w="12700" cap="flat" cmpd="sng">
                      <a:solidFill>
                        <a:srgbClr val="7F7F7F"/>
                      </a:solidFill>
                      <a:prstDash val="solid"/>
                      <a:bevel/>
                      <a:headEnd type="none" w="med" len="med"/>
                      <a:tailEnd type="none" w="med" len="med"/>
                    </a:lnB>
                  </a:tcPr>
                </a:tc>
                <a:tc gridSpan="10">
                  <a:txBody>
                    <a:bodyPr/>
                    <a:p>
                      <a:pPr marL="0" lvl="0" indent="0" algn="ctr" eaLnBrk="1" fontAlgn="base" latinLnBrk="1" hangingPunct="1">
                        <a:spcBef>
                          <a:spcPct val="20000"/>
                        </a:spcBef>
                        <a:spcAft>
                          <a:spcPct val="0"/>
                        </a:spcAft>
                        <a:buFont typeface="Arial" panose="020B0604020202020204" pitchFamily="34" charset="0"/>
                        <a:buNone/>
                      </a:pPr>
                      <a:r>
                        <a:rPr lang="zh-CN" altLang="en-US" sz="1200" b="1" baseline="0" dirty="0">
                          <a:solidFill>
                            <a:schemeClr val="tx1"/>
                          </a:solidFill>
                          <a:latin typeface="楷体" panose="02010609060101010101" pitchFamily="49" charset="-122"/>
                          <a:ea typeface="楷体" panose="02010609060101010101" pitchFamily="49" charset="-122"/>
                          <a:sym typeface="宋体" panose="02010600030101010101" pitchFamily="2" charset="-122"/>
                        </a:rPr>
                        <a:t>推进日程</a:t>
                      </a:r>
                      <a:endParaRPr lang="zh-CN" altLang="en-US" sz="1200" b="1" baseline="0" dirty="0">
                        <a:solidFill>
                          <a:schemeClr val="tx1"/>
                        </a:solidFill>
                        <a:latin typeface="楷体" panose="02010609060101010101" pitchFamily="49" charset="-122"/>
                        <a:ea typeface="楷体" panose="02010609060101010101" pitchFamily="49" charset="-122"/>
                        <a:sym typeface="宋体" panose="02010600030101010101" pitchFamily="2" charset="-122"/>
                      </a:endParaRPr>
                    </a:p>
                  </a:txBody>
                  <a:tcPr marL="82362" marR="82362" marT="0" marB="0" anchor="ctr">
                    <a:lnL w="12700" cap="flat" cmpd="sng">
                      <a:solidFill>
                        <a:srgbClr val="7F7F7F"/>
                      </a:solidFill>
                      <a:prstDash val="solid"/>
                      <a:bevel/>
                      <a:headEnd type="none" w="med" len="med"/>
                      <a:tailEnd type="none" w="med" len="med"/>
                    </a:lnL>
                    <a:lnR w="12700" cap="flat" cmpd="sng">
                      <a:solidFill>
                        <a:srgbClr val="7F7F7F"/>
                      </a:solidFill>
                      <a:prstDash val="solid"/>
                      <a:bevel/>
                      <a:headEnd type="none" w="med" len="med"/>
                      <a:tailEnd type="none" w="med" len="med"/>
                    </a:lnR>
                    <a:lnT w="12700" cap="flat" cmpd="sng">
                      <a:solidFill>
                        <a:srgbClr val="7F7F7F"/>
                      </a:solidFill>
                      <a:prstDash val="solid"/>
                      <a:bevel/>
                      <a:headEnd type="none" w="med" len="med"/>
                      <a:tailEnd type="none" w="med" len="med"/>
                    </a:lnT>
                    <a:lnB w="12700" cap="flat" cmpd="sng">
                      <a:solidFill>
                        <a:srgbClr val="7F7F7F"/>
                      </a:solidFill>
                      <a:prstDash val="solid"/>
                      <a:bevel/>
                      <a:headEnd type="none" w="med" len="med"/>
                      <a:tailEnd type="none" w="med" len="med"/>
                    </a:lnB>
                    <a:lnTlToBr>
                      <a:noFill/>
                    </a:lnTlToBr>
                    <a:lnBlToTr>
                      <a:noFill/>
                    </a:lnBlToTr>
                    <a:solidFill>
                      <a:srgbClr val="F2F2F2">
                        <a:alpha val="100000"/>
                      </a:srgbClr>
                    </a:solidFill>
                  </a:tcPr>
                </a:tc>
                <a:tc hMerge="1">
                  <a:tcPr>
                    <a:lnT w="12700" cap="flat" cmpd="sng">
                      <a:solidFill>
                        <a:srgbClr val="7F7F7F"/>
                      </a:solidFill>
                      <a:prstDash val="solid"/>
                      <a:bevel/>
                      <a:headEnd type="none" w="med" len="med"/>
                      <a:tailEnd type="none" w="med" len="med"/>
                    </a:lnT>
                    <a:lnB w="12700" cap="flat" cmpd="sng">
                      <a:solidFill>
                        <a:srgbClr val="7F7F7F"/>
                      </a:solidFill>
                      <a:prstDash val="solid"/>
                      <a:bevel/>
                      <a:headEnd type="none" w="med" len="med"/>
                      <a:tailEnd type="none" w="med" len="med"/>
                    </a:lnB>
                  </a:tcPr>
                </a:tc>
                <a:tc hMerge="1">
                  <a:tcPr>
                    <a:lnT w="12700" cap="flat" cmpd="sng">
                      <a:solidFill>
                        <a:srgbClr val="7F7F7F"/>
                      </a:solidFill>
                      <a:prstDash val="solid"/>
                      <a:bevel/>
                      <a:headEnd type="none" w="med" len="med"/>
                      <a:tailEnd type="none" w="med" len="med"/>
                    </a:lnT>
                    <a:lnB w="12700" cap="flat" cmpd="sng">
                      <a:solidFill>
                        <a:srgbClr val="7F7F7F"/>
                      </a:solidFill>
                      <a:prstDash val="solid"/>
                      <a:bevel/>
                      <a:headEnd type="none" w="med" len="med"/>
                      <a:tailEnd type="none" w="med" len="med"/>
                    </a:lnB>
                  </a:tcPr>
                </a:tc>
                <a:tc hMerge="1">
                  <a:tcPr/>
                </a:tc>
                <a:tc hMerge="1">
                  <a:tcPr/>
                </a:tc>
                <a:tc hMerge="1">
                  <a:tcPr/>
                </a:tc>
                <a:tc hMerge="1">
                  <a:tcPr/>
                </a:tc>
                <a:tc hMerge="1">
                  <a:tcPr/>
                </a:tc>
                <a:tc hMerge="1">
                  <a:tcPr/>
                </a:tc>
                <a:tc hMerge="1">
                  <a:tcPr>
                    <a:lnR w="12700" cap="flat" cmpd="sng">
                      <a:solidFill>
                        <a:srgbClr val="7F7F7F"/>
                      </a:solidFill>
                      <a:prstDash val="solid"/>
                      <a:bevel/>
                      <a:headEnd type="none" w="med" len="med"/>
                      <a:tailEnd type="none" w="med" len="med"/>
                    </a:lnR>
                    <a:lnT w="12700" cap="flat" cmpd="sng">
                      <a:solidFill>
                        <a:srgbClr val="7F7F7F"/>
                      </a:solidFill>
                      <a:prstDash val="solid"/>
                      <a:bevel/>
                      <a:headEnd type="none" w="med" len="med"/>
                      <a:tailEnd type="none" w="med" len="med"/>
                    </a:lnT>
                    <a:lnB w="12700" cap="flat" cmpd="sng">
                      <a:solidFill>
                        <a:srgbClr val="7F7F7F"/>
                      </a:solidFill>
                      <a:prstDash val="solid"/>
                      <a:bevel/>
                      <a:headEnd type="none" w="med" len="med"/>
                      <a:tailEnd type="none" w="med" len="med"/>
                    </a:lnB>
                  </a:tcPr>
                </a:tc>
              </a:tr>
              <a:tr h="198755">
                <a:tc vMerge="1" gridSpan="2">
                  <a:tcPr/>
                </a:tc>
                <a:tc vMerge="1" hMerge="1">
                  <a:tcPr>
                    <a:lnR w="12700" cap="flat" cmpd="sng">
                      <a:solidFill>
                        <a:srgbClr val="7F7F7F"/>
                      </a:solidFill>
                      <a:prstDash val="solid"/>
                      <a:bevel/>
                      <a:headEnd type="none" w="med" len="med"/>
                      <a:tailEnd type="none" w="med" len="med"/>
                    </a:lnR>
                    <a:lnB w="12700" cap="flat" cmpd="sng">
                      <a:solidFill>
                        <a:srgbClr val="7F7F7F"/>
                      </a:solidFill>
                      <a:prstDash val="solid"/>
                      <a:bevel/>
                      <a:headEnd type="none" w="med" len="med"/>
                      <a:tailEnd type="none" w="med" len="med"/>
                    </a:lnB>
                  </a:tcPr>
                </a:tc>
                <a:tc vMerge="1">
                  <a:tcPr>
                    <a:lnL w="12700" cap="flat" cmpd="sng">
                      <a:solidFill>
                        <a:srgbClr val="7F7F7F"/>
                      </a:solidFill>
                      <a:prstDash val="solid"/>
                      <a:bevel/>
                      <a:headEnd type="none" w="med" len="med"/>
                      <a:tailEnd type="none" w="med" len="med"/>
                    </a:lnL>
                    <a:lnR w="12700" cap="flat" cmpd="sng">
                      <a:solidFill>
                        <a:srgbClr val="7F7F7F"/>
                      </a:solidFill>
                      <a:prstDash val="solid"/>
                      <a:bevel/>
                      <a:headEnd type="none" w="med" len="med"/>
                      <a:tailEnd type="none" w="med" len="med"/>
                    </a:lnR>
                    <a:lnB w="12700" cap="flat" cmpd="sng">
                      <a:solidFill>
                        <a:srgbClr val="7F7F7F"/>
                      </a:solidFill>
                      <a:prstDash val="solid"/>
                      <a:bevel/>
                      <a:headEnd type="none" w="med" len="med"/>
                      <a:tailEnd type="none" w="med" len="med"/>
                    </a:lnB>
                  </a:tcPr>
                </a:tc>
                <a:tc>
                  <a:txBody>
                    <a:bodyPr/>
                    <a:p>
                      <a:pPr marL="0" lvl="0" indent="0" algn="ctr" eaLnBrk="1" fontAlgn="base" latinLnBrk="1" hangingPunct="1">
                        <a:spcBef>
                          <a:spcPct val="20000"/>
                        </a:spcBef>
                        <a:spcAft>
                          <a:spcPct val="0"/>
                        </a:spcAft>
                        <a:buFont typeface="Arial" panose="020B0604020202020204" pitchFamily="34" charset="0"/>
                        <a:buNone/>
                      </a:pPr>
                      <a:endParaRPr lang="zh-CN" altLang="en-US" sz="1000" b="1" baseline="0" dirty="0">
                        <a:solidFill>
                          <a:srgbClr val="000000"/>
                        </a:solidFill>
                        <a:latin typeface="楷体" panose="02010609060101010101" pitchFamily="49" charset="-122"/>
                        <a:ea typeface="楷体" panose="02010609060101010101" pitchFamily="49" charset="-122"/>
                        <a:sym typeface="宋体" panose="02010600030101010101" pitchFamily="2" charset="-122"/>
                      </a:endParaRPr>
                    </a:p>
                  </a:txBody>
                  <a:tcPr marL="0" marR="0" marT="0" marB="0" anchor="ctr">
                    <a:lnL w="12700" cap="flat" cmpd="sng">
                      <a:solidFill>
                        <a:srgbClr val="7F7F7F"/>
                      </a:solidFill>
                      <a:prstDash val="solid"/>
                      <a:bevel/>
                      <a:headEnd type="none" w="med" len="med"/>
                      <a:tailEnd type="none" w="med" len="med"/>
                    </a:lnL>
                    <a:lnR w="12700" cap="flat" cmpd="sng">
                      <a:solidFill>
                        <a:srgbClr val="BFBFBF"/>
                      </a:solidFill>
                      <a:prstDash val="solid"/>
                      <a:bevel/>
                      <a:headEnd type="none" w="med" len="med"/>
                      <a:tailEnd type="none" w="med" len="med"/>
                    </a:lnR>
                    <a:lnT w="12700" cap="flat" cmpd="sng">
                      <a:solidFill>
                        <a:srgbClr val="7F7F7F"/>
                      </a:solidFill>
                      <a:prstDash val="solid"/>
                      <a:bevel/>
                      <a:headEnd type="none" w="med" len="med"/>
                      <a:tailEnd type="none" w="med" len="med"/>
                    </a:lnT>
                    <a:lnB w="12700" cap="flat" cmpd="sng">
                      <a:solidFill>
                        <a:srgbClr val="7F7F7F"/>
                      </a:solidFill>
                      <a:prstDash val="solid"/>
                      <a:bevel/>
                      <a:headEnd type="none" w="med" len="med"/>
                      <a:tailEnd type="none" w="med" len="med"/>
                    </a:lnB>
                    <a:lnTlToBr>
                      <a:noFill/>
                    </a:lnTlToBr>
                    <a:lnBlToTr>
                      <a:noFill/>
                    </a:lnBlToTr>
                    <a:solidFill>
                      <a:srgbClr val="F2F2F2">
                        <a:alpha val="100000"/>
                      </a:srgbClr>
                    </a:solidFill>
                  </a:tcPr>
                </a:tc>
                <a:tc>
                  <a:txBody>
                    <a:bodyPr/>
                    <a:p>
                      <a:pPr marL="0" lvl="0" indent="0" algn="ctr" eaLnBrk="1" fontAlgn="base" latinLnBrk="1" hangingPunct="1">
                        <a:spcBef>
                          <a:spcPct val="20000"/>
                        </a:spcBef>
                        <a:spcAft>
                          <a:spcPct val="0"/>
                        </a:spcAft>
                        <a:buFont typeface="Arial" panose="020B0604020202020204" pitchFamily="34" charset="0"/>
                        <a:buNone/>
                      </a:pPr>
                      <a:endParaRPr lang="zh-CN" altLang="en-US" sz="1000" b="1" baseline="0" dirty="0">
                        <a:solidFill>
                          <a:srgbClr val="000000"/>
                        </a:solidFill>
                        <a:latin typeface="楷体" panose="02010609060101010101" pitchFamily="49" charset="-122"/>
                        <a:ea typeface="楷体" panose="02010609060101010101" pitchFamily="49" charset="-122"/>
                        <a:sym typeface="Malgun Gothic" panose="020B0503020000020004" pitchFamily="34" charset="-127"/>
                      </a:endParaRPr>
                    </a:p>
                  </a:txBody>
                  <a:tcPr marL="0" marR="0" marT="0" marB="0" anchor="ctr">
                    <a:lnL w="12700" cap="flat" cmpd="sng">
                      <a:solidFill>
                        <a:srgbClr val="BFBFBF"/>
                      </a:solidFill>
                      <a:prstDash val="solid"/>
                      <a:bevel/>
                      <a:headEnd type="none" w="med" len="med"/>
                      <a:tailEnd type="none" w="med" len="med"/>
                    </a:lnL>
                    <a:lnR w="12700" cap="flat" cmpd="sng">
                      <a:solidFill>
                        <a:srgbClr val="7F7F7F"/>
                      </a:solidFill>
                      <a:prstDash val="solid"/>
                      <a:bevel/>
                      <a:headEnd type="none" w="med" len="med"/>
                      <a:tailEnd type="none" w="med" len="med"/>
                    </a:lnR>
                    <a:lnT w="12700" cap="flat" cmpd="sng">
                      <a:solidFill>
                        <a:srgbClr val="7F7F7F"/>
                      </a:solidFill>
                      <a:prstDash val="solid"/>
                      <a:bevel/>
                      <a:headEnd type="none" w="med" len="med"/>
                      <a:tailEnd type="none" w="med" len="med"/>
                    </a:lnT>
                    <a:lnB w="12700" cap="flat" cmpd="sng">
                      <a:solidFill>
                        <a:srgbClr val="7F7F7F"/>
                      </a:solidFill>
                      <a:prstDash val="solid"/>
                      <a:bevel/>
                      <a:headEnd type="none" w="med" len="med"/>
                      <a:tailEnd type="none" w="med" len="med"/>
                    </a:lnB>
                    <a:lnTlToBr>
                      <a:noFill/>
                    </a:lnTlToBr>
                    <a:lnBlToTr>
                      <a:noFill/>
                    </a:lnBlToTr>
                    <a:solidFill>
                      <a:srgbClr val="F2F2F2">
                        <a:alpha val="100000"/>
                      </a:srgbClr>
                    </a:solidFill>
                  </a:tcPr>
                </a:tc>
                <a:tc gridSpan="3">
                  <a:txBody>
                    <a:bodyPr/>
                    <a:p>
                      <a:pPr marL="0" lvl="0" algn="ctr" eaLnBrk="1" fontAlgn="base" latinLnBrk="1" hangingPunct="1">
                        <a:spcBef>
                          <a:spcPct val="20000"/>
                        </a:spcBef>
                        <a:buSzTx/>
                        <a:buFont typeface="Arial" panose="020B0604020202020204" pitchFamily="34" charset="0"/>
                        <a:buNone/>
                      </a:pPr>
                      <a:r>
                        <a:rPr lang="zh-CN" altLang="en-US" sz="1200" b="1" dirty="0">
                          <a:latin typeface="楷体" panose="02010609060101010101" pitchFamily="49" charset="-122"/>
                          <a:ea typeface="楷体" panose="02010609060101010101" pitchFamily="49" charset="-122"/>
                        </a:rPr>
                        <a:t>2024年</a:t>
                      </a:r>
                      <a:endParaRPr lang="zh-CN" altLang="en-US" sz="1200" b="1" dirty="0">
                        <a:latin typeface="楷体" panose="02010609060101010101" pitchFamily="49" charset="-122"/>
                        <a:ea typeface="楷体" panose="02010609060101010101" pitchFamily="49" charset="-122"/>
                      </a:endParaRPr>
                    </a:p>
                  </a:txBody>
                  <a:tcPr marL="0" marR="0" marT="0" marB="0" anchor="ctr">
                    <a:lnL w="12700" cap="flat" cmpd="sng">
                      <a:solidFill>
                        <a:srgbClr val="7F7F7F"/>
                      </a:solidFill>
                      <a:prstDash val="solid"/>
                      <a:bevel/>
                      <a:headEnd type="none" w="med" len="med"/>
                      <a:tailEnd type="none" w="med" len="med"/>
                    </a:lnL>
                    <a:lnR w="3175" cap="flat" cmpd="sng">
                      <a:solidFill>
                        <a:srgbClr val="BFBFBF"/>
                      </a:solidFill>
                      <a:prstDash val="solid"/>
                      <a:bevel/>
                      <a:headEnd type="none" w="med" len="med"/>
                      <a:tailEnd type="none" w="med" len="med"/>
                    </a:lnR>
                    <a:lnT w="12700" cap="flat" cmpd="sng">
                      <a:solidFill>
                        <a:srgbClr val="7F7F7F"/>
                      </a:solidFill>
                      <a:prstDash val="solid"/>
                      <a:bevel/>
                      <a:headEnd type="none" w="med" len="med"/>
                      <a:tailEnd type="none" w="med" len="med"/>
                    </a:lnT>
                    <a:lnB w="12700" cap="flat" cmpd="sng">
                      <a:solidFill>
                        <a:srgbClr val="7F7F7F"/>
                      </a:solidFill>
                      <a:prstDash val="solid"/>
                      <a:bevel/>
                      <a:headEnd type="none" w="med" len="med"/>
                      <a:tailEnd type="none" w="med" len="med"/>
                    </a:lnB>
                    <a:lnTlToBr>
                      <a:noFill/>
                    </a:lnTlToBr>
                    <a:lnBlToTr>
                      <a:noFill/>
                    </a:lnBlToTr>
                    <a:solidFill>
                      <a:srgbClr val="F2F2F2">
                        <a:alpha val="100000"/>
                      </a:srgbClr>
                    </a:solidFill>
                  </a:tcPr>
                </a:tc>
                <a:tc hMerge="1">
                  <a:tcPr marL="0" marR="0" marT="0" marB="0" anchor="ctr">
                    <a:lnL w="3175" cap="flat" cmpd="sng">
                      <a:solidFill>
                        <a:srgbClr val="BFBFBF"/>
                      </a:solidFill>
                      <a:prstDash val="solid"/>
                      <a:bevel/>
                      <a:headEnd type="none" w="med" len="med"/>
                      <a:tailEnd type="none" w="med" len="med"/>
                    </a:lnL>
                    <a:lnR w="3175" cap="flat" cmpd="sng">
                      <a:solidFill>
                        <a:srgbClr val="BFBFBF"/>
                      </a:solidFill>
                      <a:prstDash val="solid"/>
                      <a:bevel/>
                      <a:headEnd type="none" w="med" len="med"/>
                      <a:tailEnd type="none" w="med" len="med"/>
                    </a:lnR>
                    <a:lnT w="12700" cap="flat" cmpd="sng">
                      <a:solidFill>
                        <a:srgbClr val="7F7F7F"/>
                      </a:solidFill>
                      <a:prstDash val="solid"/>
                      <a:bevel/>
                      <a:headEnd type="none" w="med" len="med"/>
                      <a:tailEnd type="none" w="med" len="med"/>
                    </a:lnT>
                    <a:lnB w="12700" cap="flat" cmpd="sng">
                      <a:solidFill>
                        <a:srgbClr val="7F7F7F"/>
                      </a:solidFill>
                      <a:prstDash val="solid"/>
                      <a:bevel/>
                      <a:headEnd type="none" w="med" len="med"/>
                      <a:tailEnd type="none" w="med" len="med"/>
                    </a:lnB>
                    <a:lnTlToBr>
                      <a:noFill/>
                    </a:lnTlToBr>
                    <a:lnBlToTr>
                      <a:noFill/>
                    </a:lnBlToTr>
                    <a:solidFill>
                      <a:srgbClr val="F2F2F2">
                        <a:alpha val="100000"/>
                      </a:srgbClr>
                    </a:solidFill>
                  </a:tcPr>
                </a:tc>
                <a:tc hMerge="1">
                  <a:tcPr marL="0" marR="0" marT="0" marB="0" anchor="ctr">
                    <a:lnL w="3175" cap="flat" cmpd="sng">
                      <a:solidFill>
                        <a:srgbClr val="BFBFBF"/>
                      </a:solidFill>
                      <a:prstDash val="solid"/>
                      <a:bevel/>
                      <a:headEnd type="none" w="med" len="med"/>
                      <a:tailEnd type="none" w="med" len="med"/>
                    </a:lnL>
                    <a:lnR w="3175" cap="flat" cmpd="sng">
                      <a:solidFill>
                        <a:srgbClr val="BFBFBF"/>
                      </a:solidFill>
                      <a:prstDash val="solid"/>
                      <a:bevel/>
                      <a:headEnd type="none" w="med" len="med"/>
                      <a:tailEnd type="none" w="med" len="med"/>
                    </a:lnR>
                    <a:lnT w="12700" cap="flat" cmpd="sng">
                      <a:solidFill>
                        <a:srgbClr val="7F7F7F"/>
                      </a:solidFill>
                      <a:prstDash val="solid"/>
                      <a:bevel/>
                      <a:headEnd type="none" w="med" len="med"/>
                      <a:tailEnd type="none" w="med" len="med"/>
                    </a:lnT>
                    <a:lnB w="12700" cap="flat" cmpd="sng">
                      <a:solidFill>
                        <a:srgbClr val="7F7F7F"/>
                      </a:solidFill>
                      <a:prstDash val="solid"/>
                      <a:bevel/>
                      <a:headEnd type="none" w="med" len="med"/>
                      <a:tailEnd type="none" w="med" len="med"/>
                    </a:lnB>
                    <a:lnTlToBr>
                      <a:noFill/>
                    </a:lnTlToBr>
                    <a:lnBlToTr>
                      <a:noFill/>
                    </a:lnBlToTr>
                    <a:solidFill>
                      <a:srgbClr val="F2F2F2">
                        <a:alpha val="100000"/>
                      </a:srgbClr>
                    </a:solidFill>
                  </a:tcPr>
                </a:tc>
                <a:tc gridSpan="7">
                  <a:txBody>
                    <a:bodyPr/>
                    <a:p>
                      <a:pPr marL="0" lvl="0" algn="ctr" eaLnBrk="1" fontAlgn="base" latinLnBrk="1" hangingPunct="1">
                        <a:spcBef>
                          <a:spcPct val="20000"/>
                        </a:spcBef>
                        <a:buSzTx/>
                        <a:buFont typeface="Arial" panose="020B0604020202020204" pitchFamily="34" charset="0"/>
                        <a:buNone/>
                      </a:pPr>
                      <a:r>
                        <a:rPr lang="zh-CN" altLang="en-US" sz="1200" b="1" dirty="0">
                          <a:latin typeface="楷体" panose="02010609060101010101" pitchFamily="49" charset="-122"/>
                          <a:ea typeface="楷体" panose="02010609060101010101" pitchFamily="49" charset="-122"/>
                          <a:sym typeface="+mn-ea"/>
                        </a:rPr>
                        <a:t>202</a:t>
                      </a:r>
                      <a:r>
                        <a:rPr lang="en-US" altLang="zh-CN" sz="1200" b="1" dirty="0">
                          <a:latin typeface="楷体" panose="02010609060101010101" pitchFamily="49" charset="-122"/>
                          <a:ea typeface="楷体" panose="02010609060101010101" pitchFamily="49" charset="-122"/>
                          <a:sym typeface="+mn-ea"/>
                        </a:rPr>
                        <a:t>5</a:t>
                      </a:r>
                      <a:r>
                        <a:rPr lang="zh-CN" altLang="en-US" sz="1200" b="1" dirty="0">
                          <a:latin typeface="楷体" panose="02010609060101010101" pitchFamily="49" charset="-122"/>
                          <a:ea typeface="楷体" panose="02010609060101010101" pitchFamily="49" charset="-122"/>
                          <a:sym typeface="+mn-ea"/>
                        </a:rPr>
                        <a:t>年</a:t>
                      </a:r>
                      <a:endParaRPr lang="zh-CN" altLang="en-US" sz="1200" b="1" dirty="0">
                        <a:latin typeface="楷体" panose="02010609060101010101" pitchFamily="49" charset="-122"/>
                        <a:ea typeface="楷体" panose="02010609060101010101" pitchFamily="49" charset="-122"/>
                      </a:endParaRPr>
                    </a:p>
                  </a:txBody>
                  <a:tcPr marL="0" marR="0" marT="0" marB="0" anchor="ctr">
                    <a:lnL w="3175" cap="flat" cmpd="sng">
                      <a:solidFill>
                        <a:srgbClr val="BFBFBF"/>
                      </a:solidFill>
                      <a:prstDash val="solid"/>
                      <a:bevel/>
                      <a:headEnd type="none" w="med" len="med"/>
                      <a:tailEnd type="none" w="med" len="med"/>
                    </a:lnL>
                    <a:lnR w="12700" cap="flat" cmpd="sng">
                      <a:solidFill>
                        <a:srgbClr val="7F7F7F"/>
                      </a:solidFill>
                      <a:prstDash val="solid"/>
                      <a:bevel/>
                      <a:headEnd type="none" w="med" len="med"/>
                      <a:tailEnd type="none" w="med" len="med"/>
                    </a:lnR>
                    <a:lnT w="12700" cap="flat" cmpd="sng">
                      <a:solidFill>
                        <a:srgbClr val="7F7F7F"/>
                      </a:solidFill>
                      <a:prstDash val="solid"/>
                      <a:bevel/>
                      <a:headEnd type="none" w="med" len="med"/>
                      <a:tailEnd type="none" w="med" len="med"/>
                    </a:lnT>
                    <a:lnB w="12700" cap="flat" cmpd="sng">
                      <a:solidFill>
                        <a:srgbClr val="7F7F7F"/>
                      </a:solidFill>
                      <a:prstDash val="solid"/>
                      <a:bevel/>
                      <a:headEnd type="none" w="med" len="med"/>
                      <a:tailEnd type="none" w="med" len="med"/>
                    </a:lnB>
                    <a:lnTlToBr>
                      <a:noFill/>
                    </a:lnTlToBr>
                    <a:lnBlToTr>
                      <a:noFill/>
                    </a:lnBlToTr>
                    <a:solidFill>
                      <a:srgbClr val="F2F2F2">
                        <a:alpha val="100000"/>
                      </a:srgbClr>
                    </a:solidFill>
                  </a:tcPr>
                </a:tc>
                <a:tc hMerge="1">
                  <a:tcPr marL="0" marR="0" marT="0" marB="0" anchor="ctr">
                    <a:lnL w="3175" cap="flat" cmpd="sng">
                      <a:solidFill>
                        <a:srgbClr val="BFBFBF"/>
                      </a:solidFill>
                      <a:prstDash val="solid"/>
                      <a:bevel/>
                      <a:headEnd type="none" w="med" len="med"/>
                      <a:tailEnd type="none" w="med" len="med"/>
                    </a:lnL>
                    <a:lnR w="3175" cap="flat" cmpd="sng">
                      <a:solidFill>
                        <a:srgbClr val="BFBFBF"/>
                      </a:solidFill>
                      <a:prstDash val="solid"/>
                      <a:bevel/>
                      <a:headEnd type="none" w="med" len="med"/>
                      <a:tailEnd type="none" w="med" len="med"/>
                    </a:lnR>
                    <a:lnT w="12700" cap="flat" cmpd="sng">
                      <a:solidFill>
                        <a:srgbClr val="7F7F7F"/>
                      </a:solidFill>
                      <a:prstDash val="solid"/>
                      <a:bevel/>
                      <a:headEnd type="none" w="med" len="med"/>
                      <a:tailEnd type="none" w="med" len="med"/>
                    </a:lnT>
                    <a:lnB w="12700" cap="flat" cmpd="sng">
                      <a:solidFill>
                        <a:srgbClr val="7F7F7F"/>
                      </a:solidFill>
                      <a:prstDash val="solid"/>
                      <a:bevel/>
                      <a:headEnd type="none" w="med" len="med"/>
                      <a:tailEnd type="none" w="med" len="med"/>
                    </a:lnB>
                    <a:lnTlToBr>
                      <a:noFill/>
                    </a:lnTlToBr>
                    <a:lnBlToTr>
                      <a:noFill/>
                    </a:lnBlToTr>
                    <a:solidFill>
                      <a:srgbClr val="F2F2F2">
                        <a:alpha val="100000"/>
                      </a:srgbClr>
                    </a:solidFill>
                  </a:tcPr>
                </a:tc>
                <a:tc hMerge="1">
                  <a:tcPr marL="0" marR="0" marT="0" marB="0" anchor="ctr">
                    <a:lnL w="3175" cap="flat" cmpd="sng">
                      <a:solidFill>
                        <a:srgbClr val="BFBFBF"/>
                      </a:solidFill>
                      <a:prstDash val="solid"/>
                      <a:bevel/>
                      <a:headEnd type="none" w="med" len="med"/>
                      <a:tailEnd type="none" w="med" len="med"/>
                    </a:lnL>
                    <a:lnR w="3175" cap="flat" cmpd="sng">
                      <a:solidFill>
                        <a:srgbClr val="BFBFBF"/>
                      </a:solidFill>
                      <a:prstDash val="solid"/>
                      <a:bevel/>
                      <a:headEnd type="none" w="med" len="med"/>
                      <a:tailEnd type="none" w="med" len="med"/>
                    </a:lnR>
                    <a:lnT w="12700" cap="flat" cmpd="sng">
                      <a:solidFill>
                        <a:srgbClr val="7F7F7F"/>
                      </a:solidFill>
                      <a:prstDash val="solid"/>
                      <a:bevel/>
                      <a:headEnd type="none" w="med" len="med"/>
                      <a:tailEnd type="none" w="med" len="med"/>
                    </a:lnT>
                    <a:lnB w="12700" cap="flat" cmpd="sng">
                      <a:solidFill>
                        <a:srgbClr val="7F7F7F"/>
                      </a:solidFill>
                      <a:prstDash val="solid"/>
                      <a:bevel/>
                      <a:headEnd type="none" w="med" len="med"/>
                      <a:tailEnd type="none" w="med" len="med"/>
                    </a:lnB>
                    <a:lnTlToBr>
                      <a:noFill/>
                    </a:lnTlToBr>
                    <a:lnBlToTr>
                      <a:noFill/>
                    </a:lnBlToTr>
                    <a:solidFill>
                      <a:srgbClr val="F2F2F2">
                        <a:alpha val="100000"/>
                      </a:srgbClr>
                    </a:solidFill>
                  </a:tcPr>
                </a:tc>
                <a:tc hMerge="1">
                  <a:tcPr marL="0" marR="0" marT="0" marB="0" anchor="ctr">
                    <a:lnL w="3175" cap="flat" cmpd="sng">
                      <a:solidFill>
                        <a:srgbClr val="BFBFBF"/>
                      </a:solidFill>
                      <a:prstDash val="solid"/>
                      <a:bevel/>
                      <a:headEnd type="none" w="med" len="med"/>
                      <a:tailEnd type="none" w="med" len="med"/>
                    </a:lnL>
                    <a:lnR w="3175" cap="flat" cmpd="sng">
                      <a:solidFill>
                        <a:srgbClr val="BFBFBF"/>
                      </a:solidFill>
                      <a:prstDash val="solid"/>
                      <a:bevel/>
                      <a:headEnd type="none" w="med" len="med"/>
                      <a:tailEnd type="none" w="med" len="med"/>
                    </a:lnR>
                    <a:lnT w="12700" cap="flat" cmpd="sng">
                      <a:solidFill>
                        <a:srgbClr val="7F7F7F"/>
                      </a:solidFill>
                      <a:prstDash val="solid"/>
                      <a:bevel/>
                      <a:headEnd type="none" w="med" len="med"/>
                      <a:tailEnd type="none" w="med" len="med"/>
                    </a:lnT>
                    <a:lnB w="12700" cap="flat" cmpd="sng">
                      <a:solidFill>
                        <a:srgbClr val="7F7F7F"/>
                      </a:solidFill>
                      <a:prstDash val="solid"/>
                      <a:bevel/>
                      <a:headEnd type="none" w="med" len="med"/>
                      <a:tailEnd type="none" w="med" len="med"/>
                    </a:lnB>
                    <a:lnTlToBr>
                      <a:noFill/>
                    </a:lnTlToBr>
                    <a:lnBlToTr>
                      <a:noFill/>
                    </a:lnBlToTr>
                    <a:solidFill>
                      <a:srgbClr val="F2F2F2">
                        <a:alpha val="100000"/>
                      </a:srgbClr>
                    </a:solidFill>
                  </a:tcPr>
                </a:tc>
                <a:tc hMerge="1">
                  <a:tcPr marL="0" marR="0" marT="0" marB="0" anchor="ctr">
                    <a:lnL w="3175" cap="flat" cmpd="sng">
                      <a:solidFill>
                        <a:srgbClr val="BFBFBF"/>
                      </a:solidFill>
                      <a:prstDash val="solid"/>
                      <a:bevel/>
                      <a:headEnd type="none" w="med" len="med"/>
                      <a:tailEnd type="none" w="med" len="med"/>
                    </a:lnL>
                    <a:lnR w="3175" cap="flat" cmpd="sng">
                      <a:solidFill>
                        <a:srgbClr val="BFBFBF"/>
                      </a:solidFill>
                      <a:prstDash val="solid"/>
                      <a:bevel/>
                      <a:headEnd type="none" w="med" len="med"/>
                      <a:tailEnd type="none" w="med" len="med"/>
                    </a:lnR>
                    <a:lnT w="12700" cap="flat" cmpd="sng">
                      <a:solidFill>
                        <a:srgbClr val="7F7F7F"/>
                      </a:solidFill>
                      <a:prstDash val="solid"/>
                      <a:bevel/>
                      <a:headEnd type="none" w="med" len="med"/>
                      <a:tailEnd type="none" w="med" len="med"/>
                    </a:lnT>
                    <a:lnB w="12700" cap="flat" cmpd="sng">
                      <a:solidFill>
                        <a:srgbClr val="7F7F7F"/>
                      </a:solidFill>
                      <a:prstDash val="solid"/>
                      <a:bevel/>
                      <a:headEnd type="none" w="med" len="med"/>
                      <a:tailEnd type="none" w="med" len="med"/>
                    </a:lnB>
                    <a:lnTlToBr>
                      <a:noFill/>
                    </a:lnTlToBr>
                    <a:lnBlToTr>
                      <a:noFill/>
                    </a:lnBlToTr>
                    <a:solidFill>
                      <a:srgbClr val="F2F2F2">
                        <a:alpha val="100000"/>
                      </a:srgbClr>
                    </a:solidFill>
                  </a:tcPr>
                </a:tc>
                <a:tc hMerge="1">
                  <a:tcPr marL="0" marR="0" marT="0" marB="0" anchor="ctr">
                    <a:lnL w="3175" cap="flat" cmpd="sng">
                      <a:solidFill>
                        <a:srgbClr val="BFBFBF"/>
                      </a:solidFill>
                      <a:prstDash val="solid"/>
                      <a:bevel/>
                      <a:headEnd type="none" w="med" len="med"/>
                      <a:tailEnd type="none" w="med" len="med"/>
                    </a:lnL>
                    <a:lnR w="3175" cap="flat" cmpd="sng">
                      <a:solidFill>
                        <a:srgbClr val="BFBFBF"/>
                      </a:solidFill>
                      <a:prstDash val="solid"/>
                      <a:bevel/>
                      <a:headEnd type="none" w="med" len="med"/>
                      <a:tailEnd type="none" w="med" len="med"/>
                    </a:lnR>
                    <a:lnT w="12700" cap="flat" cmpd="sng">
                      <a:solidFill>
                        <a:srgbClr val="7F7F7F"/>
                      </a:solidFill>
                      <a:prstDash val="solid"/>
                      <a:bevel/>
                      <a:headEnd type="none" w="med" len="med"/>
                      <a:tailEnd type="none" w="med" len="med"/>
                    </a:lnT>
                    <a:lnB w="12700" cap="flat" cmpd="sng">
                      <a:solidFill>
                        <a:srgbClr val="7F7F7F"/>
                      </a:solidFill>
                      <a:prstDash val="solid"/>
                      <a:bevel/>
                      <a:headEnd type="none" w="med" len="med"/>
                      <a:tailEnd type="none" w="med" len="med"/>
                    </a:lnB>
                    <a:lnTlToBr>
                      <a:noFill/>
                    </a:lnTlToBr>
                    <a:lnBlToTr>
                      <a:noFill/>
                    </a:lnBlToTr>
                    <a:solidFill>
                      <a:srgbClr val="F2F2F2">
                        <a:alpha val="100000"/>
                      </a:srgbClr>
                    </a:solidFill>
                  </a:tcPr>
                </a:tc>
                <a:tc hMerge="1">
                  <a:tcPr marL="0" marR="0" marT="0" marB="0" anchor="ctr">
                    <a:lnL w="3175" cap="flat" cmpd="sng">
                      <a:solidFill>
                        <a:srgbClr val="BFBFBF"/>
                      </a:solidFill>
                      <a:prstDash val="solid"/>
                      <a:bevel/>
                      <a:headEnd type="none" w="med" len="med"/>
                      <a:tailEnd type="none" w="med" len="med"/>
                    </a:lnL>
                    <a:lnR w="12700" cap="flat" cmpd="sng">
                      <a:solidFill>
                        <a:srgbClr val="7F7F7F"/>
                      </a:solidFill>
                      <a:prstDash val="solid"/>
                      <a:bevel/>
                      <a:headEnd type="none" w="med" len="med"/>
                      <a:tailEnd type="none" w="med" len="med"/>
                    </a:lnR>
                    <a:lnT w="12700" cap="flat" cmpd="sng">
                      <a:solidFill>
                        <a:srgbClr val="7F7F7F"/>
                      </a:solidFill>
                      <a:prstDash val="solid"/>
                      <a:bevel/>
                      <a:headEnd type="none" w="med" len="med"/>
                      <a:tailEnd type="none" w="med" len="med"/>
                    </a:lnT>
                    <a:lnB w="12700" cap="flat" cmpd="sng">
                      <a:solidFill>
                        <a:srgbClr val="7F7F7F"/>
                      </a:solidFill>
                      <a:prstDash val="solid"/>
                      <a:bevel/>
                      <a:headEnd type="none" w="med" len="med"/>
                      <a:tailEnd type="none" w="med" len="med"/>
                    </a:lnB>
                    <a:lnTlToBr>
                      <a:noFill/>
                    </a:lnTlToBr>
                    <a:lnBlToTr>
                      <a:noFill/>
                    </a:lnBlToTr>
                    <a:solidFill>
                      <a:srgbClr val="F2F2F2">
                        <a:alpha val="100000"/>
                      </a:srgbClr>
                    </a:solidFill>
                  </a:tcPr>
                </a:tc>
              </a:tr>
              <a:tr h="177800">
                <a:tc vMerge="1" gridSpan="2">
                  <a:tcPr>
                    <a:lnL w="12700" cap="flat" cmpd="sng">
                      <a:solidFill>
                        <a:srgbClr val="7F7F7F"/>
                      </a:solidFill>
                      <a:prstDash val="solid"/>
                      <a:bevel/>
                      <a:headEnd type="none" w="med" len="med"/>
                      <a:tailEnd type="none" w="med" len="med"/>
                    </a:lnL>
                    <a:lnB w="12700" cap="flat" cmpd="sng">
                      <a:solidFill>
                        <a:srgbClr val="7F7F7F"/>
                      </a:solidFill>
                      <a:prstDash val="solid"/>
                      <a:bevel/>
                      <a:headEnd type="none" w="med" len="med"/>
                      <a:tailEnd type="none" w="med" len="med"/>
                    </a:lnB>
                  </a:tcPr>
                </a:tc>
                <a:tc vMerge="1" hMerge="1">
                  <a:tcPr>
                    <a:lnR w="12700" cap="flat" cmpd="sng">
                      <a:solidFill>
                        <a:srgbClr val="7F7F7F"/>
                      </a:solidFill>
                      <a:prstDash val="solid"/>
                      <a:bevel/>
                      <a:headEnd type="none" w="med" len="med"/>
                      <a:tailEnd type="none" w="med" len="med"/>
                    </a:lnR>
                    <a:lnB w="12700" cap="flat" cmpd="sng">
                      <a:solidFill>
                        <a:srgbClr val="7F7F7F"/>
                      </a:solidFill>
                      <a:prstDash val="solid"/>
                      <a:bevel/>
                      <a:headEnd type="none" w="med" len="med"/>
                      <a:tailEnd type="none" w="med" len="med"/>
                    </a:lnB>
                  </a:tcPr>
                </a:tc>
                <a:tc vMerge="1">
                  <a:tcPr>
                    <a:lnL w="12700" cap="flat" cmpd="sng">
                      <a:solidFill>
                        <a:srgbClr val="7F7F7F"/>
                      </a:solidFill>
                      <a:prstDash val="solid"/>
                      <a:bevel/>
                      <a:headEnd type="none" w="med" len="med"/>
                      <a:tailEnd type="none" w="med" len="med"/>
                    </a:lnL>
                    <a:lnR w="12700" cap="flat" cmpd="sng">
                      <a:solidFill>
                        <a:srgbClr val="7F7F7F"/>
                      </a:solidFill>
                      <a:prstDash val="solid"/>
                      <a:bevel/>
                      <a:headEnd type="none" w="med" len="med"/>
                      <a:tailEnd type="none" w="med" len="med"/>
                    </a:lnR>
                    <a:lnB w="12700" cap="flat" cmpd="sng">
                      <a:solidFill>
                        <a:srgbClr val="7F7F7F"/>
                      </a:solidFill>
                      <a:prstDash val="solid"/>
                      <a:bevel/>
                      <a:headEnd type="none" w="med" len="med"/>
                      <a:tailEnd type="none" w="med" len="med"/>
                    </a:lnB>
                  </a:tcPr>
                </a:tc>
                <a:tc>
                  <a:txBody>
                    <a:bodyPr/>
                    <a:p>
                      <a:pPr marL="0" lvl="0" indent="0" algn="ctr" eaLnBrk="1" fontAlgn="base" latinLnBrk="1" hangingPunct="1">
                        <a:spcBef>
                          <a:spcPct val="20000"/>
                        </a:spcBef>
                        <a:spcAft>
                          <a:spcPct val="0"/>
                        </a:spcAft>
                        <a:buFont typeface="Arial" panose="020B0604020202020204" pitchFamily="34" charset="0"/>
                        <a:buNone/>
                      </a:pPr>
                      <a:r>
                        <a:rPr lang="zh-CN" altLang="en-US" sz="1000" b="1" baseline="0" dirty="0">
                          <a:solidFill>
                            <a:srgbClr val="000000"/>
                          </a:solidFill>
                          <a:latin typeface="楷体" panose="02010609060101010101" pitchFamily="49" charset="-122"/>
                          <a:ea typeface="楷体" panose="02010609060101010101" pitchFamily="49" charset="-122"/>
                          <a:sym typeface="宋体" panose="02010600030101010101" pitchFamily="2" charset="-122"/>
                        </a:rPr>
                        <a:t>北京</a:t>
                      </a:r>
                      <a:endParaRPr lang="zh-CN" altLang="en-US" sz="1000" b="1" baseline="0" dirty="0">
                        <a:solidFill>
                          <a:srgbClr val="000000"/>
                        </a:solidFill>
                        <a:latin typeface="楷体" panose="02010609060101010101" pitchFamily="49" charset="-122"/>
                        <a:ea typeface="楷体" panose="02010609060101010101" pitchFamily="49" charset="-122"/>
                        <a:sym typeface="宋体" panose="02010600030101010101" pitchFamily="2" charset="-122"/>
                      </a:endParaRPr>
                    </a:p>
                  </a:txBody>
                  <a:tcPr marL="0" marR="0" marT="0" marB="0" anchor="ctr">
                    <a:lnL w="12700" cap="flat" cmpd="sng">
                      <a:solidFill>
                        <a:srgbClr val="7F7F7F"/>
                      </a:solidFill>
                      <a:prstDash val="solid"/>
                      <a:bevel/>
                      <a:headEnd type="none" w="med" len="med"/>
                      <a:tailEnd type="none" w="med" len="med"/>
                    </a:lnL>
                    <a:lnR w="12700" cap="flat" cmpd="sng">
                      <a:solidFill>
                        <a:srgbClr val="BFBFBF"/>
                      </a:solidFill>
                      <a:prstDash val="solid"/>
                      <a:bevel/>
                      <a:headEnd type="none" w="med" len="med"/>
                      <a:tailEnd type="none" w="med" len="med"/>
                    </a:lnR>
                    <a:lnT w="12700" cap="flat" cmpd="sng">
                      <a:solidFill>
                        <a:srgbClr val="7F7F7F"/>
                      </a:solidFill>
                      <a:prstDash val="solid"/>
                      <a:bevel/>
                      <a:headEnd type="none" w="med" len="med"/>
                      <a:tailEnd type="none" w="med" len="med"/>
                    </a:lnT>
                    <a:lnB w="12700" cap="flat" cmpd="sng">
                      <a:solidFill>
                        <a:srgbClr val="7F7F7F"/>
                      </a:solidFill>
                      <a:prstDash val="solid"/>
                      <a:bevel/>
                      <a:headEnd type="none" w="med" len="med"/>
                      <a:tailEnd type="none" w="med" len="med"/>
                    </a:lnB>
                    <a:lnTlToBr>
                      <a:noFill/>
                    </a:lnTlToBr>
                    <a:lnBlToTr>
                      <a:noFill/>
                    </a:lnBlToTr>
                    <a:solidFill>
                      <a:srgbClr val="F2F2F2">
                        <a:alpha val="100000"/>
                      </a:srgbClr>
                    </a:solidFill>
                  </a:tcPr>
                </a:tc>
                <a:tc>
                  <a:txBody>
                    <a:bodyPr/>
                    <a:p>
                      <a:pPr marL="0" lvl="0" indent="0" algn="ctr" eaLnBrk="1" fontAlgn="base" latinLnBrk="1" hangingPunct="1">
                        <a:spcBef>
                          <a:spcPct val="20000"/>
                        </a:spcBef>
                        <a:spcAft>
                          <a:spcPct val="0"/>
                        </a:spcAft>
                        <a:buFont typeface="Arial" panose="020B0604020202020204" pitchFamily="34" charset="0"/>
                        <a:buNone/>
                      </a:pPr>
                      <a:r>
                        <a:rPr lang="zh-CN" altLang="en-US" sz="1000" b="1" baseline="0" dirty="0">
                          <a:solidFill>
                            <a:srgbClr val="000000"/>
                          </a:solidFill>
                          <a:latin typeface="楷体" panose="02010609060101010101" pitchFamily="49" charset="-122"/>
                          <a:ea typeface="楷体" panose="02010609060101010101" pitchFamily="49" charset="-122"/>
                          <a:sym typeface="宋体" panose="02010600030101010101" pitchFamily="2" charset="-122"/>
                        </a:rPr>
                        <a:t>河北</a:t>
                      </a:r>
                      <a:endParaRPr lang="zh-CN" altLang="en-US" sz="1000" b="1" baseline="0" dirty="0">
                        <a:solidFill>
                          <a:srgbClr val="000000"/>
                        </a:solidFill>
                        <a:latin typeface="楷体" panose="02010609060101010101" pitchFamily="49" charset="-122"/>
                        <a:ea typeface="楷体" panose="02010609060101010101" pitchFamily="49" charset="-122"/>
                        <a:sym typeface="宋体" panose="02010600030101010101" pitchFamily="2" charset="-122"/>
                      </a:endParaRPr>
                    </a:p>
                  </a:txBody>
                  <a:tcPr marL="0" marR="0" marT="0" marB="0" anchor="ctr">
                    <a:lnL w="12700" cap="flat" cmpd="sng">
                      <a:solidFill>
                        <a:srgbClr val="BFBFBF"/>
                      </a:solidFill>
                      <a:prstDash val="solid"/>
                      <a:bevel/>
                      <a:headEnd type="none" w="med" len="med"/>
                      <a:tailEnd type="none" w="med" len="med"/>
                    </a:lnL>
                    <a:lnR w="12700" cap="flat" cmpd="sng">
                      <a:solidFill>
                        <a:srgbClr val="7F7F7F"/>
                      </a:solidFill>
                      <a:prstDash val="solid"/>
                      <a:bevel/>
                      <a:headEnd type="none" w="med" len="med"/>
                      <a:tailEnd type="none" w="med" len="med"/>
                    </a:lnR>
                    <a:lnT w="12700" cap="flat" cmpd="sng">
                      <a:solidFill>
                        <a:srgbClr val="7F7F7F"/>
                      </a:solidFill>
                      <a:prstDash val="solid"/>
                      <a:bevel/>
                      <a:headEnd type="none" w="med" len="med"/>
                      <a:tailEnd type="none" w="med" len="med"/>
                    </a:lnT>
                    <a:lnB w="12700" cap="flat" cmpd="sng">
                      <a:solidFill>
                        <a:srgbClr val="7F7F7F"/>
                      </a:solidFill>
                      <a:prstDash val="solid"/>
                      <a:bevel/>
                      <a:headEnd type="none" w="med" len="med"/>
                      <a:tailEnd type="none" w="med" len="med"/>
                    </a:lnB>
                    <a:lnTlToBr>
                      <a:noFill/>
                    </a:lnTlToBr>
                    <a:lnBlToTr>
                      <a:noFill/>
                    </a:lnBlToTr>
                    <a:solidFill>
                      <a:srgbClr val="F2F2F2">
                        <a:alpha val="100000"/>
                      </a:srgbClr>
                    </a:solidFill>
                  </a:tcPr>
                </a:tc>
                <a:tc>
                  <a:txBody>
                    <a:bodyPr/>
                    <a:p>
                      <a:pPr marL="0" lvl="0" indent="0" algn="ctr" eaLnBrk="1" fontAlgn="base" latinLnBrk="1" hangingPunct="1">
                        <a:spcBef>
                          <a:spcPct val="20000"/>
                        </a:spcBef>
                        <a:spcAft>
                          <a:spcPct val="0"/>
                        </a:spcAft>
                        <a:buFont typeface="Arial" panose="020B0604020202020204" pitchFamily="34" charset="0"/>
                        <a:buNone/>
                      </a:pPr>
                      <a:r>
                        <a:rPr lang="en-US" altLang="x-none" sz="1000" b="1" baseline="0" dirty="0">
                          <a:solidFill>
                            <a:srgbClr val="000000"/>
                          </a:solidFill>
                          <a:latin typeface="楷体" panose="02010609060101010101" pitchFamily="49" charset="-122"/>
                          <a:ea typeface="楷体" panose="02010609060101010101" pitchFamily="49" charset="-122"/>
                          <a:sym typeface="Malgun Gothic" panose="020B0503020000020004" pitchFamily="34" charset="-127"/>
                        </a:rPr>
                        <a:t>10</a:t>
                      </a:r>
                      <a:r>
                        <a:rPr lang="zh-CN" altLang="en-US" sz="1000" b="1" baseline="0" dirty="0">
                          <a:solidFill>
                            <a:srgbClr val="000000"/>
                          </a:solidFill>
                          <a:latin typeface="楷体" panose="02010609060101010101" pitchFamily="49" charset="-122"/>
                          <a:ea typeface="楷体" panose="02010609060101010101" pitchFamily="49" charset="-122"/>
                          <a:sym typeface="Malgun Gothic" panose="020B0503020000020004" pitchFamily="34" charset="-127"/>
                        </a:rPr>
                        <a:t>月</a:t>
                      </a:r>
                      <a:endParaRPr lang="zh-CN" altLang="en-US" dirty="0"/>
                    </a:p>
                  </a:txBody>
                  <a:tcPr marL="0" marR="0" marT="0" marB="0" anchor="ctr">
                    <a:lnL w="12700" cap="flat" cmpd="sng">
                      <a:solidFill>
                        <a:srgbClr val="7F7F7F"/>
                      </a:solidFill>
                      <a:prstDash val="solid"/>
                      <a:bevel/>
                      <a:headEnd type="none" w="med" len="med"/>
                      <a:tailEnd type="none" w="med" len="med"/>
                    </a:lnL>
                    <a:lnR w="3175" cap="flat" cmpd="sng">
                      <a:solidFill>
                        <a:srgbClr val="BFBFBF"/>
                      </a:solidFill>
                      <a:prstDash val="solid"/>
                      <a:bevel/>
                      <a:headEnd type="none" w="med" len="med"/>
                      <a:tailEnd type="none" w="med" len="med"/>
                    </a:lnR>
                    <a:lnT w="12700" cap="flat" cmpd="sng">
                      <a:solidFill>
                        <a:srgbClr val="7F7F7F"/>
                      </a:solidFill>
                      <a:prstDash val="solid"/>
                      <a:bevel/>
                      <a:headEnd type="none" w="med" len="med"/>
                      <a:tailEnd type="none" w="med" len="med"/>
                    </a:lnT>
                    <a:lnB w="12700" cap="flat" cmpd="sng">
                      <a:solidFill>
                        <a:srgbClr val="7F7F7F"/>
                      </a:solidFill>
                      <a:prstDash val="solid"/>
                      <a:bevel/>
                      <a:headEnd type="none" w="med" len="med"/>
                      <a:tailEnd type="none" w="med" len="med"/>
                    </a:lnB>
                    <a:lnTlToBr>
                      <a:noFill/>
                    </a:lnTlToBr>
                    <a:lnBlToTr>
                      <a:noFill/>
                    </a:lnBlToTr>
                    <a:solidFill>
                      <a:srgbClr val="F2F2F2">
                        <a:alpha val="100000"/>
                      </a:srgbClr>
                    </a:solidFill>
                  </a:tcPr>
                </a:tc>
                <a:tc>
                  <a:txBody>
                    <a:bodyPr/>
                    <a:p>
                      <a:pPr marL="0" lvl="0" indent="0" algn="ctr" eaLnBrk="1" fontAlgn="base" latinLnBrk="1" hangingPunct="1">
                        <a:spcBef>
                          <a:spcPct val="20000"/>
                        </a:spcBef>
                        <a:spcAft>
                          <a:spcPct val="0"/>
                        </a:spcAft>
                        <a:buFont typeface="Arial" panose="020B0604020202020204" pitchFamily="34" charset="0"/>
                        <a:buNone/>
                      </a:pPr>
                      <a:r>
                        <a:rPr lang="en-US" altLang="x-none" sz="1000" b="1" baseline="0" dirty="0">
                          <a:solidFill>
                            <a:srgbClr val="000000"/>
                          </a:solidFill>
                          <a:latin typeface="楷体" panose="02010609060101010101" pitchFamily="49" charset="-122"/>
                          <a:ea typeface="楷体" panose="02010609060101010101" pitchFamily="49" charset="-122"/>
                          <a:sym typeface="Malgun Gothic" panose="020B0503020000020004" pitchFamily="34" charset="-127"/>
                        </a:rPr>
                        <a:t>11</a:t>
                      </a:r>
                      <a:r>
                        <a:rPr lang="zh-CN" altLang="en-US" sz="1000" b="1" baseline="0" dirty="0">
                          <a:solidFill>
                            <a:srgbClr val="000000"/>
                          </a:solidFill>
                          <a:latin typeface="楷体" panose="02010609060101010101" pitchFamily="49" charset="-122"/>
                          <a:ea typeface="楷体" panose="02010609060101010101" pitchFamily="49" charset="-122"/>
                          <a:sym typeface="Malgun Gothic" panose="020B0503020000020004" pitchFamily="34" charset="-127"/>
                        </a:rPr>
                        <a:t>月</a:t>
                      </a:r>
                      <a:endParaRPr lang="zh-CN" altLang="en-US" dirty="0"/>
                    </a:p>
                  </a:txBody>
                  <a:tcPr marL="0" marR="0" marT="0" marB="0" anchor="ctr">
                    <a:lnL w="3175" cap="flat" cmpd="sng">
                      <a:solidFill>
                        <a:srgbClr val="BFBFBF"/>
                      </a:solidFill>
                      <a:prstDash val="solid"/>
                      <a:bevel/>
                      <a:headEnd type="none" w="med" len="med"/>
                      <a:tailEnd type="none" w="med" len="med"/>
                    </a:lnL>
                    <a:lnR w="3175" cap="flat" cmpd="sng">
                      <a:solidFill>
                        <a:srgbClr val="BFBFBF"/>
                      </a:solidFill>
                      <a:prstDash val="solid"/>
                      <a:bevel/>
                      <a:headEnd type="none" w="med" len="med"/>
                      <a:tailEnd type="none" w="med" len="med"/>
                    </a:lnR>
                    <a:lnT w="12700" cap="flat" cmpd="sng">
                      <a:solidFill>
                        <a:srgbClr val="7F7F7F"/>
                      </a:solidFill>
                      <a:prstDash val="solid"/>
                      <a:bevel/>
                      <a:headEnd type="none" w="med" len="med"/>
                      <a:tailEnd type="none" w="med" len="med"/>
                    </a:lnT>
                    <a:lnB w="12700" cap="flat" cmpd="sng">
                      <a:solidFill>
                        <a:srgbClr val="7F7F7F"/>
                      </a:solidFill>
                      <a:prstDash val="solid"/>
                      <a:bevel/>
                      <a:headEnd type="none" w="med" len="med"/>
                      <a:tailEnd type="none" w="med" len="med"/>
                    </a:lnB>
                    <a:lnTlToBr>
                      <a:noFill/>
                    </a:lnTlToBr>
                    <a:lnBlToTr>
                      <a:noFill/>
                    </a:lnBlToTr>
                    <a:solidFill>
                      <a:srgbClr val="F2F2F2">
                        <a:alpha val="100000"/>
                      </a:srgbClr>
                    </a:solidFill>
                  </a:tcPr>
                </a:tc>
                <a:tc>
                  <a:txBody>
                    <a:bodyPr/>
                    <a:p>
                      <a:pPr marL="0" lvl="0" indent="0" algn="ctr" eaLnBrk="1" fontAlgn="base" latinLnBrk="1" hangingPunct="1">
                        <a:spcBef>
                          <a:spcPct val="20000"/>
                        </a:spcBef>
                        <a:spcAft>
                          <a:spcPct val="0"/>
                        </a:spcAft>
                        <a:buFont typeface="Arial" panose="020B0604020202020204" pitchFamily="34" charset="0"/>
                        <a:buNone/>
                      </a:pPr>
                      <a:r>
                        <a:rPr lang="en-US" altLang="x-none" sz="1000" b="1" baseline="0" dirty="0">
                          <a:solidFill>
                            <a:srgbClr val="000000"/>
                          </a:solidFill>
                          <a:latin typeface="楷体" panose="02010609060101010101" pitchFamily="49" charset="-122"/>
                          <a:ea typeface="楷体" panose="02010609060101010101" pitchFamily="49" charset="-122"/>
                          <a:sym typeface="Malgun Gothic" panose="020B0503020000020004" pitchFamily="34" charset="-127"/>
                        </a:rPr>
                        <a:t>12</a:t>
                      </a:r>
                      <a:r>
                        <a:rPr lang="zh-CN" altLang="en-US" sz="1000" b="1" baseline="0" dirty="0">
                          <a:solidFill>
                            <a:srgbClr val="000000"/>
                          </a:solidFill>
                          <a:latin typeface="楷体" panose="02010609060101010101" pitchFamily="49" charset="-122"/>
                          <a:ea typeface="楷体" panose="02010609060101010101" pitchFamily="49" charset="-122"/>
                          <a:sym typeface="Malgun Gothic" panose="020B0503020000020004" pitchFamily="34" charset="-127"/>
                        </a:rPr>
                        <a:t>月</a:t>
                      </a:r>
                      <a:endParaRPr lang="zh-CN" altLang="en-US" dirty="0"/>
                    </a:p>
                  </a:txBody>
                  <a:tcPr marL="0" marR="0" marT="0" marB="0" anchor="ctr">
                    <a:lnL w="3175" cap="flat" cmpd="sng">
                      <a:solidFill>
                        <a:srgbClr val="BFBFBF"/>
                      </a:solidFill>
                      <a:prstDash val="solid"/>
                      <a:bevel/>
                      <a:headEnd type="none" w="med" len="med"/>
                      <a:tailEnd type="none" w="med" len="med"/>
                    </a:lnL>
                    <a:lnR w="3175" cap="flat" cmpd="sng">
                      <a:solidFill>
                        <a:srgbClr val="BFBFBF"/>
                      </a:solidFill>
                      <a:prstDash val="solid"/>
                      <a:bevel/>
                      <a:headEnd type="none" w="med" len="med"/>
                      <a:tailEnd type="none" w="med" len="med"/>
                    </a:lnR>
                    <a:lnT w="12700" cap="flat" cmpd="sng">
                      <a:solidFill>
                        <a:srgbClr val="7F7F7F"/>
                      </a:solidFill>
                      <a:prstDash val="solid"/>
                      <a:bevel/>
                      <a:headEnd type="none" w="med" len="med"/>
                      <a:tailEnd type="none" w="med" len="med"/>
                    </a:lnT>
                    <a:lnB w="12700" cap="flat" cmpd="sng">
                      <a:solidFill>
                        <a:srgbClr val="7F7F7F"/>
                      </a:solidFill>
                      <a:prstDash val="solid"/>
                      <a:bevel/>
                      <a:headEnd type="none" w="med" len="med"/>
                      <a:tailEnd type="none" w="med" len="med"/>
                    </a:lnB>
                    <a:lnTlToBr>
                      <a:noFill/>
                    </a:lnTlToBr>
                    <a:lnBlToTr>
                      <a:noFill/>
                    </a:lnBlToTr>
                    <a:solidFill>
                      <a:srgbClr val="F2F2F2">
                        <a:alpha val="100000"/>
                      </a:srgbClr>
                    </a:solidFill>
                  </a:tcPr>
                </a:tc>
                <a:tc>
                  <a:txBody>
                    <a:bodyPr/>
                    <a:p>
                      <a:pPr marL="0" lvl="0" algn="ctr" eaLnBrk="1" fontAlgn="base" latinLnBrk="1" hangingPunct="1">
                        <a:spcBef>
                          <a:spcPct val="20000"/>
                        </a:spcBef>
                        <a:buSzTx/>
                        <a:buFont typeface="Arial" panose="020B0604020202020204" pitchFamily="34" charset="0"/>
                        <a:buNone/>
                      </a:pPr>
                      <a:r>
                        <a:rPr lang="zh-CN" altLang="en-US" sz="1000" b="1" dirty="0">
                          <a:solidFill>
                            <a:srgbClr val="000000"/>
                          </a:solidFill>
                          <a:latin typeface="楷体" panose="02010609060101010101" pitchFamily="49" charset="-122"/>
                          <a:ea typeface="楷体" panose="02010609060101010101" pitchFamily="49" charset="-122"/>
                        </a:rPr>
                        <a:t>1月</a:t>
                      </a:r>
                      <a:endParaRPr lang="zh-CN" altLang="en-US" sz="1000" b="1" dirty="0">
                        <a:solidFill>
                          <a:srgbClr val="000000"/>
                        </a:solidFill>
                        <a:latin typeface="楷体" panose="02010609060101010101" pitchFamily="49" charset="-122"/>
                        <a:ea typeface="楷体" panose="02010609060101010101" pitchFamily="49" charset="-122"/>
                      </a:endParaRPr>
                    </a:p>
                  </a:txBody>
                  <a:tcPr marL="0" marR="0" marT="0" marB="0" anchor="ctr">
                    <a:lnL w="3175" cap="flat" cmpd="sng">
                      <a:solidFill>
                        <a:srgbClr val="BFBFBF"/>
                      </a:solidFill>
                      <a:prstDash val="solid"/>
                      <a:bevel/>
                      <a:headEnd type="none" w="med" len="med"/>
                      <a:tailEnd type="none" w="med" len="med"/>
                    </a:lnL>
                    <a:lnR w="3175" cap="flat" cmpd="sng">
                      <a:solidFill>
                        <a:srgbClr val="BFBFBF"/>
                      </a:solidFill>
                      <a:prstDash val="solid"/>
                      <a:bevel/>
                      <a:headEnd type="none" w="med" len="med"/>
                      <a:tailEnd type="none" w="med" len="med"/>
                    </a:lnR>
                    <a:lnT w="12700" cap="flat" cmpd="sng">
                      <a:solidFill>
                        <a:srgbClr val="7F7F7F"/>
                      </a:solidFill>
                      <a:prstDash val="solid"/>
                      <a:bevel/>
                      <a:headEnd type="none" w="med" len="med"/>
                      <a:tailEnd type="none" w="med" len="med"/>
                    </a:lnT>
                    <a:lnB w="12700" cap="flat" cmpd="sng">
                      <a:solidFill>
                        <a:srgbClr val="7F7F7F"/>
                      </a:solidFill>
                      <a:prstDash val="solid"/>
                      <a:bevel/>
                      <a:headEnd type="none" w="med" len="med"/>
                      <a:tailEnd type="none" w="med" len="med"/>
                    </a:lnB>
                    <a:lnTlToBr>
                      <a:noFill/>
                    </a:lnTlToBr>
                    <a:lnBlToTr>
                      <a:noFill/>
                    </a:lnBlToTr>
                    <a:solidFill>
                      <a:srgbClr val="F2F2F2">
                        <a:alpha val="100000"/>
                      </a:srgbClr>
                    </a:solidFill>
                  </a:tcPr>
                </a:tc>
                <a:tc>
                  <a:txBody>
                    <a:bodyPr/>
                    <a:p>
                      <a:pPr marL="0" lvl="0" algn="ctr" eaLnBrk="1" fontAlgn="base" latinLnBrk="1" hangingPunct="1">
                        <a:spcBef>
                          <a:spcPct val="20000"/>
                        </a:spcBef>
                        <a:buSzTx/>
                        <a:buFont typeface="Arial" panose="020B0604020202020204" pitchFamily="34" charset="0"/>
                        <a:buNone/>
                      </a:pPr>
                      <a:r>
                        <a:rPr lang="en-US" altLang="zh-CN" sz="1000" b="1" dirty="0">
                          <a:solidFill>
                            <a:srgbClr val="000000"/>
                          </a:solidFill>
                          <a:latin typeface="楷体" panose="02010609060101010101" pitchFamily="49" charset="-122"/>
                          <a:ea typeface="楷体" panose="02010609060101010101" pitchFamily="49" charset="-122"/>
                        </a:rPr>
                        <a:t>2</a:t>
                      </a:r>
                      <a:r>
                        <a:rPr lang="zh-CN" altLang="en-US" sz="1000" b="1" dirty="0">
                          <a:solidFill>
                            <a:srgbClr val="000000"/>
                          </a:solidFill>
                          <a:latin typeface="楷体" panose="02010609060101010101" pitchFamily="49" charset="-122"/>
                          <a:ea typeface="楷体" panose="02010609060101010101" pitchFamily="49" charset="-122"/>
                        </a:rPr>
                        <a:t>月</a:t>
                      </a:r>
                      <a:endParaRPr lang="zh-CN" altLang="en-US" sz="1000" b="1" dirty="0">
                        <a:solidFill>
                          <a:srgbClr val="000000"/>
                        </a:solidFill>
                        <a:latin typeface="楷体" panose="02010609060101010101" pitchFamily="49" charset="-122"/>
                        <a:ea typeface="楷体" panose="02010609060101010101" pitchFamily="49" charset="-122"/>
                      </a:endParaRPr>
                    </a:p>
                  </a:txBody>
                  <a:tcPr marL="0" marR="0" marT="0" marB="0" anchor="ctr">
                    <a:lnL w="3175" cap="flat" cmpd="sng">
                      <a:solidFill>
                        <a:srgbClr val="BFBFBF"/>
                      </a:solidFill>
                      <a:prstDash val="solid"/>
                      <a:bevel/>
                      <a:headEnd type="none" w="med" len="med"/>
                      <a:tailEnd type="none" w="med" len="med"/>
                    </a:lnL>
                    <a:lnR w="3175" cap="flat" cmpd="sng">
                      <a:solidFill>
                        <a:srgbClr val="BFBFBF"/>
                      </a:solidFill>
                      <a:prstDash val="solid"/>
                      <a:bevel/>
                      <a:headEnd type="none" w="med" len="med"/>
                      <a:tailEnd type="none" w="med" len="med"/>
                    </a:lnR>
                    <a:lnT w="12700" cap="flat" cmpd="sng">
                      <a:solidFill>
                        <a:srgbClr val="7F7F7F"/>
                      </a:solidFill>
                      <a:prstDash val="solid"/>
                      <a:bevel/>
                      <a:headEnd type="none" w="med" len="med"/>
                      <a:tailEnd type="none" w="med" len="med"/>
                    </a:lnT>
                    <a:lnB w="12700" cap="flat" cmpd="sng">
                      <a:solidFill>
                        <a:srgbClr val="7F7F7F"/>
                      </a:solidFill>
                      <a:prstDash val="solid"/>
                      <a:bevel/>
                      <a:headEnd type="none" w="med" len="med"/>
                      <a:tailEnd type="none" w="med" len="med"/>
                    </a:lnB>
                    <a:lnTlToBr>
                      <a:noFill/>
                    </a:lnTlToBr>
                    <a:lnBlToTr>
                      <a:noFill/>
                    </a:lnBlToTr>
                    <a:solidFill>
                      <a:srgbClr val="F2F2F2">
                        <a:alpha val="100000"/>
                      </a:srgbClr>
                    </a:solidFill>
                  </a:tcPr>
                </a:tc>
                <a:tc>
                  <a:txBody>
                    <a:bodyPr/>
                    <a:p>
                      <a:pPr marL="0" lvl="0" algn="ctr" eaLnBrk="1" fontAlgn="base" latinLnBrk="1" hangingPunct="1">
                        <a:spcBef>
                          <a:spcPct val="20000"/>
                        </a:spcBef>
                        <a:buSzTx/>
                        <a:buFont typeface="Arial" panose="020B0604020202020204" pitchFamily="34" charset="0"/>
                        <a:buNone/>
                      </a:pPr>
                      <a:r>
                        <a:rPr lang="en-US" altLang="zh-CN" sz="1000" b="1" dirty="0">
                          <a:solidFill>
                            <a:srgbClr val="000000"/>
                          </a:solidFill>
                          <a:latin typeface="楷体" panose="02010609060101010101" pitchFamily="49" charset="-122"/>
                          <a:ea typeface="楷体" panose="02010609060101010101" pitchFamily="49" charset="-122"/>
                        </a:rPr>
                        <a:t>3</a:t>
                      </a:r>
                      <a:r>
                        <a:rPr lang="zh-CN" altLang="en-US" sz="1000" b="1" dirty="0">
                          <a:solidFill>
                            <a:srgbClr val="000000"/>
                          </a:solidFill>
                          <a:latin typeface="楷体" panose="02010609060101010101" pitchFamily="49" charset="-122"/>
                          <a:ea typeface="楷体" panose="02010609060101010101" pitchFamily="49" charset="-122"/>
                        </a:rPr>
                        <a:t>月</a:t>
                      </a:r>
                      <a:endParaRPr lang="zh-CN" altLang="en-US" sz="1000" b="1" dirty="0">
                        <a:solidFill>
                          <a:srgbClr val="000000"/>
                        </a:solidFill>
                        <a:latin typeface="楷体" panose="02010609060101010101" pitchFamily="49" charset="-122"/>
                        <a:ea typeface="楷体" panose="02010609060101010101" pitchFamily="49" charset="-122"/>
                      </a:endParaRPr>
                    </a:p>
                  </a:txBody>
                  <a:tcPr marL="0" marR="0" marT="0" marB="0" anchor="ctr">
                    <a:lnL w="3175" cap="flat" cmpd="sng">
                      <a:solidFill>
                        <a:srgbClr val="BFBFBF"/>
                      </a:solidFill>
                      <a:prstDash val="solid"/>
                      <a:bevel/>
                      <a:headEnd type="none" w="med" len="med"/>
                      <a:tailEnd type="none" w="med" len="med"/>
                    </a:lnL>
                    <a:lnR w="3175" cap="flat" cmpd="sng">
                      <a:solidFill>
                        <a:srgbClr val="BFBFBF"/>
                      </a:solidFill>
                      <a:prstDash val="solid"/>
                      <a:bevel/>
                      <a:headEnd type="none" w="med" len="med"/>
                      <a:tailEnd type="none" w="med" len="med"/>
                    </a:lnR>
                    <a:lnT w="12700" cap="flat" cmpd="sng">
                      <a:solidFill>
                        <a:srgbClr val="7F7F7F"/>
                      </a:solidFill>
                      <a:prstDash val="solid"/>
                      <a:bevel/>
                      <a:headEnd type="none" w="med" len="med"/>
                      <a:tailEnd type="none" w="med" len="med"/>
                    </a:lnT>
                    <a:lnB w="12700" cap="flat" cmpd="sng">
                      <a:solidFill>
                        <a:srgbClr val="7F7F7F"/>
                      </a:solidFill>
                      <a:prstDash val="solid"/>
                      <a:bevel/>
                      <a:headEnd type="none" w="med" len="med"/>
                      <a:tailEnd type="none" w="med" len="med"/>
                    </a:lnB>
                    <a:lnTlToBr>
                      <a:noFill/>
                    </a:lnTlToBr>
                    <a:lnBlToTr>
                      <a:noFill/>
                    </a:lnBlToTr>
                    <a:solidFill>
                      <a:srgbClr val="F2F2F2">
                        <a:alpha val="100000"/>
                      </a:srgbClr>
                    </a:solidFill>
                  </a:tcPr>
                </a:tc>
                <a:tc>
                  <a:txBody>
                    <a:bodyPr/>
                    <a:p>
                      <a:pPr marL="0" lvl="0" algn="ctr" eaLnBrk="1" fontAlgn="base" latinLnBrk="1" hangingPunct="1">
                        <a:spcBef>
                          <a:spcPct val="20000"/>
                        </a:spcBef>
                        <a:buSzTx/>
                        <a:buFont typeface="Arial" panose="020B0604020202020204" pitchFamily="34" charset="0"/>
                        <a:buNone/>
                      </a:pPr>
                      <a:r>
                        <a:rPr lang="en-US" altLang="zh-CN" sz="1000" b="1" dirty="0">
                          <a:solidFill>
                            <a:srgbClr val="000000"/>
                          </a:solidFill>
                          <a:latin typeface="楷体" panose="02010609060101010101" pitchFamily="49" charset="-122"/>
                          <a:ea typeface="楷体" panose="02010609060101010101" pitchFamily="49" charset="-122"/>
                        </a:rPr>
                        <a:t>4</a:t>
                      </a:r>
                      <a:r>
                        <a:rPr lang="zh-CN" altLang="en-US" sz="1000" b="1" dirty="0">
                          <a:solidFill>
                            <a:srgbClr val="000000"/>
                          </a:solidFill>
                          <a:latin typeface="楷体" panose="02010609060101010101" pitchFamily="49" charset="-122"/>
                          <a:ea typeface="楷体" panose="02010609060101010101" pitchFamily="49" charset="-122"/>
                        </a:rPr>
                        <a:t>月</a:t>
                      </a:r>
                      <a:endParaRPr lang="zh-CN" altLang="en-US" sz="1000" b="1" dirty="0">
                        <a:solidFill>
                          <a:srgbClr val="000000"/>
                        </a:solidFill>
                        <a:latin typeface="楷体" panose="02010609060101010101" pitchFamily="49" charset="-122"/>
                        <a:ea typeface="楷体" panose="02010609060101010101" pitchFamily="49" charset="-122"/>
                      </a:endParaRPr>
                    </a:p>
                  </a:txBody>
                  <a:tcPr marL="0" marR="0" marT="0" marB="0" anchor="ctr">
                    <a:lnL w="3175" cap="flat" cmpd="sng">
                      <a:solidFill>
                        <a:srgbClr val="BFBFBF"/>
                      </a:solidFill>
                      <a:prstDash val="solid"/>
                      <a:bevel/>
                      <a:headEnd type="none" w="med" len="med"/>
                      <a:tailEnd type="none" w="med" len="med"/>
                    </a:lnL>
                    <a:lnR w="3175" cap="flat" cmpd="sng">
                      <a:solidFill>
                        <a:srgbClr val="BFBFBF"/>
                      </a:solidFill>
                      <a:prstDash val="solid"/>
                      <a:bevel/>
                      <a:headEnd type="none" w="med" len="med"/>
                      <a:tailEnd type="none" w="med" len="med"/>
                    </a:lnR>
                    <a:lnT w="12700" cap="flat" cmpd="sng">
                      <a:solidFill>
                        <a:srgbClr val="7F7F7F"/>
                      </a:solidFill>
                      <a:prstDash val="solid"/>
                      <a:bevel/>
                      <a:headEnd type="none" w="med" len="med"/>
                      <a:tailEnd type="none" w="med" len="med"/>
                    </a:lnT>
                    <a:lnB w="12700" cap="flat" cmpd="sng">
                      <a:solidFill>
                        <a:srgbClr val="7F7F7F"/>
                      </a:solidFill>
                      <a:prstDash val="solid"/>
                      <a:bevel/>
                      <a:headEnd type="none" w="med" len="med"/>
                      <a:tailEnd type="none" w="med" len="med"/>
                    </a:lnB>
                    <a:lnTlToBr>
                      <a:noFill/>
                    </a:lnTlToBr>
                    <a:lnBlToTr>
                      <a:noFill/>
                    </a:lnBlToTr>
                    <a:solidFill>
                      <a:srgbClr val="F2F2F2">
                        <a:alpha val="100000"/>
                      </a:srgbClr>
                    </a:solidFill>
                  </a:tcPr>
                </a:tc>
                <a:tc>
                  <a:txBody>
                    <a:bodyPr/>
                    <a:p>
                      <a:pPr marL="0" lvl="0" algn="ctr" eaLnBrk="1" fontAlgn="base" latinLnBrk="1" hangingPunct="1">
                        <a:spcBef>
                          <a:spcPct val="20000"/>
                        </a:spcBef>
                        <a:buSzTx/>
                        <a:buFont typeface="Arial" panose="020B0604020202020204" pitchFamily="34" charset="0"/>
                        <a:buNone/>
                      </a:pPr>
                      <a:r>
                        <a:rPr lang="en-US" altLang="zh-CN" sz="1000" b="1" dirty="0">
                          <a:solidFill>
                            <a:srgbClr val="000000"/>
                          </a:solidFill>
                          <a:latin typeface="楷体" panose="02010609060101010101" pitchFamily="49" charset="-122"/>
                          <a:ea typeface="楷体" panose="02010609060101010101" pitchFamily="49" charset="-122"/>
                        </a:rPr>
                        <a:t>5</a:t>
                      </a:r>
                      <a:r>
                        <a:rPr lang="zh-CN" altLang="en-US" sz="1000" b="1" dirty="0">
                          <a:solidFill>
                            <a:srgbClr val="000000"/>
                          </a:solidFill>
                          <a:latin typeface="楷体" panose="02010609060101010101" pitchFamily="49" charset="-122"/>
                          <a:ea typeface="楷体" panose="02010609060101010101" pitchFamily="49" charset="-122"/>
                        </a:rPr>
                        <a:t>月</a:t>
                      </a:r>
                      <a:endParaRPr lang="zh-CN" altLang="en-US" sz="1000" b="1" dirty="0">
                        <a:solidFill>
                          <a:srgbClr val="000000"/>
                        </a:solidFill>
                        <a:latin typeface="楷体" panose="02010609060101010101" pitchFamily="49" charset="-122"/>
                        <a:ea typeface="楷体" panose="02010609060101010101" pitchFamily="49" charset="-122"/>
                      </a:endParaRPr>
                    </a:p>
                  </a:txBody>
                  <a:tcPr marL="0" marR="0" marT="0" marB="0" anchor="ctr">
                    <a:lnL w="3175" cap="flat" cmpd="sng">
                      <a:solidFill>
                        <a:srgbClr val="BFBFBF"/>
                      </a:solidFill>
                      <a:prstDash val="solid"/>
                      <a:bevel/>
                      <a:headEnd type="none" w="med" len="med"/>
                      <a:tailEnd type="none" w="med" len="med"/>
                    </a:lnL>
                    <a:lnR w="3175" cap="flat" cmpd="sng">
                      <a:solidFill>
                        <a:srgbClr val="BFBFBF"/>
                      </a:solidFill>
                      <a:prstDash val="solid"/>
                      <a:bevel/>
                      <a:headEnd type="none" w="med" len="med"/>
                      <a:tailEnd type="none" w="med" len="med"/>
                    </a:lnR>
                    <a:lnT w="12700" cap="flat" cmpd="sng">
                      <a:solidFill>
                        <a:srgbClr val="7F7F7F"/>
                      </a:solidFill>
                      <a:prstDash val="solid"/>
                      <a:bevel/>
                      <a:headEnd type="none" w="med" len="med"/>
                      <a:tailEnd type="none" w="med" len="med"/>
                    </a:lnT>
                    <a:lnB w="12700" cap="flat" cmpd="sng">
                      <a:solidFill>
                        <a:srgbClr val="7F7F7F"/>
                      </a:solidFill>
                      <a:prstDash val="solid"/>
                      <a:bevel/>
                      <a:headEnd type="none" w="med" len="med"/>
                      <a:tailEnd type="none" w="med" len="med"/>
                    </a:lnB>
                    <a:lnTlToBr>
                      <a:noFill/>
                    </a:lnTlToBr>
                    <a:lnBlToTr>
                      <a:noFill/>
                    </a:lnBlToTr>
                    <a:solidFill>
                      <a:srgbClr val="F2F2F2">
                        <a:alpha val="100000"/>
                      </a:srgbClr>
                    </a:solidFill>
                  </a:tcPr>
                </a:tc>
                <a:tc>
                  <a:txBody>
                    <a:bodyPr/>
                    <a:p>
                      <a:pPr marL="0" lvl="0" algn="ctr" eaLnBrk="1" fontAlgn="base" latinLnBrk="1" hangingPunct="1">
                        <a:spcBef>
                          <a:spcPct val="20000"/>
                        </a:spcBef>
                        <a:buSzTx/>
                        <a:buFont typeface="Arial" panose="020B0604020202020204" pitchFamily="34" charset="0"/>
                        <a:buNone/>
                      </a:pPr>
                      <a:r>
                        <a:rPr lang="en-US" altLang="zh-CN" sz="1000" b="1" dirty="0">
                          <a:solidFill>
                            <a:srgbClr val="000000"/>
                          </a:solidFill>
                          <a:latin typeface="楷体" panose="02010609060101010101" pitchFamily="49" charset="-122"/>
                          <a:ea typeface="楷体" panose="02010609060101010101" pitchFamily="49" charset="-122"/>
                        </a:rPr>
                        <a:t>6</a:t>
                      </a:r>
                      <a:r>
                        <a:rPr lang="zh-CN" altLang="en-US" sz="1000" b="1" dirty="0">
                          <a:solidFill>
                            <a:srgbClr val="000000"/>
                          </a:solidFill>
                          <a:latin typeface="楷体" panose="02010609060101010101" pitchFamily="49" charset="-122"/>
                          <a:ea typeface="楷体" panose="02010609060101010101" pitchFamily="49" charset="-122"/>
                        </a:rPr>
                        <a:t>月</a:t>
                      </a:r>
                      <a:endParaRPr lang="zh-CN" altLang="en-US" sz="1000" b="1" dirty="0">
                        <a:solidFill>
                          <a:srgbClr val="000000"/>
                        </a:solidFill>
                        <a:latin typeface="楷体" panose="02010609060101010101" pitchFamily="49" charset="-122"/>
                        <a:ea typeface="楷体" panose="02010609060101010101" pitchFamily="49" charset="-122"/>
                      </a:endParaRPr>
                    </a:p>
                  </a:txBody>
                  <a:tcPr marL="0" marR="0" marT="0" marB="0" anchor="ctr">
                    <a:lnL w="3175" cap="flat" cmpd="sng">
                      <a:solidFill>
                        <a:srgbClr val="BFBFBF"/>
                      </a:solidFill>
                      <a:prstDash val="solid"/>
                      <a:bevel/>
                      <a:headEnd type="none" w="med" len="med"/>
                      <a:tailEnd type="none" w="med" len="med"/>
                    </a:lnL>
                    <a:lnR w="3175" cap="flat" cmpd="sng">
                      <a:solidFill>
                        <a:srgbClr val="BFBFBF"/>
                      </a:solidFill>
                      <a:prstDash val="solid"/>
                      <a:bevel/>
                      <a:headEnd type="none" w="med" len="med"/>
                      <a:tailEnd type="none" w="med" len="med"/>
                    </a:lnR>
                    <a:lnT w="12700" cap="flat" cmpd="sng">
                      <a:solidFill>
                        <a:srgbClr val="7F7F7F"/>
                      </a:solidFill>
                      <a:prstDash val="solid"/>
                      <a:bevel/>
                      <a:headEnd type="none" w="med" len="med"/>
                      <a:tailEnd type="none" w="med" len="med"/>
                    </a:lnT>
                    <a:lnB w="12700" cap="flat" cmpd="sng">
                      <a:solidFill>
                        <a:srgbClr val="7F7F7F"/>
                      </a:solidFill>
                      <a:prstDash val="solid"/>
                      <a:bevel/>
                      <a:headEnd type="none" w="med" len="med"/>
                      <a:tailEnd type="none" w="med" len="med"/>
                    </a:lnB>
                    <a:lnTlToBr>
                      <a:noFill/>
                    </a:lnTlToBr>
                    <a:lnBlToTr>
                      <a:noFill/>
                    </a:lnBlToTr>
                    <a:solidFill>
                      <a:srgbClr val="F2F2F2">
                        <a:alpha val="100000"/>
                      </a:srgbClr>
                    </a:solidFill>
                  </a:tcPr>
                </a:tc>
                <a:tc>
                  <a:txBody>
                    <a:bodyPr/>
                    <a:p>
                      <a:pPr marL="0" lvl="0" algn="ctr" eaLnBrk="1" fontAlgn="base" latinLnBrk="1" hangingPunct="1">
                        <a:spcBef>
                          <a:spcPct val="20000"/>
                        </a:spcBef>
                        <a:buSzTx/>
                        <a:buFont typeface="Arial" panose="020B0604020202020204" pitchFamily="34" charset="0"/>
                        <a:buNone/>
                      </a:pPr>
                      <a:r>
                        <a:rPr lang="en-US" altLang="zh-CN" sz="1000" b="1" baseline="0" dirty="0">
                          <a:solidFill>
                            <a:srgbClr val="000000"/>
                          </a:solidFill>
                          <a:latin typeface="楷体" panose="02010609060101010101" pitchFamily="49" charset="-122"/>
                          <a:ea typeface="楷体" panose="02010609060101010101" pitchFamily="49" charset="-122"/>
                          <a:sym typeface="Malgun Gothic" panose="020B0503020000020004" pitchFamily="34" charset="-127"/>
                        </a:rPr>
                        <a:t>7</a:t>
                      </a:r>
                      <a:r>
                        <a:rPr lang="zh-CN" altLang="en-US" sz="1000" b="1" baseline="0" dirty="0">
                          <a:solidFill>
                            <a:srgbClr val="000000"/>
                          </a:solidFill>
                          <a:latin typeface="楷体" panose="02010609060101010101" pitchFamily="49" charset="-122"/>
                          <a:ea typeface="楷体" panose="02010609060101010101" pitchFamily="49" charset="-122"/>
                          <a:sym typeface="Malgun Gothic" panose="020B0503020000020004" pitchFamily="34" charset="-127"/>
                        </a:rPr>
                        <a:t>月</a:t>
                      </a:r>
                      <a:endParaRPr lang="zh-CN" altLang="en-US" sz="1000" b="1" dirty="0">
                        <a:solidFill>
                          <a:srgbClr val="000000"/>
                        </a:solidFill>
                        <a:latin typeface="楷体" panose="02010609060101010101" pitchFamily="49" charset="-122"/>
                        <a:ea typeface="楷体" panose="02010609060101010101" pitchFamily="49" charset="-122"/>
                      </a:endParaRPr>
                    </a:p>
                  </a:txBody>
                  <a:tcPr marL="0" marR="0" marT="0" marB="0" anchor="ctr">
                    <a:lnL w="3175" cap="flat" cmpd="sng">
                      <a:solidFill>
                        <a:srgbClr val="BFBFBF"/>
                      </a:solidFill>
                      <a:prstDash val="solid"/>
                      <a:bevel/>
                      <a:headEnd type="none" w="med" len="med"/>
                      <a:tailEnd type="none" w="med" len="med"/>
                    </a:lnL>
                    <a:lnR w="12700" cap="flat" cmpd="sng">
                      <a:solidFill>
                        <a:srgbClr val="7F7F7F"/>
                      </a:solidFill>
                      <a:prstDash val="solid"/>
                      <a:bevel/>
                      <a:headEnd type="none" w="med" len="med"/>
                      <a:tailEnd type="none" w="med" len="med"/>
                    </a:lnR>
                    <a:lnT w="12700" cap="flat" cmpd="sng">
                      <a:solidFill>
                        <a:srgbClr val="7F7F7F"/>
                      </a:solidFill>
                      <a:prstDash val="solid"/>
                      <a:bevel/>
                      <a:headEnd type="none" w="med" len="med"/>
                      <a:tailEnd type="none" w="med" len="med"/>
                    </a:lnT>
                    <a:lnB w="12700" cap="flat" cmpd="sng">
                      <a:solidFill>
                        <a:srgbClr val="7F7F7F"/>
                      </a:solidFill>
                      <a:prstDash val="solid"/>
                      <a:bevel/>
                      <a:headEnd type="none" w="med" len="med"/>
                      <a:tailEnd type="none" w="med" len="med"/>
                    </a:lnB>
                    <a:lnTlToBr>
                      <a:noFill/>
                    </a:lnTlToBr>
                    <a:lnBlToTr>
                      <a:noFill/>
                    </a:lnBlToTr>
                    <a:solidFill>
                      <a:srgbClr val="F2F2F2">
                        <a:alpha val="100000"/>
                      </a:srgbClr>
                    </a:solidFill>
                  </a:tcPr>
                </a:tc>
              </a:tr>
              <a:tr h="664210">
                <a:tc rowSpan="2">
                  <a:txBody>
                    <a:bodyPr/>
                    <a:p>
                      <a:pPr marL="0" lvl="0" indent="0" algn="ctr" eaLnBrk="1" fontAlgn="base" latinLnBrk="1" hangingPunct="1">
                        <a:spcBef>
                          <a:spcPct val="20000"/>
                        </a:spcBef>
                        <a:spcAft>
                          <a:spcPct val="0"/>
                        </a:spcAft>
                        <a:buFont typeface="Arial" panose="020B0604020202020204" pitchFamily="34" charset="0"/>
                        <a:buNone/>
                      </a:pPr>
                      <a:r>
                        <a:rPr lang="en-US" altLang="x-none" sz="1100" b="1" i="1" baseline="0" dirty="0">
                          <a:solidFill>
                            <a:schemeClr val="tx1"/>
                          </a:solidFill>
                          <a:latin typeface="Modern H Light" pitchFamily="2" charset="-127"/>
                          <a:ea typeface="Modern H Light" pitchFamily="2" charset="-127"/>
                          <a:sym typeface="Malgun Gothic" panose="020B0503020000020004" pitchFamily="34" charset="-127"/>
                        </a:rPr>
                        <a:t>1</a:t>
                      </a:r>
                      <a:endParaRPr lang="zh-CN" altLang="en-US" sz="1100" b="1" i="1" baseline="0" dirty="0">
                        <a:solidFill>
                          <a:schemeClr val="tx1"/>
                        </a:solidFill>
                        <a:latin typeface="Modern H Light" pitchFamily="2" charset="-127"/>
                        <a:ea typeface="Modern H Light" pitchFamily="2" charset="-127"/>
                        <a:sym typeface="Malgun Gothic" panose="020B0503020000020004" pitchFamily="34" charset="-127"/>
                      </a:endParaRPr>
                    </a:p>
                  </a:txBody>
                  <a:tcPr marL="16471" marR="16471" marT="0" marB="0" anchor="ctr">
                    <a:lnL w="12700" cap="flat" cmpd="sng">
                      <a:solidFill>
                        <a:srgbClr val="7F7F7F"/>
                      </a:solidFill>
                      <a:prstDash val="solid"/>
                      <a:bevel/>
                      <a:headEnd type="none" w="med" len="med"/>
                      <a:tailEnd type="none" w="med" len="med"/>
                    </a:lnL>
                    <a:lnR w="12700" cap="flat" cmpd="sng">
                      <a:solidFill>
                        <a:srgbClr val="7F7F7F"/>
                      </a:solidFill>
                      <a:prstDash val="solid"/>
                      <a:bevel/>
                      <a:headEnd type="none" w="med" len="med"/>
                      <a:tailEnd type="none" w="med" len="med"/>
                    </a:lnR>
                    <a:lnT w="12700" cap="flat" cmpd="sng">
                      <a:solidFill>
                        <a:srgbClr val="7F7F7F"/>
                      </a:solidFill>
                      <a:prstDash val="solid"/>
                      <a:bevel/>
                      <a:headEnd type="none" w="med" len="med"/>
                      <a:tailEnd type="none" w="med" len="med"/>
                    </a:lnT>
                    <a:lnB w="12700" cap="flat" cmpd="sng">
                      <a:solidFill>
                        <a:srgbClr val="7F7F7F"/>
                      </a:solidFill>
                      <a:prstDash val="solid"/>
                      <a:bevel/>
                      <a:headEnd type="none" w="med" len="med"/>
                      <a:tailEnd type="none" w="med" len="med"/>
                    </a:lnB>
                    <a:lnTlToBr>
                      <a:noFill/>
                    </a:lnTlToBr>
                    <a:lnBlToTr>
                      <a:noFill/>
                    </a:lnBlToTr>
                    <a:solidFill>
                      <a:schemeClr val="bg1">
                        <a:alpha val="100000"/>
                      </a:schemeClr>
                    </a:solidFill>
                  </a:tcPr>
                </a:tc>
                <a:tc rowSpan="2">
                  <a:txBody>
                    <a:bodyPr/>
                    <a:p>
                      <a:pPr marL="0" lvl="0" indent="0" algn="ctr" eaLnBrk="1" fontAlgn="base" latinLnBrk="1" hangingPunct="1">
                        <a:lnSpc>
                          <a:spcPct val="150000"/>
                        </a:lnSpc>
                        <a:spcBef>
                          <a:spcPct val="20000"/>
                        </a:spcBef>
                        <a:spcAft>
                          <a:spcPct val="0"/>
                        </a:spcAft>
                        <a:buFont typeface="Arial" panose="020B0604020202020204" pitchFamily="34" charset="0"/>
                        <a:buNone/>
                      </a:pPr>
                      <a:r>
                        <a:rPr lang="zh-CN" sz="1200" b="1" baseline="0" dirty="0">
                          <a:solidFill>
                            <a:schemeClr val="tx1"/>
                          </a:solidFill>
                          <a:latin typeface="楷体" panose="02010609060101010101" pitchFamily="49" charset="-122"/>
                          <a:ea typeface="楷体" panose="02010609060101010101" pitchFamily="49" charset="-122"/>
                          <a:sym typeface="宋体" panose="02010600030101010101" pitchFamily="2" charset="-122"/>
                        </a:rPr>
                        <a:t>项目整体方案</a:t>
                      </a:r>
                      <a:endParaRPr lang="zh-CN" sz="1200" b="1" baseline="0" dirty="0">
                        <a:solidFill>
                          <a:schemeClr val="tx1"/>
                        </a:solidFill>
                        <a:latin typeface="楷体" panose="02010609060101010101" pitchFamily="49" charset="-122"/>
                        <a:ea typeface="楷体" panose="02010609060101010101" pitchFamily="49" charset="-122"/>
                        <a:sym typeface="宋体" panose="02010600030101010101" pitchFamily="2" charset="-122"/>
                      </a:endParaRPr>
                    </a:p>
                    <a:p>
                      <a:pPr marL="0" lvl="0" indent="0" algn="ctr" eaLnBrk="1" fontAlgn="base" latinLnBrk="1" hangingPunct="1">
                        <a:lnSpc>
                          <a:spcPct val="150000"/>
                        </a:lnSpc>
                        <a:spcBef>
                          <a:spcPct val="20000"/>
                        </a:spcBef>
                        <a:spcAft>
                          <a:spcPct val="0"/>
                        </a:spcAft>
                        <a:buFont typeface="Arial" panose="020B0604020202020204" pitchFamily="34" charset="0"/>
                        <a:buNone/>
                      </a:pPr>
                      <a:r>
                        <a:rPr lang="zh-CN" sz="1200" b="1" baseline="0" dirty="0">
                          <a:solidFill>
                            <a:schemeClr val="tx1"/>
                          </a:solidFill>
                          <a:latin typeface="楷体" panose="02010609060101010101" pitchFamily="49" charset="-122"/>
                          <a:ea typeface="楷体" panose="02010609060101010101" pitchFamily="49" charset="-122"/>
                          <a:sym typeface="宋体" panose="02010600030101010101" pitchFamily="2" charset="-122"/>
                        </a:rPr>
                        <a:t>立项</a:t>
                      </a:r>
                      <a:endParaRPr lang="zh-CN" dirty="0"/>
                    </a:p>
                  </a:txBody>
                  <a:tcPr marL="16471" marR="16471" marT="0" marB="0" anchor="ctr">
                    <a:lnL w="12700" cap="flat" cmpd="sng">
                      <a:solidFill>
                        <a:srgbClr val="7F7F7F"/>
                      </a:solidFill>
                      <a:prstDash val="solid"/>
                      <a:bevel/>
                      <a:headEnd type="none" w="med" len="med"/>
                      <a:tailEnd type="none" w="med" len="med"/>
                    </a:lnL>
                    <a:lnR w="12700" cap="flat" cmpd="sng">
                      <a:solidFill>
                        <a:srgbClr val="7F7F7F"/>
                      </a:solidFill>
                      <a:prstDash val="solid"/>
                      <a:bevel/>
                      <a:headEnd type="none" w="med" len="med"/>
                      <a:tailEnd type="none" w="med" len="med"/>
                    </a:lnR>
                    <a:lnT w="12700" cap="flat" cmpd="sng">
                      <a:solidFill>
                        <a:srgbClr val="7F7F7F"/>
                      </a:solidFill>
                      <a:prstDash val="solid"/>
                      <a:bevel/>
                      <a:headEnd type="none" w="med" len="med"/>
                      <a:tailEnd type="none" w="med" len="med"/>
                    </a:lnT>
                    <a:lnB w="12700" cap="flat" cmpd="sng">
                      <a:solidFill>
                        <a:srgbClr val="7F7F7F"/>
                      </a:solidFill>
                      <a:prstDash val="solid"/>
                      <a:bevel/>
                      <a:headEnd type="none" w="med" len="med"/>
                      <a:tailEnd type="none" w="med" len="med"/>
                    </a:lnB>
                    <a:lnTlToBr>
                      <a:noFill/>
                    </a:lnTlToBr>
                    <a:lnBlToTr>
                      <a:noFill/>
                    </a:lnBlToTr>
                    <a:solidFill>
                      <a:schemeClr val="bg1">
                        <a:alpha val="100000"/>
                      </a:schemeClr>
                    </a:solidFill>
                  </a:tcPr>
                </a:tc>
                <a:tc>
                  <a:txBody>
                    <a:bodyPr/>
                    <a:p>
                      <a:pPr marL="0" lvl="0" indent="0" algn="l" eaLnBrk="1" fontAlgn="base" latinLnBrk="1" hangingPunct="1">
                        <a:spcBef>
                          <a:spcPct val="0"/>
                        </a:spcBef>
                        <a:spcAft>
                          <a:spcPct val="0"/>
                        </a:spcAft>
                        <a:buFont typeface="Arial" panose="020B0604020202020204" pitchFamily="34" charset="0"/>
                        <a:buChar char="•"/>
                      </a:pPr>
                      <a:r>
                        <a:rPr lang="en-US" altLang="zh-CN" sz="1000" b="1" baseline="0" dirty="0">
                          <a:solidFill>
                            <a:srgbClr val="000000"/>
                          </a:solidFill>
                          <a:latin typeface="楷体" panose="02010609060101010101" pitchFamily="49" charset="-122"/>
                          <a:ea typeface="楷体" panose="02010609060101010101" pitchFamily="49" charset="-122"/>
                          <a:sym typeface="宋体" panose="02010600030101010101" pitchFamily="2" charset="-122"/>
                        </a:rPr>
                        <a:t> </a:t>
                      </a:r>
                      <a:r>
                        <a:rPr lang="zh-CN" altLang="en-US" sz="1000" b="1" baseline="0" dirty="0">
                          <a:solidFill>
                            <a:srgbClr val="000000"/>
                          </a:solidFill>
                          <a:latin typeface="楷体" panose="02010609060101010101" pitchFamily="49" charset="-122"/>
                          <a:ea typeface="楷体" panose="02010609060101010101" pitchFamily="49" charset="-122"/>
                          <a:sym typeface="宋体" panose="02010600030101010101" pitchFamily="2" charset="-122"/>
                        </a:rPr>
                        <a:t>投资方案确立</a:t>
                      </a:r>
                      <a:endParaRPr lang="en-US" altLang="x-none" sz="1000" b="1" baseline="0" dirty="0">
                        <a:solidFill>
                          <a:srgbClr val="000000"/>
                        </a:solidFill>
                        <a:latin typeface="楷体" panose="02010609060101010101" pitchFamily="49" charset="-122"/>
                        <a:ea typeface="楷体" panose="02010609060101010101" pitchFamily="49" charset="-122"/>
                        <a:sym typeface="Malgun Gothic" panose="020B0503020000020004" pitchFamily="34" charset="-127"/>
                      </a:endParaRPr>
                    </a:p>
                    <a:p>
                      <a:pPr marL="0" lvl="0" indent="0" algn="l" eaLnBrk="1" fontAlgn="base" latinLnBrk="1" hangingPunct="1">
                        <a:spcBef>
                          <a:spcPct val="0"/>
                        </a:spcBef>
                        <a:spcAft>
                          <a:spcPct val="0"/>
                        </a:spcAft>
                        <a:buFont typeface="Arial" panose="020B0604020202020204" pitchFamily="34" charset="0"/>
                        <a:buNone/>
                      </a:pPr>
                      <a:r>
                        <a:rPr lang="en-US" altLang="x-none" sz="1000" b="1" baseline="0" dirty="0">
                          <a:solidFill>
                            <a:srgbClr val="000000"/>
                          </a:solidFill>
                          <a:latin typeface="楷体" panose="02010609060101010101" pitchFamily="49" charset="-122"/>
                          <a:ea typeface="楷体" panose="02010609060101010101" pitchFamily="49" charset="-122"/>
                          <a:sym typeface="Malgun Gothic" panose="020B0503020000020004" pitchFamily="34" charset="-127"/>
                        </a:rPr>
                        <a:t>   - </a:t>
                      </a:r>
                      <a:r>
                        <a:rPr lang="zh-CN" sz="1000" b="1" baseline="0" dirty="0">
                          <a:solidFill>
                            <a:srgbClr val="0038CA"/>
                          </a:solidFill>
                          <a:latin typeface="楷体" panose="02010609060101010101" pitchFamily="49" charset="-122"/>
                          <a:ea typeface="楷体" panose="02010609060101010101" pitchFamily="49" charset="-122"/>
                          <a:sym typeface="宋体" panose="02010600030101010101" pitchFamily="2" charset="-122"/>
                        </a:rPr>
                        <a:t>工厂</a:t>
                      </a:r>
                      <a:r>
                        <a:rPr lang="zh-CN" sz="1000" b="1" baseline="0" dirty="0">
                          <a:solidFill>
                            <a:srgbClr val="000000"/>
                          </a:solidFill>
                          <a:latin typeface="楷体" panose="02010609060101010101" pitchFamily="49" charset="-122"/>
                          <a:ea typeface="楷体" panose="02010609060101010101" pitchFamily="49" charset="-122"/>
                          <a:sym typeface="宋体" panose="02010600030101010101" pitchFamily="2" charset="-122"/>
                        </a:rPr>
                        <a:t>布局整体方案确立</a:t>
                      </a:r>
                      <a:endParaRPr lang="zh-CN" sz="1000" b="1" baseline="0" dirty="0">
                        <a:solidFill>
                          <a:srgbClr val="000000"/>
                        </a:solidFill>
                        <a:latin typeface="楷体" panose="02010609060101010101" pitchFamily="49" charset="-122"/>
                        <a:ea typeface="楷体" panose="02010609060101010101" pitchFamily="49" charset="-122"/>
                        <a:sym typeface="宋体" panose="02010600030101010101" pitchFamily="2" charset="-122"/>
                      </a:endParaRPr>
                    </a:p>
                    <a:p>
                      <a:pPr marL="0" lvl="0" indent="0" algn="l" eaLnBrk="1" fontAlgn="base" latinLnBrk="1" hangingPunct="1">
                        <a:spcBef>
                          <a:spcPct val="0"/>
                        </a:spcBef>
                        <a:spcAft>
                          <a:spcPct val="0"/>
                        </a:spcAft>
                        <a:buFont typeface="Arial" panose="020B0604020202020204" pitchFamily="34" charset="0"/>
                        <a:buNone/>
                      </a:pPr>
                      <a:r>
                        <a:rPr lang="en-US" altLang="x-none" sz="1000" b="1" baseline="0" dirty="0">
                          <a:solidFill>
                            <a:srgbClr val="000000"/>
                          </a:solidFill>
                          <a:latin typeface="楷体" panose="02010609060101010101" pitchFamily="49" charset="-122"/>
                          <a:ea typeface="楷体" panose="02010609060101010101" pitchFamily="49" charset="-122"/>
                          <a:sym typeface="Malgun Gothic" panose="020B0503020000020004" pitchFamily="34" charset="-127"/>
                        </a:rPr>
                        <a:t>   - </a:t>
                      </a:r>
                      <a:r>
                        <a:rPr lang="zh-CN" sz="1000" b="1" baseline="0" dirty="0">
                          <a:solidFill>
                            <a:srgbClr val="0038CA"/>
                          </a:solidFill>
                          <a:latin typeface="楷体" panose="02010609060101010101" pitchFamily="49" charset="-122"/>
                          <a:ea typeface="楷体" panose="02010609060101010101" pitchFamily="49" charset="-122"/>
                          <a:sym typeface="宋体" panose="02010600030101010101" pitchFamily="2" charset="-122"/>
                        </a:rPr>
                        <a:t>设备</a:t>
                      </a:r>
                      <a:r>
                        <a:rPr lang="zh-CN" sz="1000" b="1" baseline="0" dirty="0">
                          <a:solidFill>
                            <a:srgbClr val="000000"/>
                          </a:solidFill>
                          <a:latin typeface="楷体" panose="02010609060101010101" pitchFamily="49" charset="-122"/>
                          <a:ea typeface="楷体" panose="02010609060101010101" pitchFamily="49" charset="-122"/>
                          <a:sym typeface="宋体" panose="02010600030101010101" pitchFamily="2" charset="-122"/>
                        </a:rPr>
                        <a:t>选型投资方案确立</a:t>
                      </a:r>
                      <a:endParaRPr lang="zh-CN" altLang="en-US" sz="1000" b="1" baseline="0" dirty="0">
                        <a:solidFill>
                          <a:srgbClr val="000000"/>
                        </a:solidFill>
                        <a:latin typeface="楷体" panose="02010609060101010101" pitchFamily="49" charset="-122"/>
                        <a:ea typeface="楷体" panose="02010609060101010101" pitchFamily="49" charset="-122"/>
                        <a:sym typeface="Malgun Gothic" panose="020B0503020000020004" pitchFamily="34" charset="-127"/>
                      </a:endParaRPr>
                    </a:p>
                    <a:p>
                      <a:pPr marL="0" lvl="0" indent="0" algn="l" eaLnBrk="1" fontAlgn="base" latinLnBrk="1" hangingPunct="1">
                        <a:spcBef>
                          <a:spcPct val="0"/>
                        </a:spcBef>
                        <a:spcAft>
                          <a:spcPct val="0"/>
                        </a:spcAft>
                        <a:buFont typeface="Arial" panose="020B0604020202020204" pitchFamily="34" charset="0"/>
                        <a:buNone/>
                      </a:pPr>
                      <a:r>
                        <a:rPr lang="en-US" altLang="x-none" sz="1000" b="1" baseline="0" dirty="0">
                          <a:solidFill>
                            <a:srgbClr val="000000"/>
                          </a:solidFill>
                          <a:latin typeface="楷体" panose="02010609060101010101" pitchFamily="49" charset="-122"/>
                          <a:ea typeface="楷体" panose="02010609060101010101" pitchFamily="49" charset="-122"/>
                          <a:sym typeface="Malgun Gothic" panose="020B0503020000020004" pitchFamily="34" charset="-127"/>
                        </a:rPr>
                        <a:t>   - </a:t>
                      </a:r>
                      <a:r>
                        <a:rPr lang="zh-CN" sz="1000" b="1" baseline="0" dirty="0">
                          <a:solidFill>
                            <a:srgbClr val="0038CA"/>
                          </a:solidFill>
                          <a:latin typeface="楷体" panose="02010609060101010101" pitchFamily="49" charset="-122"/>
                          <a:ea typeface="楷体" panose="02010609060101010101" pitchFamily="49" charset="-122"/>
                          <a:sym typeface="宋体" panose="02010600030101010101" pitchFamily="2" charset="-122"/>
                        </a:rPr>
                        <a:t>人员</a:t>
                      </a:r>
                      <a:r>
                        <a:rPr lang="zh-CN" sz="1000" b="1" baseline="0" dirty="0">
                          <a:solidFill>
                            <a:srgbClr val="000000"/>
                          </a:solidFill>
                          <a:latin typeface="楷体" panose="02010609060101010101" pitchFamily="49" charset="-122"/>
                          <a:ea typeface="楷体" panose="02010609060101010101" pitchFamily="49" charset="-122"/>
                          <a:sym typeface="宋体" panose="02010600030101010101" pitchFamily="2" charset="-122"/>
                        </a:rPr>
                        <a:t>运行方案确立</a:t>
                      </a:r>
                      <a:endParaRPr lang="zh-CN" altLang="en-US" dirty="0"/>
                    </a:p>
                  </a:txBody>
                  <a:tcPr marL="82362" marR="82362" marT="0" marB="0" anchor="ctr">
                    <a:lnL w="12700" cap="flat" cmpd="sng">
                      <a:solidFill>
                        <a:srgbClr val="7F7F7F"/>
                      </a:solidFill>
                      <a:prstDash val="solid"/>
                      <a:bevel/>
                      <a:headEnd type="none" w="med" len="med"/>
                      <a:tailEnd type="none" w="med" len="med"/>
                    </a:lnL>
                    <a:lnR w="12700" cap="flat" cmpd="sng">
                      <a:solidFill>
                        <a:srgbClr val="7F7F7F"/>
                      </a:solidFill>
                      <a:prstDash val="solid"/>
                      <a:bevel/>
                      <a:headEnd type="none" w="med" len="med"/>
                      <a:tailEnd type="none" w="med" len="med"/>
                    </a:lnR>
                    <a:lnT w="12700" cap="flat" cmpd="sng">
                      <a:solidFill>
                        <a:srgbClr val="7F7F7F"/>
                      </a:solidFill>
                      <a:prstDash val="solid"/>
                      <a:bevel/>
                      <a:headEnd type="none" w="med" len="med"/>
                      <a:tailEnd type="none" w="med" len="med"/>
                    </a:lnT>
                    <a:lnB w="12700" cap="flat" cmpd="sng">
                      <a:solidFill>
                        <a:srgbClr val="D8D8D8"/>
                      </a:solidFill>
                      <a:prstDash val="solid"/>
                      <a:bevel/>
                      <a:headEnd type="none" w="med" len="med"/>
                      <a:tailEnd type="none" w="med" len="med"/>
                    </a:lnB>
                    <a:lnTlToBr>
                      <a:noFill/>
                    </a:lnTlToBr>
                    <a:lnBlToTr>
                      <a:noFill/>
                    </a:lnBlToTr>
                    <a:solidFill>
                      <a:schemeClr val="bg1">
                        <a:alpha val="100000"/>
                      </a:schemeClr>
                    </a:solidFill>
                  </a:tcPr>
                </a:tc>
                <a:tc>
                  <a:txBody>
                    <a:bodyPr/>
                    <a:p>
                      <a:pPr marL="0" lvl="0" indent="0" algn="ctr" eaLnBrk="1" fontAlgn="base" latinLnBrk="1" hangingPunct="1">
                        <a:spcBef>
                          <a:spcPct val="20000"/>
                        </a:spcBef>
                        <a:spcAft>
                          <a:spcPct val="0"/>
                        </a:spcAft>
                        <a:buFont typeface="Wingdings" panose="05000000000000000000" pitchFamily="2" charset="2"/>
                        <a:buNone/>
                      </a:pPr>
                      <a:r>
                        <a:rPr lang="zh-CN" altLang="en-US" sz="1400" b="1" baseline="0" dirty="0">
                          <a:solidFill>
                            <a:schemeClr val="tx1"/>
                          </a:solidFill>
                          <a:latin typeface="Modern H Medium" pitchFamily="2" charset="-127"/>
                          <a:ea typeface="Modern H Medium" pitchFamily="2" charset="-127"/>
                          <a:sym typeface="Modern H Medium" pitchFamily="2" charset="-127"/>
                        </a:rPr>
                        <a:t>●</a:t>
                      </a:r>
                      <a:endParaRPr lang="zh-CN" altLang="en-US" sz="1400" b="1" baseline="0" dirty="0">
                        <a:solidFill>
                          <a:schemeClr val="tx1"/>
                        </a:solidFill>
                        <a:latin typeface="Modern H Medium" pitchFamily="2" charset="-127"/>
                        <a:ea typeface="Modern H Medium" pitchFamily="2" charset="-127"/>
                        <a:sym typeface="Modern H Medium" pitchFamily="2" charset="-127"/>
                      </a:endParaRPr>
                    </a:p>
                  </a:txBody>
                  <a:tcPr marL="82362" marR="82362" marT="0" marB="0" anchor="ctr">
                    <a:lnL w="12700" cap="flat" cmpd="sng">
                      <a:solidFill>
                        <a:srgbClr val="7F7F7F"/>
                      </a:solidFill>
                      <a:prstDash val="solid"/>
                      <a:bevel/>
                      <a:headEnd type="none" w="med" len="med"/>
                      <a:tailEnd type="none" w="med" len="med"/>
                    </a:lnL>
                    <a:lnR w="12700" cap="flat" cmpd="sng">
                      <a:solidFill>
                        <a:srgbClr val="BFBFBF"/>
                      </a:solidFill>
                      <a:prstDash val="solid"/>
                      <a:bevel/>
                      <a:headEnd type="none" w="med" len="med"/>
                      <a:tailEnd type="none" w="med" len="med"/>
                    </a:lnR>
                    <a:lnT w="12700" cap="flat" cmpd="sng">
                      <a:solidFill>
                        <a:srgbClr val="7F7F7F"/>
                      </a:solidFill>
                      <a:prstDash val="solid"/>
                      <a:bevel/>
                      <a:headEnd type="none" w="med" len="med"/>
                      <a:tailEnd type="none" w="med" len="med"/>
                    </a:lnT>
                    <a:lnB w="12700" cap="flat" cmpd="sng">
                      <a:solidFill>
                        <a:srgbClr val="D8D8D8"/>
                      </a:solidFill>
                      <a:prstDash val="solid"/>
                      <a:bevel/>
                      <a:headEnd type="none" w="med" len="med"/>
                      <a:tailEnd type="none" w="med" len="med"/>
                    </a:lnB>
                    <a:lnTlToBr>
                      <a:noFill/>
                    </a:lnTlToBr>
                    <a:lnBlToTr>
                      <a:noFill/>
                    </a:lnBlToTr>
                    <a:solidFill>
                      <a:schemeClr val="bg1">
                        <a:alpha val="100000"/>
                      </a:schemeClr>
                    </a:solidFill>
                  </a:tcPr>
                </a:tc>
                <a:tc>
                  <a:txBody>
                    <a:bodyPr/>
                    <a:p>
                      <a:pPr marL="0" lvl="0" indent="0" algn="ctr" eaLnBrk="1" fontAlgn="base" latinLnBrk="1" hangingPunct="1">
                        <a:spcBef>
                          <a:spcPct val="20000"/>
                        </a:spcBef>
                        <a:spcAft>
                          <a:spcPct val="0"/>
                        </a:spcAft>
                        <a:buFont typeface="Wingdings" panose="05000000000000000000" pitchFamily="2" charset="2"/>
                        <a:buNone/>
                      </a:pPr>
                      <a:r>
                        <a:rPr lang="zh-CN" altLang="en-US" sz="1400" b="1" baseline="0" dirty="0">
                          <a:solidFill>
                            <a:schemeClr val="tx1"/>
                          </a:solidFill>
                          <a:latin typeface="Modern H Medium" pitchFamily="2" charset="-127"/>
                          <a:ea typeface="Modern H Medium" pitchFamily="2" charset="-127"/>
                          <a:sym typeface="Modern H Medium" pitchFamily="2" charset="-127"/>
                        </a:rPr>
                        <a:t>●</a:t>
                      </a:r>
                      <a:endParaRPr lang="zh-CN" altLang="en-US" sz="1400" b="1" baseline="0" dirty="0">
                        <a:solidFill>
                          <a:schemeClr val="tx1"/>
                        </a:solidFill>
                        <a:latin typeface="Modern H Medium" pitchFamily="2" charset="-127"/>
                        <a:ea typeface="Modern H Medium" pitchFamily="2" charset="-127"/>
                        <a:sym typeface="Modern H Medium" pitchFamily="2" charset="-127"/>
                      </a:endParaRPr>
                    </a:p>
                  </a:txBody>
                  <a:tcPr marL="82362" marR="82362" marT="0" marB="0" anchor="ctr">
                    <a:lnL w="12700" cap="flat" cmpd="sng">
                      <a:solidFill>
                        <a:srgbClr val="BFBFBF"/>
                      </a:solidFill>
                      <a:prstDash val="solid"/>
                      <a:bevel/>
                      <a:headEnd type="none" w="med" len="med"/>
                      <a:tailEnd type="none" w="med" len="med"/>
                    </a:lnL>
                    <a:lnR w="12700" cap="flat" cmpd="sng">
                      <a:solidFill>
                        <a:srgbClr val="7F7F7F"/>
                      </a:solidFill>
                      <a:prstDash val="solid"/>
                      <a:bevel/>
                      <a:headEnd type="none" w="med" len="med"/>
                      <a:tailEnd type="none" w="med" len="med"/>
                    </a:lnR>
                    <a:lnT w="12700" cap="flat" cmpd="sng">
                      <a:solidFill>
                        <a:srgbClr val="7F7F7F"/>
                      </a:solidFill>
                      <a:prstDash val="solid"/>
                      <a:bevel/>
                      <a:headEnd type="none" w="med" len="med"/>
                      <a:tailEnd type="none" w="med" len="med"/>
                    </a:lnT>
                    <a:lnB w="12700" cap="flat" cmpd="sng">
                      <a:solidFill>
                        <a:srgbClr val="D8D8D8"/>
                      </a:solidFill>
                      <a:prstDash val="solid"/>
                      <a:bevel/>
                      <a:headEnd type="none" w="med" len="med"/>
                      <a:tailEnd type="none" w="med" len="med"/>
                    </a:lnB>
                    <a:lnTlToBr>
                      <a:noFill/>
                    </a:lnTlToBr>
                    <a:lnBlToTr>
                      <a:noFill/>
                    </a:lnBlToTr>
                    <a:solidFill>
                      <a:schemeClr val="bg1">
                        <a:alpha val="100000"/>
                      </a:schemeClr>
                    </a:solidFill>
                  </a:tcPr>
                </a:tc>
                <a:tc>
                  <a:txBody>
                    <a:bodyPr/>
                    <a:p>
                      <a:pPr marL="0" lvl="0" indent="0" algn="ctr" eaLnBrk="1" fontAlgn="base" latinLnBrk="1" hangingPunct="1">
                        <a:spcBef>
                          <a:spcPct val="20000"/>
                        </a:spcBef>
                        <a:spcAft>
                          <a:spcPct val="0"/>
                        </a:spcAft>
                        <a:buFont typeface="Wingdings" panose="05000000000000000000" pitchFamily="2" charset="2"/>
                        <a:buNone/>
                      </a:pPr>
                      <a:endParaRPr sz="1200" b="1" baseline="0">
                        <a:solidFill>
                          <a:schemeClr val="tx1"/>
                        </a:solidFill>
                        <a:latin typeface="Modern H Medium" pitchFamily="2" charset="-127"/>
                        <a:ea typeface="Modern H Medium" pitchFamily="2" charset="-127"/>
                        <a:sym typeface="Modern H Medium" pitchFamily="2" charset="-127"/>
                      </a:endParaRPr>
                    </a:p>
                  </a:txBody>
                  <a:tcPr marL="82362" marR="82362" marT="0" marB="0" anchor="ctr">
                    <a:lnL w="12700" cap="flat" cmpd="sng">
                      <a:solidFill>
                        <a:srgbClr val="7F7F7F"/>
                      </a:solidFill>
                      <a:prstDash val="solid"/>
                      <a:bevel/>
                      <a:headEnd type="none" w="med" len="med"/>
                      <a:tailEnd type="none" w="med" len="med"/>
                    </a:lnL>
                    <a:lnR w="3175" cap="flat" cmpd="sng">
                      <a:solidFill>
                        <a:srgbClr val="BFBFBF"/>
                      </a:solidFill>
                      <a:prstDash val="solid"/>
                      <a:bevel/>
                      <a:headEnd type="none" w="med" len="med"/>
                      <a:tailEnd type="none" w="med" len="med"/>
                    </a:lnR>
                    <a:lnT w="12700" cap="flat" cmpd="sng">
                      <a:solidFill>
                        <a:srgbClr val="7F7F7F"/>
                      </a:solidFill>
                      <a:prstDash val="solid"/>
                      <a:bevel/>
                      <a:headEnd type="none" w="med" len="med"/>
                      <a:tailEnd type="none" w="med" len="med"/>
                    </a:lnT>
                    <a:lnB w="12700" cap="flat" cmpd="sng">
                      <a:solidFill>
                        <a:srgbClr val="D8D8D8"/>
                      </a:solidFill>
                      <a:prstDash val="solid"/>
                      <a:bevel/>
                      <a:headEnd type="none" w="med" len="med"/>
                      <a:tailEnd type="none" w="med" len="med"/>
                    </a:lnB>
                    <a:lnTlToBr>
                      <a:noFill/>
                    </a:lnTlToBr>
                    <a:lnBlToTr>
                      <a:noFill/>
                    </a:lnBlToTr>
                    <a:solidFill>
                      <a:schemeClr val="bg1">
                        <a:alpha val="100000"/>
                      </a:schemeClr>
                    </a:solidFill>
                  </a:tcPr>
                </a:tc>
                <a:tc>
                  <a:txBody>
                    <a:bodyPr/>
                    <a:p>
                      <a:pPr marL="0" lvl="0" indent="0" algn="ctr" eaLnBrk="1" fontAlgn="base" latinLnBrk="1" hangingPunct="1">
                        <a:spcBef>
                          <a:spcPct val="20000"/>
                        </a:spcBef>
                        <a:spcAft>
                          <a:spcPct val="0"/>
                        </a:spcAft>
                        <a:buFont typeface="Wingdings" panose="05000000000000000000" pitchFamily="2" charset="2"/>
                        <a:buNone/>
                      </a:pPr>
                      <a:endParaRPr sz="1200" b="1" baseline="0">
                        <a:solidFill>
                          <a:schemeClr val="tx1"/>
                        </a:solidFill>
                        <a:latin typeface="Modern H Medium" pitchFamily="2" charset="-127"/>
                        <a:ea typeface="Modern H Medium" pitchFamily="2" charset="-127"/>
                        <a:sym typeface="Modern H Medium" pitchFamily="2" charset="-127"/>
                      </a:endParaRPr>
                    </a:p>
                  </a:txBody>
                  <a:tcPr marL="82362" marR="82362" marT="0" marB="0" anchor="ctr">
                    <a:lnL w="3175" cap="flat" cmpd="sng">
                      <a:solidFill>
                        <a:srgbClr val="BFBFBF"/>
                      </a:solidFill>
                      <a:prstDash val="solid"/>
                      <a:bevel/>
                      <a:headEnd type="none" w="med" len="med"/>
                      <a:tailEnd type="none" w="med" len="med"/>
                    </a:lnL>
                    <a:lnR w="3175" cap="flat" cmpd="sng">
                      <a:solidFill>
                        <a:srgbClr val="BFBFBF"/>
                      </a:solidFill>
                      <a:prstDash val="solid"/>
                      <a:bevel/>
                      <a:headEnd type="none" w="med" len="med"/>
                      <a:tailEnd type="none" w="med" len="med"/>
                    </a:lnR>
                    <a:lnT w="12700" cap="flat" cmpd="sng">
                      <a:solidFill>
                        <a:srgbClr val="7F7F7F"/>
                      </a:solidFill>
                      <a:prstDash val="solid"/>
                      <a:bevel/>
                      <a:headEnd type="none" w="med" len="med"/>
                      <a:tailEnd type="none" w="med" len="med"/>
                    </a:lnT>
                    <a:lnB w="12700" cap="flat" cmpd="sng">
                      <a:solidFill>
                        <a:srgbClr val="D8D8D8"/>
                      </a:solidFill>
                      <a:prstDash val="solid"/>
                      <a:bevel/>
                      <a:headEnd type="none" w="med" len="med"/>
                      <a:tailEnd type="none" w="med" len="med"/>
                    </a:lnB>
                    <a:lnTlToBr>
                      <a:noFill/>
                    </a:lnTlToBr>
                    <a:lnBlToTr>
                      <a:noFill/>
                    </a:lnBlToTr>
                    <a:solidFill>
                      <a:schemeClr val="bg1">
                        <a:alpha val="100000"/>
                      </a:schemeClr>
                    </a:solidFill>
                  </a:tcPr>
                </a:tc>
                <a:tc>
                  <a:txBody>
                    <a:bodyPr/>
                    <a:p>
                      <a:pPr marL="0" lvl="0" indent="0" algn="ctr" eaLnBrk="1" fontAlgn="base" latinLnBrk="1" hangingPunct="1">
                        <a:spcBef>
                          <a:spcPct val="20000"/>
                        </a:spcBef>
                        <a:spcAft>
                          <a:spcPct val="0"/>
                        </a:spcAft>
                        <a:buFont typeface="Wingdings" panose="05000000000000000000" pitchFamily="2" charset="2"/>
                        <a:buNone/>
                      </a:pPr>
                      <a:endParaRPr sz="1200" b="1" baseline="0">
                        <a:solidFill>
                          <a:schemeClr val="tx1"/>
                        </a:solidFill>
                        <a:latin typeface="Modern H Medium" pitchFamily="2" charset="-127"/>
                        <a:ea typeface="Modern H Medium" pitchFamily="2" charset="-127"/>
                        <a:sym typeface="Modern H Medium" pitchFamily="2" charset="-127"/>
                      </a:endParaRPr>
                    </a:p>
                  </a:txBody>
                  <a:tcPr marL="82362" marR="82362" marT="0" marB="0" anchor="ctr">
                    <a:lnL w="3175" cap="flat" cmpd="sng">
                      <a:solidFill>
                        <a:srgbClr val="BFBFBF"/>
                      </a:solidFill>
                      <a:prstDash val="solid"/>
                      <a:bevel/>
                      <a:headEnd type="none" w="med" len="med"/>
                      <a:tailEnd type="none" w="med" len="med"/>
                    </a:lnL>
                    <a:lnR w="3175" cap="flat" cmpd="sng">
                      <a:solidFill>
                        <a:srgbClr val="BFBFBF"/>
                      </a:solidFill>
                      <a:prstDash val="solid"/>
                      <a:bevel/>
                      <a:headEnd type="none" w="med" len="med"/>
                      <a:tailEnd type="none" w="med" len="med"/>
                    </a:lnR>
                    <a:lnT w="12700" cap="flat" cmpd="sng">
                      <a:solidFill>
                        <a:srgbClr val="7F7F7F"/>
                      </a:solidFill>
                      <a:prstDash val="solid"/>
                      <a:bevel/>
                      <a:headEnd type="none" w="med" len="med"/>
                      <a:tailEnd type="none" w="med" len="med"/>
                    </a:lnT>
                    <a:lnB w="12700" cap="flat" cmpd="sng">
                      <a:solidFill>
                        <a:srgbClr val="D8D8D8"/>
                      </a:solidFill>
                      <a:prstDash val="solid"/>
                      <a:bevel/>
                      <a:headEnd type="none" w="med" len="med"/>
                      <a:tailEnd type="none" w="med" len="med"/>
                    </a:lnB>
                    <a:lnTlToBr>
                      <a:noFill/>
                    </a:lnTlToBr>
                    <a:lnBlToTr>
                      <a:noFill/>
                    </a:lnBlToTr>
                    <a:solidFill>
                      <a:schemeClr val="bg1">
                        <a:alpha val="100000"/>
                      </a:schemeClr>
                    </a:solidFill>
                  </a:tcPr>
                </a:tc>
                <a:tc>
                  <a:txBody>
                    <a:bodyPr/>
                    <a:p>
                      <a:pPr marL="0" lvl="0" indent="0" algn="ctr" eaLnBrk="1" fontAlgn="base" latinLnBrk="1" hangingPunct="1">
                        <a:spcBef>
                          <a:spcPct val="20000"/>
                        </a:spcBef>
                        <a:spcAft>
                          <a:spcPct val="0"/>
                        </a:spcAft>
                        <a:buFont typeface="Wingdings" panose="05000000000000000000" pitchFamily="2" charset="2"/>
                        <a:buNone/>
                      </a:pPr>
                      <a:endParaRPr lang="zh-CN" altLang="en-US" sz="1200" b="1" baseline="0">
                        <a:solidFill>
                          <a:schemeClr val="tx1"/>
                        </a:solidFill>
                        <a:latin typeface="Modern H Medium" pitchFamily="2" charset="-127"/>
                        <a:ea typeface="Modern H Medium" pitchFamily="2" charset="-127"/>
                        <a:sym typeface="Modern H Medium" pitchFamily="2" charset="-127"/>
                      </a:endParaRPr>
                    </a:p>
                  </a:txBody>
                  <a:tcPr marL="82362" marR="82362" marT="0" marB="0" anchor="ctr">
                    <a:lnL w="3175" cap="flat" cmpd="sng">
                      <a:solidFill>
                        <a:srgbClr val="BFBFBF"/>
                      </a:solidFill>
                      <a:prstDash val="solid"/>
                      <a:bevel/>
                      <a:headEnd type="none" w="med" len="med"/>
                      <a:tailEnd type="none" w="med" len="med"/>
                    </a:lnL>
                    <a:lnR w="3175" cap="flat" cmpd="sng">
                      <a:solidFill>
                        <a:srgbClr val="BFBFBF"/>
                      </a:solidFill>
                      <a:prstDash val="solid"/>
                      <a:bevel/>
                      <a:headEnd type="none" w="med" len="med"/>
                      <a:tailEnd type="none" w="med" len="med"/>
                    </a:lnR>
                    <a:lnT w="12700" cap="flat" cmpd="sng">
                      <a:solidFill>
                        <a:srgbClr val="7F7F7F"/>
                      </a:solidFill>
                      <a:prstDash val="solid"/>
                      <a:bevel/>
                      <a:headEnd type="none" w="med" len="med"/>
                      <a:tailEnd type="none" w="med" len="med"/>
                    </a:lnT>
                    <a:lnB w="12700" cap="flat" cmpd="sng">
                      <a:solidFill>
                        <a:srgbClr val="D8D8D8"/>
                      </a:solidFill>
                      <a:prstDash val="solid"/>
                      <a:bevel/>
                      <a:headEnd type="none" w="med" len="med"/>
                      <a:tailEnd type="none" w="med" len="med"/>
                    </a:lnB>
                    <a:lnTlToBr>
                      <a:noFill/>
                    </a:lnTlToBr>
                    <a:lnBlToTr>
                      <a:noFill/>
                    </a:lnBlToTr>
                    <a:solidFill>
                      <a:schemeClr val="bg1">
                        <a:alpha val="100000"/>
                      </a:schemeClr>
                    </a:solidFill>
                  </a:tcPr>
                </a:tc>
                <a:tc>
                  <a:txBody>
                    <a:bodyPr/>
                    <a:p>
                      <a:pPr marL="0" lvl="0" indent="0" algn="ctr" eaLnBrk="1" fontAlgn="base" latinLnBrk="1" hangingPunct="1">
                        <a:spcBef>
                          <a:spcPct val="20000"/>
                        </a:spcBef>
                        <a:spcAft>
                          <a:spcPct val="0"/>
                        </a:spcAft>
                        <a:buFont typeface="Wingdings" panose="05000000000000000000" pitchFamily="2" charset="2"/>
                        <a:buNone/>
                      </a:pPr>
                      <a:endParaRPr lang="zh-CN" altLang="en-US" sz="1200" b="1" baseline="0">
                        <a:solidFill>
                          <a:schemeClr val="tx1"/>
                        </a:solidFill>
                        <a:latin typeface="Modern H Medium" pitchFamily="2" charset="-127"/>
                        <a:ea typeface="Modern H Medium" pitchFamily="2" charset="-127"/>
                        <a:sym typeface="Modern H Medium" pitchFamily="2" charset="-127"/>
                      </a:endParaRPr>
                    </a:p>
                  </a:txBody>
                  <a:tcPr marL="82362" marR="82362" marT="0" marB="0" anchor="ctr">
                    <a:lnL w="3175" cap="flat" cmpd="sng">
                      <a:solidFill>
                        <a:srgbClr val="BFBFBF"/>
                      </a:solidFill>
                      <a:prstDash val="solid"/>
                      <a:bevel/>
                      <a:headEnd type="none" w="med" len="med"/>
                      <a:tailEnd type="none" w="med" len="med"/>
                    </a:lnL>
                    <a:lnR w="3175" cap="flat" cmpd="sng">
                      <a:solidFill>
                        <a:srgbClr val="BFBFBF"/>
                      </a:solidFill>
                      <a:prstDash val="solid"/>
                      <a:bevel/>
                      <a:headEnd type="none" w="med" len="med"/>
                      <a:tailEnd type="none" w="med" len="med"/>
                    </a:lnR>
                    <a:lnT w="12700" cap="flat" cmpd="sng">
                      <a:solidFill>
                        <a:srgbClr val="7F7F7F"/>
                      </a:solidFill>
                      <a:prstDash val="solid"/>
                      <a:bevel/>
                      <a:headEnd type="none" w="med" len="med"/>
                      <a:tailEnd type="none" w="med" len="med"/>
                    </a:lnT>
                    <a:lnB w="12700" cap="flat" cmpd="sng">
                      <a:solidFill>
                        <a:srgbClr val="D8D8D8"/>
                      </a:solidFill>
                      <a:prstDash val="solid"/>
                      <a:bevel/>
                      <a:headEnd type="none" w="med" len="med"/>
                      <a:tailEnd type="none" w="med" len="med"/>
                    </a:lnB>
                    <a:lnTlToBr>
                      <a:noFill/>
                    </a:lnTlToBr>
                    <a:lnBlToTr>
                      <a:noFill/>
                    </a:lnBlToTr>
                    <a:solidFill>
                      <a:schemeClr val="bg1">
                        <a:alpha val="100000"/>
                      </a:schemeClr>
                    </a:solidFill>
                  </a:tcPr>
                </a:tc>
                <a:tc>
                  <a:txBody>
                    <a:bodyPr/>
                    <a:p>
                      <a:pPr marL="0" lvl="0" indent="0" algn="ctr" eaLnBrk="1" fontAlgn="base" latinLnBrk="1" hangingPunct="1">
                        <a:spcBef>
                          <a:spcPct val="20000"/>
                        </a:spcBef>
                        <a:spcAft>
                          <a:spcPct val="0"/>
                        </a:spcAft>
                        <a:buFont typeface="Wingdings" panose="05000000000000000000" pitchFamily="2" charset="2"/>
                        <a:buNone/>
                      </a:pPr>
                      <a:endParaRPr lang="zh-CN" altLang="en-US" sz="1200" b="1" baseline="0">
                        <a:solidFill>
                          <a:schemeClr val="tx1"/>
                        </a:solidFill>
                        <a:latin typeface="Modern H Medium" pitchFamily="2" charset="-127"/>
                        <a:ea typeface="Modern H Medium" pitchFamily="2" charset="-127"/>
                        <a:sym typeface="Modern H Medium" pitchFamily="2" charset="-127"/>
                      </a:endParaRPr>
                    </a:p>
                  </a:txBody>
                  <a:tcPr marL="82362" marR="82362" marT="0" marB="0" anchor="ctr">
                    <a:lnL w="3175" cap="flat" cmpd="sng">
                      <a:solidFill>
                        <a:srgbClr val="BFBFBF"/>
                      </a:solidFill>
                      <a:prstDash val="solid"/>
                      <a:bevel/>
                      <a:headEnd type="none" w="med" len="med"/>
                      <a:tailEnd type="none" w="med" len="med"/>
                    </a:lnL>
                    <a:lnR w="3175" cap="flat" cmpd="sng">
                      <a:solidFill>
                        <a:srgbClr val="BFBFBF"/>
                      </a:solidFill>
                      <a:prstDash val="solid"/>
                      <a:bevel/>
                      <a:headEnd type="none" w="med" len="med"/>
                      <a:tailEnd type="none" w="med" len="med"/>
                    </a:lnR>
                    <a:lnT w="12700" cap="flat" cmpd="sng">
                      <a:solidFill>
                        <a:srgbClr val="7F7F7F"/>
                      </a:solidFill>
                      <a:prstDash val="solid"/>
                      <a:bevel/>
                      <a:headEnd type="none" w="med" len="med"/>
                      <a:tailEnd type="none" w="med" len="med"/>
                    </a:lnT>
                    <a:lnB w="12700" cap="flat" cmpd="sng">
                      <a:solidFill>
                        <a:srgbClr val="D8D8D8"/>
                      </a:solidFill>
                      <a:prstDash val="solid"/>
                      <a:bevel/>
                      <a:headEnd type="none" w="med" len="med"/>
                      <a:tailEnd type="none" w="med" len="med"/>
                    </a:lnB>
                    <a:lnTlToBr>
                      <a:noFill/>
                    </a:lnTlToBr>
                    <a:lnBlToTr>
                      <a:noFill/>
                    </a:lnBlToTr>
                    <a:solidFill>
                      <a:schemeClr val="bg1">
                        <a:alpha val="100000"/>
                      </a:schemeClr>
                    </a:solidFill>
                  </a:tcPr>
                </a:tc>
                <a:tc>
                  <a:txBody>
                    <a:bodyPr/>
                    <a:p>
                      <a:pPr marL="0" lvl="0" indent="0" algn="ctr" eaLnBrk="1" fontAlgn="base" latinLnBrk="1" hangingPunct="1">
                        <a:spcBef>
                          <a:spcPct val="20000"/>
                        </a:spcBef>
                        <a:spcAft>
                          <a:spcPct val="0"/>
                        </a:spcAft>
                        <a:buFont typeface="Wingdings" panose="05000000000000000000" pitchFamily="2" charset="2"/>
                        <a:buNone/>
                      </a:pPr>
                      <a:endParaRPr lang="zh-CN" altLang="en-US" sz="1200" b="1" baseline="0">
                        <a:solidFill>
                          <a:schemeClr val="tx1"/>
                        </a:solidFill>
                        <a:latin typeface="Modern H Medium" pitchFamily="2" charset="-127"/>
                        <a:ea typeface="Modern H Medium" pitchFamily="2" charset="-127"/>
                        <a:sym typeface="Modern H Medium" pitchFamily="2" charset="-127"/>
                      </a:endParaRPr>
                    </a:p>
                  </a:txBody>
                  <a:tcPr marL="82362" marR="82362" marT="0" marB="0" anchor="ctr">
                    <a:lnL w="3175" cap="flat" cmpd="sng">
                      <a:solidFill>
                        <a:srgbClr val="BFBFBF"/>
                      </a:solidFill>
                      <a:prstDash val="solid"/>
                      <a:bevel/>
                      <a:headEnd type="none" w="med" len="med"/>
                      <a:tailEnd type="none" w="med" len="med"/>
                    </a:lnL>
                    <a:lnR w="3175" cap="flat" cmpd="sng">
                      <a:solidFill>
                        <a:srgbClr val="BFBFBF"/>
                      </a:solidFill>
                      <a:prstDash val="solid"/>
                      <a:bevel/>
                      <a:headEnd type="none" w="med" len="med"/>
                      <a:tailEnd type="none" w="med" len="med"/>
                    </a:lnR>
                    <a:lnT w="12700" cap="flat" cmpd="sng">
                      <a:solidFill>
                        <a:srgbClr val="7F7F7F"/>
                      </a:solidFill>
                      <a:prstDash val="solid"/>
                      <a:bevel/>
                      <a:headEnd type="none" w="med" len="med"/>
                      <a:tailEnd type="none" w="med" len="med"/>
                    </a:lnT>
                    <a:lnB w="12700" cap="flat" cmpd="sng">
                      <a:solidFill>
                        <a:srgbClr val="D8D8D8"/>
                      </a:solidFill>
                      <a:prstDash val="solid"/>
                      <a:bevel/>
                      <a:headEnd type="none" w="med" len="med"/>
                      <a:tailEnd type="none" w="med" len="med"/>
                    </a:lnB>
                    <a:lnTlToBr>
                      <a:noFill/>
                    </a:lnTlToBr>
                    <a:lnBlToTr>
                      <a:noFill/>
                    </a:lnBlToTr>
                    <a:solidFill>
                      <a:schemeClr val="bg1">
                        <a:alpha val="100000"/>
                      </a:schemeClr>
                    </a:solidFill>
                  </a:tcPr>
                </a:tc>
                <a:tc>
                  <a:txBody>
                    <a:bodyPr/>
                    <a:p>
                      <a:pPr marL="0" lvl="0" indent="0" algn="ctr" eaLnBrk="1" fontAlgn="base" latinLnBrk="1" hangingPunct="1">
                        <a:spcBef>
                          <a:spcPct val="20000"/>
                        </a:spcBef>
                        <a:spcAft>
                          <a:spcPct val="0"/>
                        </a:spcAft>
                        <a:buFont typeface="Wingdings" panose="05000000000000000000" pitchFamily="2" charset="2"/>
                        <a:buNone/>
                      </a:pPr>
                      <a:endParaRPr lang="zh-CN" altLang="en-US" sz="1200" b="1" baseline="0">
                        <a:solidFill>
                          <a:schemeClr val="tx1"/>
                        </a:solidFill>
                        <a:latin typeface="Modern H Medium" pitchFamily="2" charset="-127"/>
                        <a:ea typeface="Modern H Medium" pitchFamily="2" charset="-127"/>
                        <a:sym typeface="Modern H Medium" pitchFamily="2" charset="-127"/>
                      </a:endParaRPr>
                    </a:p>
                  </a:txBody>
                  <a:tcPr marL="82362" marR="82362" marT="0" marB="0" anchor="ctr">
                    <a:lnL w="3175" cap="flat" cmpd="sng">
                      <a:solidFill>
                        <a:srgbClr val="BFBFBF"/>
                      </a:solidFill>
                      <a:prstDash val="solid"/>
                      <a:bevel/>
                      <a:headEnd type="none" w="med" len="med"/>
                      <a:tailEnd type="none" w="med" len="med"/>
                    </a:lnL>
                    <a:lnR w="3175" cap="flat" cmpd="sng">
                      <a:solidFill>
                        <a:srgbClr val="BFBFBF"/>
                      </a:solidFill>
                      <a:prstDash val="solid"/>
                      <a:bevel/>
                      <a:headEnd type="none" w="med" len="med"/>
                      <a:tailEnd type="none" w="med" len="med"/>
                    </a:lnR>
                    <a:lnT w="12700" cap="flat" cmpd="sng">
                      <a:solidFill>
                        <a:srgbClr val="7F7F7F"/>
                      </a:solidFill>
                      <a:prstDash val="solid"/>
                      <a:bevel/>
                      <a:headEnd type="none" w="med" len="med"/>
                      <a:tailEnd type="none" w="med" len="med"/>
                    </a:lnT>
                    <a:lnB w="12700" cap="flat" cmpd="sng">
                      <a:solidFill>
                        <a:srgbClr val="D8D8D8"/>
                      </a:solidFill>
                      <a:prstDash val="solid"/>
                      <a:bevel/>
                      <a:headEnd type="none" w="med" len="med"/>
                      <a:tailEnd type="none" w="med" len="med"/>
                    </a:lnB>
                    <a:lnTlToBr>
                      <a:noFill/>
                    </a:lnTlToBr>
                    <a:lnBlToTr>
                      <a:noFill/>
                    </a:lnBlToTr>
                    <a:solidFill>
                      <a:schemeClr val="bg1">
                        <a:alpha val="100000"/>
                      </a:schemeClr>
                    </a:solidFill>
                  </a:tcPr>
                </a:tc>
                <a:tc>
                  <a:txBody>
                    <a:bodyPr/>
                    <a:p>
                      <a:pPr marL="0" lvl="0" indent="0" algn="ctr" eaLnBrk="1" fontAlgn="base" latinLnBrk="1" hangingPunct="1">
                        <a:spcBef>
                          <a:spcPct val="20000"/>
                        </a:spcBef>
                        <a:spcAft>
                          <a:spcPct val="0"/>
                        </a:spcAft>
                        <a:buFont typeface="Wingdings" panose="05000000000000000000" pitchFamily="2" charset="2"/>
                        <a:buNone/>
                      </a:pPr>
                      <a:endParaRPr lang="zh-CN" altLang="en-US" sz="1200" b="1" baseline="0">
                        <a:solidFill>
                          <a:schemeClr val="tx1"/>
                        </a:solidFill>
                        <a:latin typeface="Modern H Medium" pitchFamily="2" charset="-127"/>
                        <a:ea typeface="Modern H Medium" pitchFamily="2" charset="-127"/>
                        <a:sym typeface="Modern H Medium" pitchFamily="2" charset="-127"/>
                      </a:endParaRPr>
                    </a:p>
                  </a:txBody>
                  <a:tcPr marL="82362" marR="82362" marT="0" marB="0" anchor="ctr">
                    <a:lnL w="3175" cap="flat" cmpd="sng">
                      <a:solidFill>
                        <a:srgbClr val="BFBFBF"/>
                      </a:solidFill>
                      <a:prstDash val="solid"/>
                      <a:bevel/>
                      <a:headEnd type="none" w="med" len="med"/>
                      <a:tailEnd type="none" w="med" len="med"/>
                    </a:lnL>
                    <a:lnR w="3175" cap="flat" cmpd="sng">
                      <a:solidFill>
                        <a:srgbClr val="BFBFBF"/>
                      </a:solidFill>
                      <a:prstDash val="solid"/>
                      <a:bevel/>
                      <a:headEnd type="none" w="med" len="med"/>
                      <a:tailEnd type="none" w="med" len="med"/>
                    </a:lnR>
                    <a:lnT w="12700" cap="flat" cmpd="sng">
                      <a:solidFill>
                        <a:srgbClr val="7F7F7F"/>
                      </a:solidFill>
                      <a:prstDash val="solid"/>
                      <a:bevel/>
                      <a:headEnd type="none" w="med" len="med"/>
                      <a:tailEnd type="none" w="med" len="med"/>
                    </a:lnT>
                    <a:lnB w="12700" cap="flat" cmpd="sng">
                      <a:solidFill>
                        <a:srgbClr val="D8D8D8"/>
                      </a:solidFill>
                      <a:prstDash val="solid"/>
                      <a:bevel/>
                      <a:headEnd type="none" w="med" len="med"/>
                      <a:tailEnd type="none" w="med" len="med"/>
                    </a:lnB>
                    <a:lnTlToBr>
                      <a:noFill/>
                    </a:lnTlToBr>
                    <a:lnBlToTr>
                      <a:noFill/>
                    </a:lnBlToTr>
                    <a:solidFill>
                      <a:schemeClr val="bg1">
                        <a:alpha val="100000"/>
                      </a:schemeClr>
                    </a:solidFill>
                  </a:tcPr>
                </a:tc>
                <a:tc>
                  <a:txBody>
                    <a:bodyPr/>
                    <a:p>
                      <a:pPr marL="0" lvl="0" indent="0" algn="ctr" eaLnBrk="1" fontAlgn="base" latinLnBrk="1" hangingPunct="1">
                        <a:spcBef>
                          <a:spcPct val="20000"/>
                        </a:spcBef>
                        <a:spcAft>
                          <a:spcPct val="0"/>
                        </a:spcAft>
                        <a:buFont typeface="Wingdings" panose="05000000000000000000" pitchFamily="2" charset="2"/>
                        <a:buNone/>
                      </a:pPr>
                      <a:endParaRPr sz="1200" b="1" baseline="0">
                        <a:solidFill>
                          <a:schemeClr val="tx1"/>
                        </a:solidFill>
                        <a:latin typeface="Modern H Medium" pitchFamily="2" charset="-127"/>
                        <a:ea typeface="Modern H Medium" pitchFamily="2" charset="-127"/>
                        <a:sym typeface="Modern H Medium" pitchFamily="2" charset="-127"/>
                      </a:endParaRPr>
                    </a:p>
                  </a:txBody>
                  <a:tcPr marL="82362" marR="82362" marT="0" marB="0" anchor="ctr">
                    <a:lnL w="3175" cap="flat" cmpd="sng">
                      <a:solidFill>
                        <a:srgbClr val="BFBFBF"/>
                      </a:solidFill>
                      <a:prstDash val="solid"/>
                      <a:bevel/>
                      <a:headEnd type="none" w="med" len="med"/>
                      <a:tailEnd type="none" w="med" len="med"/>
                    </a:lnL>
                    <a:lnR w="12700" cap="flat" cmpd="sng">
                      <a:solidFill>
                        <a:srgbClr val="7F7F7F"/>
                      </a:solidFill>
                      <a:prstDash val="solid"/>
                      <a:bevel/>
                      <a:headEnd type="none" w="med" len="med"/>
                      <a:tailEnd type="none" w="med" len="med"/>
                    </a:lnR>
                    <a:lnT w="12700" cap="flat" cmpd="sng">
                      <a:solidFill>
                        <a:srgbClr val="7F7F7F"/>
                      </a:solidFill>
                      <a:prstDash val="solid"/>
                      <a:bevel/>
                      <a:headEnd type="none" w="med" len="med"/>
                      <a:tailEnd type="none" w="med" len="med"/>
                    </a:lnT>
                    <a:lnB w="12700" cap="flat" cmpd="sng">
                      <a:solidFill>
                        <a:srgbClr val="D8D8D8"/>
                      </a:solidFill>
                      <a:prstDash val="solid"/>
                      <a:bevel/>
                      <a:headEnd type="none" w="med" len="med"/>
                      <a:tailEnd type="none" w="med" len="med"/>
                    </a:lnB>
                    <a:lnTlToBr>
                      <a:noFill/>
                    </a:lnTlToBr>
                    <a:lnBlToTr>
                      <a:noFill/>
                    </a:lnBlToTr>
                    <a:solidFill>
                      <a:schemeClr val="bg1">
                        <a:alpha val="100000"/>
                      </a:schemeClr>
                    </a:solidFill>
                  </a:tcPr>
                </a:tc>
              </a:tr>
              <a:tr h="662940">
                <a:tc vMerge="1">
                  <a:tcPr>
                    <a:lnL w="12700" cap="flat" cmpd="sng">
                      <a:solidFill>
                        <a:srgbClr val="7F7F7F"/>
                      </a:solidFill>
                      <a:prstDash val="solid"/>
                      <a:bevel/>
                      <a:headEnd type="none" w="med" len="med"/>
                      <a:tailEnd type="none" w="med" len="med"/>
                    </a:lnL>
                    <a:lnR w="12700" cap="flat" cmpd="sng">
                      <a:solidFill>
                        <a:srgbClr val="7F7F7F"/>
                      </a:solidFill>
                      <a:prstDash val="solid"/>
                      <a:bevel/>
                      <a:headEnd type="none" w="med" len="med"/>
                      <a:tailEnd type="none" w="med" len="med"/>
                    </a:lnR>
                  </a:tcPr>
                </a:tc>
                <a:tc vMerge="1">
                  <a:tcPr>
                    <a:lnL w="12700" cap="flat" cmpd="sng">
                      <a:solidFill>
                        <a:srgbClr val="7F7F7F"/>
                      </a:solidFill>
                      <a:prstDash val="solid"/>
                      <a:bevel/>
                      <a:headEnd type="none" w="med" len="med"/>
                      <a:tailEnd type="none" w="med" len="med"/>
                    </a:lnL>
                    <a:lnR w="12700" cap="flat" cmpd="sng">
                      <a:solidFill>
                        <a:srgbClr val="7F7F7F"/>
                      </a:solidFill>
                      <a:prstDash val="solid"/>
                      <a:bevel/>
                      <a:headEnd type="none" w="med" len="med"/>
                      <a:tailEnd type="none" w="med" len="med"/>
                    </a:lnR>
                  </a:tcPr>
                </a:tc>
                <a:tc>
                  <a:txBody>
                    <a:bodyPr/>
                    <a:p>
                      <a:pPr marL="171450" lvl="0" indent="-171450" algn="l" eaLnBrk="1" fontAlgn="base" latinLnBrk="1" hangingPunct="1">
                        <a:spcBef>
                          <a:spcPct val="0"/>
                        </a:spcBef>
                        <a:spcAft>
                          <a:spcPct val="0"/>
                        </a:spcAft>
                        <a:buFont typeface="Arial" panose="020B0604020202020204" pitchFamily="34" charset="0"/>
                        <a:buChar char="•"/>
                      </a:pPr>
                      <a:r>
                        <a:rPr lang="zh-CN" altLang="en-US" sz="1000" b="1" baseline="0" dirty="0">
                          <a:solidFill>
                            <a:srgbClr val="000000"/>
                          </a:solidFill>
                          <a:latin typeface="楷体" panose="02010609060101010101" pitchFamily="49" charset="-122"/>
                          <a:ea typeface="楷体" panose="02010609060101010101" pitchFamily="49" charset="-122"/>
                          <a:sym typeface="宋体" panose="02010600030101010101" pitchFamily="2" charset="-122"/>
                        </a:rPr>
                        <a:t>公司运营注册及相关落地文件</a:t>
                      </a:r>
                      <a:endParaRPr lang="en-US" altLang="x-none" sz="1000" b="1" baseline="0" dirty="0">
                        <a:solidFill>
                          <a:srgbClr val="000000"/>
                        </a:solidFill>
                        <a:latin typeface="楷体" panose="02010609060101010101" pitchFamily="49" charset="-122"/>
                        <a:ea typeface="楷体" panose="02010609060101010101" pitchFamily="49" charset="-122"/>
                        <a:sym typeface="Malgun Gothic" panose="020B0503020000020004" pitchFamily="34" charset="-127"/>
                      </a:endParaRPr>
                    </a:p>
                    <a:p>
                      <a:pPr marL="171450" lvl="0" indent="-171450" algn="l" eaLnBrk="1" fontAlgn="base" latinLnBrk="1" hangingPunct="1">
                        <a:spcBef>
                          <a:spcPct val="0"/>
                        </a:spcBef>
                        <a:spcAft>
                          <a:spcPct val="0"/>
                        </a:spcAft>
                        <a:buFont typeface="Arial" panose="020B0604020202020204" pitchFamily="34" charset="0"/>
                        <a:buNone/>
                      </a:pPr>
                      <a:r>
                        <a:rPr lang="en-US" altLang="x-none" sz="1000" b="1" baseline="0" dirty="0">
                          <a:solidFill>
                            <a:srgbClr val="000000"/>
                          </a:solidFill>
                          <a:latin typeface="楷体" panose="02010609060101010101" pitchFamily="49" charset="-122"/>
                          <a:ea typeface="楷体" panose="02010609060101010101" pitchFamily="49" charset="-122"/>
                          <a:sym typeface="Malgun Gothic" panose="020B0503020000020004" pitchFamily="34" charset="-127"/>
                        </a:rPr>
                        <a:t>   - </a:t>
                      </a:r>
                      <a:r>
                        <a:rPr lang="zh-CN" sz="1000" b="1" baseline="0" dirty="0">
                          <a:solidFill>
                            <a:srgbClr val="000000"/>
                          </a:solidFill>
                          <a:latin typeface="楷体" panose="02010609060101010101" pitchFamily="49" charset="-122"/>
                          <a:ea typeface="楷体" panose="02010609060101010101" pitchFamily="49" charset="-122"/>
                          <a:sym typeface="宋体" panose="02010600030101010101" pitchFamily="2" charset="-122"/>
                        </a:rPr>
                        <a:t>欧洲公司注册</a:t>
                      </a:r>
                      <a:endParaRPr lang="zh-CN" sz="1000" b="1" baseline="0" dirty="0">
                        <a:solidFill>
                          <a:srgbClr val="000000"/>
                        </a:solidFill>
                        <a:latin typeface="楷体" panose="02010609060101010101" pitchFamily="49" charset="-122"/>
                        <a:ea typeface="楷体" panose="02010609060101010101" pitchFamily="49" charset="-122"/>
                        <a:sym typeface="宋体" panose="02010600030101010101" pitchFamily="2" charset="-122"/>
                      </a:endParaRPr>
                    </a:p>
                    <a:p>
                      <a:pPr marL="171450" lvl="0" indent="-171450" algn="l" eaLnBrk="1" fontAlgn="base" latinLnBrk="1" hangingPunct="1">
                        <a:spcBef>
                          <a:spcPct val="0"/>
                        </a:spcBef>
                        <a:spcAft>
                          <a:spcPct val="0"/>
                        </a:spcAft>
                        <a:buFont typeface="Arial" panose="020B0604020202020204" pitchFamily="34" charset="0"/>
                        <a:buNone/>
                      </a:pPr>
                      <a:r>
                        <a:rPr lang="en-US" altLang="x-none" sz="1000" b="1" baseline="0" dirty="0">
                          <a:solidFill>
                            <a:srgbClr val="000000"/>
                          </a:solidFill>
                          <a:latin typeface="楷体" panose="02010609060101010101" pitchFamily="49" charset="-122"/>
                          <a:ea typeface="楷体" panose="02010609060101010101" pitchFamily="49" charset="-122"/>
                          <a:sym typeface="Malgun Gothic" panose="020B0503020000020004" pitchFamily="34" charset="-127"/>
                        </a:rPr>
                        <a:t>   - </a:t>
                      </a:r>
                      <a:r>
                        <a:rPr lang="zh-CN" sz="1000" b="1" baseline="0" dirty="0">
                          <a:solidFill>
                            <a:srgbClr val="000000"/>
                          </a:solidFill>
                          <a:latin typeface="楷体" panose="02010609060101010101" pitchFamily="49" charset="-122"/>
                          <a:ea typeface="楷体" panose="02010609060101010101" pitchFamily="49" charset="-122"/>
                          <a:sym typeface="宋体" panose="02010600030101010101" pitchFamily="2" charset="-122"/>
                        </a:rPr>
                        <a:t>主机厂供货认证</a:t>
                      </a:r>
                      <a:endParaRPr lang="zh-CN" sz="1000" b="1" baseline="0" dirty="0">
                        <a:solidFill>
                          <a:srgbClr val="000000"/>
                        </a:solidFill>
                        <a:latin typeface="楷体" panose="02010609060101010101" pitchFamily="49" charset="-122"/>
                        <a:ea typeface="楷体" panose="02010609060101010101" pitchFamily="49" charset="-122"/>
                        <a:sym typeface="宋体" panose="02010600030101010101" pitchFamily="2" charset="-122"/>
                      </a:endParaRPr>
                    </a:p>
                    <a:p>
                      <a:pPr marL="171450" lvl="0" indent="-171450" algn="l" eaLnBrk="1" fontAlgn="base" latinLnBrk="1" hangingPunct="1">
                        <a:spcBef>
                          <a:spcPct val="0"/>
                        </a:spcBef>
                        <a:spcAft>
                          <a:spcPct val="0"/>
                        </a:spcAft>
                        <a:buFont typeface="Arial" panose="020B0604020202020204" pitchFamily="34" charset="0"/>
                        <a:buNone/>
                      </a:pPr>
                      <a:r>
                        <a:rPr lang="en-US" altLang="x-none" sz="1000" b="1" baseline="0" dirty="0">
                          <a:solidFill>
                            <a:srgbClr val="000000"/>
                          </a:solidFill>
                          <a:latin typeface="楷体" panose="02010609060101010101" pitchFamily="49" charset="-122"/>
                          <a:ea typeface="楷体" panose="02010609060101010101" pitchFamily="49" charset="-122"/>
                          <a:sym typeface="Malgun Gothic" panose="020B0503020000020004" pitchFamily="34" charset="-127"/>
                        </a:rPr>
                        <a:t>   - </a:t>
                      </a:r>
                      <a:r>
                        <a:rPr lang="zh-CN" altLang="en-US" sz="1000" b="1" baseline="0" dirty="0">
                          <a:solidFill>
                            <a:srgbClr val="000000"/>
                          </a:solidFill>
                          <a:latin typeface="楷体" panose="02010609060101010101" pitchFamily="49" charset="-122"/>
                          <a:ea typeface="楷体" panose="02010609060101010101" pitchFamily="49" charset="-122"/>
                          <a:sym typeface="Malgun Gothic" panose="020B0503020000020004" pitchFamily="34" charset="-127"/>
                        </a:rPr>
                        <a:t>产品导入相关手续</a:t>
                      </a:r>
                      <a:endParaRPr lang="zh-CN" dirty="0"/>
                    </a:p>
                  </a:txBody>
                  <a:tcPr marL="82362" marR="82362" marT="0" marB="0" anchor="ctr">
                    <a:lnL w="12700" cap="flat" cmpd="sng">
                      <a:solidFill>
                        <a:srgbClr val="7F7F7F"/>
                      </a:solidFill>
                      <a:prstDash val="solid"/>
                      <a:bevel/>
                      <a:headEnd type="none" w="med" len="med"/>
                      <a:tailEnd type="none" w="med" len="med"/>
                    </a:lnL>
                    <a:lnR w="12700" cap="flat" cmpd="sng">
                      <a:solidFill>
                        <a:srgbClr val="7F7F7F"/>
                      </a:solidFill>
                      <a:prstDash val="solid"/>
                      <a:bevel/>
                      <a:headEnd type="none" w="med" len="med"/>
                      <a:tailEnd type="none" w="med" len="med"/>
                    </a:lnR>
                    <a:lnT w="12700" cap="flat" cmpd="sng">
                      <a:solidFill>
                        <a:srgbClr val="D8D8D8"/>
                      </a:solidFill>
                      <a:prstDash val="solid"/>
                      <a:bevel/>
                      <a:headEnd type="none" w="med" len="med"/>
                      <a:tailEnd type="none" w="med" len="med"/>
                    </a:lnT>
                    <a:lnB w="12700" cap="flat" cmpd="sng">
                      <a:solidFill>
                        <a:srgbClr val="D8D8D8"/>
                      </a:solidFill>
                      <a:prstDash val="solid"/>
                      <a:bevel/>
                      <a:headEnd type="none" w="med" len="med"/>
                      <a:tailEnd type="none" w="med" len="med"/>
                    </a:lnB>
                    <a:lnTlToBr>
                      <a:noFill/>
                    </a:lnTlToBr>
                    <a:lnBlToTr>
                      <a:noFill/>
                    </a:lnBlToTr>
                    <a:solidFill>
                      <a:schemeClr val="bg1">
                        <a:alpha val="100000"/>
                      </a:schemeClr>
                    </a:solidFill>
                  </a:tcPr>
                </a:tc>
                <a:tc>
                  <a:txBody>
                    <a:bodyPr/>
                    <a:p>
                      <a:pPr marL="0" lvl="0" indent="0" algn="ctr" eaLnBrk="1" fontAlgn="base" latinLnBrk="1" hangingPunct="1">
                        <a:spcBef>
                          <a:spcPct val="20000"/>
                        </a:spcBef>
                        <a:spcAft>
                          <a:spcPct val="0"/>
                        </a:spcAft>
                        <a:buFont typeface="Wingdings" panose="05000000000000000000" pitchFamily="2" charset="2"/>
                        <a:buNone/>
                      </a:pPr>
                      <a:r>
                        <a:rPr lang="zh-CN" altLang="en-US" sz="1400" b="1" baseline="0" dirty="0">
                          <a:solidFill>
                            <a:schemeClr val="tx1"/>
                          </a:solidFill>
                          <a:latin typeface="Modern H Medium" pitchFamily="2" charset="-127"/>
                          <a:ea typeface="Modern H Medium" pitchFamily="2" charset="-127"/>
                          <a:sym typeface="Modern H Medium" pitchFamily="2" charset="-127"/>
                        </a:rPr>
                        <a:t>●</a:t>
                      </a:r>
                      <a:endParaRPr lang="zh-CN" altLang="en-US" sz="1400" b="1" baseline="0" dirty="0">
                        <a:solidFill>
                          <a:schemeClr val="tx1"/>
                        </a:solidFill>
                        <a:latin typeface="Modern H Medium" pitchFamily="2" charset="-127"/>
                        <a:ea typeface="Modern H Medium" pitchFamily="2" charset="-127"/>
                        <a:sym typeface="Modern H Medium" pitchFamily="2" charset="-127"/>
                      </a:endParaRPr>
                    </a:p>
                  </a:txBody>
                  <a:tcPr marL="82362" marR="82362" marT="0" marB="0" anchor="ctr">
                    <a:lnL w="12700" cap="flat" cmpd="sng">
                      <a:solidFill>
                        <a:srgbClr val="7F7F7F"/>
                      </a:solidFill>
                      <a:prstDash val="solid"/>
                      <a:bevel/>
                      <a:headEnd type="none" w="med" len="med"/>
                      <a:tailEnd type="none" w="med" len="med"/>
                    </a:lnL>
                    <a:lnR w="12700" cap="flat" cmpd="sng">
                      <a:solidFill>
                        <a:srgbClr val="BFBFBF"/>
                      </a:solidFill>
                      <a:prstDash val="solid"/>
                      <a:bevel/>
                      <a:headEnd type="none" w="med" len="med"/>
                      <a:tailEnd type="none" w="med" len="med"/>
                    </a:lnR>
                    <a:lnT w="12700" cap="flat" cmpd="sng">
                      <a:solidFill>
                        <a:srgbClr val="D8D8D8"/>
                      </a:solidFill>
                      <a:prstDash val="solid"/>
                      <a:bevel/>
                      <a:headEnd type="none" w="med" len="med"/>
                      <a:tailEnd type="none" w="med" len="med"/>
                    </a:lnT>
                    <a:lnB w="12700" cap="flat" cmpd="sng">
                      <a:solidFill>
                        <a:srgbClr val="D8D8D8"/>
                      </a:solidFill>
                      <a:prstDash val="solid"/>
                      <a:bevel/>
                      <a:headEnd type="none" w="med" len="med"/>
                      <a:tailEnd type="none" w="med" len="med"/>
                    </a:lnB>
                    <a:lnTlToBr>
                      <a:noFill/>
                    </a:lnTlToBr>
                    <a:lnBlToTr>
                      <a:noFill/>
                    </a:lnBlToTr>
                    <a:solidFill>
                      <a:schemeClr val="bg1">
                        <a:alpha val="100000"/>
                      </a:schemeClr>
                    </a:solidFill>
                  </a:tcPr>
                </a:tc>
                <a:tc>
                  <a:txBody>
                    <a:bodyPr/>
                    <a:p>
                      <a:pPr marL="0" lvl="0" indent="0" algn="ctr" eaLnBrk="1" fontAlgn="base" latinLnBrk="1" hangingPunct="1">
                        <a:spcBef>
                          <a:spcPct val="20000"/>
                        </a:spcBef>
                        <a:spcAft>
                          <a:spcPct val="0"/>
                        </a:spcAft>
                        <a:buFont typeface="Wingdings" panose="05000000000000000000" pitchFamily="2" charset="2"/>
                        <a:buNone/>
                      </a:pPr>
                      <a:r>
                        <a:rPr lang="zh-CN" altLang="en-US" sz="1400" b="1" dirty="0">
                          <a:latin typeface="Modern H Medium" pitchFamily="2" charset="-127"/>
                          <a:ea typeface="Modern H Medium" pitchFamily="2" charset="-127"/>
                          <a:sym typeface="Modern H Medium" pitchFamily="2" charset="-127"/>
                        </a:rPr>
                        <a:t>○</a:t>
                      </a:r>
                      <a:endParaRPr lang="zh-CN" altLang="en-US" sz="1400" b="1" baseline="0" dirty="0">
                        <a:solidFill>
                          <a:schemeClr val="tx1"/>
                        </a:solidFill>
                        <a:latin typeface="Modern H Medium" pitchFamily="2" charset="-127"/>
                        <a:ea typeface="Modern H Medium" pitchFamily="2" charset="-127"/>
                        <a:sym typeface="Modern H Medium" pitchFamily="2" charset="-127"/>
                      </a:endParaRPr>
                    </a:p>
                  </a:txBody>
                  <a:tcPr marL="82362" marR="82362" marT="0" marB="0" anchor="ctr">
                    <a:lnL w="12700" cap="flat" cmpd="sng">
                      <a:solidFill>
                        <a:srgbClr val="BFBFBF"/>
                      </a:solidFill>
                      <a:prstDash val="solid"/>
                      <a:bevel/>
                      <a:headEnd type="none" w="med" len="med"/>
                      <a:tailEnd type="none" w="med" len="med"/>
                    </a:lnL>
                    <a:lnR w="12700" cap="flat" cmpd="sng">
                      <a:solidFill>
                        <a:srgbClr val="7F7F7F"/>
                      </a:solidFill>
                      <a:prstDash val="solid"/>
                      <a:bevel/>
                      <a:headEnd type="none" w="med" len="med"/>
                      <a:tailEnd type="none" w="med" len="med"/>
                    </a:lnR>
                    <a:lnT w="12700" cap="flat" cmpd="sng">
                      <a:solidFill>
                        <a:srgbClr val="D8D8D8"/>
                      </a:solidFill>
                      <a:prstDash val="solid"/>
                      <a:bevel/>
                      <a:headEnd type="none" w="med" len="med"/>
                      <a:tailEnd type="none" w="med" len="med"/>
                    </a:lnT>
                    <a:lnB w="12700" cap="flat" cmpd="sng">
                      <a:solidFill>
                        <a:srgbClr val="D8D8D8"/>
                      </a:solidFill>
                      <a:prstDash val="solid"/>
                      <a:bevel/>
                      <a:headEnd type="none" w="med" len="med"/>
                      <a:tailEnd type="none" w="med" len="med"/>
                    </a:lnB>
                    <a:lnTlToBr>
                      <a:noFill/>
                    </a:lnTlToBr>
                    <a:lnBlToTr>
                      <a:noFill/>
                    </a:lnBlToTr>
                    <a:solidFill>
                      <a:schemeClr val="bg1">
                        <a:alpha val="100000"/>
                      </a:schemeClr>
                    </a:solidFill>
                  </a:tcPr>
                </a:tc>
                <a:tc>
                  <a:txBody>
                    <a:bodyPr/>
                    <a:p>
                      <a:pPr marL="0" lvl="0" indent="0" algn="ctr" eaLnBrk="1" fontAlgn="base" latinLnBrk="1" hangingPunct="1">
                        <a:spcBef>
                          <a:spcPct val="20000"/>
                        </a:spcBef>
                        <a:spcAft>
                          <a:spcPct val="0"/>
                        </a:spcAft>
                        <a:buFont typeface="Wingdings" panose="05000000000000000000" pitchFamily="2" charset="2"/>
                        <a:buNone/>
                      </a:pPr>
                      <a:endParaRPr sz="1200" b="1" baseline="0">
                        <a:solidFill>
                          <a:schemeClr val="tx1"/>
                        </a:solidFill>
                        <a:latin typeface="Modern H Medium" pitchFamily="2" charset="-127"/>
                        <a:ea typeface="Modern H Medium" pitchFamily="2" charset="-127"/>
                        <a:sym typeface="Modern H Medium" pitchFamily="2" charset="-127"/>
                      </a:endParaRPr>
                    </a:p>
                  </a:txBody>
                  <a:tcPr marL="82362" marR="82362" marT="0" marB="0" anchor="ctr">
                    <a:lnL w="12700" cap="flat" cmpd="sng">
                      <a:solidFill>
                        <a:srgbClr val="7F7F7F"/>
                      </a:solidFill>
                      <a:prstDash val="solid"/>
                      <a:bevel/>
                      <a:headEnd type="none" w="med" len="med"/>
                      <a:tailEnd type="none" w="med" len="med"/>
                    </a:lnL>
                    <a:lnR w="3175" cap="flat" cmpd="sng">
                      <a:solidFill>
                        <a:srgbClr val="BFBFBF"/>
                      </a:solidFill>
                      <a:prstDash val="solid"/>
                      <a:bevel/>
                      <a:headEnd type="none" w="med" len="med"/>
                      <a:tailEnd type="none" w="med" len="med"/>
                    </a:lnR>
                    <a:lnT w="12700" cap="flat" cmpd="sng">
                      <a:solidFill>
                        <a:srgbClr val="D8D8D8"/>
                      </a:solidFill>
                      <a:prstDash val="solid"/>
                      <a:bevel/>
                      <a:headEnd type="none" w="med" len="med"/>
                      <a:tailEnd type="none" w="med" len="med"/>
                    </a:lnT>
                    <a:lnB w="12700" cap="flat" cmpd="sng">
                      <a:solidFill>
                        <a:srgbClr val="D8D8D8"/>
                      </a:solidFill>
                      <a:prstDash val="solid"/>
                      <a:bevel/>
                      <a:headEnd type="none" w="med" len="med"/>
                      <a:tailEnd type="none" w="med" len="med"/>
                    </a:lnB>
                    <a:lnTlToBr>
                      <a:noFill/>
                    </a:lnTlToBr>
                    <a:lnBlToTr>
                      <a:noFill/>
                    </a:lnBlToTr>
                    <a:solidFill>
                      <a:schemeClr val="bg1">
                        <a:alpha val="100000"/>
                      </a:schemeClr>
                    </a:solidFill>
                  </a:tcPr>
                </a:tc>
                <a:tc>
                  <a:txBody>
                    <a:bodyPr/>
                    <a:p>
                      <a:pPr marL="0" lvl="0" indent="0" algn="ctr" eaLnBrk="1" fontAlgn="base" latinLnBrk="1" hangingPunct="1">
                        <a:spcBef>
                          <a:spcPct val="20000"/>
                        </a:spcBef>
                        <a:spcAft>
                          <a:spcPct val="0"/>
                        </a:spcAft>
                        <a:buFont typeface="Wingdings" panose="05000000000000000000" pitchFamily="2" charset="2"/>
                        <a:buNone/>
                      </a:pPr>
                      <a:endParaRPr sz="1200" b="1" baseline="0">
                        <a:solidFill>
                          <a:schemeClr val="tx1"/>
                        </a:solidFill>
                        <a:latin typeface="Modern H Medium" pitchFamily="2" charset="-127"/>
                        <a:ea typeface="Modern H Medium" pitchFamily="2" charset="-127"/>
                        <a:sym typeface="Modern H Medium" pitchFamily="2" charset="-127"/>
                      </a:endParaRPr>
                    </a:p>
                  </a:txBody>
                  <a:tcPr marL="82362" marR="82362" marT="0" marB="0" anchor="ctr">
                    <a:lnL w="3175" cap="flat" cmpd="sng">
                      <a:solidFill>
                        <a:srgbClr val="BFBFBF"/>
                      </a:solidFill>
                      <a:prstDash val="solid"/>
                      <a:bevel/>
                      <a:headEnd type="none" w="med" len="med"/>
                      <a:tailEnd type="none" w="med" len="med"/>
                    </a:lnL>
                    <a:lnR w="3175" cap="flat" cmpd="sng">
                      <a:solidFill>
                        <a:srgbClr val="BFBFBF"/>
                      </a:solidFill>
                      <a:prstDash val="solid"/>
                      <a:bevel/>
                      <a:headEnd type="none" w="med" len="med"/>
                      <a:tailEnd type="none" w="med" len="med"/>
                    </a:lnR>
                    <a:lnT w="12700" cap="flat" cmpd="sng">
                      <a:solidFill>
                        <a:srgbClr val="D8D8D8"/>
                      </a:solidFill>
                      <a:prstDash val="solid"/>
                      <a:bevel/>
                      <a:headEnd type="none" w="med" len="med"/>
                      <a:tailEnd type="none" w="med" len="med"/>
                    </a:lnT>
                    <a:lnB w="12700" cap="flat" cmpd="sng">
                      <a:solidFill>
                        <a:srgbClr val="D8D8D8"/>
                      </a:solidFill>
                      <a:prstDash val="solid"/>
                      <a:bevel/>
                      <a:headEnd type="none" w="med" len="med"/>
                      <a:tailEnd type="none" w="med" len="med"/>
                    </a:lnB>
                    <a:lnTlToBr>
                      <a:noFill/>
                    </a:lnTlToBr>
                    <a:lnBlToTr>
                      <a:noFill/>
                    </a:lnBlToTr>
                    <a:solidFill>
                      <a:schemeClr val="bg1">
                        <a:alpha val="100000"/>
                      </a:schemeClr>
                    </a:solidFill>
                  </a:tcPr>
                </a:tc>
                <a:tc>
                  <a:txBody>
                    <a:bodyPr/>
                    <a:p>
                      <a:pPr marL="0" lvl="0" indent="0" algn="ctr" eaLnBrk="1" fontAlgn="base" latinLnBrk="1" hangingPunct="1">
                        <a:spcBef>
                          <a:spcPct val="20000"/>
                        </a:spcBef>
                        <a:spcAft>
                          <a:spcPct val="0"/>
                        </a:spcAft>
                        <a:buFont typeface="Wingdings" panose="05000000000000000000" pitchFamily="2" charset="2"/>
                        <a:buNone/>
                      </a:pPr>
                      <a:endParaRPr sz="1200" b="1" baseline="0">
                        <a:solidFill>
                          <a:schemeClr val="tx1"/>
                        </a:solidFill>
                        <a:latin typeface="Modern H Medium" pitchFamily="2" charset="-127"/>
                        <a:ea typeface="Modern H Medium" pitchFamily="2" charset="-127"/>
                        <a:sym typeface="Modern H Medium" pitchFamily="2" charset="-127"/>
                      </a:endParaRPr>
                    </a:p>
                  </a:txBody>
                  <a:tcPr marL="82362" marR="82362" marT="0" marB="0" anchor="ctr">
                    <a:lnL w="3175" cap="flat" cmpd="sng">
                      <a:solidFill>
                        <a:srgbClr val="BFBFBF"/>
                      </a:solidFill>
                      <a:prstDash val="solid"/>
                      <a:bevel/>
                      <a:headEnd type="none" w="med" len="med"/>
                      <a:tailEnd type="none" w="med" len="med"/>
                    </a:lnL>
                    <a:lnR w="3175" cap="flat" cmpd="sng">
                      <a:solidFill>
                        <a:srgbClr val="BFBFBF"/>
                      </a:solidFill>
                      <a:prstDash val="solid"/>
                      <a:bevel/>
                      <a:headEnd type="none" w="med" len="med"/>
                      <a:tailEnd type="none" w="med" len="med"/>
                    </a:lnR>
                    <a:lnT w="12700" cap="flat" cmpd="sng">
                      <a:solidFill>
                        <a:srgbClr val="D8D8D8"/>
                      </a:solidFill>
                      <a:prstDash val="solid"/>
                      <a:bevel/>
                      <a:headEnd type="none" w="med" len="med"/>
                      <a:tailEnd type="none" w="med" len="med"/>
                    </a:lnT>
                    <a:lnB w="12700" cap="flat" cmpd="sng">
                      <a:solidFill>
                        <a:srgbClr val="D8D8D8"/>
                      </a:solidFill>
                      <a:prstDash val="solid"/>
                      <a:bevel/>
                      <a:headEnd type="none" w="med" len="med"/>
                      <a:tailEnd type="none" w="med" len="med"/>
                    </a:lnB>
                    <a:lnTlToBr>
                      <a:noFill/>
                    </a:lnTlToBr>
                    <a:lnBlToTr>
                      <a:noFill/>
                    </a:lnBlToTr>
                    <a:solidFill>
                      <a:schemeClr val="bg1">
                        <a:alpha val="100000"/>
                      </a:schemeClr>
                    </a:solidFill>
                  </a:tcPr>
                </a:tc>
                <a:tc>
                  <a:txBody>
                    <a:bodyPr/>
                    <a:p>
                      <a:pPr marL="0" lvl="0" indent="0" algn="ctr" eaLnBrk="1" fontAlgn="base" latinLnBrk="1" hangingPunct="1">
                        <a:spcBef>
                          <a:spcPct val="20000"/>
                        </a:spcBef>
                        <a:spcAft>
                          <a:spcPct val="0"/>
                        </a:spcAft>
                        <a:buFont typeface="Wingdings" panose="05000000000000000000" pitchFamily="2" charset="2"/>
                        <a:buNone/>
                      </a:pPr>
                      <a:endParaRPr lang="zh-CN" altLang="en-US" sz="1200" b="1" baseline="0">
                        <a:solidFill>
                          <a:schemeClr val="tx1"/>
                        </a:solidFill>
                        <a:latin typeface="Modern H Medium" pitchFamily="2" charset="-127"/>
                        <a:ea typeface="Modern H Medium" pitchFamily="2" charset="-127"/>
                        <a:sym typeface="Modern H Medium" pitchFamily="2" charset="-127"/>
                      </a:endParaRPr>
                    </a:p>
                  </a:txBody>
                  <a:tcPr marL="82362" marR="82362" marT="0" marB="0" anchor="ctr">
                    <a:lnL w="3175" cap="flat" cmpd="sng">
                      <a:solidFill>
                        <a:srgbClr val="BFBFBF"/>
                      </a:solidFill>
                      <a:prstDash val="solid"/>
                      <a:bevel/>
                      <a:headEnd type="none" w="med" len="med"/>
                      <a:tailEnd type="none" w="med" len="med"/>
                    </a:lnL>
                    <a:lnR w="3175" cap="flat" cmpd="sng">
                      <a:solidFill>
                        <a:srgbClr val="BFBFBF"/>
                      </a:solidFill>
                      <a:prstDash val="solid"/>
                      <a:bevel/>
                      <a:headEnd type="none" w="med" len="med"/>
                      <a:tailEnd type="none" w="med" len="med"/>
                    </a:lnR>
                    <a:lnT w="12700" cap="flat" cmpd="sng">
                      <a:solidFill>
                        <a:srgbClr val="D8D8D8"/>
                      </a:solidFill>
                      <a:prstDash val="solid"/>
                      <a:bevel/>
                      <a:headEnd type="none" w="med" len="med"/>
                      <a:tailEnd type="none" w="med" len="med"/>
                    </a:lnT>
                    <a:lnB w="12700" cap="flat" cmpd="sng">
                      <a:solidFill>
                        <a:srgbClr val="D8D8D8"/>
                      </a:solidFill>
                      <a:prstDash val="solid"/>
                      <a:bevel/>
                      <a:headEnd type="none" w="med" len="med"/>
                      <a:tailEnd type="none" w="med" len="med"/>
                    </a:lnB>
                    <a:lnTlToBr>
                      <a:noFill/>
                    </a:lnTlToBr>
                    <a:lnBlToTr>
                      <a:noFill/>
                    </a:lnBlToTr>
                    <a:solidFill>
                      <a:schemeClr val="bg1">
                        <a:alpha val="100000"/>
                      </a:schemeClr>
                    </a:solidFill>
                  </a:tcPr>
                </a:tc>
                <a:tc>
                  <a:txBody>
                    <a:bodyPr/>
                    <a:p>
                      <a:pPr marL="0" lvl="0" indent="0" algn="ctr" eaLnBrk="1" fontAlgn="base" latinLnBrk="1" hangingPunct="1">
                        <a:spcBef>
                          <a:spcPct val="20000"/>
                        </a:spcBef>
                        <a:spcAft>
                          <a:spcPct val="0"/>
                        </a:spcAft>
                        <a:buFont typeface="Wingdings" panose="05000000000000000000" pitchFamily="2" charset="2"/>
                        <a:buNone/>
                      </a:pPr>
                      <a:endParaRPr lang="zh-CN" altLang="en-US" sz="1200" b="1" baseline="0">
                        <a:solidFill>
                          <a:schemeClr val="tx1"/>
                        </a:solidFill>
                        <a:latin typeface="Modern H Medium" pitchFamily="2" charset="-127"/>
                        <a:ea typeface="Modern H Medium" pitchFamily="2" charset="-127"/>
                        <a:sym typeface="Modern H Medium" pitchFamily="2" charset="-127"/>
                      </a:endParaRPr>
                    </a:p>
                  </a:txBody>
                  <a:tcPr marL="82362" marR="82362" marT="0" marB="0" anchor="ctr">
                    <a:lnL w="3175" cap="flat" cmpd="sng">
                      <a:solidFill>
                        <a:srgbClr val="BFBFBF"/>
                      </a:solidFill>
                      <a:prstDash val="solid"/>
                      <a:bevel/>
                      <a:headEnd type="none" w="med" len="med"/>
                      <a:tailEnd type="none" w="med" len="med"/>
                    </a:lnL>
                    <a:lnR w="3175" cap="flat" cmpd="sng">
                      <a:solidFill>
                        <a:srgbClr val="BFBFBF"/>
                      </a:solidFill>
                      <a:prstDash val="solid"/>
                      <a:bevel/>
                      <a:headEnd type="none" w="med" len="med"/>
                      <a:tailEnd type="none" w="med" len="med"/>
                    </a:lnR>
                    <a:lnT w="12700" cap="flat" cmpd="sng">
                      <a:solidFill>
                        <a:srgbClr val="D8D8D8"/>
                      </a:solidFill>
                      <a:prstDash val="solid"/>
                      <a:bevel/>
                      <a:headEnd type="none" w="med" len="med"/>
                      <a:tailEnd type="none" w="med" len="med"/>
                    </a:lnT>
                    <a:lnB w="12700" cap="flat" cmpd="sng">
                      <a:solidFill>
                        <a:srgbClr val="D8D8D8"/>
                      </a:solidFill>
                      <a:prstDash val="solid"/>
                      <a:bevel/>
                      <a:headEnd type="none" w="med" len="med"/>
                      <a:tailEnd type="none" w="med" len="med"/>
                    </a:lnB>
                    <a:lnTlToBr>
                      <a:noFill/>
                    </a:lnTlToBr>
                    <a:lnBlToTr>
                      <a:noFill/>
                    </a:lnBlToTr>
                    <a:solidFill>
                      <a:schemeClr val="bg1">
                        <a:alpha val="100000"/>
                      </a:schemeClr>
                    </a:solidFill>
                  </a:tcPr>
                </a:tc>
                <a:tc>
                  <a:txBody>
                    <a:bodyPr/>
                    <a:p>
                      <a:pPr marL="0" lvl="0" indent="0" algn="ctr" eaLnBrk="1" fontAlgn="base" latinLnBrk="1" hangingPunct="1">
                        <a:spcBef>
                          <a:spcPct val="20000"/>
                        </a:spcBef>
                        <a:spcAft>
                          <a:spcPct val="0"/>
                        </a:spcAft>
                        <a:buFont typeface="Wingdings" panose="05000000000000000000" pitchFamily="2" charset="2"/>
                        <a:buNone/>
                      </a:pPr>
                      <a:endParaRPr lang="zh-CN" altLang="en-US" sz="1200" b="1" baseline="0">
                        <a:solidFill>
                          <a:schemeClr val="tx1"/>
                        </a:solidFill>
                        <a:latin typeface="Modern H Medium" pitchFamily="2" charset="-127"/>
                        <a:ea typeface="Modern H Medium" pitchFamily="2" charset="-127"/>
                        <a:sym typeface="Modern H Medium" pitchFamily="2" charset="-127"/>
                      </a:endParaRPr>
                    </a:p>
                  </a:txBody>
                  <a:tcPr marL="82362" marR="82362" marT="0" marB="0" anchor="ctr">
                    <a:lnL w="3175" cap="flat" cmpd="sng">
                      <a:solidFill>
                        <a:srgbClr val="BFBFBF"/>
                      </a:solidFill>
                      <a:prstDash val="solid"/>
                      <a:bevel/>
                      <a:headEnd type="none" w="med" len="med"/>
                      <a:tailEnd type="none" w="med" len="med"/>
                    </a:lnL>
                    <a:lnR w="3175" cap="flat" cmpd="sng">
                      <a:solidFill>
                        <a:srgbClr val="BFBFBF"/>
                      </a:solidFill>
                      <a:prstDash val="solid"/>
                      <a:bevel/>
                      <a:headEnd type="none" w="med" len="med"/>
                      <a:tailEnd type="none" w="med" len="med"/>
                    </a:lnR>
                    <a:lnT w="12700" cap="flat" cmpd="sng">
                      <a:solidFill>
                        <a:srgbClr val="D8D8D8"/>
                      </a:solidFill>
                      <a:prstDash val="solid"/>
                      <a:bevel/>
                      <a:headEnd type="none" w="med" len="med"/>
                      <a:tailEnd type="none" w="med" len="med"/>
                    </a:lnT>
                    <a:lnB w="12700" cap="flat" cmpd="sng">
                      <a:solidFill>
                        <a:srgbClr val="D8D8D8"/>
                      </a:solidFill>
                      <a:prstDash val="solid"/>
                      <a:bevel/>
                      <a:headEnd type="none" w="med" len="med"/>
                      <a:tailEnd type="none" w="med" len="med"/>
                    </a:lnB>
                    <a:lnTlToBr>
                      <a:noFill/>
                    </a:lnTlToBr>
                    <a:lnBlToTr>
                      <a:noFill/>
                    </a:lnBlToTr>
                    <a:solidFill>
                      <a:schemeClr val="bg1">
                        <a:alpha val="100000"/>
                      </a:schemeClr>
                    </a:solidFill>
                  </a:tcPr>
                </a:tc>
                <a:tc>
                  <a:txBody>
                    <a:bodyPr/>
                    <a:p>
                      <a:pPr marL="0" lvl="0" indent="0" algn="ctr" eaLnBrk="1" fontAlgn="base" latinLnBrk="1" hangingPunct="1">
                        <a:spcBef>
                          <a:spcPct val="20000"/>
                        </a:spcBef>
                        <a:spcAft>
                          <a:spcPct val="0"/>
                        </a:spcAft>
                        <a:buFont typeface="Wingdings" panose="05000000000000000000" pitchFamily="2" charset="2"/>
                        <a:buNone/>
                      </a:pPr>
                      <a:endParaRPr lang="zh-CN" altLang="en-US" sz="1200" b="1" baseline="0">
                        <a:solidFill>
                          <a:schemeClr val="tx1"/>
                        </a:solidFill>
                        <a:latin typeface="Modern H Medium" pitchFamily="2" charset="-127"/>
                        <a:ea typeface="Modern H Medium" pitchFamily="2" charset="-127"/>
                        <a:sym typeface="Modern H Medium" pitchFamily="2" charset="-127"/>
                      </a:endParaRPr>
                    </a:p>
                  </a:txBody>
                  <a:tcPr marL="82362" marR="82362" marT="0" marB="0" anchor="ctr">
                    <a:lnL w="3175" cap="flat" cmpd="sng">
                      <a:solidFill>
                        <a:srgbClr val="BFBFBF"/>
                      </a:solidFill>
                      <a:prstDash val="solid"/>
                      <a:bevel/>
                      <a:headEnd type="none" w="med" len="med"/>
                      <a:tailEnd type="none" w="med" len="med"/>
                    </a:lnL>
                    <a:lnR w="3175" cap="flat" cmpd="sng">
                      <a:solidFill>
                        <a:srgbClr val="BFBFBF"/>
                      </a:solidFill>
                      <a:prstDash val="solid"/>
                      <a:bevel/>
                      <a:headEnd type="none" w="med" len="med"/>
                      <a:tailEnd type="none" w="med" len="med"/>
                    </a:lnR>
                    <a:lnT w="12700" cap="flat" cmpd="sng">
                      <a:solidFill>
                        <a:srgbClr val="D8D8D8"/>
                      </a:solidFill>
                      <a:prstDash val="solid"/>
                      <a:bevel/>
                      <a:headEnd type="none" w="med" len="med"/>
                      <a:tailEnd type="none" w="med" len="med"/>
                    </a:lnT>
                    <a:lnB w="12700" cap="flat" cmpd="sng">
                      <a:solidFill>
                        <a:srgbClr val="D8D8D8"/>
                      </a:solidFill>
                      <a:prstDash val="solid"/>
                      <a:bevel/>
                      <a:headEnd type="none" w="med" len="med"/>
                      <a:tailEnd type="none" w="med" len="med"/>
                    </a:lnB>
                    <a:lnTlToBr>
                      <a:noFill/>
                    </a:lnTlToBr>
                    <a:lnBlToTr>
                      <a:noFill/>
                    </a:lnBlToTr>
                    <a:solidFill>
                      <a:schemeClr val="bg1">
                        <a:alpha val="100000"/>
                      </a:schemeClr>
                    </a:solidFill>
                  </a:tcPr>
                </a:tc>
                <a:tc>
                  <a:txBody>
                    <a:bodyPr/>
                    <a:p>
                      <a:pPr marL="0" lvl="0" indent="0" algn="ctr" eaLnBrk="1" fontAlgn="base" latinLnBrk="1" hangingPunct="1">
                        <a:spcBef>
                          <a:spcPct val="20000"/>
                        </a:spcBef>
                        <a:spcAft>
                          <a:spcPct val="0"/>
                        </a:spcAft>
                        <a:buFont typeface="Wingdings" panose="05000000000000000000" pitchFamily="2" charset="2"/>
                        <a:buNone/>
                      </a:pPr>
                      <a:endParaRPr lang="zh-CN" altLang="en-US" sz="1200" b="1" baseline="0">
                        <a:solidFill>
                          <a:schemeClr val="tx1"/>
                        </a:solidFill>
                        <a:latin typeface="Modern H Medium" pitchFamily="2" charset="-127"/>
                        <a:ea typeface="Modern H Medium" pitchFamily="2" charset="-127"/>
                        <a:sym typeface="Modern H Medium" pitchFamily="2" charset="-127"/>
                      </a:endParaRPr>
                    </a:p>
                  </a:txBody>
                  <a:tcPr marL="82362" marR="82362" marT="0" marB="0" anchor="ctr">
                    <a:lnL w="3175" cap="flat" cmpd="sng">
                      <a:solidFill>
                        <a:srgbClr val="BFBFBF"/>
                      </a:solidFill>
                      <a:prstDash val="solid"/>
                      <a:bevel/>
                      <a:headEnd type="none" w="med" len="med"/>
                      <a:tailEnd type="none" w="med" len="med"/>
                    </a:lnL>
                    <a:lnR w="3175" cap="flat" cmpd="sng">
                      <a:solidFill>
                        <a:srgbClr val="BFBFBF"/>
                      </a:solidFill>
                      <a:prstDash val="solid"/>
                      <a:bevel/>
                      <a:headEnd type="none" w="med" len="med"/>
                      <a:tailEnd type="none" w="med" len="med"/>
                    </a:lnR>
                    <a:lnT w="12700" cap="flat" cmpd="sng">
                      <a:solidFill>
                        <a:srgbClr val="D8D8D8"/>
                      </a:solidFill>
                      <a:prstDash val="solid"/>
                      <a:bevel/>
                      <a:headEnd type="none" w="med" len="med"/>
                      <a:tailEnd type="none" w="med" len="med"/>
                    </a:lnT>
                    <a:lnB w="12700" cap="flat" cmpd="sng">
                      <a:solidFill>
                        <a:srgbClr val="D8D8D8"/>
                      </a:solidFill>
                      <a:prstDash val="solid"/>
                      <a:bevel/>
                      <a:headEnd type="none" w="med" len="med"/>
                      <a:tailEnd type="none" w="med" len="med"/>
                    </a:lnB>
                    <a:lnTlToBr>
                      <a:noFill/>
                    </a:lnTlToBr>
                    <a:lnBlToTr>
                      <a:noFill/>
                    </a:lnBlToTr>
                    <a:solidFill>
                      <a:schemeClr val="bg1">
                        <a:alpha val="100000"/>
                      </a:schemeClr>
                    </a:solidFill>
                  </a:tcPr>
                </a:tc>
                <a:tc>
                  <a:txBody>
                    <a:bodyPr/>
                    <a:p>
                      <a:pPr marL="0" lvl="0" indent="0" algn="ctr" eaLnBrk="1" fontAlgn="base" latinLnBrk="1" hangingPunct="1">
                        <a:spcBef>
                          <a:spcPct val="20000"/>
                        </a:spcBef>
                        <a:spcAft>
                          <a:spcPct val="0"/>
                        </a:spcAft>
                        <a:buFont typeface="Wingdings" panose="05000000000000000000" pitchFamily="2" charset="2"/>
                        <a:buNone/>
                      </a:pPr>
                      <a:endParaRPr lang="zh-CN" altLang="en-US" sz="1200" b="1" baseline="0">
                        <a:solidFill>
                          <a:schemeClr val="tx1"/>
                        </a:solidFill>
                        <a:latin typeface="Modern H Medium" pitchFamily="2" charset="-127"/>
                        <a:ea typeface="Modern H Medium" pitchFamily="2" charset="-127"/>
                        <a:sym typeface="Modern H Medium" pitchFamily="2" charset="-127"/>
                      </a:endParaRPr>
                    </a:p>
                  </a:txBody>
                  <a:tcPr marL="82362" marR="82362" marT="0" marB="0" anchor="ctr">
                    <a:lnL w="3175" cap="flat" cmpd="sng">
                      <a:solidFill>
                        <a:srgbClr val="BFBFBF"/>
                      </a:solidFill>
                      <a:prstDash val="solid"/>
                      <a:bevel/>
                      <a:headEnd type="none" w="med" len="med"/>
                      <a:tailEnd type="none" w="med" len="med"/>
                    </a:lnL>
                    <a:lnR w="3175" cap="flat" cmpd="sng">
                      <a:solidFill>
                        <a:srgbClr val="BFBFBF"/>
                      </a:solidFill>
                      <a:prstDash val="solid"/>
                      <a:bevel/>
                      <a:headEnd type="none" w="med" len="med"/>
                      <a:tailEnd type="none" w="med" len="med"/>
                    </a:lnR>
                    <a:lnT w="12700" cap="flat" cmpd="sng">
                      <a:solidFill>
                        <a:srgbClr val="D8D8D8"/>
                      </a:solidFill>
                      <a:prstDash val="solid"/>
                      <a:bevel/>
                      <a:headEnd type="none" w="med" len="med"/>
                      <a:tailEnd type="none" w="med" len="med"/>
                    </a:lnT>
                    <a:lnB w="12700" cap="flat" cmpd="sng">
                      <a:solidFill>
                        <a:srgbClr val="D8D8D8"/>
                      </a:solidFill>
                      <a:prstDash val="solid"/>
                      <a:bevel/>
                      <a:headEnd type="none" w="med" len="med"/>
                      <a:tailEnd type="none" w="med" len="med"/>
                    </a:lnB>
                    <a:lnTlToBr>
                      <a:noFill/>
                    </a:lnTlToBr>
                    <a:lnBlToTr>
                      <a:noFill/>
                    </a:lnBlToTr>
                    <a:solidFill>
                      <a:schemeClr val="bg1">
                        <a:alpha val="100000"/>
                      </a:schemeClr>
                    </a:solidFill>
                  </a:tcPr>
                </a:tc>
                <a:tc>
                  <a:txBody>
                    <a:bodyPr/>
                    <a:p>
                      <a:pPr marL="0" lvl="0" indent="0" algn="ctr" eaLnBrk="1" fontAlgn="base" latinLnBrk="1" hangingPunct="1">
                        <a:spcBef>
                          <a:spcPct val="20000"/>
                        </a:spcBef>
                        <a:spcAft>
                          <a:spcPct val="0"/>
                        </a:spcAft>
                        <a:buFont typeface="Wingdings" panose="05000000000000000000" pitchFamily="2" charset="2"/>
                        <a:buNone/>
                      </a:pPr>
                      <a:endParaRPr sz="1200" b="1" baseline="0">
                        <a:solidFill>
                          <a:schemeClr val="tx1"/>
                        </a:solidFill>
                        <a:latin typeface="Modern H Medium" pitchFamily="2" charset="-127"/>
                        <a:ea typeface="Modern H Medium" pitchFamily="2" charset="-127"/>
                        <a:sym typeface="Modern H Medium" pitchFamily="2" charset="-127"/>
                      </a:endParaRPr>
                    </a:p>
                  </a:txBody>
                  <a:tcPr marL="82362" marR="82362" marT="0" marB="0" anchor="ctr">
                    <a:lnL w="3175" cap="flat" cmpd="sng">
                      <a:solidFill>
                        <a:srgbClr val="BFBFBF"/>
                      </a:solidFill>
                      <a:prstDash val="solid"/>
                      <a:bevel/>
                      <a:headEnd type="none" w="med" len="med"/>
                      <a:tailEnd type="none" w="med" len="med"/>
                    </a:lnL>
                    <a:lnR w="12700" cap="flat" cmpd="sng">
                      <a:solidFill>
                        <a:srgbClr val="7F7F7F"/>
                      </a:solidFill>
                      <a:prstDash val="solid"/>
                      <a:bevel/>
                      <a:headEnd type="none" w="med" len="med"/>
                      <a:tailEnd type="none" w="med" len="med"/>
                    </a:lnR>
                    <a:lnT w="12700" cap="flat" cmpd="sng">
                      <a:solidFill>
                        <a:srgbClr val="D8D8D8"/>
                      </a:solidFill>
                      <a:prstDash val="solid"/>
                      <a:bevel/>
                      <a:headEnd type="none" w="med" len="med"/>
                      <a:tailEnd type="none" w="med" len="med"/>
                    </a:lnT>
                    <a:lnB w="12700" cap="flat" cmpd="sng">
                      <a:solidFill>
                        <a:srgbClr val="D8D8D8"/>
                      </a:solidFill>
                      <a:prstDash val="solid"/>
                      <a:bevel/>
                      <a:headEnd type="none" w="med" len="med"/>
                      <a:tailEnd type="none" w="med" len="med"/>
                    </a:lnB>
                    <a:lnTlToBr>
                      <a:noFill/>
                    </a:lnTlToBr>
                    <a:lnBlToTr>
                      <a:noFill/>
                    </a:lnBlToTr>
                    <a:solidFill>
                      <a:schemeClr val="bg1">
                        <a:alpha val="100000"/>
                      </a:schemeClr>
                    </a:solidFill>
                  </a:tcPr>
                </a:tc>
              </a:tr>
              <a:tr h="285750">
                <a:tc rowSpan="2">
                  <a:txBody>
                    <a:bodyPr/>
                    <a:p>
                      <a:pPr marL="0" lvl="0" indent="0" algn="ctr" eaLnBrk="1" fontAlgn="base" latinLnBrk="1" hangingPunct="1">
                        <a:spcBef>
                          <a:spcPct val="20000"/>
                        </a:spcBef>
                        <a:spcAft>
                          <a:spcPct val="0"/>
                        </a:spcAft>
                        <a:buFont typeface="Arial" panose="020B0604020202020204" pitchFamily="34" charset="0"/>
                        <a:buNone/>
                      </a:pPr>
                      <a:r>
                        <a:rPr lang="en-US" altLang="x-none" sz="1100" b="1" i="1" baseline="0" dirty="0">
                          <a:solidFill>
                            <a:schemeClr val="tx1"/>
                          </a:solidFill>
                          <a:latin typeface="Modern H Light" pitchFamily="2" charset="-127"/>
                          <a:ea typeface="Modern H Light" pitchFamily="2" charset="-127"/>
                          <a:sym typeface="Malgun Gothic" panose="020B0503020000020004" pitchFamily="34" charset="-127"/>
                        </a:rPr>
                        <a:t>2</a:t>
                      </a:r>
                      <a:endParaRPr lang="zh-CN" altLang="en-US" dirty="0"/>
                    </a:p>
                  </a:txBody>
                  <a:tcPr marL="16471" marR="16471" marT="0" marB="0" anchor="ctr">
                    <a:lnL w="12700" cap="flat" cmpd="sng">
                      <a:solidFill>
                        <a:srgbClr val="7F7F7F"/>
                      </a:solidFill>
                      <a:prstDash val="solid"/>
                      <a:bevel/>
                      <a:headEnd type="none" w="med" len="med"/>
                      <a:tailEnd type="none" w="med" len="med"/>
                    </a:lnL>
                    <a:lnR w="12700" cap="flat" cmpd="sng">
                      <a:solidFill>
                        <a:srgbClr val="7F7F7F"/>
                      </a:solidFill>
                      <a:prstDash val="solid"/>
                      <a:bevel/>
                      <a:headEnd type="none" w="med" len="med"/>
                      <a:tailEnd type="none" w="med" len="med"/>
                    </a:lnR>
                    <a:lnT w="12700" cap="flat" cmpd="sng">
                      <a:solidFill>
                        <a:srgbClr val="7F7F7F"/>
                      </a:solidFill>
                      <a:prstDash val="solid"/>
                      <a:bevel/>
                      <a:headEnd type="none" w="med" len="med"/>
                      <a:tailEnd type="none" w="med" len="med"/>
                    </a:lnT>
                    <a:lnB w="12700" cap="flat" cmpd="sng">
                      <a:solidFill>
                        <a:srgbClr val="7F7F7F"/>
                      </a:solidFill>
                      <a:prstDash val="solid"/>
                      <a:bevel/>
                      <a:headEnd type="none" w="med" len="med"/>
                      <a:tailEnd type="none" w="med" len="med"/>
                    </a:lnB>
                    <a:lnTlToBr>
                      <a:noFill/>
                    </a:lnTlToBr>
                    <a:lnBlToTr>
                      <a:noFill/>
                    </a:lnBlToTr>
                    <a:solidFill>
                      <a:schemeClr val="bg1">
                        <a:alpha val="100000"/>
                      </a:schemeClr>
                    </a:solidFill>
                  </a:tcPr>
                </a:tc>
                <a:tc rowSpan="2">
                  <a:txBody>
                    <a:bodyPr/>
                    <a:p>
                      <a:pPr marL="0" lvl="0" indent="0" algn="ctr" eaLnBrk="1" fontAlgn="base" latinLnBrk="1" hangingPunct="1">
                        <a:lnSpc>
                          <a:spcPct val="120000"/>
                        </a:lnSpc>
                        <a:spcBef>
                          <a:spcPct val="20000"/>
                        </a:spcBef>
                        <a:spcAft>
                          <a:spcPct val="0"/>
                        </a:spcAft>
                        <a:buFont typeface="Arial" panose="020B0604020202020204" pitchFamily="34" charset="0"/>
                        <a:buNone/>
                      </a:pPr>
                      <a:r>
                        <a:rPr lang="zh-CN" altLang="en-US" sz="1200" b="1" baseline="0" dirty="0">
                          <a:solidFill>
                            <a:schemeClr val="tx1"/>
                          </a:solidFill>
                          <a:latin typeface="楷体" panose="02010609060101010101" pitchFamily="49" charset="-122"/>
                          <a:ea typeface="楷体" panose="02010609060101010101" pitchFamily="49" charset="-122"/>
                          <a:sym typeface="Malgun Gothic" panose="020B0503020000020004" pitchFamily="34" charset="-127"/>
                        </a:rPr>
                        <a:t>工厂改造 </a:t>
                      </a:r>
                      <a:endParaRPr lang="zh-CN" altLang="en-US" sz="1200" b="1" baseline="0" dirty="0">
                        <a:solidFill>
                          <a:schemeClr val="tx1"/>
                        </a:solidFill>
                        <a:latin typeface="楷体" panose="02010609060101010101" pitchFamily="49" charset="-122"/>
                        <a:ea typeface="楷体" panose="02010609060101010101" pitchFamily="49" charset="-122"/>
                        <a:sym typeface="Malgun Gothic" panose="020B0503020000020004" pitchFamily="34" charset="-127"/>
                      </a:endParaRPr>
                    </a:p>
                  </a:txBody>
                  <a:tcPr marL="16471" marR="16471" marT="0" marB="0" anchor="ctr">
                    <a:lnL w="12700" cap="flat" cmpd="sng">
                      <a:solidFill>
                        <a:srgbClr val="7F7F7F"/>
                      </a:solidFill>
                      <a:prstDash val="solid"/>
                      <a:bevel/>
                      <a:headEnd type="none" w="med" len="med"/>
                      <a:tailEnd type="none" w="med" len="med"/>
                    </a:lnL>
                    <a:lnR w="12700" cap="flat" cmpd="sng">
                      <a:solidFill>
                        <a:srgbClr val="7F7F7F"/>
                      </a:solidFill>
                      <a:prstDash val="solid"/>
                      <a:bevel/>
                      <a:headEnd type="none" w="med" len="med"/>
                      <a:tailEnd type="none" w="med" len="med"/>
                    </a:lnR>
                    <a:lnT w="12700" cap="flat" cmpd="sng">
                      <a:solidFill>
                        <a:srgbClr val="7F7F7F"/>
                      </a:solidFill>
                      <a:prstDash val="solid"/>
                      <a:bevel/>
                      <a:headEnd type="none" w="med" len="med"/>
                      <a:tailEnd type="none" w="med" len="med"/>
                    </a:lnT>
                    <a:lnB w="12700" cap="flat" cmpd="sng">
                      <a:solidFill>
                        <a:srgbClr val="7F7F7F"/>
                      </a:solidFill>
                      <a:prstDash val="solid"/>
                      <a:bevel/>
                      <a:headEnd type="none" w="med" len="med"/>
                      <a:tailEnd type="none" w="med" len="med"/>
                    </a:lnB>
                    <a:lnTlToBr>
                      <a:noFill/>
                    </a:lnTlToBr>
                    <a:lnBlToTr>
                      <a:noFill/>
                    </a:lnBlToTr>
                    <a:solidFill>
                      <a:schemeClr val="bg1">
                        <a:alpha val="100000"/>
                      </a:schemeClr>
                    </a:solidFill>
                  </a:tcPr>
                </a:tc>
                <a:tc>
                  <a:txBody>
                    <a:bodyPr/>
                    <a:p>
                      <a:pPr marL="0" lvl="0" indent="0" algn="l" eaLnBrk="1" fontAlgn="base" latinLnBrk="1" hangingPunct="1">
                        <a:spcBef>
                          <a:spcPct val="0"/>
                        </a:spcBef>
                        <a:spcAft>
                          <a:spcPct val="0"/>
                        </a:spcAft>
                        <a:buFont typeface="Arial" panose="020B0604020202020204" pitchFamily="34" charset="0"/>
                        <a:buChar char="•"/>
                      </a:pPr>
                      <a:r>
                        <a:rPr lang="en-US" altLang="zh-CN" sz="1000" b="1" baseline="0" dirty="0">
                          <a:solidFill>
                            <a:srgbClr val="000000"/>
                          </a:solidFill>
                          <a:latin typeface="楷体" panose="02010609060101010101" pitchFamily="49" charset="-122"/>
                          <a:ea typeface="楷体" panose="02010609060101010101" pitchFamily="49" charset="-122"/>
                          <a:sym typeface="宋体" panose="02010600030101010101" pitchFamily="2" charset="-122"/>
                        </a:rPr>
                        <a:t> </a:t>
                      </a:r>
                      <a:r>
                        <a:rPr lang="zh-CN" sz="1000" b="1" baseline="0" dirty="0">
                          <a:solidFill>
                            <a:srgbClr val="000000"/>
                          </a:solidFill>
                          <a:latin typeface="楷体" panose="02010609060101010101" pitchFamily="49" charset="-122"/>
                          <a:ea typeface="楷体" panose="02010609060101010101" pitchFamily="49" charset="-122"/>
                          <a:sym typeface="宋体" panose="02010600030101010101" pitchFamily="2" charset="-122"/>
                        </a:rPr>
                        <a:t>基础设施，外围改造</a:t>
                      </a:r>
                      <a:endParaRPr lang="zh-CN" dirty="0"/>
                    </a:p>
                  </a:txBody>
                  <a:tcPr marL="72000" marR="36000" marT="0" marB="0" anchor="ctr">
                    <a:lnL w="12700" cap="flat" cmpd="sng">
                      <a:solidFill>
                        <a:srgbClr val="7F7F7F"/>
                      </a:solidFill>
                      <a:prstDash val="solid"/>
                      <a:bevel/>
                      <a:headEnd type="none" w="med" len="med"/>
                      <a:tailEnd type="none" w="med" len="med"/>
                    </a:lnL>
                    <a:lnR w="12700" cap="flat" cmpd="sng">
                      <a:solidFill>
                        <a:srgbClr val="7F7F7F"/>
                      </a:solidFill>
                      <a:prstDash val="solid"/>
                      <a:bevel/>
                      <a:headEnd type="none" w="med" len="med"/>
                      <a:tailEnd type="none" w="med" len="med"/>
                    </a:lnR>
                    <a:lnT w="12700" cap="flat" cmpd="sng">
                      <a:solidFill>
                        <a:srgbClr val="7F7F7F"/>
                      </a:solidFill>
                      <a:prstDash val="solid"/>
                      <a:bevel/>
                      <a:headEnd type="none" w="med" len="med"/>
                      <a:tailEnd type="none" w="med" len="med"/>
                    </a:lnT>
                    <a:lnB w="12700" cap="flat" cmpd="sng">
                      <a:solidFill>
                        <a:srgbClr val="D8D8D8"/>
                      </a:solidFill>
                      <a:prstDash val="solid"/>
                      <a:bevel/>
                      <a:headEnd type="none" w="med" len="med"/>
                      <a:tailEnd type="none" w="med" len="med"/>
                    </a:lnB>
                    <a:lnTlToBr>
                      <a:noFill/>
                    </a:lnTlToBr>
                    <a:lnBlToTr>
                      <a:noFill/>
                    </a:lnBlToTr>
                    <a:solidFill>
                      <a:schemeClr val="bg1">
                        <a:alpha val="100000"/>
                      </a:schemeClr>
                    </a:solidFill>
                  </a:tcPr>
                </a:tc>
                <a:tc>
                  <a:txBody>
                    <a:bodyPr/>
                    <a:p>
                      <a:pPr marL="0" lvl="0" indent="0" algn="ctr" eaLnBrk="1" fontAlgn="base" latinLnBrk="1" hangingPunct="1">
                        <a:spcBef>
                          <a:spcPct val="20000"/>
                        </a:spcBef>
                        <a:spcAft>
                          <a:spcPct val="0"/>
                        </a:spcAft>
                        <a:buFont typeface="Wingdings" panose="05000000000000000000" pitchFamily="2" charset="2"/>
                        <a:buNone/>
                      </a:pPr>
                      <a:r>
                        <a:rPr lang="zh-CN" altLang="en-US" sz="1400" b="1" baseline="0" dirty="0">
                          <a:solidFill>
                            <a:schemeClr val="tx1"/>
                          </a:solidFill>
                          <a:latin typeface="Modern H Medium" pitchFamily="2" charset="-127"/>
                          <a:ea typeface="Modern H Medium" pitchFamily="2" charset="-127"/>
                          <a:sym typeface="Modern H Medium" pitchFamily="2" charset="-127"/>
                        </a:rPr>
                        <a:t>●</a:t>
                      </a:r>
                      <a:endParaRPr lang="zh-CN" altLang="en-US" sz="1400" b="1" baseline="0" dirty="0">
                        <a:solidFill>
                          <a:schemeClr val="tx1"/>
                        </a:solidFill>
                        <a:latin typeface="Modern H Medium" pitchFamily="2" charset="-127"/>
                        <a:ea typeface="Modern H Medium" pitchFamily="2" charset="-127"/>
                        <a:sym typeface="Modern H Medium" pitchFamily="2" charset="-127"/>
                      </a:endParaRPr>
                    </a:p>
                  </a:txBody>
                  <a:tcPr marL="36000" marR="36000" marT="0" marB="0" anchor="ctr">
                    <a:lnL w="12700" cap="flat" cmpd="sng">
                      <a:solidFill>
                        <a:srgbClr val="7F7F7F"/>
                      </a:solidFill>
                      <a:prstDash val="solid"/>
                      <a:bevel/>
                      <a:headEnd type="none" w="med" len="med"/>
                      <a:tailEnd type="none" w="med" len="med"/>
                    </a:lnL>
                    <a:lnR w="12700" cap="flat" cmpd="sng">
                      <a:solidFill>
                        <a:srgbClr val="BFBFBF"/>
                      </a:solidFill>
                      <a:prstDash val="solid"/>
                      <a:bevel/>
                      <a:headEnd type="none" w="med" len="med"/>
                      <a:tailEnd type="none" w="med" len="med"/>
                    </a:lnR>
                    <a:lnT w="12700" cap="flat" cmpd="sng">
                      <a:solidFill>
                        <a:srgbClr val="7F7F7F"/>
                      </a:solidFill>
                      <a:prstDash val="solid"/>
                      <a:bevel/>
                      <a:headEnd type="none" w="med" len="med"/>
                      <a:tailEnd type="none" w="med" len="med"/>
                    </a:lnT>
                    <a:lnB w="12700" cap="flat" cmpd="sng">
                      <a:solidFill>
                        <a:srgbClr val="D8D8D8"/>
                      </a:solidFill>
                      <a:prstDash val="solid"/>
                      <a:bevel/>
                      <a:headEnd type="none" w="med" len="med"/>
                      <a:tailEnd type="none" w="med" len="med"/>
                    </a:lnB>
                    <a:lnTlToBr>
                      <a:noFill/>
                    </a:lnTlToBr>
                    <a:lnBlToTr>
                      <a:noFill/>
                    </a:lnBlToTr>
                    <a:solidFill>
                      <a:schemeClr val="bg1">
                        <a:alpha val="100000"/>
                      </a:schemeClr>
                    </a:solidFill>
                  </a:tcPr>
                </a:tc>
                <a:tc>
                  <a:txBody>
                    <a:bodyPr/>
                    <a:p>
                      <a:pPr marL="0" lvl="0" indent="0" algn="ctr" eaLnBrk="1" fontAlgn="base" latinLnBrk="1" hangingPunct="1">
                        <a:spcBef>
                          <a:spcPct val="20000"/>
                        </a:spcBef>
                        <a:spcAft>
                          <a:spcPct val="0"/>
                        </a:spcAft>
                        <a:buFont typeface="Wingdings" panose="05000000000000000000" pitchFamily="2" charset="2"/>
                        <a:buNone/>
                      </a:pPr>
                      <a:endParaRPr lang="en-US" altLang="x-none" sz="1400" b="1" baseline="0" dirty="0">
                        <a:solidFill>
                          <a:schemeClr val="tx1"/>
                        </a:solidFill>
                        <a:latin typeface="Modern H Medium" pitchFamily="2" charset="-127"/>
                        <a:ea typeface="Modern H Medium" pitchFamily="2" charset="-127"/>
                        <a:sym typeface="Modern H Medium" pitchFamily="2" charset="-127"/>
                      </a:endParaRPr>
                    </a:p>
                  </a:txBody>
                  <a:tcPr marL="36000" marR="36000" marT="0" marB="0" anchor="ctr">
                    <a:lnL w="12700" cap="flat" cmpd="sng">
                      <a:solidFill>
                        <a:srgbClr val="BFBFBF"/>
                      </a:solidFill>
                      <a:prstDash val="solid"/>
                      <a:bevel/>
                      <a:headEnd type="none" w="med" len="med"/>
                      <a:tailEnd type="none" w="med" len="med"/>
                    </a:lnL>
                    <a:lnR w="12700" cap="flat" cmpd="sng">
                      <a:solidFill>
                        <a:srgbClr val="7F7F7F"/>
                      </a:solidFill>
                      <a:prstDash val="solid"/>
                      <a:bevel/>
                      <a:headEnd type="none" w="med" len="med"/>
                      <a:tailEnd type="none" w="med" len="med"/>
                    </a:lnR>
                    <a:lnT w="12700" cap="flat" cmpd="sng">
                      <a:solidFill>
                        <a:srgbClr val="7F7F7F"/>
                      </a:solidFill>
                      <a:prstDash val="solid"/>
                      <a:bevel/>
                      <a:headEnd type="none" w="med" len="med"/>
                      <a:tailEnd type="none" w="med" len="med"/>
                    </a:lnT>
                    <a:lnB w="12700" cap="flat" cmpd="sng">
                      <a:solidFill>
                        <a:srgbClr val="D8D8D8"/>
                      </a:solidFill>
                      <a:prstDash val="solid"/>
                      <a:bevel/>
                      <a:headEnd type="none" w="med" len="med"/>
                      <a:tailEnd type="none" w="med" len="med"/>
                    </a:lnB>
                    <a:lnTlToBr>
                      <a:noFill/>
                    </a:lnTlToBr>
                    <a:lnBlToTr>
                      <a:noFill/>
                    </a:lnBlToTr>
                    <a:solidFill>
                      <a:schemeClr val="bg1">
                        <a:alpha val="100000"/>
                      </a:schemeClr>
                    </a:solidFill>
                  </a:tcPr>
                </a:tc>
                <a:tc>
                  <a:txBody>
                    <a:bodyPr/>
                    <a:p>
                      <a:pPr marL="0" lvl="0" indent="0" algn="ctr" eaLnBrk="1" fontAlgn="base" latinLnBrk="1" hangingPunct="1">
                        <a:lnSpc>
                          <a:spcPct val="120000"/>
                        </a:lnSpc>
                        <a:spcBef>
                          <a:spcPct val="20000"/>
                        </a:spcBef>
                        <a:spcAft>
                          <a:spcPct val="0"/>
                        </a:spcAft>
                        <a:buFont typeface="Arial" panose="020B0604020202020204" pitchFamily="34" charset="0"/>
                        <a:buNone/>
                      </a:pPr>
                      <a:endParaRPr sz="800" b="1" baseline="0">
                        <a:solidFill>
                          <a:schemeClr val="tx1"/>
                        </a:solidFill>
                        <a:latin typeface="Modern H Medium" pitchFamily="2" charset="-127"/>
                        <a:ea typeface="Modern H Medium" pitchFamily="2" charset="-127"/>
                        <a:sym typeface="Modern H Medium" pitchFamily="2" charset="-127"/>
                      </a:endParaRPr>
                    </a:p>
                  </a:txBody>
                  <a:tcPr marL="82362" marR="82362" marT="0" marB="0" anchor="ctr">
                    <a:lnL w="12700" cap="flat" cmpd="sng">
                      <a:solidFill>
                        <a:srgbClr val="7F7F7F"/>
                      </a:solidFill>
                      <a:prstDash val="solid"/>
                      <a:bevel/>
                      <a:headEnd type="none" w="med" len="med"/>
                      <a:tailEnd type="none" w="med" len="med"/>
                    </a:lnL>
                    <a:lnR w="3175" cap="flat" cmpd="sng">
                      <a:solidFill>
                        <a:srgbClr val="BFBFBF"/>
                      </a:solidFill>
                      <a:prstDash val="solid"/>
                      <a:bevel/>
                      <a:headEnd type="none" w="med" len="med"/>
                      <a:tailEnd type="none" w="med" len="med"/>
                    </a:lnR>
                    <a:lnT w="12700" cap="flat" cmpd="sng">
                      <a:solidFill>
                        <a:srgbClr val="7F7F7F"/>
                      </a:solidFill>
                      <a:prstDash val="solid"/>
                      <a:bevel/>
                      <a:headEnd type="none" w="med" len="med"/>
                      <a:tailEnd type="none" w="med" len="med"/>
                    </a:lnT>
                    <a:lnB cap="flat">
                      <a:noFill/>
                    </a:lnB>
                    <a:lnTlToBr>
                      <a:noFill/>
                    </a:lnTlToBr>
                    <a:lnBlToTr>
                      <a:noFill/>
                    </a:lnBlToTr>
                    <a:solidFill>
                      <a:schemeClr val="bg1">
                        <a:alpha val="100000"/>
                      </a:schemeClr>
                    </a:solidFill>
                  </a:tcPr>
                </a:tc>
                <a:tc>
                  <a:txBody>
                    <a:bodyPr/>
                    <a:p>
                      <a:pPr marL="0" lvl="0" indent="0" algn="ctr" eaLnBrk="1" fontAlgn="base" latinLnBrk="1" hangingPunct="1">
                        <a:lnSpc>
                          <a:spcPct val="120000"/>
                        </a:lnSpc>
                        <a:spcBef>
                          <a:spcPct val="20000"/>
                        </a:spcBef>
                        <a:spcAft>
                          <a:spcPct val="0"/>
                        </a:spcAft>
                        <a:buFont typeface="Arial" panose="020B0604020202020204" pitchFamily="34" charset="0"/>
                        <a:buNone/>
                      </a:pPr>
                      <a:endParaRPr sz="800" b="1" baseline="0">
                        <a:solidFill>
                          <a:schemeClr val="tx1"/>
                        </a:solidFill>
                        <a:latin typeface="Modern H Medium" pitchFamily="2" charset="-127"/>
                        <a:ea typeface="Modern H Medium" pitchFamily="2" charset="-127"/>
                        <a:sym typeface="Modern H Medium" pitchFamily="2" charset="-127"/>
                      </a:endParaRPr>
                    </a:p>
                  </a:txBody>
                  <a:tcPr marL="82362" marR="82362" marT="0" marB="0" anchor="ctr">
                    <a:lnL w="3175" cap="flat" cmpd="sng">
                      <a:solidFill>
                        <a:srgbClr val="BFBFBF"/>
                      </a:solidFill>
                      <a:prstDash val="solid"/>
                      <a:bevel/>
                      <a:headEnd type="none" w="med" len="med"/>
                      <a:tailEnd type="none" w="med" len="med"/>
                    </a:lnL>
                    <a:lnR w="3175" cap="flat" cmpd="sng">
                      <a:solidFill>
                        <a:srgbClr val="BFBFBF"/>
                      </a:solidFill>
                      <a:prstDash val="solid"/>
                      <a:bevel/>
                      <a:headEnd type="none" w="med" len="med"/>
                      <a:tailEnd type="none" w="med" len="med"/>
                    </a:lnR>
                    <a:lnT w="12700" cap="flat" cmpd="sng">
                      <a:solidFill>
                        <a:srgbClr val="7F7F7F"/>
                      </a:solidFill>
                      <a:prstDash val="solid"/>
                      <a:bevel/>
                      <a:headEnd type="none" w="med" len="med"/>
                      <a:tailEnd type="none" w="med" len="med"/>
                    </a:lnT>
                    <a:lnB cap="flat">
                      <a:noFill/>
                    </a:lnB>
                    <a:lnTlToBr>
                      <a:noFill/>
                    </a:lnTlToBr>
                    <a:lnBlToTr>
                      <a:noFill/>
                    </a:lnBlToTr>
                    <a:solidFill>
                      <a:schemeClr val="bg1">
                        <a:alpha val="100000"/>
                      </a:schemeClr>
                    </a:solidFill>
                  </a:tcPr>
                </a:tc>
                <a:tc>
                  <a:txBody>
                    <a:bodyPr/>
                    <a:p>
                      <a:pPr marL="0" lvl="0" indent="0" algn="ctr" eaLnBrk="1" fontAlgn="base" latinLnBrk="1" hangingPunct="1">
                        <a:lnSpc>
                          <a:spcPct val="120000"/>
                        </a:lnSpc>
                        <a:spcBef>
                          <a:spcPct val="20000"/>
                        </a:spcBef>
                        <a:spcAft>
                          <a:spcPct val="0"/>
                        </a:spcAft>
                        <a:buFont typeface="Arial" panose="020B0604020202020204" pitchFamily="34" charset="0"/>
                        <a:buNone/>
                      </a:pPr>
                      <a:endParaRPr sz="800" b="1" baseline="0">
                        <a:solidFill>
                          <a:schemeClr val="tx1"/>
                        </a:solidFill>
                        <a:latin typeface="Modern H Medium" pitchFamily="2" charset="-127"/>
                        <a:ea typeface="Modern H Medium" pitchFamily="2" charset="-127"/>
                        <a:sym typeface="Modern H Medium" pitchFamily="2" charset="-127"/>
                      </a:endParaRPr>
                    </a:p>
                  </a:txBody>
                  <a:tcPr marL="82362" marR="82362" marT="0" marB="0" anchor="ctr">
                    <a:lnL w="3175" cap="flat" cmpd="sng">
                      <a:solidFill>
                        <a:srgbClr val="BFBFBF"/>
                      </a:solidFill>
                      <a:prstDash val="solid"/>
                      <a:bevel/>
                      <a:headEnd type="none" w="med" len="med"/>
                      <a:tailEnd type="none" w="med" len="med"/>
                    </a:lnL>
                    <a:lnR w="3175" cap="flat" cmpd="sng">
                      <a:solidFill>
                        <a:srgbClr val="BFBFBF"/>
                      </a:solidFill>
                      <a:prstDash val="solid"/>
                      <a:bevel/>
                      <a:headEnd type="none" w="med" len="med"/>
                      <a:tailEnd type="none" w="med" len="med"/>
                    </a:lnR>
                    <a:lnT w="12700" cap="flat" cmpd="sng">
                      <a:solidFill>
                        <a:srgbClr val="7F7F7F"/>
                      </a:solidFill>
                      <a:prstDash val="solid"/>
                      <a:bevel/>
                      <a:headEnd type="none" w="med" len="med"/>
                      <a:tailEnd type="none" w="med" len="med"/>
                    </a:lnT>
                    <a:lnB cap="flat">
                      <a:noFill/>
                    </a:lnB>
                    <a:lnTlToBr>
                      <a:noFill/>
                    </a:lnTlToBr>
                    <a:lnBlToTr>
                      <a:noFill/>
                    </a:lnBlToTr>
                    <a:solidFill>
                      <a:schemeClr val="bg1">
                        <a:alpha val="100000"/>
                      </a:schemeClr>
                    </a:solidFill>
                  </a:tcPr>
                </a:tc>
                <a:tc>
                  <a:txBody>
                    <a:bodyPr/>
                    <a:p>
                      <a:pPr marL="0" lvl="0" indent="0" algn="ctr" eaLnBrk="1" fontAlgn="base" latinLnBrk="1" hangingPunct="1">
                        <a:lnSpc>
                          <a:spcPct val="120000"/>
                        </a:lnSpc>
                        <a:spcBef>
                          <a:spcPct val="20000"/>
                        </a:spcBef>
                        <a:spcAft>
                          <a:spcPct val="0"/>
                        </a:spcAft>
                        <a:buFont typeface="Arial" panose="020B0604020202020204" pitchFamily="34" charset="0"/>
                        <a:buNone/>
                      </a:pPr>
                      <a:endParaRPr lang="zh-CN" altLang="en-US" sz="800" b="1" baseline="0">
                        <a:solidFill>
                          <a:schemeClr val="tx1"/>
                        </a:solidFill>
                        <a:latin typeface="Modern H Medium" pitchFamily="2" charset="-127"/>
                        <a:ea typeface="Modern H Medium" pitchFamily="2" charset="-127"/>
                        <a:sym typeface="Modern H Medium" pitchFamily="2" charset="-127"/>
                      </a:endParaRPr>
                    </a:p>
                  </a:txBody>
                  <a:tcPr marL="82362" marR="82362" marT="0" marB="0" anchor="ctr">
                    <a:lnL w="3175" cap="flat" cmpd="sng">
                      <a:solidFill>
                        <a:srgbClr val="BFBFBF"/>
                      </a:solidFill>
                      <a:prstDash val="solid"/>
                      <a:bevel/>
                      <a:headEnd type="none" w="med" len="med"/>
                      <a:tailEnd type="none" w="med" len="med"/>
                    </a:lnL>
                    <a:lnR w="3175" cap="flat" cmpd="sng">
                      <a:solidFill>
                        <a:srgbClr val="BFBFBF"/>
                      </a:solidFill>
                      <a:prstDash val="solid"/>
                      <a:bevel/>
                      <a:headEnd type="none" w="med" len="med"/>
                      <a:tailEnd type="none" w="med" len="med"/>
                    </a:lnR>
                    <a:lnT w="12700" cap="flat" cmpd="sng">
                      <a:solidFill>
                        <a:srgbClr val="7F7F7F"/>
                      </a:solidFill>
                      <a:prstDash val="solid"/>
                      <a:bevel/>
                      <a:headEnd type="none" w="med" len="med"/>
                      <a:tailEnd type="none" w="med" len="med"/>
                    </a:lnT>
                    <a:lnB cap="flat">
                      <a:noFill/>
                    </a:lnB>
                    <a:lnTlToBr>
                      <a:noFill/>
                    </a:lnTlToBr>
                    <a:lnBlToTr>
                      <a:noFill/>
                    </a:lnBlToTr>
                    <a:solidFill>
                      <a:schemeClr val="bg1">
                        <a:alpha val="100000"/>
                      </a:schemeClr>
                    </a:solidFill>
                  </a:tcPr>
                </a:tc>
                <a:tc>
                  <a:txBody>
                    <a:bodyPr/>
                    <a:p>
                      <a:pPr marL="0" lvl="0" indent="0" algn="ctr" eaLnBrk="1" fontAlgn="base" latinLnBrk="1" hangingPunct="1">
                        <a:lnSpc>
                          <a:spcPct val="120000"/>
                        </a:lnSpc>
                        <a:spcBef>
                          <a:spcPct val="20000"/>
                        </a:spcBef>
                        <a:spcAft>
                          <a:spcPct val="0"/>
                        </a:spcAft>
                        <a:buFont typeface="Arial" panose="020B0604020202020204" pitchFamily="34" charset="0"/>
                        <a:buNone/>
                      </a:pPr>
                      <a:endParaRPr lang="zh-CN" altLang="en-US" sz="800" b="1" baseline="0">
                        <a:solidFill>
                          <a:schemeClr val="tx1"/>
                        </a:solidFill>
                        <a:latin typeface="Modern H Medium" pitchFamily="2" charset="-127"/>
                        <a:ea typeface="Modern H Medium" pitchFamily="2" charset="-127"/>
                        <a:sym typeface="Modern H Medium" pitchFamily="2" charset="-127"/>
                      </a:endParaRPr>
                    </a:p>
                  </a:txBody>
                  <a:tcPr marL="82362" marR="82362" marT="0" marB="0" anchor="ctr">
                    <a:lnL w="3175" cap="flat" cmpd="sng">
                      <a:solidFill>
                        <a:srgbClr val="BFBFBF"/>
                      </a:solidFill>
                      <a:prstDash val="solid"/>
                      <a:bevel/>
                      <a:headEnd type="none" w="med" len="med"/>
                      <a:tailEnd type="none" w="med" len="med"/>
                    </a:lnL>
                    <a:lnR w="3175" cap="flat" cmpd="sng">
                      <a:solidFill>
                        <a:srgbClr val="BFBFBF"/>
                      </a:solidFill>
                      <a:prstDash val="solid"/>
                      <a:bevel/>
                      <a:headEnd type="none" w="med" len="med"/>
                      <a:tailEnd type="none" w="med" len="med"/>
                    </a:lnR>
                    <a:lnT w="12700" cap="flat" cmpd="sng">
                      <a:solidFill>
                        <a:srgbClr val="7F7F7F"/>
                      </a:solidFill>
                      <a:prstDash val="solid"/>
                      <a:bevel/>
                      <a:headEnd type="none" w="med" len="med"/>
                      <a:tailEnd type="none" w="med" len="med"/>
                    </a:lnT>
                    <a:lnB cap="flat">
                      <a:noFill/>
                    </a:lnB>
                    <a:lnTlToBr>
                      <a:noFill/>
                    </a:lnTlToBr>
                    <a:lnBlToTr>
                      <a:noFill/>
                    </a:lnBlToTr>
                    <a:solidFill>
                      <a:schemeClr val="bg1">
                        <a:alpha val="100000"/>
                      </a:schemeClr>
                    </a:solidFill>
                  </a:tcPr>
                </a:tc>
                <a:tc>
                  <a:txBody>
                    <a:bodyPr/>
                    <a:p>
                      <a:pPr marL="0" lvl="0" indent="0" algn="ctr" eaLnBrk="1" fontAlgn="base" latinLnBrk="1" hangingPunct="1">
                        <a:lnSpc>
                          <a:spcPct val="120000"/>
                        </a:lnSpc>
                        <a:spcBef>
                          <a:spcPct val="20000"/>
                        </a:spcBef>
                        <a:spcAft>
                          <a:spcPct val="0"/>
                        </a:spcAft>
                        <a:buFont typeface="Arial" panose="020B0604020202020204" pitchFamily="34" charset="0"/>
                        <a:buNone/>
                      </a:pPr>
                      <a:endParaRPr lang="zh-CN" altLang="en-US" sz="800" b="1" baseline="0">
                        <a:solidFill>
                          <a:schemeClr val="tx1"/>
                        </a:solidFill>
                        <a:latin typeface="Modern H Medium" pitchFamily="2" charset="-127"/>
                        <a:ea typeface="Modern H Medium" pitchFamily="2" charset="-127"/>
                        <a:sym typeface="Modern H Medium" pitchFamily="2" charset="-127"/>
                      </a:endParaRPr>
                    </a:p>
                  </a:txBody>
                  <a:tcPr marL="82362" marR="82362" marT="0" marB="0" anchor="ctr">
                    <a:lnL w="3175" cap="flat" cmpd="sng">
                      <a:solidFill>
                        <a:srgbClr val="BFBFBF"/>
                      </a:solidFill>
                      <a:prstDash val="solid"/>
                      <a:bevel/>
                      <a:headEnd type="none" w="med" len="med"/>
                      <a:tailEnd type="none" w="med" len="med"/>
                    </a:lnL>
                    <a:lnR w="3175" cap="flat" cmpd="sng">
                      <a:solidFill>
                        <a:srgbClr val="BFBFBF"/>
                      </a:solidFill>
                      <a:prstDash val="solid"/>
                      <a:bevel/>
                      <a:headEnd type="none" w="med" len="med"/>
                      <a:tailEnd type="none" w="med" len="med"/>
                    </a:lnR>
                    <a:lnT w="12700" cap="flat" cmpd="sng">
                      <a:solidFill>
                        <a:srgbClr val="7F7F7F"/>
                      </a:solidFill>
                      <a:prstDash val="solid"/>
                      <a:bevel/>
                      <a:headEnd type="none" w="med" len="med"/>
                      <a:tailEnd type="none" w="med" len="med"/>
                    </a:lnT>
                    <a:lnB cap="flat">
                      <a:noFill/>
                    </a:lnB>
                    <a:lnTlToBr>
                      <a:noFill/>
                    </a:lnTlToBr>
                    <a:lnBlToTr>
                      <a:noFill/>
                    </a:lnBlToTr>
                    <a:solidFill>
                      <a:schemeClr val="bg1">
                        <a:alpha val="100000"/>
                      </a:schemeClr>
                    </a:solidFill>
                  </a:tcPr>
                </a:tc>
                <a:tc>
                  <a:txBody>
                    <a:bodyPr/>
                    <a:p>
                      <a:pPr marL="0" lvl="0" indent="0" algn="ctr" eaLnBrk="1" fontAlgn="base" latinLnBrk="1" hangingPunct="1">
                        <a:lnSpc>
                          <a:spcPct val="120000"/>
                        </a:lnSpc>
                        <a:spcBef>
                          <a:spcPct val="20000"/>
                        </a:spcBef>
                        <a:spcAft>
                          <a:spcPct val="0"/>
                        </a:spcAft>
                        <a:buFont typeface="Arial" panose="020B0604020202020204" pitchFamily="34" charset="0"/>
                        <a:buNone/>
                      </a:pPr>
                      <a:endParaRPr lang="zh-CN" altLang="en-US" sz="800" b="1" baseline="0">
                        <a:solidFill>
                          <a:schemeClr val="tx1"/>
                        </a:solidFill>
                        <a:latin typeface="Modern H Medium" pitchFamily="2" charset="-127"/>
                        <a:ea typeface="Modern H Medium" pitchFamily="2" charset="-127"/>
                        <a:sym typeface="Modern H Medium" pitchFamily="2" charset="-127"/>
                      </a:endParaRPr>
                    </a:p>
                  </a:txBody>
                  <a:tcPr marL="82362" marR="82362" marT="0" marB="0" anchor="ctr">
                    <a:lnL w="3175" cap="flat" cmpd="sng">
                      <a:solidFill>
                        <a:srgbClr val="BFBFBF"/>
                      </a:solidFill>
                      <a:prstDash val="solid"/>
                      <a:bevel/>
                      <a:headEnd type="none" w="med" len="med"/>
                      <a:tailEnd type="none" w="med" len="med"/>
                    </a:lnL>
                    <a:lnR w="3175" cap="flat" cmpd="sng">
                      <a:solidFill>
                        <a:srgbClr val="BFBFBF"/>
                      </a:solidFill>
                      <a:prstDash val="solid"/>
                      <a:bevel/>
                      <a:headEnd type="none" w="med" len="med"/>
                      <a:tailEnd type="none" w="med" len="med"/>
                    </a:lnR>
                    <a:lnT w="12700" cap="flat" cmpd="sng">
                      <a:solidFill>
                        <a:srgbClr val="7F7F7F"/>
                      </a:solidFill>
                      <a:prstDash val="solid"/>
                      <a:bevel/>
                      <a:headEnd type="none" w="med" len="med"/>
                      <a:tailEnd type="none" w="med" len="med"/>
                    </a:lnT>
                    <a:lnB cap="flat">
                      <a:noFill/>
                    </a:lnB>
                    <a:lnTlToBr>
                      <a:noFill/>
                    </a:lnTlToBr>
                    <a:lnBlToTr>
                      <a:noFill/>
                    </a:lnBlToTr>
                    <a:solidFill>
                      <a:schemeClr val="bg1">
                        <a:alpha val="100000"/>
                      </a:schemeClr>
                    </a:solidFill>
                  </a:tcPr>
                </a:tc>
                <a:tc>
                  <a:txBody>
                    <a:bodyPr/>
                    <a:p>
                      <a:pPr marL="0" lvl="0" indent="0" algn="ctr" eaLnBrk="1" fontAlgn="base" latinLnBrk="1" hangingPunct="1">
                        <a:lnSpc>
                          <a:spcPct val="120000"/>
                        </a:lnSpc>
                        <a:spcBef>
                          <a:spcPct val="20000"/>
                        </a:spcBef>
                        <a:spcAft>
                          <a:spcPct val="0"/>
                        </a:spcAft>
                        <a:buFont typeface="Arial" panose="020B0604020202020204" pitchFamily="34" charset="0"/>
                        <a:buNone/>
                      </a:pPr>
                      <a:endParaRPr lang="zh-CN" altLang="en-US" sz="800" b="1" baseline="0">
                        <a:solidFill>
                          <a:schemeClr val="tx1"/>
                        </a:solidFill>
                        <a:latin typeface="Modern H Medium" pitchFamily="2" charset="-127"/>
                        <a:ea typeface="Modern H Medium" pitchFamily="2" charset="-127"/>
                        <a:sym typeface="Modern H Medium" pitchFamily="2" charset="-127"/>
                      </a:endParaRPr>
                    </a:p>
                  </a:txBody>
                  <a:tcPr marL="82362" marR="82362" marT="0" marB="0" anchor="ctr">
                    <a:lnL w="3175" cap="flat" cmpd="sng">
                      <a:solidFill>
                        <a:srgbClr val="BFBFBF"/>
                      </a:solidFill>
                      <a:prstDash val="solid"/>
                      <a:bevel/>
                      <a:headEnd type="none" w="med" len="med"/>
                      <a:tailEnd type="none" w="med" len="med"/>
                    </a:lnL>
                    <a:lnR w="3175" cap="flat" cmpd="sng">
                      <a:solidFill>
                        <a:srgbClr val="BFBFBF"/>
                      </a:solidFill>
                      <a:prstDash val="solid"/>
                      <a:bevel/>
                      <a:headEnd type="none" w="med" len="med"/>
                      <a:tailEnd type="none" w="med" len="med"/>
                    </a:lnR>
                    <a:lnT w="12700" cap="flat" cmpd="sng">
                      <a:solidFill>
                        <a:srgbClr val="7F7F7F"/>
                      </a:solidFill>
                      <a:prstDash val="solid"/>
                      <a:bevel/>
                      <a:headEnd type="none" w="med" len="med"/>
                      <a:tailEnd type="none" w="med" len="med"/>
                    </a:lnT>
                    <a:lnB cap="flat">
                      <a:noFill/>
                    </a:lnB>
                    <a:lnTlToBr>
                      <a:noFill/>
                    </a:lnTlToBr>
                    <a:lnBlToTr>
                      <a:noFill/>
                    </a:lnBlToTr>
                    <a:solidFill>
                      <a:schemeClr val="bg1">
                        <a:alpha val="100000"/>
                      </a:schemeClr>
                    </a:solidFill>
                  </a:tcPr>
                </a:tc>
                <a:tc>
                  <a:txBody>
                    <a:bodyPr/>
                    <a:p>
                      <a:pPr marL="0" lvl="0" indent="0" algn="ctr" eaLnBrk="1" fontAlgn="base" latinLnBrk="1" hangingPunct="1">
                        <a:lnSpc>
                          <a:spcPct val="120000"/>
                        </a:lnSpc>
                        <a:spcBef>
                          <a:spcPct val="20000"/>
                        </a:spcBef>
                        <a:spcAft>
                          <a:spcPct val="0"/>
                        </a:spcAft>
                        <a:buFont typeface="Arial" panose="020B0604020202020204" pitchFamily="34" charset="0"/>
                        <a:buNone/>
                      </a:pPr>
                      <a:endParaRPr lang="zh-CN" altLang="en-US" sz="800" b="1" baseline="0">
                        <a:solidFill>
                          <a:schemeClr val="tx1"/>
                        </a:solidFill>
                        <a:latin typeface="Modern H Medium" pitchFamily="2" charset="-127"/>
                        <a:ea typeface="Modern H Medium" pitchFamily="2" charset="-127"/>
                        <a:sym typeface="Modern H Medium" pitchFamily="2" charset="-127"/>
                      </a:endParaRPr>
                    </a:p>
                  </a:txBody>
                  <a:tcPr marL="82362" marR="82362" marT="0" marB="0" anchor="ctr">
                    <a:lnL w="3175" cap="flat" cmpd="sng">
                      <a:solidFill>
                        <a:srgbClr val="BFBFBF"/>
                      </a:solidFill>
                      <a:prstDash val="solid"/>
                      <a:bevel/>
                      <a:headEnd type="none" w="med" len="med"/>
                      <a:tailEnd type="none" w="med" len="med"/>
                    </a:lnL>
                    <a:lnR w="3175" cap="flat" cmpd="sng">
                      <a:solidFill>
                        <a:srgbClr val="BFBFBF"/>
                      </a:solidFill>
                      <a:prstDash val="solid"/>
                      <a:bevel/>
                      <a:headEnd type="none" w="med" len="med"/>
                      <a:tailEnd type="none" w="med" len="med"/>
                    </a:lnR>
                    <a:lnT w="12700" cap="flat" cmpd="sng">
                      <a:solidFill>
                        <a:srgbClr val="7F7F7F"/>
                      </a:solidFill>
                      <a:prstDash val="solid"/>
                      <a:bevel/>
                      <a:headEnd type="none" w="med" len="med"/>
                      <a:tailEnd type="none" w="med" len="med"/>
                    </a:lnT>
                    <a:lnB cap="flat">
                      <a:noFill/>
                    </a:lnB>
                    <a:lnTlToBr>
                      <a:noFill/>
                    </a:lnTlToBr>
                    <a:lnBlToTr>
                      <a:noFill/>
                    </a:lnBlToTr>
                    <a:solidFill>
                      <a:schemeClr val="bg1">
                        <a:alpha val="100000"/>
                      </a:schemeClr>
                    </a:solidFill>
                  </a:tcPr>
                </a:tc>
                <a:tc>
                  <a:txBody>
                    <a:bodyPr/>
                    <a:p>
                      <a:pPr marL="0" lvl="0" indent="0" algn="ctr" eaLnBrk="1" fontAlgn="base" latinLnBrk="1" hangingPunct="1">
                        <a:lnSpc>
                          <a:spcPct val="120000"/>
                        </a:lnSpc>
                        <a:spcBef>
                          <a:spcPct val="20000"/>
                        </a:spcBef>
                        <a:spcAft>
                          <a:spcPct val="0"/>
                        </a:spcAft>
                        <a:buFont typeface="Arial" panose="020B0604020202020204" pitchFamily="34" charset="0"/>
                        <a:buNone/>
                      </a:pPr>
                      <a:endParaRPr sz="800" b="1" baseline="0">
                        <a:solidFill>
                          <a:schemeClr val="tx1"/>
                        </a:solidFill>
                        <a:latin typeface="Modern H Medium" pitchFamily="2" charset="-127"/>
                        <a:ea typeface="Modern H Medium" pitchFamily="2" charset="-127"/>
                        <a:sym typeface="Modern H Medium" pitchFamily="2" charset="-127"/>
                      </a:endParaRPr>
                    </a:p>
                  </a:txBody>
                  <a:tcPr marL="82362" marR="82362" marT="0" marB="0" anchor="ctr">
                    <a:lnL w="3175" cap="flat" cmpd="sng">
                      <a:solidFill>
                        <a:srgbClr val="BFBFBF"/>
                      </a:solidFill>
                      <a:prstDash val="solid"/>
                      <a:bevel/>
                      <a:headEnd type="none" w="med" len="med"/>
                      <a:tailEnd type="none" w="med" len="med"/>
                    </a:lnL>
                    <a:lnR w="12700" cap="flat" cmpd="sng">
                      <a:solidFill>
                        <a:srgbClr val="7F7F7F"/>
                      </a:solidFill>
                      <a:prstDash val="solid"/>
                      <a:bevel/>
                      <a:headEnd type="none" w="med" len="med"/>
                      <a:tailEnd type="none" w="med" len="med"/>
                    </a:lnR>
                    <a:lnT w="12700" cap="flat" cmpd="sng">
                      <a:solidFill>
                        <a:srgbClr val="7F7F7F"/>
                      </a:solidFill>
                      <a:prstDash val="solid"/>
                      <a:bevel/>
                      <a:headEnd type="none" w="med" len="med"/>
                      <a:tailEnd type="none" w="med" len="med"/>
                    </a:lnT>
                    <a:lnB cap="flat">
                      <a:noFill/>
                    </a:lnB>
                    <a:lnTlToBr>
                      <a:noFill/>
                    </a:lnTlToBr>
                    <a:lnBlToTr>
                      <a:noFill/>
                    </a:lnBlToTr>
                    <a:solidFill>
                      <a:schemeClr val="bg1">
                        <a:alpha val="100000"/>
                      </a:schemeClr>
                    </a:solidFill>
                  </a:tcPr>
                </a:tc>
              </a:tr>
              <a:tr h="331470">
                <a:tc vMerge="1">
                  <a:tcPr>
                    <a:lnL w="12700" cap="flat" cmpd="sng">
                      <a:solidFill>
                        <a:srgbClr val="7F7F7F"/>
                      </a:solidFill>
                      <a:prstDash val="solid"/>
                      <a:bevel/>
                      <a:headEnd type="none" w="med" len="med"/>
                      <a:tailEnd type="none" w="med" len="med"/>
                    </a:lnL>
                    <a:lnR w="12700" cap="flat" cmpd="sng">
                      <a:solidFill>
                        <a:srgbClr val="7F7F7F"/>
                      </a:solidFill>
                      <a:prstDash val="solid"/>
                      <a:bevel/>
                      <a:headEnd type="none" w="med" len="med"/>
                      <a:tailEnd type="none" w="med" len="med"/>
                    </a:lnR>
                  </a:tcPr>
                </a:tc>
                <a:tc vMerge="1">
                  <a:tcPr>
                    <a:lnL w="12700" cap="flat" cmpd="sng">
                      <a:solidFill>
                        <a:srgbClr val="7F7F7F"/>
                      </a:solidFill>
                      <a:prstDash val="solid"/>
                      <a:bevel/>
                      <a:headEnd type="none" w="med" len="med"/>
                      <a:tailEnd type="none" w="med" len="med"/>
                    </a:lnL>
                    <a:lnR w="12700" cap="flat" cmpd="sng">
                      <a:solidFill>
                        <a:srgbClr val="7F7F7F"/>
                      </a:solidFill>
                      <a:prstDash val="solid"/>
                      <a:bevel/>
                      <a:headEnd type="none" w="med" len="med"/>
                      <a:tailEnd type="none" w="med" len="med"/>
                    </a:lnR>
                  </a:tcPr>
                </a:tc>
                <a:tc>
                  <a:txBody>
                    <a:bodyPr/>
                    <a:p>
                      <a:pPr marL="171450" lvl="0" indent="-171450" algn="l" eaLnBrk="1" fontAlgn="base" latinLnBrk="1" hangingPunct="1">
                        <a:spcBef>
                          <a:spcPct val="0"/>
                        </a:spcBef>
                        <a:spcAft>
                          <a:spcPct val="0"/>
                        </a:spcAft>
                        <a:buFont typeface="Arial" panose="020B0604020202020204" pitchFamily="34" charset="0"/>
                        <a:buChar char="•"/>
                      </a:pPr>
                      <a:r>
                        <a:rPr lang="zh-CN" sz="1000" b="1" baseline="0" dirty="0">
                          <a:solidFill>
                            <a:srgbClr val="0038CA"/>
                          </a:solidFill>
                          <a:latin typeface="楷体" panose="02010609060101010101" pitchFamily="49" charset="-122"/>
                          <a:ea typeface="楷体" panose="02010609060101010101" pitchFamily="49" charset="-122"/>
                          <a:sym typeface="宋体" panose="02010600030101010101" pitchFamily="2" charset="-122"/>
                        </a:rPr>
                        <a:t>水、电、气、消防、</a:t>
                      </a:r>
                      <a:r>
                        <a:rPr lang="zh-CN" sz="1000" b="1" baseline="0" dirty="0">
                          <a:solidFill>
                            <a:srgbClr val="000000"/>
                          </a:solidFill>
                          <a:latin typeface="楷体" panose="02010609060101010101" pitchFamily="49" charset="-122"/>
                          <a:ea typeface="楷体" panose="02010609060101010101" pitchFamily="49" charset="-122"/>
                          <a:sym typeface="宋体" panose="02010600030101010101" pitchFamily="2" charset="-122"/>
                        </a:rPr>
                        <a:t>厂房适应性改造</a:t>
                      </a:r>
                      <a:endParaRPr lang="zh-CN" dirty="0"/>
                    </a:p>
                  </a:txBody>
                  <a:tcPr marL="72000" marR="36000" marT="0" marB="0" anchor="ctr">
                    <a:lnL w="12700" cap="flat" cmpd="sng">
                      <a:solidFill>
                        <a:srgbClr val="7F7F7F"/>
                      </a:solidFill>
                      <a:prstDash val="solid"/>
                      <a:bevel/>
                      <a:headEnd type="none" w="med" len="med"/>
                      <a:tailEnd type="none" w="med" len="med"/>
                    </a:lnL>
                    <a:lnR w="12700" cap="flat" cmpd="sng">
                      <a:solidFill>
                        <a:srgbClr val="7F7F7F"/>
                      </a:solidFill>
                      <a:prstDash val="solid"/>
                      <a:bevel/>
                      <a:headEnd type="none" w="med" len="med"/>
                      <a:tailEnd type="none" w="med" len="med"/>
                    </a:lnR>
                    <a:lnT w="12700" cap="flat" cmpd="sng">
                      <a:solidFill>
                        <a:srgbClr val="D8D8D8"/>
                      </a:solidFill>
                      <a:prstDash val="solid"/>
                      <a:bevel/>
                      <a:headEnd type="none" w="med" len="med"/>
                      <a:tailEnd type="none" w="med" len="med"/>
                    </a:lnT>
                    <a:lnB w="12700" cap="flat" cmpd="sng">
                      <a:solidFill>
                        <a:srgbClr val="D8D8D8"/>
                      </a:solidFill>
                      <a:prstDash val="solid"/>
                      <a:bevel/>
                      <a:headEnd type="none" w="med" len="med"/>
                      <a:tailEnd type="none" w="med" len="med"/>
                    </a:lnB>
                    <a:lnTlToBr>
                      <a:noFill/>
                    </a:lnTlToBr>
                    <a:lnBlToTr>
                      <a:noFill/>
                    </a:lnBlToTr>
                    <a:solidFill>
                      <a:schemeClr val="bg1">
                        <a:alpha val="100000"/>
                      </a:schemeClr>
                    </a:solidFill>
                  </a:tcPr>
                </a:tc>
                <a:tc>
                  <a:txBody>
                    <a:bodyPr/>
                    <a:p>
                      <a:pPr marL="0" lvl="0" indent="0" algn="ctr" eaLnBrk="1" fontAlgn="base" latinLnBrk="1" hangingPunct="1">
                        <a:spcBef>
                          <a:spcPct val="20000"/>
                        </a:spcBef>
                        <a:spcAft>
                          <a:spcPct val="0"/>
                        </a:spcAft>
                        <a:buFont typeface="Wingdings" panose="05000000000000000000" pitchFamily="2" charset="2"/>
                        <a:buNone/>
                      </a:pPr>
                      <a:r>
                        <a:rPr lang="zh-CN" altLang="en-US" sz="1400" b="1" baseline="0" dirty="0">
                          <a:solidFill>
                            <a:schemeClr val="tx1"/>
                          </a:solidFill>
                          <a:latin typeface="Modern H Medium" pitchFamily="2" charset="-127"/>
                          <a:ea typeface="Modern H Medium" pitchFamily="2" charset="-127"/>
                          <a:sym typeface="Modern H Medium" pitchFamily="2" charset="-127"/>
                        </a:rPr>
                        <a:t>●</a:t>
                      </a:r>
                      <a:endParaRPr lang="zh-CN" altLang="en-US" sz="1400" b="1" baseline="0" dirty="0">
                        <a:solidFill>
                          <a:schemeClr val="tx1"/>
                        </a:solidFill>
                        <a:latin typeface="Modern H Medium" pitchFamily="2" charset="-127"/>
                        <a:ea typeface="Modern H Medium" pitchFamily="2" charset="-127"/>
                        <a:sym typeface="Modern H Medium" pitchFamily="2" charset="-127"/>
                      </a:endParaRPr>
                    </a:p>
                  </a:txBody>
                  <a:tcPr marL="36000" marR="36000" marT="0" marB="0" anchor="ctr">
                    <a:lnL w="12700" cap="flat" cmpd="sng">
                      <a:solidFill>
                        <a:srgbClr val="7F7F7F"/>
                      </a:solidFill>
                      <a:prstDash val="solid"/>
                      <a:bevel/>
                      <a:headEnd type="none" w="med" len="med"/>
                      <a:tailEnd type="none" w="med" len="med"/>
                    </a:lnL>
                    <a:lnR w="12700" cap="flat" cmpd="sng">
                      <a:solidFill>
                        <a:srgbClr val="BFBFBF"/>
                      </a:solidFill>
                      <a:prstDash val="solid"/>
                      <a:bevel/>
                      <a:headEnd type="none" w="med" len="med"/>
                      <a:tailEnd type="none" w="med" len="med"/>
                    </a:lnR>
                    <a:lnT w="12700" cap="flat" cmpd="sng">
                      <a:solidFill>
                        <a:srgbClr val="D8D8D8"/>
                      </a:solidFill>
                      <a:prstDash val="solid"/>
                      <a:bevel/>
                      <a:headEnd type="none" w="med" len="med"/>
                      <a:tailEnd type="none" w="med" len="med"/>
                    </a:lnT>
                    <a:lnB w="12700" cap="flat" cmpd="sng">
                      <a:solidFill>
                        <a:srgbClr val="D8D8D8"/>
                      </a:solidFill>
                      <a:prstDash val="solid"/>
                      <a:bevel/>
                      <a:headEnd type="none" w="med" len="med"/>
                      <a:tailEnd type="none" w="med" len="med"/>
                    </a:lnB>
                    <a:lnTlToBr>
                      <a:noFill/>
                    </a:lnTlToBr>
                    <a:lnBlToTr>
                      <a:noFill/>
                    </a:lnBlToTr>
                    <a:solidFill>
                      <a:schemeClr val="bg1">
                        <a:alpha val="100000"/>
                      </a:schemeClr>
                    </a:solidFill>
                  </a:tcPr>
                </a:tc>
                <a:tc>
                  <a:txBody>
                    <a:bodyPr/>
                    <a:p>
                      <a:pPr marL="0" lvl="0" indent="0" algn="ctr" eaLnBrk="1" fontAlgn="base" latinLnBrk="1" hangingPunct="1">
                        <a:spcBef>
                          <a:spcPct val="20000"/>
                        </a:spcBef>
                        <a:spcAft>
                          <a:spcPct val="0"/>
                        </a:spcAft>
                        <a:buFont typeface="Wingdings" panose="05000000000000000000" pitchFamily="2" charset="2"/>
                        <a:buNone/>
                      </a:pPr>
                      <a:endParaRPr lang="en-US" altLang="x-none" sz="1400" b="1" baseline="0" dirty="0">
                        <a:solidFill>
                          <a:schemeClr val="tx1"/>
                        </a:solidFill>
                        <a:latin typeface="Modern H Medium" pitchFamily="2" charset="-127"/>
                        <a:ea typeface="Modern H Medium" pitchFamily="2" charset="-127"/>
                        <a:sym typeface="Modern H Medium" pitchFamily="2" charset="-127"/>
                      </a:endParaRPr>
                    </a:p>
                  </a:txBody>
                  <a:tcPr marL="36000" marR="36000" marT="0" marB="0" anchor="ctr">
                    <a:lnL w="12700" cap="flat" cmpd="sng">
                      <a:solidFill>
                        <a:srgbClr val="BFBFBF"/>
                      </a:solidFill>
                      <a:prstDash val="solid"/>
                      <a:bevel/>
                      <a:headEnd type="none" w="med" len="med"/>
                      <a:tailEnd type="none" w="med" len="med"/>
                    </a:lnL>
                    <a:lnR w="12700" cap="flat" cmpd="sng">
                      <a:solidFill>
                        <a:srgbClr val="7F7F7F"/>
                      </a:solidFill>
                      <a:prstDash val="solid"/>
                      <a:bevel/>
                      <a:headEnd type="none" w="med" len="med"/>
                      <a:tailEnd type="none" w="med" len="med"/>
                    </a:lnR>
                    <a:lnT w="12700" cap="flat" cmpd="sng">
                      <a:solidFill>
                        <a:srgbClr val="D8D8D8"/>
                      </a:solidFill>
                      <a:prstDash val="solid"/>
                      <a:bevel/>
                      <a:headEnd type="none" w="med" len="med"/>
                      <a:tailEnd type="none" w="med" len="med"/>
                    </a:lnT>
                    <a:lnB w="12700" cap="flat" cmpd="sng">
                      <a:solidFill>
                        <a:srgbClr val="D8D8D8"/>
                      </a:solidFill>
                      <a:prstDash val="solid"/>
                      <a:bevel/>
                      <a:headEnd type="none" w="med" len="med"/>
                      <a:tailEnd type="none" w="med" len="med"/>
                    </a:lnB>
                    <a:lnTlToBr>
                      <a:noFill/>
                    </a:lnTlToBr>
                    <a:lnBlToTr>
                      <a:noFill/>
                    </a:lnBlToTr>
                    <a:solidFill>
                      <a:schemeClr val="bg1">
                        <a:alpha val="100000"/>
                      </a:schemeClr>
                    </a:solidFill>
                  </a:tcPr>
                </a:tc>
                <a:tc>
                  <a:txBody>
                    <a:bodyPr/>
                    <a:p>
                      <a:pPr marL="0" lvl="0" indent="0" algn="ctr" eaLnBrk="1" fontAlgn="base" latinLnBrk="1" hangingPunct="1">
                        <a:lnSpc>
                          <a:spcPct val="120000"/>
                        </a:lnSpc>
                        <a:spcBef>
                          <a:spcPct val="20000"/>
                        </a:spcBef>
                        <a:spcAft>
                          <a:spcPct val="0"/>
                        </a:spcAft>
                        <a:buFont typeface="Arial" panose="020B0604020202020204" pitchFamily="34" charset="0"/>
                        <a:buNone/>
                      </a:pPr>
                      <a:endParaRPr sz="800" b="1" baseline="0">
                        <a:solidFill>
                          <a:schemeClr val="tx1"/>
                        </a:solidFill>
                        <a:latin typeface="Modern H Medium" pitchFamily="2" charset="-127"/>
                        <a:ea typeface="Modern H Medium" pitchFamily="2" charset="-127"/>
                        <a:sym typeface="Modern H Medium" pitchFamily="2" charset="-127"/>
                      </a:endParaRPr>
                    </a:p>
                  </a:txBody>
                  <a:tcPr marL="82362" marR="82362" marT="0" marB="0" anchor="ctr">
                    <a:lnL w="12700" cap="flat" cmpd="sng">
                      <a:solidFill>
                        <a:srgbClr val="7F7F7F"/>
                      </a:solidFill>
                      <a:prstDash val="solid"/>
                      <a:bevel/>
                      <a:headEnd type="none" w="med" len="med"/>
                      <a:tailEnd type="none" w="med" len="med"/>
                    </a:lnL>
                    <a:lnR w="3175" cap="flat" cmpd="sng">
                      <a:solidFill>
                        <a:srgbClr val="BFBFBF"/>
                      </a:solidFill>
                      <a:prstDash val="solid"/>
                      <a:bevel/>
                      <a:headEnd type="none" w="med" len="med"/>
                      <a:tailEnd type="none" w="med" len="med"/>
                    </a:lnR>
                    <a:lnT cap="flat">
                      <a:noFill/>
                    </a:lnT>
                    <a:lnB w="12700" cap="flat">
                      <a:solidFill>
                        <a:schemeClr val="bg1">
                          <a:lumMod val="75000"/>
                        </a:schemeClr>
                      </a:solidFill>
                      <a:prstDash val="solid"/>
                    </a:lnB>
                    <a:lnTlToBr>
                      <a:noFill/>
                    </a:lnTlToBr>
                    <a:lnBlToTr>
                      <a:noFill/>
                    </a:lnBlToTr>
                    <a:solidFill>
                      <a:schemeClr val="bg1">
                        <a:alpha val="100000"/>
                      </a:schemeClr>
                    </a:solidFill>
                  </a:tcPr>
                </a:tc>
                <a:tc>
                  <a:txBody>
                    <a:bodyPr/>
                    <a:p>
                      <a:pPr marL="0" lvl="0" indent="0" algn="ctr" eaLnBrk="1" fontAlgn="base" latinLnBrk="1" hangingPunct="1">
                        <a:lnSpc>
                          <a:spcPct val="120000"/>
                        </a:lnSpc>
                        <a:spcBef>
                          <a:spcPct val="20000"/>
                        </a:spcBef>
                        <a:spcAft>
                          <a:spcPct val="0"/>
                        </a:spcAft>
                        <a:buFont typeface="Arial" panose="020B0604020202020204" pitchFamily="34" charset="0"/>
                        <a:buNone/>
                      </a:pPr>
                      <a:endParaRPr sz="800" b="1" baseline="0">
                        <a:solidFill>
                          <a:schemeClr val="tx1"/>
                        </a:solidFill>
                        <a:latin typeface="Modern H Medium" pitchFamily="2" charset="-127"/>
                        <a:ea typeface="Modern H Medium" pitchFamily="2" charset="-127"/>
                        <a:sym typeface="Modern H Medium" pitchFamily="2" charset="-127"/>
                      </a:endParaRPr>
                    </a:p>
                  </a:txBody>
                  <a:tcPr marL="82362" marR="82362" marT="0" marB="0" anchor="ctr">
                    <a:lnL w="3175" cap="flat" cmpd="sng">
                      <a:solidFill>
                        <a:srgbClr val="BFBFBF"/>
                      </a:solidFill>
                      <a:prstDash val="solid"/>
                      <a:bevel/>
                      <a:headEnd type="none" w="med" len="med"/>
                      <a:tailEnd type="none" w="med" len="med"/>
                    </a:lnL>
                    <a:lnR w="3175" cap="flat" cmpd="sng">
                      <a:solidFill>
                        <a:srgbClr val="BFBFBF"/>
                      </a:solidFill>
                      <a:prstDash val="solid"/>
                      <a:bevel/>
                      <a:headEnd type="none" w="med" len="med"/>
                      <a:tailEnd type="none" w="med" len="med"/>
                    </a:lnR>
                    <a:lnT cap="flat">
                      <a:noFill/>
                    </a:lnT>
                    <a:lnB w="12700" cap="flat">
                      <a:solidFill>
                        <a:schemeClr val="bg1">
                          <a:lumMod val="75000"/>
                        </a:schemeClr>
                      </a:solidFill>
                      <a:prstDash val="solid"/>
                    </a:lnB>
                    <a:lnTlToBr>
                      <a:noFill/>
                    </a:lnTlToBr>
                    <a:lnBlToTr>
                      <a:noFill/>
                    </a:lnBlToTr>
                    <a:solidFill>
                      <a:schemeClr val="bg1">
                        <a:alpha val="100000"/>
                      </a:schemeClr>
                    </a:solidFill>
                  </a:tcPr>
                </a:tc>
                <a:tc>
                  <a:txBody>
                    <a:bodyPr/>
                    <a:p>
                      <a:pPr marL="0" lvl="0" indent="0" algn="ctr" eaLnBrk="1" fontAlgn="base" latinLnBrk="1" hangingPunct="1">
                        <a:lnSpc>
                          <a:spcPct val="120000"/>
                        </a:lnSpc>
                        <a:spcBef>
                          <a:spcPct val="20000"/>
                        </a:spcBef>
                        <a:spcAft>
                          <a:spcPct val="0"/>
                        </a:spcAft>
                        <a:buFont typeface="Arial" panose="020B0604020202020204" pitchFamily="34" charset="0"/>
                        <a:buNone/>
                      </a:pPr>
                      <a:endParaRPr sz="800" b="1" baseline="0">
                        <a:solidFill>
                          <a:schemeClr val="tx1"/>
                        </a:solidFill>
                        <a:latin typeface="Modern H Medium" pitchFamily="2" charset="-127"/>
                        <a:ea typeface="Modern H Medium" pitchFamily="2" charset="-127"/>
                        <a:sym typeface="Modern H Medium" pitchFamily="2" charset="-127"/>
                      </a:endParaRPr>
                    </a:p>
                  </a:txBody>
                  <a:tcPr marL="82362" marR="82362" marT="0" marB="0" anchor="ctr">
                    <a:lnL w="3175" cap="flat" cmpd="sng">
                      <a:solidFill>
                        <a:srgbClr val="BFBFBF"/>
                      </a:solidFill>
                      <a:prstDash val="solid"/>
                      <a:bevel/>
                      <a:headEnd type="none" w="med" len="med"/>
                      <a:tailEnd type="none" w="med" len="med"/>
                    </a:lnL>
                    <a:lnR w="3175" cap="flat" cmpd="sng">
                      <a:solidFill>
                        <a:srgbClr val="BFBFBF"/>
                      </a:solidFill>
                      <a:prstDash val="solid"/>
                      <a:bevel/>
                      <a:headEnd type="none" w="med" len="med"/>
                      <a:tailEnd type="none" w="med" len="med"/>
                    </a:lnR>
                    <a:lnT cap="flat">
                      <a:noFill/>
                    </a:lnT>
                    <a:lnB w="12700" cap="flat">
                      <a:solidFill>
                        <a:schemeClr val="bg1">
                          <a:lumMod val="75000"/>
                        </a:schemeClr>
                      </a:solidFill>
                      <a:prstDash val="solid"/>
                    </a:lnB>
                    <a:lnTlToBr>
                      <a:noFill/>
                    </a:lnTlToBr>
                    <a:lnBlToTr>
                      <a:noFill/>
                    </a:lnBlToTr>
                    <a:solidFill>
                      <a:schemeClr val="bg1">
                        <a:alpha val="100000"/>
                      </a:schemeClr>
                    </a:solidFill>
                  </a:tcPr>
                </a:tc>
                <a:tc>
                  <a:txBody>
                    <a:bodyPr/>
                    <a:p>
                      <a:pPr marL="0" lvl="0" indent="0" algn="ctr" eaLnBrk="1" fontAlgn="base" latinLnBrk="1" hangingPunct="1">
                        <a:lnSpc>
                          <a:spcPct val="120000"/>
                        </a:lnSpc>
                        <a:spcBef>
                          <a:spcPct val="20000"/>
                        </a:spcBef>
                        <a:spcAft>
                          <a:spcPct val="0"/>
                        </a:spcAft>
                        <a:buFont typeface="Arial" panose="020B0604020202020204" pitchFamily="34" charset="0"/>
                        <a:buNone/>
                      </a:pPr>
                      <a:endParaRPr lang="zh-CN" altLang="en-US" sz="800" b="1" baseline="0">
                        <a:solidFill>
                          <a:schemeClr val="tx1"/>
                        </a:solidFill>
                        <a:latin typeface="Modern H Medium" pitchFamily="2" charset="-127"/>
                        <a:ea typeface="Modern H Medium" pitchFamily="2" charset="-127"/>
                        <a:sym typeface="Modern H Medium" pitchFamily="2" charset="-127"/>
                      </a:endParaRPr>
                    </a:p>
                  </a:txBody>
                  <a:tcPr marL="82362" marR="82362" marT="0" marB="0" anchor="ctr">
                    <a:lnL w="3175" cap="flat" cmpd="sng">
                      <a:solidFill>
                        <a:srgbClr val="BFBFBF"/>
                      </a:solidFill>
                      <a:prstDash val="solid"/>
                      <a:bevel/>
                      <a:headEnd type="none" w="med" len="med"/>
                      <a:tailEnd type="none" w="med" len="med"/>
                    </a:lnL>
                    <a:lnR w="3175" cap="flat" cmpd="sng">
                      <a:solidFill>
                        <a:srgbClr val="BFBFBF"/>
                      </a:solidFill>
                      <a:prstDash val="solid"/>
                      <a:bevel/>
                      <a:headEnd type="none" w="med" len="med"/>
                      <a:tailEnd type="none" w="med" len="med"/>
                    </a:lnR>
                    <a:lnT cap="flat">
                      <a:noFill/>
                    </a:lnT>
                    <a:lnB w="12700" cap="flat">
                      <a:solidFill>
                        <a:schemeClr val="bg1">
                          <a:lumMod val="75000"/>
                        </a:schemeClr>
                      </a:solidFill>
                      <a:prstDash val="solid"/>
                    </a:lnB>
                    <a:lnTlToBr>
                      <a:noFill/>
                    </a:lnTlToBr>
                    <a:lnBlToTr>
                      <a:noFill/>
                    </a:lnBlToTr>
                    <a:solidFill>
                      <a:schemeClr val="bg1">
                        <a:alpha val="100000"/>
                      </a:schemeClr>
                    </a:solidFill>
                  </a:tcPr>
                </a:tc>
                <a:tc>
                  <a:txBody>
                    <a:bodyPr/>
                    <a:p>
                      <a:pPr marL="0" lvl="0" indent="0" algn="ctr" eaLnBrk="1" fontAlgn="base" latinLnBrk="1" hangingPunct="1">
                        <a:lnSpc>
                          <a:spcPct val="120000"/>
                        </a:lnSpc>
                        <a:spcBef>
                          <a:spcPct val="20000"/>
                        </a:spcBef>
                        <a:spcAft>
                          <a:spcPct val="0"/>
                        </a:spcAft>
                        <a:buFont typeface="Arial" panose="020B0604020202020204" pitchFamily="34" charset="0"/>
                        <a:buNone/>
                      </a:pPr>
                      <a:endParaRPr lang="zh-CN" altLang="en-US" sz="800" b="1" baseline="0">
                        <a:solidFill>
                          <a:schemeClr val="tx1"/>
                        </a:solidFill>
                        <a:latin typeface="Modern H Medium" pitchFamily="2" charset="-127"/>
                        <a:ea typeface="Modern H Medium" pitchFamily="2" charset="-127"/>
                        <a:sym typeface="Modern H Medium" pitchFamily="2" charset="-127"/>
                      </a:endParaRPr>
                    </a:p>
                  </a:txBody>
                  <a:tcPr marL="82362" marR="82362" marT="0" marB="0" anchor="ctr">
                    <a:lnL w="3175" cap="flat" cmpd="sng">
                      <a:solidFill>
                        <a:srgbClr val="BFBFBF"/>
                      </a:solidFill>
                      <a:prstDash val="solid"/>
                      <a:bevel/>
                      <a:headEnd type="none" w="med" len="med"/>
                      <a:tailEnd type="none" w="med" len="med"/>
                    </a:lnL>
                    <a:lnR w="3175" cap="flat" cmpd="sng">
                      <a:solidFill>
                        <a:srgbClr val="BFBFBF"/>
                      </a:solidFill>
                      <a:prstDash val="solid"/>
                      <a:bevel/>
                      <a:headEnd type="none" w="med" len="med"/>
                      <a:tailEnd type="none" w="med" len="med"/>
                    </a:lnR>
                    <a:lnT cap="flat">
                      <a:noFill/>
                    </a:lnT>
                    <a:lnB w="12700" cap="flat">
                      <a:solidFill>
                        <a:schemeClr val="bg1">
                          <a:lumMod val="75000"/>
                        </a:schemeClr>
                      </a:solidFill>
                      <a:prstDash val="solid"/>
                    </a:lnB>
                    <a:lnTlToBr>
                      <a:noFill/>
                    </a:lnTlToBr>
                    <a:lnBlToTr>
                      <a:noFill/>
                    </a:lnBlToTr>
                    <a:solidFill>
                      <a:schemeClr val="bg1">
                        <a:alpha val="100000"/>
                      </a:schemeClr>
                    </a:solidFill>
                  </a:tcPr>
                </a:tc>
                <a:tc>
                  <a:txBody>
                    <a:bodyPr/>
                    <a:p>
                      <a:pPr marL="0" lvl="0" indent="0" algn="ctr" eaLnBrk="1" fontAlgn="base" latinLnBrk="1" hangingPunct="1">
                        <a:lnSpc>
                          <a:spcPct val="120000"/>
                        </a:lnSpc>
                        <a:spcBef>
                          <a:spcPct val="20000"/>
                        </a:spcBef>
                        <a:spcAft>
                          <a:spcPct val="0"/>
                        </a:spcAft>
                        <a:buFont typeface="Arial" panose="020B0604020202020204" pitchFamily="34" charset="0"/>
                        <a:buNone/>
                      </a:pPr>
                      <a:endParaRPr lang="zh-CN" altLang="en-US" sz="800" b="1" baseline="0">
                        <a:solidFill>
                          <a:schemeClr val="tx1"/>
                        </a:solidFill>
                        <a:latin typeface="Modern H Medium" pitchFamily="2" charset="-127"/>
                        <a:ea typeface="Modern H Medium" pitchFamily="2" charset="-127"/>
                        <a:sym typeface="Modern H Medium" pitchFamily="2" charset="-127"/>
                      </a:endParaRPr>
                    </a:p>
                  </a:txBody>
                  <a:tcPr marL="82362" marR="82362" marT="0" marB="0" anchor="ctr">
                    <a:lnL w="3175" cap="flat" cmpd="sng">
                      <a:solidFill>
                        <a:srgbClr val="BFBFBF"/>
                      </a:solidFill>
                      <a:prstDash val="solid"/>
                      <a:bevel/>
                      <a:headEnd type="none" w="med" len="med"/>
                      <a:tailEnd type="none" w="med" len="med"/>
                    </a:lnL>
                    <a:lnR w="3175" cap="flat" cmpd="sng">
                      <a:solidFill>
                        <a:srgbClr val="BFBFBF"/>
                      </a:solidFill>
                      <a:prstDash val="solid"/>
                      <a:bevel/>
                      <a:headEnd type="none" w="med" len="med"/>
                      <a:tailEnd type="none" w="med" len="med"/>
                    </a:lnR>
                    <a:lnT cap="flat">
                      <a:noFill/>
                    </a:lnT>
                    <a:lnB w="12700" cap="flat">
                      <a:solidFill>
                        <a:schemeClr val="bg1">
                          <a:lumMod val="75000"/>
                        </a:schemeClr>
                      </a:solidFill>
                      <a:prstDash val="solid"/>
                    </a:lnB>
                    <a:lnTlToBr>
                      <a:noFill/>
                    </a:lnTlToBr>
                    <a:lnBlToTr>
                      <a:noFill/>
                    </a:lnBlToTr>
                    <a:solidFill>
                      <a:schemeClr val="bg1">
                        <a:alpha val="100000"/>
                      </a:schemeClr>
                    </a:solidFill>
                  </a:tcPr>
                </a:tc>
                <a:tc>
                  <a:txBody>
                    <a:bodyPr/>
                    <a:p>
                      <a:pPr marL="0" lvl="0" indent="0" algn="ctr" eaLnBrk="1" fontAlgn="base" latinLnBrk="1" hangingPunct="1">
                        <a:lnSpc>
                          <a:spcPct val="120000"/>
                        </a:lnSpc>
                        <a:spcBef>
                          <a:spcPct val="20000"/>
                        </a:spcBef>
                        <a:spcAft>
                          <a:spcPct val="0"/>
                        </a:spcAft>
                        <a:buFont typeface="Arial" panose="020B0604020202020204" pitchFamily="34" charset="0"/>
                        <a:buNone/>
                      </a:pPr>
                      <a:endParaRPr lang="zh-CN" altLang="en-US" sz="800" b="1" baseline="0">
                        <a:solidFill>
                          <a:schemeClr val="tx1"/>
                        </a:solidFill>
                        <a:latin typeface="Modern H Medium" pitchFamily="2" charset="-127"/>
                        <a:ea typeface="Modern H Medium" pitchFamily="2" charset="-127"/>
                        <a:sym typeface="Modern H Medium" pitchFamily="2" charset="-127"/>
                      </a:endParaRPr>
                    </a:p>
                  </a:txBody>
                  <a:tcPr marL="82362" marR="82362" marT="0" marB="0" anchor="ctr">
                    <a:lnL w="3175" cap="flat" cmpd="sng">
                      <a:solidFill>
                        <a:srgbClr val="BFBFBF"/>
                      </a:solidFill>
                      <a:prstDash val="solid"/>
                      <a:bevel/>
                      <a:headEnd type="none" w="med" len="med"/>
                      <a:tailEnd type="none" w="med" len="med"/>
                    </a:lnL>
                    <a:lnR w="3175" cap="flat" cmpd="sng">
                      <a:solidFill>
                        <a:srgbClr val="BFBFBF"/>
                      </a:solidFill>
                      <a:prstDash val="solid"/>
                      <a:bevel/>
                      <a:headEnd type="none" w="med" len="med"/>
                      <a:tailEnd type="none" w="med" len="med"/>
                    </a:lnR>
                    <a:lnT cap="flat">
                      <a:noFill/>
                    </a:lnT>
                    <a:lnB w="12700" cap="flat">
                      <a:solidFill>
                        <a:schemeClr val="bg1">
                          <a:lumMod val="75000"/>
                        </a:schemeClr>
                      </a:solidFill>
                      <a:prstDash val="solid"/>
                    </a:lnB>
                    <a:lnTlToBr>
                      <a:noFill/>
                    </a:lnTlToBr>
                    <a:lnBlToTr>
                      <a:noFill/>
                    </a:lnBlToTr>
                    <a:solidFill>
                      <a:schemeClr val="bg1">
                        <a:alpha val="100000"/>
                      </a:schemeClr>
                    </a:solidFill>
                  </a:tcPr>
                </a:tc>
                <a:tc>
                  <a:txBody>
                    <a:bodyPr/>
                    <a:p>
                      <a:pPr marL="0" lvl="0" indent="0" algn="ctr" eaLnBrk="1" fontAlgn="base" latinLnBrk="1" hangingPunct="1">
                        <a:lnSpc>
                          <a:spcPct val="120000"/>
                        </a:lnSpc>
                        <a:spcBef>
                          <a:spcPct val="20000"/>
                        </a:spcBef>
                        <a:spcAft>
                          <a:spcPct val="0"/>
                        </a:spcAft>
                        <a:buFont typeface="Arial" panose="020B0604020202020204" pitchFamily="34" charset="0"/>
                        <a:buNone/>
                      </a:pPr>
                      <a:endParaRPr lang="zh-CN" altLang="en-US" sz="800" b="1" baseline="0">
                        <a:solidFill>
                          <a:schemeClr val="tx1"/>
                        </a:solidFill>
                        <a:latin typeface="Modern H Medium" pitchFamily="2" charset="-127"/>
                        <a:ea typeface="Modern H Medium" pitchFamily="2" charset="-127"/>
                        <a:sym typeface="Modern H Medium" pitchFamily="2" charset="-127"/>
                      </a:endParaRPr>
                    </a:p>
                  </a:txBody>
                  <a:tcPr marL="82362" marR="82362" marT="0" marB="0" anchor="ctr">
                    <a:lnL w="3175" cap="flat" cmpd="sng">
                      <a:solidFill>
                        <a:srgbClr val="BFBFBF"/>
                      </a:solidFill>
                      <a:prstDash val="solid"/>
                      <a:bevel/>
                      <a:headEnd type="none" w="med" len="med"/>
                      <a:tailEnd type="none" w="med" len="med"/>
                    </a:lnL>
                    <a:lnR w="3175" cap="flat" cmpd="sng">
                      <a:solidFill>
                        <a:srgbClr val="BFBFBF"/>
                      </a:solidFill>
                      <a:prstDash val="solid"/>
                      <a:bevel/>
                      <a:headEnd type="none" w="med" len="med"/>
                      <a:tailEnd type="none" w="med" len="med"/>
                    </a:lnR>
                    <a:lnT cap="flat">
                      <a:noFill/>
                    </a:lnT>
                    <a:lnB w="12700" cap="flat">
                      <a:solidFill>
                        <a:schemeClr val="bg1">
                          <a:lumMod val="75000"/>
                        </a:schemeClr>
                      </a:solidFill>
                      <a:prstDash val="solid"/>
                    </a:lnB>
                    <a:lnTlToBr>
                      <a:noFill/>
                    </a:lnTlToBr>
                    <a:lnBlToTr>
                      <a:noFill/>
                    </a:lnBlToTr>
                    <a:solidFill>
                      <a:schemeClr val="bg1">
                        <a:alpha val="100000"/>
                      </a:schemeClr>
                    </a:solidFill>
                  </a:tcPr>
                </a:tc>
                <a:tc>
                  <a:txBody>
                    <a:bodyPr/>
                    <a:p>
                      <a:pPr marL="0" lvl="0" indent="0" algn="ctr" eaLnBrk="1" fontAlgn="base" latinLnBrk="1" hangingPunct="1">
                        <a:lnSpc>
                          <a:spcPct val="120000"/>
                        </a:lnSpc>
                        <a:spcBef>
                          <a:spcPct val="20000"/>
                        </a:spcBef>
                        <a:spcAft>
                          <a:spcPct val="0"/>
                        </a:spcAft>
                        <a:buFont typeface="Arial" panose="020B0604020202020204" pitchFamily="34" charset="0"/>
                        <a:buNone/>
                      </a:pPr>
                      <a:endParaRPr lang="zh-CN" altLang="en-US" sz="800" b="1" baseline="0">
                        <a:solidFill>
                          <a:schemeClr val="tx1"/>
                        </a:solidFill>
                        <a:latin typeface="Modern H Medium" pitchFamily="2" charset="-127"/>
                        <a:ea typeface="Modern H Medium" pitchFamily="2" charset="-127"/>
                        <a:sym typeface="Modern H Medium" pitchFamily="2" charset="-127"/>
                      </a:endParaRPr>
                    </a:p>
                  </a:txBody>
                  <a:tcPr marL="82362" marR="82362" marT="0" marB="0" anchor="ctr">
                    <a:lnL w="3175" cap="flat" cmpd="sng">
                      <a:solidFill>
                        <a:srgbClr val="BFBFBF"/>
                      </a:solidFill>
                      <a:prstDash val="solid"/>
                      <a:bevel/>
                      <a:headEnd type="none" w="med" len="med"/>
                      <a:tailEnd type="none" w="med" len="med"/>
                    </a:lnL>
                    <a:lnR w="3175" cap="flat" cmpd="sng">
                      <a:solidFill>
                        <a:srgbClr val="BFBFBF"/>
                      </a:solidFill>
                      <a:prstDash val="solid"/>
                      <a:bevel/>
                      <a:headEnd type="none" w="med" len="med"/>
                      <a:tailEnd type="none" w="med" len="med"/>
                    </a:lnR>
                    <a:lnT cap="flat">
                      <a:noFill/>
                    </a:lnT>
                    <a:lnB w="12700" cap="flat">
                      <a:solidFill>
                        <a:schemeClr val="bg1">
                          <a:lumMod val="75000"/>
                        </a:schemeClr>
                      </a:solidFill>
                      <a:prstDash val="solid"/>
                    </a:lnB>
                    <a:lnTlToBr>
                      <a:noFill/>
                    </a:lnTlToBr>
                    <a:lnBlToTr>
                      <a:noFill/>
                    </a:lnBlToTr>
                    <a:solidFill>
                      <a:schemeClr val="bg1">
                        <a:alpha val="100000"/>
                      </a:schemeClr>
                    </a:solidFill>
                  </a:tcPr>
                </a:tc>
                <a:tc>
                  <a:txBody>
                    <a:bodyPr/>
                    <a:p>
                      <a:pPr marL="0" lvl="0" indent="0" algn="ctr" eaLnBrk="1" fontAlgn="base" latinLnBrk="1" hangingPunct="1">
                        <a:lnSpc>
                          <a:spcPct val="120000"/>
                        </a:lnSpc>
                        <a:spcBef>
                          <a:spcPct val="20000"/>
                        </a:spcBef>
                        <a:spcAft>
                          <a:spcPct val="0"/>
                        </a:spcAft>
                        <a:buFont typeface="Arial" panose="020B0604020202020204" pitchFamily="34" charset="0"/>
                        <a:buNone/>
                      </a:pPr>
                      <a:endParaRPr sz="800" b="1" baseline="0">
                        <a:solidFill>
                          <a:schemeClr val="tx1"/>
                        </a:solidFill>
                        <a:latin typeface="Modern H Medium" pitchFamily="2" charset="-127"/>
                        <a:ea typeface="Modern H Medium" pitchFamily="2" charset="-127"/>
                        <a:sym typeface="Modern H Medium" pitchFamily="2" charset="-127"/>
                      </a:endParaRPr>
                    </a:p>
                  </a:txBody>
                  <a:tcPr marL="82362" marR="82362" marT="0" marB="0" anchor="ctr">
                    <a:lnL w="3175" cap="flat" cmpd="sng">
                      <a:solidFill>
                        <a:srgbClr val="BFBFBF"/>
                      </a:solidFill>
                      <a:prstDash val="solid"/>
                      <a:bevel/>
                      <a:headEnd type="none" w="med" len="med"/>
                      <a:tailEnd type="none" w="med" len="med"/>
                    </a:lnL>
                    <a:lnR w="12700" cap="flat" cmpd="sng">
                      <a:solidFill>
                        <a:srgbClr val="7F7F7F"/>
                      </a:solidFill>
                      <a:prstDash val="solid"/>
                      <a:bevel/>
                      <a:headEnd type="none" w="med" len="med"/>
                      <a:tailEnd type="none" w="med" len="med"/>
                    </a:lnR>
                    <a:lnT cap="flat">
                      <a:noFill/>
                    </a:lnT>
                    <a:lnB w="12700" cap="flat">
                      <a:solidFill>
                        <a:schemeClr val="bg1">
                          <a:lumMod val="75000"/>
                        </a:schemeClr>
                      </a:solidFill>
                      <a:prstDash val="solid"/>
                    </a:lnB>
                    <a:lnTlToBr>
                      <a:noFill/>
                    </a:lnTlToBr>
                    <a:lnBlToTr>
                      <a:noFill/>
                    </a:lnBlToTr>
                    <a:solidFill>
                      <a:schemeClr val="bg1">
                        <a:alpha val="100000"/>
                      </a:schemeClr>
                    </a:solidFill>
                  </a:tcPr>
                </a:tc>
              </a:tr>
              <a:tr h="285750">
                <a:tc rowSpan="2">
                  <a:txBody>
                    <a:bodyPr/>
                    <a:p>
                      <a:pPr marL="0" lvl="0" indent="0" algn="ctr" eaLnBrk="1" fontAlgn="base" latinLnBrk="1" hangingPunct="1">
                        <a:spcBef>
                          <a:spcPct val="20000"/>
                        </a:spcBef>
                        <a:spcAft>
                          <a:spcPct val="0"/>
                        </a:spcAft>
                        <a:buFont typeface="Arial" panose="020B0604020202020204" pitchFamily="34" charset="0"/>
                        <a:buNone/>
                      </a:pPr>
                      <a:r>
                        <a:rPr lang="en-US" altLang="x-none" sz="1100" b="1" i="1" baseline="0" dirty="0">
                          <a:solidFill>
                            <a:schemeClr val="tx1"/>
                          </a:solidFill>
                          <a:latin typeface="Modern H Light" pitchFamily="2" charset="-127"/>
                          <a:ea typeface="Modern H Light" pitchFamily="2" charset="-127"/>
                          <a:sym typeface="Malgun Gothic" panose="020B0503020000020004" pitchFamily="34" charset="-127"/>
                        </a:rPr>
                        <a:t>3</a:t>
                      </a:r>
                      <a:endParaRPr lang="zh-CN" altLang="en-US" dirty="0"/>
                    </a:p>
                  </a:txBody>
                  <a:tcPr marL="16471" marR="16471" marT="0" marB="0" anchor="ctr">
                    <a:lnL w="12700" cap="flat" cmpd="sng">
                      <a:solidFill>
                        <a:srgbClr val="7F7F7F"/>
                      </a:solidFill>
                      <a:prstDash val="solid"/>
                      <a:bevel/>
                      <a:headEnd type="none" w="med" len="med"/>
                      <a:tailEnd type="none" w="med" len="med"/>
                    </a:lnL>
                    <a:lnR w="12700" cap="flat" cmpd="sng">
                      <a:solidFill>
                        <a:srgbClr val="7F7F7F"/>
                      </a:solidFill>
                      <a:prstDash val="solid"/>
                      <a:bevel/>
                      <a:headEnd type="none" w="med" len="med"/>
                      <a:tailEnd type="none" w="med" len="med"/>
                    </a:lnR>
                    <a:lnT w="12700" cap="flat" cmpd="sng">
                      <a:solidFill>
                        <a:srgbClr val="7F7F7F"/>
                      </a:solidFill>
                      <a:prstDash val="solid"/>
                      <a:bevel/>
                      <a:headEnd type="none" w="med" len="med"/>
                      <a:tailEnd type="none" w="med" len="med"/>
                    </a:lnT>
                    <a:lnB w="12700" cap="flat" cmpd="sng">
                      <a:solidFill>
                        <a:srgbClr val="7F7F7F"/>
                      </a:solidFill>
                      <a:prstDash val="solid"/>
                      <a:bevel/>
                      <a:headEnd type="none" w="med" len="med"/>
                      <a:tailEnd type="none" w="med" len="med"/>
                    </a:lnB>
                    <a:lnTlToBr>
                      <a:noFill/>
                    </a:lnTlToBr>
                    <a:lnBlToTr>
                      <a:noFill/>
                    </a:lnBlToTr>
                    <a:solidFill>
                      <a:schemeClr val="bg1">
                        <a:alpha val="100000"/>
                      </a:schemeClr>
                    </a:solidFill>
                  </a:tcPr>
                </a:tc>
                <a:tc rowSpan="2">
                  <a:txBody>
                    <a:bodyPr/>
                    <a:p>
                      <a:pPr marL="0" lvl="0" indent="0" algn="ctr" eaLnBrk="1" fontAlgn="base" latinLnBrk="1" hangingPunct="1">
                        <a:lnSpc>
                          <a:spcPct val="120000"/>
                        </a:lnSpc>
                        <a:spcBef>
                          <a:spcPct val="20000"/>
                        </a:spcBef>
                        <a:spcAft>
                          <a:spcPct val="0"/>
                        </a:spcAft>
                        <a:buFont typeface="Arial" panose="020B0604020202020204" pitchFamily="34" charset="0"/>
                        <a:buNone/>
                      </a:pPr>
                      <a:r>
                        <a:rPr lang="zh-CN" altLang="en-US" sz="1200" b="1" baseline="0" dirty="0">
                          <a:solidFill>
                            <a:schemeClr val="tx1"/>
                          </a:solidFill>
                          <a:latin typeface="楷体" panose="02010609060101010101" pitchFamily="49" charset="-122"/>
                          <a:ea typeface="楷体" panose="02010609060101010101" pitchFamily="49" charset="-122"/>
                          <a:sym typeface="宋体" panose="02010600030101010101" pitchFamily="2" charset="-122"/>
                        </a:rPr>
                        <a:t>设备选型采购</a:t>
                      </a:r>
                      <a:endParaRPr lang="zh-CN" altLang="en-US" sz="1200" b="1" baseline="0" dirty="0">
                        <a:solidFill>
                          <a:schemeClr val="tx1"/>
                        </a:solidFill>
                        <a:latin typeface="楷体" panose="02010609060101010101" pitchFamily="49" charset="-122"/>
                        <a:ea typeface="楷体" panose="02010609060101010101" pitchFamily="49" charset="-122"/>
                        <a:sym typeface="宋体" panose="02010600030101010101" pitchFamily="2" charset="-122"/>
                      </a:endParaRPr>
                    </a:p>
                  </a:txBody>
                  <a:tcPr marL="16471" marR="16471" marT="0" marB="0" anchor="ctr">
                    <a:lnL w="12700" cap="flat" cmpd="sng">
                      <a:solidFill>
                        <a:srgbClr val="7F7F7F"/>
                      </a:solidFill>
                      <a:prstDash val="solid"/>
                      <a:bevel/>
                      <a:headEnd type="none" w="med" len="med"/>
                      <a:tailEnd type="none" w="med" len="med"/>
                    </a:lnL>
                    <a:lnR w="12700" cap="flat" cmpd="sng">
                      <a:solidFill>
                        <a:srgbClr val="7F7F7F"/>
                      </a:solidFill>
                      <a:prstDash val="solid"/>
                      <a:bevel/>
                      <a:headEnd type="none" w="med" len="med"/>
                      <a:tailEnd type="none" w="med" len="med"/>
                    </a:lnR>
                    <a:lnT w="12700" cap="flat" cmpd="sng">
                      <a:solidFill>
                        <a:srgbClr val="7F7F7F"/>
                      </a:solidFill>
                      <a:prstDash val="solid"/>
                      <a:bevel/>
                      <a:headEnd type="none" w="med" len="med"/>
                      <a:tailEnd type="none" w="med" len="med"/>
                    </a:lnT>
                    <a:lnB w="12700" cap="flat" cmpd="sng">
                      <a:solidFill>
                        <a:srgbClr val="7F7F7F"/>
                      </a:solidFill>
                      <a:prstDash val="solid"/>
                      <a:bevel/>
                      <a:headEnd type="none" w="med" len="med"/>
                      <a:tailEnd type="none" w="med" len="med"/>
                    </a:lnB>
                    <a:lnTlToBr>
                      <a:noFill/>
                    </a:lnTlToBr>
                    <a:lnBlToTr>
                      <a:noFill/>
                    </a:lnBlToTr>
                    <a:solidFill>
                      <a:schemeClr val="bg1">
                        <a:alpha val="100000"/>
                      </a:schemeClr>
                    </a:solidFill>
                  </a:tcPr>
                </a:tc>
                <a:tc>
                  <a:txBody>
                    <a:bodyPr/>
                    <a:p>
                      <a:pPr marL="171450" lvl="0" indent="-171450" algn="l" eaLnBrk="1" fontAlgn="base" latinLnBrk="1" hangingPunct="1">
                        <a:spcBef>
                          <a:spcPct val="0"/>
                        </a:spcBef>
                        <a:spcAft>
                          <a:spcPct val="0"/>
                        </a:spcAft>
                        <a:buFont typeface="Arial" panose="020B0604020202020204" pitchFamily="34" charset="0"/>
                        <a:buChar char="•"/>
                      </a:pPr>
                      <a:r>
                        <a:rPr lang="zh-CN" altLang="en-US" sz="1000" b="1" baseline="0" dirty="0">
                          <a:solidFill>
                            <a:srgbClr val="000000"/>
                          </a:solidFill>
                          <a:latin typeface="楷体" panose="02010609060101010101" pitchFamily="49" charset="-122"/>
                          <a:ea typeface="楷体" panose="02010609060101010101" pitchFamily="49" charset="-122"/>
                          <a:sym typeface="宋体" panose="02010600030101010101" pitchFamily="2" charset="-122"/>
                        </a:rPr>
                        <a:t>组装及附带设备采购</a:t>
                      </a:r>
                      <a:r>
                        <a:rPr lang="zh-CN" altLang="en-US" sz="1000" b="1" baseline="0" dirty="0">
                          <a:solidFill>
                            <a:srgbClr val="000000"/>
                          </a:solidFill>
                          <a:latin typeface="楷体" panose="02010609060101010101" pitchFamily="49" charset="-122"/>
                          <a:ea typeface="楷体" panose="02010609060101010101" pitchFamily="49" charset="-122"/>
                          <a:sym typeface="宋体" panose="02010600030101010101" pitchFamily="2" charset="-122"/>
                        </a:rPr>
                        <a:t>安装</a:t>
                      </a:r>
                      <a:endParaRPr lang="zh-CN" altLang="en-US" sz="1000" b="1" baseline="0" dirty="0">
                        <a:solidFill>
                          <a:srgbClr val="000000"/>
                        </a:solidFill>
                        <a:latin typeface="楷体" panose="02010609060101010101" pitchFamily="49" charset="-122"/>
                        <a:ea typeface="楷体" panose="02010609060101010101" pitchFamily="49" charset="-122"/>
                        <a:sym typeface="宋体" panose="02010600030101010101" pitchFamily="2" charset="-122"/>
                      </a:endParaRPr>
                    </a:p>
                  </a:txBody>
                  <a:tcPr marL="72000" marR="36000" marT="0" marB="0" anchor="ctr">
                    <a:lnL w="12700" cap="flat" cmpd="sng">
                      <a:solidFill>
                        <a:srgbClr val="7F7F7F"/>
                      </a:solidFill>
                      <a:prstDash val="solid"/>
                      <a:bevel/>
                      <a:headEnd type="none" w="med" len="med"/>
                      <a:tailEnd type="none" w="med" len="med"/>
                    </a:lnL>
                    <a:lnR w="12700" cap="flat" cmpd="sng">
                      <a:solidFill>
                        <a:srgbClr val="7F7F7F"/>
                      </a:solidFill>
                      <a:prstDash val="solid"/>
                      <a:bevel/>
                      <a:headEnd type="none" w="med" len="med"/>
                      <a:tailEnd type="none" w="med" len="med"/>
                    </a:lnR>
                    <a:lnT w="12700" cap="flat" cmpd="sng">
                      <a:solidFill>
                        <a:srgbClr val="7F7F7F"/>
                      </a:solidFill>
                      <a:prstDash val="solid"/>
                      <a:bevel/>
                      <a:headEnd type="none" w="med" len="med"/>
                      <a:tailEnd type="none" w="med" len="med"/>
                    </a:lnT>
                    <a:lnB w="12700" cap="flat" cmpd="sng">
                      <a:solidFill>
                        <a:srgbClr val="D8D8D8"/>
                      </a:solidFill>
                      <a:prstDash val="solid"/>
                      <a:bevel/>
                      <a:headEnd type="none" w="med" len="med"/>
                      <a:tailEnd type="none" w="med" len="med"/>
                    </a:lnB>
                    <a:lnTlToBr>
                      <a:noFill/>
                    </a:lnTlToBr>
                    <a:lnBlToTr>
                      <a:noFill/>
                    </a:lnBlToTr>
                    <a:solidFill>
                      <a:schemeClr val="bg1">
                        <a:alpha val="100000"/>
                      </a:schemeClr>
                    </a:solidFill>
                  </a:tcPr>
                </a:tc>
                <a:tc>
                  <a:txBody>
                    <a:bodyPr/>
                    <a:p>
                      <a:pPr marL="0" lvl="0" indent="0" algn="ctr" eaLnBrk="1" fontAlgn="base" latinLnBrk="1" hangingPunct="1">
                        <a:spcBef>
                          <a:spcPct val="20000"/>
                        </a:spcBef>
                        <a:spcAft>
                          <a:spcPct val="0"/>
                        </a:spcAft>
                        <a:buFont typeface="Wingdings" panose="05000000000000000000" pitchFamily="2" charset="2"/>
                        <a:buNone/>
                      </a:pPr>
                      <a:r>
                        <a:rPr lang="zh-CN" altLang="en-US" sz="1400" b="1" baseline="0" dirty="0">
                          <a:solidFill>
                            <a:schemeClr val="tx1"/>
                          </a:solidFill>
                          <a:latin typeface="Modern H Medium" pitchFamily="2" charset="-127"/>
                          <a:ea typeface="Modern H Medium" pitchFamily="2" charset="-127"/>
                          <a:sym typeface="Modern H Medium" pitchFamily="2" charset="-127"/>
                        </a:rPr>
                        <a:t>●</a:t>
                      </a:r>
                      <a:endParaRPr lang="zh-CN" altLang="en-US" sz="1400" b="1" baseline="0" dirty="0">
                        <a:solidFill>
                          <a:schemeClr val="tx1"/>
                        </a:solidFill>
                        <a:latin typeface="Modern H Medium" pitchFamily="2" charset="-127"/>
                        <a:ea typeface="Modern H Medium" pitchFamily="2" charset="-127"/>
                        <a:sym typeface="Modern H Medium" pitchFamily="2" charset="-127"/>
                      </a:endParaRPr>
                    </a:p>
                  </a:txBody>
                  <a:tcPr marL="82362" marR="82362" marT="0" marB="0" anchor="ctr">
                    <a:lnL w="12700" cap="flat" cmpd="sng">
                      <a:solidFill>
                        <a:srgbClr val="7F7F7F"/>
                      </a:solidFill>
                      <a:prstDash val="solid"/>
                      <a:bevel/>
                      <a:headEnd type="none" w="med" len="med"/>
                      <a:tailEnd type="none" w="med" len="med"/>
                    </a:lnL>
                    <a:lnR w="12700" cap="flat" cmpd="sng">
                      <a:solidFill>
                        <a:srgbClr val="BFBFBF"/>
                      </a:solidFill>
                      <a:prstDash val="solid"/>
                      <a:bevel/>
                      <a:headEnd type="none" w="med" len="med"/>
                      <a:tailEnd type="none" w="med" len="med"/>
                    </a:lnR>
                    <a:lnT w="12700" cap="flat" cmpd="sng">
                      <a:solidFill>
                        <a:srgbClr val="7F7F7F"/>
                      </a:solidFill>
                      <a:prstDash val="solid"/>
                      <a:bevel/>
                      <a:headEnd type="none" w="med" len="med"/>
                      <a:tailEnd type="none" w="med" len="med"/>
                    </a:lnT>
                    <a:lnB w="12700" cap="flat" cmpd="sng">
                      <a:solidFill>
                        <a:srgbClr val="D8D8D8"/>
                      </a:solidFill>
                      <a:prstDash val="solid"/>
                      <a:bevel/>
                      <a:headEnd type="none" w="med" len="med"/>
                      <a:tailEnd type="none" w="med" len="med"/>
                    </a:lnB>
                    <a:lnTlToBr>
                      <a:noFill/>
                    </a:lnTlToBr>
                    <a:lnBlToTr>
                      <a:noFill/>
                    </a:lnBlToTr>
                    <a:solidFill>
                      <a:schemeClr val="bg1">
                        <a:alpha val="100000"/>
                      </a:schemeClr>
                    </a:solidFill>
                  </a:tcPr>
                </a:tc>
                <a:tc>
                  <a:txBody>
                    <a:bodyPr/>
                    <a:p>
                      <a:pPr marL="0" lvl="0" indent="0" algn="ctr" eaLnBrk="1" fontAlgn="base" latinLnBrk="1" hangingPunct="1">
                        <a:spcBef>
                          <a:spcPct val="20000"/>
                        </a:spcBef>
                        <a:spcAft>
                          <a:spcPct val="0"/>
                        </a:spcAft>
                        <a:buFont typeface="Wingdings" panose="05000000000000000000" pitchFamily="2" charset="2"/>
                        <a:buNone/>
                      </a:pPr>
                      <a:r>
                        <a:rPr lang="zh-CN" altLang="en-US" sz="1400" b="1" baseline="0" dirty="0">
                          <a:solidFill>
                            <a:schemeClr val="tx1"/>
                          </a:solidFill>
                          <a:latin typeface="Modern H Medium" pitchFamily="2" charset="-127"/>
                          <a:ea typeface="Modern H Medium" pitchFamily="2" charset="-127"/>
                          <a:sym typeface="Modern H Medium" pitchFamily="2" charset="-127"/>
                        </a:rPr>
                        <a:t>●</a:t>
                      </a:r>
                      <a:endParaRPr lang="zh-CN" altLang="en-US" sz="1400" b="1" baseline="0" dirty="0">
                        <a:solidFill>
                          <a:schemeClr val="tx1"/>
                        </a:solidFill>
                        <a:latin typeface="Modern H Medium" pitchFamily="2" charset="-127"/>
                        <a:ea typeface="Modern H Medium" pitchFamily="2" charset="-127"/>
                        <a:sym typeface="Modern H Medium" pitchFamily="2" charset="-127"/>
                      </a:endParaRPr>
                    </a:p>
                  </a:txBody>
                  <a:tcPr marL="82362" marR="82362" marT="0" marB="0" anchor="ctr">
                    <a:lnL w="12700" cap="flat" cmpd="sng">
                      <a:solidFill>
                        <a:srgbClr val="BFBFBF"/>
                      </a:solidFill>
                      <a:prstDash val="solid"/>
                      <a:bevel/>
                      <a:headEnd type="none" w="med" len="med"/>
                      <a:tailEnd type="none" w="med" len="med"/>
                    </a:lnL>
                    <a:lnR w="12700" cap="flat" cmpd="sng">
                      <a:solidFill>
                        <a:srgbClr val="7F7F7F"/>
                      </a:solidFill>
                      <a:prstDash val="solid"/>
                      <a:bevel/>
                      <a:headEnd type="none" w="med" len="med"/>
                      <a:tailEnd type="none" w="med" len="med"/>
                    </a:lnR>
                    <a:lnT w="12700" cap="flat" cmpd="sng">
                      <a:solidFill>
                        <a:srgbClr val="7F7F7F"/>
                      </a:solidFill>
                      <a:prstDash val="solid"/>
                      <a:bevel/>
                      <a:headEnd type="none" w="med" len="med"/>
                      <a:tailEnd type="none" w="med" len="med"/>
                    </a:lnT>
                    <a:lnB w="12700" cap="flat" cmpd="sng">
                      <a:solidFill>
                        <a:srgbClr val="D8D8D8"/>
                      </a:solidFill>
                      <a:prstDash val="solid"/>
                      <a:bevel/>
                      <a:headEnd type="none" w="med" len="med"/>
                      <a:tailEnd type="none" w="med" len="med"/>
                    </a:lnB>
                    <a:lnTlToBr>
                      <a:noFill/>
                    </a:lnTlToBr>
                    <a:lnBlToTr>
                      <a:noFill/>
                    </a:lnBlToTr>
                    <a:solidFill>
                      <a:schemeClr val="bg1">
                        <a:alpha val="100000"/>
                      </a:schemeClr>
                    </a:solidFill>
                  </a:tcPr>
                </a:tc>
                <a:tc rowSpan="2">
                  <a:txBody>
                    <a:bodyPr/>
                    <a:p>
                      <a:pPr marL="0" lvl="0" indent="0" algn="ctr" eaLnBrk="1" fontAlgn="base" latinLnBrk="1" hangingPunct="1">
                        <a:lnSpc>
                          <a:spcPct val="120000"/>
                        </a:lnSpc>
                        <a:spcBef>
                          <a:spcPct val="20000"/>
                        </a:spcBef>
                        <a:spcAft>
                          <a:spcPct val="0"/>
                        </a:spcAft>
                        <a:buFont typeface="Arial" panose="020B0604020202020204" pitchFamily="34" charset="0"/>
                        <a:buNone/>
                      </a:pPr>
                      <a:endParaRPr sz="800" b="1" baseline="0">
                        <a:solidFill>
                          <a:schemeClr val="tx1"/>
                        </a:solidFill>
                        <a:latin typeface="Modern H Medium" pitchFamily="2" charset="-127"/>
                        <a:ea typeface="Modern H Medium" pitchFamily="2" charset="-127"/>
                        <a:sym typeface="Modern H Medium" pitchFamily="2" charset="-127"/>
                      </a:endParaRPr>
                    </a:p>
                  </a:txBody>
                  <a:tcPr marL="82362" marR="82362" marT="0" marB="0" anchor="ctr">
                    <a:lnL w="12700" cap="flat" cmpd="sng">
                      <a:solidFill>
                        <a:srgbClr val="7F7F7F"/>
                      </a:solidFill>
                      <a:prstDash val="solid"/>
                      <a:bevel/>
                      <a:headEnd type="none" w="med" len="med"/>
                      <a:tailEnd type="none" w="med" len="med"/>
                    </a:lnL>
                    <a:lnR w="3175" cap="flat" cmpd="sng">
                      <a:solidFill>
                        <a:srgbClr val="BFBFBF"/>
                      </a:solidFill>
                      <a:prstDash val="solid"/>
                      <a:bevel/>
                      <a:headEnd type="none" w="med" len="med"/>
                      <a:tailEnd type="none" w="med" len="med"/>
                    </a:lnR>
                    <a:lnT w="12700" cap="flat" cmpd="sng">
                      <a:solidFill>
                        <a:schemeClr val="bg1">
                          <a:lumMod val="75000"/>
                        </a:schemeClr>
                      </a:solidFill>
                      <a:prstDash val="solid"/>
                      <a:bevel/>
                      <a:headEnd type="none" w="med" len="med"/>
                      <a:tailEnd type="none" w="med" len="med"/>
                    </a:lnT>
                    <a:lnB w="12700" cap="flat">
                      <a:solidFill>
                        <a:schemeClr val="bg1">
                          <a:lumMod val="75000"/>
                        </a:schemeClr>
                      </a:solidFill>
                      <a:prstDash val="solid"/>
                    </a:lnB>
                    <a:lnTlToBr>
                      <a:noFill/>
                    </a:lnTlToBr>
                    <a:lnBlToTr>
                      <a:noFill/>
                    </a:lnBlToTr>
                    <a:solidFill>
                      <a:schemeClr val="bg1">
                        <a:alpha val="100000"/>
                      </a:schemeClr>
                    </a:solidFill>
                  </a:tcPr>
                </a:tc>
                <a:tc rowSpan="2">
                  <a:txBody>
                    <a:bodyPr/>
                    <a:p>
                      <a:pPr marL="0" lvl="0" indent="0" algn="ctr" eaLnBrk="1" fontAlgn="base" latinLnBrk="1" hangingPunct="1">
                        <a:lnSpc>
                          <a:spcPct val="120000"/>
                        </a:lnSpc>
                        <a:spcBef>
                          <a:spcPct val="20000"/>
                        </a:spcBef>
                        <a:spcAft>
                          <a:spcPct val="0"/>
                        </a:spcAft>
                        <a:buFont typeface="Arial" panose="020B0604020202020204" pitchFamily="34" charset="0"/>
                        <a:buNone/>
                      </a:pPr>
                      <a:endParaRPr sz="800" b="1" baseline="0">
                        <a:solidFill>
                          <a:schemeClr val="tx1"/>
                        </a:solidFill>
                        <a:latin typeface="Modern H Medium" pitchFamily="2" charset="-127"/>
                        <a:ea typeface="Modern H Medium" pitchFamily="2" charset="-127"/>
                        <a:sym typeface="Modern H Medium" pitchFamily="2" charset="-127"/>
                      </a:endParaRPr>
                    </a:p>
                  </a:txBody>
                  <a:tcPr marL="82362" marR="82362" marT="0" marB="0" anchor="ctr">
                    <a:lnL w="3175" cap="flat" cmpd="sng">
                      <a:solidFill>
                        <a:srgbClr val="BFBFBF"/>
                      </a:solidFill>
                      <a:prstDash val="solid"/>
                      <a:bevel/>
                      <a:headEnd type="none" w="med" len="med"/>
                      <a:tailEnd type="none" w="med" len="med"/>
                    </a:lnL>
                    <a:lnR w="3175" cap="flat" cmpd="sng">
                      <a:solidFill>
                        <a:srgbClr val="BFBFBF"/>
                      </a:solidFill>
                      <a:prstDash val="solid"/>
                      <a:bevel/>
                      <a:headEnd type="none" w="med" len="med"/>
                      <a:tailEnd type="none" w="med" len="med"/>
                    </a:lnR>
                    <a:lnT w="12700" cap="flat" cmpd="sng">
                      <a:solidFill>
                        <a:schemeClr val="bg1">
                          <a:lumMod val="75000"/>
                        </a:schemeClr>
                      </a:solidFill>
                      <a:prstDash val="solid"/>
                      <a:bevel/>
                      <a:headEnd type="none" w="med" len="med"/>
                      <a:tailEnd type="none" w="med" len="med"/>
                    </a:lnT>
                    <a:lnB w="12700" cap="flat">
                      <a:solidFill>
                        <a:schemeClr val="bg1">
                          <a:lumMod val="75000"/>
                        </a:schemeClr>
                      </a:solidFill>
                      <a:prstDash val="solid"/>
                    </a:lnB>
                    <a:lnTlToBr>
                      <a:noFill/>
                    </a:lnTlToBr>
                    <a:lnBlToTr>
                      <a:noFill/>
                    </a:lnBlToTr>
                    <a:solidFill>
                      <a:schemeClr val="bg1">
                        <a:alpha val="100000"/>
                      </a:schemeClr>
                    </a:solidFill>
                  </a:tcPr>
                </a:tc>
                <a:tc rowSpan="2">
                  <a:txBody>
                    <a:bodyPr/>
                    <a:p>
                      <a:pPr marL="0" lvl="0" indent="0" algn="ctr" eaLnBrk="1" fontAlgn="base" latinLnBrk="1" hangingPunct="1">
                        <a:lnSpc>
                          <a:spcPct val="120000"/>
                        </a:lnSpc>
                        <a:spcBef>
                          <a:spcPct val="20000"/>
                        </a:spcBef>
                        <a:spcAft>
                          <a:spcPct val="0"/>
                        </a:spcAft>
                        <a:buFont typeface="Arial" panose="020B0604020202020204" pitchFamily="34" charset="0"/>
                        <a:buNone/>
                      </a:pPr>
                      <a:endParaRPr sz="800" b="1" baseline="0">
                        <a:solidFill>
                          <a:schemeClr val="tx1"/>
                        </a:solidFill>
                        <a:latin typeface="Modern H Medium" pitchFamily="2" charset="-127"/>
                        <a:ea typeface="Modern H Medium" pitchFamily="2" charset="-127"/>
                        <a:sym typeface="Modern H Medium" pitchFamily="2" charset="-127"/>
                      </a:endParaRPr>
                    </a:p>
                  </a:txBody>
                  <a:tcPr marL="82362" marR="82362" marT="0" marB="0" anchor="ctr">
                    <a:lnL w="3175" cap="flat" cmpd="sng">
                      <a:solidFill>
                        <a:srgbClr val="BFBFBF"/>
                      </a:solidFill>
                      <a:prstDash val="solid"/>
                      <a:bevel/>
                      <a:headEnd type="none" w="med" len="med"/>
                      <a:tailEnd type="none" w="med" len="med"/>
                    </a:lnL>
                    <a:lnR w="3175" cap="flat" cmpd="sng">
                      <a:solidFill>
                        <a:srgbClr val="BFBFBF"/>
                      </a:solidFill>
                      <a:prstDash val="solid"/>
                      <a:bevel/>
                      <a:headEnd type="none" w="med" len="med"/>
                      <a:tailEnd type="none" w="med" len="med"/>
                    </a:lnR>
                    <a:lnT w="12700" cap="flat" cmpd="sng">
                      <a:solidFill>
                        <a:schemeClr val="bg1">
                          <a:lumMod val="75000"/>
                        </a:schemeClr>
                      </a:solidFill>
                      <a:prstDash val="solid"/>
                      <a:bevel/>
                      <a:headEnd type="none" w="med" len="med"/>
                      <a:tailEnd type="none" w="med" len="med"/>
                    </a:lnT>
                    <a:lnB w="12700" cap="flat">
                      <a:solidFill>
                        <a:schemeClr val="bg1">
                          <a:lumMod val="75000"/>
                        </a:schemeClr>
                      </a:solidFill>
                      <a:prstDash val="solid"/>
                    </a:lnB>
                    <a:lnTlToBr>
                      <a:noFill/>
                    </a:lnTlToBr>
                    <a:lnBlToTr>
                      <a:noFill/>
                    </a:lnBlToTr>
                    <a:solidFill>
                      <a:schemeClr val="bg1">
                        <a:alpha val="100000"/>
                      </a:schemeClr>
                    </a:solidFill>
                  </a:tcPr>
                </a:tc>
                <a:tc rowSpan="2">
                  <a:txBody>
                    <a:bodyPr/>
                    <a:p>
                      <a:pPr marL="0" lvl="0" indent="0" algn="ctr" eaLnBrk="1" fontAlgn="base" latinLnBrk="1" hangingPunct="1">
                        <a:lnSpc>
                          <a:spcPct val="120000"/>
                        </a:lnSpc>
                        <a:spcBef>
                          <a:spcPct val="20000"/>
                        </a:spcBef>
                        <a:spcAft>
                          <a:spcPct val="0"/>
                        </a:spcAft>
                        <a:buFont typeface="Arial" panose="020B0604020202020204" pitchFamily="34" charset="0"/>
                        <a:buNone/>
                      </a:pPr>
                      <a:endParaRPr lang="zh-CN" altLang="en-US" sz="800" b="1" baseline="0">
                        <a:solidFill>
                          <a:schemeClr val="tx1"/>
                        </a:solidFill>
                        <a:latin typeface="Modern H Medium" pitchFamily="2" charset="-127"/>
                        <a:ea typeface="Modern H Medium" pitchFamily="2" charset="-127"/>
                        <a:sym typeface="Modern H Medium" pitchFamily="2" charset="-127"/>
                      </a:endParaRPr>
                    </a:p>
                  </a:txBody>
                  <a:tcPr marL="82362" marR="82362" marT="0" marB="0" anchor="ctr">
                    <a:lnL w="3175" cap="flat" cmpd="sng">
                      <a:solidFill>
                        <a:srgbClr val="BFBFBF"/>
                      </a:solidFill>
                      <a:prstDash val="solid"/>
                      <a:bevel/>
                      <a:headEnd type="none" w="med" len="med"/>
                      <a:tailEnd type="none" w="med" len="med"/>
                    </a:lnL>
                    <a:lnR w="3175" cap="flat" cmpd="sng">
                      <a:solidFill>
                        <a:srgbClr val="BFBFBF"/>
                      </a:solidFill>
                      <a:prstDash val="solid"/>
                      <a:bevel/>
                      <a:headEnd type="none" w="med" len="med"/>
                      <a:tailEnd type="none" w="med" len="med"/>
                    </a:lnR>
                    <a:lnT w="12700" cap="flat" cmpd="sng">
                      <a:solidFill>
                        <a:schemeClr val="bg1">
                          <a:lumMod val="75000"/>
                        </a:schemeClr>
                      </a:solidFill>
                      <a:prstDash val="solid"/>
                      <a:bevel/>
                      <a:headEnd type="none" w="med" len="med"/>
                      <a:tailEnd type="none" w="med" len="med"/>
                    </a:lnT>
                    <a:lnB w="12700" cap="flat">
                      <a:solidFill>
                        <a:schemeClr val="bg1">
                          <a:lumMod val="75000"/>
                        </a:schemeClr>
                      </a:solidFill>
                      <a:prstDash val="solid"/>
                    </a:lnB>
                    <a:lnTlToBr>
                      <a:noFill/>
                    </a:lnTlToBr>
                    <a:lnBlToTr>
                      <a:noFill/>
                    </a:lnBlToTr>
                    <a:solidFill>
                      <a:schemeClr val="bg1">
                        <a:alpha val="100000"/>
                      </a:schemeClr>
                    </a:solidFill>
                  </a:tcPr>
                </a:tc>
                <a:tc rowSpan="2">
                  <a:txBody>
                    <a:bodyPr/>
                    <a:p>
                      <a:pPr marL="0" lvl="0" indent="0" algn="ctr" eaLnBrk="1" fontAlgn="base" latinLnBrk="1" hangingPunct="1">
                        <a:lnSpc>
                          <a:spcPct val="120000"/>
                        </a:lnSpc>
                        <a:spcBef>
                          <a:spcPct val="20000"/>
                        </a:spcBef>
                        <a:spcAft>
                          <a:spcPct val="0"/>
                        </a:spcAft>
                        <a:buFont typeface="Arial" panose="020B0604020202020204" pitchFamily="34" charset="0"/>
                        <a:buNone/>
                      </a:pPr>
                      <a:endParaRPr lang="zh-CN" altLang="en-US" sz="800" b="1" baseline="0">
                        <a:solidFill>
                          <a:schemeClr val="tx1"/>
                        </a:solidFill>
                        <a:latin typeface="Modern H Medium" pitchFamily="2" charset="-127"/>
                        <a:ea typeface="Modern H Medium" pitchFamily="2" charset="-127"/>
                        <a:sym typeface="Modern H Medium" pitchFamily="2" charset="-127"/>
                      </a:endParaRPr>
                    </a:p>
                  </a:txBody>
                  <a:tcPr marL="82362" marR="82362" marT="0" marB="0" anchor="ctr">
                    <a:lnL w="3175" cap="flat" cmpd="sng">
                      <a:solidFill>
                        <a:srgbClr val="BFBFBF"/>
                      </a:solidFill>
                      <a:prstDash val="solid"/>
                      <a:bevel/>
                      <a:headEnd type="none" w="med" len="med"/>
                      <a:tailEnd type="none" w="med" len="med"/>
                    </a:lnL>
                    <a:lnR w="3175" cap="flat" cmpd="sng">
                      <a:solidFill>
                        <a:srgbClr val="BFBFBF"/>
                      </a:solidFill>
                      <a:prstDash val="solid"/>
                      <a:bevel/>
                      <a:headEnd type="none" w="med" len="med"/>
                      <a:tailEnd type="none" w="med" len="med"/>
                    </a:lnR>
                    <a:lnT w="12700" cap="flat" cmpd="sng">
                      <a:solidFill>
                        <a:schemeClr val="bg1">
                          <a:lumMod val="75000"/>
                        </a:schemeClr>
                      </a:solidFill>
                      <a:prstDash val="solid"/>
                      <a:bevel/>
                      <a:headEnd type="none" w="med" len="med"/>
                      <a:tailEnd type="none" w="med" len="med"/>
                    </a:lnT>
                    <a:lnB w="12700" cap="flat">
                      <a:solidFill>
                        <a:schemeClr val="bg1">
                          <a:lumMod val="75000"/>
                        </a:schemeClr>
                      </a:solidFill>
                      <a:prstDash val="solid"/>
                    </a:lnB>
                    <a:lnTlToBr>
                      <a:noFill/>
                    </a:lnTlToBr>
                    <a:lnBlToTr>
                      <a:noFill/>
                    </a:lnBlToTr>
                    <a:solidFill>
                      <a:schemeClr val="bg1">
                        <a:alpha val="100000"/>
                      </a:schemeClr>
                    </a:solidFill>
                  </a:tcPr>
                </a:tc>
                <a:tc rowSpan="2">
                  <a:txBody>
                    <a:bodyPr/>
                    <a:p>
                      <a:pPr marL="0" lvl="0" indent="0" algn="ctr" eaLnBrk="1" fontAlgn="base" latinLnBrk="1" hangingPunct="1">
                        <a:lnSpc>
                          <a:spcPct val="120000"/>
                        </a:lnSpc>
                        <a:spcBef>
                          <a:spcPct val="20000"/>
                        </a:spcBef>
                        <a:spcAft>
                          <a:spcPct val="0"/>
                        </a:spcAft>
                        <a:buFont typeface="Arial" panose="020B0604020202020204" pitchFamily="34" charset="0"/>
                        <a:buNone/>
                      </a:pPr>
                      <a:endParaRPr lang="zh-CN" altLang="en-US" sz="800" b="1" baseline="0">
                        <a:solidFill>
                          <a:schemeClr val="tx1"/>
                        </a:solidFill>
                        <a:latin typeface="Modern H Medium" pitchFamily="2" charset="-127"/>
                        <a:ea typeface="Modern H Medium" pitchFamily="2" charset="-127"/>
                        <a:sym typeface="Modern H Medium" pitchFamily="2" charset="-127"/>
                      </a:endParaRPr>
                    </a:p>
                  </a:txBody>
                  <a:tcPr marL="82362" marR="82362" marT="0" marB="0" anchor="ctr">
                    <a:lnL w="3175" cap="flat" cmpd="sng">
                      <a:solidFill>
                        <a:srgbClr val="BFBFBF"/>
                      </a:solidFill>
                      <a:prstDash val="solid"/>
                      <a:bevel/>
                      <a:headEnd type="none" w="med" len="med"/>
                      <a:tailEnd type="none" w="med" len="med"/>
                    </a:lnL>
                    <a:lnR w="3175" cap="flat" cmpd="sng">
                      <a:solidFill>
                        <a:srgbClr val="BFBFBF"/>
                      </a:solidFill>
                      <a:prstDash val="solid"/>
                      <a:bevel/>
                      <a:headEnd type="none" w="med" len="med"/>
                      <a:tailEnd type="none" w="med" len="med"/>
                    </a:lnR>
                    <a:lnT w="12700" cap="flat" cmpd="sng">
                      <a:solidFill>
                        <a:schemeClr val="bg1">
                          <a:lumMod val="75000"/>
                        </a:schemeClr>
                      </a:solidFill>
                      <a:prstDash val="solid"/>
                      <a:bevel/>
                      <a:headEnd type="none" w="med" len="med"/>
                      <a:tailEnd type="none" w="med" len="med"/>
                    </a:lnT>
                    <a:lnB w="12700" cap="flat">
                      <a:solidFill>
                        <a:schemeClr val="bg1">
                          <a:lumMod val="75000"/>
                        </a:schemeClr>
                      </a:solidFill>
                      <a:prstDash val="solid"/>
                    </a:lnB>
                    <a:lnTlToBr>
                      <a:noFill/>
                    </a:lnTlToBr>
                    <a:lnBlToTr>
                      <a:noFill/>
                    </a:lnBlToTr>
                    <a:solidFill>
                      <a:schemeClr val="bg1">
                        <a:alpha val="100000"/>
                      </a:schemeClr>
                    </a:solidFill>
                  </a:tcPr>
                </a:tc>
                <a:tc rowSpan="2">
                  <a:txBody>
                    <a:bodyPr/>
                    <a:p>
                      <a:pPr marL="0" lvl="0" indent="0" algn="ctr" eaLnBrk="1" fontAlgn="base" latinLnBrk="1" hangingPunct="1">
                        <a:lnSpc>
                          <a:spcPct val="120000"/>
                        </a:lnSpc>
                        <a:spcBef>
                          <a:spcPct val="20000"/>
                        </a:spcBef>
                        <a:spcAft>
                          <a:spcPct val="0"/>
                        </a:spcAft>
                        <a:buFont typeface="Arial" panose="020B0604020202020204" pitchFamily="34" charset="0"/>
                        <a:buNone/>
                      </a:pPr>
                      <a:endParaRPr lang="zh-CN" altLang="en-US" sz="800" b="1" baseline="0">
                        <a:solidFill>
                          <a:schemeClr val="tx1"/>
                        </a:solidFill>
                        <a:latin typeface="Modern H Medium" pitchFamily="2" charset="-127"/>
                        <a:ea typeface="Modern H Medium" pitchFamily="2" charset="-127"/>
                        <a:sym typeface="Modern H Medium" pitchFamily="2" charset="-127"/>
                      </a:endParaRPr>
                    </a:p>
                  </a:txBody>
                  <a:tcPr marL="82362" marR="82362" marT="0" marB="0" anchor="ctr">
                    <a:lnL w="3175" cap="flat" cmpd="sng">
                      <a:solidFill>
                        <a:srgbClr val="BFBFBF"/>
                      </a:solidFill>
                      <a:prstDash val="solid"/>
                      <a:bevel/>
                      <a:headEnd type="none" w="med" len="med"/>
                      <a:tailEnd type="none" w="med" len="med"/>
                    </a:lnL>
                    <a:lnR w="3175" cap="flat" cmpd="sng">
                      <a:solidFill>
                        <a:srgbClr val="BFBFBF"/>
                      </a:solidFill>
                      <a:prstDash val="solid"/>
                      <a:bevel/>
                      <a:headEnd type="none" w="med" len="med"/>
                      <a:tailEnd type="none" w="med" len="med"/>
                    </a:lnR>
                    <a:lnT w="12700" cap="flat" cmpd="sng">
                      <a:solidFill>
                        <a:schemeClr val="bg1">
                          <a:lumMod val="75000"/>
                        </a:schemeClr>
                      </a:solidFill>
                      <a:prstDash val="solid"/>
                      <a:bevel/>
                      <a:headEnd type="none" w="med" len="med"/>
                      <a:tailEnd type="none" w="med" len="med"/>
                    </a:lnT>
                    <a:lnB w="12700" cap="flat">
                      <a:solidFill>
                        <a:schemeClr val="bg1">
                          <a:lumMod val="75000"/>
                        </a:schemeClr>
                      </a:solidFill>
                      <a:prstDash val="solid"/>
                    </a:lnB>
                    <a:lnTlToBr>
                      <a:noFill/>
                    </a:lnTlToBr>
                    <a:lnBlToTr>
                      <a:noFill/>
                    </a:lnBlToTr>
                    <a:solidFill>
                      <a:schemeClr val="bg1">
                        <a:alpha val="100000"/>
                      </a:schemeClr>
                    </a:solidFill>
                  </a:tcPr>
                </a:tc>
                <a:tc rowSpan="2">
                  <a:txBody>
                    <a:bodyPr/>
                    <a:p>
                      <a:pPr marL="0" lvl="0" indent="0" algn="ctr" eaLnBrk="1" fontAlgn="base" latinLnBrk="1" hangingPunct="1">
                        <a:lnSpc>
                          <a:spcPct val="120000"/>
                        </a:lnSpc>
                        <a:spcBef>
                          <a:spcPct val="20000"/>
                        </a:spcBef>
                        <a:spcAft>
                          <a:spcPct val="0"/>
                        </a:spcAft>
                        <a:buFont typeface="Arial" panose="020B0604020202020204" pitchFamily="34" charset="0"/>
                        <a:buNone/>
                      </a:pPr>
                      <a:endParaRPr lang="zh-CN" altLang="en-US" sz="800" b="1" baseline="0">
                        <a:solidFill>
                          <a:schemeClr val="tx1"/>
                        </a:solidFill>
                        <a:latin typeface="Modern H Medium" pitchFamily="2" charset="-127"/>
                        <a:ea typeface="Modern H Medium" pitchFamily="2" charset="-127"/>
                        <a:sym typeface="Modern H Medium" pitchFamily="2" charset="-127"/>
                      </a:endParaRPr>
                    </a:p>
                  </a:txBody>
                  <a:tcPr marL="82362" marR="82362" marT="0" marB="0" anchor="ctr">
                    <a:lnL w="3175" cap="flat" cmpd="sng">
                      <a:solidFill>
                        <a:srgbClr val="BFBFBF"/>
                      </a:solidFill>
                      <a:prstDash val="solid"/>
                      <a:bevel/>
                      <a:headEnd type="none" w="med" len="med"/>
                      <a:tailEnd type="none" w="med" len="med"/>
                    </a:lnL>
                    <a:lnR w="3175" cap="flat" cmpd="sng">
                      <a:solidFill>
                        <a:srgbClr val="BFBFBF"/>
                      </a:solidFill>
                      <a:prstDash val="solid"/>
                      <a:bevel/>
                      <a:headEnd type="none" w="med" len="med"/>
                      <a:tailEnd type="none" w="med" len="med"/>
                    </a:lnR>
                    <a:lnT w="12700" cap="flat" cmpd="sng">
                      <a:solidFill>
                        <a:schemeClr val="bg1">
                          <a:lumMod val="75000"/>
                        </a:schemeClr>
                      </a:solidFill>
                      <a:prstDash val="solid"/>
                      <a:bevel/>
                      <a:headEnd type="none" w="med" len="med"/>
                      <a:tailEnd type="none" w="med" len="med"/>
                    </a:lnT>
                    <a:lnB w="12700" cap="flat">
                      <a:solidFill>
                        <a:schemeClr val="bg1">
                          <a:lumMod val="75000"/>
                        </a:schemeClr>
                      </a:solidFill>
                      <a:prstDash val="solid"/>
                    </a:lnB>
                    <a:lnTlToBr>
                      <a:noFill/>
                    </a:lnTlToBr>
                    <a:lnBlToTr>
                      <a:noFill/>
                    </a:lnBlToTr>
                    <a:solidFill>
                      <a:schemeClr val="bg1">
                        <a:alpha val="100000"/>
                      </a:schemeClr>
                    </a:solidFill>
                  </a:tcPr>
                </a:tc>
                <a:tc rowSpan="2">
                  <a:txBody>
                    <a:bodyPr/>
                    <a:p>
                      <a:pPr marL="0" lvl="0" indent="0" algn="ctr" eaLnBrk="1" fontAlgn="base" latinLnBrk="1" hangingPunct="1">
                        <a:lnSpc>
                          <a:spcPct val="120000"/>
                        </a:lnSpc>
                        <a:spcBef>
                          <a:spcPct val="20000"/>
                        </a:spcBef>
                        <a:spcAft>
                          <a:spcPct val="0"/>
                        </a:spcAft>
                        <a:buFont typeface="Arial" panose="020B0604020202020204" pitchFamily="34" charset="0"/>
                        <a:buNone/>
                      </a:pPr>
                      <a:endParaRPr lang="zh-CN" altLang="en-US" sz="800" b="1" baseline="0">
                        <a:solidFill>
                          <a:schemeClr val="tx1"/>
                        </a:solidFill>
                        <a:latin typeface="Modern H Medium" pitchFamily="2" charset="-127"/>
                        <a:ea typeface="Modern H Medium" pitchFamily="2" charset="-127"/>
                        <a:sym typeface="Modern H Medium" pitchFamily="2" charset="-127"/>
                      </a:endParaRPr>
                    </a:p>
                  </a:txBody>
                  <a:tcPr marL="82362" marR="82362" marT="0" marB="0" anchor="ctr">
                    <a:lnL w="3175" cap="flat" cmpd="sng">
                      <a:solidFill>
                        <a:srgbClr val="BFBFBF"/>
                      </a:solidFill>
                      <a:prstDash val="solid"/>
                      <a:bevel/>
                      <a:headEnd type="none" w="med" len="med"/>
                      <a:tailEnd type="none" w="med" len="med"/>
                    </a:lnL>
                    <a:lnR w="3175" cap="flat" cmpd="sng">
                      <a:solidFill>
                        <a:srgbClr val="BFBFBF"/>
                      </a:solidFill>
                      <a:prstDash val="solid"/>
                      <a:bevel/>
                      <a:headEnd type="none" w="med" len="med"/>
                      <a:tailEnd type="none" w="med" len="med"/>
                    </a:lnR>
                    <a:lnT w="12700" cap="flat" cmpd="sng">
                      <a:solidFill>
                        <a:schemeClr val="bg1">
                          <a:lumMod val="75000"/>
                        </a:schemeClr>
                      </a:solidFill>
                      <a:prstDash val="solid"/>
                      <a:bevel/>
                      <a:headEnd type="none" w="med" len="med"/>
                      <a:tailEnd type="none" w="med" len="med"/>
                    </a:lnT>
                    <a:lnB w="12700" cap="flat">
                      <a:solidFill>
                        <a:schemeClr val="bg1">
                          <a:lumMod val="75000"/>
                        </a:schemeClr>
                      </a:solidFill>
                      <a:prstDash val="solid"/>
                    </a:lnB>
                    <a:lnTlToBr>
                      <a:noFill/>
                    </a:lnTlToBr>
                    <a:lnBlToTr>
                      <a:noFill/>
                    </a:lnBlToTr>
                    <a:solidFill>
                      <a:schemeClr val="bg1">
                        <a:alpha val="100000"/>
                      </a:schemeClr>
                    </a:solidFill>
                  </a:tcPr>
                </a:tc>
                <a:tc rowSpan="2">
                  <a:txBody>
                    <a:bodyPr/>
                    <a:p>
                      <a:pPr marL="0" lvl="0" indent="0" algn="ctr" eaLnBrk="1" fontAlgn="base" latinLnBrk="1" hangingPunct="1">
                        <a:lnSpc>
                          <a:spcPct val="120000"/>
                        </a:lnSpc>
                        <a:spcBef>
                          <a:spcPct val="20000"/>
                        </a:spcBef>
                        <a:spcAft>
                          <a:spcPct val="0"/>
                        </a:spcAft>
                        <a:buFont typeface="Arial" panose="020B0604020202020204" pitchFamily="34" charset="0"/>
                        <a:buNone/>
                      </a:pPr>
                      <a:endParaRPr sz="800" b="1" baseline="0">
                        <a:solidFill>
                          <a:schemeClr val="tx1"/>
                        </a:solidFill>
                        <a:latin typeface="Modern H Medium" pitchFamily="2" charset="-127"/>
                        <a:ea typeface="Modern H Medium" pitchFamily="2" charset="-127"/>
                        <a:sym typeface="Modern H Medium" pitchFamily="2" charset="-127"/>
                      </a:endParaRPr>
                    </a:p>
                  </a:txBody>
                  <a:tcPr marL="82362" marR="82362" marT="0" marB="0" anchor="ctr">
                    <a:lnL w="3175" cap="flat" cmpd="sng">
                      <a:solidFill>
                        <a:srgbClr val="BFBFBF"/>
                      </a:solidFill>
                      <a:prstDash val="solid"/>
                      <a:bevel/>
                      <a:headEnd type="none" w="med" len="med"/>
                      <a:tailEnd type="none" w="med" len="med"/>
                    </a:lnL>
                    <a:lnR w="12700" cap="flat" cmpd="sng">
                      <a:solidFill>
                        <a:srgbClr val="7F7F7F"/>
                      </a:solidFill>
                      <a:prstDash val="solid"/>
                      <a:bevel/>
                      <a:headEnd type="none" w="med" len="med"/>
                      <a:tailEnd type="none" w="med" len="med"/>
                    </a:lnR>
                    <a:lnT w="12700" cap="flat" cmpd="sng">
                      <a:solidFill>
                        <a:schemeClr val="bg1">
                          <a:lumMod val="75000"/>
                        </a:schemeClr>
                      </a:solidFill>
                      <a:prstDash val="solid"/>
                      <a:bevel/>
                      <a:headEnd type="none" w="med" len="med"/>
                      <a:tailEnd type="none" w="med" len="med"/>
                    </a:lnT>
                    <a:lnB w="12700" cap="flat">
                      <a:solidFill>
                        <a:schemeClr val="bg1">
                          <a:lumMod val="75000"/>
                        </a:schemeClr>
                      </a:solidFill>
                      <a:prstDash val="solid"/>
                    </a:lnB>
                    <a:lnTlToBr>
                      <a:noFill/>
                    </a:lnTlToBr>
                    <a:lnBlToTr>
                      <a:noFill/>
                    </a:lnBlToTr>
                    <a:solidFill>
                      <a:schemeClr val="bg1">
                        <a:alpha val="100000"/>
                      </a:schemeClr>
                    </a:solidFill>
                  </a:tcPr>
                </a:tc>
              </a:tr>
              <a:tr h="234315">
                <a:tc vMerge="1">
                  <a:tcPr>
                    <a:lnL w="12700" cap="flat" cmpd="sng">
                      <a:solidFill>
                        <a:srgbClr val="7F7F7F"/>
                      </a:solidFill>
                      <a:prstDash val="solid"/>
                      <a:bevel/>
                      <a:headEnd type="none" w="med" len="med"/>
                      <a:tailEnd type="none" w="med" len="med"/>
                    </a:lnL>
                    <a:lnR w="12700" cap="flat" cmpd="sng">
                      <a:solidFill>
                        <a:srgbClr val="7F7F7F"/>
                      </a:solidFill>
                      <a:prstDash val="solid"/>
                      <a:bevel/>
                      <a:headEnd type="none" w="med" len="med"/>
                      <a:tailEnd type="none" w="med" len="med"/>
                    </a:lnR>
                  </a:tcPr>
                </a:tc>
                <a:tc vMerge="1">
                  <a:tcPr>
                    <a:lnL w="12700" cap="flat" cmpd="sng">
                      <a:solidFill>
                        <a:srgbClr val="7F7F7F"/>
                      </a:solidFill>
                      <a:prstDash val="solid"/>
                      <a:bevel/>
                      <a:headEnd type="none" w="med" len="med"/>
                      <a:tailEnd type="none" w="med" len="med"/>
                    </a:lnL>
                    <a:lnR w="12700" cap="flat" cmpd="sng">
                      <a:solidFill>
                        <a:srgbClr val="7F7F7F"/>
                      </a:solidFill>
                      <a:prstDash val="solid"/>
                      <a:bevel/>
                      <a:headEnd type="none" w="med" len="med"/>
                      <a:tailEnd type="none" w="med" len="med"/>
                    </a:lnR>
                  </a:tcPr>
                </a:tc>
                <a:tc>
                  <a:txBody>
                    <a:bodyPr/>
                    <a:p>
                      <a:pPr marL="171450" lvl="0" indent="-171450" algn="l" eaLnBrk="1" fontAlgn="base" latinLnBrk="1" hangingPunct="1">
                        <a:spcBef>
                          <a:spcPct val="0"/>
                        </a:spcBef>
                        <a:spcAft>
                          <a:spcPct val="0"/>
                        </a:spcAft>
                        <a:buFont typeface="Arial" panose="020B0604020202020204" pitchFamily="34" charset="0"/>
                        <a:buChar char="•"/>
                      </a:pPr>
                      <a:r>
                        <a:rPr lang="zh-CN" altLang="en-US" sz="1000" b="1" baseline="0" dirty="0">
                          <a:solidFill>
                            <a:srgbClr val="000000"/>
                          </a:solidFill>
                          <a:latin typeface="楷体" panose="02010609060101010101" pitchFamily="49" charset="-122"/>
                          <a:ea typeface="楷体" panose="02010609060101010101" pitchFamily="49" charset="-122"/>
                          <a:sym typeface="宋体" panose="02010600030101010101" pitchFamily="2" charset="-122"/>
                        </a:rPr>
                        <a:t>发泡及附带设备采购</a:t>
                      </a:r>
                      <a:r>
                        <a:rPr lang="zh-CN" altLang="en-US" sz="1000" b="1" baseline="0" dirty="0">
                          <a:solidFill>
                            <a:srgbClr val="000000"/>
                          </a:solidFill>
                          <a:latin typeface="楷体" panose="02010609060101010101" pitchFamily="49" charset="-122"/>
                          <a:ea typeface="楷体" panose="02010609060101010101" pitchFamily="49" charset="-122"/>
                          <a:sym typeface="宋体" panose="02010600030101010101" pitchFamily="2" charset="-122"/>
                        </a:rPr>
                        <a:t>安装</a:t>
                      </a:r>
                      <a:endParaRPr lang="zh-CN" altLang="en-US" sz="1000" b="1" baseline="0" dirty="0">
                        <a:solidFill>
                          <a:srgbClr val="000000"/>
                        </a:solidFill>
                        <a:latin typeface="楷体" panose="02010609060101010101" pitchFamily="49" charset="-122"/>
                        <a:ea typeface="楷体" panose="02010609060101010101" pitchFamily="49" charset="-122"/>
                        <a:sym typeface="宋体" panose="02010600030101010101" pitchFamily="2" charset="-122"/>
                      </a:endParaRPr>
                    </a:p>
                  </a:txBody>
                  <a:tcPr marL="72000" marR="36000" marT="0" marB="0" anchor="ctr">
                    <a:lnL w="12700" cap="flat" cmpd="sng">
                      <a:solidFill>
                        <a:srgbClr val="7F7F7F"/>
                      </a:solidFill>
                      <a:prstDash val="solid"/>
                      <a:bevel/>
                      <a:headEnd type="none" w="med" len="med"/>
                      <a:tailEnd type="none" w="med" len="med"/>
                    </a:lnL>
                    <a:lnR w="12700" cap="flat" cmpd="sng">
                      <a:solidFill>
                        <a:srgbClr val="7F7F7F"/>
                      </a:solidFill>
                      <a:prstDash val="solid"/>
                      <a:bevel/>
                      <a:headEnd type="none" w="med" len="med"/>
                      <a:tailEnd type="none" w="med" len="med"/>
                    </a:lnR>
                    <a:lnT w="12700" cap="flat" cmpd="sng">
                      <a:solidFill>
                        <a:srgbClr val="D8D8D8"/>
                      </a:solidFill>
                      <a:prstDash val="solid"/>
                      <a:bevel/>
                      <a:headEnd type="none" w="med" len="med"/>
                      <a:tailEnd type="none" w="med" len="med"/>
                    </a:lnT>
                    <a:lnB w="12700" cap="flat" cmpd="sng">
                      <a:solidFill>
                        <a:srgbClr val="D8D8D8"/>
                      </a:solidFill>
                      <a:prstDash val="solid"/>
                      <a:bevel/>
                      <a:headEnd type="none" w="med" len="med"/>
                      <a:tailEnd type="none" w="med" len="med"/>
                    </a:lnB>
                    <a:lnTlToBr>
                      <a:noFill/>
                    </a:lnTlToBr>
                    <a:lnBlToTr>
                      <a:noFill/>
                    </a:lnBlToTr>
                    <a:solidFill>
                      <a:schemeClr val="bg1">
                        <a:alpha val="100000"/>
                      </a:schemeClr>
                    </a:solidFill>
                  </a:tcPr>
                </a:tc>
                <a:tc>
                  <a:txBody>
                    <a:bodyPr/>
                    <a:p>
                      <a:pPr marL="0" lvl="0" indent="0" algn="ctr" eaLnBrk="1" fontAlgn="base" latinLnBrk="1" hangingPunct="1">
                        <a:spcBef>
                          <a:spcPct val="20000"/>
                        </a:spcBef>
                        <a:spcAft>
                          <a:spcPct val="0"/>
                        </a:spcAft>
                        <a:buFont typeface="Wingdings" panose="05000000000000000000" pitchFamily="2" charset="2"/>
                        <a:buNone/>
                      </a:pPr>
                      <a:r>
                        <a:rPr lang="zh-CN" altLang="en-US" sz="1400" b="1" baseline="0" dirty="0">
                          <a:solidFill>
                            <a:schemeClr val="tx1"/>
                          </a:solidFill>
                          <a:latin typeface="Modern H Medium" pitchFamily="2" charset="-127"/>
                          <a:ea typeface="Modern H Medium" pitchFamily="2" charset="-127"/>
                          <a:sym typeface="Modern H Medium" pitchFamily="2" charset="-127"/>
                        </a:rPr>
                        <a:t>●</a:t>
                      </a:r>
                      <a:endParaRPr lang="zh-CN" altLang="en-US" sz="1400" b="1" baseline="0" dirty="0">
                        <a:solidFill>
                          <a:schemeClr val="tx1"/>
                        </a:solidFill>
                        <a:latin typeface="Modern H Medium" pitchFamily="2" charset="-127"/>
                        <a:ea typeface="Modern H Medium" pitchFamily="2" charset="-127"/>
                        <a:sym typeface="Modern H Medium" pitchFamily="2" charset="-127"/>
                      </a:endParaRPr>
                    </a:p>
                  </a:txBody>
                  <a:tcPr marL="82362" marR="82362" marT="0" marB="0" anchor="ctr">
                    <a:lnL w="12700" cap="flat" cmpd="sng">
                      <a:solidFill>
                        <a:srgbClr val="7F7F7F"/>
                      </a:solidFill>
                      <a:prstDash val="solid"/>
                      <a:bevel/>
                      <a:headEnd type="none" w="med" len="med"/>
                      <a:tailEnd type="none" w="med" len="med"/>
                    </a:lnL>
                    <a:lnR w="12700" cap="flat" cmpd="sng">
                      <a:solidFill>
                        <a:srgbClr val="BFBFBF"/>
                      </a:solidFill>
                      <a:prstDash val="solid"/>
                      <a:bevel/>
                      <a:headEnd type="none" w="med" len="med"/>
                      <a:tailEnd type="none" w="med" len="med"/>
                    </a:lnR>
                    <a:lnT w="12700" cap="flat" cmpd="sng">
                      <a:solidFill>
                        <a:srgbClr val="D8D8D8"/>
                      </a:solidFill>
                      <a:prstDash val="solid"/>
                      <a:bevel/>
                      <a:headEnd type="none" w="med" len="med"/>
                      <a:tailEnd type="none" w="med" len="med"/>
                    </a:lnT>
                    <a:lnB w="12700" cap="flat" cmpd="sng">
                      <a:solidFill>
                        <a:srgbClr val="D8D8D8"/>
                      </a:solidFill>
                      <a:prstDash val="solid"/>
                      <a:bevel/>
                      <a:headEnd type="none" w="med" len="med"/>
                      <a:tailEnd type="none" w="med" len="med"/>
                    </a:lnB>
                    <a:lnTlToBr>
                      <a:noFill/>
                    </a:lnTlToBr>
                    <a:lnBlToTr>
                      <a:noFill/>
                    </a:lnBlToTr>
                    <a:solidFill>
                      <a:schemeClr val="bg1">
                        <a:alpha val="100000"/>
                      </a:schemeClr>
                    </a:solidFill>
                  </a:tcPr>
                </a:tc>
                <a:tc>
                  <a:txBody>
                    <a:bodyPr/>
                    <a:p>
                      <a:pPr marL="0" lvl="0" indent="0" algn="ctr" eaLnBrk="1" fontAlgn="base" latinLnBrk="1" hangingPunct="1">
                        <a:spcBef>
                          <a:spcPct val="20000"/>
                        </a:spcBef>
                        <a:spcAft>
                          <a:spcPct val="0"/>
                        </a:spcAft>
                        <a:buFont typeface="Wingdings" panose="05000000000000000000" pitchFamily="2" charset="2"/>
                        <a:buNone/>
                      </a:pPr>
                      <a:r>
                        <a:rPr lang="zh-CN" altLang="en-US" sz="1400" b="1" baseline="0" dirty="0">
                          <a:solidFill>
                            <a:schemeClr val="tx1"/>
                          </a:solidFill>
                          <a:latin typeface="Modern H Medium" pitchFamily="2" charset="-127"/>
                          <a:ea typeface="Modern H Medium" pitchFamily="2" charset="-127"/>
                          <a:sym typeface="Modern H Medium" pitchFamily="2" charset="-127"/>
                        </a:rPr>
                        <a:t>●</a:t>
                      </a:r>
                      <a:endParaRPr lang="zh-CN" altLang="en-US" sz="1400" b="1" baseline="0" dirty="0">
                        <a:solidFill>
                          <a:schemeClr val="tx1"/>
                        </a:solidFill>
                        <a:latin typeface="Modern H Medium" pitchFamily="2" charset="-127"/>
                        <a:ea typeface="Modern H Medium" pitchFamily="2" charset="-127"/>
                        <a:sym typeface="Modern H Medium" pitchFamily="2" charset="-127"/>
                      </a:endParaRPr>
                    </a:p>
                  </a:txBody>
                  <a:tcPr marL="82362" marR="82362" marT="0" marB="0" anchor="ctr">
                    <a:lnL w="12700" cap="flat" cmpd="sng">
                      <a:solidFill>
                        <a:srgbClr val="BFBFBF"/>
                      </a:solidFill>
                      <a:prstDash val="solid"/>
                      <a:bevel/>
                      <a:headEnd type="none" w="med" len="med"/>
                      <a:tailEnd type="none" w="med" len="med"/>
                    </a:lnL>
                    <a:lnR w="12700" cap="flat" cmpd="sng">
                      <a:solidFill>
                        <a:srgbClr val="7F7F7F"/>
                      </a:solidFill>
                      <a:prstDash val="solid"/>
                      <a:bevel/>
                      <a:headEnd type="none" w="med" len="med"/>
                      <a:tailEnd type="none" w="med" len="med"/>
                    </a:lnR>
                    <a:lnT w="12700" cap="flat" cmpd="sng">
                      <a:solidFill>
                        <a:srgbClr val="D8D8D8"/>
                      </a:solidFill>
                      <a:prstDash val="solid"/>
                      <a:bevel/>
                      <a:headEnd type="none" w="med" len="med"/>
                      <a:tailEnd type="none" w="med" len="med"/>
                    </a:lnT>
                    <a:lnB w="12700" cap="flat" cmpd="sng">
                      <a:solidFill>
                        <a:srgbClr val="D8D8D8"/>
                      </a:solidFill>
                      <a:prstDash val="solid"/>
                      <a:bevel/>
                      <a:headEnd type="none" w="med" len="med"/>
                      <a:tailEnd type="none" w="med" len="med"/>
                    </a:lnB>
                    <a:lnTlToBr>
                      <a:noFill/>
                    </a:lnTlToBr>
                    <a:lnBlToTr>
                      <a:noFill/>
                    </a:lnBlToTr>
                    <a:solidFill>
                      <a:schemeClr val="bg1">
                        <a:alpha val="100000"/>
                      </a:schemeClr>
                    </a:solidFill>
                  </a:tcPr>
                </a:tc>
                <a:tc vMerge="1">
                  <a:tcPr marL="82362" marR="82362" marT="0" marB="0" anchor="ctr">
                    <a:lnL w="12700" cap="flat" cmpd="sng">
                      <a:solidFill>
                        <a:srgbClr val="7F7F7F"/>
                      </a:solidFill>
                      <a:prstDash val="solid"/>
                      <a:bevel/>
                      <a:headEnd type="none" w="med" len="med"/>
                      <a:tailEnd type="none" w="med" len="med"/>
                    </a:lnL>
                    <a:lnR w="3175" cap="flat" cmpd="sng">
                      <a:solidFill>
                        <a:srgbClr val="BFBFBF"/>
                      </a:solidFill>
                      <a:prstDash val="solid"/>
                      <a:bevel/>
                      <a:headEnd type="none" w="med" len="med"/>
                      <a:tailEnd type="none" w="med" len="med"/>
                    </a:lnR>
                    <a:lnT cap="flat">
                      <a:noFill/>
                    </a:lnT>
                    <a:lnB w="12700" cap="flat">
                      <a:solidFill>
                        <a:schemeClr val="bg1">
                          <a:lumMod val="75000"/>
                        </a:schemeClr>
                      </a:solidFill>
                      <a:prstDash val="solid"/>
                    </a:lnB>
                    <a:lnTlToBr>
                      <a:noFill/>
                    </a:lnTlToBr>
                    <a:lnBlToTr>
                      <a:noFill/>
                    </a:lnBlToTr>
                    <a:solidFill>
                      <a:schemeClr val="bg1">
                        <a:alpha val="100000"/>
                      </a:schemeClr>
                    </a:solidFill>
                  </a:tcPr>
                </a:tc>
                <a:tc vMerge="1">
                  <a:tcPr marL="82362" marR="82362" marT="0" marB="0" anchor="ctr">
                    <a:lnL w="3175" cap="flat" cmpd="sng">
                      <a:solidFill>
                        <a:srgbClr val="BFBFBF"/>
                      </a:solidFill>
                      <a:prstDash val="solid"/>
                      <a:bevel/>
                      <a:headEnd type="none" w="med" len="med"/>
                      <a:tailEnd type="none" w="med" len="med"/>
                    </a:lnL>
                    <a:lnR w="3175" cap="flat" cmpd="sng">
                      <a:solidFill>
                        <a:srgbClr val="BFBFBF"/>
                      </a:solidFill>
                      <a:prstDash val="solid"/>
                      <a:bevel/>
                      <a:headEnd type="none" w="med" len="med"/>
                      <a:tailEnd type="none" w="med" len="med"/>
                    </a:lnR>
                    <a:lnT cap="flat">
                      <a:noFill/>
                    </a:lnT>
                    <a:lnB w="12700" cap="flat">
                      <a:solidFill>
                        <a:schemeClr val="bg1">
                          <a:lumMod val="75000"/>
                        </a:schemeClr>
                      </a:solidFill>
                      <a:prstDash val="solid"/>
                    </a:lnB>
                    <a:lnTlToBr>
                      <a:noFill/>
                    </a:lnTlToBr>
                    <a:lnBlToTr>
                      <a:noFill/>
                    </a:lnBlToTr>
                    <a:solidFill>
                      <a:schemeClr val="bg1">
                        <a:alpha val="100000"/>
                      </a:schemeClr>
                    </a:solidFill>
                  </a:tcPr>
                </a:tc>
                <a:tc vMerge="1">
                  <a:tcPr marL="82362" marR="82362" marT="0" marB="0" anchor="ctr">
                    <a:lnL w="3175" cap="flat" cmpd="sng">
                      <a:solidFill>
                        <a:srgbClr val="BFBFBF"/>
                      </a:solidFill>
                      <a:prstDash val="solid"/>
                      <a:bevel/>
                      <a:headEnd type="none" w="med" len="med"/>
                      <a:tailEnd type="none" w="med" len="med"/>
                    </a:lnL>
                    <a:lnR w="3175" cap="flat" cmpd="sng">
                      <a:solidFill>
                        <a:srgbClr val="BFBFBF"/>
                      </a:solidFill>
                      <a:prstDash val="solid"/>
                      <a:bevel/>
                      <a:headEnd type="none" w="med" len="med"/>
                      <a:tailEnd type="none" w="med" len="med"/>
                    </a:lnR>
                    <a:lnT cap="flat">
                      <a:noFill/>
                    </a:lnT>
                    <a:lnB w="12700" cap="flat">
                      <a:solidFill>
                        <a:schemeClr val="bg1">
                          <a:lumMod val="75000"/>
                        </a:schemeClr>
                      </a:solidFill>
                      <a:prstDash val="solid"/>
                    </a:lnB>
                    <a:lnTlToBr>
                      <a:noFill/>
                    </a:lnTlToBr>
                    <a:lnBlToTr>
                      <a:noFill/>
                    </a:lnBlToTr>
                    <a:solidFill>
                      <a:schemeClr val="bg1">
                        <a:alpha val="100000"/>
                      </a:schemeClr>
                    </a:solidFill>
                  </a:tcPr>
                </a:tc>
                <a:tc vMerge="1">
                  <a:tcPr marL="82362" marR="82362" marT="0" marB="0" anchor="ctr">
                    <a:lnL w="3175" cap="flat" cmpd="sng">
                      <a:solidFill>
                        <a:srgbClr val="BFBFBF"/>
                      </a:solidFill>
                      <a:prstDash val="solid"/>
                      <a:bevel/>
                      <a:headEnd type="none" w="med" len="med"/>
                      <a:tailEnd type="none" w="med" len="med"/>
                    </a:lnL>
                    <a:lnR w="3175" cap="flat" cmpd="sng">
                      <a:solidFill>
                        <a:srgbClr val="BFBFBF"/>
                      </a:solidFill>
                      <a:prstDash val="solid"/>
                      <a:bevel/>
                      <a:headEnd type="none" w="med" len="med"/>
                      <a:tailEnd type="none" w="med" len="med"/>
                    </a:lnR>
                    <a:lnT cap="flat">
                      <a:noFill/>
                    </a:lnT>
                    <a:lnB w="12700" cap="flat">
                      <a:solidFill>
                        <a:schemeClr val="bg1">
                          <a:lumMod val="75000"/>
                        </a:schemeClr>
                      </a:solidFill>
                      <a:prstDash val="solid"/>
                    </a:lnB>
                    <a:lnTlToBr>
                      <a:noFill/>
                    </a:lnTlToBr>
                    <a:lnBlToTr>
                      <a:noFill/>
                    </a:lnBlToTr>
                    <a:solidFill>
                      <a:schemeClr val="bg1">
                        <a:alpha val="100000"/>
                      </a:schemeClr>
                    </a:solidFill>
                  </a:tcPr>
                </a:tc>
                <a:tc vMerge="1">
                  <a:tcPr marL="82362" marR="82362" marT="0" marB="0" anchor="ctr">
                    <a:lnL w="3175" cap="flat" cmpd="sng">
                      <a:solidFill>
                        <a:srgbClr val="BFBFBF"/>
                      </a:solidFill>
                      <a:prstDash val="solid"/>
                      <a:bevel/>
                      <a:headEnd type="none" w="med" len="med"/>
                      <a:tailEnd type="none" w="med" len="med"/>
                    </a:lnL>
                    <a:lnR w="3175" cap="flat" cmpd="sng">
                      <a:solidFill>
                        <a:srgbClr val="BFBFBF"/>
                      </a:solidFill>
                      <a:prstDash val="solid"/>
                      <a:bevel/>
                      <a:headEnd type="none" w="med" len="med"/>
                      <a:tailEnd type="none" w="med" len="med"/>
                    </a:lnR>
                    <a:lnT cap="flat">
                      <a:noFill/>
                    </a:lnT>
                    <a:lnB w="12700" cap="flat">
                      <a:solidFill>
                        <a:schemeClr val="bg1">
                          <a:lumMod val="75000"/>
                        </a:schemeClr>
                      </a:solidFill>
                      <a:prstDash val="solid"/>
                    </a:lnB>
                    <a:lnTlToBr>
                      <a:noFill/>
                    </a:lnTlToBr>
                    <a:lnBlToTr>
                      <a:noFill/>
                    </a:lnBlToTr>
                    <a:solidFill>
                      <a:schemeClr val="bg1">
                        <a:alpha val="100000"/>
                      </a:schemeClr>
                    </a:solidFill>
                  </a:tcPr>
                </a:tc>
                <a:tc vMerge="1">
                  <a:tcPr marL="82362" marR="82362" marT="0" marB="0" anchor="ctr">
                    <a:lnL w="3175" cap="flat" cmpd="sng">
                      <a:solidFill>
                        <a:srgbClr val="BFBFBF"/>
                      </a:solidFill>
                      <a:prstDash val="solid"/>
                      <a:bevel/>
                      <a:headEnd type="none" w="med" len="med"/>
                      <a:tailEnd type="none" w="med" len="med"/>
                    </a:lnL>
                    <a:lnR w="3175" cap="flat" cmpd="sng">
                      <a:solidFill>
                        <a:srgbClr val="BFBFBF"/>
                      </a:solidFill>
                      <a:prstDash val="solid"/>
                      <a:bevel/>
                      <a:headEnd type="none" w="med" len="med"/>
                      <a:tailEnd type="none" w="med" len="med"/>
                    </a:lnR>
                    <a:lnT cap="flat">
                      <a:noFill/>
                    </a:lnT>
                    <a:lnB w="12700" cap="flat">
                      <a:solidFill>
                        <a:schemeClr val="bg1">
                          <a:lumMod val="75000"/>
                        </a:schemeClr>
                      </a:solidFill>
                      <a:prstDash val="solid"/>
                    </a:lnB>
                    <a:lnTlToBr>
                      <a:noFill/>
                    </a:lnTlToBr>
                    <a:lnBlToTr>
                      <a:noFill/>
                    </a:lnBlToTr>
                    <a:solidFill>
                      <a:schemeClr val="bg1">
                        <a:alpha val="100000"/>
                      </a:schemeClr>
                    </a:solidFill>
                  </a:tcPr>
                </a:tc>
                <a:tc vMerge="1">
                  <a:tcPr marL="82362" marR="82362" marT="0" marB="0" anchor="ctr">
                    <a:lnL w="3175" cap="flat" cmpd="sng">
                      <a:solidFill>
                        <a:srgbClr val="BFBFBF"/>
                      </a:solidFill>
                      <a:prstDash val="solid"/>
                      <a:bevel/>
                      <a:headEnd type="none" w="med" len="med"/>
                      <a:tailEnd type="none" w="med" len="med"/>
                    </a:lnL>
                    <a:lnR w="3175" cap="flat" cmpd="sng">
                      <a:solidFill>
                        <a:srgbClr val="BFBFBF"/>
                      </a:solidFill>
                      <a:prstDash val="solid"/>
                      <a:bevel/>
                      <a:headEnd type="none" w="med" len="med"/>
                      <a:tailEnd type="none" w="med" len="med"/>
                    </a:lnR>
                    <a:lnT cap="flat">
                      <a:noFill/>
                    </a:lnT>
                    <a:lnB w="12700" cap="flat">
                      <a:solidFill>
                        <a:schemeClr val="bg1">
                          <a:lumMod val="75000"/>
                        </a:schemeClr>
                      </a:solidFill>
                      <a:prstDash val="solid"/>
                    </a:lnB>
                    <a:lnTlToBr>
                      <a:noFill/>
                    </a:lnTlToBr>
                    <a:lnBlToTr>
                      <a:noFill/>
                    </a:lnBlToTr>
                    <a:solidFill>
                      <a:schemeClr val="bg1">
                        <a:alpha val="100000"/>
                      </a:schemeClr>
                    </a:solidFill>
                  </a:tcPr>
                </a:tc>
                <a:tc vMerge="1">
                  <a:tcPr marL="82362" marR="82362" marT="0" marB="0" anchor="ctr">
                    <a:lnL w="3175" cap="flat" cmpd="sng">
                      <a:solidFill>
                        <a:srgbClr val="BFBFBF"/>
                      </a:solidFill>
                      <a:prstDash val="solid"/>
                      <a:bevel/>
                      <a:headEnd type="none" w="med" len="med"/>
                      <a:tailEnd type="none" w="med" len="med"/>
                    </a:lnL>
                    <a:lnR w="3175" cap="flat" cmpd="sng">
                      <a:solidFill>
                        <a:srgbClr val="BFBFBF"/>
                      </a:solidFill>
                      <a:prstDash val="solid"/>
                      <a:bevel/>
                      <a:headEnd type="none" w="med" len="med"/>
                      <a:tailEnd type="none" w="med" len="med"/>
                    </a:lnR>
                    <a:lnT cap="flat">
                      <a:noFill/>
                    </a:lnT>
                    <a:lnB w="12700" cap="flat">
                      <a:solidFill>
                        <a:schemeClr val="bg1">
                          <a:lumMod val="75000"/>
                        </a:schemeClr>
                      </a:solidFill>
                      <a:prstDash val="solid"/>
                    </a:lnB>
                    <a:lnTlToBr>
                      <a:noFill/>
                    </a:lnTlToBr>
                    <a:lnBlToTr>
                      <a:noFill/>
                    </a:lnBlToTr>
                    <a:solidFill>
                      <a:schemeClr val="bg1">
                        <a:alpha val="100000"/>
                      </a:schemeClr>
                    </a:solidFill>
                  </a:tcPr>
                </a:tc>
                <a:tc vMerge="1">
                  <a:tcPr marL="82362" marR="82362" marT="0" marB="0" anchor="ctr">
                    <a:lnL w="3175" cap="flat" cmpd="sng">
                      <a:solidFill>
                        <a:srgbClr val="BFBFBF"/>
                      </a:solidFill>
                      <a:prstDash val="solid"/>
                      <a:bevel/>
                      <a:headEnd type="none" w="med" len="med"/>
                      <a:tailEnd type="none" w="med" len="med"/>
                    </a:lnL>
                    <a:lnR w="3175" cap="flat" cmpd="sng">
                      <a:solidFill>
                        <a:srgbClr val="BFBFBF"/>
                      </a:solidFill>
                      <a:prstDash val="solid"/>
                      <a:bevel/>
                      <a:headEnd type="none" w="med" len="med"/>
                      <a:tailEnd type="none" w="med" len="med"/>
                    </a:lnR>
                    <a:lnT cap="flat">
                      <a:noFill/>
                    </a:lnT>
                    <a:lnB w="12700" cap="flat">
                      <a:solidFill>
                        <a:schemeClr val="bg1">
                          <a:lumMod val="75000"/>
                        </a:schemeClr>
                      </a:solidFill>
                      <a:prstDash val="solid"/>
                    </a:lnB>
                    <a:lnTlToBr>
                      <a:noFill/>
                    </a:lnTlToBr>
                    <a:lnBlToTr>
                      <a:noFill/>
                    </a:lnBlToTr>
                    <a:solidFill>
                      <a:schemeClr val="bg1">
                        <a:alpha val="100000"/>
                      </a:schemeClr>
                    </a:solidFill>
                  </a:tcPr>
                </a:tc>
                <a:tc vMerge="1">
                  <a:tcPr marL="82362" marR="82362" marT="0" marB="0" anchor="ctr">
                    <a:lnL w="3175" cap="flat" cmpd="sng">
                      <a:solidFill>
                        <a:srgbClr val="BFBFBF"/>
                      </a:solidFill>
                      <a:prstDash val="solid"/>
                      <a:bevel/>
                      <a:headEnd type="none" w="med" len="med"/>
                      <a:tailEnd type="none" w="med" len="med"/>
                    </a:lnL>
                    <a:lnR w="12700" cap="flat" cmpd="sng">
                      <a:solidFill>
                        <a:srgbClr val="7F7F7F"/>
                      </a:solidFill>
                      <a:prstDash val="solid"/>
                      <a:bevel/>
                      <a:headEnd type="none" w="med" len="med"/>
                      <a:tailEnd type="none" w="med" len="med"/>
                    </a:lnR>
                    <a:lnT cap="flat">
                      <a:noFill/>
                    </a:lnT>
                    <a:lnB w="12700" cap="flat">
                      <a:solidFill>
                        <a:schemeClr val="bg1">
                          <a:lumMod val="75000"/>
                        </a:schemeClr>
                      </a:solidFill>
                      <a:prstDash val="solid"/>
                    </a:lnB>
                    <a:lnTlToBr>
                      <a:noFill/>
                    </a:lnTlToBr>
                    <a:lnBlToTr>
                      <a:noFill/>
                    </a:lnBlToTr>
                    <a:solidFill>
                      <a:schemeClr val="bg1">
                        <a:alpha val="100000"/>
                      </a:schemeClr>
                    </a:solidFill>
                  </a:tcPr>
                </a:tc>
              </a:tr>
              <a:tr h="285750">
                <a:tc rowSpan="3">
                  <a:txBody>
                    <a:bodyPr/>
                    <a:p>
                      <a:pPr marL="0" lvl="0" indent="0" algn="ctr" eaLnBrk="1" fontAlgn="base" latinLnBrk="1" hangingPunct="1">
                        <a:spcBef>
                          <a:spcPct val="20000"/>
                        </a:spcBef>
                        <a:spcAft>
                          <a:spcPct val="0"/>
                        </a:spcAft>
                        <a:buFont typeface="Arial" panose="020B0604020202020204" pitchFamily="34" charset="0"/>
                        <a:buNone/>
                      </a:pPr>
                      <a:r>
                        <a:rPr lang="en-US" altLang="x-none" sz="1100" b="1" i="1" baseline="0" dirty="0">
                          <a:solidFill>
                            <a:schemeClr val="tx1"/>
                          </a:solidFill>
                          <a:latin typeface="Modern H Light" pitchFamily="2" charset="-127"/>
                          <a:ea typeface="Modern H Light" pitchFamily="2" charset="-127"/>
                          <a:sym typeface="Malgun Gothic" panose="020B0503020000020004" pitchFamily="34" charset="-127"/>
                        </a:rPr>
                        <a:t>4</a:t>
                      </a:r>
                      <a:endParaRPr lang="zh-CN" altLang="en-US" sz="1100" b="1" i="1" baseline="0" dirty="0">
                        <a:solidFill>
                          <a:schemeClr val="tx1"/>
                        </a:solidFill>
                        <a:latin typeface="Modern H Light" pitchFamily="2" charset="-127"/>
                        <a:ea typeface="Modern H Light" pitchFamily="2" charset="-127"/>
                        <a:sym typeface="Malgun Gothic" panose="020B0503020000020004" pitchFamily="34" charset="-127"/>
                      </a:endParaRPr>
                    </a:p>
                  </a:txBody>
                  <a:tcPr marL="16471" marR="16471" marT="0" marB="0" anchor="ctr">
                    <a:lnL w="12700" cap="flat" cmpd="sng">
                      <a:solidFill>
                        <a:srgbClr val="7F7F7F"/>
                      </a:solidFill>
                      <a:prstDash val="solid"/>
                      <a:bevel/>
                      <a:headEnd type="none" w="med" len="med"/>
                      <a:tailEnd type="none" w="med" len="med"/>
                    </a:lnL>
                    <a:lnR w="12700" cap="flat" cmpd="sng">
                      <a:solidFill>
                        <a:srgbClr val="7F7F7F"/>
                      </a:solidFill>
                      <a:prstDash val="solid"/>
                      <a:bevel/>
                      <a:headEnd type="none" w="med" len="med"/>
                      <a:tailEnd type="none" w="med" len="med"/>
                    </a:lnR>
                    <a:lnT w="12700" cap="flat" cmpd="sng">
                      <a:solidFill>
                        <a:srgbClr val="7F7F7F"/>
                      </a:solidFill>
                      <a:prstDash val="solid"/>
                      <a:bevel/>
                      <a:headEnd type="none" w="med" len="med"/>
                      <a:tailEnd type="none" w="med" len="med"/>
                    </a:lnT>
                    <a:lnB w="12700" cap="flat" cmpd="sng">
                      <a:solidFill>
                        <a:srgbClr val="7F7F7F"/>
                      </a:solidFill>
                      <a:prstDash val="solid"/>
                      <a:bevel/>
                      <a:headEnd type="none" w="med" len="med"/>
                      <a:tailEnd type="none" w="med" len="med"/>
                    </a:lnB>
                    <a:lnTlToBr>
                      <a:noFill/>
                    </a:lnTlToBr>
                    <a:lnBlToTr>
                      <a:noFill/>
                    </a:lnBlToTr>
                    <a:solidFill>
                      <a:schemeClr val="bg1">
                        <a:alpha val="100000"/>
                      </a:schemeClr>
                    </a:solidFill>
                  </a:tcPr>
                </a:tc>
                <a:tc rowSpan="3">
                  <a:txBody>
                    <a:bodyPr/>
                    <a:p>
                      <a:pPr marL="0" lvl="0" indent="0" algn="ctr" eaLnBrk="1" fontAlgn="base" latinLnBrk="1" hangingPunct="1">
                        <a:lnSpc>
                          <a:spcPct val="120000"/>
                        </a:lnSpc>
                        <a:spcBef>
                          <a:spcPct val="20000"/>
                        </a:spcBef>
                        <a:spcAft>
                          <a:spcPct val="0"/>
                        </a:spcAft>
                        <a:buFont typeface="Arial" panose="020B0604020202020204" pitchFamily="34" charset="0"/>
                        <a:buNone/>
                      </a:pPr>
                      <a:r>
                        <a:rPr lang="zh-CN" altLang="en-US" sz="1200" b="1" baseline="0" dirty="0">
                          <a:solidFill>
                            <a:schemeClr val="tx1"/>
                          </a:solidFill>
                          <a:latin typeface="楷体" panose="02010609060101010101" pitchFamily="49" charset="-122"/>
                          <a:ea typeface="楷体" panose="02010609060101010101" pitchFamily="49" charset="-122"/>
                          <a:sym typeface="宋体" panose="02010600030101010101" pitchFamily="2" charset="-122"/>
                        </a:rPr>
                        <a:t>试运行</a:t>
                      </a:r>
                      <a:endParaRPr lang="zh-CN" altLang="en-US" sz="1200" b="1" baseline="0" dirty="0">
                        <a:solidFill>
                          <a:schemeClr val="tx1"/>
                        </a:solidFill>
                        <a:latin typeface="楷体" panose="02010609060101010101" pitchFamily="49" charset="-122"/>
                        <a:ea typeface="楷体" panose="02010609060101010101" pitchFamily="49" charset="-122"/>
                        <a:sym typeface="宋体" panose="02010600030101010101" pitchFamily="2" charset="-122"/>
                      </a:endParaRPr>
                    </a:p>
                  </a:txBody>
                  <a:tcPr marL="16471" marR="16471" marT="0" marB="0" anchor="ctr">
                    <a:lnL w="12700" cap="flat" cmpd="sng">
                      <a:solidFill>
                        <a:srgbClr val="7F7F7F"/>
                      </a:solidFill>
                      <a:prstDash val="solid"/>
                      <a:bevel/>
                      <a:headEnd type="none" w="med" len="med"/>
                      <a:tailEnd type="none" w="med" len="med"/>
                    </a:lnL>
                    <a:lnR w="12700" cap="flat" cmpd="sng">
                      <a:solidFill>
                        <a:srgbClr val="7F7F7F"/>
                      </a:solidFill>
                      <a:prstDash val="solid"/>
                      <a:bevel/>
                      <a:headEnd type="none" w="med" len="med"/>
                      <a:tailEnd type="none" w="med" len="med"/>
                    </a:lnR>
                    <a:lnT w="12700" cap="flat" cmpd="sng">
                      <a:solidFill>
                        <a:srgbClr val="7F7F7F"/>
                      </a:solidFill>
                      <a:prstDash val="solid"/>
                      <a:bevel/>
                      <a:headEnd type="none" w="med" len="med"/>
                      <a:tailEnd type="none" w="med" len="med"/>
                    </a:lnT>
                    <a:lnB w="12700" cap="flat" cmpd="sng">
                      <a:solidFill>
                        <a:srgbClr val="7F7F7F"/>
                      </a:solidFill>
                      <a:prstDash val="solid"/>
                      <a:bevel/>
                      <a:headEnd type="none" w="med" len="med"/>
                      <a:tailEnd type="none" w="med" len="med"/>
                    </a:lnB>
                    <a:lnTlToBr>
                      <a:noFill/>
                    </a:lnTlToBr>
                    <a:lnBlToTr>
                      <a:noFill/>
                    </a:lnBlToTr>
                    <a:solidFill>
                      <a:schemeClr val="bg1">
                        <a:alpha val="100000"/>
                      </a:schemeClr>
                    </a:solidFill>
                  </a:tcPr>
                </a:tc>
                <a:tc>
                  <a:txBody>
                    <a:bodyPr/>
                    <a:p>
                      <a:pPr marL="0" lvl="0" indent="0" algn="l" eaLnBrk="1" fontAlgn="base" latinLnBrk="1" hangingPunct="1">
                        <a:spcBef>
                          <a:spcPct val="0"/>
                        </a:spcBef>
                        <a:spcAft>
                          <a:spcPct val="0"/>
                        </a:spcAft>
                        <a:buFont typeface="Arial" panose="020B0604020202020204" pitchFamily="34" charset="0"/>
                        <a:buChar char="•"/>
                      </a:pPr>
                      <a:r>
                        <a:rPr lang="en-US" altLang="zh-CN" sz="1000" b="1" baseline="0" dirty="0">
                          <a:solidFill>
                            <a:srgbClr val="000000"/>
                          </a:solidFill>
                          <a:latin typeface="楷体" panose="02010609060101010101" pitchFamily="49" charset="-122"/>
                          <a:ea typeface="楷体" panose="02010609060101010101" pitchFamily="49" charset="-122"/>
                          <a:sym typeface="Malgun Gothic" panose="020B0503020000020004" pitchFamily="34" charset="-127"/>
                        </a:rPr>
                        <a:t>  </a:t>
                      </a:r>
                      <a:r>
                        <a:rPr lang="zh-CN" altLang="en-US" sz="1000" b="1" baseline="0" dirty="0">
                          <a:solidFill>
                            <a:srgbClr val="000000"/>
                          </a:solidFill>
                          <a:latin typeface="楷体" panose="02010609060101010101" pitchFamily="49" charset="-122"/>
                          <a:ea typeface="楷体" panose="02010609060101010101" pitchFamily="49" charset="-122"/>
                          <a:sym typeface="Malgun Gothic" panose="020B0503020000020004" pitchFamily="34" charset="-127"/>
                        </a:rPr>
                        <a:t>组装设备</a:t>
                      </a:r>
                      <a:r>
                        <a:rPr lang="zh-CN" altLang="en-US" sz="1000" b="1" baseline="0" dirty="0">
                          <a:solidFill>
                            <a:srgbClr val="000000"/>
                          </a:solidFill>
                          <a:latin typeface="楷体" panose="02010609060101010101" pitchFamily="49" charset="-122"/>
                          <a:ea typeface="楷体" panose="02010609060101010101" pitchFamily="49" charset="-122"/>
                          <a:sym typeface="Malgun Gothic" panose="020B0503020000020004" pitchFamily="34" charset="-127"/>
                        </a:rPr>
                        <a:t>单动</a:t>
                      </a:r>
                      <a:endParaRPr lang="zh-CN" altLang="en-US" sz="1000" b="1" baseline="0" dirty="0">
                        <a:solidFill>
                          <a:srgbClr val="000000"/>
                        </a:solidFill>
                        <a:latin typeface="楷体" panose="02010609060101010101" pitchFamily="49" charset="-122"/>
                        <a:ea typeface="楷体" panose="02010609060101010101" pitchFamily="49" charset="-122"/>
                        <a:sym typeface="Malgun Gothic" panose="020B0503020000020004" pitchFamily="34" charset="-127"/>
                      </a:endParaRPr>
                    </a:p>
                  </a:txBody>
                  <a:tcPr marL="72000" marR="36000" marT="0" marB="0" anchor="ctr">
                    <a:lnL w="12700" cap="flat" cmpd="sng">
                      <a:solidFill>
                        <a:srgbClr val="7F7F7F"/>
                      </a:solidFill>
                      <a:prstDash val="solid"/>
                      <a:bevel/>
                      <a:headEnd type="none" w="med" len="med"/>
                      <a:tailEnd type="none" w="med" len="med"/>
                    </a:lnL>
                    <a:lnR w="12700" cap="flat" cmpd="sng">
                      <a:solidFill>
                        <a:srgbClr val="7F7F7F"/>
                      </a:solidFill>
                      <a:prstDash val="solid"/>
                      <a:bevel/>
                      <a:headEnd type="none" w="med" len="med"/>
                      <a:tailEnd type="none" w="med" len="med"/>
                    </a:lnR>
                    <a:lnT w="12700" cap="flat" cmpd="sng">
                      <a:solidFill>
                        <a:srgbClr val="7F7F7F"/>
                      </a:solidFill>
                      <a:prstDash val="solid"/>
                      <a:bevel/>
                      <a:headEnd type="none" w="med" len="med"/>
                      <a:tailEnd type="none" w="med" len="med"/>
                    </a:lnT>
                    <a:lnB w="12700" cap="flat" cmpd="sng">
                      <a:solidFill>
                        <a:srgbClr val="D8D8D8"/>
                      </a:solidFill>
                      <a:prstDash val="solid"/>
                      <a:bevel/>
                      <a:headEnd type="none" w="med" len="med"/>
                      <a:tailEnd type="none" w="med" len="med"/>
                    </a:lnB>
                    <a:lnTlToBr>
                      <a:noFill/>
                    </a:lnTlToBr>
                    <a:lnBlToTr>
                      <a:noFill/>
                    </a:lnBlToTr>
                    <a:solidFill>
                      <a:schemeClr val="bg1">
                        <a:alpha val="100000"/>
                      </a:schemeClr>
                    </a:solidFill>
                  </a:tcPr>
                </a:tc>
                <a:tc>
                  <a:txBody>
                    <a:bodyPr/>
                    <a:p>
                      <a:pPr marL="0" lvl="0" indent="0" algn="ctr" eaLnBrk="1" fontAlgn="base" latinLnBrk="1" hangingPunct="1">
                        <a:spcBef>
                          <a:spcPct val="20000"/>
                        </a:spcBef>
                        <a:spcAft>
                          <a:spcPct val="0"/>
                        </a:spcAft>
                        <a:buFont typeface="Wingdings" panose="05000000000000000000" pitchFamily="2" charset="2"/>
                        <a:buNone/>
                      </a:pPr>
                      <a:r>
                        <a:rPr lang="zh-CN" altLang="en-US" sz="1400" b="1" baseline="0" dirty="0">
                          <a:solidFill>
                            <a:schemeClr val="tx1"/>
                          </a:solidFill>
                          <a:latin typeface="Modern H Medium" pitchFamily="2" charset="-127"/>
                          <a:ea typeface="Modern H Medium" pitchFamily="2" charset="-127"/>
                          <a:sym typeface="Modern H Medium" pitchFamily="2" charset="-127"/>
                        </a:rPr>
                        <a:t>●</a:t>
                      </a:r>
                      <a:endParaRPr lang="zh-CN" altLang="en-US" sz="1400" b="1" baseline="0" dirty="0">
                        <a:solidFill>
                          <a:schemeClr val="tx1"/>
                        </a:solidFill>
                        <a:latin typeface="Modern H Medium" pitchFamily="2" charset="-127"/>
                        <a:ea typeface="Modern H Medium" pitchFamily="2" charset="-127"/>
                        <a:sym typeface="Modern H Medium" pitchFamily="2" charset="-127"/>
                      </a:endParaRPr>
                    </a:p>
                  </a:txBody>
                  <a:tcPr marL="82362" marR="82362" marT="0" marB="0" anchor="ctr">
                    <a:lnL w="12700" cap="flat" cmpd="sng">
                      <a:solidFill>
                        <a:srgbClr val="7F7F7F"/>
                      </a:solidFill>
                      <a:prstDash val="solid"/>
                      <a:bevel/>
                      <a:headEnd type="none" w="med" len="med"/>
                      <a:tailEnd type="none" w="med" len="med"/>
                    </a:lnL>
                    <a:lnR w="12700" cap="flat" cmpd="sng">
                      <a:solidFill>
                        <a:srgbClr val="BFBFBF"/>
                      </a:solidFill>
                      <a:prstDash val="solid"/>
                      <a:bevel/>
                      <a:headEnd type="none" w="med" len="med"/>
                      <a:tailEnd type="none" w="med" len="med"/>
                    </a:lnR>
                    <a:lnT w="12700" cap="flat" cmpd="sng">
                      <a:solidFill>
                        <a:srgbClr val="7F7F7F"/>
                      </a:solidFill>
                      <a:prstDash val="solid"/>
                      <a:bevel/>
                      <a:headEnd type="none" w="med" len="med"/>
                      <a:tailEnd type="none" w="med" len="med"/>
                    </a:lnT>
                    <a:lnB w="12700" cap="flat" cmpd="sng">
                      <a:solidFill>
                        <a:srgbClr val="D8D8D8"/>
                      </a:solidFill>
                      <a:prstDash val="solid"/>
                      <a:bevel/>
                      <a:headEnd type="none" w="med" len="med"/>
                      <a:tailEnd type="none" w="med" len="med"/>
                    </a:lnB>
                    <a:lnTlToBr>
                      <a:noFill/>
                    </a:lnTlToBr>
                    <a:lnBlToTr>
                      <a:noFill/>
                    </a:lnBlToTr>
                    <a:solidFill>
                      <a:schemeClr val="bg1">
                        <a:alpha val="100000"/>
                      </a:schemeClr>
                    </a:solidFill>
                  </a:tcPr>
                </a:tc>
                <a:tc>
                  <a:txBody>
                    <a:bodyPr/>
                    <a:p>
                      <a:pPr marL="0" lvl="0" indent="0" algn="ctr" eaLnBrk="1" fontAlgn="base" latinLnBrk="1" hangingPunct="1">
                        <a:spcBef>
                          <a:spcPct val="20000"/>
                        </a:spcBef>
                        <a:spcAft>
                          <a:spcPct val="0"/>
                        </a:spcAft>
                        <a:buFont typeface="Wingdings" panose="05000000000000000000" pitchFamily="2" charset="2"/>
                        <a:buNone/>
                      </a:pPr>
                      <a:r>
                        <a:rPr lang="zh-CN" altLang="en-US" sz="1400" b="1" baseline="0" dirty="0">
                          <a:solidFill>
                            <a:schemeClr val="tx1"/>
                          </a:solidFill>
                          <a:latin typeface="Modern H Medium" pitchFamily="2" charset="-127"/>
                          <a:ea typeface="Modern H Medium" pitchFamily="2" charset="-127"/>
                          <a:sym typeface="Modern H Medium" pitchFamily="2" charset="-127"/>
                        </a:rPr>
                        <a:t>●</a:t>
                      </a:r>
                      <a:endParaRPr lang="zh-CN" altLang="en-US" sz="1400" b="1" baseline="0" dirty="0">
                        <a:solidFill>
                          <a:schemeClr val="tx1"/>
                        </a:solidFill>
                        <a:latin typeface="Modern H Medium" pitchFamily="2" charset="-127"/>
                        <a:ea typeface="Modern H Medium" pitchFamily="2" charset="-127"/>
                        <a:sym typeface="Modern H Medium" pitchFamily="2" charset="-127"/>
                      </a:endParaRPr>
                    </a:p>
                  </a:txBody>
                  <a:tcPr marL="82362" marR="82362" marT="0" marB="0" anchor="ctr">
                    <a:lnL w="12700" cap="flat" cmpd="sng">
                      <a:solidFill>
                        <a:srgbClr val="BFBFBF"/>
                      </a:solidFill>
                      <a:prstDash val="solid"/>
                      <a:bevel/>
                      <a:headEnd type="none" w="med" len="med"/>
                      <a:tailEnd type="none" w="med" len="med"/>
                    </a:lnL>
                    <a:lnR w="12700" cap="flat" cmpd="sng">
                      <a:solidFill>
                        <a:srgbClr val="7F7F7F"/>
                      </a:solidFill>
                      <a:prstDash val="solid"/>
                      <a:bevel/>
                      <a:headEnd type="none" w="med" len="med"/>
                      <a:tailEnd type="none" w="med" len="med"/>
                    </a:lnR>
                    <a:lnT w="12700" cap="flat" cmpd="sng">
                      <a:solidFill>
                        <a:srgbClr val="7F7F7F"/>
                      </a:solidFill>
                      <a:prstDash val="solid"/>
                      <a:bevel/>
                      <a:headEnd type="none" w="med" len="med"/>
                      <a:tailEnd type="none" w="med" len="med"/>
                    </a:lnT>
                    <a:lnB w="12700" cap="flat" cmpd="sng">
                      <a:solidFill>
                        <a:srgbClr val="D8D8D8"/>
                      </a:solidFill>
                      <a:prstDash val="solid"/>
                      <a:bevel/>
                      <a:headEnd type="none" w="med" len="med"/>
                      <a:tailEnd type="none" w="med" len="med"/>
                    </a:lnB>
                    <a:lnTlToBr>
                      <a:noFill/>
                    </a:lnTlToBr>
                    <a:lnBlToTr>
                      <a:noFill/>
                    </a:lnBlToTr>
                    <a:solidFill>
                      <a:schemeClr val="bg1">
                        <a:alpha val="100000"/>
                      </a:schemeClr>
                    </a:solidFill>
                  </a:tcPr>
                </a:tc>
                <a:tc>
                  <a:txBody>
                    <a:bodyPr/>
                    <a:p>
                      <a:pPr marL="0" lvl="0" indent="0" algn="ctr" eaLnBrk="1" fontAlgn="base" latinLnBrk="1" hangingPunct="1">
                        <a:lnSpc>
                          <a:spcPct val="170000"/>
                        </a:lnSpc>
                        <a:spcBef>
                          <a:spcPct val="20000"/>
                        </a:spcBef>
                        <a:spcAft>
                          <a:spcPct val="0"/>
                        </a:spcAft>
                        <a:buFont typeface="Wingdings" panose="05000000000000000000" pitchFamily="2" charset="2"/>
                        <a:buChar char="§"/>
                      </a:pPr>
                      <a:endParaRPr sz="800" b="1" baseline="0">
                        <a:solidFill>
                          <a:srgbClr val="000000"/>
                        </a:solidFill>
                        <a:latin typeface="Modern H Medium" pitchFamily="2" charset="-127"/>
                        <a:ea typeface="Modern H Medium" pitchFamily="2" charset="-127"/>
                        <a:sym typeface="Malgun Gothic" panose="020B0503020000020004" pitchFamily="34" charset="-127"/>
                      </a:endParaRPr>
                    </a:p>
                  </a:txBody>
                  <a:tcPr marL="82362" marR="82362" marT="0" marB="0" anchor="ctr">
                    <a:lnL w="12700" cap="flat" cmpd="sng">
                      <a:solidFill>
                        <a:srgbClr val="7F7F7F"/>
                      </a:solidFill>
                      <a:prstDash val="solid"/>
                      <a:bevel/>
                      <a:headEnd type="none" w="med" len="med"/>
                      <a:tailEnd type="none" w="med" len="med"/>
                    </a:lnL>
                    <a:lnR w="3175" cap="flat" cmpd="sng">
                      <a:solidFill>
                        <a:srgbClr val="BFBFBF"/>
                      </a:solidFill>
                      <a:prstDash val="solid"/>
                      <a:bevel/>
                      <a:headEnd type="none" w="med" len="med"/>
                      <a:tailEnd type="none" w="med" len="med"/>
                    </a:lnR>
                    <a:lnT w="12700" cap="flat" cmpd="sng">
                      <a:solidFill>
                        <a:schemeClr val="bg1">
                          <a:lumMod val="75000"/>
                        </a:schemeClr>
                      </a:solidFill>
                      <a:prstDash val="solid"/>
                      <a:bevel/>
                      <a:headEnd type="none" w="med" len="med"/>
                      <a:tailEnd type="none" w="med" len="med"/>
                    </a:lnT>
                    <a:lnB cap="flat">
                      <a:noFill/>
                    </a:lnB>
                    <a:lnTlToBr>
                      <a:noFill/>
                    </a:lnTlToBr>
                    <a:lnBlToTr>
                      <a:noFill/>
                    </a:lnBlToTr>
                    <a:solidFill>
                      <a:schemeClr val="bg1">
                        <a:alpha val="100000"/>
                      </a:schemeClr>
                    </a:solidFill>
                  </a:tcPr>
                </a:tc>
                <a:tc>
                  <a:txBody>
                    <a:bodyPr/>
                    <a:p>
                      <a:pPr marL="0" lvl="0" indent="0" algn="ctr" eaLnBrk="1" fontAlgn="base" latinLnBrk="1" hangingPunct="1">
                        <a:lnSpc>
                          <a:spcPct val="170000"/>
                        </a:lnSpc>
                        <a:spcBef>
                          <a:spcPct val="20000"/>
                        </a:spcBef>
                        <a:spcAft>
                          <a:spcPct val="0"/>
                        </a:spcAft>
                        <a:buFont typeface="Wingdings" panose="05000000000000000000" pitchFamily="2" charset="2"/>
                        <a:buChar char="§"/>
                      </a:pPr>
                      <a:endParaRPr sz="800" b="1" baseline="0">
                        <a:solidFill>
                          <a:srgbClr val="000000"/>
                        </a:solidFill>
                        <a:latin typeface="Modern H Medium" pitchFamily="2" charset="-127"/>
                        <a:ea typeface="Modern H Medium" pitchFamily="2" charset="-127"/>
                        <a:sym typeface="Malgun Gothic" panose="020B0503020000020004" pitchFamily="34" charset="-127"/>
                      </a:endParaRPr>
                    </a:p>
                  </a:txBody>
                  <a:tcPr marL="82362" marR="82362" marT="0" marB="0" anchor="ctr">
                    <a:lnL w="3175" cap="flat" cmpd="sng">
                      <a:solidFill>
                        <a:srgbClr val="BFBFBF"/>
                      </a:solidFill>
                      <a:prstDash val="solid"/>
                      <a:bevel/>
                      <a:headEnd type="none" w="med" len="med"/>
                      <a:tailEnd type="none" w="med" len="med"/>
                    </a:lnL>
                    <a:lnR w="3175" cap="flat" cmpd="sng">
                      <a:solidFill>
                        <a:srgbClr val="BFBFBF"/>
                      </a:solidFill>
                      <a:prstDash val="solid"/>
                      <a:bevel/>
                      <a:headEnd type="none" w="med" len="med"/>
                      <a:tailEnd type="none" w="med" len="med"/>
                    </a:lnR>
                    <a:lnT w="12700" cap="flat" cmpd="sng">
                      <a:solidFill>
                        <a:schemeClr val="bg1">
                          <a:lumMod val="75000"/>
                        </a:schemeClr>
                      </a:solidFill>
                      <a:prstDash val="solid"/>
                      <a:bevel/>
                      <a:headEnd type="none" w="med" len="med"/>
                      <a:tailEnd type="none" w="med" len="med"/>
                    </a:lnT>
                    <a:lnB cap="flat">
                      <a:noFill/>
                    </a:lnB>
                    <a:lnTlToBr>
                      <a:noFill/>
                    </a:lnTlToBr>
                    <a:lnBlToTr>
                      <a:noFill/>
                    </a:lnBlToTr>
                    <a:solidFill>
                      <a:schemeClr val="bg1">
                        <a:alpha val="100000"/>
                      </a:schemeClr>
                    </a:solidFill>
                  </a:tcPr>
                </a:tc>
                <a:tc>
                  <a:txBody>
                    <a:bodyPr/>
                    <a:p>
                      <a:pPr marL="171450" lvl="0" indent="-171450" algn="ctr" eaLnBrk="1" fontAlgn="base" latinLnBrk="1" hangingPunct="1">
                        <a:lnSpc>
                          <a:spcPct val="170000"/>
                        </a:lnSpc>
                        <a:spcBef>
                          <a:spcPct val="20000"/>
                        </a:spcBef>
                        <a:spcAft>
                          <a:spcPct val="0"/>
                        </a:spcAft>
                        <a:buFont typeface="Wingdings" panose="05000000000000000000" pitchFamily="2" charset="2"/>
                        <a:buChar char="§"/>
                      </a:pPr>
                      <a:endParaRPr sz="800" b="1" baseline="0">
                        <a:solidFill>
                          <a:srgbClr val="000000"/>
                        </a:solidFill>
                        <a:latin typeface="Modern H Medium" pitchFamily="2" charset="-127"/>
                        <a:ea typeface="Modern H Medium" pitchFamily="2" charset="-127"/>
                        <a:sym typeface="Malgun Gothic" panose="020B0503020000020004" pitchFamily="34" charset="-127"/>
                      </a:endParaRPr>
                    </a:p>
                  </a:txBody>
                  <a:tcPr marL="82362" marR="82362" marT="0" marB="0" anchor="ctr">
                    <a:lnL w="3175" cap="flat" cmpd="sng">
                      <a:solidFill>
                        <a:srgbClr val="BFBFBF"/>
                      </a:solidFill>
                      <a:prstDash val="solid"/>
                      <a:bevel/>
                      <a:headEnd type="none" w="med" len="med"/>
                      <a:tailEnd type="none" w="med" len="med"/>
                    </a:lnL>
                    <a:lnR w="3175" cap="flat" cmpd="sng">
                      <a:solidFill>
                        <a:srgbClr val="BFBFBF"/>
                      </a:solidFill>
                      <a:prstDash val="solid"/>
                      <a:bevel/>
                      <a:headEnd type="none" w="med" len="med"/>
                      <a:tailEnd type="none" w="med" len="med"/>
                    </a:lnR>
                    <a:lnT w="12700" cap="flat" cmpd="sng">
                      <a:solidFill>
                        <a:schemeClr val="bg1">
                          <a:lumMod val="75000"/>
                        </a:schemeClr>
                      </a:solidFill>
                      <a:prstDash val="solid"/>
                      <a:bevel/>
                      <a:headEnd type="none" w="med" len="med"/>
                      <a:tailEnd type="none" w="med" len="med"/>
                    </a:lnT>
                    <a:lnB cap="flat">
                      <a:noFill/>
                    </a:lnB>
                    <a:lnTlToBr>
                      <a:noFill/>
                    </a:lnTlToBr>
                    <a:lnBlToTr>
                      <a:noFill/>
                    </a:lnBlToTr>
                    <a:solidFill>
                      <a:schemeClr val="bg1">
                        <a:alpha val="100000"/>
                      </a:schemeClr>
                    </a:solidFill>
                  </a:tcPr>
                </a:tc>
                <a:tc>
                  <a:txBody>
                    <a:bodyPr/>
                    <a:p>
                      <a:pPr marL="171450" lvl="0" indent="-171450" algn="ctr" eaLnBrk="1" fontAlgn="base" latinLnBrk="1" hangingPunct="1">
                        <a:lnSpc>
                          <a:spcPct val="170000"/>
                        </a:lnSpc>
                        <a:spcBef>
                          <a:spcPct val="20000"/>
                        </a:spcBef>
                        <a:spcAft>
                          <a:spcPct val="0"/>
                        </a:spcAft>
                        <a:buFont typeface="Wingdings" panose="05000000000000000000" pitchFamily="2" charset="2"/>
                        <a:buChar char="§"/>
                      </a:pPr>
                      <a:endParaRPr lang="zh-CN" altLang="en-US" sz="800" b="1" baseline="0">
                        <a:solidFill>
                          <a:srgbClr val="000000"/>
                        </a:solidFill>
                        <a:latin typeface="Modern H Medium" pitchFamily="2" charset="-127"/>
                        <a:ea typeface="Modern H Medium" pitchFamily="2" charset="-127"/>
                        <a:sym typeface="Malgun Gothic" panose="020B0503020000020004" pitchFamily="34" charset="-127"/>
                      </a:endParaRPr>
                    </a:p>
                  </a:txBody>
                  <a:tcPr marL="82362" marR="82362" marT="0" marB="0" anchor="ctr">
                    <a:lnL w="3175" cap="flat" cmpd="sng">
                      <a:solidFill>
                        <a:srgbClr val="BFBFBF"/>
                      </a:solidFill>
                      <a:prstDash val="solid"/>
                      <a:bevel/>
                      <a:headEnd type="none" w="med" len="med"/>
                      <a:tailEnd type="none" w="med" len="med"/>
                    </a:lnL>
                    <a:lnR w="3175" cap="flat" cmpd="sng">
                      <a:solidFill>
                        <a:srgbClr val="BFBFBF"/>
                      </a:solidFill>
                      <a:prstDash val="solid"/>
                      <a:bevel/>
                      <a:headEnd type="none" w="med" len="med"/>
                      <a:tailEnd type="none" w="med" len="med"/>
                    </a:lnR>
                    <a:lnT w="12700" cap="flat" cmpd="sng">
                      <a:solidFill>
                        <a:schemeClr val="bg1">
                          <a:lumMod val="75000"/>
                        </a:schemeClr>
                      </a:solidFill>
                      <a:prstDash val="solid"/>
                      <a:bevel/>
                      <a:headEnd type="none" w="med" len="med"/>
                      <a:tailEnd type="none" w="med" len="med"/>
                    </a:lnT>
                    <a:lnB cap="flat">
                      <a:noFill/>
                    </a:lnB>
                    <a:lnTlToBr>
                      <a:noFill/>
                    </a:lnTlToBr>
                    <a:lnBlToTr>
                      <a:noFill/>
                    </a:lnBlToTr>
                    <a:solidFill>
                      <a:schemeClr val="bg1">
                        <a:alpha val="100000"/>
                      </a:schemeClr>
                    </a:solidFill>
                  </a:tcPr>
                </a:tc>
                <a:tc>
                  <a:txBody>
                    <a:bodyPr/>
                    <a:p>
                      <a:pPr lvl="0" algn="ctr" eaLnBrk="1" fontAlgn="base" latinLnBrk="1" hangingPunct="1">
                        <a:lnSpc>
                          <a:spcPct val="170000"/>
                        </a:lnSpc>
                        <a:spcBef>
                          <a:spcPct val="20000"/>
                        </a:spcBef>
                        <a:spcAft>
                          <a:spcPct val="0"/>
                        </a:spcAft>
                        <a:buFont typeface="Wingdings" panose="05000000000000000000" pitchFamily="2" charset="2"/>
                        <a:buNone/>
                      </a:pPr>
                      <a:endParaRPr lang="zh-CN" altLang="en-US" sz="800" b="1" baseline="0">
                        <a:solidFill>
                          <a:srgbClr val="000000"/>
                        </a:solidFill>
                        <a:latin typeface="Modern H Medium" pitchFamily="2" charset="-127"/>
                        <a:ea typeface="Modern H Medium" pitchFamily="2" charset="-127"/>
                        <a:sym typeface="Malgun Gothic" panose="020B0503020000020004" pitchFamily="34" charset="-127"/>
                      </a:endParaRPr>
                    </a:p>
                  </a:txBody>
                  <a:tcPr marL="82362" marR="82362" marT="0" marB="0" anchor="ctr">
                    <a:lnL w="3175" cap="flat" cmpd="sng">
                      <a:solidFill>
                        <a:srgbClr val="BFBFBF"/>
                      </a:solidFill>
                      <a:prstDash val="solid"/>
                      <a:bevel/>
                      <a:headEnd type="none" w="med" len="med"/>
                      <a:tailEnd type="none" w="med" len="med"/>
                    </a:lnL>
                    <a:lnR w="3175" cap="flat" cmpd="sng">
                      <a:solidFill>
                        <a:srgbClr val="BFBFBF"/>
                      </a:solidFill>
                      <a:prstDash val="solid"/>
                      <a:bevel/>
                      <a:headEnd type="none" w="med" len="med"/>
                      <a:tailEnd type="none" w="med" len="med"/>
                    </a:lnR>
                    <a:lnT w="12700" cap="flat" cmpd="sng">
                      <a:solidFill>
                        <a:schemeClr val="bg1">
                          <a:lumMod val="75000"/>
                        </a:schemeClr>
                      </a:solidFill>
                      <a:prstDash val="solid"/>
                      <a:bevel/>
                      <a:headEnd type="none" w="med" len="med"/>
                      <a:tailEnd type="none" w="med" len="med"/>
                    </a:lnT>
                    <a:lnB cap="flat">
                      <a:noFill/>
                    </a:lnB>
                    <a:lnTlToBr>
                      <a:noFill/>
                    </a:lnTlToBr>
                    <a:lnBlToTr>
                      <a:noFill/>
                    </a:lnBlToTr>
                    <a:solidFill>
                      <a:schemeClr val="bg1">
                        <a:alpha val="100000"/>
                      </a:schemeClr>
                    </a:solidFill>
                  </a:tcPr>
                </a:tc>
                <a:tc>
                  <a:txBody>
                    <a:bodyPr/>
                    <a:p>
                      <a:pPr marL="171450" lvl="0" indent="-171450" algn="ctr" eaLnBrk="1" fontAlgn="base" latinLnBrk="1" hangingPunct="1">
                        <a:lnSpc>
                          <a:spcPct val="170000"/>
                        </a:lnSpc>
                        <a:spcBef>
                          <a:spcPct val="20000"/>
                        </a:spcBef>
                        <a:spcAft>
                          <a:spcPct val="0"/>
                        </a:spcAft>
                        <a:buFont typeface="Wingdings" panose="05000000000000000000" pitchFamily="2" charset="2"/>
                        <a:buChar char="§"/>
                      </a:pPr>
                      <a:endParaRPr lang="zh-CN" altLang="en-US" sz="800" b="1" baseline="0">
                        <a:solidFill>
                          <a:srgbClr val="000000"/>
                        </a:solidFill>
                        <a:latin typeface="Modern H Medium" pitchFamily="2" charset="-127"/>
                        <a:ea typeface="Modern H Medium" pitchFamily="2" charset="-127"/>
                        <a:sym typeface="Malgun Gothic" panose="020B0503020000020004" pitchFamily="34" charset="-127"/>
                      </a:endParaRPr>
                    </a:p>
                  </a:txBody>
                  <a:tcPr marL="82362" marR="82362" marT="0" marB="0" anchor="ctr">
                    <a:lnL w="3175" cap="flat" cmpd="sng">
                      <a:solidFill>
                        <a:srgbClr val="BFBFBF"/>
                      </a:solidFill>
                      <a:prstDash val="solid"/>
                      <a:bevel/>
                      <a:headEnd type="none" w="med" len="med"/>
                      <a:tailEnd type="none" w="med" len="med"/>
                    </a:lnL>
                    <a:lnR w="3175" cap="flat" cmpd="sng">
                      <a:solidFill>
                        <a:srgbClr val="BFBFBF"/>
                      </a:solidFill>
                      <a:prstDash val="solid"/>
                      <a:bevel/>
                      <a:headEnd type="none" w="med" len="med"/>
                      <a:tailEnd type="none" w="med" len="med"/>
                    </a:lnR>
                    <a:lnT w="12700" cap="flat" cmpd="sng">
                      <a:solidFill>
                        <a:schemeClr val="bg1">
                          <a:lumMod val="75000"/>
                        </a:schemeClr>
                      </a:solidFill>
                      <a:prstDash val="solid"/>
                      <a:bevel/>
                      <a:headEnd type="none" w="med" len="med"/>
                      <a:tailEnd type="none" w="med" len="med"/>
                    </a:lnT>
                    <a:lnB cap="flat">
                      <a:noFill/>
                    </a:lnB>
                    <a:lnTlToBr>
                      <a:noFill/>
                    </a:lnTlToBr>
                    <a:lnBlToTr>
                      <a:noFill/>
                    </a:lnBlToTr>
                    <a:solidFill>
                      <a:schemeClr val="bg1">
                        <a:alpha val="100000"/>
                      </a:schemeClr>
                    </a:solidFill>
                  </a:tcPr>
                </a:tc>
                <a:tc>
                  <a:txBody>
                    <a:bodyPr/>
                    <a:p>
                      <a:pPr marL="171450" lvl="0" indent="-171450" algn="ctr" eaLnBrk="1" fontAlgn="base" latinLnBrk="1" hangingPunct="1">
                        <a:lnSpc>
                          <a:spcPct val="170000"/>
                        </a:lnSpc>
                        <a:spcBef>
                          <a:spcPct val="20000"/>
                        </a:spcBef>
                        <a:spcAft>
                          <a:spcPct val="0"/>
                        </a:spcAft>
                        <a:buFont typeface="Wingdings" panose="05000000000000000000" pitchFamily="2" charset="2"/>
                        <a:buChar char="§"/>
                      </a:pPr>
                      <a:endParaRPr lang="zh-CN" altLang="en-US" sz="800" b="1" baseline="0">
                        <a:solidFill>
                          <a:srgbClr val="000000"/>
                        </a:solidFill>
                        <a:latin typeface="Modern H Medium" pitchFamily="2" charset="-127"/>
                        <a:ea typeface="Modern H Medium" pitchFamily="2" charset="-127"/>
                        <a:sym typeface="Malgun Gothic" panose="020B0503020000020004" pitchFamily="34" charset="-127"/>
                      </a:endParaRPr>
                    </a:p>
                  </a:txBody>
                  <a:tcPr marL="82362" marR="82362" marT="0" marB="0" anchor="ctr">
                    <a:lnL w="3175" cap="flat" cmpd="sng">
                      <a:solidFill>
                        <a:srgbClr val="BFBFBF"/>
                      </a:solidFill>
                      <a:prstDash val="solid"/>
                      <a:bevel/>
                      <a:headEnd type="none" w="med" len="med"/>
                      <a:tailEnd type="none" w="med" len="med"/>
                    </a:lnL>
                    <a:lnR w="3175" cap="flat" cmpd="sng">
                      <a:solidFill>
                        <a:srgbClr val="BFBFBF"/>
                      </a:solidFill>
                      <a:prstDash val="solid"/>
                      <a:bevel/>
                      <a:headEnd type="none" w="med" len="med"/>
                      <a:tailEnd type="none" w="med" len="med"/>
                    </a:lnR>
                    <a:lnT w="12700" cap="flat" cmpd="sng">
                      <a:solidFill>
                        <a:schemeClr val="bg1">
                          <a:lumMod val="75000"/>
                        </a:schemeClr>
                      </a:solidFill>
                      <a:prstDash val="solid"/>
                      <a:bevel/>
                      <a:headEnd type="none" w="med" len="med"/>
                      <a:tailEnd type="none" w="med" len="med"/>
                    </a:lnT>
                    <a:lnB cap="flat">
                      <a:noFill/>
                    </a:lnB>
                    <a:lnTlToBr>
                      <a:noFill/>
                    </a:lnTlToBr>
                    <a:lnBlToTr>
                      <a:noFill/>
                    </a:lnBlToTr>
                    <a:solidFill>
                      <a:schemeClr val="bg1">
                        <a:alpha val="100000"/>
                      </a:schemeClr>
                    </a:solidFill>
                  </a:tcPr>
                </a:tc>
                <a:tc>
                  <a:txBody>
                    <a:bodyPr/>
                    <a:p>
                      <a:pPr marL="171450" lvl="0" indent="-171450" algn="ctr" eaLnBrk="1" fontAlgn="base" latinLnBrk="1" hangingPunct="1">
                        <a:lnSpc>
                          <a:spcPct val="170000"/>
                        </a:lnSpc>
                        <a:spcBef>
                          <a:spcPct val="20000"/>
                        </a:spcBef>
                        <a:spcAft>
                          <a:spcPct val="0"/>
                        </a:spcAft>
                        <a:buFont typeface="Wingdings" panose="05000000000000000000" pitchFamily="2" charset="2"/>
                        <a:buChar char="§"/>
                      </a:pPr>
                      <a:endParaRPr lang="zh-CN" altLang="en-US" sz="800" b="1" baseline="0">
                        <a:solidFill>
                          <a:srgbClr val="000000"/>
                        </a:solidFill>
                        <a:latin typeface="Modern H Medium" pitchFamily="2" charset="-127"/>
                        <a:ea typeface="Modern H Medium" pitchFamily="2" charset="-127"/>
                        <a:sym typeface="Malgun Gothic" panose="020B0503020000020004" pitchFamily="34" charset="-127"/>
                      </a:endParaRPr>
                    </a:p>
                  </a:txBody>
                  <a:tcPr marL="82362" marR="82362" marT="0" marB="0" anchor="ctr">
                    <a:lnL w="3175" cap="flat" cmpd="sng">
                      <a:solidFill>
                        <a:srgbClr val="BFBFBF"/>
                      </a:solidFill>
                      <a:prstDash val="solid"/>
                      <a:bevel/>
                      <a:headEnd type="none" w="med" len="med"/>
                      <a:tailEnd type="none" w="med" len="med"/>
                    </a:lnL>
                    <a:lnR w="3175" cap="flat" cmpd="sng">
                      <a:solidFill>
                        <a:srgbClr val="BFBFBF"/>
                      </a:solidFill>
                      <a:prstDash val="solid"/>
                      <a:bevel/>
                      <a:headEnd type="none" w="med" len="med"/>
                      <a:tailEnd type="none" w="med" len="med"/>
                    </a:lnR>
                    <a:lnT w="12700" cap="flat" cmpd="sng">
                      <a:solidFill>
                        <a:schemeClr val="bg1">
                          <a:lumMod val="75000"/>
                        </a:schemeClr>
                      </a:solidFill>
                      <a:prstDash val="solid"/>
                      <a:bevel/>
                      <a:headEnd type="none" w="med" len="med"/>
                      <a:tailEnd type="none" w="med" len="med"/>
                    </a:lnT>
                    <a:lnB cap="flat">
                      <a:noFill/>
                    </a:lnB>
                    <a:lnTlToBr>
                      <a:noFill/>
                    </a:lnTlToBr>
                    <a:lnBlToTr>
                      <a:noFill/>
                    </a:lnBlToTr>
                    <a:solidFill>
                      <a:schemeClr val="bg1">
                        <a:alpha val="100000"/>
                      </a:schemeClr>
                    </a:solidFill>
                  </a:tcPr>
                </a:tc>
                <a:tc>
                  <a:txBody>
                    <a:bodyPr/>
                    <a:p>
                      <a:pPr marL="171450" lvl="0" indent="-171450" algn="ctr" eaLnBrk="1" fontAlgn="base" latinLnBrk="1" hangingPunct="1">
                        <a:lnSpc>
                          <a:spcPct val="170000"/>
                        </a:lnSpc>
                        <a:spcBef>
                          <a:spcPct val="20000"/>
                        </a:spcBef>
                        <a:spcAft>
                          <a:spcPct val="0"/>
                        </a:spcAft>
                        <a:buFont typeface="Wingdings" panose="05000000000000000000" pitchFamily="2" charset="2"/>
                        <a:buChar char="§"/>
                      </a:pPr>
                      <a:endParaRPr lang="zh-CN" altLang="en-US" sz="800" b="1" baseline="0">
                        <a:solidFill>
                          <a:srgbClr val="000000"/>
                        </a:solidFill>
                        <a:latin typeface="Modern H Medium" pitchFamily="2" charset="-127"/>
                        <a:ea typeface="Modern H Medium" pitchFamily="2" charset="-127"/>
                        <a:sym typeface="Malgun Gothic" panose="020B0503020000020004" pitchFamily="34" charset="-127"/>
                      </a:endParaRPr>
                    </a:p>
                  </a:txBody>
                  <a:tcPr marL="82362" marR="82362" marT="0" marB="0" anchor="ctr">
                    <a:lnL w="3175" cap="flat" cmpd="sng">
                      <a:solidFill>
                        <a:srgbClr val="BFBFBF"/>
                      </a:solidFill>
                      <a:prstDash val="solid"/>
                      <a:bevel/>
                      <a:headEnd type="none" w="med" len="med"/>
                      <a:tailEnd type="none" w="med" len="med"/>
                    </a:lnL>
                    <a:lnR w="3175" cap="flat" cmpd="sng">
                      <a:solidFill>
                        <a:srgbClr val="BFBFBF"/>
                      </a:solidFill>
                      <a:prstDash val="solid"/>
                      <a:bevel/>
                      <a:headEnd type="none" w="med" len="med"/>
                      <a:tailEnd type="none" w="med" len="med"/>
                    </a:lnR>
                    <a:lnT w="12700" cap="flat" cmpd="sng">
                      <a:solidFill>
                        <a:schemeClr val="bg1">
                          <a:lumMod val="75000"/>
                        </a:schemeClr>
                      </a:solidFill>
                      <a:prstDash val="solid"/>
                      <a:bevel/>
                      <a:headEnd type="none" w="med" len="med"/>
                      <a:tailEnd type="none" w="med" len="med"/>
                    </a:lnT>
                    <a:lnB cap="flat">
                      <a:noFill/>
                    </a:lnB>
                    <a:lnTlToBr>
                      <a:noFill/>
                    </a:lnTlToBr>
                    <a:lnBlToTr>
                      <a:noFill/>
                    </a:lnBlToTr>
                    <a:solidFill>
                      <a:schemeClr val="bg1">
                        <a:alpha val="100000"/>
                      </a:schemeClr>
                    </a:solidFill>
                  </a:tcPr>
                </a:tc>
                <a:tc>
                  <a:txBody>
                    <a:bodyPr/>
                    <a:p>
                      <a:pPr marL="171450" lvl="0" indent="-171450" algn="ctr" eaLnBrk="1" fontAlgn="base" latinLnBrk="1" hangingPunct="1">
                        <a:lnSpc>
                          <a:spcPct val="170000"/>
                        </a:lnSpc>
                        <a:spcBef>
                          <a:spcPct val="20000"/>
                        </a:spcBef>
                        <a:spcAft>
                          <a:spcPct val="0"/>
                        </a:spcAft>
                        <a:buFont typeface="Wingdings" panose="05000000000000000000" pitchFamily="2" charset="2"/>
                        <a:buChar char="§"/>
                      </a:pPr>
                      <a:endParaRPr sz="800" b="1" baseline="0">
                        <a:solidFill>
                          <a:srgbClr val="000000"/>
                        </a:solidFill>
                        <a:latin typeface="Modern H Medium" pitchFamily="2" charset="-127"/>
                        <a:ea typeface="Modern H Medium" pitchFamily="2" charset="-127"/>
                        <a:sym typeface="Malgun Gothic" panose="020B0503020000020004" pitchFamily="34" charset="-127"/>
                      </a:endParaRPr>
                    </a:p>
                  </a:txBody>
                  <a:tcPr marL="82362" marR="82362" marT="0" marB="0" anchor="ctr">
                    <a:lnL w="3175" cap="flat" cmpd="sng">
                      <a:solidFill>
                        <a:srgbClr val="BFBFBF"/>
                      </a:solidFill>
                      <a:prstDash val="solid"/>
                      <a:bevel/>
                      <a:headEnd type="none" w="med" len="med"/>
                      <a:tailEnd type="none" w="med" len="med"/>
                    </a:lnL>
                    <a:lnR w="12700" cap="flat" cmpd="sng">
                      <a:solidFill>
                        <a:srgbClr val="7F7F7F"/>
                      </a:solidFill>
                      <a:prstDash val="solid"/>
                      <a:bevel/>
                      <a:headEnd type="none" w="med" len="med"/>
                      <a:tailEnd type="none" w="med" len="med"/>
                    </a:lnR>
                    <a:lnT w="12700" cap="flat" cmpd="sng">
                      <a:solidFill>
                        <a:schemeClr val="bg1">
                          <a:lumMod val="75000"/>
                        </a:schemeClr>
                      </a:solidFill>
                      <a:prstDash val="solid"/>
                      <a:bevel/>
                      <a:headEnd type="none" w="med" len="med"/>
                      <a:tailEnd type="none" w="med" len="med"/>
                    </a:lnT>
                    <a:lnB cap="flat">
                      <a:noFill/>
                    </a:lnB>
                    <a:lnTlToBr>
                      <a:noFill/>
                    </a:lnTlToBr>
                    <a:lnBlToTr>
                      <a:noFill/>
                    </a:lnBlToTr>
                    <a:solidFill>
                      <a:schemeClr val="bg1">
                        <a:alpha val="100000"/>
                      </a:schemeClr>
                    </a:solidFill>
                  </a:tcPr>
                </a:tc>
              </a:tr>
              <a:tr h="273050">
                <a:tc vMerge="1">
                  <a:tcPr>
                    <a:lnL w="12700" cap="flat" cmpd="sng">
                      <a:solidFill>
                        <a:srgbClr val="7F7F7F"/>
                      </a:solidFill>
                      <a:prstDash val="solid"/>
                      <a:bevel/>
                      <a:headEnd type="none" w="med" len="med"/>
                      <a:tailEnd type="none" w="med" len="med"/>
                    </a:lnL>
                    <a:lnR w="12700" cap="flat" cmpd="sng">
                      <a:solidFill>
                        <a:srgbClr val="7F7F7F"/>
                      </a:solidFill>
                      <a:prstDash val="solid"/>
                      <a:bevel/>
                      <a:headEnd type="none" w="med" len="med"/>
                      <a:tailEnd type="none" w="med" len="med"/>
                    </a:lnR>
                  </a:tcPr>
                </a:tc>
                <a:tc vMerge="1">
                  <a:tcPr>
                    <a:lnL w="12700" cap="flat" cmpd="sng">
                      <a:solidFill>
                        <a:srgbClr val="7F7F7F"/>
                      </a:solidFill>
                      <a:prstDash val="solid"/>
                      <a:bevel/>
                      <a:headEnd type="none" w="med" len="med"/>
                      <a:tailEnd type="none" w="med" len="med"/>
                    </a:lnL>
                    <a:lnR w="12700" cap="flat" cmpd="sng">
                      <a:solidFill>
                        <a:srgbClr val="7F7F7F"/>
                      </a:solidFill>
                      <a:prstDash val="solid"/>
                      <a:bevel/>
                      <a:headEnd type="none" w="med" len="med"/>
                      <a:tailEnd type="none" w="med" len="med"/>
                    </a:lnR>
                  </a:tcPr>
                </a:tc>
                <a:tc>
                  <a:txBody>
                    <a:bodyPr/>
                    <a:p>
                      <a:pPr marL="171450" lvl="0" indent="-171450" algn="l" eaLnBrk="1" fontAlgn="base" latinLnBrk="1" hangingPunct="1">
                        <a:spcBef>
                          <a:spcPct val="0"/>
                        </a:spcBef>
                        <a:spcAft>
                          <a:spcPct val="0"/>
                        </a:spcAft>
                        <a:buFont typeface="Arial" panose="020B0604020202020204" pitchFamily="34" charset="0"/>
                        <a:buChar char="•"/>
                      </a:pPr>
                      <a:r>
                        <a:rPr lang="zh-CN" altLang="en-US" sz="1000" b="1" baseline="0" dirty="0">
                          <a:solidFill>
                            <a:srgbClr val="000000"/>
                          </a:solidFill>
                          <a:latin typeface="楷体" panose="02010609060101010101" pitchFamily="49" charset="-122"/>
                          <a:ea typeface="楷体" panose="02010609060101010101" pitchFamily="49" charset="-122"/>
                          <a:sym typeface="宋体" panose="02010600030101010101" pitchFamily="2" charset="-122"/>
                        </a:rPr>
                        <a:t>发泡设备单动</a:t>
                      </a:r>
                      <a:r>
                        <a:rPr lang="zh-CN" altLang="en-US" sz="1000" b="1" baseline="0" dirty="0">
                          <a:solidFill>
                            <a:srgbClr val="000000"/>
                          </a:solidFill>
                          <a:latin typeface="楷体" panose="02010609060101010101" pitchFamily="49" charset="-122"/>
                          <a:ea typeface="楷体" panose="02010609060101010101" pitchFamily="49" charset="-122"/>
                          <a:sym typeface="宋体" panose="02010600030101010101" pitchFamily="2" charset="-122"/>
                        </a:rPr>
                        <a:t>运行</a:t>
                      </a:r>
                      <a:endParaRPr lang="zh-CN" altLang="en-US" sz="1000" b="1" baseline="0" dirty="0">
                        <a:solidFill>
                          <a:srgbClr val="000000"/>
                        </a:solidFill>
                        <a:latin typeface="楷体" panose="02010609060101010101" pitchFamily="49" charset="-122"/>
                        <a:ea typeface="楷体" panose="02010609060101010101" pitchFamily="49" charset="-122"/>
                        <a:sym typeface="宋体" panose="02010600030101010101" pitchFamily="2" charset="-122"/>
                      </a:endParaRPr>
                    </a:p>
                  </a:txBody>
                  <a:tcPr marL="72000" marR="36000" marT="0" marB="0" anchor="ctr">
                    <a:lnL w="12700" cap="flat" cmpd="sng">
                      <a:solidFill>
                        <a:srgbClr val="7F7F7F"/>
                      </a:solidFill>
                      <a:prstDash val="solid"/>
                      <a:bevel/>
                      <a:headEnd type="none" w="med" len="med"/>
                      <a:tailEnd type="none" w="med" len="med"/>
                    </a:lnL>
                    <a:lnR w="12700" cap="flat" cmpd="sng">
                      <a:solidFill>
                        <a:srgbClr val="7F7F7F"/>
                      </a:solidFill>
                      <a:prstDash val="solid"/>
                      <a:bevel/>
                      <a:headEnd type="none" w="med" len="med"/>
                      <a:tailEnd type="none" w="med" len="med"/>
                    </a:lnR>
                    <a:lnT w="12700" cap="flat" cmpd="sng">
                      <a:solidFill>
                        <a:srgbClr val="D8D8D8"/>
                      </a:solidFill>
                      <a:prstDash val="solid"/>
                      <a:bevel/>
                      <a:headEnd type="none" w="med" len="med"/>
                      <a:tailEnd type="none" w="med" len="med"/>
                    </a:lnT>
                    <a:lnB w="12700" cap="flat" cmpd="sng">
                      <a:solidFill>
                        <a:srgbClr val="D8D8D8"/>
                      </a:solidFill>
                      <a:prstDash val="solid"/>
                      <a:bevel/>
                      <a:headEnd type="none" w="med" len="med"/>
                      <a:tailEnd type="none" w="med" len="med"/>
                    </a:lnB>
                    <a:lnTlToBr>
                      <a:noFill/>
                    </a:lnTlToBr>
                    <a:lnBlToTr>
                      <a:noFill/>
                    </a:lnBlToTr>
                    <a:solidFill>
                      <a:schemeClr val="bg1">
                        <a:alpha val="100000"/>
                      </a:schemeClr>
                    </a:solidFill>
                  </a:tcPr>
                </a:tc>
                <a:tc>
                  <a:txBody>
                    <a:bodyPr/>
                    <a:p>
                      <a:pPr marL="0" lvl="0" indent="0" algn="ctr" eaLnBrk="1" fontAlgn="base" latinLnBrk="1" hangingPunct="1">
                        <a:spcBef>
                          <a:spcPct val="20000"/>
                        </a:spcBef>
                        <a:spcAft>
                          <a:spcPct val="0"/>
                        </a:spcAft>
                        <a:buFont typeface="Wingdings" panose="05000000000000000000" pitchFamily="2" charset="2"/>
                        <a:buNone/>
                      </a:pPr>
                      <a:r>
                        <a:rPr lang="zh-CN" altLang="en-US" sz="1400" b="1" baseline="0" dirty="0">
                          <a:solidFill>
                            <a:schemeClr val="tx1"/>
                          </a:solidFill>
                          <a:latin typeface="Modern H Medium" pitchFamily="2" charset="-127"/>
                          <a:ea typeface="Modern H Medium" pitchFamily="2" charset="-127"/>
                          <a:sym typeface="Modern H Medium" pitchFamily="2" charset="-127"/>
                        </a:rPr>
                        <a:t>●</a:t>
                      </a:r>
                      <a:endParaRPr lang="zh-CN" altLang="en-US" sz="1400" b="1" baseline="0" dirty="0">
                        <a:solidFill>
                          <a:schemeClr val="tx1"/>
                        </a:solidFill>
                        <a:latin typeface="Modern H Medium" pitchFamily="2" charset="-127"/>
                        <a:ea typeface="Modern H Medium" pitchFamily="2" charset="-127"/>
                        <a:sym typeface="Modern H Medium" pitchFamily="2" charset="-127"/>
                      </a:endParaRPr>
                    </a:p>
                  </a:txBody>
                  <a:tcPr marL="82362" marR="82362" marT="0" marB="0" anchor="ctr">
                    <a:lnL w="12700" cap="flat" cmpd="sng">
                      <a:solidFill>
                        <a:srgbClr val="7F7F7F"/>
                      </a:solidFill>
                      <a:prstDash val="solid"/>
                      <a:bevel/>
                      <a:headEnd type="none" w="med" len="med"/>
                      <a:tailEnd type="none" w="med" len="med"/>
                    </a:lnL>
                    <a:lnR w="12700" cap="flat" cmpd="sng">
                      <a:solidFill>
                        <a:srgbClr val="BFBFBF"/>
                      </a:solidFill>
                      <a:prstDash val="solid"/>
                      <a:bevel/>
                      <a:headEnd type="none" w="med" len="med"/>
                      <a:tailEnd type="none" w="med" len="med"/>
                    </a:lnR>
                    <a:lnT w="12700" cap="flat" cmpd="sng">
                      <a:solidFill>
                        <a:srgbClr val="D8D8D8"/>
                      </a:solidFill>
                      <a:prstDash val="solid"/>
                      <a:bevel/>
                      <a:headEnd type="none" w="med" len="med"/>
                      <a:tailEnd type="none" w="med" len="med"/>
                    </a:lnT>
                    <a:lnB w="12700" cap="flat" cmpd="sng">
                      <a:solidFill>
                        <a:srgbClr val="D8D8D8"/>
                      </a:solidFill>
                      <a:prstDash val="solid"/>
                      <a:bevel/>
                      <a:headEnd type="none" w="med" len="med"/>
                      <a:tailEnd type="none" w="med" len="med"/>
                    </a:lnB>
                    <a:lnTlToBr>
                      <a:noFill/>
                    </a:lnTlToBr>
                    <a:lnBlToTr>
                      <a:noFill/>
                    </a:lnBlToTr>
                    <a:solidFill>
                      <a:schemeClr val="bg1">
                        <a:alpha val="100000"/>
                      </a:schemeClr>
                    </a:solidFill>
                  </a:tcPr>
                </a:tc>
                <a:tc>
                  <a:txBody>
                    <a:bodyPr/>
                    <a:p>
                      <a:pPr marL="0" lvl="0" indent="0" algn="ctr" eaLnBrk="1" fontAlgn="base" latinLnBrk="1" hangingPunct="1">
                        <a:spcBef>
                          <a:spcPct val="20000"/>
                        </a:spcBef>
                        <a:spcAft>
                          <a:spcPct val="0"/>
                        </a:spcAft>
                        <a:buFont typeface="Wingdings" panose="05000000000000000000" pitchFamily="2" charset="2"/>
                        <a:buNone/>
                      </a:pPr>
                      <a:r>
                        <a:rPr lang="zh-CN" altLang="en-US" sz="1400" b="1" baseline="0" dirty="0">
                          <a:solidFill>
                            <a:schemeClr val="tx1"/>
                          </a:solidFill>
                          <a:latin typeface="Modern H Medium" pitchFamily="2" charset="-127"/>
                          <a:ea typeface="Modern H Medium" pitchFamily="2" charset="-127"/>
                          <a:sym typeface="Modern H Medium" pitchFamily="2" charset="-127"/>
                        </a:rPr>
                        <a:t>●</a:t>
                      </a:r>
                      <a:endParaRPr lang="zh-CN" altLang="en-US" sz="1400" b="1" baseline="0" dirty="0">
                        <a:solidFill>
                          <a:schemeClr val="tx1"/>
                        </a:solidFill>
                        <a:latin typeface="Modern H Medium" pitchFamily="2" charset="-127"/>
                        <a:ea typeface="Modern H Medium" pitchFamily="2" charset="-127"/>
                        <a:sym typeface="Modern H Medium" pitchFamily="2" charset="-127"/>
                      </a:endParaRPr>
                    </a:p>
                  </a:txBody>
                  <a:tcPr marL="82362" marR="82362" marT="0" marB="0" anchor="ctr">
                    <a:lnL w="12700" cap="flat" cmpd="sng">
                      <a:solidFill>
                        <a:srgbClr val="BFBFBF"/>
                      </a:solidFill>
                      <a:prstDash val="solid"/>
                      <a:bevel/>
                      <a:headEnd type="none" w="med" len="med"/>
                      <a:tailEnd type="none" w="med" len="med"/>
                    </a:lnL>
                    <a:lnR w="12700" cap="flat" cmpd="sng">
                      <a:solidFill>
                        <a:srgbClr val="7F7F7F"/>
                      </a:solidFill>
                      <a:prstDash val="solid"/>
                      <a:bevel/>
                      <a:headEnd type="none" w="med" len="med"/>
                      <a:tailEnd type="none" w="med" len="med"/>
                    </a:lnR>
                    <a:lnT w="12700" cap="flat" cmpd="sng">
                      <a:solidFill>
                        <a:srgbClr val="D8D8D8"/>
                      </a:solidFill>
                      <a:prstDash val="solid"/>
                      <a:bevel/>
                      <a:headEnd type="none" w="med" len="med"/>
                      <a:tailEnd type="none" w="med" len="med"/>
                    </a:lnT>
                    <a:lnB w="12700" cap="flat" cmpd="sng">
                      <a:solidFill>
                        <a:srgbClr val="D8D8D8"/>
                      </a:solidFill>
                      <a:prstDash val="solid"/>
                      <a:bevel/>
                      <a:headEnd type="none" w="med" len="med"/>
                      <a:tailEnd type="none" w="med" len="med"/>
                    </a:lnB>
                    <a:lnTlToBr>
                      <a:noFill/>
                    </a:lnTlToBr>
                    <a:lnBlToTr>
                      <a:noFill/>
                    </a:lnBlToTr>
                    <a:solidFill>
                      <a:schemeClr val="bg1">
                        <a:alpha val="100000"/>
                      </a:schemeClr>
                    </a:solidFill>
                  </a:tcPr>
                </a:tc>
                <a:tc>
                  <a:txBody>
                    <a:bodyPr/>
                    <a:p>
                      <a:pPr marL="171450" lvl="0" indent="-171450" algn="ctr" eaLnBrk="1" fontAlgn="base" latinLnBrk="1" hangingPunct="1">
                        <a:lnSpc>
                          <a:spcPct val="170000"/>
                        </a:lnSpc>
                        <a:spcBef>
                          <a:spcPct val="20000"/>
                        </a:spcBef>
                        <a:spcAft>
                          <a:spcPct val="0"/>
                        </a:spcAft>
                        <a:buFont typeface="Wingdings" panose="05000000000000000000" pitchFamily="2" charset="2"/>
                        <a:buChar char="§"/>
                      </a:pPr>
                      <a:endParaRPr sz="800" b="1" baseline="0">
                        <a:solidFill>
                          <a:srgbClr val="000000"/>
                        </a:solidFill>
                        <a:latin typeface="Modern H Medium" pitchFamily="2" charset="-127"/>
                        <a:ea typeface="Modern H Medium" pitchFamily="2" charset="-127"/>
                        <a:sym typeface="Malgun Gothic" panose="020B0503020000020004" pitchFamily="34" charset="-127"/>
                      </a:endParaRPr>
                    </a:p>
                  </a:txBody>
                  <a:tcPr marL="82362" marR="82362" marT="0" marB="0" anchor="ctr">
                    <a:lnL w="12700" cap="flat" cmpd="sng">
                      <a:solidFill>
                        <a:srgbClr val="7F7F7F"/>
                      </a:solidFill>
                      <a:prstDash val="solid"/>
                      <a:bevel/>
                      <a:headEnd type="none" w="med" len="med"/>
                      <a:tailEnd type="none" w="med" len="med"/>
                    </a:lnL>
                    <a:lnR w="3175" cap="flat" cmpd="sng">
                      <a:solidFill>
                        <a:srgbClr val="BFBFBF"/>
                      </a:solidFill>
                      <a:prstDash val="solid"/>
                      <a:bevel/>
                      <a:headEnd type="none" w="med" len="med"/>
                      <a:tailEnd type="none" w="med" len="med"/>
                    </a:lnR>
                    <a:lnT cap="flat">
                      <a:noFill/>
                    </a:lnT>
                    <a:lnB cap="flat">
                      <a:noFill/>
                    </a:lnB>
                    <a:lnTlToBr>
                      <a:noFill/>
                    </a:lnTlToBr>
                    <a:lnBlToTr>
                      <a:noFill/>
                    </a:lnBlToTr>
                    <a:solidFill>
                      <a:schemeClr val="bg1">
                        <a:alpha val="100000"/>
                      </a:schemeClr>
                    </a:solidFill>
                  </a:tcPr>
                </a:tc>
                <a:tc>
                  <a:txBody>
                    <a:bodyPr/>
                    <a:p>
                      <a:pPr marL="171450" lvl="0" indent="-171450" algn="ctr" eaLnBrk="1" fontAlgn="base" latinLnBrk="1" hangingPunct="1">
                        <a:lnSpc>
                          <a:spcPct val="170000"/>
                        </a:lnSpc>
                        <a:spcBef>
                          <a:spcPct val="20000"/>
                        </a:spcBef>
                        <a:spcAft>
                          <a:spcPct val="0"/>
                        </a:spcAft>
                        <a:buFont typeface="Wingdings" panose="05000000000000000000" pitchFamily="2" charset="2"/>
                        <a:buChar char="§"/>
                      </a:pPr>
                      <a:endParaRPr sz="800" b="1" baseline="0">
                        <a:solidFill>
                          <a:srgbClr val="000000"/>
                        </a:solidFill>
                        <a:latin typeface="Modern H Medium" pitchFamily="2" charset="-127"/>
                        <a:ea typeface="Modern H Medium" pitchFamily="2" charset="-127"/>
                        <a:sym typeface="Malgun Gothic" panose="020B0503020000020004" pitchFamily="34" charset="-127"/>
                      </a:endParaRPr>
                    </a:p>
                  </a:txBody>
                  <a:tcPr marL="82362" marR="82362" marT="0" marB="0" anchor="ctr">
                    <a:lnL w="3175" cap="flat" cmpd="sng">
                      <a:solidFill>
                        <a:srgbClr val="BFBFBF"/>
                      </a:solidFill>
                      <a:prstDash val="solid"/>
                      <a:bevel/>
                      <a:headEnd type="none" w="med" len="med"/>
                      <a:tailEnd type="none" w="med" len="med"/>
                    </a:lnL>
                    <a:lnR w="3175" cap="flat" cmpd="sng">
                      <a:solidFill>
                        <a:srgbClr val="BFBFBF"/>
                      </a:solidFill>
                      <a:prstDash val="solid"/>
                      <a:bevel/>
                      <a:headEnd type="none" w="med" len="med"/>
                      <a:tailEnd type="none" w="med" len="med"/>
                    </a:lnR>
                    <a:lnT cap="flat">
                      <a:noFill/>
                    </a:lnT>
                    <a:lnB cap="flat">
                      <a:noFill/>
                    </a:lnB>
                    <a:lnTlToBr>
                      <a:noFill/>
                    </a:lnTlToBr>
                    <a:lnBlToTr>
                      <a:noFill/>
                    </a:lnBlToTr>
                    <a:solidFill>
                      <a:schemeClr val="bg1">
                        <a:alpha val="100000"/>
                      </a:schemeClr>
                    </a:solidFill>
                  </a:tcPr>
                </a:tc>
                <a:tc>
                  <a:txBody>
                    <a:bodyPr/>
                    <a:p>
                      <a:pPr marL="171450" lvl="0" indent="-171450" algn="ctr" eaLnBrk="1" fontAlgn="base" latinLnBrk="1" hangingPunct="1">
                        <a:lnSpc>
                          <a:spcPct val="170000"/>
                        </a:lnSpc>
                        <a:spcBef>
                          <a:spcPct val="20000"/>
                        </a:spcBef>
                        <a:spcAft>
                          <a:spcPct val="0"/>
                        </a:spcAft>
                        <a:buFont typeface="Wingdings" panose="05000000000000000000" pitchFamily="2" charset="2"/>
                        <a:buChar char="§"/>
                      </a:pPr>
                      <a:endParaRPr sz="800" b="1" baseline="0">
                        <a:solidFill>
                          <a:srgbClr val="000000"/>
                        </a:solidFill>
                        <a:latin typeface="Modern H Medium" pitchFamily="2" charset="-127"/>
                        <a:ea typeface="Modern H Medium" pitchFamily="2" charset="-127"/>
                        <a:sym typeface="Malgun Gothic" panose="020B0503020000020004" pitchFamily="34" charset="-127"/>
                      </a:endParaRPr>
                    </a:p>
                  </a:txBody>
                  <a:tcPr marL="82362" marR="82362" marT="0" marB="0" anchor="ctr">
                    <a:lnL w="3175" cap="flat" cmpd="sng">
                      <a:solidFill>
                        <a:srgbClr val="BFBFBF"/>
                      </a:solidFill>
                      <a:prstDash val="solid"/>
                      <a:bevel/>
                      <a:headEnd type="none" w="med" len="med"/>
                      <a:tailEnd type="none" w="med" len="med"/>
                    </a:lnL>
                    <a:lnR w="3175" cap="flat" cmpd="sng">
                      <a:solidFill>
                        <a:srgbClr val="BFBFBF"/>
                      </a:solidFill>
                      <a:prstDash val="solid"/>
                      <a:bevel/>
                      <a:headEnd type="none" w="med" len="med"/>
                      <a:tailEnd type="none" w="med" len="med"/>
                    </a:lnR>
                    <a:lnT cap="flat">
                      <a:noFill/>
                    </a:lnT>
                    <a:lnB cap="flat">
                      <a:noFill/>
                    </a:lnB>
                    <a:lnTlToBr>
                      <a:noFill/>
                    </a:lnTlToBr>
                    <a:lnBlToTr>
                      <a:noFill/>
                    </a:lnBlToTr>
                    <a:solidFill>
                      <a:schemeClr val="bg1">
                        <a:alpha val="100000"/>
                      </a:schemeClr>
                    </a:solidFill>
                  </a:tcPr>
                </a:tc>
                <a:tc>
                  <a:txBody>
                    <a:bodyPr/>
                    <a:p>
                      <a:pPr marL="171450" lvl="0" indent="-171450" algn="ctr" eaLnBrk="1" fontAlgn="base" latinLnBrk="1" hangingPunct="1">
                        <a:lnSpc>
                          <a:spcPct val="170000"/>
                        </a:lnSpc>
                        <a:spcBef>
                          <a:spcPct val="20000"/>
                        </a:spcBef>
                        <a:spcAft>
                          <a:spcPct val="0"/>
                        </a:spcAft>
                        <a:buFont typeface="Wingdings" panose="05000000000000000000" pitchFamily="2" charset="2"/>
                        <a:buChar char="§"/>
                      </a:pPr>
                      <a:endParaRPr lang="zh-CN" altLang="en-US" sz="800" b="1" baseline="0">
                        <a:solidFill>
                          <a:srgbClr val="000000"/>
                        </a:solidFill>
                        <a:latin typeface="Modern H Medium" pitchFamily="2" charset="-127"/>
                        <a:ea typeface="Modern H Medium" pitchFamily="2" charset="-127"/>
                        <a:sym typeface="Malgun Gothic" panose="020B0503020000020004" pitchFamily="34" charset="-127"/>
                      </a:endParaRPr>
                    </a:p>
                  </a:txBody>
                  <a:tcPr marL="82362" marR="82362" marT="0" marB="0" anchor="ctr">
                    <a:lnL w="3175" cap="flat" cmpd="sng">
                      <a:solidFill>
                        <a:srgbClr val="BFBFBF"/>
                      </a:solidFill>
                      <a:prstDash val="solid"/>
                      <a:bevel/>
                      <a:headEnd type="none" w="med" len="med"/>
                      <a:tailEnd type="none" w="med" len="med"/>
                    </a:lnL>
                    <a:lnR w="3175" cap="flat" cmpd="sng">
                      <a:solidFill>
                        <a:srgbClr val="BFBFBF"/>
                      </a:solidFill>
                      <a:prstDash val="solid"/>
                      <a:bevel/>
                      <a:headEnd type="none" w="med" len="med"/>
                      <a:tailEnd type="none" w="med" len="med"/>
                    </a:lnR>
                    <a:lnT cap="flat">
                      <a:noFill/>
                    </a:lnT>
                    <a:lnB cap="flat">
                      <a:noFill/>
                    </a:lnB>
                    <a:lnTlToBr>
                      <a:noFill/>
                    </a:lnTlToBr>
                    <a:lnBlToTr>
                      <a:noFill/>
                    </a:lnBlToTr>
                    <a:solidFill>
                      <a:schemeClr val="bg1">
                        <a:alpha val="100000"/>
                      </a:schemeClr>
                    </a:solidFill>
                  </a:tcPr>
                </a:tc>
                <a:tc>
                  <a:txBody>
                    <a:bodyPr/>
                    <a:p>
                      <a:pPr marL="171450" lvl="0" indent="-171450" algn="ctr" eaLnBrk="1" fontAlgn="base" latinLnBrk="1" hangingPunct="1">
                        <a:lnSpc>
                          <a:spcPct val="170000"/>
                        </a:lnSpc>
                        <a:spcBef>
                          <a:spcPct val="20000"/>
                        </a:spcBef>
                        <a:spcAft>
                          <a:spcPct val="0"/>
                        </a:spcAft>
                        <a:buFont typeface="Wingdings" panose="05000000000000000000" pitchFamily="2" charset="2"/>
                        <a:buChar char="§"/>
                      </a:pPr>
                      <a:endParaRPr lang="zh-CN" altLang="en-US" sz="800" b="1" baseline="0">
                        <a:solidFill>
                          <a:srgbClr val="000000"/>
                        </a:solidFill>
                        <a:latin typeface="Modern H Medium" pitchFamily="2" charset="-127"/>
                        <a:ea typeface="Modern H Medium" pitchFamily="2" charset="-127"/>
                        <a:sym typeface="Malgun Gothic" panose="020B0503020000020004" pitchFamily="34" charset="-127"/>
                      </a:endParaRPr>
                    </a:p>
                  </a:txBody>
                  <a:tcPr marL="82362" marR="82362" marT="0" marB="0" anchor="ctr">
                    <a:lnL w="3175" cap="flat" cmpd="sng">
                      <a:solidFill>
                        <a:srgbClr val="BFBFBF"/>
                      </a:solidFill>
                      <a:prstDash val="solid"/>
                      <a:bevel/>
                      <a:headEnd type="none" w="med" len="med"/>
                      <a:tailEnd type="none" w="med" len="med"/>
                    </a:lnL>
                    <a:lnR w="3175" cap="flat" cmpd="sng">
                      <a:solidFill>
                        <a:srgbClr val="BFBFBF"/>
                      </a:solidFill>
                      <a:prstDash val="solid"/>
                      <a:bevel/>
                      <a:headEnd type="none" w="med" len="med"/>
                      <a:tailEnd type="none" w="med" len="med"/>
                    </a:lnR>
                    <a:lnT cap="flat">
                      <a:noFill/>
                    </a:lnT>
                    <a:lnB cap="flat">
                      <a:noFill/>
                    </a:lnB>
                    <a:lnTlToBr>
                      <a:noFill/>
                    </a:lnTlToBr>
                    <a:lnBlToTr>
                      <a:noFill/>
                    </a:lnBlToTr>
                    <a:solidFill>
                      <a:schemeClr val="bg1">
                        <a:alpha val="100000"/>
                      </a:schemeClr>
                    </a:solidFill>
                  </a:tcPr>
                </a:tc>
                <a:tc>
                  <a:txBody>
                    <a:bodyPr/>
                    <a:p>
                      <a:pPr marL="171450" lvl="0" indent="-171450" algn="ctr" eaLnBrk="1" fontAlgn="base" latinLnBrk="1" hangingPunct="1">
                        <a:lnSpc>
                          <a:spcPct val="170000"/>
                        </a:lnSpc>
                        <a:spcBef>
                          <a:spcPct val="20000"/>
                        </a:spcBef>
                        <a:spcAft>
                          <a:spcPct val="0"/>
                        </a:spcAft>
                        <a:buFont typeface="Wingdings" panose="05000000000000000000" pitchFamily="2" charset="2"/>
                        <a:buChar char="§"/>
                      </a:pPr>
                      <a:endParaRPr lang="zh-CN" altLang="en-US" sz="800" b="1" baseline="0">
                        <a:solidFill>
                          <a:srgbClr val="000000"/>
                        </a:solidFill>
                        <a:latin typeface="Modern H Medium" pitchFamily="2" charset="-127"/>
                        <a:ea typeface="Modern H Medium" pitchFamily="2" charset="-127"/>
                        <a:sym typeface="Malgun Gothic" panose="020B0503020000020004" pitchFamily="34" charset="-127"/>
                      </a:endParaRPr>
                    </a:p>
                  </a:txBody>
                  <a:tcPr marL="82362" marR="82362" marT="0" marB="0" anchor="ctr">
                    <a:lnL w="3175" cap="flat" cmpd="sng">
                      <a:solidFill>
                        <a:srgbClr val="BFBFBF"/>
                      </a:solidFill>
                      <a:prstDash val="solid"/>
                      <a:bevel/>
                      <a:headEnd type="none" w="med" len="med"/>
                      <a:tailEnd type="none" w="med" len="med"/>
                    </a:lnL>
                    <a:lnR w="3175" cap="flat" cmpd="sng">
                      <a:solidFill>
                        <a:srgbClr val="BFBFBF"/>
                      </a:solidFill>
                      <a:prstDash val="solid"/>
                      <a:bevel/>
                      <a:headEnd type="none" w="med" len="med"/>
                      <a:tailEnd type="none" w="med" len="med"/>
                    </a:lnR>
                    <a:lnT cap="flat">
                      <a:noFill/>
                    </a:lnT>
                    <a:lnB cap="flat">
                      <a:noFill/>
                    </a:lnB>
                    <a:lnTlToBr>
                      <a:noFill/>
                    </a:lnTlToBr>
                    <a:lnBlToTr>
                      <a:noFill/>
                    </a:lnBlToTr>
                    <a:solidFill>
                      <a:schemeClr val="bg1">
                        <a:alpha val="100000"/>
                      </a:schemeClr>
                    </a:solidFill>
                  </a:tcPr>
                </a:tc>
                <a:tc>
                  <a:txBody>
                    <a:bodyPr/>
                    <a:p>
                      <a:pPr marL="171450" lvl="0" indent="-171450" algn="ctr" eaLnBrk="1" fontAlgn="base" latinLnBrk="1" hangingPunct="1">
                        <a:lnSpc>
                          <a:spcPct val="170000"/>
                        </a:lnSpc>
                        <a:spcBef>
                          <a:spcPct val="20000"/>
                        </a:spcBef>
                        <a:spcAft>
                          <a:spcPct val="0"/>
                        </a:spcAft>
                        <a:buFont typeface="Wingdings" panose="05000000000000000000" pitchFamily="2" charset="2"/>
                        <a:buChar char="§"/>
                      </a:pPr>
                      <a:endParaRPr lang="zh-CN" altLang="en-US" sz="800" b="1" baseline="0">
                        <a:solidFill>
                          <a:srgbClr val="000000"/>
                        </a:solidFill>
                        <a:latin typeface="Modern H Medium" pitchFamily="2" charset="-127"/>
                        <a:ea typeface="Modern H Medium" pitchFamily="2" charset="-127"/>
                        <a:sym typeface="Malgun Gothic" panose="020B0503020000020004" pitchFamily="34" charset="-127"/>
                      </a:endParaRPr>
                    </a:p>
                  </a:txBody>
                  <a:tcPr marL="82362" marR="82362" marT="0" marB="0" anchor="ctr">
                    <a:lnL w="3175" cap="flat" cmpd="sng">
                      <a:solidFill>
                        <a:srgbClr val="BFBFBF"/>
                      </a:solidFill>
                      <a:prstDash val="solid"/>
                      <a:bevel/>
                      <a:headEnd type="none" w="med" len="med"/>
                      <a:tailEnd type="none" w="med" len="med"/>
                    </a:lnL>
                    <a:lnR w="3175" cap="flat" cmpd="sng">
                      <a:solidFill>
                        <a:srgbClr val="BFBFBF"/>
                      </a:solidFill>
                      <a:prstDash val="solid"/>
                      <a:bevel/>
                      <a:headEnd type="none" w="med" len="med"/>
                      <a:tailEnd type="none" w="med" len="med"/>
                    </a:lnR>
                    <a:lnT cap="flat">
                      <a:noFill/>
                    </a:lnT>
                    <a:lnB cap="flat">
                      <a:noFill/>
                    </a:lnB>
                    <a:lnTlToBr>
                      <a:noFill/>
                    </a:lnTlToBr>
                    <a:lnBlToTr>
                      <a:noFill/>
                    </a:lnBlToTr>
                    <a:solidFill>
                      <a:schemeClr val="bg1">
                        <a:alpha val="100000"/>
                      </a:schemeClr>
                    </a:solidFill>
                  </a:tcPr>
                </a:tc>
                <a:tc>
                  <a:txBody>
                    <a:bodyPr/>
                    <a:p>
                      <a:pPr marL="171450" lvl="0" indent="-171450" algn="ctr" eaLnBrk="1" fontAlgn="base" latinLnBrk="1" hangingPunct="1">
                        <a:lnSpc>
                          <a:spcPct val="170000"/>
                        </a:lnSpc>
                        <a:spcBef>
                          <a:spcPct val="20000"/>
                        </a:spcBef>
                        <a:spcAft>
                          <a:spcPct val="0"/>
                        </a:spcAft>
                        <a:buFont typeface="Wingdings" panose="05000000000000000000" pitchFamily="2" charset="2"/>
                        <a:buChar char="§"/>
                      </a:pPr>
                      <a:endParaRPr lang="zh-CN" altLang="en-US" sz="800" b="1" baseline="0">
                        <a:solidFill>
                          <a:srgbClr val="000000"/>
                        </a:solidFill>
                        <a:latin typeface="Modern H Medium" pitchFamily="2" charset="-127"/>
                        <a:ea typeface="Modern H Medium" pitchFamily="2" charset="-127"/>
                        <a:sym typeface="Malgun Gothic" panose="020B0503020000020004" pitchFamily="34" charset="-127"/>
                      </a:endParaRPr>
                    </a:p>
                  </a:txBody>
                  <a:tcPr marL="82362" marR="82362" marT="0" marB="0" anchor="ctr">
                    <a:lnL w="3175" cap="flat" cmpd="sng">
                      <a:solidFill>
                        <a:srgbClr val="BFBFBF"/>
                      </a:solidFill>
                      <a:prstDash val="solid"/>
                      <a:bevel/>
                      <a:headEnd type="none" w="med" len="med"/>
                      <a:tailEnd type="none" w="med" len="med"/>
                    </a:lnL>
                    <a:lnR w="3175" cap="flat" cmpd="sng">
                      <a:solidFill>
                        <a:srgbClr val="BFBFBF"/>
                      </a:solidFill>
                      <a:prstDash val="solid"/>
                      <a:bevel/>
                      <a:headEnd type="none" w="med" len="med"/>
                      <a:tailEnd type="none" w="med" len="med"/>
                    </a:lnR>
                    <a:lnT cap="flat">
                      <a:noFill/>
                    </a:lnT>
                    <a:lnB cap="flat">
                      <a:noFill/>
                    </a:lnB>
                    <a:lnTlToBr>
                      <a:noFill/>
                    </a:lnTlToBr>
                    <a:lnBlToTr>
                      <a:noFill/>
                    </a:lnBlToTr>
                    <a:solidFill>
                      <a:schemeClr val="bg1">
                        <a:alpha val="100000"/>
                      </a:schemeClr>
                    </a:solidFill>
                  </a:tcPr>
                </a:tc>
                <a:tc>
                  <a:txBody>
                    <a:bodyPr/>
                    <a:p>
                      <a:pPr marL="171450" lvl="0" indent="-171450" algn="ctr" eaLnBrk="1" fontAlgn="base" latinLnBrk="1" hangingPunct="1">
                        <a:lnSpc>
                          <a:spcPct val="170000"/>
                        </a:lnSpc>
                        <a:spcBef>
                          <a:spcPct val="20000"/>
                        </a:spcBef>
                        <a:spcAft>
                          <a:spcPct val="0"/>
                        </a:spcAft>
                        <a:buFont typeface="Wingdings" panose="05000000000000000000" pitchFamily="2" charset="2"/>
                        <a:buChar char="§"/>
                      </a:pPr>
                      <a:endParaRPr lang="zh-CN" altLang="en-US" sz="800" b="1" baseline="0">
                        <a:solidFill>
                          <a:srgbClr val="000000"/>
                        </a:solidFill>
                        <a:latin typeface="Modern H Medium" pitchFamily="2" charset="-127"/>
                        <a:ea typeface="Modern H Medium" pitchFamily="2" charset="-127"/>
                        <a:sym typeface="Malgun Gothic" panose="020B0503020000020004" pitchFamily="34" charset="-127"/>
                      </a:endParaRPr>
                    </a:p>
                  </a:txBody>
                  <a:tcPr marL="82362" marR="82362" marT="0" marB="0" anchor="ctr">
                    <a:lnL w="3175" cap="flat" cmpd="sng">
                      <a:solidFill>
                        <a:srgbClr val="BFBFBF"/>
                      </a:solidFill>
                      <a:prstDash val="solid"/>
                      <a:bevel/>
                      <a:headEnd type="none" w="med" len="med"/>
                      <a:tailEnd type="none" w="med" len="med"/>
                    </a:lnL>
                    <a:lnR w="3175" cap="flat" cmpd="sng">
                      <a:solidFill>
                        <a:srgbClr val="BFBFBF"/>
                      </a:solidFill>
                      <a:prstDash val="solid"/>
                      <a:bevel/>
                      <a:headEnd type="none" w="med" len="med"/>
                      <a:tailEnd type="none" w="med" len="med"/>
                    </a:lnR>
                    <a:lnT cap="flat">
                      <a:noFill/>
                    </a:lnT>
                    <a:lnB cap="flat">
                      <a:noFill/>
                    </a:lnB>
                    <a:lnTlToBr>
                      <a:noFill/>
                    </a:lnTlToBr>
                    <a:lnBlToTr>
                      <a:noFill/>
                    </a:lnBlToTr>
                    <a:solidFill>
                      <a:schemeClr val="bg1">
                        <a:alpha val="100000"/>
                      </a:schemeClr>
                    </a:solidFill>
                  </a:tcPr>
                </a:tc>
                <a:tc>
                  <a:txBody>
                    <a:bodyPr/>
                    <a:p>
                      <a:pPr marL="171450" lvl="0" indent="-171450" algn="ctr" eaLnBrk="1" fontAlgn="base" latinLnBrk="1" hangingPunct="1">
                        <a:lnSpc>
                          <a:spcPct val="170000"/>
                        </a:lnSpc>
                        <a:spcBef>
                          <a:spcPct val="20000"/>
                        </a:spcBef>
                        <a:spcAft>
                          <a:spcPct val="0"/>
                        </a:spcAft>
                        <a:buFont typeface="Wingdings" panose="05000000000000000000" pitchFamily="2" charset="2"/>
                        <a:buChar char="§"/>
                      </a:pPr>
                      <a:endParaRPr sz="800" b="1" baseline="0">
                        <a:solidFill>
                          <a:srgbClr val="000000"/>
                        </a:solidFill>
                        <a:latin typeface="Modern H Medium" pitchFamily="2" charset="-127"/>
                        <a:ea typeface="Modern H Medium" pitchFamily="2" charset="-127"/>
                        <a:sym typeface="Malgun Gothic" panose="020B0503020000020004" pitchFamily="34" charset="-127"/>
                      </a:endParaRPr>
                    </a:p>
                  </a:txBody>
                  <a:tcPr marL="82362" marR="82362" marT="0" marB="0" anchor="ctr">
                    <a:lnL w="3175" cap="flat" cmpd="sng">
                      <a:solidFill>
                        <a:srgbClr val="BFBFBF"/>
                      </a:solidFill>
                      <a:prstDash val="solid"/>
                      <a:bevel/>
                      <a:headEnd type="none" w="med" len="med"/>
                      <a:tailEnd type="none" w="med" len="med"/>
                    </a:lnL>
                    <a:lnR w="12700" cap="flat" cmpd="sng">
                      <a:solidFill>
                        <a:srgbClr val="7F7F7F"/>
                      </a:solidFill>
                      <a:prstDash val="solid"/>
                      <a:bevel/>
                      <a:headEnd type="none" w="med" len="med"/>
                      <a:tailEnd type="none" w="med" len="med"/>
                    </a:lnR>
                    <a:lnT cap="flat">
                      <a:noFill/>
                    </a:lnT>
                    <a:lnB cap="flat">
                      <a:noFill/>
                    </a:lnB>
                    <a:lnTlToBr>
                      <a:noFill/>
                    </a:lnTlToBr>
                    <a:lnBlToTr>
                      <a:noFill/>
                    </a:lnBlToTr>
                    <a:solidFill>
                      <a:schemeClr val="bg1">
                        <a:alpha val="100000"/>
                      </a:schemeClr>
                    </a:solidFill>
                  </a:tcPr>
                </a:tc>
              </a:tr>
              <a:tr h="233680">
                <a:tc vMerge="1">
                  <a:tcPr>
                    <a:lnL w="12700" cap="flat" cmpd="sng">
                      <a:solidFill>
                        <a:srgbClr val="7F7F7F"/>
                      </a:solidFill>
                      <a:prstDash val="solid"/>
                      <a:bevel/>
                      <a:headEnd type="none" w="med" len="med"/>
                      <a:tailEnd type="none" w="med" len="med"/>
                    </a:lnL>
                    <a:lnR w="12700" cap="flat" cmpd="sng">
                      <a:solidFill>
                        <a:srgbClr val="7F7F7F"/>
                      </a:solidFill>
                      <a:prstDash val="solid"/>
                      <a:bevel/>
                      <a:headEnd type="none" w="med" len="med"/>
                      <a:tailEnd type="none" w="med" len="med"/>
                    </a:lnR>
                    <a:lnB w="12700" cap="flat" cmpd="sng">
                      <a:solidFill>
                        <a:srgbClr val="7F7F7F"/>
                      </a:solidFill>
                      <a:prstDash val="solid"/>
                      <a:bevel/>
                      <a:headEnd type="none" w="med" len="med"/>
                      <a:tailEnd type="none" w="med" len="med"/>
                    </a:lnB>
                  </a:tcPr>
                </a:tc>
                <a:tc vMerge="1">
                  <a:tcPr>
                    <a:lnL w="12700" cap="flat" cmpd="sng">
                      <a:solidFill>
                        <a:srgbClr val="7F7F7F"/>
                      </a:solidFill>
                      <a:prstDash val="solid"/>
                      <a:bevel/>
                      <a:headEnd type="none" w="med" len="med"/>
                      <a:tailEnd type="none" w="med" len="med"/>
                    </a:lnL>
                    <a:lnR w="12700" cap="flat" cmpd="sng">
                      <a:solidFill>
                        <a:srgbClr val="7F7F7F"/>
                      </a:solidFill>
                      <a:prstDash val="solid"/>
                      <a:bevel/>
                      <a:headEnd type="none" w="med" len="med"/>
                      <a:tailEnd type="none" w="med" len="med"/>
                    </a:lnR>
                    <a:lnB w="12700" cap="flat" cmpd="sng">
                      <a:solidFill>
                        <a:srgbClr val="7F7F7F"/>
                      </a:solidFill>
                      <a:prstDash val="solid"/>
                      <a:bevel/>
                      <a:headEnd type="none" w="med" len="med"/>
                      <a:tailEnd type="none" w="med" len="med"/>
                    </a:lnB>
                  </a:tcPr>
                </a:tc>
                <a:tc>
                  <a:txBody>
                    <a:bodyPr/>
                    <a:p>
                      <a:pPr marL="171450" lvl="0" indent="-171450" algn="l" eaLnBrk="1" fontAlgn="base" latinLnBrk="1" hangingPunct="1">
                        <a:spcBef>
                          <a:spcPct val="0"/>
                        </a:spcBef>
                        <a:spcAft>
                          <a:spcPct val="0"/>
                        </a:spcAft>
                        <a:buFont typeface="Arial" panose="020B0604020202020204" pitchFamily="34" charset="0"/>
                        <a:buChar char="•"/>
                      </a:pPr>
                      <a:r>
                        <a:rPr lang="zh-CN" altLang="en-US" sz="1000" b="1" baseline="0" dirty="0">
                          <a:solidFill>
                            <a:srgbClr val="000000"/>
                          </a:solidFill>
                          <a:latin typeface="楷体" panose="02010609060101010101" pitchFamily="49" charset="-122"/>
                          <a:ea typeface="楷体" panose="02010609060101010101" pitchFamily="49" charset="-122"/>
                          <a:sym typeface="宋体" panose="02010600030101010101" pitchFamily="2" charset="-122"/>
                        </a:rPr>
                        <a:t>人员设备联动</a:t>
                      </a:r>
                      <a:r>
                        <a:rPr lang="zh-CN" altLang="en-US" sz="1000" b="1" baseline="0" dirty="0">
                          <a:solidFill>
                            <a:srgbClr val="000000"/>
                          </a:solidFill>
                          <a:latin typeface="楷体" panose="02010609060101010101" pitchFamily="49" charset="-122"/>
                          <a:ea typeface="楷体" panose="02010609060101010101" pitchFamily="49" charset="-122"/>
                          <a:sym typeface="宋体" panose="02010600030101010101" pitchFamily="2" charset="-122"/>
                        </a:rPr>
                        <a:t>运行</a:t>
                      </a:r>
                      <a:endParaRPr lang="zh-CN" altLang="en-US" sz="1000" b="1" baseline="0" dirty="0">
                        <a:solidFill>
                          <a:srgbClr val="000000"/>
                        </a:solidFill>
                        <a:latin typeface="楷体" panose="02010609060101010101" pitchFamily="49" charset="-122"/>
                        <a:ea typeface="楷体" panose="02010609060101010101" pitchFamily="49" charset="-122"/>
                        <a:sym typeface="宋体" panose="02010600030101010101" pitchFamily="2" charset="-122"/>
                      </a:endParaRPr>
                    </a:p>
                  </a:txBody>
                  <a:tcPr marL="72000" marR="36000" marT="0" marB="0" anchor="ctr">
                    <a:lnL w="12700" cap="flat" cmpd="sng">
                      <a:solidFill>
                        <a:srgbClr val="7F7F7F"/>
                      </a:solidFill>
                      <a:prstDash val="solid"/>
                      <a:bevel/>
                      <a:headEnd type="none" w="med" len="med"/>
                      <a:tailEnd type="none" w="med" len="med"/>
                    </a:lnL>
                    <a:lnR w="12700" cap="flat" cmpd="sng">
                      <a:solidFill>
                        <a:srgbClr val="7F7F7F"/>
                      </a:solidFill>
                      <a:prstDash val="solid"/>
                      <a:bevel/>
                      <a:headEnd type="none" w="med" len="med"/>
                      <a:tailEnd type="none" w="med" len="med"/>
                    </a:lnR>
                    <a:lnT w="12700" cap="flat" cmpd="sng">
                      <a:solidFill>
                        <a:srgbClr val="D8D8D8"/>
                      </a:solidFill>
                      <a:prstDash val="solid"/>
                      <a:bevel/>
                      <a:headEnd type="none" w="med" len="med"/>
                      <a:tailEnd type="none" w="med" len="med"/>
                    </a:lnT>
                    <a:lnB w="12700" cap="flat" cmpd="sng">
                      <a:solidFill>
                        <a:schemeClr val="bg1">
                          <a:lumMod val="75000"/>
                        </a:schemeClr>
                      </a:solidFill>
                      <a:prstDash val="solid"/>
                      <a:bevel/>
                      <a:headEnd type="none" w="med" len="med"/>
                      <a:tailEnd type="none" w="med" len="med"/>
                    </a:lnB>
                    <a:lnTlToBr>
                      <a:noFill/>
                    </a:lnTlToBr>
                    <a:lnBlToTr>
                      <a:noFill/>
                    </a:lnBlToTr>
                    <a:solidFill>
                      <a:schemeClr val="bg1">
                        <a:alpha val="100000"/>
                      </a:schemeClr>
                    </a:solidFill>
                  </a:tcPr>
                </a:tc>
                <a:tc>
                  <a:txBody>
                    <a:bodyPr/>
                    <a:p>
                      <a:pPr marL="0" lvl="0" indent="0" algn="ctr" eaLnBrk="1" fontAlgn="base" latinLnBrk="1" hangingPunct="1">
                        <a:spcBef>
                          <a:spcPct val="20000"/>
                        </a:spcBef>
                        <a:spcAft>
                          <a:spcPct val="0"/>
                        </a:spcAft>
                        <a:buFont typeface="Wingdings" panose="05000000000000000000" pitchFamily="2" charset="2"/>
                        <a:buNone/>
                      </a:pPr>
                      <a:r>
                        <a:rPr lang="zh-CN" altLang="en-US" sz="1400" b="1" baseline="0" dirty="0">
                          <a:solidFill>
                            <a:schemeClr val="tx1"/>
                          </a:solidFill>
                          <a:latin typeface="Modern H Medium" pitchFamily="2" charset="-127"/>
                          <a:ea typeface="Modern H Medium" pitchFamily="2" charset="-127"/>
                          <a:sym typeface="Modern H Medium" pitchFamily="2" charset="-127"/>
                        </a:rPr>
                        <a:t>●</a:t>
                      </a:r>
                      <a:endParaRPr lang="zh-CN" altLang="en-US" sz="1400" b="1" baseline="0" dirty="0">
                        <a:solidFill>
                          <a:schemeClr val="tx1"/>
                        </a:solidFill>
                        <a:latin typeface="Modern H Medium" pitchFamily="2" charset="-127"/>
                        <a:ea typeface="Modern H Medium" pitchFamily="2" charset="-127"/>
                        <a:sym typeface="Modern H Medium" pitchFamily="2" charset="-127"/>
                      </a:endParaRPr>
                    </a:p>
                  </a:txBody>
                  <a:tcPr marL="82362" marR="82362" marT="0" marB="0" anchor="ctr">
                    <a:lnL w="12700" cap="flat" cmpd="sng">
                      <a:solidFill>
                        <a:srgbClr val="7F7F7F"/>
                      </a:solidFill>
                      <a:prstDash val="solid"/>
                      <a:bevel/>
                      <a:headEnd type="none" w="med" len="med"/>
                      <a:tailEnd type="none" w="med" len="med"/>
                    </a:lnL>
                    <a:lnR w="12700" cap="flat" cmpd="sng">
                      <a:solidFill>
                        <a:srgbClr val="BFBFBF"/>
                      </a:solidFill>
                      <a:prstDash val="solid"/>
                      <a:bevel/>
                      <a:headEnd type="none" w="med" len="med"/>
                      <a:tailEnd type="none" w="med" len="med"/>
                    </a:lnR>
                    <a:lnT w="12700" cap="flat" cmpd="sng">
                      <a:solidFill>
                        <a:srgbClr val="D8D8D8"/>
                      </a:solidFill>
                      <a:prstDash val="solid"/>
                      <a:bevel/>
                      <a:headEnd type="none" w="med" len="med"/>
                      <a:tailEnd type="none" w="med" len="med"/>
                    </a:lnT>
                    <a:lnB w="12700" cap="flat" cmpd="sng">
                      <a:solidFill>
                        <a:schemeClr val="bg1">
                          <a:lumMod val="75000"/>
                        </a:schemeClr>
                      </a:solidFill>
                      <a:prstDash val="solid"/>
                      <a:bevel/>
                      <a:headEnd type="none" w="med" len="med"/>
                      <a:tailEnd type="none" w="med" len="med"/>
                    </a:lnB>
                    <a:lnTlToBr>
                      <a:noFill/>
                    </a:lnTlToBr>
                    <a:lnBlToTr>
                      <a:noFill/>
                    </a:lnBlToTr>
                    <a:solidFill>
                      <a:schemeClr val="bg1">
                        <a:alpha val="100000"/>
                      </a:schemeClr>
                    </a:solidFill>
                  </a:tcPr>
                </a:tc>
                <a:tc>
                  <a:txBody>
                    <a:bodyPr/>
                    <a:p>
                      <a:pPr marL="0" lvl="0" indent="0" algn="ctr" eaLnBrk="1" fontAlgn="base" latinLnBrk="1" hangingPunct="1">
                        <a:spcBef>
                          <a:spcPct val="20000"/>
                        </a:spcBef>
                        <a:spcAft>
                          <a:spcPct val="0"/>
                        </a:spcAft>
                        <a:buFont typeface="Wingdings" panose="05000000000000000000" pitchFamily="2" charset="2"/>
                        <a:buNone/>
                      </a:pPr>
                      <a:r>
                        <a:rPr lang="zh-CN" altLang="en-US" sz="1400" b="1" baseline="0" dirty="0">
                          <a:solidFill>
                            <a:schemeClr val="tx1"/>
                          </a:solidFill>
                          <a:latin typeface="Modern H Medium" pitchFamily="2" charset="-127"/>
                          <a:ea typeface="Modern H Medium" pitchFamily="2" charset="-127"/>
                          <a:sym typeface="Modern H Medium" pitchFamily="2" charset="-127"/>
                        </a:rPr>
                        <a:t>●</a:t>
                      </a:r>
                      <a:endParaRPr lang="zh-CN" altLang="en-US" sz="1400" b="1" baseline="0" dirty="0">
                        <a:solidFill>
                          <a:schemeClr val="tx1"/>
                        </a:solidFill>
                        <a:latin typeface="Modern H Medium" pitchFamily="2" charset="-127"/>
                        <a:ea typeface="Modern H Medium" pitchFamily="2" charset="-127"/>
                        <a:sym typeface="Modern H Medium" pitchFamily="2" charset="-127"/>
                      </a:endParaRPr>
                    </a:p>
                  </a:txBody>
                  <a:tcPr marL="82362" marR="82362" marT="0" marB="0" anchor="ctr">
                    <a:lnL w="12700" cap="flat" cmpd="sng">
                      <a:solidFill>
                        <a:srgbClr val="BFBFBF"/>
                      </a:solidFill>
                      <a:prstDash val="solid"/>
                      <a:bevel/>
                      <a:headEnd type="none" w="med" len="med"/>
                      <a:tailEnd type="none" w="med" len="med"/>
                    </a:lnL>
                    <a:lnR w="12700" cap="flat" cmpd="sng">
                      <a:solidFill>
                        <a:srgbClr val="7F7F7F"/>
                      </a:solidFill>
                      <a:prstDash val="solid"/>
                      <a:bevel/>
                      <a:headEnd type="none" w="med" len="med"/>
                      <a:tailEnd type="none" w="med" len="med"/>
                    </a:lnR>
                    <a:lnT w="12700" cap="flat" cmpd="sng">
                      <a:solidFill>
                        <a:srgbClr val="D8D8D8"/>
                      </a:solidFill>
                      <a:prstDash val="solid"/>
                      <a:bevel/>
                      <a:headEnd type="none" w="med" len="med"/>
                      <a:tailEnd type="none" w="med" len="med"/>
                    </a:lnT>
                    <a:lnB w="12700" cap="flat" cmpd="sng">
                      <a:solidFill>
                        <a:schemeClr val="bg1">
                          <a:lumMod val="75000"/>
                        </a:schemeClr>
                      </a:solidFill>
                      <a:prstDash val="solid"/>
                      <a:bevel/>
                      <a:headEnd type="none" w="med" len="med"/>
                      <a:tailEnd type="none" w="med" len="med"/>
                    </a:lnB>
                    <a:lnTlToBr>
                      <a:noFill/>
                    </a:lnTlToBr>
                    <a:lnBlToTr>
                      <a:noFill/>
                    </a:lnBlToTr>
                    <a:solidFill>
                      <a:schemeClr val="bg1">
                        <a:alpha val="100000"/>
                      </a:schemeClr>
                    </a:solidFill>
                  </a:tcPr>
                </a:tc>
                <a:tc>
                  <a:txBody>
                    <a:bodyPr/>
                    <a:p>
                      <a:pPr marL="171450" lvl="0" indent="-171450" algn="ctr" eaLnBrk="1" fontAlgn="base" latinLnBrk="1" hangingPunct="1">
                        <a:lnSpc>
                          <a:spcPct val="170000"/>
                        </a:lnSpc>
                        <a:spcBef>
                          <a:spcPct val="20000"/>
                        </a:spcBef>
                        <a:spcAft>
                          <a:spcPct val="0"/>
                        </a:spcAft>
                        <a:buFont typeface="Wingdings" panose="05000000000000000000" pitchFamily="2" charset="2"/>
                        <a:buChar char="§"/>
                      </a:pPr>
                      <a:endParaRPr sz="800" b="1" baseline="0">
                        <a:solidFill>
                          <a:srgbClr val="000000"/>
                        </a:solidFill>
                        <a:latin typeface="Modern H Medium" pitchFamily="2" charset="-127"/>
                        <a:ea typeface="Modern H Medium" pitchFamily="2" charset="-127"/>
                        <a:sym typeface="Malgun Gothic" panose="020B0503020000020004" pitchFamily="34" charset="-127"/>
                      </a:endParaRPr>
                    </a:p>
                  </a:txBody>
                  <a:tcPr marL="82362" marR="82362" marT="0" marB="0" anchor="ctr">
                    <a:lnL w="12700" cap="flat" cmpd="sng">
                      <a:solidFill>
                        <a:srgbClr val="7F7F7F"/>
                      </a:solidFill>
                      <a:prstDash val="solid"/>
                      <a:bevel/>
                      <a:headEnd type="none" w="med" len="med"/>
                      <a:tailEnd type="none" w="med" len="med"/>
                    </a:lnL>
                    <a:lnR w="3175" cap="flat" cmpd="sng">
                      <a:solidFill>
                        <a:srgbClr val="BFBFBF"/>
                      </a:solidFill>
                      <a:prstDash val="solid"/>
                      <a:bevel/>
                      <a:headEnd type="none" w="med" len="med"/>
                      <a:tailEnd type="none" w="med" len="med"/>
                    </a:lnR>
                    <a:lnT cap="flat">
                      <a:noFill/>
                    </a:lnT>
                    <a:lnB w="12700" cap="flat" cmpd="sng">
                      <a:solidFill>
                        <a:schemeClr val="bg1">
                          <a:lumMod val="75000"/>
                        </a:schemeClr>
                      </a:solidFill>
                      <a:prstDash val="solid"/>
                      <a:bevel/>
                      <a:headEnd type="none" w="med" len="med"/>
                      <a:tailEnd type="none" w="med" len="med"/>
                    </a:lnB>
                    <a:lnTlToBr>
                      <a:noFill/>
                    </a:lnTlToBr>
                    <a:lnBlToTr>
                      <a:noFill/>
                    </a:lnBlToTr>
                    <a:solidFill>
                      <a:schemeClr val="bg1">
                        <a:alpha val="100000"/>
                      </a:schemeClr>
                    </a:solidFill>
                  </a:tcPr>
                </a:tc>
                <a:tc>
                  <a:txBody>
                    <a:bodyPr/>
                    <a:p>
                      <a:pPr marL="171450" lvl="0" indent="-171450" algn="ctr" eaLnBrk="1" fontAlgn="base" latinLnBrk="1" hangingPunct="1">
                        <a:lnSpc>
                          <a:spcPct val="170000"/>
                        </a:lnSpc>
                        <a:spcBef>
                          <a:spcPct val="20000"/>
                        </a:spcBef>
                        <a:spcAft>
                          <a:spcPct val="0"/>
                        </a:spcAft>
                        <a:buFont typeface="Wingdings" panose="05000000000000000000" pitchFamily="2" charset="2"/>
                        <a:buChar char="§"/>
                      </a:pPr>
                      <a:endParaRPr sz="800" b="1" baseline="0">
                        <a:solidFill>
                          <a:srgbClr val="000000"/>
                        </a:solidFill>
                        <a:latin typeface="Modern H Medium" pitchFamily="2" charset="-127"/>
                        <a:ea typeface="Modern H Medium" pitchFamily="2" charset="-127"/>
                        <a:sym typeface="Malgun Gothic" panose="020B0503020000020004" pitchFamily="34" charset="-127"/>
                      </a:endParaRPr>
                    </a:p>
                  </a:txBody>
                  <a:tcPr marL="82362" marR="82362" marT="0" marB="0" anchor="ctr">
                    <a:lnL w="3175" cap="flat" cmpd="sng">
                      <a:solidFill>
                        <a:srgbClr val="BFBFBF"/>
                      </a:solidFill>
                      <a:prstDash val="solid"/>
                      <a:bevel/>
                      <a:headEnd type="none" w="med" len="med"/>
                      <a:tailEnd type="none" w="med" len="med"/>
                    </a:lnL>
                    <a:lnR w="3175" cap="flat" cmpd="sng">
                      <a:solidFill>
                        <a:srgbClr val="BFBFBF"/>
                      </a:solidFill>
                      <a:prstDash val="solid"/>
                      <a:bevel/>
                      <a:headEnd type="none" w="med" len="med"/>
                      <a:tailEnd type="none" w="med" len="med"/>
                    </a:lnR>
                    <a:lnT cap="flat">
                      <a:noFill/>
                    </a:lnT>
                    <a:lnB w="12700" cap="flat" cmpd="sng">
                      <a:solidFill>
                        <a:schemeClr val="bg1">
                          <a:lumMod val="75000"/>
                        </a:schemeClr>
                      </a:solidFill>
                      <a:prstDash val="solid"/>
                      <a:bevel/>
                      <a:headEnd type="none" w="med" len="med"/>
                      <a:tailEnd type="none" w="med" len="med"/>
                    </a:lnB>
                    <a:lnTlToBr>
                      <a:noFill/>
                    </a:lnTlToBr>
                    <a:lnBlToTr>
                      <a:noFill/>
                    </a:lnBlToTr>
                    <a:solidFill>
                      <a:schemeClr val="bg1">
                        <a:alpha val="100000"/>
                      </a:schemeClr>
                    </a:solidFill>
                  </a:tcPr>
                </a:tc>
                <a:tc>
                  <a:txBody>
                    <a:bodyPr/>
                    <a:p>
                      <a:pPr marL="171450" lvl="0" indent="-171450" algn="ctr" eaLnBrk="1" fontAlgn="base" latinLnBrk="1" hangingPunct="1">
                        <a:lnSpc>
                          <a:spcPct val="170000"/>
                        </a:lnSpc>
                        <a:spcBef>
                          <a:spcPct val="20000"/>
                        </a:spcBef>
                        <a:spcAft>
                          <a:spcPct val="0"/>
                        </a:spcAft>
                        <a:buFont typeface="Wingdings" panose="05000000000000000000" pitchFamily="2" charset="2"/>
                        <a:buChar char="§"/>
                      </a:pPr>
                      <a:endParaRPr sz="800" b="1" baseline="0">
                        <a:solidFill>
                          <a:srgbClr val="000000"/>
                        </a:solidFill>
                        <a:latin typeface="Modern H Medium" pitchFamily="2" charset="-127"/>
                        <a:ea typeface="Modern H Medium" pitchFamily="2" charset="-127"/>
                        <a:sym typeface="Malgun Gothic" panose="020B0503020000020004" pitchFamily="34" charset="-127"/>
                      </a:endParaRPr>
                    </a:p>
                  </a:txBody>
                  <a:tcPr marL="82362" marR="82362" marT="0" marB="0" anchor="ctr">
                    <a:lnL w="3175" cap="flat" cmpd="sng">
                      <a:solidFill>
                        <a:srgbClr val="BFBFBF"/>
                      </a:solidFill>
                      <a:prstDash val="solid"/>
                      <a:bevel/>
                      <a:headEnd type="none" w="med" len="med"/>
                      <a:tailEnd type="none" w="med" len="med"/>
                    </a:lnL>
                    <a:lnR w="3175" cap="flat" cmpd="sng">
                      <a:solidFill>
                        <a:srgbClr val="BFBFBF"/>
                      </a:solidFill>
                      <a:prstDash val="solid"/>
                      <a:bevel/>
                      <a:headEnd type="none" w="med" len="med"/>
                      <a:tailEnd type="none" w="med" len="med"/>
                    </a:lnR>
                    <a:lnT cap="flat">
                      <a:noFill/>
                    </a:lnT>
                    <a:lnB w="12700" cap="flat" cmpd="sng">
                      <a:solidFill>
                        <a:schemeClr val="bg1">
                          <a:lumMod val="75000"/>
                        </a:schemeClr>
                      </a:solidFill>
                      <a:prstDash val="solid"/>
                      <a:bevel/>
                      <a:headEnd type="none" w="med" len="med"/>
                      <a:tailEnd type="none" w="med" len="med"/>
                    </a:lnB>
                    <a:lnTlToBr>
                      <a:noFill/>
                    </a:lnTlToBr>
                    <a:lnBlToTr>
                      <a:noFill/>
                    </a:lnBlToTr>
                    <a:solidFill>
                      <a:schemeClr val="bg1">
                        <a:alpha val="100000"/>
                      </a:schemeClr>
                    </a:solidFill>
                  </a:tcPr>
                </a:tc>
                <a:tc>
                  <a:txBody>
                    <a:bodyPr/>
                    <a:p>
                      <a:pPr marL="171450" lvl="0" indent="-171450" algn="ctr" eaLnBrk="1" fontAlgn="base" latinLnBrk="1" hangingPunct="1">
                        <a:lnSpc>
                          <a:spcPct val="170000"/>
                        </a:lnSpc>
                        <a:spcBef>
                          <a:spcPct val="20000"/>
                        </a:spcBef>
                        <a:spcAft>
                          <a:spcPct val="0"/>
                        </a:spcAft>
                        <a:buFont typeface="Wingdings" panose="05000000000000000000" pitchFamily="2" charset="2"/>
                        <a:buChar char="§"/>
                      </a:pPr>
                      <a:endParaRPr lang="zh-CN" altLang="en-US" sz="800" b="1" baseline="0">
                        <a:solidFill>
                          <a:srgbClr val="000000"/>
                        </a:solidFill>
                        <a:latin typeface="Modern H Medium" pitchFamily="2" charset="-127"/>
                        <a:ea typeface="Modern H Medium" pitchFamily="2" charset="-127"/>
                        <a:sym typeface="Malgun Gothic" panose="020B0503020000020004" pitchFamily="34" charset="-127"/>
                      </a:endParaRPr>
                    </a:p>
                  </a:txBody>
                  <a:tcPr marL="82362" marR="82362" marT="0" marB="0" anchor="ctr">
                    <a:lnL w="3175" cap="flat" cmpd="sng">
                      <a:solidFill>
                        <a:srgbClr val="BFBFBF"/>
                      </a:solidFill>
                      <a:prstDash val="solid"/>
                      <a:bevel/>
                      <a:headEnd type="none" w="med" len="med"/>
                      <a:tailEnd type="none" w="med" len="med"/>
                    </a:lnL>
                    <a:lnR w="3175" cap="flat" cmpd="sng">
                      <a:solidFill>
                        <a:srgbClr val="BFBFBF"/>
                      </a:solidFill>
                      <a:prstDash val="solid"/>
                      <a:bevel/>
                      <a:headEnd type="none" w="med" len="med"/>
                      <a:tailEnd type="none" w="med" len="med"/>
                    </a:lnR>
                    <a:lnT cap="flat">
                      <a:noFill/>
                    </a:lnT>
                    <a:lnB w="12700" cap="flat" cmpd="sng">
                      <a:solidFill>
                        <a:schemeClr val="bg1">
                          <a:lumMod val="75000"/>
                        </a:schemeClr>
                      </a:solidFill>
                      <a:prstDash val="solid"/>
                      <a:bevel/>
                      <a:headEnd type="none" w="med" len="med"/>
                      <a:tailEnd type="none" w="med" len="med"/>
                    </a:lnB>
                    <a:lnTlToBr>
                      <a:noFill/>
                    </a:lnTlToBr>
                    <a:lnBlToTr>
                      <a:noFill/>
                    </a:lnBlToTr>
                    <a:solidFill>
                      <a:schemeClr val="bg1">
                        <a:alpha val="100000"/>
                      </a:schemeClr>
                    </a:solidFill>
                  </a:tcPr>
                </a:tc>
                <a:tc>
                  <a:txBody>
                    <a:bodyPr/>
                    <a:p>
                      <a:pPr marL="171450" lvl="0" indent="-171450" algn="ctr" eaLnBrk="1" fontAlgn="base" latinLnBrk="1" hangingPunct="1">
                        <a:lnSpc>
                          <a:spcPct val="170000"/>
                        </a:lnSpc>
                        <a:spcBef>
                          <a:spcPct val="20000"/>
                        </a:spcBef>
                        <a:spcAft>
                          <a:spcPct val="0"/>
                        </a:spcAft>
                        <a:buFont typeface="Wingdings" panose="05000000000000000000" pitchFamily="2" charset="2"/>
                        <a:buChar char="§"/>
                      </a:pPr>
                      <a:endParaRPr lang="zh-CN" altLang="en-US" sz="800" b="1" baseline="0">
                        <a:solidFill>
                          <a:srgbClr val="000000"/>
                        </a:solidFill>
                        <a:latin typeface="Modern H Medium" pitchFamily="2" charset="-127"/>
                        <a:ea typeface="Modern H Medium" pitchFamily="2" charset="-127"/>
                        <a:sym typeface="Malgun Gothic" panose="020B0503020000020004" pitchFamily="34" charset="-127"/>
                      </a:endParaRPr>
                    </a:p>
                  </a:txBody>
                  <a:tcPr marL="82362" marR="82362" marT="0" marB="0" anchor="ctr">
                    <a:lnL w="3175" cap="flat" cmpd="sng">
                      <a:solidFill>
                        <a:srgbClr val="BFBFBF"/>
                      </a:solidFill>
                      <a:prstDash val="solid"/>
                      <a:bevel/>
                      <a:headEnd type="none" w="med" len="med"/>
                      <a:tailEnd type="none" w="med" len="med"/>
                    </a:lnL>
                    <a:lnR w="3175" cap="flat" cmpd="sng">
                      <a:solidFill>
                        <a:srgbClr val="BFBFBF"/>
                      </a:solidFill>
                      <a:prstDash val="solid"/>
                      <a:bevel/>
                      <a:headEnd type="none" w="med" len="med"/>
                      <a:tailEnd type="none" w="med" len="med"/>
                    </a:lnR>
                    <a:lnT cap="flat">
                      <a:noFill/>
                    </a:lnT>
                    <a:lnB w="12700" cap="flat" cmpd="sng">
                      <a:solidFill>
                        <a:schemeClr val="bg1">
                          <a:lumMod val="75000"/>
                        </a:schemeClr>
                      </a:solidFill>
                      <a:prstDash val="solid"/>
                      <a:bevel/>
                      <a:headEnd type="none" w="med" len="med"/>
                      <a:tailEnd type="none" w="med" len="med"/>
                    </a:lnB>
                    <a:lnTlToBr>
                      <a:noFill/>
                    </a:lnTlToBr>
                    <a:lnBlToTr>
                      <a:noFill/>
                    </a:lnBlToTr>
                    <a:solidFill>
                      <a:schemeClr val="bg1">
                        <a:alpha val="100000"/>
                      </a:schemeClr>
                    </a:solidFill>
                  </a:tcPr>
                </a:tc>
                <a:tc>
                  <a:txBody>
                    <a:bodyPr/>
                    <a:p>
                      <a:pPr marL="171450" lvl="0" indent="-171450" algn="ctr" eaLnBrk="1" fontAlgn="base" latinLnBrk="1" hangingPunct="1">
                        <a:lnSpc>
                          <a:spcPct val="170000"/>
                        </a:lnSpc>
                        <a:spcBef>
                          <a:spcPct val="20000"/>
                        </a:spcBef>
                        <a:spcAft>
                          <a:spcPct val="0"/>
                        </a:spcAft>
                        <a:buFont typeface="Wingdings" panose="05000000000000000000" pitchFamily="2" charset="2"/>
                        <a:buChar char="§"/>
                      </a:pPr>
                      <a:endParaRPr lang="zh-CN" altLang="en-US" sz="800" b="1" baseline="0">
                        <a:solidFill>
                          <a:srgbClr val="000000"/>
                        </a:solidFill>
                        <a:latin typeface="Modern H Medium" pitchFamily="2" charset="-127"/>
                        <a:ea typeface="Modern H Medium" pitchFamily="2" charset="-127"/>
                        <a:sym typeface="Malgun Gothic" panose="020B0503020000020004" pitchFamily="34" charset="-127"/>
                      </a:endParaRPr>
                    </a:p>
                  </a:txBody>
                  <a:tcPr marL="82362" marR="82362" marT="0" marB="0" anchor="ctr">
                    <a:lnL w="3175" cap="flat" cmpd="sng">
                      <a:solidFill>
                        <a:srgbClr val="BFBFBF"/>
                      </a:solidFill>
                      <a:prstDash val="solid"/>
                      <a:bevel/>
                      <a:headEnd type="none" w="med" len="med"/>
                      <a:tailEnd type="none" w="med" len="med"/>
                    </a:lnL>
                    <a:lnR w="3175" cap="flat" cmpd="sng">
                      <a:solidFill>
                        <a:srgbClr val="BFBFBF"/>
                      </a:solidFill>
                      <a:prstDash val="solid"/>
                      <a:bevel/>
                      <a:headEnd type="none" w="med" len="med"/>
                      <a:tailEnd type="none" w="med" len="med"/>
                    </a:lnR>
                    <a:lnT cap="flat">
                      <a:noFill/>
                    </a:lnT>
                    <a:lnB w="12700" cap="flat" cmpd="sng">
                      <a:solidFill>
                        <a:schemeClr val="bg1">
                          <a:lumMod val="75000"/>
                        </a:schemeClr>
                      </a:solidFill>
                      <a:prstDash val="solid"/>
                      <a:bevel/>
                      <a:headEnd type="none" w="med" len="med"/>
                      <a:tailEnd type="none" w="med" len="med"/>
                    </a:lnB>
                    <a:lnTlToBr>
                      <a:noFill/>
                    </a:lnTlToBr>
                    <a:lnBlToTr>
                      <a:noFill/>
                    </a:lnBlToTr>
                    <a:solidFill>
                      <a:schemeClr val="bg1">
                        <a:alpha val="100000"/>
                      </a:schemeClr>
                    </a:solidFill>
                  </a:tcPr>
                </a:tc>
                <a:tc>
                  <a:txBody>
                    <a:bodyPr/>
                    <a:p>
                      <a:pPr marL="171450" lvl="0" indent="-171450" algn="ctr" eaLnBrk="1" fontAlgn="base" latinLnBrk="1" hangingPunct="1">
                        <a:lnSpc>
                          <a:spcPct val="170000"/>
                        </a:lnSpc>
                        <a:spcBef>
                          <a:spcPct val="20000"/>
                        </a:spcBef>
                        <a:spcAft>
                          <a:spcPct val="0"/>
                        </a:spcAft>
                        <a:buFont typeface="Wingdings" panose="05000000000000000000" pitchFamily="2" charset="2"/>
                        <a:buChar char="§"/>
                      </a:pPr>
                      <a:endParaRPr lang="zh-CN" altLang="en-US" sz="800" b="1" baseline="0">
                        <a:solidFill>
                          <a:srgbClr val="000000"/>
                        </a:solidFill>
                        <a:latin typeface="Modern H Medium" pitchFamily="2" charset="-127"/>
                        <a:ea typeface="Modern H Medium" pitchFamily="2" charset="-127"/>
                        <a:sym typeface="Malgun Gothic" panose="020B0503020000020004" pitchFamily="34" charset="-127"/>
                      </a:endParaRPr>
                    </a:p>
                  </a:txBody>
                  <a:tcPr marL="82362" marR="82362" marT="0" marB="0" anchor="ctr">
                    <a:lnL w="3175" cap="flat" cmpd="sng">
                      <a:solidFill>
                        <a:srgbClr val="BFBFBF"/>
                      </a:solidFill>
                      <a:prstDash val="solid"/>
                      <a:bevel/>
                      <a:headEnd type="none" w="med" len="med"/>
                      <a:tailEnd type="none" w="med" len="med"/>
                    </a:lnL>
                    <a:lnR w="3175" cap="flat" cmpd="sng">
                      <a:solidFill>
                        <a:srgbClr val="BFBFBF"/>
                      </a:solidFill>
                      <a:prstDash val="solid"/>
                      <a:bevel/>
                      <a:headEnd type="none" w="med" len="med"/>
                      <a:tailEnd type="none" w="med" len="med"/>
                    </a:lnR>
                    <a:lnT cap="flat">
                      <a:noFill/>
                    </a:lnT>
                    <a:lnB w="12700" cap="flat" cmpd="sng">
                      <a:solidFill>
                        <a:schemeClr val="bg1">
                          <a:lumMod val="75000"/>
                        </a:schemeClr>
                      </a:solidFill>
                      <a:prstDash val="solid"/>
                      <a:bevel/>
                      <a:headEnd type="none" w="med" len="med"/>
                      <a:tailEnd type="none" w="med" len="med"/>
                    </a:lnB>
                    <a:lnTlToBr>
                      <a:noFill/>
                    </a:lnTlToBr>
                    <a:lnBlToTr>
                      <a:noFill/>
                    </a:lnBlToTr>
                    <a:solidFill>
                      <a:schemeClr val="bg1">
                        <a:alpha val="100000"/>
                      </a:schemeClr>
                    </a:solidFill>
                  </a:tcPr>
                </a:tc>
                <a:tc>
                  <a:txBody>
                    <a:bodyPr/>
                    <a:p>
                      <a:pPr marL="171450" lvl="0" indent="-171450" algn="ctr" eaLnBrk="1" fontAlgn="base" latinLnBrk="1" hangingPunct="1">
                        <a:lnSpc>
                          <a:spcPct val="170000"/>
                        </a:lnSpc>
                        <a:spcBef>
                          <a:spcPct val="20000"/>
                        </a:spcBef>
                        <a:spcAft>
                          <a:spcPct val="0"/>
                        </a:spcAft>
                        <a:buFont typeface="Wingdings" panose="05000000000000000000" pitchFamily="2" charset="2"/>
                        <a:buChar char="§"/>
                      </a:pPr>
                      <a:endParaRPr lang="zh-CN" altLang="en-US" sz="800" b="1" baseline="0">
                        <a:solidFill>
                          <a:srgbClr val="000000"/>
                        </a:solidFill>
                        <a:latin typeface="Modern H Medium" pitchFamily="2" charset="-127"/>
                        <a:ea typeface="Modern H Medium" pitchFamily="2" charset="-127"/>
                        <a:sym typeface="Malgun Gothic" panose="020B0503020000020004" pitchFamily="34" charset="-127"/>
                      </a:endParaRPr>
                    </a:p>
                  </a:txBody>
                  <a:tcPr marL="82362" marR="82362" marT="0" marB="0" anchor="ctr">
                    <a:lnL w="3175" cap="flat" cmpd="sng">
                      <a:solidFill>
                        <a:srgbClr val="BFBFBF"/>
                      </a:solidFill>
                      <a:prstDash val="solid"/>
                      <a:bevel/>
                      <a:headEnd type="none" w="med" len="med"/>
                      <a:tailEnd type="none" w="med" len="med"/>
                    </a:lnL>
                    <a:lnR w="3175" cap="flat" cmpd="sng">
                      <a:solidFill>
                        <a:srgbClr val="BFBFBF"/>
                      </a:solidFill>
                      <a:prstDash val="solid"/>
                      <a:bevel/>
                      <a:headEnd type="none" w="med" len="med"/>
                      <a:tailEnd type="none" w="med" len="med"/>
                    </a:lnR>
                    <a:lnT cap="flat">
                      <a:noFill/>
                    </a:lnT>
                    <a:lnB w="12700" cap="flat" cmpd="sng">
                      <a:solidFill>
                        <a:schemeClr val="bg1">
                          <a:lumMod val="75000"/>
                        </a:schemeClr>
                      </a:solidFill>
                      <a:prstDash val="solid"/>
                      <a:bevel/>
                      <a:headEnd type="none" w="med" len="med"/>
                      <a:tailEnd type="none" w="med" len="med"/>
                    </a:lnB>
                    <a:lnTlToBr>
                      <a:noFill/>
                    </a:lnTlToBr>
                    <a:lnBlToTr>
                      <a:noFill/>
                    </a:lnBlToTr>
                    <a:solidFill>
                      <a:schemeClr val="bg1">
                        <a:alpha val="100000"/>
                      </a:schemeClr>
                    </a:solidFill>
                  </a:tcPr>
                </a:tc>
                <a:tc>
                  <a:txBody>
                    <a:bodyPr/>
                    <a:p>
                      <a:pPr marL="171450" lvl="0" indent="-171450" algn="ctr" eaLnBrk="1" fontAlgn="base" latinLnBrk="1" hangingPunct="1">
                        <a:lnSpc>
                          <a:spcPct val="170000"/>
                        </a:lnSpc>
                        <a:spcBef>
                          <a:spcPct val="20000"/>
                        </a:spcBef>
                        <a:spcAft>
                          <a:spcPct val="0"/>
                        </a:spcAft>
                        <a:buFont typeface="Wingdings" panose="05000000000000000000" pitchFamily="2" charset="2"/>
                        <a:buChar char="§"/>
                      </a:pPr>
                      <a:endParaRPr lang="zh-CN" altLang="en-US" sz="800" b="1" baseline="0">
                        <a:solidFill>
                          <a:srgbClr val="000000"/>
                        </a:solidFill>
                        <a:latin typeface="Modern H Medium" pitchFamily="2" charset="-127"/>
                        <a:ea typeface="Modern H Medium" pitchFamily="2" charset="-127"/>
                        <a:sym typeface="Malgun Gothic" panose="020B0503020000020004" pitchFamily="34" charset="-127"/>
                      </a:endParaRPr>
                    </a:p>
                  </a:txBody>
                  <a:tcPr marL="82362" marR="82362" marT="0" marB="0" anchor="ctr">
                    <a:lnL w="3175" cap="flat" cmpd="sng">
                      <a:solidFill>
                        <a:srgbClr val="BFBFBF"/>
                      </a:solidFill>
                      <a:prstDash val="solid"/>
                      <a:bevel/>
                      <a:headEnd type="none" w="med" len="med"/>
                      <a:tailEnd type="none" w="med" len="med"/>
                    </a:lnL>
                    <a:lnR w="3175" cap="flat" cmpd="sng">
                      <a:solidFill>
                        <a:srgbClr val="BFBFBF"/>
                      </a:solidFill>
                      <a:prstDash val="solid"/>
                      <a:bevel/>
                      <a:headEnd type="none" w="med" len="med"/>
                      <a:tailEnd type="none" w="med" len="med"/>
                    </a:lnR>
                    <a:lnT cap="flat">
                      <a:noFill/>
                    </a:lnT>
                    <a:lnB w="12700" cap="flat" cmpd="sng">
                      <a:solidFill>
                        <a:schemeClr val="bg1">
                          <a:lumMod val="75000"/>
                        </a:schemeClr>
                      </a:solidFill>
                      <a:prstDash val="solid"/>
                      <a:bevel/>
                      <a:headEnd type="none" w="med" len="med"/>
                      <a:tailEnd type="none" w="med" len="med"/>
                    </a:lnB>
                    <a:lnTlToBr>
                      <a:noFill/>
                    </a:lnTlToBr>
                    <a:lnBlToTr>
                      <a:noFill/>
                    </a:lnBlToTr>
                    <a:solidFill>
                      <a:schemeClr val="bg1">
                        <a:alpha val="100000"/>
                      </a:schemeClr>
                    </a:solidFill>
                  </a:tcPr>
                </a:tc>
                <a:tc>
                  <a:txBody>
                    <a:bodyPr/>
                    <a:p>
                      <a:pPr marL="171450" lvl="0" indent="-171450" algn="ctr" eaLnBrk="1" fontAlgn="base" latinLnBrk="1" hangingPunct="1">
                        <a:lnSpc>
                          <a:spcPct val="170000"/>
                        </a:lnSpc>
                        <a:spcBef>
                          <a:spcPct val="20000"/>
                        </a:spcBef>
                        <a:spcAft>
                          <a:spcPct val="0"/>
                        </a:spcAft>
                        <a:buFont typeface="Wingdings" panose="05000000000000000000" pitchFamily="2" charset="2"/>
                        <a:buChar char="§"/>
                      </a:pPr>
                      <a:endParaRPr sz="800" b="1" baseline="0">
                        <a:solidFill>
                          <a:srgbClr val="000000"/>
                        </a:solidFill>
                        <a:latin typeface="Modern H Medium" pitchFamily="2" charset="-127"/>
                        <a:ea typeface="Modern H Medium" pitchFamily="2" charset="-127"/>
                        <a:sym typeface="Malgun Gothic" panose="020B0503020000020004" pitchFamily="34" charset="-127"/>
                      </a:endParaRPr>
                    </a:p>
                  </a:txBody>
                  <a:tcPr marL="82362" marR="82362" marT="0" marB="0" anchor="ctr">
                    <a:lnL w="3175" cap="flat" cmpd="sng">
                      <a:solidFill>
                        <a:srgbClr val="BFBFBF"/>
                      </a:solidFill>
                      <a:prstDash val="solid"/>
                      <a:bevel/>
                      <a:headEnd type="none" w="med" len="med"/>
                      <a:tailEnd type="none" w="med" len="med"/>
                    </a:lnL>
                    <a:lnR w="12700" cap="flat" cmpd="sng">
                      <a:solidFill>
                        <a:srgbClr val="7F7F7F"/>
                      </a:solidFill>
                      <a:prstDash val="solid"/>
                      <a:bevel/>
                      <a:headEnd type="none" w="med" len="med"/>
                      <a:tailEnd type="none" w="med" len="med"/>
                    </a:lnR>
                    <a:lnT cap="flat">
                      <a:noFill/>
                    </a:lnT>
                    <a:lnB w="12700" cap="flat" cmpd="sng">
                      <a:solidFill>
                        <a:schemeClr val="bg1">
                          <a:lumMod val="75000"/>
                        </a:schemeClr>
                      </a:solidFill>
                      <a:prstDash val="solid"/>
                      <a:bevel/>
                      <a:headEnd type="none" w="med" len="med"/>
                      <a:tailEnd type="none" w="med" len="med"/>
                    </a:lnB>
                    <a:lnTlToBr>
                      <a:noFill/>
                    </a:lnTlToBr>
                    <a:lnBlToTr>
                      <a:noFill/>
                    </a:lnBlToTr>
                    <a:solidFill>
                      <a:schemeClr val="bg1">
                        <a:alpha val="100000"/>
                      </a:schemeClr>
                    </a:solidFill>
                  </a:tcPr>
                </a:tc>
              </a:tr>
              <a:tr h="298450">
                <a:tc rowSpan="3">
                  <a:txBody>
                    <a:bodyPr/>
                    <a:p>
                      <a:pPr marL="0" lvl="0" indent="0" algn="ctr" eaLnBrk="1" fontAlgn="base" latinLnBrk="1" hangingPunct="1">
                        <a:spcBef>
                          <a:spcPct val="20000"/>
                        </a:spcBef>
                        <a:spcAft>
                          <a:spcPct val="0"/>
                        </a:spcAft>
                        <a:buFont typeface="Arial" panose="020B0604020202020204" pitchFamily="34" charset="0"/>
                        <a:buNone/>
                      </a:pPr>
                      <a:r>
                        <a:rPr lang="en-US" altLang="x-none" sz="1100" b="1" i="1" baseline="0" dirty="0">
                          <a:solidFill>
                            <a:schemeClr val="tx1"/>
                          </a:solidFill>
                          <a:latin typeface="Modern H Light" pitchFamily="2" charset="-127"/>
                          <a:ea typeface="Modern H Light" pitchFamily="2" charset="-127"/>
                          <a:sym typeface="Malgun Gothic" panose="020B0503020000020004" pitchFamily="34" charset="-127"/>
                        </a:rPr>
                        <a:t>5</a:t>
                      </a:r>
                      <a:endParaRPr lang="zh-CN" altLang="en-US" sz="1100" b="1" i="1" baseline="0" dirty="0">
                        <a:solidFill>
                          <a:schemeClr val="tx1"/>
                        </a:solidFill>
                        <a:latin typeface="Modern H Light" pitchFamily="2" charset="-127"/>
                        <a:ea typeface="Modern H Light" pitchFamily="2" charset="-127"/>
                        <a:sym typeface="Malgun Gothic" panose="020B0503020000020004" pitchFamily="34" charset="-127"/>
                      </a:endParaRPr>
                    </a:p>
                  </a:txBody>
                  <a:tcPr marL="16471" marR="16471" marT="0" marB="0" anchor="ctr">
                    <a:lnL w="12700" cap="flat" cmpd="sng">
                      <a:solidFill>
                        <a:srgbClr val="7F7F7F"/>
                      </a:solidFill>
                      <a:prstDash val="solid"/>
                      <a:bevel/>
                      <a:headEnd type="none" w="med" len="med"/>
                      <a:tailEnd type="none" w="med" len="med"/>
                    </a:lnL>
                    <a:lnR w="12700" cap="flat" cmpd="sng">
                      <a:solidFill>
                        <a:srgbClr val="7F7F7F"/>
                      </a:solidFill>
                      <a:prstDash val="solid"/>
                      <a:bevel/>
                      <a:headEnd type="none" w="med" len="med"/>
                      <a:tailEnd type="none" w="med" len="med"/>
                    </a:lnR>
                    <a:lnB w="12700" cap="flat" cmpd="sng">
                      <a:solidFill>
                        <a:srgbClr val="7F7F7F"/>
                      </a:solidFill>
                      <a:prstDash val="solid"/>
                      <a:bevel/>
                      <a:headEnd type="none" w="med" len="med"/>
                      <a:tailEnd type="none" w="med" len="med"/>
                    </a:lnB>
                    <a:solidFill>
                      <a:schemeClr val="bg1">
                        <a:alpha val="100000"/>
                      </a:schemeClr>
                    </a:solidFill>
                  </a:tcPr>
                </a:tc>
                <a:tc rowSpan="3">
                  <a:txBody>
                    <a:bodyPr/>
                    <a:p>
                      <a:pPr marL="0" lvl="0" indent="0" algn="ctr" eaLnBrk="1" fontAlgn="base" latinLnBrk="1" hangingPunct="1">
                        <a:lnSpc>
                          <a:spcPct val="120000"/>
                        </a:lnSpc>
                        <a:spcBef>
                          <a:spcPct val="20000"/>
                        </a:spcBef>
                        <a:spcAft>
                          <a:spcPct val="0"/>
                        </a:spcAft>
                        <a:buFont typeface="Arial" panose="020B0604020202020204" pitchFamily="34" charset="0"/>
                        <a:buNone/>
                      </a:pPr>
                      <a:r>
                        <a:rPr lang="zh-CN" altLang="en-US" sz="1200" b="1" baseline="0" dirty="0">
                          <a:solidFill>
                            <a:schemeClr val="tx1"/>
                          </a:solidFill>
                          <a:latin typeface="楷体" panose="02010609060101010101" pitchFamily="49" charset="-122"/>
                          <a:ea typeface="楷体" panose="02010609060101010101" pitchFamily="49" charset="-122"/>
                          <a:sym typeface="宋体" panose="02010600030101010101" pitchFamily="2" charset="-122"/>
                        </a:rPr>
                        <a:t>量产运营</a:t>
                      </a:r>
                      <a:endParaRPr lang="zh-CN" altLang="en-US" sz="1200" b="1" baseline="0" dirty="0">
                        <a:solidFill>
                          <a:schemeClr val="tx1"/>
                        </a:solidFill>
                        <a:latin typeface="楷体" panose="02010609060101010101" pitchFamily="49" charset="-122"/>
                        <a:ea typeface="楷体" panose="02010609060101010101" pitchFamily="49" charset="-122"/>
                        <a:sym typeface="宋体" panose="02010600030101010101" pitchFamily="2" charset="-122"/>
                      </a:endParaRPr>
                    </a:p>
                  </a:txBody>
                  <a:tcPr marL="16471" marR="16471" marT="0" marB="0" anchor="ctr">
                    <a:lnL w="12700" cap="flat" cmpd="sng">
                      <a:solidFill>
                        <a:srgbClr val="7F7F7F"/>
                      </a:solidFill>
                      <a:prstDash val="solid"/>
                      <a:bevel/>
                      <a:headEnd type="none" w="med" len="med"/>
                      <a:tailEnd type="none" w="med" len="med"/>
                    </a:lnL>
                    <a:lnR w="12700" cap="flat" cmpd="sng">
                      <a:solidFill>
                        <a:srgbClr val="7F7F7F"/>
                      </a:solidFill>
                      <a:prstDash val="solid"/>
                      <a:bevel/>
                      <a:headEnd type="none" w="med" len="med"/>
                      <a:tailEnd type="none" w="med" len="med"/>
                    </a:lnR>
                    <a:lnB w="12700" cap="flat" cmpd="sng">
                      <a:solidFill>
                        <a:srgbClr val="7F7F7F"/>
                      </a:solidFill>
                      <a:prstDash val="solid"/>
                      <a:bevel/>
                      <a:headEnd type="none" w="med" len="med"/>
                      <a:tailEnd type="none" w="med" len="med"/>
                    </a:lnB>
                    <a:solidFill>
                      <a:schemeClr val="bg1">
                        <a:alpha val="100000"/>
                      </a:schemeClr>
                    </a:solidFill>
                  </a:tcPr>
                </a:tc>
                <a:tc>
                  <a:txBody>
                    <a:bodyPr/>
                    <a:p>
                      <a:pPr marL="171450" lvl="0" indent="-171450" algn="l" eaLnBrk="1" fontAlgn="base" latinLnBrk="1" hangingPunct="1">
                        <a:buSzTx/>
                        <a:buFont typeface="Arial" panose="020B0604020202020204" pitchFamily="34" charset="0"/>
                        <a:buChar char="•"/>
                      </a:pPr>
                      <a:r>
                        <a:rPr lang="zh-CN" altLang="en-US" sz="1000" b="1" dirty="0">
                          <a:solidFill>
                            <a:srgbClr val="000000"/>
                          </a:solidFill>
                          <a:latin typeface="楷体" panose="02010609060101010101" pitchFamily="49" charset="-122"/>
                          <a:ea typeface="楷体" panose="02010609060101010101" pitchFamily="49" charset="-122"/>
                          <a:sym typeface="宋体" panose="02010600030101010101" pitchFamily="2" charset="-122"/>
                        </a:rPr>
                        <a:t>量产前供货条件</a:t>
                      </a:r>
                      <a:r>
                        <a:rPr lang="zh-CN" altLang="en-US" sz="1000" b="1" dirty="0">
                          <a:solidFill>
                            <a:srgbClr val="000000"/>
                          </a:solidFill>
                          <a:latin typeface="楷体" panose="02010609060101010101" pitchFamily="49" charset="-122"/>
                          <a:ea typeface="楷体" panose="02010609060101010101" pitchFamily="49" charset="-122"/>
                          <a:sym typeface="宋体" panose="02010600030101010101" pitchFamily="2" charset="-122"/>
                        </a:rPr>
                        <a:t>确认</a:t>
                      </a:r>
                      <a:endParaRPr lang="zh-CN" altLang="en-US" sz="1000" b="1" dirty="0">
                        <a:solidFill>
                          <a:srgbClr val="000000"/>
                        </a:solidFill>
                        <a:latin typeface="楷体" panose="02010609060101010101" pitchFamily="49" charset="-122"/>
                        <a:ea typeface="楷体" panose="02010609060101010101" pitchFamily="49" charset="-122"/>
                        <a:sym typeface="宋体" panose="02010600030101010101" pitchFamily="2" charset="-122"/>
                      </a:endParaRPr>
                    </a:p>
                  </a:txBody>
                  <a:tcPr marL="72000" marR="36000" marT="0" marB="0" anchor="ctr">
                    <a:lnL w="12700" cap="flat" cmpd="sng">
                      <a:solidFill>
                        <a:srgbClr val="7F7F7F"/>
                      </a:solidFill>
                      <a:prstDash val="solid"/>
                      <a:bevel/>
                      <a:headEnd type="none" w="med" len="med"/>
                      <a:tailEnd type="none" w="med" len="med"/>
                    </a:lnL>
                    <a:lnR w="12700" cap="flat" cmpd="sng">
                      <a:solidFill>
                        <a:srgbClr val="7F7F7F"/>
                      </a:solidFill>
                      <a:prstDash val="solid"/>
                      <a:bevel/>
                      <a:headEnd type="none" w="med" len="med"/>
                      <a:tailEnd type="none" w="med" len="med"/>
                    </a:lnR>
                    <a:lnT w="12700" cap="flat" cmpd="sng">
                      <a:solidFill>
                        <a:schemeClr val="bg1">
                          <a:lumMod val="75000"/>
                        </a:schemeClr>
                      </a:solidFill>
                      <a:prstDash val="solid"/>
                      <a:bevel/>
                      <a:headEnd type="none" w="med" len="med"/>
                      <a:tailEnd type="none" w="med" len="med"/>
                    </a:lnT>
                    <a:lnB w="12700" cap="flat" cmpd="sng">
                      <a:solidFill>
                        <a:schemeClr val="bg1">
                          <a:lumMod val="75000"/>
                        </a:schemeClr>
                      </a:solidFill>
                      <a:prstDash val="solid"/>
                      <a:bevel/>
                      <a:headEnd type="none" w="med" len="med"/>
                      <a:tailEnd type="none" w="med" len="med"/>
                    </a:lnB>
                    <a:lnTlToBr>
                      <a:noFill/>
                    </a:lnTlToBr>
                    <a:lnBlToTr>
                      <a:noFill/>
                    </a:lnBlToTr>
                    <a:solidFill>
                      <a:schemeClr val="bg1">
                        <a:alpha val="100000"/>
                      </a:schemeClr>
                    </a:solidFill>
                  </a:tcPr>
                </a:tc>
                <a:tc>
                  <a:txBody>
                    <a:bodyPr/>
                    <a:p>
                      <a:pPr marL="0" lvl="0" indent="0" algn="ctr" eaLnBrk="1" fontAlgn="base" latinLnBrk="1" hangingPunct="1">
                        <a:spcBef>
                          <a:spcPct val="20000"/>
                        </a:spcBef>
                        <a:spcAft>
                          <a:spcPct val="0"/>
                        </a:spcAft>
                        <a:buFont typeface="Wingdings" panose="05000000000000000000" pitchFamily="2" charset="2"/>
                        <a:buNone/>
                      </a:pPr>
                      <a:r>
                        <a:rPr lang="zh-CN" altLang="en-US" sz="1400" b="1" baseline="0" dirty="0">
                          <a:solidFill>
                            <a:schemeClr val="tx1"/>
                          </a:solidFill>
                          <a:latin typeface="Modern H Medium" pitchFamily="2" charset="-127"/>
                          <a:ea typeface="Modern H Medium" pitchFamily="2" charset="-127"/>
                          <a:sym typeface="Modern H Medium" pitchFamily="2" charset="-127"/>
                        </a:rPr>
                        <a:t>●</a:t>
                      </a:r>
                      <a:endParaRPr lang="zh-CN" altLang="en-US" sz="1400" b="1" baseline="0" dirty="0">
                        <a:solidFill>
                          <a:schemeClr val="tx1"/>
                        </a:solidFill>
                        <a:latin typeface="Modern H Medium" pitchFamily="2" charset="-127"/>
                        <a:ea typeface="Modern H Medium" pitchFamily="2" charset="-127"/>
                        <a:sym typeface="Modern H Medium" pitchFamily="2" charset="-127"/>
                      </a:endParaRPr>
                    </a:p>
                  </a:txBody>
                  <a:tcPr marL="82362" marR="82362" marT="0" marB="0" anchor="ctr">
                    <a:lnL w="12700" cap="flat" cmpd="sng">
                      <a:solidFill>
                        <a:srgbClr val="7F7F7F"/>
                      </a:solidFill>
                      <a:prstDash val="solid"/>
                      <a:bevel/>
                      <a:headEnd type="none" w="med" len="med"/>
                      <a:tailEnd type="none" w="med" len="med"/>
                    </a:lnL>
                    <a:lnR w="12700" cap="flat" cmpd="sng">
                      <a:solidFill>
                        <a:srgbClr val="BFBFBF"/>
                      </a:solidFill>
                      <a:prstDash val="solid"/>
                      <a:bevel/>
                      <a:headEnd type="none" w="med" len="med"/>
                      <a:tailEnd type="none" w="med" len="med"/>
                    </a:lnR>
                    <a:lnT w="12700" cap="flat" cmpd="sng">
                      <a:solidFill>
                        <a:schemeClr val="bg1">
                          <a:lumMod val="75000"/>
                        </a:schemeClr>
                      </a:solidFill>
                      <a:prstDash val="solid"/>
                      <a:bevel/>
                      <a:headEnd type="none" w="med" len="med"/>
                      <a:tailEnd type="none" w="med" len="med"/>
                    </a:lnT>
                    <a:lnB w="12700" cap="flat" cmpd="sng">
                      <a:solidFill>
                        <a:schemeClr val="bg1">
                          <a:lumMod val="75000"/>
                        </a:schemeClr>
                      </a:solidFill>
                      <a:prstDash val="solid"/>
                      <a:bevel/>
                      <a:headEnd type="none" w="med" len="med"/>
                      <a:tailEnd type="none" w="med" len="med"/>
                    </a:lnB>
                    <a:lnTlToBr>
                      <a:noFill/>
                    </a:lnTlToBr>
                    <a:lnBlToTr>
                      <a:noFill/>
                    </a:lnBlToTr>
                    <a:solidFill>
                      <a:schemeClr val="bg1">
                        <a:alpha val="100000"/>
                      </a:schemeClr>
                    </a:solidFill>
                  </a:tcPr>
                </a:tc>
                <a:tc>
                  <a:txBody>
                    <a:bodyPr/>
                    <a:p>
                      <a:pPr marL="0" lvl="0" indent="0" algn="ctr" eaLnBrk="1" fontAlgn="base" latinLnBrk="1" hangingPunct="1">
                        <a:spcBef>
                          <a:spcPct val="20000"/>
                        </a:spcBef>
                        <a:spcAft>
                          <a:spcPct val="0"/>
                        </a:spcAft>
                        <a:buFont typeface="Wingdings" panose="05000000000000000000" pitchFamily="2" charset="2"/>
                        <a:buNone/>
                      </a:pPr>
                      <a:r>
                        <a:rPr lang="zh-CN" altLang="en-US" sz="1400" b="1" baseline="0" dirty="0">
                          <a:solidFill>
                            <a:schemeClr val="tx1"/>
                          </a:solidFill>
                          <a:latin typeface="Modern H Medium" pitchFamily="2" charset="-127"/>
                          <a:ea typeface="Modern H Medium" pitchFamily="2" charset="-127"/>
                          <a:sym typeface="Modern H Medium" pitchFamily="2" charset="-127"/>
                        </a:rPr>
                        <a:t>●</a:t>
                      </a:r>
                      <a:endParaRPr lang="zh-CN" altLang="en-US" sz="1400" b="1" baseline="0" dirty="0">
                        <a:solidFill>
                          <a:schemeClr val="tx1"/>
                        </a:solidFill>
                        <a:latin typeface="Modern H Medium" pitchFamily="2" charset="-127"/>
                        <a:ea typeface="Modern H Medium" pitchFamily="2" charset="-127"/>
                        <a:sym typeface="Modern H Medium" pitchFamily="2" charset="-127"/>
                      </a:endParaRPr>
                    </a:p>
                  </a:txBody>
                  <a:tcPr marL="82362" marR="82362" marT="0" marB="0" anchor="ctr">
                    <a:lnL w="12700" cap="flat" cmpd="sng">
                      <a:solidFill>
                        <a:srgbClr val="BFBFBF"/>
                      </a:solidFill>
                      <a:prstDash val="solid"/>
                      <a:bevel/>
                      <a:headEnd type="none" w="med" len="med"/>
                      <a:tailEnd type="none" w="med" len="med"/>
                    </a:lnL>
                    <a:lnR w="12700" cap="flat" cmpd="sng">
                      <a:solidFill>
                        <a:srgbClr val="7F7F7F"/>
                      </a:solidFill>
                      <a:prstDash val="solid"/>
                      <a:bevel/>
                      <a:headEnd type="none" w="med" len="med"/>
                      <a:tailEnd type="none" w="med" len="med"/>
                    </a:lnR>
                    <a:lnT w="12700" cap="flat" cmpd="sng">
                      <a:solidFill>
                        <a:schemeClr val="bg1">
                          <a:lumMod val="75000"/>
                        </a:schemeClr>
                      </a:solidFill>
                      <a:prstDash val="solid"/>
                      <a:bevel/>
                      <a:headEnd type="none" w="med" len="med"/>
                      <a:tailEnd type="none" w="med" len="med"/>
                    </a:lnT>
                    <a:lnB w="12700" cap="flat" cmpd="sng">
                      <a:solidFill>
                        <a:schemeClr val="bg1">
                          <a:lumMod val="75000"/>
                        </a:schemeClr>
                      </a:solidFill>
                      <a:prstDash val="solid"/>
                      <a:bevel/>
                      <a:headEnd type="none" w="med" len="med"/>
                      <a:tailEnd type="none" w="med" len="med"/>
                    </a:lnB>
                    <a:lnTlToBr>
                      <a:noFill/>
                    </a:lnTlToBr>
                    <a:lnBlToTr>
                      <a:noFill/>
                    </a:lnBlToTr>
                    <a:solidFill>
                      <a:schemeClr val="bg1">
                        <a:alpha val="100000"/>
                      </a:schemeClr>
                    </a:solidFill>
                  </a:tcPr>
                </a:tc>
                <a:tc rowSpan="3">
                  <a:txBody>
                    <a:bodyPr/>
                    <a:p>
                      <a:pPr marL="171450" lvl="0" indent="-171450" algn="ctr" eaLnBrk="1" fontAlgn="base" latinLnBrk="1" hangingPunct="1">
                        <a:lnSpc>
                          <a:spcPct val="170000"/>
                        </a:lnSpc>
                        <a:spcBef>
                          <a:spcPct val="20000"/>
                        </a:spcBef>
                        <a:spcAft>
                          <a:spcPct val="0"/>
                        </a:spcAft>
                        <a:buFont typeface="Wingdings" panose="05000000000000000000" pitchFamily="2" charset="2"/>
                        <a:buChar char="§"/>
                      </a:pPr>
                      <a:endParaRPr lang="zh-CN" altLang="en-US" sz="800" b="1" baseline="0">
                        <a:solidFill>
                          <a:srgbClr val="000000"/>
                        </a:solidFill>
                        <a:latin typeface="Modern H Medium" pitchFamily="2" charset="-127"/>
                        <a:ea typeface="Modern H Medium" pitchFamily="2" charset="-127"/>
                        <a:sym typeface="Malgun Gothic" panose="020B0503020000020004" pitchFamily="34" charset="-127"/>
                      </a:endParaRPr>
                    </a:p>
                  </a:txBody>
                  <a:tcPr marL="82362" marR="82362" marT="0" marB="0" anchor="ctr">
                    <a:lnL w="12700" cap="flat" cmpd="sng">
                      <a:solidFill>
                        <a:srgbClr val="7F7F7F"/>
                      </a:solidFill>
                      <a:prstDash val="solid"/>
                      <a:bevel/>
                      <a:headEnd type="none" w="med" len="med"/>
                      <a:tailEnd type="none" w="med" len="med"/>
                    </a:lnL>
                    <a:lnR w="3175" cap="flat" cmpd="sng">
                      <a:solidFill>
                        <a:srgbClr val="BFBFBF"/>
                      </a:solidFill>
                      <a:prstDash val="solid"/>
                      <a:bevel/>
                      <a:headEnd type="none" w="med" len="med"/>
                      <a:tailEnd type="none" w="med" len="med"/>
                    </a:lnR>
                    <a:lnT w="12700" cap="flat">
                      <a:solidFill>
                        <a:schemeClr val="bg1">
                          <a:lumMod val="75000"/>
                        </a:schemeClr>
                      </a:solidFill>
                      <a:prstDash val="solid"/>
                    </a:lnT>
                    <a:lnB w="12700" cap="flat" cmpd="sng">
                      <a:solidFill>
                        <a:srgbClr val="7F7F7F"/>
                      </a:solidFill>
                      <a:prstDash val="solid"/>
                      <a:bevel/>
                      <a:headEnd type="none" w="med" len="med"/>
                      <a:tailEnd type="none" w="med" len="med"/>
                    </a:lnB>
                    <a:lnTlToBr>
                      <a:noFill/>
                    </a:lnTlToBr>
                    <a:lnBlToTr>
                      <a:noFill/>
                    </a:lnBlToTr>
                    <a:solidFill>
                      <a:schemeClr val="bg1">
                        <a:alpha val="100000"/>
                      </a:schemeClr>
                    </a:solidFill>
                  </a:tcPr>
                </a:tc>
                <a:tc rowSpan="3">
                  <a:txBody>
                    <a:bodyPr/>
                    <a:p>
                      <a:pPr marL="171450" lvl="0" indent="-171450" algn="ctr" eaLnBrk="1" fontAlgn="base" latinLnBrk="1" hangingPunct="1">
                        <a:lnSpc>
                          <a:spcPct val="170000"/>
                        </a:lnSpc>
                        <a:spcBef>
                          <a:spcPct val="20000"/>
                        </a:spcBef>
                        <a:spcAft>
                          <a:spcPct val="0"/>
                        </a:spcAft>
                        <a:buFont typeface="Wingdings" panose="05000000000000000000" pitchFamily="2" charset="2"/>
                        <a:buChar char="§"/>
                      </a:pPr>
                      <a:endParaRPr lang="zh-CN" altLang="en-US" sz="800" b="1" baseline="0">
                        <a:solidFill>
                          <a:srgbClr val="000000"/>
                        </a:solidFill>
                        <a:latin typeface="Modern H Medium" pitchFamily="2" charset="-127"/>
                        <a:ea typeface="Modern H Medium" pitchFamily="2" charset="-127"/>
                        <a:sym typeface="Malgun Gothic" panose="020B0503020000020004" pitchFamily="34" charset="-127"/>
                      </a:endParaRPr>
                    </a:p>
                  </a:txBody>
                  <a:tcPr marL="82362" marR="82362" marT="0" marB="0" anchor="ctr">
                    <a:lnL w="3175" cap="flat" cmpd="sng">
                      <a:solidFill>
                        <a:srgbClr val="BFBFBF"/>
                      </a:solidFill>
                      <a:prstDash val="solid"/>
                      <a:bevel/>
                      <a:headEnd type="none" w="med" len="med"/>
                      <a:tailEnd type="none" w="med" len="med"/>
                    </a:lnL>
                    <a:lnR w="3175" cap="flat" cmpd="sng">
                      <a:solidFill>
                        <a:srgbClr val="BFBFBF"/>
                      </a:solidFill>
                      <a:prstDash val="solid"/>
                      <a:bevel/>
                      <a:headEnd type="none" w="med" len="med"/>
                      <a:tailEnd type="none" w="med" len="med"/>
                    </a:lnR>
                    <a:lnT w="12700" cap="flat">
                      <a:solidFill>
                        <a:schemeClr val="bg1">
                          <a:lumMod val="75000"/>
                        </a:schemeClr>
                      </a:solidFill>
                      <a:prstDash val="solid"/>
                    </a:lnT>
                    <a:lnB w="12700" cap="flat" cmpd="sng">
                      <a:solidFill>
                        <a:srgbClr val="7F7F7F"/>
                      </a:solidFill>
                      <a:prstDash val="solid"/>
                      <a:bevel/>
                      <a:headEnd type="none" w="med" len="med"/>
                      <a:tailEnd type="none" w="med" len="med"/>
                    </a:lnB>
                    <a:lnTlToBr>
                      <a:noFill/>
                    </a:lnTlToBr>
                    <a:lnBlToTr>
                      <a:noFill/>
                    </a:lnBlToTr>
                    <a:solidFill>
                      <a:schemeClr val="bg1">
                        <a:alpha val="100000"/>
                      </a:schemeClr>
                    </a:solidFill>
                  </a:tcPr>
                </a:tc>
                <a:tc rowSpan="3">
                  <a:txBody>
                    <a:bodyPr/>
                    <a:p>
                      <a:pPr marL="171450" lvl="0" indent="-171450" algn="ctr" eaLnBrk="1" fontAlgn="base" latinLnBrk="1" hangingPunct="1">
                        <a:lnSpc>
                          <a:spcPct val="170000"/>
                        </a:lnSpc>
                        <a:spcBef>
                          <a:spcPct val="20000"/>
                        </a:spcBef>
                        <a:spcAft>
                          <a:spcPct val="0"/>
                        </a:spcAft>
                        <a:buFont typeface="Wingdings" panose="05000000000000000000" pitchFamily="2" charset="2"/>
                        <a:buChar char="§"/>
                      </a:pPr>
                      <a:endParaRPr lang="zh-CN" altLang="en-US" sz="800" b="1" baseline="0">
                        <a:solidFill>
                          <a:srgbClr val="000000"/>
                        </a:solidFill>
                        <a:latin typeface="Modern H Medium" pitchFamily="2" charset="-127"/>
                        <a:ea typeface="Modern H Medium" pitchFamily="2" charset="-127"/>
                        <a:sym typeface="Malgun Gothic" panose="020B0503020000020004" pitchFamily="34" charset="-127"/>
                      </a:endParaRPr>
                    </a:p>
                  </a:txBody>
                  <a:tcPr marL="82362" marR="82362" marT="0" marB="0" anchor="ctr">
                    <a:lnL w="3175" cap="flat" cmpd="sng">
                      <a:solidFill>
                        <a:srgbClr val="BFBFBF"/>
                      </a:solidFill>
                      <a:prstDash val="solid"/>
                      <a:bevel/>
                      <a:headEnd type="none" w="med" len="med"/>
                      <a:tailEnd type="none" w="med" len="med"/>
                    </a:lnL>
                    <a:lnR w="3175" cap="flat" cmpd="sng">
                      <a:solidFill>
                        <a:srgbClr val="BFBFBF"/>
                      </a:solidFill>
                      <a:prstDash val="solid"/>
                      <a:bevel/>
                      <a:headEnd type="none" w="med" len="med"/>
                      <a:tailEnd type="none" w="med" len="med"/>
                    </a:lnR>
                    <a:lnT w="12700" cap="flat">
                      <a:solidFill>
                        <a:schemeClr val="bg1">
                          <a:lumMod val="75000"/>
                        </a:schemeClr>
                      </a:solidFill>
                      <a:prstDash val="solid"/>
                    </a:lnT>
                    <a:lnB w="12700" cap="flat" cmpd="sng">
                      <a:solidFill>
                        <a:srgbClr val="7F7F7F"/>
                      </a:solidFill>
                      <a:prstDash val="solid"/>
                      <a:bevel/>
                      <a:headEnd type="none" w="med" len="med"/>
                      <a:tailEnd type="none" w="med" len="med"/>
                    </a:lnB>
                    <a:lnTlToBr>
                      <a:noFill/>
                    </a:lnTlToBr>
                    <a:lnBlToTr>
                      <a:noFill/>
                    </a:lnBlToTr>
                    <a:solidFill>
                      <a:schemeClr val="bg1">
                        <a:alpha val="100000"/>
                      </a:schemeClr>
                    </a:solidFill>
                  </a:tcPr>
                </a:tc>
                <a:tc rowSpan="3">
                  <a:txBody>
                    <a:bodyPr/>
                    <a:p>
                      <a:pPr marL="171450" lvl="0" indent="-171450" algn="ctr" eaLnBrk="1" fontAlgn="base" latinLnBrk="1" hangingPunct="1">
                        <a:lnSpc>
                          <a:spcPct val="170000"/>
                        </a:lnSpc>
                        <a:spcBef>
                          <a:spcPct val="20000"/>
                        </a:spcBef>
                        <a:spcAft>
                          <a:spcPct val="0"/>
                        </a:spcAft>
                        <a:buFont typeface="Wingdings" panose="05000000000000000000" pitchFamily="2" charset="2"/>
                        <a:buChar char="§"/>
                      </a:pPr>
                      <a:endParaRPr lang="zh-CN" altLang="en-US" sz="800" b="1" baseline="0">
                        <a:solidFill>
                          <a:srgbClr val="000000"/>
                        </a:solidFill>
                        <a:latin typeface="Modern H Medium" pitchFamily="2" charset="-127"/>
                        <a:ea typeface="Modern H Medium" pitchFamily="2" charset="-127"/>
                        <a:sym typeface="Malgun Gothic" panose="020B0503020000020004" pitchFamily="34" charset="-127"/>
                      </a:endParaRPr>
                    </a:p>
                  </a:txBody>
                  <a:tcPr marL="82362" marR="82362" marT="0" marB="0" anchor="ctr">
                    <a:lnL w="3175" cap="flat" cmpd="sng">
                      <a:solidFill>
                        <a:srgbClr val="BFBFBF"/>
                      </a:solidFill>
                      <a:prstDash val="solid"/>
                      <a:bevel/>
                      <a:headEnd type="none" w="med" len="med"/>
                      <a:tailEnd type="none" w="med" len="med"/>
                    </a:lnL>
                    <a:lnR w="3175" cap="flat" cmpd="sng">
                      <a:solidFill>
                        <a:srgbClr val="BFBFBF"/>
                      </a:solidFill>
                      <a:prstDash val="solid"/>
                      <a:bevel/>
                      <a:headEnd type="none" w="med" len="med"/>
                      <a:tailEnd type="none" w="med" len="med"/>
                    </a:lnR>
                    <a:lnT w="12700" cap="flat">
                      <a:solidFill>
                        <a:schemeClr val="bg1">
                          <a:lumMod val="75000"/>
                        </a:schemeClr>
                      </a:solidFill>
                      <a:prstDash val="solid"/>
                    </a:lnT>
                    <a:lnB w="12700" cap="flat" cmpd="sng">
                      <a:solidFill>
                        <a:srgbClr val="7F7F7F"/>
                      </a:solidFill>
                      <a:prstDash val="solid"/>
                      <a:bevel/>
                      <a:headEnd type="none" w="med" len="med"/>
                      <a:tailEnd type="none" w="med" len="med"/>
                    </a:lnB>
                    <a:lnTlToBr>
                      <a:noFill/>
                    </a:lnTlToBr>
                    <a:lnBlToTr>
                      <a:noFill/>
                    </a:lnBlToTr>
                    <a:solidFill>
                      <a:schemeClr val="bg1">
                        <a:alpha val="100000"/>
                      </a:schemeClr>
                    </a:solidFill>
                  </a:tcPr>
                </a:tc>
                <a:tc rowSpan="3">
                  <a:txBody>
                    <a:bodyPr/>
                    <a:p>
                      <a:pPr marL="171450" lvl="0" indent="-171450" algn="ctr" eaLnBrk="1" fontAlgn="base" latinLnBrk="1" hangingPunct="1">
                        <a:lnSpc>
                          <a:spcPct val="170000"/>
                        </a:lnSpc>
                        <a:spcBef>
                          <a:spcPct val="20000"/>
                        </a:spcBef>
                        <a:spcAft>
                          <a:spcPct val="0"/>
                        </a:spcAft>
                        <a:buFont typeface="Wingdings" panose="05000000000000000000" pitchFamily="2" charset="2"/>
                        <a:buChar char="§"/>
                      </a:pPr>
                      <a:endParaRPr lang="zh-CN" altLang="en-US" sz="800" b="1" baseline="0">
                        <a:solidFill>
                          <a:srgbClr val="000000"/>
                        </a:solidFill>
                        <a:latin typeface="Modern H Medium" pitchFamily="2" charset="-127"/>
                        <a:ea typeface="Modern H Medium" pitchFamily="2" charset="-127"/>
                        <a:sym typeface="Malgun Gothic" panose="020B0503020000020004" pitchFamily="34" charset="-127"/>
                      </a:endParaRPr>
                    </a:p>
                  </a:txBody>
                  <a:tcPr marL="82362" marR="82362" marT="0" marB="0" anchor="ctr">
                    <a:lnL w="3175" cap="flat" cmpd="sng">
                      <a:solidFill>
                        <a:srgbClr val="BFBFBF"/>
                      </a:solidFill>
                      <a:prstDash val="solid"/>
                      <a:bevel/>
                      <a:headEnd type="none" w="med" len="med"/>
                      <a:tailEnd type="none" w="med" len="med"/>
                    </a:lnL>
                    <a:lnR w="3175" cap="flat" cmpd="sng">
                      <a:solidFill>
                        <a:srgbClr val="BFBFBF"/>
                      </a:solidFill>
                      <a:prstDash val="solid"/>
                      <a:bevel/>
                      <a:headEnd type="none" w="med" len="med"/>
                      <a:tailEnd type="none" w="med" len="med"/>
                    </a:lnR>
                    <a:lnT w="12700" cap="flat">
                      <a:solidFill>
                        <a:schemeClr val="bg1">
                          <a:lumMod val="75000"/>
                        </a:schemeClr>
                      </a:solidFill>
                      <a:prstDash val="solid"/>
                    </a:lnT>
                    <a:lnB w="12700" cap="flat" cmpd="sng">
                      <a:solidFill>
                        <a:srgbClr val="7F7F7F"/>
                      </a:solidFill>
                      <a:prstDash val="solid"/>
                      <a:bevel/>
                      <a:headEnd type="none" w="med" len="med"/>
                      <a:tailEnd type="none" w="med" len="med"/>
                    </a:lnB>
                    <a:lnTlToBr>
                      <a:noFill/>
                    </a:lnTlToBr>
                    <a:lnBlToTr>
                      <a:noFill/>
                    </a:lnBlToTr>
                    <a:solidFill>
                      <a:schemeClr val="bg1">
                        <a:alpha val="100000"/>
                      </a:schemeClr>
                    </a:solidFill>
                  </a:tcPr>
                </a:tc>
                <a:tc rowSpan="3">
                  <a:txBody>
                    <a:bodyPr/>
                    <a:p>
                      <a:pPr marL="171450" lvl="0" indent="-171450" algn="ctr" eaLnBrk="1" fontAlgn="base" latinLnBrk="1" hangingPunct="1">
                        <a:lnSpc>
                          <a:spcPct val="170000"/>
                        </a:lnSpc>
                        <a:spcBef>
                          <a:spcPct val="20000"/>
                        </a:spcBef>
                        <a:spcAft>
                          <a:spcPct val="0"/>
                        </a:spcAft>
                        <a:buFont typeface="Wingdings" panose="05000000000000000000" pitchFamily="2" charset="2"/>
                        <a:buChar char="§"/>
                      </a:pPr>
                      <a:endParaRPr lang="zh-CN" altLang="en-US" sz="800" b="1" baseline="0">
                        <a:solidFill>
                          <a:srgbClr val="000000"/>
                        </a:solidFill>
                        <a:latin typeface="Modern H Medium" pitchFamily="2" charset="-127"/>
                        <a:ea typeface="Modern H Medium" pitchFamily="2" charset="-127"/>
                        <a:sym typeface="Malgun Gothic" panose="020B0503020000020004" pitchFamily="34" charset="-127"/>
                      </a:endParaRPr>
                    </a:p>
                  </a:txBody>
                  <a:tcPr marL="82362" marR="82362" marT="0" marB="0" anchor="ctr">
                    <a:lnL w="3175" cap="flat" cmpd="sng">
                      <a:solidFill>
                        <a:srgbClr val="BFBFBF"/>
                      </a:solidFill>
                      <a:prstDash val="solid"/>
                      <a:bevel/>
                      <a:headEnd type="none" w="med" len="med"/>
                      <a:tailEnd type="none" w="med" len="med"/>
                    </a:lnL>
                    <a:lnR w="3175" cap="flat" cmpd="sng">
                      <a:solidFill>
                        <a:srgbClr val="BFBFBF"/>
                      </a:solidFill>
                      <a:prstDash val="solid"/>
                      <a:bevel/>
                      <a:headEnd type="none" w="med" len="med"/>
                      <a:tailEnd type="none" w="med" len="med"/>
                    </a:lnR>
                    <a:lnT w="12700" cap="flat">
                      <a:solidFill>
                        <a:schemeClr val="bg1">
                          <a:lumMod val="75000"/>
                        </a:schemeClr>
                      </a:solidFill>
                      <a:prstDash val="solid"/>
                    </a:lnT>
                    <a:lnB w="12700" cap="flat" cmpd="sng">
                      <a:solidFill>
                        <a:srgbClr val="7F7F7F"/>
                      </a:solidFill>
                      <a:prstDash val="solid"/>
                      <a:bevel/>
                      <a:headEnd type="none" w="med" len="med"/>
                      <a:tailEnd type="none" w="med" len="med"/>
                    </a:lnB>
                    <a:lnTlToBr>
                      <a:noFill/>
                    </a:lnTlToBr>
                    <a:lnBlToTr>
                      <a:noFill/>
                    </a:lnBlToTr>
                    <a:solidFill>
                      <a:schemeClr val="bg1">
                        <a:alpha val="100000"/>
                      </a:schemeClr>
                    </a:solidFill>
                  </a:tcPr>
                </a:tc>
                <a:tc rowSpan="3">
                  <a:txBody>
                    <a:bodyPr/>
                    <a:p>
                      <a:pPr marL="171450" lvl="0" indent="-171450" algn="ctr" eaLnBrk="1" fontAlgn="base" latinLnBrk="1" hangingPunct="1">
                        <a:lnSpc>
                          <a:spcPct val="170000"/>
                        </a:lnSpc>
                        <a:spcBef>
                          <a:spcPct val="20000"/>
                        </a:spcBef>
                        <a:spcAft>
                          <a:spcPct val="0"/>
                        </a:spcAft>
                        <a:buFont typeface="Wingdings" panose="05000000000000000000" pitchFamily="2" charset="2"/>
                        <a:buChar char="§"/>
                      </a:pPr>
                      <a:endParaRPr lang="zh-CN" altLang="en-US" sz="800" b="1" baseline="0">
                        <a:solidFill>
                          <a:srgbClr val="000000"/>
                        </a:solidFill>
                        <a:latin typeface="Modern H Medium" pitchFamily="2" charset="-127"/>
                        <a:ea typeface="Modern H Medium" pitchFamily="2" charset="-127"/>
                        <a:sym typeface="Malgun Gothic" panose="020B0503020000020004" pitchFamily="34" charset="-127"/>
                      </a:endParaRPr>
                    </a:p>
                  </a:txBody>
                  <a:tcPr marL="82362" marR="82362" marT="0" marB="0" anchor="ctr">
                    <a:lnL w="3175" cap="flat" cmpd="sng">
                      <a:solidFill>
                        <a:srgbClr val="BFBFBF"/>
                      </a:solidFill>
                      <a:prstDash val="solid"/>
                      <a:bevel/>
                      <a:headEnd type="none" w="med" len="med"/>
                      <a:tailEnd type="none" w="med" len="med"/>
                    </a:lnL>
                    <a:lnR w="3175" cap="flat" cmpd="sng">
                      <a:solidFill>
                        <a:srgbClr val="BFBFBF"/>
                      </a:solidFill>
                      <a:prstDash val="solid"/>
                      <a:bevel/>
                      <a:headEnd type="none" w="med" len="med"/>
                      <a:tailEnd type="none" w="med" len="med"/>
                    </a:lnR>
                    <a:lnT w="12700" cap="flat">
                      <a:solidFill>
                        <a:schemeClr val="bg1">
                          <a:lumMod val="75000"/>
                        </a:schemeClr>
                      </a:solidFill>
                      <a:prstDash val="solid"/>
                    </a:lnT>
                    <a:lnB w="12700" cap="flat" cmpd="sng">
                      <a:solidFill>
                        <a:srgbClr val="7F7F7F"/>
                      </a:solidFill>
                      <a:prstDash val="solid"/>
                      <a:bevel/>
                      <a:headEnd type="none" w="med" len="med"/>
                      <a:tailEnd type="none" w="med" len="med"/>
                    </a:lnB>
                    <a:lnTlToBr>
                      <a:noFill/>
                    </a:lnTlToBr>
                    <a:lnBlToTr>
                      <a:noFill/>
                    </a:lnBlToTr>
                    <a:solidFill>
                      <a:schemeClr val="bg1">
                        <a:alpha val="100000"/>
                      </a:schemeClr>
                    </a:solidFill>
                  </a:tcPr>
                </a:tc>
                <a:tc rowSpan="3">
                  <a:txBody>
                    <a:bodyPr/>
                    <a:p>
                      <a:pPr marL="171450" lvl="0" indent="-171450" algn="ctr" eaLnBrk="1" fontAlgn="base" latinLnBrk="1" hangingPunct="1">
                        <a:lnSpc>
                          <a:spcPct val="170000"/>
                        </a:lnSpc>
                        <a:spcBef>
                          <a:spcPct val="20000"/>
                        </a:spcBef>
                        <a:spcAft>
                          <a:spcPct val="0"/>
                        </a:spcAft>
                        <a:buFont typeface="Wingdings" panose="05000000000000000000" pitchFamily="2" charset="2"/>
                        <a:buChar char="§"/>
                      </a:pPr>
                      <a:endParaRPr lang="zh-CN" altLang="en-US" sz="800" b="1" baseline="0">
                        <a:solidFill>
                          <a:srgbClr val="000000"/>
                        </a:solidFill>
                        <a:latin typeface="Modern H Medium" pitchFamily="2" charset="-127"/>
                        <a:ea typeface="Modern H Medium" pitchFamily="2" charset="-127"/>
                        <a:sym typeface="Malgun Gothic" panose="020B0503020000020004" pitchFamily="34" charset="-127"/>
                      </a:endParaRPr>
                    </a:p>
                  </a:txBody>
                  <a:tcPr marL="82362" marR="82362" marT="0" marB="0" anchor="ctr">
                    <a:lnL w="3175" cap="flat" cmpd="sng">
                      <a:solidFill>
                        <a:srgbClr val="BFBFBF"/>
                      </a:solidFill>
                      <a:prstDash val="solid"/>
                      <a:bevel/>
                      <a:headEnd type="none" w="med" len="med"/>
                      <a:tailEnd type="none" w="med" len="med"/>
                    </a:lnL>
                    <a:lnR w="3175" cap="flat" cmpd="sng">
                      <a:solidFill>
                        <a:srgbClr val="BFBFBF"/>
                      </a:solidFill>
                      <a:prstDash val="solid"/>
                      <a:bevel/>
                      <a:headEnd type="none" w="med" len="med"/>
                      <a:tailEnd type="none" w="med" len="med"/>
                    </a:lnR>
                    <a:lnT w="12700" cap="flat">
                      <a:solidFill>
                        <a:schemeClr val="bg1">
                          <a:lumMod val="75000"/>
                        </a:schemeClr>
                      </a:solidFill>
                      <a:prstDash val="solid"/>
                    </a:lnT>
                    <a:lnB w="12700" cap="flat" cmpd="sng">
                      <a:solidFill>
                        <a:srgbClr val="7F7F7F"/>
                      </a:solidFill>
                      <a:prstDash val="solid"/>
                      <a:bevel/>
                      <a:headEnd type="none" w="med" len="med"/>
                      <a:tailEnd type="none" w="med" len="med"/>
                    </a:lnB>
                    <a:lnTlToBr>
                      <a:noFill/>
                    </a:lnTlToBr>
                    <a:lnBlToTr>
                      <a:noFill/>
                    </a:lnBlToTr>
                    <a:solidFill>
                      <a:schemeClr val="bg1">
                        <a:alpha val="100000"/>
                      </a:schemeClr>
                    </a:solidFill>
                  </a:tcPr>
                </a:tc>
                <a:tc rowSpan="3">
                  <a:txBody>
                    <a:bodyPr/>
                    <a:p>
                      <a:pPr marL="171450" lvl="0" indent="-171450" algn="ctr" eaLnBrk="1" fontAlgn="base" latinLnBrk="1" hangingPunct="1">
                        <a:lnSpc>
                          <a:spcPct val="170000"/>
                        </a:lnSpc>
                        <a:spcBef>
                          <a:spcPct val="20000"/>
                        </a:spcBef>
                        <a:spcAft>
                          <a:spcPct val="0"/>
                        </a:spcAft>
                        <a:buFont typeface="Wingdings" panose="05000000000000000000" pitchFamily="2" charset="2"/>
                        <a:buChar char="§"/>
                      </a:pPr>
                      <a:endParaRPr lang="zh-CN" altLang="en-US" sz="800" b="1" baseline="0">
                        <a:solidFill>
                          <a:srgbClr val="000000"/>
                        </a:solidFill>
                        <a:latin typeface="Modern H Medium" pitchFamily="2" charset="-127"/>
                        <a:ea typeface="Modern H Medium" pitchFamily="2" charset="-127"/>
                        <a:sym typeface="Malgun Gothic" panose="020B0503020000020004" pitchFamily="34" charset="-127"/>
                      </a:endParaRPr>
                    </a:p>
                  </a:txBody>
                  <a:tcPr marL="82362" marR="82362" marT="0" marB="0" anchor="ctr">
                    <a:lnL w="3175" cap="flat" cmpd="sng">
                      <a:solidFill>
                        <a:srgbClr val="BFBFBF"/>
                      </a:solidFill>
                      <a:prstDash val="solid"/>
                      <a:bevel/>
                      <a:headEnd type="none" w="med" len="med"/>
                      <a:tailEnd type="none" w="med" len="med"/>
                    </a:lnL>
                    <a:lnR w="3175" cap="flat" cmpd="sng">
                      <a:solidFill>
                        <a:srgbClr val="BFBFBF"/>
                      </a:solidFill>
                      <a:prstDash val="solid"/>
                      <a:bevel/>
                      <a:headEnd type="none" w="med" len="med"/>
                      <a:tailEnd type="none" w="med" len="med"/>
                    </a:lnR>
                    <a:lnT w="12700" cap="flat">
                      <a:solidFill>
                        <a:schemeClr val="bg1">
                          <a:lumMod val="75000"/>
                        </a:schemeClr>
                      </a:solidFill>
                      <a:prstDash val="solid"/>
                    </a:lnT>
                    <a:lnB w="12700" cap="flat" cmpd="sng">
                      <a:solidFill>
                        <a:srgbClr val="7F7F7F"/>
                      </a:solidFill>
                      <a:prstDash val="solid"/>
                      <a:bevel/>
                      <a:headEnd type="none" w="med" len="med"/>
                      <a:tailEnd type="none" w="med" len="med"/>
                    </a:lnB>
                    <a:lnTlToBr>
                      <a:noFill/>
                    </a:lnTlToBr>
                    <a:lnBlToTr>
                      <a:noFill/>
                    </a:lnBlToTr>
                    <a:solidFill>
                      <a:schemeClr val="bg1">
                        <a:alpha val="100000"/>
                      </a:schemeClr>
                    </a:solidFill>
                  </a:tcPr>
                </a:tc>
                <a:tc rowSpan="3">
                  <a:txBody>
                    <a:bodyPr/>
                    <a:p>
                      <a:pPr marL="171450" lvl="0" indent="-171450" algn="ctr" eaLnBrk="1" fontAlgn="base" latinLnBrk="1" hangingPunct="1">
                        <a:lnSpc>
                          <a:spcPct val="170000"/>
                        </a:lnSpc>
                        <a:spcBef>
                          <a:spcPct val="20000"/>
                        </a:spcBef>
                        <a:spcAft>
                          <a:spcPct val="0"/>
                        </a:spcAft>
                        <a:buFont typeface="Wingdings" panose="05000000000000000000" pitchFamily="2" charset="2"/>
                        <a:buChar char="§"/>
                      </a:pPr>
                      <a:endParaRPr lang="zh-CN" altLang="en-US" sz="800" b="1" baseline="0">
                        <a:solidFill>
                          <a:srgbClr val="000000"/>
                        </a:solidFill>
                        <a:latin typeface="Modern H Medium" pitchFamily="2" charset="-127"/>
                        <a:ea typeface="Modern H Medium" pitchFamily="2" charset="-127"/>
                        <a:sym typeface="Malgun Gothic" panose="020B0503020000020004" pitchFamily="34" charset="-127"/>
                      </a:endParaRPr>
                    </a:p>
                  </a:txBody>
                  <a:tcPr marL="82362" marR="82362" marT="0" marB="0" anchor="ctr">
                    <a:lnL w="3175" cap="flat" cmpd="sng">
                      <a:solidFill>
                        <a:srgbClr val="BFBFBF"/>
                      </a:solidFill>
                      <a:prstDash val="solid"/>
                      <a:bevel/>
                      <a:headEnd type="none" w="med" len="med"/>
                      <a:tailEnd type="none" w="med" len="med"/>
                    </a:lnL>
                    <a:lnR w="12700" cap="flat" cmpd="sng">
                      <a:solidFill>
                        <a:srgbClr val="7F7F7F"/>
                      </a:solidFill>
                      <a:prstDash val="solid"/>
                      <a:bevel/>
                      <a:headEnd type="none" w="med" len="med"/>
                      <a:tailEnd type="none" w="med" len="med"/>
                    </a:lnR>
                    <a:lnT w="12700" cap="flat">
                      <a:solidFill>
                        <a:schemeClr val="bg1">
                          <a:lumMod val="75000"/>
                        </a:schemeClr>
                      </a:solidFill>
                      <a:prstDash val="solid"/>
                    </a:lnT>
                    <a:lnB w="12700" cap="flat" cmpd="sng">
                      <a:solidFill>
                        <a:srgbClr val="7F7F7F"/>
                      </a:solidFill>
                      <a:prstDash val="solid"/>
                      <a:bevel/>
                      <a:headEnd type="none" w="med" len="med"/>
                      <a:tailEnd type="none" w="med" len="med"/>
                    </a:lnB>
                    <a:lnTlToBr>
                      <a:noFill/>
                    </a:lnTlToBr>
                    <a:lnBlToTr>
                      <a:noFill/>
                    </a:lnBlToTr>
                    <a:solidFill>
                      <a:schemeClr val="bg1">
                        <a:alpha val="100000"/>
                      </a:schemeClr>
                    </a:solidFill>
                  </a:tcPr>
                </a:tc>
              </a:tr>
              <a:tr h="298450">
                <a:tc vMerge="1">
                  <a:tcPr>
                    <a:lnL w="12700" cap="flat" cmpd="sng">
                      <a:solidFill>
                        <a:srgbClr val="7F7F7F"/>
                      </a:solidFill>
                      <a:prstDash val="solid"/>
                      <a:bevel/>
                      <a:headEnd type="none" w="med" len="med"/>
                      <a:tailEnd type="none" w="med" len="med"/>
                    </a:lnL>
                    <a:lnR w="12700" cap="flat" cmpd="sng">
                      <a:solidFill>
                        <a:srgbClr val="7F7F7F"/>
                      </a:solidFill>
                      <a:prstDash val="solid"/>
                      <a:bevel/>
                      <a:headEnd type="none" w="med" len="med"/>
                      <a:tailEnd type="none" w="med" len="med"/>
                    </a:lnR>
                    <a:lnB w="12700" cap="flat" cmpd="sng">
                      <a:solidFill>
                        <a:srgbClr val="7F7F7F"/>
                      </a:solidFill>
                      <a:prstDash val="solid"/>
                      <a:bevel/>
                      <a:headEnd type="none" w="med" len="med"/>
                      <a:tailEnd type="none" w="med" len="med"/>
                    </a:lnB>
                    <a:solidFill>
                      <a:schemeClr val="bg1">
                        <a:alpha val="100000"/>
                      </a:schemeClr>
                    </a:solidFill>
                  </a:tcPr>
                </a:tc>
                <a:tc vMerge="1">
                  <a:tcPr>
                    <a:lnL w="12700" cap="flat" cmpd="sng">
                      <a:solidFill>
                        <a:srgbClr val="7F7F7F"/>
                      </a:solidFill>
                      <a:prstDash val="solid"/>
                      <a:bevel/>
                      <a:headEnd type="none" w="med" len="med"/>
                      <a:tailEnd type="none" w="med" len="med"/>
                    </a:lnL>
                    <a:lnR w="12700" cap="flat" cmpd="sng">
                      <a:solidFill>
                        <a:srgbClr val="7F7F7F"/>
                      </a:solidFill>
                      <a:prstDash val="solid"/>
                      <a:bevel/>
                      <a:headEnd type="none" w="med" len="med"/>
                      <a:tailEnd type="none" w="med" len="med"/>
                    </a:lnR>
                    <a:lnB w="12700" cap="flat" cmpd="sng">
                      <a:solidFill>
                        <a:srgbClr val="7F7F7F"/>
                      </a:solidFill>
                      <a:prstDash val="solid"/>
                      <a:bevel/>
                      <a:headEnd type="none" w="med" len="med"/>
                      <a:tailEnd type="none" w="med" len="med"/>
                    </a:lnB>
                    <a:solidFill>
                      <a:schemeClr val="bg1">
                        <a:alpha val="100000"/>
                      </a:schemeClr>
                    </a:solidFill>
                  </a:tcPr>
                </a:tc>
                <a:tc>
                  <a:txBody>
                    <a:bodyPr/>
                    <a:p>
                      <a:pPr marL="171450" lvl="0" indent="-171450" algn="l" eaLnBrk="1" fontAlgn="base" latinLnBrk="1" hangingPunct="1">
                        <a:buSzTx/>
                        <a:buFont typeface="Arial" panose="020B0604020202020204" pitchFamily="34" charset="0"/>
                        <a:buChar char="•"/>
                      </a:pPr>
                      <a:r>
                        <a:rPr lang="zh-CN" altLang="en-US" sz="1000" b="1" dirty="0">
                          <a:solidFill>
                            <a:srgbClr val="0038CA"/>
                          </a:solidFill>
                          <a:latin typeface="楷体" panose="02010609060101010101" pitchFamily="49" charset="-122"/>
                          <a:ea typeface="楷体" panose="02010609060101010101" pitchFamily="49" charset="-122"/>
                        </a:rPr>
                        <a:t>相关</a:t>
                      </a:r>
                      <a:r>
                        <a:rPr lang="en-US" altLang="zh-CN" sz="1000" b="1" dirty="0">
                          <a:solidFill>
                            <a:srgbClr val="0038CA"/>
                          </a:solidFill>
                          <a:latin typeface="楷体" panose="02010609060101010101" pitchFamily="49" charset="-122"/>
                          <a:ea typeface="楷体" panose="02010609060101010101" pitchFamily="49" charset="-122"/>
                        </a:rPr>
                        <a:t>4M</a:t>
                      </a:r>
                      <a:r>
                        <a:rPr lang="zh-CN" altLang="en-US" sz="1000" b="1" dirty="0">
                          <a:solidFill>
                            <a:srgbClr val="0038CA"/>
                          </a:solidFill>
                          <a:latin typeface="楷体" panose="02010609060101010101" pitchFamily="49" charset="-122"/>
                          <a:ea typeface="楷体" panose="02010609060101010101" pitchFamily="49" charset="-122"/>
                        </a:rPr>
                        <a:t>变更手续</a:t>
                      </a:r>
                      <a:r>
                        <a:rPr lang="zh-CN" altLang="en-US" sz="1000" b="1" dirty="0">
                          <a:solidFill>
                            <a:srgbClr val="000000"/>
                          </a:solidFill>
                          <a:latin typeface="楷体" panose="02010609060101010101" pitchFamily="49" charset="-122"/>
                          <a:ea typeface="楷体" panose="02010609060101010101" pitchFamily="49" charset="-122"/>
                        </a:rPr>
                        <a:t>完成</a:t>
                      </a:r>
                      <a:endParaRPr lang="zh-CN" altLang="en-US" sz="1000" b="1" dirty="0">
                        <a:solidFill>
                          <a:srgbClr val="000000"/>
                        </a:solidFill>
                        <a:latin typeface="楷体" panose="02010609060101010101" pitchFamily="49" charset="-122"/>
                        <a:ea typeface="楷体" panose="02010609060101010101" pitchFamily="49" charset="-122"/>
                      </a:endParaRPr>
                    </a:p>
                  </a:txBody>
                  <a:tcPr marL="72000" marR="36000" marT="0" marB="0" anchor="ctr">
                    <a:lnL w="12700" cap="flat" cmpd="sng">
                      <a:solidFill>
                        <a:srgbClr val="7F7F7F"/>
                      </a:solidFill>
                      <a:prstDash val="solid"/>
                      <a:bevel/>
                      <a:headEnd type="none" w="med" len="med"/>
                      <a:tailEnd type="none" w="med" len="med"/>
                    </a:lnL>
                    <a:lnR w="12700" cap="flat" cmpd="sng">
                      <a:solidFill>
                        <a:srgbClr val="7F7F7F"/>
                      </a:solidFill>
                      <a:prstDash val="solid"/>
                      <a:bevel/>
                      <a:headEnd type="none" w="med" len="med"/>
                      <a:tailEnd type="none" w="med" len="med"/>
                    </a:lnR>
                    <a:lnT w="12700" cap="flat" cmpd="sng">
                      <a:solidFill>
                        <a:schemeClr val="bg1">
                          <a:lumMod val="75000"/>
                        </a:schemeClr>
                      </a:solidFill>
                      <a:prstDash val="solid"/>
                      <a:bevel/>
                      <a:headEnd type="none" w="med" len="med"/>
                      <a:tailEnd type="none" w="med" len="med"/>
                    </a:lnT>
                    <a:lnB w="12700" cap="flat" cmpd="sng">
                      <a:solidFill>
                        <a:schemeClr val="bg1">
                          <a:lumMod val="75000"/>
                        </a:schemeClr>
                      </a:solidFill>
                      <a:prstDash val="solid"/>
                      <a:bevel/>
                      <a:headEnd type="none" w="med" len="med"/>
                      <a:tailEnd type="none" w="med" len="med"/>
                    </a:lnB>
                    <a:lnTlToBr>
                      <a:noFill/>
                    </a:lnTlToBr>
                    <a:lnBlToTr>
                      <a:noFill/>
                    </a:lnBlToTr>
                    <a:solidFill>
                      <a:schemeClr val="bg1">
                        <a:alpha val="100000"/>
                      </a:schemeClr>
                    </a:solidFill>
                  </a:tcPr>
                </a:tc>
                <a:tc>
                  <a:txBody>
                    <a:bodyPr/>
                    <a:p>
                      <a:pPr marL="0" lvl="0" indent="0" algn="ctr" eaLnBrk="1" fontAlgn="base" latinLnBrk="1" hangingPunct="1">
                        <a:spcBef>
                          <a:spcPct val="20000"/>
                        </a:spcBef>
                        <a:spcAft>
                          <a:spcPct val="0"/>
                        </a:spcAft>
                        <a:buFont typeface="Wingdings" panose="05000000000000000000" pitchFamily="2" charset="2"/>
                        <a:buNone/>
                      </a:pPr>
                      <a:r>
                        <a:rPr lang="zh-CN" altLang="en-US" sz="1400" b="1" baseline="0" dirty="0">
                          <a:solidFill>
                            <a:schemeClr val="tx1"/>
                          </a:solidFill>
                          <a:latin typeface="Modern H Medium" pitchFamily="2" charset="-127"/>
                          <a:ea typeface="Modern H Medium" pitchFamily="2" charset="-127"/>
                          <a:sym typeface="Modern H Medium" pitchFamily="2" charset="-127"/>
                        </a:rPr>
                        <a:t>●</a:t>
                      </a:r>
                      <a:endParaRPr lang="zh-CN" altLang="en-US" sz="1400" b="1" baseline="0" dirty="0">
                        <a:solidFill>
                          <a:schemeClr val="tx1"/>
                        </a:solidFill>
                        <a:latin typeface="Modern H Medium" pitchFamily="2" charset="-127"/>
                        <a:ea typeface="Modern H Medium" pitchFamily="2" charset="-127"/>
                        <a:sym typeface="Modern H Medium" pitchFamily="2" charset="-127"/>
                      </a:endParaRPr>
                    </a:p>
                  </a:txBody>
                  <a:tcPr marL="82362" marR="82362" marT="0" marB="0" anchor="ctr">
                    <a:lnL w="12700" cap="flat" cmpd="sng">
                      <a:solidFill>
                        <a:srgbClr val="7F7F7F"/>
                      </a:solidFill>
                      <a:prstDash val="solid"/>
                      <a:bevel/>
                      <a:headEnd type="none" w="med" len="med"/>
                      <a:tailEnd type="none" w="med" len="med"/>
                    </a:lnL>
                    <a:lnR w="12700" cap="flat" cmpd="sng">
                      <a:solidFill>
                        <a:srgbClr val="BFBFBF"/>
                      </a:solidFill>
                      <a:prstDash val="solid"/>
                      <a:bevel/>
                      <a:headEnd type="none" w="med" len="med"/>
                      <a:tailEnd type="none" w="med" len="med"/>
                    </a:lnR>
                    <a:lnT w="12700" cap="flat" cmpd="sng">
                      <a:solidFill>
                        <a:schemeClr val="bg1">
                          <a:lumMod val="75000"/>
                        </a:schemeClr>
                      </a:solidFill>
                      <a:prstDash val="solid"/>
                      <a:bevel/>
                      <a:headEnd type="none" w="med" len="med"/>
                      <a:tailEnd type="none" w="med" len="med"/>
                    </a:lnT>
                    <a:lnB w="12700" cap="flat" cmpd="sng">
                      <a:solidFill>
                        <a:schemeClr val="bg1">
                          <a:lumMod val="75000"/>
                        </a:schemeClr>
                      </a:solidFill>
                      <a:prstDash val="solid"/>
                      <a:bevel/>
                      <a:headEnd type="none" w="med" len="med"/>
                      <a:tailEnd type="none" w="med" len="med"/>
                    </a:lnB>
                    <a:lnTlToBr>
                      <a:noFill/>
                    </a:lnTlToBr>
                    <a:lnBlToTr>
                      <a:noFill/>
                    </a:lnBlToTr>
                    <a:solidFill>
                      <a:schemeClr val="bg1">
                        <a:alpha val="100000"/>
                      </a:schemeClr>
                    </a:solidFill>
                  </a:tcPr>
                </a:tc>
                <a:tc>
                  <a:txBody>
                    <a:bodyPr/>
                    <a:p>
                      <a:pPr marL="0" lvl="0" indent="0" algn="ctr" eaLnBrk="1" fontAlgn="base" latinLnBrk="1" hangingPunct="1">
                        <a:spcBef>
                          <a:spcPct val="20000"/>
                        </a:spcBef>
                        <a:spcAft>
                          <a:spcPct val="0"/>
                        </a:spcAft>
                        <a:buFont typeface="Wingdings" panose="05000000000000000000" pitchFamily="2" charset="2"/>
                        <a:buNone/>
                      </a:pPr>
                      <a:r>
                        <a:rPr lang="zh-CN" altLang="en-US" sz="1400" b="1" baseline="0" dirty="0">
                          <a:solidFill>
                            <a:schemeClr val="tx1"/>
                          </a:solidFill>
                          <a:latin typeface="Modern H Medium" pitchFamily="2" charset="-127"/>
                          <a:ea typeface="Modern H Medium" pitchFamily="2" charset="-127"/>
                          <a:sym typeface="Modern H Medium" pitchFamily="2" charset="-127"/>
                        </a:rPr>
                        <a:t>●</a:t>
                      </a:r>
                      <a:endParaRPr lang="zh-CN" altLang="en-US" sz="1400" b="1" baseline="0" dirty="0">
                        <a:solidFill>
                          <a:schemeClr val="tx1"/>
                        </a:solidFill>
                        <a:latin typeface="Modern H Medium" pitchFamily="2" charset="-127"/>
                        <a:ea typeface="Modern H Medium" pitchFamily="2" charset="-127"/>
                        <a:sym typeface="Modern H Medium" pitchFamily="2" charset="-127"/>
                      </a:endParaRPr>
                    </a:p>
                  </a:txBody>
                  <a:tcPr marL="82362" marR="82362" marT="0" marB="0" anchor="ctr">
                    <a:lnL w="12700" cap="flat" cmpd="sng">
                      <a:solidFill>
                        <a:srgbClr val="BFBFBF"/>
                      </a:solidFill>
                      <a:prstDash val="solid"/>
                      <a:bevel/>
                      <a:headEnd type="none" w="med" len="med"/>
                      <a:tailEnd type="none" w="med" len="med"/>
                    </a:lnL>
                    <a:lnR w="12700" cap="flat" cmpd="sng">
                      <a:solidFill>
                        <a:srgbClr val="7F7F7F"/>
                      </a:solidFill>
                      <a:prstDash val="solid"/>
                      <a:bevel/>
                      <a:headEnd type="none" w="med" len="med"/>
                      <a:tailEnd type="none" w="med" len="med"/>
                    </a:lnR>
                    <a:lnT w="12700" cap="flat" cmpd="sng">
                      <a:solidFill>
                        <a:schemeClr val="bg1">
                          <a:lumMod val="75000"/>
                        </a:schemeClr>
                      </a:solidFill>
                      <a:prstDash val="solid"/>
                      <a:bevel/>
                      <a:headEnd type="none" w="med" len="med"/>
                      <a:tailEnd type="none" w="med" len="med"/>
                    </a:lnT>
                    <a:lnB w="12700" cap="flat" cmpd="sng">
                      <a:solidFill>
                        <a:schemeClr val="bg1">
                          <a:lumMod val="75000"/>
                        </a:schemeClr>
                      </a:solidFill>
                      <a:prstDash val="solid"/>
                      <a:bevel/>
                      <a:headEnd type="none" w="med" len="med"/>
                      <a:tailEnd type="none" w="med" len="med"/>
                    </a:lnB>
                    <a:lnTlToBr>
                      <a:noFill/>
                    </a:lnTlToBr>
                    <a:lnBlToTr>
                      <a:noFill/>
                    </a:lnBlToTr>
                    <a:solidFill>
                      <a:schemeClr val="bg1">
                        <a:alpha val="100000"/>
                      </a:schemeClr>
                    </a:solidFill>
                  </a:tcPr>
                </a:tc>
                <a:tc vMerge="1">
                  <a:tcPr marL="82362" marR="82362" marT="0" marB="0" anchor="ctr">
                    <a:lnL w="12700" cap="flat" cmpd="sng">
                      <a:solidFill>
                        <a:srgbClr val="7F7F7F"/>
                      </a:solidFill>
                      <a:prstDash val="solid"/>
                      <a:bevel/>
                      <a:headEnd type="none" w="med" len="med"/>
                      <a:tailEnd type="none" w="med" len="med"/>
                    </a:lnL>
                    <a:lnR w="3175" cap="flat" cmpd="sng">
                      <a:solidFill>
                        <a:srgbClr val="BFBFBF"/>
                      </a:solidFill>
                      <a:prstDash val="solid"/>
                      <a:bevel/>
                      <a:headEnd type="none" w="med" len="med"/>
                      <a:tailEnd type="none" w="med" len="med"/>
                    </a:lnR>
                    <a:lnT w="12700" cap="flat">
                      <a:solidFill>
                        <a:schemeClr val="bg1">
                          <a:lumMod val="75000"/>
                        </a:schemeClr>
                      </a:solidFill>
                      <a:prstDash val="solid"/>
                    </a:lnT>
                    <a:lnB w="12700" cap="flat" cmpd="sng">
                      <a:solidFill>
                        <a:schemeClr val="bg1">
                          <a:lumMod val="75000"/>
                        </a:schemeClr>
                      </a:solidFill>
                      <a:prstDash val="solid"/>
                      <a:bevel/>
                      <a:headEnd type="none" w="med" len="med"/>
                      <a:tailEnd type="none" w="med" len="med"/>
                    </a:lnB>
                    <a:lnTlToBr>
                      <a:noFill/>
                    </a:lnTlToBr>
                    <a:lnBlToTr>
                      <a:noFill/>
                    </a:lnBlToTr>
                    <a:solidFill>
                      <a:schemeClr val="bg1">
                        <a:alpha val="100000"/>
                      </a:schemeClr>
                    </a:solidFill>
                  </a:tcPr>
                </a:tc>
                <a:tc vMerge="1">
                  <a:tcPr marL="82362" marR="82362" marT="0" marB="0" anchor="ctr">
                    <a:lnL w="3175" cap="flat" cmpd="sng">
                      <a:solidFill>
                        <a:srgbClr val="BFBFBF"/>
                      </a:solidFill>
                      <a:prstDash val="solid"/>
                      <a:bevel/>
                      <a:headEnd type="none" w="med" len="med"/>
                      <a:tailEnd type="none" w="med" len="med"/>
                    </a:lnL>
                    <a:lnR w="3175" cap="flat" cmpd="sng">
                      <a:solidFill>
                        <a:srgbClr val="BFBFBF"/>
                      </a:solidFill>
                      <a:prstDash val="solid"/>
                      <a:bevel/>
                      <a:headEnd type="none" w="med" len="med"/>
                      <a:tailEnd type="none" w="med" len="med"/>
                    </a:lnR>
                    <a:lnT w="12700" cap="flat">
                      <a:solidFill>
                        <a:schemeClr val="bg1">
                          <a:lumMod val="75000"/>
                        </a:schemeClr>
                      </a:solidFill>
                      <a:prstDash val="solid"/>
                    </a:lnT>
                    <a:lnB w="12700" cap="flat" cmpd="sng">
                      <a:solidFill>
                        <a:schemeClr val="bg1">
                          <a:lumMod val="75000"/>
                        </a:schemeClr>
                      </a:solidFill>
                      <a:prstDash val="solid"/>
                      <a:bevel/>
                      <a:headEnd type="none" w="med" len="med"/>
                      <a:tailEnd type="none" w="med" len="med"/>
                    </a:lnB>
                    <a:lnTlToBr>
                      <a:noFill/>
                    </a:lnTlToBr>
                    <a:lnBlToTr>
                      <a:noFill/>
                    </a:lnBlToTr>
                    <a:solidFill>
                      <a:schemeClr val="bg1">
                        <a:alpha val="100000"/>
                      </a:schemeClr>
                    </a:solidFill>
                  </a:tcPr>
                </a:tc>
                <a:tc vMerge="1">
                  <a:tcPr marL="82362" marR="82362" marT="0" marB="0" anchor="ctr">
                    <a:lnL w="3175" cap="flat" cmpd="sng">
                      <a:solidFill>
                        <a:srgbClr val="BFBFBF"/>
                      </a:solidFill>
                      <a:prstDash val="solid"/>
                      <a:bevel/>
                      <a:headEnd type="none" w="med" len="med"/>
                      <a:tailEnd type="none" w="med" len="med"/>
                    </a:lnL>
                    <a:lnR w="3175" cap="flat" cmpd="sng">
                      <a:solidFill>
                        <a:srgbClr val="BFBFBF"/>
                      </a:solidFill>
                      <a:prstDash val="solid"/>
                      <a:bevel/>
                      <a:headEnd type="none" w="med" len="med"/>
                      <a:tailEnd type="none" w="med" len="med"/>
                    </a:lnR>
                    <a:lnT w="12700" cap="flat">
                      <a:solidFill>
                        <a:schemeClr val="bg1">
                          <a:lumMod val="75000"/>
                        </a:schemeClr>
                      </a:solidFill>
                      <a:prstDash val="solid"/>
                    </a:lnT>
                    <a:lnB w="12700" cap="flat" cmpd="sng">
                      <a:solidFill>
                        <a:schemeClr val="bg1">
                          <a:lumMod val="75000"/>
                        </a:schemeClr>
                      </a:solidFill>
                      <a:prstDash val="solid"/>
                      <a:bevel/>
                      <a:headEnd type="none" w="med" len="med"/>
                      <a:tailEnd type="none" w="med" len="med"/>
                    </a:lnB>
                    <a:lnTlToBr>
                      <a:noFill/>
                    </a:lnTlToBr>
                    <a:lnBlToTr>
                      <a:noFill/>
                    </a:lnBlToTr>
                    <a:solidFill>
                      <a:schemeClr val="bg1">
                        <a:alpha val="100000"/>
                      </a:schemeClr>
                    </a:solidFill>
                  </a:tcPr>
                </a:tc>
                <a:tc vMerge="1">
                  <a:tcPr marL="82362" marR="82362" marT="0" marB="0" anchor="ctr">
                    <a:lnL w="3175" cap="flat" cmpd="sng">
                      <a:solidFill>
                        <a:srgbClr val="BFBFBF"/>
                      </a:solidFill>
                      <a:prstDash val="solid"/>
                      <a:bevel/>
                      <a:headEnd type="none" w="med" len="med"/>
                      <a:tailEnd type="none" w="med" len="med"/>
                    </a:lnL>
                    <a:lnR w="3175" cap="flat" cmpd="sng">
                      <a:solidFill>
                        <a:srgbClr val="BFBFBF"/>
                      </a:solidFill>
                      <a:prstDash val="solid"/>
                      <a:bevel/>
                      <a:headEnd type="none" w="med" len="med"/>
                      <a:tailEnd type="none" w="med" len="med"/>
                    </a:lnR>
                    <a:lnT w="12700" cap="flat">
                      <a:solidFill>
                        <a:schemeClr val="bg1">
                          <a:lumMod val="75000"/>
                        </a:schemeClr>
                      </a:solidFill>
                      <a:prstDash val="solid"/>
                    </a:lnT>
                    <a:lnB w="12700" cap="flat" cmpd="sng">
                      <a:solidFill>
                        <a:schemeClr val="bg1">
                          <a:lumMod val="75000"/>
                        </a:schemeClr>
                      </a:solidFill>
                      <a:prstDash val="solid"/>
                      <a:bevel/>
                      <a:headEnd type="none" w="med" len="med"/>
                      <a:tailEnd type="none" w="med" len="med"/>
                    </a:lnB>
                    <a:lnTlToBr>
                      <a:noFill/>
                    </a:lnTlToBr>
                    <a:lnBlToTr>
                      <a:noFill/>
                    </a:lnBlToTr>
                    <a:solidFill>
                      <a:schemeClr val="bg1">
                        <a:alpha val="100000"/>
                      </a:schemeClr>
                    </a:solidFill>
                  </a:tcPr>
                </a:tc>
                <a:tc vMerge="1">
                  <a:tcPr marL="82362" marR="82362" marT="0" marB="0" anchor="ctr">
                    <a:lnL w="3175" cap="flat" cmpd="sng">
                      <a:solidFill>
                        <a:srgbClr val="BFBFBF"/>
                      </a:solidFill>
                      <a:prstDash val="solid"/>
                      <a:bevel/>
                      <a:headEnd type="none" w="med" len="med"/>
                      <a:tailEnd type="none" w="med" len="med"/>
                    </a:lnL>
                    <a:lnR w="3175" cap="flat" cmpd="sng">
                      <a:solidFill>
                        <a:srgbClr val="BFBFBF"/>
                      </a:solidFill>
                      <a:prstDash val="solid"/>
                      <a:bevel/>
                      <a:headEnd type="none" w="med" len="med"/>
                      <a:tailEnd type="none" w="med" len="med"/>
                    </a:lnR>
                    <a:lnT w="12700" cap="flat">
                      <a:solidFill>
                        <a:schemeClr val="bg1">
                          <a:lumMod val="75000"/>
                        </a:schemeClr>
                      </a:solidFill>
                      <a:prstDash val="solid"/>
                    </a:lnT>
                    <a:lnB w="12700" cap="flat" cmpd="sng">
                      <a:solidFill>
                        <a:schemeClr val="bg1">
                          <a:lumMod val="75000"/>
                        </a:schemeClr>
                      </a:solidFill>
                      <a:prstDash val="solid"/>
                      <a:bevel/>
                      <a:headEnd type="none" w="med" len="med"/>
                      <a:tailEnd type="none" w="med" len="med"/>
                    </a:lnB>
                    <a:lnTlToBr>
                      <a:noFill/>
                    </a:lnTlToBr>
                    <a:lnBlToTr>
                      <a:noFill/>
                    </a:lnBlToTr>
                    <a:solidFill>
                      <a:schemeClr val="bg1">
                        <a:alpha val="100000"/>
                      </a:schemeClr>
                    </a:solidFill>
                  </a:tcPr>
                </a:tc>
                <a:tc vMerge="1">
                  <a:tcPr marL="82362" marR="82362" marT="0" marB="0" anchor="ctr">
                    <a:lnL w="3175" cap="flat" cmpd="sng">
                      <a:solidFill>
                        <a:srgbClr val="BFBFBF"/>
                      </a:solidFill>
                      <a:prstDash val="solid"/>
                      <a:bevel/>
                      <a:headEnd type="none" w="med" len="med"/>
                      <a:tailEnd type="none" w="med" len="med"/>
                    </a:lnL>
                    <a:lnR w="3175" cap="flat" cmpd="sng">
                      <a:solidFill>
                        <a:srgbClr val="BFBFBF"/>
                      </a:solidFill>
                      <a:prstDash val="solid"/>
                      <a:bevel/>
                      <a:headEnd type="none" w="med" len="med"/>
                      <a:tailEnd type="none" w="med" len="med"/>
                    </a:lnR>
                    <a:lnT w="12700" cap="flat">
                      <a:solidFill>
                        <a:schemeClr val="bg1">
                          <a:lumMod val="75000"/>
                        </a:schemeClr>
                      </a:solidFill>
                      <a:prstDash val="solid"/>
                    </a:lnT>
                    <a:lnB w="12700" cap="flat" cmpd="sng">
                      <a:solidFill>
                        <a:schemeClr val="bg1">
                          <a:lumMod val="75000"/>
                        </a:schemeClr>
                      </a:solidFill>
                      <a:prstDash val="solid"/>
                      <a:bevel/>
                      <a:headEnd type="none" w="med" len="med"/>
                      <a:tailEnd type="none" w="med" len="med"/>
                    </a:lnB>
                    <a:lnTlToBr>
                      <a:noFill/>
                    </a:lnTlToBr>
                    <a:lnBlToTr>
                      <a:noFill/>
                    </a:lnBlToTr>
                    <a:solidFill>
                      <a:schemeClr val="bg1">
                        <a:alpha val="100000"/>
                      </a:schemeClr>
                    </a:solidFill>
                  </a:tcPr>
                </a:tc>
                <a:tc vMerge="1">
                  <a:tcPr marL="82362" marR="82362" marT="0" marB="0" anchor="ctr">
                    <a:lnL w="3175" cap="flat" cmpd="sng">
                      <a:solidFill>
                        <a:srgbClr val="BFBFBF"/>
                      </a:solidFill>
                      <a:prstDash val="solid"/>
                      <a:bevel/>
                      <a:headEnd type="none" w="med" len="med"/>
                      <a:tailEnd type="none" w="med" len="med"/>
                    </a:lnL>
                    <a:lnR w="3175" cap="flat" cmpd="sng">
                      <a:solidFill>
                        <a:srgbClr val="BFBFBF"/>
                      </a:solidFill>
                      <a:prstDash val="solid"/>
                      <a:bevel/>
                      <a:headEnd type="none" w="med" len="med"/>
                      <a:tailEnd type="none" w="med" len="med"/>
                    </a:lnR>
                    <a:lnT w="12700" cap="flat">
                      <a:solidFill>
                        <a:schemeClr val="bg1">
                          <a:lumMod val="75000"/>
                        </a:schemeClr>
                      </a:solidFill>
                      <a:prstDash val="solid"/>
                    </a:lnT>
                    <a:lnB w="12700" cap="flat" cmpd="sng">
                      <a:solidFill>
                        <a:schemeClr val="bg1">
                          <a:lumMod val="75000"/>
                        </a:schemeClr>
                      </a:solidFill>
                      <a:prstDash val="solid"/>
                      <a:bevel/>
                      <a:headEnd type="none" w="med" len="med"/>
                      <a:tailEnd type="none" w="med" len="med"/>
                    </a:lnB>
                    <a:lnTlToBr>
                      <a:noFill/>
                    </a:lnTlToBr>
                    <a:lnBlToTr>
                      <a:noFill/>
                    </a:lnBlToTr>
                    <a:solidFill>
                      <a:schemeClr val="bg1">
                        <a:alpha val="100000"/>
                      </a:schemeClr>
                    </a:solidFill>
                  </a:tcPr>
                </a:tc>
                <a:tc vMerge="1">
                  <a:tcPr marL="82362" marR="82362" marT="0" marB="0" anchor="ctr">
                    <a:lnL w="3175" cap="flat" cmpd="sng">
                      <a:solidFill>
                        <a:srgbClr val="BFBFBF"/>
                      </a:solidFill>
                      <a:prstDash val="solid"/>
                      <a:bevel/>
                      <a:headEnd type="none" w="med" len="med"/>
                      <a:tailEnd type="none" w="med" len="med"/>
                    </a:lnL>
                    <a:lnR w="3175" cap="flat" cmpd="sng">
                      <a:solidFill>
                        <a:srgbClr val="BFBFBF"/>
                      </a:solidFill>
                      <a:prstDash val="solid"/>
                      <a:bevel/>
                      <a:headEnd type="none" w="med" len="med"/>
                      <a:tailEnd type="none" w="med" len="med"/>
                    </a:lnR>
                    <a:lnT w="12700" cap="flat">
                      <a:solidFill>
                        <a:schemeClr val="bg1">
                          <a:lumMod val="75000"/>
                        </a:schemeClr>
                      </a:solidFill>
                      <a:prstDash val="solid"/>
                    </a:lnT>
                    <a:lnB w="12700" cap="flat" cmpd="sng">
                      <a:solidFill>
                        <a:schemeClr val="bg1">
                          <a:lumMod val="75000"/>
                        </a:schemeClr>
                      </a:solidFill>
                      <a:prstDash val="solid"/>
                      <a:bevel/>
                      <a:headEnd type="none" w="med" len="med"/>
                      <a:tailEnd type="none" w="med" len="med"/>
                    </a:lnB>
                    <a:lnTlToBr>
                      <a:noFill/>
                    </a:lnTlToBr>
                    <a:lnBlToTr>
                      <a:noFill/>
                    </a:lnBlToTr>
                    <a:solidFill>
                      <a:schemeClr val="bg1">
                        <a:alpha val="100000"/>
                      </a:schemeClr>
                    </a:solidFill>
                  </a:tcPr>
                </a:tc>
                <a:tc vMerge="1">
                  <a:tcPr marL="82362" marR="82362" marT="0" marB="0" anchor="ctr">
                    <a:lnL w="3175" cap="flat" cmpd="sng">
                      <a:solidFill>
                        <a:srgbClr val="BFBFBF"/>
                      </a:solidFill>
                      <a:prstDash val="solid"/>
                      <a:bevel/>
                      <a:headEnd type="none" w="med" len="med"/>
                      <a:tailEnd type="none" w="med" len="med"/>
                    </a:lnL>
                    <a:lnR w="3175" cap="flat" cmpd="sng">
                      <a:solidFill>
                        <a:srgbClr val="BFBFBF"/>
                      </a:solidFill>
                      <a:prstDash val="solid"/>
                      <a:bevel/>
                      <a:headEnd type="none" w="med" len="med"/>
                      <a:tailEnd type="none" w="med" len="med"/>
                    </a:lnR>
                    <a:lnT w="12700" cap="flat">
                      <a:solidFill>
                        <a:schemeClr val="bg1">
                          <a:lumMod val="75000"/>
                        </a:schemeClr>
                      </a:solidFill>
                      <a:prstDash val="solid"/>
                    </a:lnT>
                    <a:lnB w="12700" cap="flat" cmpd="sng">
                      <a:solidFill>
                        <a:schemeClr val="bg1">
                          <a:lumMod val="75000"/>
                        </a:schemeClr>
                      </a:solidFill>
                      <a:prstDash val="solid"/>
                      <a:bevel/>
                      <a:headEnd type="none" w="med" len="med"/>
                      <a:tailEnd type="none" w="med" len="med"/>
                    </a:lnB>
                    <a:lnTlToBr>
                      <a:noFill/>
                    </a:lnTlToBr>
                    <a:lnBlToTr>
                      <a:noFill/>
                    </a:lnBlToTr>
                    <a:solidFill>
                      <a:schemeClr val="bg1">
                        <a:alpha val="100000"/>
                      </a:schemeClr>
                    </a:solidFill>
                  </a:tcPr>
                </a:tc>
                <a:tc vMerge="1">
                  <a:tcPr marL="82362" marR="82362" marT="0" marB="0" anchor="ctr">
                    <a:lnL w="3175" cap="flat" cmpd="sng">
                      <a:solidFill>
                        <a:srgbClr val="BFBFBF"/>
                      </a:solidFill>
                      <a:prstDash val="solid"/>
                      <a:bevel/>
                      <a:headEnd type="none" w="med" len="med"/>
                      <a:tailEnd type="none" w="med" len="med"/>
                    </a:lnL>
                    <a:lnR w="12700" cap="flat" cmpd="sng">
                      <a:solidFill>
                        <a:srgbClr val="7F7F7F"/>
                      </a:solidFill>
                      <a:prstDash val="solid"/>
                      <a:bevel/>
                      <a:headEnd type="none" w="med" len="med"/>
                      <a:tailEnd type="none" w="med" len="med"/>
                    </a:lnR>
                    <a:lnT w="12700" cap="flat">
                      <a:solidFill>
                        <a:schemeClr val="bg1">
                          <a:lumMod val="75000"/>
                        </a:schemeClr>
                      </a:solidFill>
                      <a:prstDash val="solid"/>
                    </a:lnT>
                    <a:lnB w="12700" cap="flat" cmpd="sng">
                      <a:solidFill>
                        <a:schemeClr val="bg1">
                          <a:lumMod val="75000"/>
                        </a:schemeClr>
                      </a:solidFill>
                      <a:prstDash val="solid"/>
                      <a:bevel/>
                      <a:headEnd type="none" w="med" len="med"/>
                      <a:tailEnd type="none" w="med" len="med"/>
                    </a:lnB>
                    <a:lnTlToBr>
                      <a:noFill/>
                    </a:lnTlToBr>
                    <a:lnBlToTr>
                      <a:noFill/>
                    </a:lnBlToTr>
                    <a:solidFill>
                      <a:schemeClr val="bg1">
                        <a:alpha val="100000"/>
                      </a:schemeClr>
                    </a:solidFill>
                  </a:tcPr>
                </a:tc>
              </a:tr>
              <a:tr h="233680">
                <a:tc vMerge="1">
                  <a:tcPr>
                    <a:lnL w="12700" cap="flat" cmpd="sng">
                      <a:solidFill>
                        <a:srgbClr val="7F7F7F"/>
                      </a:solidFill>
                      <a:prstDash val="solid"/>
                      <a:bevel/>
                      <a:headEnd type="none" w="med" len="med"/>
                      <a:tailEnd type="none" w="med" len="med"/>
                    </a:lnL>
                    <a:lnR w="12700" cap="flat" cmpd="sng">
                      <a:solidFill>
                        <a:srgbClr val="7F7F7F"/>
                      </a:solidFill>
                      <a:prstDash val="solid"/>
                      <a:bevel/>
                      <a:headEnd type="none" w="med" len="med"/>
                      <a:tailEnd type="none" w="med" len="med"/>
                    </a:lnR>
                    <a:lnB w="12700" cap="flat" cmpd="sng">
                      <a:solidFill>
                        <a:srgbClr val="7F7F7F"/>
                      </a:solidFill>
                      <a:prstDash val="solid"/>
                      <a:bevel/>
                      <a:headEnd type="none" w="med" len="med"/>
                      <a:tailEnd type="none" w="med" len="med"/>
                    </a:lnB>
                    <a:solidFill>
                      <a:schemeClr val="bg1">
                        <a:alpha val="100000"/>
                      </a:schemeClr>
                    </a:solidFill>
                  </a:tcPr>
                </a:tc>
                <a:tc vMerge="1">
                  <a:tcPr>
                    <a:lnL w="12700" cap="flat" cmpd="sng">
                      <a:solidFill>
                        <a:srgbClr val="7F7F7F"/>
                      </a:solidFill>
                      <a:prstDash val="solid"/>
                      <a:bevel/>
                      <a:headEnd type="none" w="med" len="med"/>
                      <a:tailEnd type="none" w="med" len="med"/>
                    </a:lnL>
                    <a:lnR w="12700" cap="flat" cmpd="sng">
                      <a:solidFill>
                        <a:srgbClr val="7F7F7F"/>
                      </a:solidFill>
                      <a:prstDash val="solid"/>
                      <a:bevel/>
                      <a:headEnd type="none" w="med" len="med"/>
                      <a:tailEnd type="none" w="med" len="med"/>
                    </a:lnR>
                    <a:lnB w="12700" cap="flat" cmpd="sng">
                      <a:solidFill>
                        <a:srgbClr val="7F7F7F"/>
                      </a:solidFill>
                      <a:prstDash val="solid"/>
                      <a:bevel/>
                      <a:headEnd type="none" w="med" len="med"/>
                      <a:tailEnd type="none" w="med" len="med"/>
                    </a:lnB>
                    <a:solidFill>
                      <a:schemeClr val="bg1">
                        <a:alpha val="100000"/>
                      </a:schemeClr>
                    </a:solidFill>
                  </a:tcPr>
                </a:tc>
                <a:tc>
                  <a:txBody>
                    <a:bodyPr/>
                    <a:p>
                      <a:pPr marL="171450" lvl="0" indent="-171450" algn="l" eaLnBrk="1" fontAlgn="base" latinLnBrk="1" hangingPunct="1">
                        <a:buSzTx/>
                        <a:buFont typeface="Arial" panose="020B0604020202020204" pitchFamily="34" charset="0"/>
                        <a:buChar char="•"/>
                      </a:pPr>
                      <a:r>
                        <a:rPr lang="zh-CN" altLang="en-US" sz="1000" b="1" dirty="0">
                          <a:solidFill>
                            <a:srgbClr val="000000"/>
                          </a:solidFill>
                          <a:latin typeface="楷体" panose="02010609060101010101" pitchFamily="49" charset="-122"/>
                          <a:ea typeface="楷体" panose="02010609060101010101" pitchFamily="49" charset="-122"/>
                        </a:rPr>
                        <a:t>认可完成，具备批量供货</a:t>
                      </a:r>
                      <a:r>
                        <a:rPr lang="zh-CN" altLang="en-US" sz="1000" b="1" dirty="0">
                          <a:solidFill>
                            <a:srgbClr val="000000"/>
                          </a:solidFill>
                          <a:latin typeface="楷体" panose="02010609060101010101" pitchFamily="49" charset="-122"/>
                          <a:ea typeface="楷体" panose="02010609060101010101" pitchFamily="49" charset="-122"/>
                        </a:rPr>
                        <a:t>条件</a:t>
                      </a:r>
                      <a:endParaRPr lang="zh-CN" altLang="en-US" sz="1000" b="1" dirty="0">
                        <a:solidFill>
                          <a:srgbClr val="000000"/>
                        </a:solidFill>
                        <a:latin typeface="楷体" panose="02010609060101010101" pitchFamily="49" charset="-122"/>
                        <a:ea typeface="楷体" panose="02010609060101010101" pitchFamily="49" charset="-122"/>
                      </a:endParaRPr>
                    </a:p>
                  </a:txBody>
                  <a:tcPr marL="72000" marR="36000" marT="0" marB="0" anchor="ctr">
                    <a:lnL w="12700" cap="flat" cmpd="sng">
                      <a:solidFill>
                        <a:srgbClr val="7F7F7F"/>
                      </a:solidFill>
                      <a:prstDash val="solid"/>
                      <a:bevel/>
                      <a:headEnd type="none" w="med" len="med"/>
                      <a:tailEnd type="none" w="med" len="med"/>
                    </a:lnL>
                    <a:lnR w="12700" cap="flat" cmpd="sng">
                      <a:solidFill>
                        <a:srgbClr val="7F7F7F"/>
                      </a:solidFill>
                      <a:prstDash val="solid"/>
                      <a:bevel/>
                      <a:headEnd type="none" w="med" len="med"/>
                      <a:tailEnd type="none" w="med" len="med"/>
                    </a:lnR>
                    <a:lnT w="12700" cap="flat" cmpd="sng">
                      <a:solidFill>
                        <a:schemeClr val="bg1">
                          <a:lumMod val="75000"/>
                        </a:schemeClr>
                      </a:solidFill>
                      <a:prstDash val="solid"/>
                      <a:bevel/>
                      <a:headEnd type="none" w="med" len="med"/>
                      <a:tailEnd type="none" w="med" len="med"/>
                    </a:lnT>
                    <a:lnB w="12700" cap="flat" cmpd="sng">
                      <a:solidFill>
                        <a:srgbClr val="7F7F7F"/>
                      </a:solidFill>
                      <a:prstDash val="solid"/>
                      <a:bevel/>
                      <a:headEnd type="none" w="med" len="med"/>
                      <a:tailEnd type="none" w="med" len="med"/>
                    </a:lnB>
                    <a:lnTlToBr>
                      <a:noFill/>
                    </a:lnTlToBr>
                    <a:lnBlToTr>
                      <a:noFill/>
                    </a:lnBlToTr>
                    <a:solidFill>
                      <a:schemeClr val="bg1">
                        <a:alpha val="100000"/>
                      </a:schemeClr>
                    </a:solidFill>
                  </a:tcPr>
                </a:tc>
                <a:tc>
                  <a:txBody>
                    <a:bodyPr/>
                    <a:p>
                      <a:pPr marL="0" lvl="0" indent="0" algn="ctr" eaLnBrk="1" fontAlgn="base" latinLnBrk="1" hangingPunct="1">
                        <a:spcBef>
                          <a:spcPct val="20000"/>
                        </a:spcBef>
                        <a:spcAft>
                          <a:spcPct val="0"/>
                        </a:spcAft>
                        <a:buFont typeface="Wingdings" panose="05000000000000000000" pitchFamily="2" charset="2"/>
                        <a:buNone/>
                      </a:pPr>
                      <a:r>
                        <a:rPr lang="zh-CN" altLang="en-US" sz="1400" b="1" baseline="0" dirty="0">
                          <a:solidFill>
                            <a:schemeClr val="tx1"/>
                          </a:solidFill>
                          <a:latin typeface="Modern H Medium" pitchFamily="2" charset="-127"/>
                          <a:ea typeface="Modern H Medium" pitchFamily="2" charset="-127"/>
                          <a:sym typeface="Modern H Medium" pitchFamily="2" charset="-127"/>
                        </a:rPr>
                        <a:t>●</a:t>
                      </a:r>
                      <a:endParaRPr lang="zh-CN" altLang="en-US" sz="1400" b="1" baseline="0" dirty="0">
                        <a:solidFill>
                          <a:schemeClr val="tx1"/>
                        </a:solidFill>
                        <a:latin typeface="Modern H Medium" pitchFamily="2" charset="-127"/>
                        <a:ea typeface="Modern H Medium" pitchFamily="2" charset="-127"/>
                        <a:sym typeface="Modern H Medium" pitchFamily="2" charset="-127"/>
                      </a:endParaRPr>
                    </a:p>
                  </a:txBody>
                  <a:tcPr marL="82362" marR="82362" marT="0" marB="0" anchor="ctr">
                    <a:lnL w="12700" cap="flat" cmpd="sng">
                      <a:solidFill>
                        <a:srgbClr val="7F7F7F"/>
                      </a:solidFill>
                      <a:prstDash val="solid"/>
                      <a:bevel/>
                      <a:headEnd type="none" w="med" len="med"/>
                      <a:tailEnd type="none" w="med" len="med"/>
                    </a:lnL>
                    <a:lnR w="12700" cap="flat" cmpd="sng">
                      <a:solidFill>
                        <a:srgbClr val="BFBFBF"/>
                      </a:solidFill>
                      <a:prstDash val="solid"/>
                      <a:bevel/>
                      <a:headEnd type="none" w="med" len="med"/>
                      <a:tailEnd type="none" w="med" len="med"/>
                    </a:lnR>
                    <a:lnT w="12700" cap="flat" cmpd="sng">
                      <a:solidFill>
                        <a:schemeClr val="bg1">
                          <a:lumMod val="75000"/>
                        </a:schemeClr>
                      </a:solidFill>
                      <a:prstDash val="solid"/>
                      <a:bevel/>
                      <a:headEnd type="none" w="med" len="med"/>
                      <a:tailEnd type="none" w="med" len="med"/>
                    </a:lnT>
                    <a:lnB w="12700" cap="flat" cmpd="sng">
                      <a:solidFill>
                        <a:srgbClr val="7F7F7F"/>
                      </a:solidFill>
                      <a:prstDash val="solid"/>
                      <a:bevel/>
                      <a:headEnd type="none" w="med" len="med"/>
                      <a:tailEnd type="none" w="med" len="med"/>
                    </a:lnB>
                    <a:lnTlToBr>
                      <a:noFill/>
                    </a:lnTlToBr>
                    <a:lnBlToTr>
                      <a:noFill/>
                    </a:lnBlToTr>
                    <a:solidFill>
                      <a:schemeClr val="bg1">
                        <a:alpha val="100000"/>
                      </a:schemeClr>
                    </a:solidFill>
                  </a:tcPr>
                </a:tc>
                <a:tc>
                  <a:txBody>
                    <a:bodyPr/>
                    <a:p>
                      <a:pPr marL="0" lvl="0" indent="0" algn="ctr" eaLnBrk="1" fontAlgn="base" latinLnBrk="1" hangingPunct="1">
                        <a:spcBef>
                          <a:spcPct val="20000"/>
                        </a:spcBef>
                        <a:spcAft>
                          <a:spcPct val="0"/>
                        </a:spcAft>
                        <a:buFont typeface="Wingdings" panose="05000000000000000000" pitchFamily="2" charset="2"/>
                        <a:buNone/>
                      </a:pPr>
                      <a:r>
                        <a:rPr lang="zh-CN" altLang="en-US" sz="1400" b="1" baseline="0" dirty="0">
                          <a:solidFill>
                            <a:schemeClr val="tx1"/>
                          </a:solidFill>
                          <a:latin typeface="Modern H Medium" pitchFamily="2" charset="-127"/>
                          <a:ea typeface="Modern H Medium" pitchFamily="2" charset="-127"/>
                          <a:sym typeface="Modern H Medium" pitchFamily="2" charset="-127"/>
                        </a:rPr>
                        <a:t>●</a:t>
                      </a:r>
                      <a:endParaRPr lang="zh-CN" altLang="en-US" sz="1400" b="1" baseline="0" dirty="0">
                        <a:solidFill>
                          <a:schemeClr val="tx1"/>
                        </a:solidFill>
                        <a:latin typeface="Modern H Medium" pitchFamily="2" charset="-127"/>
                        <a:ea typeface="Modern H Medium" pitchFamily="2" charset="-127"/>
                        <a:sym typeface="Modern H Medium" pitchFamily="2" charset="-127"/>
                      </a:endParaRPr>
                    </a:p>
                  </a:txBody>
                  <a:tcPr marL="82362" marR="82362" marT="0" marB="0" anchor="ctr">
                    <a:lnL w="12700" cap="flat" cmpd="sng">
                      <a:solidFill>
                        <a:srgbClr val="BFBFBF"/>
                      </a:solidFill>
                      <a:prstDash val="solid"/>
                      <a:bevel/>
                      <a:headEnd type="none" w="med" len="med"/>
                      <a:tailEnd type="none" w="med" len="med"/>
                    </a:lnL>
                    <a:lnR w="12700" cap="flat" cmpd="sng">
                      <a:solidFill>
                        <a:srgbClr val="7F7F7F"/>
                      </a:solidFill>
                      <a:prstDash val="solid"/>
                      <a:bevel/>
                      <a:headEnd type="none" w="med" len="med"/>
                      <a:tailEnd type="none" w="med" len="med"/>
                    </a:lnR>
                    <a:lnT w="12700" cap="flat" cmpd="sng">
                      <a:solidFill>
                        <a:schemeClr val="bg1">
                          <a:lumMod val="75000"/>
                        </a:schemeClr>
                      </a:solidFill>
                      <a:prstDash val="solid"/>
                      <a:bevel/>
                      <a:headEnd type="none" w="med" len="med"/>
                      <a:tailEnd type="none" w="med" len="med"/>
                    </a:lnT>
                    <a:lnB w="12700" cap="flat" cmpd="sng">
                      <a:solidFill>
                        <a:srgbClr val="7F7F7F"/>
                      </a:solidFill>
                      <a:prstDash val="solid"/>
                      <a:bevel/>
                      <a:headEnd type="none" w="med" len="med"/>
                      <a:tailEnd type="none" w="med" len="med"/>
                    </a:lnB>
                    <a:lnTlToBr>
                      <a:noFill/>
                    </a:lnTlToBr>
                    <a:lnBlToTr>
                      <a:noFill/>
                    </a:lnBlToTr>
                    <a:solidFill>
                      <a:schemeClr val="bg1">
                        <a:alpha val="100000"/>
                      </a:schemeClr>
                    </a:solidFill>
                  </a:tcPr>
                </a:tc>
                <a:tc vMerge="1">
                  <a:tcPr marL="82362" marR="82362" marT="0" marB="0" anchor="ctr">
                    <a:lnL w="12700" cap="flat" cmpd="sng">
                      <a:solidFill>
                        <a:srgbClr val="7F7F7F"/>
                      </a:solidFill>
                      <a:prstDash val="solid"/>
                      <a:bevel/>
                      <a:headEnd type="none" w="med" len="med"/>
                      <a:tailEnd type="none" w="med" len="med"/>
                    </a:lnL>
                    <a:lnR w="3175" cap="flat" cmpd="sng">
                      <a:solidFill>
                        <a:srgbClr val="BFBFBF"/>
                      </a:solidFill>
                      <a:prstDash val="solid"/>
                      <a:bevel/>
                      <a:headEnd type="none" w="med" len="med"/>
                      <a:tailEnd type="none" w="med" len="med"/>
                    </a:lnR>
                    <a:lnT w="12700" cap="flat">
                      <a:solidFill>
                        <a:schemeClr val="bg1">
                          <a:lumMod val="75000"/>
                        </a:schemeClr>
                      </a:solidFill>
                      <a:prstDash val="solid"/>
                    </a:lnT>
                    <a:lnB w="12700" cap="flat" cmpd="sng">
                      <a:solidFill>
                        <a:srgbClr val="7F7F7F"/>
                      </a:solidFill>
                      <a:prstDash val="solid"/>
                      <a:bevel/>
                      <a:headEnd type="none" w="med" len="med"/>
                      <a:tailEnd type="none" w="med" len="med"/>
                    </a:lnB>
                    <a:lnTlToBr>
                      <a:noFill/>
                    </a:lnTlToBr>
                    <a:lnBlToTr>
                      <a:noFill/>
                    </a:lnBlToTr>
                    <a:solidFill>
                      <a:schemeClr val="bg1">
                        <a:alpha val="100000"/>
                      </a:schemeClr>
                    </a:solidFill>
                  </a:tcPr>
                </a:tc>
                <a:tc vMerge="1">
                  <a:tcPr marL="82362" marR="82362" marT="0" marB="0" anchor="ctr">
                    <a:lnL w="3175" cap="flat" cmpd="sng">
                      <a:solidFill>
                        <a:srgbClr val="BFBFBF"/>
                      </a:solidFill>
                      <a:prstDash val="solid"/>
                      <a:bevel/>
                      <a:headEnd type="none" w="med" len="med"/>
                      <a:tailEnd type="none" w="med" len="med"/>
                    </a:lnL>
                    <a:lnR w="3175" cap="flat" cmpd="sng">
                      <a:solidFill>
                        <a:srgbClr val="BFBFBF"/>
                      </a:solidFill>
                      <a:prstDash val="solid"/>
                      <a:bevel/>
                      <a:headEnd type="none" w="med" len="med"/>
                      <a:tailEnd type="none" w="med" len="med"/>
                    </a:lnR>
                    <a:lnT w="12700" cap="flat">
                      <a:solidFill>
                        <a:schemeClr val="bg1">
                          <a:lumMod val="75000"/>
                        </a:schemeClr>
                      </a:solidFill>
                      <a:prstDash val="solid"/>
                    </a:lnT>
                    <a:lnB w="12700" cap="flat" cmpd="sng">
                      <a:solidFill>
                        <a:srgbClr val="7F7F7F"/>
                      </a:solidFill>
                      <a:prstDash val="solid"/>
                      <a:bevel/>
                      <a:headEnd type="none" w="med" len="med"/>
                      <a:tailEnd type="none" w="med" len="med"/>
                    </a:lnB>
                    <a:lnTlToBr>
                      <a:noFill/>
                    </a:lnTlToBr>
                    <a:lnBlToTr>
                      <a:noFill/>
                    </a:lnBlToTr>
                    <a:solidFill>
                      <a:schemeClr val="bg1">
                        <a:alpha val="100000"/>
                      </a:schemeClr>
                    </a:solidFill>
                  </a:tcPr>
                </a:tc>
                <a:tc vMerge="1">
                  <a:tcPr marL="82362" marR="82362" marT="0" marB="0" anchor="ctr">
                    <a:lnL w="3175" cap="flat" cmpd="sng">
                      <a:solidFill>
                        <a:srgbClr val="BFBFBF"/>
                      </a:solidFill>
                      <a:prstDash val="solid"/>
                      <a:bevel/>
                      <a:headEnd type="none" w="med" len="med"/>
                      <a:tailEnd type="none" w="med" len="med"/>
                    </a:lnL>
                    <a:lnR w="3175" cap="flat" cmpd="sng">
                      <a:solidFill>
                        <a:srgbClr val="BFBFBF"/>
                      </a:solidFill>
                      <a:prstDash val="solid"/>
                      <a:bevel/>
                      <a:headEnd type="none" w="med" len="med"/>
                      <a:tailEnd type="none" w="med" len="med"/>
                    </a:lnR>
                    <a:lnT w="12700" cap="flat">
                      <a:solidFill>
                        <a:schemeClr val="bg1">
                          <a:lumMod val="75000"/>
                        </a:schemeClr>
                      </a:solidFill>
                      <a:prstDash val="solid"/>
                    </a:lnT>
                    <a:lnB w="12700" cap="flat" cmpd="sng">
                      <a:solidFill>
                        <a:srgbClr val="7F7F7F"/>
                      </a:solidFill>
                      <a:prstDash val="solid"/>
                      <a:bevel/>
                      <a:headEnd type="none" w="med" len="med"/>
                      <a:tailEnd type="none" w="med" len="med"/>
                    </a:lnB>
                    <a:lnTlToBr>
                      <a:noFill/>
                    </a:lnTlToBr>
                    <a:lnBlToTr>
                      <a:noFill/>
                    </a:lnBlToTr>
                    <a:solidFill>
                      <a:schemeClr val="bg1">
                        <a:alpha val="100000"/>
                      </a:schemeClr>
                    </a:solidFill>
                  </a:tcPr>
                </a:tc>
                <a:tc vMerge="1">
                  <a:tcPr marL="82362" marR="82362" marT="0" marB="0" anchor="ctr">
                    <a:lnL w="3175" cap="flat" cmpd="sng">
                      <a:solidFill>
                        <a:srgbClr val="BFBFBF"/>
                      </a:solidFill>
                      <a:prstDash val="solid"/>
                      <a:bevel/>
                      <a:headEnd type="none" w="med" len="med"/>
                      <a:tailEnd type="none" w="med" len="med"/>
                    </a:lnL>
                    <a:lnR w="3175" cap="flat" cmpd="sng">
                      <a:solidFill>
                        <a:srgbClr val="BFBFBF"/>
                      </a:solidFill>
                      <a:prstDash val="solid"/>
                      <a:bevel/>
                      <a:headEnd type="none" w="med" len="med"/>
                      <a:tailEnd type="none" w="med" len="med"/>
                    </a:lnR>
                    <a:lnT w="12700" cap="flat">
                      <a:solidFill>
                        <a:schemeClr val="bg1">
                          <a:lumMod val="75000"/>
                        </a:schemeClr>
                      </a:solidFill>
                      <a:prstDash val="solid"/>
                    </a:lnT>
                    <a:lnB w="12700" cap="flat" cmpd="sng">
                      <a:solidFill>
                        <a:srgbClr val="7F7F7F"/>
                      </a:solidFill>
                      <a:prstDash val="solid"/>
                      <a:bevel/>
                      <a:headEnd type="none" w="med" len="med"/>
                      <a:tailEnd type="none" w="med" len="med"/>
                    </a:lnB>
                    <a:lnTlToBr>
                      <a:noFill/>
                    </a:lnTlToBr>
                    <a:lnBlToTr>
                      <a:noFill/>
                    </a:lnBlToTr>
                    <a:solidFill>
                      <a:schemeClr val="bg1">
                        <a:alpha val="100000"/>
                      </a:schemeClr>
                    </a:solidFill>
                  </a:tcPr>
                </a:tc>
                <a:tc vMerge="1">
                  <a:tcPr marL="82362" marR="82362" marT="0" marB="0" anchor="ctr">
                    <a:lnL w="3175" cap="flat" cmpd="sng">
                      <a:solidFill>
                        <a:srgbClr val="BFBFBF"/>
                      </a:solidFill>
                      <a:prstDash val="solid"/>
                      <a:bevel/>
                      <a:headEnd type="none" w="med" len="med"/>
                      <a:tailEnd type="none" w="med" len="med"/>
                    </a:lnL>
                    <a:lnR w="3175" cap="flat" cmpd="sng">
                      <a:solidFill>
                        <a:srgbClr val="BFBFBF"/>
                      </a:solidFill>
                      <a:prstDash val="solid"/>
                      <a:bevel/>
                      <a:headEnd type="none" w="med" len="med"/>
                      <a:tailEnd type="none" w="med" len="med"/>
                    </a:lnR>
                    <a:lnT w="12700" cap="flat">
                      <a:solidFill>
                        <a:schemeClr val="bg1">
                          <a:lumMod val="75000"/>
                        </a:schemeClr>
                      </a:solidFill>
                      <a:prstDash val="solid"/>
                    </a:lnT>
                    <a:lnB w="12700" cap="flat" cmpd="sng">
                      <a:solidFill>
                        <a:srgbClr val="7F7F7F"/>
                      </a:solidFill>
                      <a:prstDash val="solid"/>
                      <a:bevel/>
                      <a:headEnd type="none" w="med" len="med"/>
                      <a:tailEnd type="none" w="med" len="med"/>
                    </a:lnB>
                    <a:lnTlToBr>
                      <a:noFill/>
                    </a:lnTlToBr>
                    <a:lnBlToTr>
                      <a:noFill/>
                    </a:lnBlToTr>
                    <a:solidFill>
                      <a:schemeClr val="bg1">
                        <a:alpha val="100000"/>
                      </a:schemeClr>
                    </a:solidFill>
                  </a:tcPr>
                </a:tc>
                <a:tc vMerge="1">
                  <a:tcPr marL="82362" marR="82362" marT="0" marB="0" anchor="ctr">
                    <a:lnL w="3175" cap="flat" cmpd="sng">
                      <a:solidFill>
                        <a:srgbClr val="BFBFBF"/>
                      </a:solidFill>
                      <a:prstDash val="solid"/>
                      <a:bevel/>
                      <a:headEnd type="none" w="med" len="med"/>
                      <a:tailEnd type="none" w="med" len="med"/>
                    </a:lnL>
                    <a:lnR w="3175" cap="flat" cmpd="sng">
                      <a:solidFill>
                        <a:srgbClr val="BFBFBF"/>
                      </a:solidFill>
                      <a:prstDash val="solid"/>
                      <a:bevel/>
                      <a:headEnd type="none" w="med" len="med"/>
                      <a:tailEnd type="none" w="med" len="med"/>
                    </a:lnR>
                    <a:lnT w="12700" cap="flat">
                      <a:solidFill>
                        <a:schemeClr val="bg1">
                          <a:lumMod val="75000"/>
                        </a:schemeClr>
                      </a:solidFill>
                      <a:prstDash val="solid"/>
                    </a:lnT>
                    <a:lnB w="12700" cap="flat" cmpd="sng">
                      <a:solidFill>
                        <a:srgbClr val="7F7F7F"/>
                      </a:solidFill>
                      <a:prstDash val="solid"/>
                      <a:bevel/>
                      <a:headEnd type="none" w="med" len="med"/>
                      <a:tailEnd type="none" w="med" len="med"/>
                    </a:lnB>
                    <a:lnTlToBr>
                      <a:noFill/>
                    </a:lnTlToBr>
                    <a:lnBlToTr>
                      <a:noFill/>
                    </a:lnBlToTr>
                    <a:solidFill>
                      <a:schemeClr val="bg1">
                        <a:alpha val="100000"/>
                      </a:schemeClr>
                    </a:solidFill>
                  </a:tcPr>
                </a:tc>
                <a:tc vMerge="1">
                  <a:tcPr marL="82362" marR="82362" marT="0" marB="0" anchor="ctr">
                    <a:lnL w="3175" cap="flat" cmpd="sng">
                      <a:solidFill>
                        <a:srgbClr val="BFBFBF"/>
                      </a:solidFill>
                      <a:prstDash val="solid"/>
                      <a:bevel/>
                      <a:headEnd type="none" w="med" len="med"/>
                      <a:tailEnd type="none" w="med" len="med"/>
                    </a:lnL>
                    <a:lnR w="3175" cap="flat" cmpd="sng">
                      <a:solidFill>
                        <a:srgbClr val="BFBFBF"/>
                      </a:solidFill>
                      <a:prstDash val="solid"/>
                      <a:bevel/>
                      <a:headEnd type="none" w="med" len="med"/>
                      <a:tailEnd type="none" w="med" len="med"/>
                    </a:lnR>
                    <a:lnT w="12700" cap="flat">
                      <a:solidFill>
                        <a:schemeClr val="bg1">
                          <a:lumMod val="75000"/>
                        </a:schemeClr>
                      </a:solidFill>
                      <a:prstDash val="solid"/>
                    </a:lnT>
                    <a:lnB w="12700" cap="flat" cmpd="sng">
                      <a:solidFill>
                        <a:srgbClr val="7F7F7F"/>
                      </a:solidFill>
                      <a:prstDash val="solid"/>
                      <a:bevel/>
                      <a:headEnd type="none" w="med" len="med"/>
                      <a:tailEnd type="none" w="med" len="med"/>
                    </a:lnB>
                    <a:lnTlToBr>
                      <a:noFill/>
                    </a:lnTlToBr>
                    <a:lnBlToTr>
                      <a:noFill/>
                    </a:lnBlToTr>
                    <a:solidFill>
                      <a:schemeClr val="bg1">
                        <a:alpha val="100000"/>
                      </a:schemeClr>
                    </a:solidFill>
                  </a:tcPr>
                </a:tc>
                <a:tc vMerge="1">
                  <a:tcPr marL="82362" marR="82362" marT="0" marB="0" anchor="ctr">
                    <a:lnL w="3175" cap="flat" cmpd="sng">
                      <a:solidFill>
                        <a:srgbClr val="BFBFBF"/>
                      </a:solidFill>
                      <a:prstDash val="solid"/>
                      <a:bevel/>
                      <a:headEnd type="none" w="med" len="med"/>
                      <a:tailEnd type="none" w="med" len="med"/>
                    </a:lnL>
                    <a:lnR w="3175" cap="flat" cmpd="sng">
                      <a:solidFill>
                        <a:srgbClr val="BFBFBF"/>
                      </a:solidFill>
                      <a:prstDash val="solid"/>
                      <a:bevel/>
                      <a:headEnd type="none" w="med" len="med"/>
                      <a:tailEnd type="none" w="med" len="med"/>
                    </a:lnR>
                    <a:lnT w="12700" cap="flat">
                      <a:solidFill>
                        <a:schemeClr val="bg1">
                          <a:lumMod val="75000"/>
                        </a:schemeClr>
                      </a:solidFill>
                      <a:prstDash val="solid"/>
                    </a:lnT>
                    <a:lnB w="12700" cap="flat" cmpd="sng">
                      <a:solidFill>
                        <a:srgbClr val="7F7F7F"/>
                      </a:solidFill>
                      <a:prstDash val="solid"/>
                      <a:bevel/>
                      <a:headEnd type="none" w="med" len="med"/>
                      <a:tailEnd type="none" w="med" len="med"/>
                    </a:lnB>
                    <a:lnTlToBr>
                      <a:noFill/>
                    </a:lnTlToBr>
                    <a:lnBlToTr>
                      <a:noFill/>
                    </a:lnBlToTr>
                    <a:solidFill>
                      <a:schemeClr val="bg1">
                        <a:alpha val="100000"/>
                      </a:schemeClr>
                    </a:solidFill>
                  </a:tcPr>
                </a:tc>
                <a:tc vMerge="1">
                  <a:tcPr marL="82362" marR="82362" marT="0" marB="0" anchor="ctr">
                    <a:lnL w="3175" cap="flat" cmpd="sng">
                      <a:solidFill>
                        <a:srgbClr val="BFBFBF"/>
                      </a:solidFill>
                      <a:prstDash val="solid"/>
                      <a:bevel/>
                      <a:headEnd type="none" w="med" len="med"/>
                      <a:tailEnd type="none" w="med" len="med"/>
                    </a:lnL>
                    <a:lnR w="3175" cap="flat" cmpd="sng">
                      <a:solidFill>
                        <a:srgbClr val="BFBFBF"/>
                      </a:solidFill>
                      <a:prstDash val="solid"/>
                      <a:bevel/>
                      <a:headEnd type="none" w="med" len="med"/>
                      <a:tailEnd type="none" w="med" len="med"/>
                    </a:lnR>
                    <a:lnT w="12700" cap="flat">
                      <a:solidFill>
                        <a:schemeClr val="bg1">
                          <a:lumMod val="75000"/>
                        </a:schemeClr>
                      </a:solidFill>
                      <a:prstDash val="solid"/>
                    </a:lnT>
                    <a:lnB w="12700" cap="flat" cmpd="sng">
                      <a:solidFill>
                        <a:srgbClr val="7F7F7F"/>
                      </a:solidFill>
                      <a:prstDash val="solid"/>
                      <a:bevel/>
                      <a:headEnd type="none" w="med" len="med"/>
                      <a:tailEnd type="none" w="med" len="med"/>
                    </a:lnB>
                    <a:lnTlToBr>
                      <a:noFill/>
                    </a:lnTlToBr>
                    <a:lnBlToTr>
                      <a:noFill/>
                    </a:lnBlToTr>
                    <a:solidFill>
                      <a:schemeClr val="bg1">
                        <a:alpha val="100000"/>
                      </a:schemeClr>
                    </a:solidFill>
                  </a:tcPr>
                </a:tc>
                <a:tc vMerge="1">
                  <a:tcPr marL="82362" marR="82362" marT="0" marB="0" anchor="ctr">
                    <a:lnL w="3175" cap="flat" cmpd="sng">
                      <a:solidFill>
                        <a:srgbClr val="BFBFBF"/>
                      </a:solidFill>
                      <a:prstDash val="solid"/>
                      <a:bevel/>
                      <a:headEnd type="none" w="med" len="med"/>
                      <a:tailEnd type="none" w="med" len="med"/>
                    </a:lnL>
                    <a:lnR w="12700" cap="flat" cmpd="sng">
                      <a:solidFill>
                        <a:srgbClr val="7F7F7F"/>
                      </a:solidFill>
                      <a:prstDash val="solid"/>
                      <a:bevel/>
                      <a:headEnd type="none" w="med" len="med"/>
                      <a:tailEnd type="none" w="med" len="med"/>
                    </a:lnR>
                    <a:lnT w="12700" cap="flat">
                      <a:solidFill>
                        <a:schemeClr val="bg1">
                          <a:lumMod val="75000"/>
                        </a:schemeClr>
                      </a:solidFill>
                      <a:prstDash val="solid"/>
                    </a:lnT>
                    <a:lnB w="12700" cap="flat" cmpd="sng">
                      <a:solidFill>
                        <a:srgbClr val="7F7F7F"/>
                      </a:solidFill>
                      <a:prstDash val="solid"/>
                      <a:bevel/>
                      <a:headEnd type="none" w="med" len="med"/>
                      <a:tailEnd type="none" w="med" len="med"/>
                    </a:lnB>
                    <a:lnTlToBr>
                      <a:noFill/>
                    </a:lnTlToBr>
                    <a:lnBlToTr>
                      <a:noFill/>
                    </a:lnBlToTr>
                    <a:solidFill>
                      <a:schemeClr val="bg1">
                        <a:alpha val="100000"/>
                      </a:schemeClr>
                    </a:solidFill>
                  </a:tcPr>
                </a:tc>
              </a:tr>
            </a:tbl>
          </a:graphicData>
        </a:graphic>
      </p:graphicFrame>
      <p:sp>
        <p:nvSpPr>
          <p:cNvPr id="13456" name="직선 연결선 45"/>
          <p:cNvSpPr/>
          <p:nvPr/>
        </p:nvSpPr>
        <p:spPr>
          <a:xfrm>
            <a:off x="4887595" y="2576195"/>
            <a:ext cx="2781300" cy="635"/>
          </a:xfrm>
          <a:prstGeom prst="line">
            <a:avLst/>
          </a:prstGeom>
          <a:ln w="19050" cap="flat" cmpd="sng">
            <a:solidFill>
              <a:srgbClr val="595959"/>
            </a:solidFill>
            <a:prstDash val="solid"/>
            <a:bevel/>
            <a:headEnd type="none" w="med" len="med"/>
            <a:tailEnd type="none" w="med" len="med"/>
          </a:ln>
        </p:spPr>
      </p:sp>
      <p:sp>
        <p:nvSpPr>
          <p:cNvPr id="13457" name="TextBox 46"/>
          <p:cNvSpPr/>
          <p:nvPr/>
        </p:nvSpPr>
        <p:spPr>
          <a:xfrm>
            <a:off x="4617720" y="2277110"/>
            <a:ext cx="692150" cy="198755"/>
          </a:xfrm>
          <a:prstGeom prst="rect">
            <a:avLst/>
          </a:prstGeom>
          <a:noFill/>
          <a:ln w="9525">
            <a:noFill/>
          </a:ln>
        </p:spPr>
        <p:txBody>
          <a:bodyPr>
            <a:spAutoFit/>
          </a:bodyPr>
          <a:p>
            <a:pPr algn="ctr" latinLnBrk="1"/>
            <a:r>
              <a:rPr lang="zh-CN" altLang="en-US" sz="700" dirty="0">
                <a:solidFill>
                  <a:srgbClr val="000000"/>
                </a:solidFill>
                <a:latin typeface="楷体" panose="02010609060101010101" pitchFamily="49" charset="-122"/>
                <a:ea typeface="楷体" panose="02010609060101010101" pitchFamily="49" charset="-122"/>
                <a:sym typeface="楷体" panose="02010609060101010101" pitchFamily="49" charset="-122"/>
              </a:rPr>
              <a:t>方案整理</a:t>
            </a:r>
            <a:endParaRPr lang="zh-CN" altLang="en-US" sz="700" dirty="0">
              <a:solidFill>
                <a:srgbClr val="000000"/>
              </a:solidFill>
              <a:latin typeface="楷体" panose="02010609060101010101" pitchFamily="49" charset="-122"/>
              <a:ea typeface="Modern H Medium" pitchFamily="2" charset="-127"/>
              <a:sym typeface="楷体" panose="02010609060101010101" pitchFamily="49" charset="-122"/>
            </a:endParaRPr>
          </a:p>
        </p:txBody>
      </p:sp>
      <p:sp>
        <p:nvSpPr>
          <p:cNvPr id="13458" name="타원 47"/>
          <p:cNvSpPr/>
          <p:nvPr/>
        </p:nvSpPr>
        <p:spPr>
          <a:xfrm>
            <a:off x="4887595" y="2521268"/>
            <a:ext cx="107950" cy="107950"/>
          </a:xfrm>
          <a:prstGeom prst="ellipse">
            <a:avLst/>
          </a:prstGeom>
          <a:solidFill>
            <a:srgbClr val="7F7F7F"/>
          </a:solidFill>
          <a:ln w="19050" cap="flat" cmpd="sng">
            <a:solidFill>
              <a:srgbClr val="595959"/>
            </a:solidFill>
            <a:prstDash val="solid"/>
            <a:bevel/>
            <a:headEnd type="none" w="med" len="med"/>
            <a:tailEnd type="none" w="med" len="med"/>
          </a:ln>
        </p:spPr>
        <p:txBody>
          <a:bodyPr anchor="ctr" anchorCtr="0"/>
          <a:p>
            <a:pPr algn="ctr" latinLnBrk="1"/>
            <a:endParaRPr lang="zh-CN" altLang="zh-CN" sz="700" dirty="0">
              <a:solidFill>
                <a:srgbClr val="000000"/>
              </a:solidFill>
              <a:latin typeface="楷体" panose="02010609060101010101" pitchFamily="49" charset="-122"/>
              <a:ea typeface="Modern H Medium" pitchFamily="2" charset="-127"/>
              <a:sym typeface="楷体" panose="02010609060101010101" pitchFamily="49" charset="-122"/>
            </a:endParaRPr>
          </a:p>
        </p:txBody>
      </p:sp>
      <p:sp>
        <p:nvSpPr>
          <p:cNvPr id="13459" name="TextBox 48"/>
          <p:cNvSpPr/>
          <p:nvPr/>
        </p:nvSpPr>
        <p:spPr>
          <a:xfrm>
            <a:off x="5259705" y="3283585"/>
            <a:ext cx="483235" cy="198755"/>
          </a:xfrm>
          <a:prstGeom prst="rect">
            <a:avLst/>
          </a:prstGeom>
          <a:noFill/>
          <a:ln w="9525">
            <a:noFill/>
          </a:ln>
        </p:spPr>
        <p:txBody>
          <a:bodyPr wrap="square">
            <a:spAutoFit/>
          </a:bodyPr>
          <a:p>
            <a:pPr algn="ctr" latinLnBrk="1"/>
            <a:r>
              <a:rPr lang="en-US" altLang="zh-CN" sz="700" dirty="0">
                <a:solidFill>
                  <a:srgbClr val="000000"/>
                </a:solidFill>
                <a:latin typeface="楷体" panose="02010609060101010101" pitchFamily="49" charset="-122"/>
                <a:ea typeface="楷体" panose="02010609060101010101" pitchFamily="49" charset="-122"/>
                <a:sym typeface="楷体" panose="02010609060101010101" pitchFamily="49" charset="-122"/>
              </a:rPr>
              <a:t>11/19</a:t>
            </a:r>
            <a:endParaRPr lang="zh-CN" altLang="en-US" dirty="0">
              <a:latin typeface="Arial" panose="020B0604020202020204" pitchFamily="34" charset="0"/>
            </a:endParaRPr>
          </a:p>
        </p:txBody>
      </p:sp>
      <p:sp>
        <p:nvSpPr>
          <p:cNvPr id="13460" name="TextBox 49"/>
          <p:cNvSpPr/>
          <p:nvPr/>
        </p:nvSpPr>
        <p:spPr>
          <a:xfrm>
            <a:off x="5252085" y="2268855"/>
            <a:ext cx="641985" cy="198755"/>
          </a:xfrm>
          <a:prstGeom prst="rect">
            <a:avLst/>
          </a:prstGeom>
          <a:noFill/>
          <a:ln w="9525">
            <a:noFill/>
          </a:ln>
        </p:spPr>
        <p:txBody>
          <a:bodyPr wrap="square">
            <a:spAutoFit/>
          </a:bodyPr>
          <a:p>
            <a:pPr algn="ctr" latinLnBrk="1"/>
            <a:r>
              <a:rPr lang="zh-CN" altLang="en-US" sz="700" dirty="0">
                <a:solidFill>
                  <a:srgbClr val="000000"/>
                </a:solidFill>
                <a:latin typeface="楷体" panose="02010609060101010101" pitchFamily="49" charset="-122"/>
                <a:ea typeface="楷体" panose="02010609060101010101" pitchFamily="49" charset="-122"/>
                <a:sym typeface="楷体" panose="02010609060101010101" pitchFamily="49" charset="-122"/>
              </a:rPr>
              <a:t>方案评审</a:t>
            </a:r>
            <a:endParaRPr lang="zh-CN" altLang="en-US" sz="700" dirty="0">
              <a:solidFill>
                <a:srgbClr val="000000"/>
              </a:solidFill>
              <a:latin typeface="楷体" panose="02010609060101010101" pitchFamily="49" charset="-122"/>
              <a:ea typeface="Modern H Medium" pitchFamily="2" charset="-127"/>
              <a:sym typeface="楷体" panose="02010609060101010101" pitchFamily="49" charset="-122"/>
            </a:endParaRPr>
          </a:p>
        </p:txBody>
      </p:sp>
      <p:sp>
        <p:nvSpPr>
          <p:cNvPr id="13461" name="타원 50"/>
          <p:cNvSpPr/>
          <p:nvPr/>
        </p:nvSpPr>
        <p:spPr>
          <a:xfrm>
            <a:off x="5464810" y="2521268"/>
            <a:ext cx="107950" cy="107950"/>
          </a:xfrm>
          <a:prstGeom prst="ellipse">
            <a:avLst/>
          </a:prstGeom>
          <a:solidFill>
            <a:schemeClr val="bg1"/>
          </a:solidFill>
          <a:ln w="19050" cap="flat" cmpd="sng">
            <a:solidFill>
              <a:srgbClr val="595959"/>
            </a:solidFill>
            <a:prstDash val="solid"/>
            <a:bevel/>
            <a:headEnd type="none" w="med" len="med"/>
            <a:tailEnd type="none" w="med" len="med"/>
          </a:ln>
        </p:spPr>
        <p:txBody>
          <a:bodyPr anchor="ctr" anchorCtr="0"/>
          <a:p>
            <a:pPr algn="ctr" latinLnBrk="1"/>
            <a:endParaRPr lang="zh-CN" altLang="zh-CN" sz="700" dirty="0">
              <a:solidFill>
                <a:srgbClr val="000000"/>
              </a:solidFill>
              <a:latin typeface="楷体" panose="02010609060101010101" pitchFamily="49" charset="-122"/>
              <a:ea typeface="Modern H Medium" pitchFamily="2" charset="-127"/>
              <a:sym typeface="楷体" panose="02010609060101010101" pitchFamily="49" charset="-122"/>
            </a:endParaRPr>
          </a:p>
        </p:txBody>
      </p:sp>
      <p:sp>
        <p:nvSpPr>
          <p:cNvPr id="13462" name="TextBox 51"/>
          <p:cNvSpPr/>
          <p:nvPr/>
        </p:nvSpPr>
        <p:spPr>
          <a:xfrm>
            <a:off x="5166360" y="2603818"/>
            <a:ext cx="692150" cy="198755"/>
          </a:xfrm>
          <a:prstGeom prst="rect">
            <a:avLst/>
          </a:prstGeom>
          <a:noFill/>
          <a:ln w="9525">
            <a:noFill/>
          </a:ln>
        </p:spPr>
        <p:txBody>
          <a:bodyPr>
            <a:spAutoFit/>
          </a:bodyPr>
          <a:p>
            <a:pPr algn="ctr" latinLnBrk="1"/>
            <a:r>
              <a:rPr lang="en-US" altLang="zh-CN" sz="700" dirty="0">
                <a:solidFill>
                  <a:srgbClr val="000000"/>
                </a:solidFill>
                <a:latin typeface="楷体" panose="02010609060101010101" pitchFamily="49" charset="-122"/>
                <a:ea typeface="楷体" panose="02010609060101010101" pitchFamily="49" charset="-122"/>
                <a:sym typeface="楷体" panose="02010609060101010101" pitchFamily="49" charset="-122"/>
              </a:rPr>
              <a:t>11/19</a:t>
            </a:r>
            <a:endParaRPr lang="zh-CN" altLang="en-US" dirty="0">
              <a:latin typeface="Arial" panose="020B0604020202020204" pitchFamily="34" charset="0"/>
            </a:endParaRPr>
          </a:p>
        </p:txBody>
      </p:sp>
      <p:sp>
        <p:nvSpPr>
          <p:cNvPr id="13463" name="TextBox 52"/>
          <p:cNvSpPr/>
          <p:nvPr/>
        </p:nvSpPr>
        <p:spPr>
          <a:xfrm>
            <a:off x="5807710" y="2277110"/>
            <a:ext cx="633095" cy="198755"/>
          </a:xfrm>
          <a:prstGeom prst="rect">
            <a:avLst/>
          </a:prstGeom>
          <a:noFill/>
          <a:ln w="9525">
            <a:noFill/>
          </a:ln>
        </p:spPr>
        <p:txBody>
          <a:bodyPr wrap="square">
            <a:spAutoFit/>
          </a:bodyPr>
          <a:p>
            <a:pPr algn="ctr" latinLnBrk="1"/>
            <a:r>
              <a:rPr lang="zh-CN" altLang="en-US" sz="700" dirty="0">
                <a:solidFill>
                  <a:srgbClr val="000000"/>
                </a:solidFill>
                <a:latin typeface="楷体" panose="02010609060101010101" pitchFamily="49" charset="-122"/>
                <a:ea typeface="楷体" panose="02010609060101010101" pitchFamily="49" charset="-122"/>
                <a:sym typeface="楷体" panose="02010609060101010101" pitchFamily="49" charset="-122"/>
              </a:rPr>
              <a:t>终版确认</a:t>
            </a:r>
            <a:endParaRPr lang="en-US" altLang="zh-CN" sz="700"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p:txBody>
      </p:sp>
      <p:sp>
        <p:nvSpPr>
          <p:cNvPr id="13464" name="타원 53"/>
          <p:cNvSpPr/>
          <p:nvPr/>
        </p:nvSpPr>
        <p:spPr>
          <a:xfrm>
            <a:off x="5997575" y="2521268"/>
            <a:ext cx="107950" cy="107950"/>
          </a:xfrm>
          <a:prstGeom prst="ellipse">
            <a:avLst/>
          </a:prstGeom>
          <a:solidFill>
            <a:schemeClr val="bg1"/>
          </a:solidFill>
          <a:ln w="19050" cap="flat" cmpd="sng">
            <a:solidFill>
              <a:srgbClr val="595959"/>
            </a:solidFill>
            <a:prstDash val="solid"/>
            <a:bevel/>
            <a:headEnd type="none" w="med" len="med"/>
            <a:tailEnd type="none" w="med" len="med"/>
          </a:ln>
        </p:spPr>
        <p:txBody>
          <a:bodyPr anchor="ctr" anchorCtr="0"/>
          <a:p>
            <a:pPr algn="ctr" latinLnBrk="1"/>
            <a:endParaRPr lang="zh-CN" altLang="zh-CN" sz="700" dirty="0">
              <a:solidFill>
                <a:srgbClr val="000000"/>
              </a:solidFill>
              <a:latin typeface="楷体" panose="02010609060101010101" pitchFamily="49" charset="-122"/>
              <a:ea typeface="Modern H Medium" pitchFamily="2" charset="-127"/>
              <a:sym typeface="楷体" panose="02010609060101010101" pitchFamily="49" charset="-122"/>
            </a:endParaRPr>
          </a:p>
        </p:txBody>
      </p:sp>
      <p:sp>
        <p:nvSpPr>
          <p:cNvPr id="13465" name="TextBox 54"/>
          <p:cNvSpPr/>
          <p:nvPr/>
        </p:nvSpPr>
        <p:spPr>
          <a:xfrm>
            <a:off x="5862320" y="2604135"/>
            <a:ext cx="448310" cy="198755"/>
          </a:xfrm>
          <a:prstGeom prst="rect">
            <a:avLst/>
          </a:prstGeom>
          <a:noFill/>
          <a:ln w="9525">
            <a:noFill/>
          </a:ln>
        </p:spPr>
        <p:txBody>
          <a:bodyPr wrap="square">
            <a:spAutoFit/>
          </a:bodyPr>
          <a:p>
            <a:pPr algn="ctr" latinLnBrk="1"/>
            <a:r>
              <a:rPr lang="en-US" altLang="zh-CN" sz="700" dirty="0">
                <a:solidFill>
                  <a:srgbClr val="000000"/>
                </a:solidFill>
                <a:latin typeface="楷体" panose="02010609060101010101" pitchFamily="49" charset="-122"/>
                <a:ea typeface="楷体" panose="02010609060101010101" pitchFamily="49" charset="-122"/>
                <a:sym typeface="楷体" panose="02010609060101010101" pitchFamily="49" charset="-122"/>
              </a:rPr>
              <a:t>12/10</a:t>
            </a:r>
            <a:endParaRPr lang="zh-CN" altLang="en-US" dirty="0">
              <a:latin typeface="Arial" panose="020B0604020202020204" pitchFamily="34" charset="0"/>
            </a:endParaRPr>
          </a:p>
        </p:txBody>
      </p:sp>
      <p:sp>
        <p:nvSpPr>
          <p:cNvPr id="13466" name="TextBox 55"/>
          <p:cNvSpPr/>
          <p:nvPr/>
        </p:nvSpPr>
        <p:spPr>
          <a:xfrm>
            <a:off x="6267768" y="2276793"/>
            <a:ext cx="849312" cy="198755"/>
          </a:xfrm>
          <a:prstGeom prst="rect">
            <a:avLst/>
          </a:prstGeom>
          <a:noFill/>
          <a:ln w="9525">
            <a:noFill/>
          </a:ln>
        </p:spPr>
        <p:txBody>
          <a:bodyPr>
            <a:spAutoFit/>
          </a:bodyPr>
          <a:p>
            <a:pPr algn="ctr" latinLnBrk="1"/>
            <a:r>
              <a:rPr lang="zh-CN" altLang="en-US" sz="700" dirty="0">
                <a:solidFill>
                  <a:srgbClr val="000000"/>
                </a:solidFill>
                <a:latin typeface="楷体" panose="02010609060101010101" pitchFamily="49" charset="-122"/>
                <a:ea typeface="楷体" panose="02010609060101010101" pitchFamily="49" charset="-122"/>
                <a:sym typeface="楷体" panose="02010609060101010101" pitchFamily="49" charset="-122"/>
              </a:rPr>
              <a:t>最终确认</a:t>
            </a:r>
            <a:r>
              <a:rPr lang="en-US" altLang="zh-CN" sz="700" dirty="0">
                <a:solidFill>
                  <a:srgbClr val="000000"/>
                </a:solidFill>
                <a:latin typeface="楷体" panose="02010609060101010101" pitchFamily="49" charset="-122"/>
                <a:ea typeface="楷体" panose="02010609060101010101" pitchFamily="49" charset="-122"/>
                <a:sym typeface="楷体" panose="02010609060101010101" pitchFamily="49" charset="-122"/>
              </a:rPr>
              <a:t>/</a:t>
            </a:r>
            <a:r>
              <a:rPr lang="zh-CN" altLang="en-US" sz="700" dirty="0">
                <a:solidFill>
                  <a:srgbClr val="000000"/>
                </a:solidFill>
                <a:latin typeface="楷体" panose="02010609060101010101" pitchFamily="49" charset="-122"/>
                <a:ea typeface="楷体" panose="02010609060101010101" pitchFamily="49" charset="-122"/>
                <a:sym typeface="楷体" panose="02010609060101010101" pitchFamily="49" charset="-122"/>
              </a:rPr>
              <a:t>签字</a:t>
            </a:r>
            <a:endParaRPr lang="en-US" altLang="zh-CN" sz="700"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p:txBody>
      </p:sp>
      <p:sp>
        <p:nvSpPr>
          <p:cNvPr id="13467" name="타원 56"/>
          <p:cNvSpPr/>
          <p:nvPr/>
        </p:nvSpPr>
        <p:spPr>
          <a:xfrm>
            <a:off x="6569393" y="2521268"/>
            <a:ext cx="107950" cy="107950"/>
          </a:xfrm>
          <a:prstGeom prst="ellipse">
            <a:avLst/>
          </a:prstGeom>
          <a:solidFill>
            <a:schemeClr val="bg1"/>
          </a:solidFill>
          <a:ln w="19050" cap="flat" cmpd="sng">
            <a:solidFill>
              <a:srgbClr val="595959"/>
            </a:solidFill>
            <a:prstDash val="solid"/>
            <a:bevel/>
            <a:headEnd type="none" w="med" len="med"/>
            <a:tailEnd type="none" w="med" len="med"/>
          </a:ln>
        </p:spPr>
        <p:txBody>
          <a:bodyPr anchor="ctr" anchorCtr="0"/>
          <a:p>
            <a:pPr algn="ctr" latinLnBrk="1"/>
            <a:endParaRPr lang="zh-CN" altLang="zh-CN" sz="700" dirty="0">
              <a:solidFill>
                <a:srgbClr val="000000"/>
              </a:solidFill>
              <a:latin typeface="楷体" panose="02010609060101010101" pitchFamily="49" charset="-122"/>
              <a:ea typeface="Modern H Medium" pitchFamily="2" charset="-127"/>
              <a:sym typeface="楷体" panose="02010609060101010101" pitchFamily="49" charset="-122"/>
            </a:endParaRPr>
          </a:p>
        </p:txBody>
      </p:sp>
      <p:sp>
        <p:nvSpPr>
          <p:cNvPr id="13468" name="TextBox 57"/>
          <p:cNvSpPr/>
          <p:nvPr/>
        </p:nvSpPr>
        <p:spPr>
          <a:xfrm>
            <a:off x="6289358" y="2603818"/>
            <a:ext cx="692150" cy="198755"/>
          </a:xfrm>
          <a:prstGeom prst="rect">
            <a:avLst/>
          </a:prstGeom>
          <a:noFill/>
          <a:ln w="9525">
            <a:noFill/>
          </a:ln>
        </p:spPr>
        <p:txBody>
          <a:bodyPr>
            <a:spAutoFit/>
          </a:bodyPr>
          <a:p>
            <a:pPr algn="ctr" latinLnBrk="1"/>
            <a:r>
              <a:rPr lang="en-US" altLang="zh-CN" sz="700" dirty="0">
                <a:solidFill>
                  <a:srgbClr val="000000"/>
                </a:solidFill>
                <a:latin typeface="楷体" panose="02010609060101010101" pitchFamily="49" charset="-122"/>
                <a:ea typeface="楷体" panose="02010609060101010101" pitchFamily="49" charset="-122"/>
                <a:sym typeface="楷体" panose="02010609060101010101" pitchFamily="49" charset="-122"/>
              </a:rPr>
              <a:t>1/03</a:t>
            </a:r>
            <a:endParaRPr lang="zh-CN" altLang="en-US" dirty="0">
              <a:latin typeface="Arial" panose="020B0604020202020204" pitchFamily="34" charset="0"/>
            </a:endParaRPr>
          </a:p>
        </p:txBody>
      </p:sp>
      <p:sp>
        <p:nvSpPr>
          <p:cNvPr id="13469" name="직선 연결선 58"/>
          <p:cNvSpPr/>
          <p:nvPr/>
        </p:nvSpPr>
        <p:spPr>
          <a:xfrm>
            <a:off x="5394960" y="3256280"/>
            <a:ext cx="6119495" cy="635"/>
          </a:xfrm>
          <a:prstGeom prst="line">
            <a:avLst/>
          </a:prstGeom>
          <a:ln w="19050" cap="flat" cmpd="sng">
            <a:solidFill>
              <a:srgbClr val="595959"/>
            </a:solidFill>
            <a:prstDash val="solid"/>
            <a:bevel/>
            <a:headEnd type="none" w="med" len="med"/>
            <a:tailEnd type="none" w="med" len="med"/>
          </a:ln>
        </p:spPr>
      </p:sp>
      <p:sp>
        <p:nvSpPr>
          <p:cNvPr id="13470" name="타원 59"/>
          <p:cNvSpPr/>
          <p:nvPr/>
        </p:nvSpPr>
        <p:spPr>
          <a:xfrm>
            <a:off x="5394643" y="3202305"/>
            <a:ext cx="107950" cy="107950"/>
          </a:xfrm>
          <a:prstGeom prst="ellipse">
            <a:avLst/>
          </a:prstGeom>
          <a:solidFill>
            <a:schemeClr val="bg1"/>
          </a:solidFill>
          <a:ln w="19050" cap="flat" cmpd="sng">
            <a:solidFill>
              <a:srgbClr val="595959"/>
            </a:solidFill>
            <a:prstDash val="solid"/>
            <a:bevel/>
            <a:headEnd type="none" w="med" len="med"/>
            <a:tailEnd type="none" w="med" len="med"/>
          </a:ln>
        </p:spPr>
        <p:txBody>
          <a:bodyPr anchor="ctr" anchorCtr="0"/>
          <a:p>
            <a:pPr algn="ctr" latinLnBrk="1"/>
            <a:endParaRPr lang="zh-CN" altLang="zh-CN" sz="700" dirty="0">
              <a:solidFill>
                <a:srgbClr val="000000"/>
              </a:solidFill>
              <a:latin typeface="楷体" panose="02010609060101010101" pitchFamily="49" charset="-122"/>
              <a:ea typeface="Modern H Medium" pitchFamily="2" charset="-127"/>
              <a:sym typeface="楷体" panose="02010609060101010101" pitchFamily="49" charset="-122"/>
            </a:endParaRPr>
          </a:p>
        </p:txBody>
      </p:sp>
      <p:sp>
        <p:nvSpPr>
          <p:cNvPr id="13472" name="TextBox 61"/>
          <p:cNvSpPr/>
          <p:nvPr/>
        </p:nvSpPr>
        <p:spPr>
          <a:xfrm>
            <a:off x="6039485" y="3283585"/>
            <a:ext cx="481965" cy="198755"/>
          </a:xfrm>
          <a:prstGeom prst="rect">
            <a:avLst/>
          </a:prstGeom>
          <a:noFill/>
          <a:ln w="9525">
            <a:noFill/>
          </a:ln>
        </p:spPr>
        <p:txBody>
          <a:bodyPr wrap="square">
            <a:spAutoFit/>
          </a:bodyPr>
          <a:p>
            <a:pPr algn="ctr" latinLnBrk="1"/>
            <a:r>
              <a:rPr lang="en-US" altLang="zh-CN" sz="700" dirty="0">
                <a:solidFill>
                  <a:srgbClr val="000000"/>
                </a:solidFill>
                <a:latin typeface="楷体" panose="02010609060101010101" pitchFamily="49" charset="-122"/>
                <a:ea typeface="楷体" panose="02010609060101010101" pitchFamily="49" charset="-122"/>
                <a:sym typeface="楷体" panose="02010609060101010101" pitchFamily="49" charset="-122"/>
              </a:rPr>
              <a:t>12/21</a:t>
            </a:r>
            <a:endParaRPr lang="zh-CN" altLang="en-US" dirty="0">
              <a:latin typeface="Arial" panose="020B0604020202020204" pitchFamily="34" charset="0"/>
            </a:endParaRPr>
          </a:p>
        </p:txBody>
      </p:sp>
      <p:sp>
        <p:nvSpPr>
          <p:cNvPr id="13473" name="타원 62"/>
          <p:cNvSpPr/>
          <p:nvPr/>
        </p:nvSpPr>
        <p:spPr>
          <a:xfrm>
            <a:off x="6174105" y="3202305"/>
            <a:ext cx="107950" cy="107950"/>
          </a:xfrm>
          <a:prstGeom prst="ellipse">
            <a:avLst/>
          </a:prstGeom>
          <a:solidFill>
            <a:schemeClr val="bg1"/>
          </a:solidFill>
          <a:ln w="19050" cap="flat" cmpd="sng">
            <a:solidFill>
              <a:srgbClr val="595959"/>
            </a:solidFill>
            <a:prstDash val="solid"/>
            <a:bevel/>
            <a:headEnd type="none" w="med" len="med"/>
            <a:tailEnd type="none" w="med" len="med"/>
          </a:ln>
        </p:spPr>
        <p:txBody>
          <a:bodyPr anchor="ctr" anchorCtr="0"/>
          <a:p>
            <a:pPr algn="ctr" latinLnBrk="1"/>
            <a:endParaRPr lang="zh-CN" altLang="zh-CN" sz="700" dirty="0">
              <a:solidFill>
                <a:srgbClr val="000000"/>
              </a:solidFill>
              <a:latin typeface="楷体" panose="02010609060101010101" pitchFamily="49" charset="-122"/>
              <a:ea typeface="Modern H Medium" pitchFamily="2" charset="-127"/>
              <a:sym typeface="楷体" panose="02010609060101010101" pitchFamily="49" charset="-122"/>
            </a:endParaRPr>
          </a:p>
        </p:txBody>
      </p:sp>
      <p:sp>
        <p:nvSpPr>
          <p:cNvPr id="13474" name="TextBox 63"/>
          <p:cNvSpPr/>
          <p:nvPr/>
        </p:nvSpPr>
        <p:spPr>
          <a:xfrm>
            <a:off x="5079048" y="2996565"/>
            <a:ext cx="701675" cy="198755"/>
          </a:xfrm>
          <a:prstGeom prst="rect">
            <a:avLst/>
          </a:prstGeom>
          <a:noFill/>
          <a:ln w="9525">
            <a:noFill/>
          </a:ln>
        </p:spPr>
        <p:txBody>
          <a:bodyPr>
            <a:spAutoFit/>
          </a:bodyPr>
          <a:p>
            <a:pPr algn="ctr" latinLnBrk="1"/>
            <a:r>
              <a:rPr lang="zh-CN" altLang="en-US" sz="700" dirty="0">
                <a:solidFill>
                  <a:srgbClr val="000000"/>
                </a:solidFill>
                <a:latin typeface="楷体" panose="02010609060101010101" pitchFamily="49" charset="-122"/>
                <a:ea typeface="楷体" panose="02010609060101010101" pitchFamily="49" charset="-122"/>
                <a:sym typeface="楷体" panose="02010609060101010101" pitchFamily="49" charset="-122"/>
              </a:rPr>
              <a:t>选址确认</a:t>
            </a:r>
            <a:endParaRPr lang="zh-CN" altLang="en-US" sz="700" dirty="0">
              <a:solidFill>
                <a:srgbClr val="000000"/>
              </a:solidFill>
              <a:latin typeface="楷体" panose="02010609060101010101" pitchFamily="49" charset="-122"/>
              <a:ea typeface="Modern H Medium" pitchFamily="2" charset="-127"/>
              <a:sym typeface="楷体" panose="02010609060101010101" pitchFamily="49" charset="-122"/>
            </a:endParaRPr>
          </a:p>
        </p:txBody>
      </p:sp>
      <p:sp>
        <p:nvSpPr>
          <p:cNvPr id="13475" name="TextBox 64"/>
          <p:cNvSpPr/>
          <p:nvPr/>
        </p:nvSpPr>
        <p:spPr>
          <a:xfrm>
            <a:off x="6677343" y="3283903"/>
            <a:ext cx="390525" cy="198755"/>
          </a:xfrm>
          <a:prstGeom prst="rect">
            <a:avLst/>
          </a:prstGeom>
          <a:noFill/>
          <a:ln w="9525">
            <a:noFill/>
          </a:ln>
        </p:spPr>
        <p:txBody>
          <a:bodyPr>
            <a:spAutoFit/>
          </a:bodyPr>
          <a:p>
            <a:pPr algn="ctr" latinLnBrk="1"/>
            <a:r>
              <a:rPr lang="en-US" altLang="zh-CN" sz="700" dirty="0">
                <a:solidFill>
                  <a:srgbClr val="000000"/>
                </a:solidFill>
                <a:latin typeface="楷体" panose="02010609060101010101" pitchFamily="49" charset="-122"/>
                <a:ea typeface="楷体" panose="02010609060101010101" pitchFamily="49" charset="-122"/>
                <a:sym typeface="楷体" panose="02010609060101010101" pitchFamily="49" charset="-122"/>
              </a:rPr>
              <a:t>1/23</a:t>
            </a:r>
            <a:endParaRPr lang="zh-CN" altLang="en-US" dirty="0">
              <a:latin typeface="Arial" panose="020B0604020202020204" pitchFamily="34" charset="0"/>
            </a:endParaRPr>
          </a:p>
        </p:txBody>
      </p:sp>
      <p:sp>
        <p:nvSpPr>
          <p:cNvPr id="13476" name="타원 65"/>
          <p:cNvSpPr/>
          <p:nvPr/>
        </p:nvSpPr>
        <p:spPr>
          <a:xfrm>
            <a:off x="6835458" y="3202305"/>
            <a:ext cx="107950" cy="107950"/>
          </a:xfrm>
          <a:prstGeom prst="ellipse">
            <a:avLst/>
          </a:prstGeom>
          <a:solidFill>
            <a:schemeClr val="bg1"/>
          </a:solidFill>
          <a:ln w="19050" cap="flat" cmpd="sng">
            <a:solidFill>
              <a:srgbClr val="595959"/>
            </a:solidFill>
            <a:prstDash val="solid"/>
            <a:bevel/>
            <a:headEnd type="none" w="med" len="med"/>
            <a:tailEnd type="none" w="med" len="med"/>
          </a:ln>
        </p:spPr>
        <p:txBody>
          <a:bodyPr anchor="ctr" anchorCtr="0"/>
          <a:p>
            <a:pPr algn="ctr" latinLnBrk="1"/>
            <a:endParaRPr lang="zh-CN" altLang="zh-CN" sz="700" dirty="0">
              <a:solidFill>
                <a:srgbClr val="000000"/>
              </a:solidFill>
              <a:latin typeface="楷体" panose="02010609060101010101" pitchFamily="49" charset="-122"/>
              <a:ea typeface="Modern H Medium" pitchFamily="2" charset="-127"/>
              <a:sym typeface="楷体" panose="02010609060101010101" pitchFamily="49" charset="-122"/>
            </a:endParaRPr>
          </a:p>
        </p:txBody>
      </p:sp>
      <p:sp>
        <p:nvSpPr>
          <p:cNvPr id="13477" name="TextBox 66"/>
          <p:cNvSpPr/>
          <p:nvPr/>
        </p:nvSpPr>
        <p:spPr>
          <a:xfrm>
            <a:off x="6521133" y="2923858"/>
            <a:ext cx="709612" cy="306705"/>
          </a:xfrm>
          <a:prstGeom prst="rect">
            <a:avLst/>
          </a:prstGeom>
          <a:noFill/>
          <a:ln w="9525">
            <a:noFill/>
          </a:ln>
        </p:spPr>
        <p:txBody>
          <a:bodyPr>
            <a:spAutoFit/>
          </a:bodyPr>
          <a:p>
            <a:pPr algn="ctr" latinLnBrk="1"/>
            <a:r>
              <a:rPr lang="zh-CN" altLang="en-US" sz="700" dirty="0">
                <a:solidFill>
                  <a:srgbClr val="000000"/>
                </a:solidFill>
                <a:latin typeface="楷体" panose="02010609060101010101" pitchFamily="49" charset="-122"/>
                <a:ea typeface="楷体" panose="02010609060101010101" pitchFamily="49" charset="-122"/>
                <a:sym typeface="楷体" panose="02010609060101010101" pitchFamily="49" charset="-122"/>
              </a:rPr>
              <a:t>主机厂立项手续</a:t>
            </a:r>
            <a:endParaRPr lang="zh-CN" altLang="en-US" sz="700"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p:txBody>
      </p:sp>
      <p:sp>
        <p:nvSpPr>
          <p:cNvPr id="13485" name="직선 연결선 74"/>
          <p:cNvSpPr/>
          <p:nvPr/>
        </p:nvSpPr>
        <p:spPr>
          <a:xfrm>
            <a:off x="6236970" y="3877310"/>
            <a:ext cx="2376170" cy="635"/>
          </a:xfrm>
          <a:prstGeom prst="line">
            <a:avLst/>
          </a:prstGeom>
          <a:ln w="19050" cap="flat" cmpd="sng">
            <a:solidFill>
              <a:srgbClr val="595959"/>
            </a:solidFill>
            <a:prstDash val="solid"/>
            <a:bevel/>
            <a:headEnd type="none" w="med" len="med"/>
            <a:tailEnd type="none" w="med" len="med"/>
          </a:ln>
        </p:spPr>
      </p:sp>
      <p:sp>
        <p:nvSpPr>
          <p:cNvPr id="13486" name="TextBox 75"/>
          <p:cNvSpPr/>
          <p:nvPr/>
        </p:nvSpPr>
        <p:spPr>
          <a:xfrm>
            <a:off x="5997575" y="3932555"/>
            <a:ext cx="457200" cy="198755"/>
          </a:xfrm>
          <a:prstGeom prst="rect">
            <a:avLst/>
          </a:prstGeom>
          <a:noFill/>
          <a:ln w="9525">
            <a:noFill/>
          </a:ln>
        </p:spPr>
        <p:txBody>
          <a:bodyPr wrap="square">
            <a:spAutoFit/>
          </a:bodyPr>
          <a:p>
            <a:pPr algn="ctr" latinLnBrk="1"/>
            <a:r>
              <a:rPr lang="en-US" altLang="zh-CN" sz="700" dirty="0">
                <a:solidFill>
                  <a:srgbClr val="000000"/>
                </a:solidFill>
                <a:latin typeface="楷体" panose="02010609060101010101" pitchFamily="49" charset="-122"/>
                <a:ea typeface="楷体" panose="02010609060101010101" pitchFamily="49" charset="-122"/>
                <a:sym typeface="楷体" panose="02010609060101010101" pitchFamily="49" charset="-122"/>
              </a:rPr>
              <a:t>12/21</a:t>
            </a:r>
            <a:endParaRPr lang="zh-CN" altLang="en-US" dirty="0">
              <a:latin typeface="Arial" panose="020B0604020202020204" pitchFamily="34" charset="0"/>
            </a:endParaRPr>
          </a:p>
        </p:txBody>
      </p:sp>
      <p:sp>
        <p:nvSpPr>
          <p:cNvPr id="13487" name="타원 76"/>
          <p:cNvSpPr/>
          <p:nvPr/>
        </p:nvSpPr>
        <p:spPr>
          <a:xfrm>
            <a:off x="6152198" y="3823335"/>
            <a:ext cx="107950" cy="107950"/>
          </a:xfrm>
          <a:prstGeom prst="ellipse">
            <a:avLst/>
          </a:prstGeom>
          <a:solidFill>
            <a:schemeClr val="bg1"/>
          </a:solidFill>
          <a:ln w="19050" cap="flat" cmpd="sng">
            <a:solidFill>
              <a:srgbClr val="595959"/>
            </a:solidFill>
            <a:prstDash val="solid"/>
            <a:bevel/>
            <a:headEnd type="none" w="med" len="med"/>
            <a:tailEnd type="none" w="med" len="med"/>
          </a:ln>
        </p:spPr>
        <p:txBody>
          <a:bodyPr anchor="ctr" anchorCtr="0"/>
          <a:p>
            <a:pPr algn="ctr" latinLnBrk="1"/>
            <a:endParaRPr lang="zh-CN" altLang="zh-CN" sz="700" dirty="0">
              <a:solidFill>
                <a:srgbClr val="000000"/>
              </a:solidFill>
              <a:latin typeface="楷体" panose="02010609060101010101" pitchFamily="49" charset="-122"/>
              <a:ea typeface="Modern H Medium" pitchFamily="2" charset="-127"/>
              <a:sym typeface="楷体" panose="02010609060101010101" pitchFamily="49" charset="-122"/>
            </a:endParaRPr>
          </a:p>
        </p:txBody>
      </p:sp>
      <p:sp>
        <p:nvSpPr>
          <p:cNvPr id="13488" name="TextBox 77"/>
          <p:cNvSpPr/>
          <p:nvPr/>
        </p:nvSpPr>
        <p:spPr>
          <a:xfrm>
            <a:off x="5880100" y="3554889"/>
            <a:ext cx="1009650" cy="198755"/>
          </a:xfrm>
          <a:prstGeom prst="rect">
            <a:avLst/>
          </a:prstGeom>
          <a:noFill/>
          <a:ln w="9525">
            <a:noFill/>
          </a:ln>
        </p:spPr>
        <p:txBody>
          <a:bodyPr anchor="ctr" anchorCtr="0">
            <a:spAutoFit/>
          </a:bodyPr>
          <a:p>
            <a:pPr algn="ctr" latinLnBrk="1"/>
            <a:r>
              <a:rPr lang="zh-CN" altLang="en-US" sz="700" dirty="0">
                <a:solidFill>
                  <a:srgbClr val="000000"/>
                </a:solidFill>
                <a:latin typeface="楷体" panose="02010609060101010101" pitchFamily="49" charset="-122"/>
                <a:ea typeface="楷体" panose="02010609060101010101" pitchFamily="49" charset="-122"/>
                <a:sym typeface="楷体" panose="02010609060101010101" pitchFamily="49" charset="-122"/>
              </a:rPr>
              <a:t>改造方案确立</a:t>
            </a:r>
            <a:endParaRPr lang="zh-CN" altLang="en-US" sz="700" dirty="0">
              <a:solidFill>
                <a:srgbClr val="000000"/>
              </a:solidFill>
              <a:latin typeface="楷体" panose="02010609060101010101" pitchFamily="49" charset="-122"/>
              <a:ea typeface="Modern H Medium" pitchFamily="2" charset="-127"/>
              <a:sym typeface="楷体" panose="02010609060101010101" pitchFamily="49" charset="-122"/>
            </a:endParaRPr>
          </a:p>
        </p:txBody>
      </p:sp>
      <p:sp>
        <p:nvSpPr>
          <p:cNvPr id="13489" name="TextBox 78"/>
          <p:cNvSpPr/>
          <p:nvPr/>
        </p:nvSpPr>
        <p:spPr>
          <a:xfrm>
            <a:off x="7181850" y="3936048"/>
            <a:ext cx="571500" cy="198755"/>
          </a:xfrm>
          <a:prstGeom prst="rect">
            <a:avLst/>
          </a:prstGeom>
          <a:noFill/>
          <a:ln w="9525">
            <a:noFill/>
          </a:ln>
        </p:spPr>
        <p:txBody>
          <a:bodyPr>
            <a:spAutoFit/>
          </a:bodyPr>
          <a:p>
            <a:pPr algn="ctr" latinLnBrk="1"/>
            <a:r>
              <a:rPr lang="en-US" altLang="zh-CN" sz="700" dirty="0">
                <a:solidFill>
                  <a:srgbClr val="000000"/>
                </a:solidFill>
                <a:latin typeface="楷体" panose="02010609060101010101" pitchFamily="49" charset="-122"/>
                <a:ea typeface="楷体" panose="02010609060101010101" pitchFamily="49" charset="-122"/>
                <a:sym typeface="楷体" panose="02010609060101010101" pitchFamily="49" charset="-122"/>
              </a:rPr>
              <a:t>2/05</a:t>
            </a:r>
            <a:endParaRPr lang="en-US" altLang="zh-CN" sz="700"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p:txBody>
      </p:sp>
      <p:sp>
        <p:nvSpPr>
          <p:cNvPr id="13490" name="타원 79"/>
          <p:cNvSpPr/>
          <p:nvPr/>
        </p:nvSpPr>
        <p:spPr>
          <a:xfrm>
            <a:off x="8604568" y="3823335"/>
            <a:ext cx="107950" cy="107950"/>
          </a:xfrm>
          <a:prstGeom prst="ellipse">
            <a:avLst/>
          </a:prstGeom>
          <a:solidFill>
            <a:schemeClr val="bg1"/>
          </a:solidFill>
          <a:ln w="19050" cap="flat" cmpd="sng">
            <a:solidFill>
              <a:srgbClr val="595959"/>
            </a:solidFill>
            <a:prstDash val="solid"/>
            <a:bevel/>
            <a:headEnd type="none" w="med" len="med"/>
            <a:tailEnd type="none" w="med" len="med"/>
          </a:ln>
        </p:spPr>
        <p:txBody>
          <a:bodyPr anchor="ctr" anchorCtr="0"/>
          <a:p>
            <a:pPr algn="ctr" latinLnBrk="1"/>
            <a:endParaRPr lang="zh-CN" altLang="zh-CN" sz="700" dirty="0">
              <a:solidFill>
                <a:srgbClr val="000000"/>
              </a:solidFill>
              <a:latin typeface="楷体" panose="02010609060101010101" pitchFamily="49" charset="-122"/>
              <a:ea typeface="Modern H Medium" pitchFamily="2" charset="-127"/>
              <a:sym typeface="楷体" panose="02010609060101010101" pitchFamily="49" charset="-122"/>
            </a:endParaRPr>
          </a:p>
        </p:txBody>
      </p:sp>
      <p:sp>
        <p:nvSpPr>
          <p:cNvPr id="13491" name="TextBox 84"/>
          <p:cNvSpPr/>
          <p:nvPr/>
        </p:nvSpPr>
        <p:spPr>
          <a:xfrm>
            <a:off x="6975475" y="3554889"/>
            <a:ext cx="920750" cy="198755"/>
          </a:xfrm>
          <a:prstGeom prst="rect">
            <a:avLst/>
          </a:prstGeom>
          <a:noFill/>
          <a:ln w="9525">
            <a:noFill/>
          </a:ln>
        </p:spPr>
        <p:txBody>
          <a:bodyPr anchor="ctr" anchorCtr="0">
            <a:spAutoFit/>
          </a:bodyPr>
          <a:p>
            <a:pPr algn="ctr" latinLnBrk="1"/>
            <a:r>
              <a:rPr lang="zh-CN" sz="700" dirty="0">
                <a:solidFill>
                  <a:srgbClr val="000000"/>
                </a:solidFill>
                <a:latin typeface="楷体" panose="02010609060101010101" pitchFamily="49" charset="-122"/>
                <a:ea typeface="楷体" panose="02010609060101010101" pitchFamily="49" charset="-122"/>
                <a:sym typeface="楷体" panose="02010609060101010101" pitchFamily="49" charset="-122"/>
              </a:rPr>
              <a:t>改造开始</a:t>
            </a:r>
            <a:endParaRPr lang="zh-CN" sz="700"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p:txBody>
      </p:sp>
      <p:sp>
        <p:nvSpPr>
          <p:cNvPr id="13492" name="직선 연결선 85"/>
          <p:cNvSpPr/>
          <p:nvPr/>
        </p:nvSpPr>
        <p:spPr>
          <a:xfrm>
            <a:off x="8789670" y="5120323"/>
            <a:ext cx="1871663" cy="1587"/>
          </a:xfrm>
          <a:prstGeom prst="line">
            <a:avLst/>
          </a:prstGeom>
          <a:ln w="19050" cap="flat" cmpd="sng">
            <a:solidFill>
              <a:srgbClr val="595959"/>
            </a:solidFill>
            <a:prstDash val="solid"/>
            <a:bevel/>
            <a:headEnd type="none" w="med" len="med"/>
            <a:tailEnd type="none" w="med" len="med"/>
          </a:ln>
        </p:spPr>
      </p:sp>
      <p:sp>
        <p:nvSpPr>
          <p:cNvPr id="13493" name="TextBox 86"/>
          <p:cNvSpPr/>
          <p:nvPr/>
        </p:nvSpPr>
        <p:spPr>
          <a:xfrm>
            <a:off x="8656320" y="5179060"/>
            <a:ext cx="390525" cy="198755"/>
          </a:xfrm>
          <a:prstGeom prst="rect">
            <a:avLst/>
          </a:prstGeom>
          <a:noFill/>
          <a:ln w="9525">
            <a:noFill/>
          </a:ln>
        </p:spPr>
        <p:txBody>
          <a:bodyPr>
            <a:spAutoFit/>
          </a:bodyPr>
          <a:p>
            <a:pPr algn="ctr" latinLnBrk="1"/>
            <a:r>
              <a:rPr lang="en-US" altLang="zh-CN" sz="700" dirty="0">
                <a:solidFill>
                  <a:srgbClr val="000000"/>
                </a:solidFill>
                <a:latin typeface="楷体" panose="02010609060101010101" pitchFamily="49" charset="-122"/>
                <a:ea typeface="楷体" panose="02010609060101010101" pitchFamily="49" charset="-122"/>
                <a:sym typeface="楷体" panose="02010609060101010101" pitchFamily="49" charset="-122"/>
              </a:rPr>
              <a:t>4/03</a:t>
            </a:r>
            <a:endParaRPr lang="zh-CN" altLang="en-US" dirty="0">
              <a:latin typeface="Arial" panose="020B0604020202020204" pitchFamily="34" charset="0"/>
            </a:endParaRPr>
          </a:p>
        </p:txBody>
      </p:sp>
      <p:sp>
        <p:nvSpPr>
          <p:cNvPr id="13494" name="타원 87"/>
          <p:cNvSpPr/>
          <p:nvPr/>
        </p:nvSpPr>
        <p:spPr>
          <a:xfrm>
            <a:off x="8789670" y="5066348"/>
            <a:ext cx="107950" cy="107950"/>
          </a:xfrm>
          <a:prstGeom prst="ellipse">
            <a:avLst/>
          </a:prstGeom>
          <a:solidFill>
            <a:schemeClr val="bg1"/>
          </a:solidFill>
          <a:ln w="19050" cap="flat" cmpd="sng">
            <a:solidFill>
              <a:srgbClr val="595959"/>
            </a:solidFill>
            <a:prstDash val="solid"/>
            <a:bevel/>
            <a:headEnd type="none" w="med" len="med"/>
            <a:tailEnd type="none" w="med" len="med"/>
          </a:ln>
        </p:spPr>
        <p:txBody>
          <a:bodyPr anchor="ctr" anchorCtr="0"/>
          <a:p>
            <a:pPr algn="ctr" latinLnBrk="1"/>
            <a:endParaRPr lang="zh-CN" altLang="zh-CN" sz="700" dirty="0">
              <a:solidFill>
                <a:srgbClr val="000000"/>
              </a:solidFill>
              <a:latin typeface="楷体" panose="02010609060101010101" pitchFamily="49" charset="-122"/>
              <a:ea typeface="Modern H Medium" pitchFamily="2" charset="-127"/>
              <a:sym typeface="楷体" panose="02010609060101010101" pitchFamily="49" charset="-122"/>
            </a:endParaRPr>
          </a:p>
        </p:txBody>
      </p:sp>
      <p:sp>
        <p:nvSpPr>
          <p:cNvPr id="13495" name="TextBox 88"/>
          <p:cNvSpPr/>
          <p:nvPr/>
        </p:nvSpPr>
        <p:spPr>
          <a:xfrm>
            <a:off x="8347710" y="4795521"/>
            <a:ext cx="920750" cy="198755"/>
          </a:xfrm>
          <a:prstGeom prst="rect">
            <a:avLst/>
          </a:prstGeom>
          <a:noFill/>
          <a:ln w="9525">
            <a:noFill/>
          </a:ln>
        </p:spPr>
        <p:txBody>
          <a:bodyPr anchor="ctr" anchorCtr="0">
            <a:spAutoFit/>
          </a:bodyPr>
          <a:p>
            <a:pPr algn="ctr" latinLnBrk="1"/>
            <a:r>
              <a:rPr lang="zh-CN" altLang="en-US" sz="700" dirty="0">
                <a:solidFill>
                  <a:srgbClr val="000000"/>
                </a:solidFill>
                <a:latin typeface="楷体" panose="02010609060101010101" pitchFamily="49" charset="-122"/>
                <a:ea typeface="楷体" panose="02010609060101010101" pitchFamily="49" charset="-122"/>
                <a:sym typeface="楷体" panose="02010609060101010101" pitchFamily="49" charset="-122"/>
              </a:rPr>
              <a:t>人员招聘</a:t>
            </a:r>
            <a:r>
              <a:rPr lang="zh-CN" altLang="en-US" sz="700" dirty="0">
                <a:solidFill>
                  <a:srgbClr val="000000"/>
                </a:solidFill>
                <a:latin typeface="楷体" panose="02010609060101010101" pitchFamily="49" charset="-122"/>
                <a:ea typeface="楷体" panose="02010609060101010101" pitchFamily="49" charset="-122"/>
                <a:sym typeface="楷体" panose="02010609060101010101" pitchFamily="49" charset="-122"/>
              </a:rPr>
              <a:t>到位</a:t>
            </a:r>
            <a:endParaRPr lang="zh-CN" altLang="en-US" sz="700"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p:txBody>
      </p:sp>
      <p:sp>
        <p:nvSpPr>
          <p:cNvPr id="13496" name="TextBox 89"/>
          <p:cNvSpPr/>
          <p:nvPr/>
        </p:nvSpPr>
        <p:spPr>
          <a:xfrm>
            <a:off x="9202738" y="5184140"/>
            <a:ext cx="390525" cy="198755"/>
          </a:xfrm>
          <a:prstGeom prst="rect">
            <a:avLst/>
          </a:prstGeom>
          <a:noFill/>
          <a:ln w="9525">
            <a:noFill/>
          </a:ln>
        </p:spPr>
        <p:txBody>
          <a:bodyPr>
            <a:spAutoFit/>
          </a:bodyPr>
          <a:p>
            <a:pPr algn="ctr" latinLnBrk="1"/>
            <a:r>
              <a:rPr lang="en-US" altLang="zh-CN" sz="700" dirty="0">
                <a:solidFill>
                  <a:srgbClr val="000000"/>
                </a:solidFill>
                <a:latin typeface="楷体" panose="02010609060101010101" pitchFamily="49" charset="-122"/>
                <a:ea typeface="楷体" panose="02010609060101010101" pitchFamily="49" charset="-122"/>
                <a:sym typeface="楷体" panose="02010609060101010101" pitchFamily="49" charset="-122"/>
              </a:rPr>
              <a:t>4/30</a:t>
            </a:r>
            <a:endParaRPr lang="zh-CN" altLang="en-US" dirty="0">
              <a:latin typeface="Arial" panose="020B0604020202020204" pitchFamily="34" charset="0"/>
            </a:endParaRPr>
          </a:p>
        </p:txBody>
      </p:sp>
      <p:sp>
        <p:nvSpPr>
          <p:cNvPr id="13497" name="타원 90"/>
          <p:cNvSpPr/>
          <p:nvPr/>
        </p:nvSpPr>
        <p:spPr>
          <a:xfrm>
            <a:off x="9312910" y="5066348"/>
            <a:ext cx="107950" cy="107950"/>
          </a:xfrm>
          <a:prstGeom prst="ellipse">
            <a:avLst/>
          </a:prstGeom>
          <a:solidFill>
            <a:schemeClr val="bg1"/>
          </a:solidFill>
          <a:ln w="19050" cap="flat" cmpd="sng">
            <a:solidFill>
              <a:srgbClr val="595959"/>
            </a:solidFill>
            <a:prstDash val="solid"/>
            <a:bevel/>
            <a:headEnd type="none" w="med" len="med"/>
            <a:tailEnd type="none" w="med" len="med"/>
          </a:ln>
        </p:spPr>
        <p:txBody>
          <a:bodyPr anchor="ctr" anchorCtr="0"/>
          <a:p>
            <a:pPr algn="ctr" latinLnBrk="1"/>
            <a:endParaRPr lang="zh-CN" altLang="zh-CN" sz="700" dirty="0">
              <a:solidFill>
                <a:srgbClr val="000000"/>
              </a:solidFill>
              <a:latin typeface="楷体" panose="02010609060101010101" pitchFamily="49" charset="-122"/>
              <a:ea typeface="Modern H Medium" pitchFamily="2" charset="-127"/>
              <a:sym typeface="楷体" panose="02010609060101010101" pitchFamily="49" charset="-122"/>
            </a:endParaRPr>
          </a:p>
        </p:txBody>
      </p:sp>
      <p:sp>
        <p:nvSpPr>
          <p:cNvPr id="13498" name="TextBox 91"/>
          <p:cNvSpPr/>
          <p:nvPr/>
        </p:nvSpPr>
        <p:spPr>
          <a:xfrm>
            <a:off x="8937943" y="4796155"/>
            <a:ext cx="920750" cy="198755"/>
          </a:xfrm>
          <a:prstGeom prst="rect">
            <a:avLst/>
          </a:prstGeom>
          <a:noFill/>
          <a:ln w="9525">
            <a:noFill/>
          </a:ln>
        </p:spPr>
        <p:txBody>
          <a:bodyPr anchor="ctr" anchorCtr="0">
            <a:spAutoFit/>
          </a:bodyPr>
          <a:p>
            <a:pPr algn="ctr" latinLnBrk="1"/>
            <a:r>
              <a:rPr lang="zh-CN" altLang="en-US" sz="700" dirty="0">
                <a:solidFill>
                  <a:srgbClr val="000000"/>
                </a:solidFill>
                <a:latin typeface="楷体" panose="02010609060101010101" pitchFamily="49" charset="-122"/>
                <a:ea typeface="楷体" panose="02010609060101010101" pitchFamily="49" charset="-122"/>
                <a:sym typeface="楷体" panose="02010609060101010101" pitchFamily="49" charset="-122"/>
              </a:rPr>
              <a:t>配合设备</a:t>
            </a:r>
            <a:r>
              <a:rPr lang="zh-CN" altLang="en-US" sz="700" dirty="0">
                <a:solidFill>
                  <a:srgbClr val="000000"/>
                </a:solidFill>
                <a:latin typeface="楷体" panose="02010609060101010101" pitchFamily="49" charset="-122"/>
                <a:ea typeface="楷体" panose="02010609060101010101" pitchFamily="49" charset="-122"/>
                <a:sym typeface="楷体" panose="02010609060101010101" pitchFamily="49" charset="-122"/>
              </a:rPr>
              <a:t>安装</a:t>
            </a:r>
            <a:endParaRPr lang="zh-CN" altLang="en-US" sz="700"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p:txBody>
      </p:sp>
      <p:sp>
        <p:nvSpPr>
          <p:cNvPr id="13499" name="TextBox 92"/>
          <p:cNvSpPr/>
          <p:nvPr/>
        </p:nvSpPr>
        <p:spPr>
          <a:xfrm>
            <a:off x="9681845" y="5179060"/>
            <a:ext cx="628650" cy="306705"/>
          </a:xfrm>
          <a:prstGeom prst="rect">
            <a:avLst/>
          </a:prstGeom>
          <a:noFill/>
          <a:ln w="9525">
            <a:noFill/>
          </a:ln>
        </p:spPr>
        <p:txBody>
          <a:bodyPr>
            <a:spAutoFit/>
          </a:bodyPr>
          <a:p>
            <a:pPr algn="ctr" latinLnBrk="1"/>
            <a:r>
              <a:rPr lang="en-US" altLang="zh-CN" sz="700" dirty="0">
                <a:solidFill>
                  <a:srgbClr val="000000"/>
                </a:solidFill>
                <a:latin typeface="楷体" panose="02010609060101010101" pitchFamily="49" charset="-122"/>
                <a:ea typeface="楷体" panose="02010609060101010101" pitchFamily="49" charset="-122"/>
                <a:sym typeface="楷体" panose="02010609060101010101" pitchFamily="49" charset="-122"/>
              </a:rPr>
              <a:t>5/30</a:t>
            </a:r>
            <a:r>
              <a:rPr lang="zh-CN" altLang="en-US" sz="700" dirty="0">
                <a:solidFill>
                  <a:srgbClr val="000000"/>
                </a:solidFill>
                <a:latin typeface="楷体" panose="02010609060101010101" pitchFamily="49" charset="-122"/>
                <a:ea typeface="楷体" panose="02010609060101010101" pitchFamily="49" charset="-122"/>
                <a:sym typeface="楷体" panose="02010609060101010101" pitchFamily="49" charset="-122"/>
              </a:rPr>
              <a:t>前准备</a:t>
            </a:r>
            <a:r>
              <a:rPr lang="zh-CN" altLang="en-US" sz="700" dirty="0">
                <a:solidFill>
                  <a:srgbClr val="000000"/>
                </a:solidFill>
                <a:latin typeface="楷体" panose="02010609060101010101" pitchFamily="49" charset="-122"/>
                <a:ea typeface="楷体" panose="02010609060101010101" pitchFamily="49" charset="-122"/>
                <a:sym typeface="楷体" panose="02010609060101010101" pitchFamily="49" charset="-122"/>
              </a:rPr>
              <a:t>完成</a:t>
            </a:r>
            <a:endParaRPr lang="zh-CN" altLang="en-US" sz="700"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p:txBody>
      </p:sp>
      <p:sp>
        <p:nvSpPr>
          <p:cNvPr id="13500" name="직선 연결선 93"/>
          <p:cNvSpPr/>
          <p:nvPr/>
        </p:nvSpPr>
        <p:spPr>
          <a:xfrm flipV="1">
            <a:off x="7799705" y="5934075"/>
            <a:ext cx="3769995" cy="7620"/>
          </a:xfrm>
          <a:prstGeom prst="line">
            <a:avLst/>
          </a:prstGeom>
          <a:ln w="19050" cap="flat" cmpd="sng">
            <a:solidFill>
              <a:srgbClr val="595959"/>
            </a:solidFill>
            <a:prstDash val="solid"/>
            <a:bevel/>
            <a:headEnd type="none" w="med" len="med"/>
            <a:tailEnd type="none" w="med" len="med"/>
          </a:ln>
        </p:spPr>
      </p:sp>
      <p:sp>
        <p:nvSpPr>
          <p:cNvPr id="13501" name="TextBox 94"/>
          <p:cNvSpPr/>
          <p:nvPr/>
        </p:nvSpPr>
        <p:spPr>
          <a:xfrm>
            <a:off x="9528493" y="5998845"/>
            <a:ext cx="390525" cy="198755"/>
          </a:xfrm>
          <a:prstGeom prst="rect">
            <a:avLst/>
          </a:prstGeom>
          <a:noFill/>
          <a:ln w="9525">
            <a:noFill/>
          </a:ln>
        </p:spPr>
        <p:txBody>
          <a:bodyPr>
            <a:spAutoFit/>
          </a:bodyPr>
          <a:p>
            <a:pPr algn="ctr" latinLnBrk="1"/>
            <a:r>
              <a:rPr lang="en-US" altLang="zh-CN" sz="700" dirty="0">
                <a:solidFill>
                  <a:srgbClr val="000000"/>
                </a:solidFill>
                <a:latin typeface="楷体" panose="02010609060101010101" pitchFamily="49" charset="-122"/>
                <a:ea typeface="楷体" panose="02010609060101010101" pitchFamily="49" charset="-122"/>
                <a:sym typeface="楷体" panose="02010609060101010101" pitchFamily="49" charset="-122"/>
              </a:rPr>
              <a:t>5/20</a:t>
            </a:r>
            <a:endParaRPr lang="zh-CN" altLang="en-US" dirty="0">
              <a:latin typeface="Arial" panose="020B0604020202020204" pitchFamily="34" charset="0"/>
            </a:endParaRPr>
          </a:p>
        </p:txBody>
      </p:sp>
      <p:sp>
        <p:nvSpPr>
          <p:cNvPr id="13502" name="타원 96"/>
          <p:cNvSpPr/>
          <p:nvPr/>
        </p:nvSpPr>
        <p:spPr>
          <a:xfrm>
            <a:off x="9709785" y="5884545"/>
            <a:ext cx="107950" cy="107950"/>
          </a:xfrm>
          <a:prstGeom prst="ellipse">
            <a:avLst/>
          </a:prstGeom>
          <a:solidFill>
            <a:schemeClr val="bg1"/>
          </a:solidFill>
          <a:ln w="19050" cap="flat" cmpd="sng">
            <a:solidFill>
              <a:srgbClr val="595959"/>
            </a:solidFill>
            <a:prstDash val="solid"/>
            <a:bevel/>
            <a:headEnd type="none" w="med" len="med"/>
            <a:tailEnd type="none" w="med" len="med"/>
          </a:ln>
        </p:spPr>
        <p:txBody>
          <a:bodyPr anchor="ctr" anchorCtr="0"/>
          <a:p>
            <a:pPr algn="ctr" latinLnBrk="1"/>
            <a:endParaRPr lang="zh-CN" altLang="zh-CN" sz="700" dirty="0">
              <a:solidFill>
                <a:srgbClr val="000000"/>
              </a:solidFill>
              <a:latin typeface="楷体" panose="02010609060101010101" pitchFamily="49" charset="-122"/>
              <a:ea typeface="Modern H Medium" pitchFamily="2" charset="-127"/>
              <a:sym typeface="楷体" panose="02010609060101010101" pitchFamily="49" charset="-122"/>
            </a:endParaRPr>
          </a:p>
        </p:txBody>
      </p:sp>
      <p:sp>
        <p:nvSpPr>
          <p:cNvPr id="13503" name="TextBox 97"/>
          <p:cNvSpPr/>
          <p:nvPr/>
        </p:nvSpPr>
        <p:spPr>
          <a:xfrm>
            <a:off x="9192260" y="5562918"/>
            <a:ext cx="920750" cy="306705"/>
          </a:xfrm>
          <a:prstGeom prst="rect">
            <a:avLst/>
          </a:prstGeom>
          <a:noFill/>
          <a:ln w="9525">
            <a:noFill/>
          </a:ln>
        </p:spPr>
        <p:txBody>
          <a:bodyPr anchor="ctr" anchorCtr="0">
            <a:spAutoFit/>
          </a:bodyPr>
          <a:p>
            <a:pPr algn="ctr" latinLnBrk="1"/>
            <a:r>
              <a:rPr lang="zh-CN" altLang="en-US" sz="700" dirty="0">
                <a:solidFill>
                  <a:srgbClr val="000000"/>
                </a:solidFill>
                <a:latin typeface="楷体" panose="02010609060101010101" pitchFamily="49" charset="-122"/>
                <a:ea typeface="楷体" panose="02010609060101010101" pitchFamily="49" charset="-122"/>
                <a:sym typeface="楷体" panose="02010609060101010101" pitchFamily="49" charset="-122"/>
              </a:rPr>
              <a:t>奔驰认可</a:t>
            </a:r>
            <a:endParaRPr lang="zh-CN" altLang="en-US" sz="700"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a:p>
            <a:pPr algn="ctr" latinLnBrk="1"/>
            <a:r>
              <a:rPr lang="zh-CN" altLang="en-US" sz="700" dirty="0">
                <a:solidFill>
                  <a:srgbClr val="000000"/>
                </a:solidFill>
                <a:latin typeface="楷体" panose="02010609060101010101" pitchFamily="49" charset="-122"/>
                <a:ea typeface="楷体" panose="02010609060101010101" pitchFamily="49" charset="-122"/>
                <a:sym typeface="楷体" panose="02010609060101010101" pitchFamily="49" charset="-122"/>
              </a:rPr>
              <a:t>完成</a:t>
            </a:r>
            <a:endParaRPr lang="zh-CN" altLang="en-US" sz="700"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p:txBody>
      </p:sp>
      <p:sp>
        <p:nvSpPr>
          <p:cNvPr id="13504" name="TextBox 98"/>
          <p:cNvSpPr/>
          <p:nvPr/>
        </p:nvSpPr>
        <p:spPr>
          <a:xfrm>
            <a:off x="10560368" y="5998845"/>
            <a:ext cx="390525" cy="198755"/>
          </a:xfrm>
          <a:prstGeom prst="rect">
            <a:avLst/>
          </a:prstGeom>
          <a:noFill/>
          <a:ln w="9525">
            <a:noFill/>
          </a:ln>
        </p:spPr>
        <p:txBody>
          <a:bodyPr>
            <a:spAutoFit/>
          </a:bodyPr>
          <a:p>
            <a:pPr algn="ctr" latinLnBrk="1"/>
            <a:r>
              <a:rPr lang="en-US" altLang="zh-CN" sz="700" dirty="0">
                <a:solidFill>
                  <a:srgbClr val="000000"/>
                </a:solidFill>
                <a:latin typeface="楷体" panose="02010609060101010101" pitchFamily="49" charset="-122"/>
                <a:ea typeface="楷体" panose="02010609060101010101" pitchFamily="49" charset="-122"/>
                <a:sym typeface="楷体" panose="02010609060101010101" pitchFamily="49" charset="-122"/>
              </a:rPr>
              <a:t>6/25</a:t>
            </a:r>
            <a:endParaRPr lang="zh-CN" altLang="en-US" dirty="0">
              <a:latin typeface="Arial" panose="020B0604020202020204" pitchFamily="34" charset="0"/>
            </a:endParaRPr>
          </a:p>
        </p:txBody>
      </p:sp>
      <p:sp>
        <p:nvSpPr>
          <p:cNvPr id="13505" name="타원 99"/>
          <p:cNvSpPr/>
          <p:nvPr/>
        </p:nvSpPr>
        <p:spPr>
          <a:xfrm>
            <a:off x="10637838" y="5884545"/>
            <a:ext cx="107950" cy="107950"/>
          </a:xfrm>
          <a:prstGeom prst="ellipse">
            <a:avLst/>
          </a:prstGeom>
          <a:solidFill>
            <a:schemeClr val="bg1"/>
          </a:solidFill>
          <a:ln w="19050" cap="flat" cmpd="sng">
            <a:solidFill>
              <a:srgbClr val="595959"/>
            </a:solidFill>
            <a:prstDash val="solid"/>
            <a:bevel/>
            <a:headEnd type="none" w="med" len="med"/>
            <a:tailEnd type="none" w="med" len="med"/>
          </a:ln>
        </p:spPr>
        <p:txBody>
          <a:bodyPr anchor="ctr" anchorCtr="0"/>
          <a:p>
            <a:pPr algn="ctr" latinLnBrk="1"/>
            <a:endParaRPr lang="zh-CN" altLang="zh-CN" sz="700" dirty="0">
              <a:solidFill>
                <a:srgbClr val="000000"/>
              </a:solidFill>
              <a:latin typeface="楷体" panose="02010609060101010101" pitchFamily="49" charset="-122"/>
              <a:ea typeface="Modern H Medium" pitchFamily="2" charset="-127"/>
              <a:sym typeface="楷体" panose="02010609060101010101" pitchFamily="49" charset="-122"/>
            </a:endParaRPr>
          </a:p>
        </p:txBody>
      </p:sp>
      <p:sp>
        <p:nvSpPr>
          <p:cNvPr id="13506" name="TextBox 100"/>
          <p:cNvSpPr/>
          <p:nvPr/>
        </p:nvSpPr>
        <p:spPr>
          <a:xfrm>
            <a:off x="10238423" y="5611178"/>
            <a:ext cx="920750" cy="198755"/>
          </a:xfrm>
          <a:prstGeom prst="rect">
            <a:avLst/>
          </a:prstGeom>
          <a:noFill/>
          <a:ln w="9525">
            <a:noFill/>
          </a:ln>
        </p:spPr>
        <p:txBody>
          <a:bodyPr anchor="ctr" anchorCtr="0">
            <a:spAutoFit/>
          </a:bodyPr>
          <a:p>
            <a:pPr algn="ctr" latinLnBrk="1"/>
            <a:r>
              <a:rPr lang="zh-CN" altLang="en-US" sz="700" dirty="0">
                <a:solidFill>
                  <a:srgbClr val="000000"/>
                </a:solidFill>
                <a:latin typeface="楷体" panose="02010609060101010101" pitchFamily="49" charset="-122"/>
                <a:ea typeface="楷体" panose="02010609060101010101" pitchFamily="49" charset="-122"/>
                <a:sym typeface="楷体" panose="02010609060101010101" pitchFamily="49" charset="-122"/>
              </a:rPr>
              <a:t>工厂审核</a:t>
            </a:r>
            <a:r>
              <a:rPr lang="zh-CN" altLang="en-US" sz="700" dirty="0">
                <a:solidFill>
                  <a:srgbClr val="000000"/>
                </a:solidFill>
                <a:latin typeface="楷体" panose="02010609060101010101" pitchFamily="49" charset="-122"/>
                <a:ea typeface="楷体" panose="02010609060101010101" pitchFamily="49" charset="-122"/>
                <a:sym typeface="楷体" panose="02010609060101010101" pitchFamily="49" charset="-122"/>
              </a:rPr>
              <a:t>完成</a:t>
            </a:r>
            <a:endParaRPr lang="zh-CN" altLang="en-US" sz="700"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p:txBody>
      </p:sp>
      <p:sp>
        <p:nvSpPr>
          <p:cNvPr id="13507" name="TextBox 101"/>
          <p:cNvSpPr/>
          <p:nvPr/>
        </p:nvSpPr>
        <p:spPr>
          <a:xfrm>
            <a:off x="11382058" y="5998845"/>
            <a:ext cx="390525" cy="198755"/>
          </a:xfrm>
          <a:prstGeom prst="rect">
            <a:avLst/>
          </a:prstGeom>
          <a:noFill/>
          <a:ln w="9525">
            <a:noFill/>
          </a:ln>
        </p:spPr>
        <p:txBody>
          <a:bodyPr>
            <a:spAutoFit/>
          </a:bodyPr>
          <a:p>
            <a:pPr algn="ctr" latinLnBrk="1"/>
            <a:r>
              <a:rPr lang="en-US" altLang="zh-CN" sz="700" dirty="0">
                <a:solidFill>
                  <a:srgbClr val="000000"/>
                </a:solidFill>
                <a:latin typeface="楷体" panose="02010609060101010101" pitchFamily="49" charset="-122"/>
                <a:ea typeface="楷体" panose="02010609060101010101" pitchFamily="49" charset="-122"/>
                <a:sym typeface="楷体" panose="02010609060101010101" pitchFamily="49" charset="-122"/>
              </a:rPr>
              <a:t>7/30</a:t>
            </a:r>
            <a:endParaRPr lang="en-US" altLang="zh-CN" sz="700"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p:txBody>
      </p:sp>
      <p:sp>
        <p:nvSpPr>
          <p:cNvPr id="13508" name="TextBox 103"/>
          <p:cNvSpPr/>
          <p:nvPr/>
        </p:nvSpPr>
        <p:spPr>
          <a:xfrm>
            <a:off x="11066145" y="5616099"/>
            <a:ext cx="920750" cy="198755"/>
          </a:xfrm>
          <a:prstGeom prst="rect">
            <a:avLst/>
          </a:prstGeom>
          <a:noFill/>
          <a:ln w="9525">
            <a:noFill/>
          </a:ln>
        </p:spPr>
        <p:txBody>
          <a:bodyPr anchor="ctr" anchorCtr="0">
            <a:spAutoFit/>
          </a:bodyPr>
          <a:p>
            <a:pPr algn="ctr" latinLnBrk="1"/>
            <a:r>
              <a:rPr lang="zh-CN" altLang="en-US" sz="700" dirty="0">
                <a:solidFill>
                  <a:srgbClr val="000000"/>
                </a:solidFill>
                <a:latin typeface="楷体" panose="02010609060101010101" pitchFamily="49" charset="-122"/>
                <a:ea typeface="楷体" panose="02010609060101010101" pitchFamily="49" charset="-122"/>
                <a:sym typeface="楷体" panose="02010609060101010101" pitchFamily="49" charset="-122"/>
              </a:rPr>
              <a:t>批量</a:t>
            </a:r>
            <a:r>
              <a:rPr lang="zh-CN" altLang="en-US" sz="700" dirty="0">
                <a:solidFill>
                  <a:srgbClr val="000000"/>
                </a:solidFill>
                <a:latin typeface="楷体" panose="02010609060101010101" pitchFamily="49" charset="-122"/>
                <a:ea typeface="楷体" panose="02010609060101010101" pitchFamily="49" charset="-122"/>
                <a:sym typeface="楷体" panose="02010609060101010101" pitchFamily="49" charset="-122"/>
              </a:rPr>
              <a:t>供货</a:t>
            </a:r>
            <a:endParaRPr lang="zh-CN" altLang="en-US" sz="700"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p:txBody>
      </p:sp>
      <p:sp>
        <p:nvSpPr>
          <p:cNvPr id="13509" name="TextBox 104"/>
          <p:cNvSpPr/>
          <p:nvPr/>
        </p:nvSpPr>
        <p:spPr>
          <a:xfrm>
            <a:off x="4581208" y="2603818"/>
            <a:ext cx="692150" cy="198755"/>
          </a:xfrm>
          <a:prstGeom prst="rect">
            <a:avLst/>
          </a:prstGeom>
          <a:noFill/>
          <a:ln w="9525">
            <a:noFill/>
          </a:ln>
        </p:spPr>
        <p:txBody>
          <a:bodyPr>
            <a:spAutoFit/>
          </a:bodyPr>
          <a:p>
            <a:pPr algn="ctr" latinLnBrk="1"/>
            <a:r>
              <a:rPr lang="en-US" altLang="zh-CN" sz="700" dirty="0">
                <a:solidFill>
                  <a:srgbClr val="000000"/>
                </a:solidFill>
                <a:latin typeface="楷体" panose="02010609060101010101" pitchFamily="49" charset="-122"/>
                <a:ea typeface="楷体" panose="02010609060101010101" pitchFamily="49" charset="-122"/>
                <a:sym typeface="楷体" panose="02010609060101010101" pitchFamily="49" charset="-122"/>
              </a:rPr>
              <a:t>10/15</a:t>
            </a:r>
            <a:endParaRPr lang="zh-CN" altLang="en-US" dirty="0">
              <a:latin typeface="Arial" panose="020B0604020202020204" pitchFamily="34" charset="0"/>
            </a:endParaRPr>
          </a:p>
        </p:txBody>
      </p:sp>
      <p:sp>
        <p:nvSpPr>
          <p:cNvPr id="13510" name="직사각형 105"/>
          <p:cNvSpPr/>
          <p:nvPr/>
        </p:nvSpPr>
        <p:spPr>
          <a:xfrm>
            <a:off x="6527800" y="3807460"/>
            <a:ext cx="822325" cy="123825"/>
          </a:xfrm>
          <a:prstGeom prst="rect">
            <a:avLst/>
          </a:prstGeom>
          <a:solidFill>
            <a:schemeClr val="bg1"/>
          </a:solidFill>
          <a:ln w="19050" cap="flat" cmpd="sng">
            <a:solidFill>
              <a:srgbClr val="595959"/>
            </a:solidFill>
            <a:prstDash val="solid"/>
            <a:bevel/>
            <a:headEnd type="none" w="med" len="med"/>
            <a:tailEnd type="none" w="med" len="med"/>
          </a:ln>
        </p:spPr>
        <p:txBody>
          <a:bodyPr lIns="0" rIns="0" anchor="ctr" anchorCtr="0"/>
          <a:p>
            <a:pPr algn="ctr" latinLnBrk="1"/>
            <a:r>
              <a:rPr lang="zh-CN" altLang="en-US" sz="700" dirty="0">
                <a:solidFill>
                  <a:srgbClr val="000000"/>
                </a:solidFill>
                <a:latin typeface="楷体" panose="02010609060101010101" pitchFamily="49" charset="-122"/>
                <a:sym typeface="楷体" panose="02010609060101010101" pitchFamily="49" charset="-122"/>
              </a:rPr>
              <a:t>改造招标</a:t>
            </a:r>
            <a:endParaRPr lang="zh-CN" altLang="en-US" sz="700" dirty="0">
              <a:solidFill>
                <a:srgbClr val="000000"/>
              </a:solidFill>
              <a:latin typeface="楷体" panose="02010609060101010101" pitchFamily="49" charset="-122"/>
              <a:sym typeface="楷体" panose="02010609060101010101" pitchFamily="49" charset="-122"/>
            </a:endParaRPr>
          </a:p>
        </p:txBody>
      </p:sp>
      <p:sp>
        <p:nvSpPr>
          <p:cNvPr id="13511" name="직사각형 107"/>
          <p:cNvSpPr/>
          <p:nvPr/>
        </p:nvSpPr>
        <p:spPr>
          <a:xfrm>
            <a:off x="9681845" y="5066665"/>
            <a:ext cx="586105" cy="121920"/>
          </a:xfrm>
          <a:prstGeom prst="rect">
            <a:avLst/>
          </a:prstGeom>
          <a:solidFill>
            <a:schemeClr val="bg1"/>
          </a:solidFill>
          <a:ln w="19050" cap="flat" cmpd="sng">
            <a:solidFill>
              <a:srgbClr val="595959"/>
            </a:solidFill>
            <a:prstDash val="solid"/>
            <a:bevel/>
            <a:headEnd type="none" w="med" len="med"/>
            <a:tailEnd type="none" w="med" len="med"/>
          </a:ln>
        </p:spPr>
        <p:txBody>
          <a:bodyPr lIns="0" rIns="0" anchor="ctr" anchorCtr="0"/>
          <a:p>
            <a:pPr algn="ctr" latinLnBrk="1"/>
            <a:r>
              <a:rPr lang="zh-CN" altLang="en-US" sz="700" dirty="0">
                <a:solidFill>
                  <a:srgbClr val="000000"/>
                </a:solidFill>
                <a:latin typeface="楷体" panose="02010609060101010101" pitchFamily="49" charset="-122"/>
                <a:ea typeface="楷体" panose="02010609060101010101" pitchFamily="49" charset="-122"/>
                <a:sym typeface="楷体" panose="02010609060101010101" pitchFamily="49" charset="-122"/>
              </a:rPr>
              <a:t>产品</a:t>
            </a:r>
            <a:r>
              <a:rPr lang="zh-CN" altLang="en-US" sz="700" dirty="0">
                <a:solidFill>
                  <a:srgbClr val="000000"/>
                </a:solidFill>
                <a:latin typeface="楷体" panose="02010609060101010101" pitchFamily="49" charset="-122"/>
                <a:ea typeface="楷体" panose="02010609060101010101" pitchFamily="49" charset="-122"/>
                <a:sym typeface="楷体" panose="02010609060101010101" pitchFamily="49" charset="-122"/>
              </a:rPr>
              <a:t>准备</a:t>
            </a:r>
            <a:endParaRPr lang="zh-CN" altLang="en-US" sz="700"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p:txBody>
      </p:sp>
      <p:grpSp>
        <p:nvGrpSpPr>
          <p:cNvPr id="13512" name="그룹 109"/>
          <p:cNvGrpSpPr/>
          <p:nvPr/>
        </p:nvGrpSpPr>
        <p:grpSpPr>
          <a:xfrm>
            <a:off x="5374005" y="1499870"/>
            <a:ext cx="322580" cy="4763770"/>
            <a:chOff x="0" y="0"/>
            <a:chExt cx="322814" cy="5082397"/>
          </a:xfrm>
        </p:grpSpPr>
        <p:sp>
          <p:nvSpPr>
            <p:cNvPr id="13523" name="이등변 삼각형 110"/>
            <p:cNvSpPr/>
            <p:nvPr/>
          </p:nvSpPr>
          <p:spPr>
            <a:xfrm rot="10800000">
              <a:off x="3899" y="33500"/>
              <a:ext cx="305295" cy="263185"/>
            </a:xfrm>
            <a:prstGeom prst="triangle">
              <a:avLst>
                <a:gd name="adj" fmla="val 50000"/>
              </a:avLst>
            </a:prstGeom>
            <a:solidFill>
              <a:srgbClr val="FFFF00"/>
            </a:solidFill>
            <a:ln w="25400" cap="flat" cmpd="sng">
              <a:solidFill>
                <a:srgbClr val="0033CC"/>
              </a:solidFill>
              <a:prstDash val="solid"/>
              <a:bevel/>
              <a:headEnd type="none" w="med" len="med"/>
              <a:tailEnd type="none" w="med" len="med"/>
            </a:ln>
          </p:spPr>
          <p:txBody>
            <a:bodyPr anchor="ctr" anchorCtr="0"/>
            <a:p>
              <a:pPr algn="ctr" latinLnBrk="1"/>
              <a:endParaRPr lang="zh-CN" altLang="zh-CN" dirty="0">
                <a:solidFill>
                  <a:srgbClr val="FFFFFF"/>
                </a:solidFill>
                <a:latin typeface="楷体" panose="02010609060101010101" pitchFamily="49" charset="-122"/>
                <a:sym typeface="楷体" panose="02010609060101010101" pitchFamily="49" charset="-122"/>
              </a:endParaRPr>
            </a:p>
          </p:txBody>
        </p:sp>
        <p:sp>
          <p:nvSpPr>
            <p:cNvPr id="13524" name="직선 연결선 111"/>
            <p:cNvSpPr/>
            <p:nvPr/>
          </p:nvSpPr>
          <p:spPr>
            <a:xfrm>
              <a:off x="159659" y="261610"/>
              <a:ext cx="17511" cy="4820787"/>
            </a:xfrm>
            <a:prstGeom prst="line">
              <a:avLst/>
            </a:prstGeom>
            <a:ln w="25400" cap="flat" cmpd="sng">
              <a:solidFill>
                <a:srgbClr val="0033CC"/>
              </a:solidFill>
              <a:prstDash val="sysDot"/>
              <a:bevel/>
              <a:headEnd type="none" w="med" len="med"/>
              <a:tailEnd type="none" w="med" len="med"/>
            </a:ln>
          </p:spPr>
        </p:sp>
        <p:sp>
          <p:nvSpPr>
            <p:cNvPr id="13525" name="TextBox 112"/>
            <p:cNvSpPr/>
            <p:nvPr/>
          </p:nvSpPr>
          <p:spPr>
            <a:xfrm>
              <a:off x="0" y="0"/>
              <a:ext cx="322814" cy="277764"/>
            </a:xfrm>
            <a:prstGeom prst="rect">
              <a:avLst/>
            </a:prstGeom>
            <a:noFill/>
            <a:ln w="9525">
              <a:noFill/>
            </a:ln>
          </p:spPr>
          <p:txBody>
            <a:bodyPr wrap="square">
              <a:spAutoFit/>
            </a:bodyPr>
            <a:p>
              <a:pPr latinLnBrk="1"/>
              <a:r>
                <a:rPr lang="zh-CN" altLang="en-US" sz="1100" dirty="0">
                  <a:solidFill>
                    <a:srgbClr val="0033CC"/>
                  </a:solidFill>
                  <a:latin typeface="楷体" panose="02010609060101010101" pitchFamily="49" charset="-122"/>
                  <a:ea typeface="Modern H Bold" pitchFamily="2" charset="-127"/>
                  <a:sym typeface="楷体" panose="02010609060101010101" pitchFamily="49" charset="-122"/>
                </a:rPr>
                <a:t>現</a:t>
              </a:r>
              <a:endParaRPr lang="zh-CN" altLang="en-US" dirty="0">
                <a:latin typeface="Arial" panose="020B0604020202020204" pitchFamily="34" charset="0"/>
              </a:endParaRPr>
            </a:p>
          </p:txBody>
        </p:sp>
      </p:grpSp>
      <p:sp>
        <p:nvSpPr>
          <p:cNvPr id="13516" name="포인트가 5개인 별 117"/>
          <p:cNvSpPr/>
          <p:nvPr/>
        </p:nvSpPr>
        <p:spPr>
          <a:xfrm>
            <a:off x="10605770" y="5037773"/>
            <a:ext cx="142875" cy="144462"/>
          </a:xfrm>
          <a:custGeom>
            <a:avLst/>
            <a:gdLst>
              <a:gd name="txL" fmla="*/ 0 w 142875"/>
              <a:gd name="txT" fmla="*/ 0 h 144462"/>
              <a:gd name="txR" fmla="*/ 142875 w 142875"/>
              <a:gd name="txB" fmla="*/ 144462 h 144462"/>
            </a:gdLst>
            <a:ahLst/>
            <a:cxnLst>
              <a:cxn ang="0">
                <a:pos x="0" y="55179"/>
              </a:cxn>
              <a:cxn ang="0">
                <a:pos x="54573" y="55179"/>
              </a:cxn>
              <a:cxn ang="0">
                <a:pos x="71437" y="0"/>
              </a:cxn>
              <a:cxn ang="0">
                <a:pos x="88301" y="55179"/>
              </a:cxn>
              <a:cxn ang="0">
                <a:pos x="142874" y="55179"/>
              </a:cxn>
              <a:cxn ang="0">
                <a:pos x="98723" y="89282"/>
              </a:cxn>
              <a:cxn ang="0">
                <a:pos x="115588" y="144461"/>
              </a:cxn>
              <a:cxn ang="0">
                <a:pos x="71437" y="110358"/>
              </a:cxn>
              <a:cxn ang="0">
                <a:pos x="27286" y="144461"/>
              </a:cxn>
              <a:cxn ang="0">
                <a:pos x="44151" y="89282"/>
              </a:cxn>
            </a:cxnLst>
            <a:rect l="txL" t="txT" r="txR" b="txB"/>
            <a:pathLst>
              <a:path w="142875" h="144462">
                <a:moveTo>
                  <a:pt x="0" y="55179"/>
                </a:moveTo>
                <a:lnTo>
                  <a:pt x="54573" y="55179"/>
                </a:lnTo>
                <a:lnTo>
                  <a:pt x="71437" y="0"/>
                </a:lnTo>
                <a:lnTo>
                  <a:pt x="88301" y="55179"/>
                </a:lnTo>
                <a:lnTo>
                  <a:pt x="142874" y="55179"/>
                </a:lnTo>
                <a:lnTo>
                  <a:pt x="98723" y="89282"/>
                </a:lnTo>
                <a:lnTo>
                  <a:pt x="115588" y="144461"/>
                </a:lnTo>
                <a:lnTo>
                  <a:pt x="71437" y="110358"/>
                </a:lnTo>
                <a:lnTo>
                  <a:pt x="27286" y="144461"/>
                </a:lnTo>
                <a:lnTo>
                  <a:pt x="44151" y="89282"/>
                </a:lnTo>
                <a:close/>
              </a:path>
            </a:pathLst>
          </a:custGeom>
          <a:solidFill>
            <a:srgbClr val="0000FF">
              <a:alpha val="100000"/>
            </a:srgbClr>
          </a:solidFill>
          <a:ln w="19050" cap="flat" cmpd="sng">
            <a:solidFill>
              <a:srgbClr val="595959">
                <a:alpha val="100000"/>
              </a:srgbClr>
            </a:solidFill>
            <a:prstDash val="solid"/>
            <a:bevel/>
            <a:headEnd type="none" w="med" len="med"/>
            <a:tailEnd type="none" w="med" len="med"/>
          </a:ln>
        </p:spPr>
        <p:txBody>
          <a:bodyPr/>
          <a:p>
            <a:endParaRPr lang="zh-CN" altLang="en-US"/>
          </a:p>
        </p:txBody>
      </p:sp>
      <p:sp>
        <p:nvSpPr>
          <p:cNvPr id="13518" name="TextBox 119"/>
          <p:cNvSpPr/>
          <p:nvPr/>
        </p:nvSpPr>
        <p:spPr>
          <a:xfrm>
            <a:off x="10344150" y="4834573"/>
            <a:ext cx="692150" cy="198755"/>
          </a:xfrm>
          <a:prstGeom prst="rect">
            <a:avLst/>
          </a:prstGeom>
          <a:noFill/>
          <a:ln w="9525">
            <a:noFill/>
          </a:ln>
        </p:spPr>
        <p:txBody>
          <a:bodyPr>
            <a:spAutoFit/>
          </a:bodyPr>
          <a:p>
            <a:pPr algn="ctr" latinLnBrk="1"/>
            <a:r>
              <a:rPr lang="zh-CN" altLang="en-US" sz="700" b="1" dirty="0">
                <a:solidFill>
                  <a:srgbClr val="000000"/>
                </a:solidFill>
                <a:latin typeface="楷体" panose="02010609060101010101" pitchFamily="49" charset="-122"/>
                <a:ea typeface="楷体" panose="02010609060101010101" pitchFamily="49" charset="-122"/>
                <a:sym typeface="楷体" panose="02010609060101010101" pitchFamily="49" charset="-122"/>
              </a:rPr>
              <a:t>联动</a:t>
            </a:r>
            <a:r>
              <a:rPr lang="zh-CN" altLang="en-US" sz="700" b="1" dirty="0">
                <a:solidFill>
                  <a:srgbClr val="000000"/>
                </a:solidFill>
                <a:latin typeface="楷体" panose="02010609060101010101" pitchFamily="49" charset="-122"/>
                <a:ea typeface="楷体" panose="02010609060101010101" pitchFamily="49" charset="-122"/>
                <a:sym typeface="楷体" panose="02010609060101010101" pitchFamily="49" charset="-122"/>
              </a:rPr>
              <a:t>运行</a:t>
            </a:r>
            <a:endParaRPr lang="zh-CN" altLang="en-US" sz="700" b="1"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p:txBody>
      </p:sp>
      <p:sp>
        <p:nvSpPr>
          <p:cNvPr id="13519" name="TextBox 120"/>
          <p:cNvSpPr/>
          <p:nvPr/>
        </p:nvSpPr>
        <p:spPr>
          <a:xfrm>
            <a:off x="10475595" y="5183823"/>
            <a:ext cx="390525" cy="198755"/>
          </a:xfrm>
          <a:prstGeom prst="rect">
            <a:avLst/>
          </a:prstGeom>
          <a:noFill/>
          <a:ln w="9525">
            <a:noFill/>
          </a:ln>
        </p:spPr>
        <p:txBody>
          <a:bodyPr>
            <a:spAutoFit/>
          </a:bodyPr>
          <a:p>
            <a:pPr algn="ctr" latinLnBrk="1"/>
            <a:r>
              <a:rPr lang="en-US" altLang="zh-CN" sz="700" dirty="0">
                <a:solidFill>
                  <a:srgbClr val="000000"/>
                </a:solidFill>
                <a:latin typeface="楷体" panose="02010609060101010101" pitchFamily="49" charset="-122"/>
                <a:ea typeface="楷体" panose="02010609060101010101" pitchFamily="49" charset="-122"/>
                <a:sym typeface="楷体" panose="02010609060101010101" pitchFamily="49" charset="-122"/>
              </a:rPr>
              <a:t>6/20</a:t>
            </a:r>
            <a:endParaRPr lang="en-US" altLang="zh-CN" sz="700"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p:txBody>
      </p:sp>
      <p:sp>
        <p:nvSpPr>
          <p:cNvPr id="13520" name="포인트가 5개인 별 121"/>
          <p:cNvSpPr/>
          <p:nvPr/>
        </p:nvSpPr>
        <p:spPr>
          <a:xfrm>
            <a:off x="11523345" y="5844858"/>
            <a:ext cx="144463" cy="144462"/>
          </a:xfrm>
          <a:custGeom>
            <a:avLst/>
            <a:gdLst>
              <a:gd name="txL" fmla="*/ 0 w 144463"/>
              <a:gd name="txT" fmla="*/ 0 h 144462"/>
              <a:gd name="txR" fmla="*/ 144463 w 144463"/>
              <a:gd name="txB" fmla="*/ 144462 h 144462"/>
            </a:gdLst>
            <a:ahLst/>
            <a:cxnLst>
              <a:cxn ang="0">
                <a:pos x="0" y="55179"/>
              </a:cxn>
              <a:cxn ang="0">
                <a:pos x="55180" y="55179"/>
              </a:cxn>
              <a:cxn ang="0">
                <a:pos x="72231" y="0"/>
              </a:cxn>
              <a:cxn ang="0">
                <a:pos x="89282" y="55179"/>
              </a:cxn>
              <a:cxn ang="0">
                <a:pos x="144462" y="55179"/>
              </a:cxn>
              <a:cxn ang="0">
                <a:pos x="99820" y="89282"/>
              </a:cxn>
              <a:cxn ang="0">
                <a:pos x="116872" y="144461"/>
              </a:cxn>
              <a:cxn ang="0">
                <a:pos x="72231" y="110358"/>
              </a:cxn>
              <a:cxn ang="0">
                <a:pos x="27590" y="144461"/>
              </a:cxn>
              <a:cxn ang="0">
                <a:pos x="44642" y="89282"/>
              </a:cxn>
            </a:cxnLst>
            <a:rect l="txL" t="txT" r="txR" b="txB"/>
            <a:pathLst>
              <a:path w="144463" h="144462">
                <a:moveTo>
                  <a:pt x="0" y="55179"/>
                </a:moveTo>
                <a:lnTo>
                  <a:pt x="55180" y="55179"/>
                </a:lnTo>
                <a:lnTo>
                  <a:pt x="72231" y="0"/>
                </a:lnTo>
                <a:lnTo>
                  <a:pt x="89282" y="55179"/>
                </a:lnTo>
                <a:lnTo>
                  <a:pt x="144462" y="55179"/>
                </a:lnTo>
                <a:lnTo>
                  <a:pt x="99820" y="89282"/>
                </a:lnTo>
                <a:lnTo>
                  <a:pt x="116872" y="144461"/>
                </a:lnTo>
                <a:lnTo>
                  <a:pt x="72231" y="110358"/>
                </a:lnTo>
                <a:lnTo>
                  <a:pt x="27590" y="144461"/>
                </a:lnTo>
                <a:lnTo>
                  <a:pt x="44642" y="89282"/>
                </a:lnTo>
                <a:close/>
              </a:path>
            </a:pathLst>
          </a:custGeom>
          <a:solidFill>
            <a:srgbClr val="0000FF">
              <a:alpha val="100000"/>
            </a:srgbClr>
          </a:solidFill>
          <a:ln w="19050" cap="flat" cmpd="sng">
            <a:solidFill>
              <a:srgbClr val="595959">
                <a:alpha val="100000"/>
              </a:srgbClr>
            </a:solidFill>
            <a:prstDash val="solid"/>
            <a:bevel/>
            <a:headEnd type="none" w="med" len="med"/>
            <a:tailEnd type="none" w="med" len="med"/>
          </a:ln>
        </p:spPr>
        <p:txBody>
          <a:bodyPr/>
          <a:p>
            <a:endParaRPr lang="zh-CN" altLang="en-US"/>
          </a:p>
        </p:txBody>
      </p:sp>
      <p:sp>
        <p:nvSpPr>
          <p:cNvPr id="13522" name="직사각형 123"/>
          <p:cNvSpPr/>
          <p:nvPr/>
        </p:nvSpPr>
        <p:spPr>
          <a:xfrm>
            <a:off x="5565775" y="3195955"/>
            <a:ext cx="539750" cy="123825"/>
          </a:xfrm>
          <a:prstGeom prst="rect">
            <a:avLst/>
          </a:prstGeom>
          <a:solidFill>
            <a:schemeClr val="bg1"/>
          </a:solidFill>
          <a:ln w="19050" cap="flat" cmpd="sng">
            <a:solidFill>
              <a:srgbClr val="595959"/>
            </a:solidFill>
            <a:prstDash val="solid"/>
            <a:bevel/>
            <a:headEnd type="none" w="med" len="med"/>
            <a:tailEnd type="none" w="med" len="med"/>
          </a:ln>
        </p:spPr>
        <p:txBody>
          <a:bodyPr lIns="0" rIns="0" anchor="ctr" anchorCtr="0"/>
          <a:p>
            <a:pPr algn="ctr" latinLnBrk="1"/>
            <a:r>
              <a:rPr lang="zh-CN" altLang="en-US" sz="700" dirty="0">
                <a:solidFill>
                  <a:srgbClr val="000000"/>
                </a:solidFill>
                <a:latin typeface="楷体" panose="02010609060101010101" pitchFamily="49" charset="-122"/>
                <a:ea typeface="楷体" panose="02010609060101010101" pitchFamily="49" charset="-122"/>
                <a:sym typeface="楷体" panose="02010609060101010101" pitchFamily="49" charset="-122"/>
              </a:rPr>
              <a:t>注册手续</a:t>
            </a:r>
            <a:endParaRPr lang="zh-CN" altLang="en-US" sz="700" dirty="0">
              <a:solidFill>
                <a:srgbClr val="000000"/>
              </a:solidFill>
              <a:latin typeface="楷体" panose="02010609060101010101" pitchFamily="49" charset="-122"/>
              <a:ea typeface="Modern H Medium" pitchFamily="2" charset="-127"/>
              <a:sym typeface="楷体" panose="02010609060101010101" pitchFamily="49" charset="-122"/>
            </a:endParaRPr>
          </a:p>
        </p:txBody>
      </p:sp>
      <p:grpSp>
        <p:nvGrpSpPr>
          <p:cNvPr id="13322" name="그룹 169"/>
          <p:cNvGrpSpPr/>
          <p:nvPr/>
        </p:nvGrpSpPr>
        <p:grpSpPr>
          <a:xfrm>
            <a:off x="3829685" y="996633"/>
            <a:ext cx="504825" cy="503237"/>
            <a:chOff x="0" y="0"/>
            <a:chExt cx="856351" cy="1101029"/>
          </a:xfrm>
        </p:grpSpPr>
        <p:sp>
          <p:nvSpPr>
            <p:cNvPr id="13529" name="Freeform 22"/>
            <p:cNvSpPr/>
            <p:nvPr/>
          </p:nvSpPr>
          <p:spPr>
            <a:xfrm>
              <a:off x="0" y="122336"/>
              <a:ext cx="734015" cy="978693"/>
            </a:xfrm>
            <a:custGeom>
              <a:avLst/>
              <a:gdLst>
                <a:gd name="txL" fmla="*/ 0 w 432"/>
                <a:gd name="txT" fmla="*/ 0 h 576"/>
                <a:gd name="txR" fmla="*/ 432 w 432"/>
                <a:gd name="txB" fmla="*/ 576 h 576"/>
              </a:gdLst>
              <a:ahLst/>
              <a:cxnLst>
                <a:cxn ang="0">
                  <a:pos x="0" y="432"/>
                </a:cxn>
                <a:cxn ang="0">
                  <a:pos x="144" y="432"/>
                </a:cxn>
                <a:cxn ang="0">
                  <a:pos x="144" y="576"/>
                </a:cxn>
                <a:cxn ang="0">
                  <a:pos x="432" y="288"/>
                </a:cxn>
                <a:cxn ang="0">
                  <a:pos x="144" y="0"/>
                </a:cxn>
                <a:cxn ang="0">
                  <a:pos x="144" y="144"/>
                </a:cxn>
                <a:cxn ang="0">
                  <a:pos x="0" y="144"/>
                </a:cxn>
                <a:cxn ang="0">
                  <a:pos x="0" y="432"/>
                </a:cxn>
              </a:cxnLst>
              <a:rect l="txL" t="txT" r="txR" b="txB"/>
              <a:pathLst>
                <a:path w="432" h="576">
                  <a:moveTo>
                    <a:pt x="0" y="432"/>
                  </a:moveTo>
                  <a:lnTo>
                    <a:pt x="144" y="432"/>
                  </a:lnTo>
                  <a:lnTo>
                    <a:pt x="144" y="576"/>
                  </a:lnTo>
                  <a:lnTo>
                    <a:pt x="432" y="288"/>
                  </a:lnTo>
                  <a:lnTo>
                    <a:pt x="144" y="0"/>
                  </a:lnTo>
                  <a:lnTo>
                    <a:pt x="144" y="144"/>
                  </a:lnTo>
                  <a:lnTo>
                    <a:pt x="0" y="144"/>
                  </a:lnTo>
                  <a:lnTo>
                    <a:pt x="0" y="432"/>
                  </a:lnTo>
                  <a:close/>
                </a:path>
              </a:pathLst>
            </a:custGeom>
            <a:solidFill>
              <a:srgbClr val="DDDDDD">
                <a:alpha val="100000"/>
              </a:srgbClr>
            </a:solidFill>
            <a:ln w="9525">
              <a:noFill/>
            </a:ln>
          </p:spPr>
          <p:txBody>
            <a:bodyPr/>
            <a:p>
              <a:endParaRPr lang="zh-CN" altLang="en-US"/>
            </a:p>
          </p:txBody>
        </p:sp>
        <p:sp>
          <p:nvSpPr>
            <p:cNvPr id="13530" name="Freeform 23"/>
            <p:cNvSpPr/>
            <p:nvPr/>
          </p:nvSpPr>
          <p:spPr>
            <a:xfrm>
              <a:off x="244672" y="0"/>
              <a:ext cx="611679" cy="611683"/>
            </a:xfrm>
            <a:custGeom>
              <a:avLst/>
              <a:gdLst>
                <a:gd name="txL" fmla="*/ 0 w 360"/>
                <a:gd name="txT" fmla="*/ 0 h 360"/>
                <a:gd name="txR" fmla="*/ 360 w 360"/>
                <a:gd name="txB" fmla="*/ 360 h 360"/>
              </a:gdLst>
              <a:ahLst/>
              <a:cxnLst>
                <a:cxn ang="0">
                  <a:pos x="0" y="72"/>
                </a:cxn>
                <a:cxn ang="0">
                  <a:pos x="72" y="0"/>
                </a:cxn>
                <a:cxn ang="0">
                  <a:pos x="360" y="288"/>
                </a:cxn>
                <a:cxn ang="0">
                  <a:pos x="288" y="360"/>
                </a:cxn>
                <a:cxn ang="0">
                  <a:pos x="0" y="72"/>
                </a:cxn>
              </a:cxnLst>
              <a:rect l="txL" t="txT" r="txR" b="txB"/>
              <a:pathLst>
                <a:path w="360" h="360">
                  <a:moveTo>
                    <a:pt x="0" y="72"/>
                  </a:moveTo>
                  <a:lnTo>
                    <a:pt x="72" y="0"/>
                  </a:lnTo>
                  <a:lnTo>
                    <a:pt x="360" y="288"/>
                  </a:lnTo>
                  <a:lnTo>
                    <a:pt x="288" y="360"/>
                  </a:lnTo>
                  <a:lnTo>
                    <a:pt x="0" y="72"/>
                  </a:lnTo>
                  <a:close/>
                </a:path>
              </a:pathLst>
            </a:custGeom>
            <a:solidFill>
              <a:srgbClr val="D8D8D8">
                <a:alpha val="100000"/>
              </a:srgbClr>
            </a:solidFill>
            <a:ln w="9525">
              <a:noFill/>
            </a:ln>
          </p:spPr>
          <p:txBody>
            <a:bodyPr/>
            <a:p>
              <a:endParaRPr lang="zh-CN" altLang="en-US"/>
            </a:p>
          </p:txBody>
        </p:sp>
        <p:sp>
          <p:nvSpPr>
            <p:cNvPr id="13531" name="Freeform 24"/>
            <p:cNvSpPr/>
            <p:nvPr/>
          </p:nvSpPr>
          <p:spPr>
            <a:xfrm>
              <a:off x="0" y="244673"/>
              <a:ext cx="244672" cy="130122"/>
            </a:xfrm>
            <a:custGeom>
              <a:avLst/>
              <a:gdLst>
                <a:gd name="txL" fmla="*/ 0 w 144"/>
                <a:gd name="txT" fmla="*/ 0 h 72"/>
                <a:gd name="txR" fmla="*/ 144 w 144"/>
                <a:gd name="txB" fmla="*/ 72 h 72"/>
              </a:gdLst>
              <a:ahLst/>
              <a:cxnLst>
                <a:cxn ang="0">
                  <a:pos x="144" y="0"/>
                </a:cxn>
                <a:cxn ang="0">
                  <a:pos x="72" y="0"/>
                </a:cxn>
                <a:cxn ang="0">
                  <a:pos x="0" y="72"/>
                </a:cxn>
                <a:cxn ang="0">
                  <a:pos x="144" y="72"/>
                </a:cxn>
                <a:cxn ang="0">
                  <a:pos x="144" y="0"/>
                </a:cxn>
              </a:cxnLst>
              <a:rect l="txL" t="txT" r="txR" b="txB"/>
              <a:pathLst>
                <a:path w="144" h="72">
                  <a:moveTo>
                    <a:pt x="144" y="0"/>
                  </a:moveTo>
                  <a:lnTo>
                    <a:pt x="72" y="0"/>
                  </a:lnTo>
                  <a:lnTo>
                    <a:pt x="0" y="72"/>
                  </a:lnTo>
                  <a:lnTo>
                    <a:pt x="144" y="72"/>
                  </a:lnTo>
                  <a:lnTo>
                    <a:pt x="144" y="0"/>
                  </a:lnTo>
                  <a:close/>
                </a:path>
              </a:pathLst>
            </a:custGeom>
            <a:solidFill>
              <a:srgbClr val="F2F2F2">
                <a:alpha val="100000"/>
              </a:srgbClr>
            </a:solidFill>
            <a:ln w="9525">
              <a:noFill/>
            </a:ln>
          </p:spPr>
          <p:txBody>
            <a:bodyPr/>
            <a:p>
              <a:endParaRPr lang="zh-CN" altLang="en-US"/>
            </a:p>
          </p:txBody>
        </p:sp>
      </p:grpSp>
      <p:grpSp>
        <p:nvGrpSpPr>
          <p:cNvPr id="13321" name="그룹 165"/>
          <p:cNvGrpSpPr/>
          <p:nvPr/>
        </p:nvGrpSpPr>
        <p:grpSpPr>
          <a:xfrm>
            <a:off x="5879148" y="986473"/>
            <a:ext cx="503237" cy="503237"/>
            <a:chOff x="0" y="0"/>
            <a:chExt cx="856351" cy="1101029"/>
          </a:xfrm>
        </p:grpSpPr>
        <p:sp>
          <p:nvSpPr>
            <p:cNvPr id="13532" name="Freeform 15"/>
            <p:cNvSpPr/>
            <p:nvPr/>
          </p:nvSpPr>
          <p:spPr>
            <a:xfrm>
              <a:off x="0" y="122336"/>
              <a:ext cx="734015" cy="978693"/>
            </a:xfrm>
            <a:custGeom>
              <a:avLst/>
              <a:gdLst>
                <a:gd name="txL" fmla="*/ 0 w 432"/>
                <a:gd name="txT" fmla="*/ 0 h 576"/>
                <a:gd name="txR" fmla="*/ 432 w 432"/>
                <a:gd name="txB" fmla="*/ 576 h 576"/>
              </a:gdLst>
              <a:ahLst/>
              <a:cxnLst>
                <a:cxn ang="0">
                  <a:pos x="0" y="432"/>
                </a:cxn>
                <a:cxn ang="0">
                  <a:pos x="144" y="432"/>
                </a:cxn>
                <a:cxn ang="0">
                  <a:pos x="144" y="576"/>
                </a:cxn>
                <a:cxn ang="0">
                  <a:pos x="432" y="288"/>
                </a:cxn>
                <a:cxn ang="0">
                  <a:pos x="144" y="0"/>
                </a:cxn>
                <a:cxn ang="0">
                  <a:pos x="144" y="144"/>
                </a:cxn>
                <a:cxn ang="0">
                  <a:pos x="0" y="144"/>
                </a:cxn>
                <a:cxn ang="0">
                  <a:pos x="0" y="432"/>
                </a:cxn>
              </a:cxnLst>
              <a:rect l="txL" t="txT" r="txR" b="txB"/>
              <a:pathLst>
                <a:path w="432" h="576">
                  <a:moveTo>
                    <a:pt x="0" y="432"/>
                  </a:moveTo>
                  <a:lnTo>
                    <a:pt x="144" y="432"/>
                  </a:lnTo>
                  <a:lnTo>
                    <a:pt x="144" y="576"/>
                  </a:lnTo>
                  <a:lnTo>
                    <a:pt x="432" y="288"/>
                  </a:lnTo>
                  <a:lnTo>
                    <a:pt x="144" y="0"/>
                  </a:lnTo>
                  <a:lnTo>
                    <a:pt x="144" y="144"/>
                  </a:lnTo>
                  <a:lnTo>
                    <a:pt x="0" y="144"/>
                  </a:lnTo>
                  <a:lnTo>
                    <a:pt x="0" y="432"/>
                  </a:lnTo>
                  <a:close/>
                </a:path>
              </a:pathLst>
            </a:custGeom>
            <a:solidFill>
              <a:srgbClr val="C0C0C0">
                <a:alpha val="100000"/>
              </a:srgbClr>
            </a:solidFill>
            <a:ln w="9525">
              <a:noFill/>
            </a:ln>
          </p:spPr>
          <p:txBody>
            <a:bodyPr/>
            <a:p>
              <a:endParaRPr lang="zh-CN" altLang="en-US"/>
            </a:p>
          </p:txBody>
        </p:sp>
        <p:sp>
          <p:nvSpPr>
            <p:cNvPr id="13533" name="Freeform 16"/>
            <p:cNvSpPr/>
            <p:nvPr/>
          </p:nvSpPr>
          <p:spPr>
            <a:xfrm>
              <a:off x="244672" y="0"/>
              <a:ext cx="611679" cy="611683"/>
            </a:xfrm>
            <a:custGeom>
              <a:avLst/>
              <a:gdLst>
                <a:gd name="txL" fmla="*/ 0 w 360"/>
                <a:gd name="txT" fmla="*/ 0 h 360"/>
                <a:gd name="txR" fmla="*/ 360 w 360"/>
                <a:gd name="txB" fmla="*/ 360 h 360"/>
              </a:gdLst>
              <a:ahLst/>
              <a:cxnLst>
                <a:cxn ang="0">
                  <a:pos x="0" y="72"/>
                </a:cxn>
                <a:cxn ang="0">
                  <a:pos x="72" y="0"/>
                </a:cxn>
                <a:cxn ang="0">
                  <a:pos x="360" y="288"/>
                </a:cxn>
                <a:cxn ang="0">
                  <a:pos x="288" y="360"/>
                </a:cxn>
                <a:cxn ang="0">
                  <a:pos x="0" y="72"/>
                </a:cxn>
              </a:cxnLst>
              <a:rect l="txL" t="txT" r="txR" b="txB"/>
              <a:pathLst>
                <a:path w="360" h="360">
                  <a:moveTo>
                    <a:pt x="0" y="72"/>
                  </a:moveTo>
                  <a:lnTo>
                    <a:pt x="72" y="0"/>
                  </a:lnTo>
                  <a:lnTo>
                    <a:pt x="360" y="288"/>
                  </a:lnTo>
                  <a:lnTo>
                    <a:pt x="288" y="360"/>
                  </a:lnTo>
                  <a:lnTo>
                    <a:pt x="0" y="72"/>
                  </a:lnTo>
                  <a:close/>
                </a:path>
              </a:pathLst>
            </a:custGeom>
            <a:solidFill>
              <a:srgbClr val="808080">
                <a:alpha val="100000"/>
              </a:srgbClr>
            </a:solidFill>
            <a:ln w="9525">
              <a:noFill/>
            </a:ln>
          </p:spPr>
          <p:txBody>
            <a:bodyPr/>
            <a:p>
              <a:endParaRPr lang="zh-CN" altLang="en-US"/>
            </a:p>
          </p:txBody>
        </p:sp>
        <p:sp>
          <p:nvSpPr>
            <p:cNvPr id="13534" name="Freeform 17"/>
            <p:cNvSpPr/>
            <p:nvPr/>
          </p:nvSpPr>
          <p:spPr>
            <a:xfrm>
              <a:off x="0" y="244673"/>
              <a:ext cx="244672" cy="130122"/>
            </a:xfrm>
            <a:custGeom>
              <a:avLst/>
              <a:gdLst>
                <a:gd name="txL" fmla="*/ 0 w 144"/>
                <a:gd name="txT" fmla="*/ 0 h 72"/>
                <a:gd name="txR" fmla="*/ 144 w 144"/>
                <a:gd name="txB" fmla="*/ 72 h 72"/>
              </a:gdLst>
              <a:ahLst/>
              <a:cxnLst>
                <a:cxn ang="0">
                  <a:pos x="144" y="0"/>
                </a:cxn>
                <a:cxn ang="0">
                  <a:pos x="72" y="0"/>
                </a:cxn>
                <a:cxn ang="0">
                  <a:pos x="0" y="72"/>
                </a:cxn>
                <a:cxn ang="0">
                  <a:pos x="144" y="72"/>
                </a:cxn>
                <a:cxn ang="0">
                  <a:pos x="144" y="0"/>
                </a:cxn>
              </a:cxnLst>
              <a:rect l="txL" t="txT" r="txR" b="txB"/>
              <a:pathLst>
                <a:path w="144" h="72">
                  <a:moveTo>
                    <a:pt x="144" y="0"/>
                  </a:moveTo>
                  <a:lnTo>
                    <a:pt x="72" y="0"/>
                  </a:lnTo>
                  <a:lnTo>
                    <a:pt x="0" y="72"/>
                  </a:lnTo>
                  <a:lnTo>
                    <a:pt x="144" y="72"/>
                  </a:lnTo>
                  <a:lnTo>
                    <a:pt x="144" y="0"/>
                  </a:lnTo>
                  <a:close/>
                </a:path>
              </a:pathLst>
            </a:custGeom>
            <a:solidFill>
              <a:srgbClr val="D8D8D8">
                <a:alpha val="100000"/>
              </a:srgbClr>
            </a:solidFill>
            <a:ln w="9525">
              <a:noFill/>
            </a:ln>
          </p:spPr>
          <p:txBody>
            <a:bodyPr/>
            <a:p>
              <a:endParaRPr lang="zh-CN" altLang="en-US"/>
            </a:p>
          </p:txBody>
        </p:sp>
      </p:grpSp>
      <p:grpSp>
        <p:nvGrpSpPr>
          <p:cNvPr id="13323" name="그룹 177"/>
          <p:cNvGrpSpPr/>
          <p:nvPr/>
        </p:nvGrpSpPr>
        <p:grpSpPr>
          <a:xfrm>
            <a:off x="7777163" y="980123"/>
            <a:ext cx="503237" cy="503237"/>
            <a:chOff x="0" y="0"/>
            <a:chExt cx="856351" cy="1101029"/>
          </a:xfrm>
        </p:grpSpPr>
        <p:sp>
          <p:nvSpPr>
            <p:cNvPr id="13526" name="Freeform 15"/>
            <p:cNvSpPr/>
            <p:nvPr/>
          </p:nvSpPr>
          <p:spPr>
            <a:xfrm>
              <a:off x="0" y="122336"/>
              <a:ext cx="734015" cy="978693"/>
            </a:xfrm>
            <a:custGeom>
              <a:avLst/>
              <a:gdLst>
                <a:gd name="txL" fmla="*/ 0 w 432"/>
                <a:gd name="txT" fmla="*/ 0 h 576"/>
                <a:gd name="txR" fmla="*/ 432 w 432"/>
                <a:gd name="txB" fmla="*/ 576 h 576"/>
              </a:gdLst>
              <a:ahLst/>
              <a:cxnLst>
                <a:cxn ang="0">
                  <a:pos x="0" y="432"/>
                </a:cxn>
                <a:cxn ang="0">
                  <a:pos x="144" y="432"/>
                </a:cxn>
                <a:cxn ang="0">
                  <a:pos x="144" y="576"/>
                </a:cxn>
                <a:cxn ang="0">
                  <a:pos x="432" y="288"/>
                </a:cxn>
                <a:cxn ang="0">
                  <a:pos x="144" y="0"/>
                </a:cxn>
                <a:cxn ang="0">
                  <a:pos x="144" y="144"/>
                </a:cxn>
                <a:cxn ang="0">
                  <a:pos x="0" y="144"/>
                </a:cxn>
                <a:cxn ang="0">
                  <a:pos x="0" y="432"/>
                </a:cxn>
              </a:cxnLst>
              <a:rect l="txL" t="txT" r="txR" b="txB"/>
              <a:pathLst>
                <a:path w="432" h="576">
                  <a:moveTo>
                    <a:pt x="0" y="432"/>
                  </a:moveTo>
                  <a:lnTo>
                    <a:pt x="144" y="432"/>
                  </a:lnTo>
                  <a:lnTo>
                    <a:pt x="144" y="576"/>
                  </a:lnTo>
                  <a:lnTo>
                    <a:pt x="432" y="288"/>
                  </a:lnTo>
                  <a:lnTo>
                    <a:pt x="144" y="0"/>
                  </a:lnTo>
                  <a:lnTo>
                    <a:pt x="144" y="144"/>
                  </a:lnTo>
                  <a:lnTo>
                    <a:pt x="0" y="144"/>
                  </a:lnTo>
                  <a:lnTo>
                    <a:pt x="0" y="432"/>
                  </a:lnTo>
                  <a:close/>
                </a:path>
              </a:pathLst>
            </a:custGeom>
            <a:solidFill>
              <a:srgbClr val="7F7F7F">
                <a:alpha val="100000"/>
              </a:srgbClr>
            </a:solidFill>
            <a:ln w="9525">
              <a:noFill/>
            </a:ln>
          </p:spPr>
          <p:txBody>
            <a:bodyPr/>
            <a:p>
              <a:endParaRPr lang="zh-CN" altLang="en-US"/>
            </a:p>
          </p:txBody>
        </p:sp>
        <p:sp>
          <p:nvSpPr>
            <p:cNvPr id="13527" name="Freeform 16"/>
            <p:cNvSpPr/>
            <p:nvPr/>
          </p:nvSpPr>
          <p:spPr>
            <a:xfrm>
              <a:off x="244672" y="0"/>
              <a:ext cx="611679" cy="611683"/>
            </a:xfrm>
            <a:custGeom>
              <a:avLst/>
              <a:gdLst>
                <a:gd name="txL" fmla="*/ 0 w 360"/>
                <a:gd name="txT" fmla="*/ 0 h 360"/>
                <a:gd name="txR" fmla="*/ 360 w 360"/>
                <a:gd name="txB" fmla="*/ 360 h 360"/>
              </a:gdLst>
              <a:ahLst/>
              <a:cxnLst>
                <a:cxn ang="0">
                  <a:pos x="0" y="72"/>
                </a:cxn>
                <a:cxn ang="0">
                  <a:pos x="72" y="0"/>
                </a:cxn>
                <a:cxn ang="0">
                  <a:pos x="360" y="288"/>
                </a:cxn>
                <a:cxn ang="0">
                  <a:pos x="288" y="360"/>
                </a:cxn>
                <a:cxn ang="0">
                  <a:pos x="0" y="72"/>
                </a:cxn>
              </a:cxnLst>
              <a:rect l="txL" t="txT" r="txR" b="txB"/>
              <a:pathLst>
                <a:path w="360" h="360">
                  <a:moveTo>
                    <a:pt x="0" y="72"/>
                  </a:moveTo>
                  <a:lnTo>
                    <a:pt x="72" y="0"/>
                  </a:lnTo>
                  <a:lnTo>
                    <a:pt x="360" y="288"/>
                  </a:lnTo>
                  <a:lnTo>
                    <a:pt x="288" y="360"/>
                  </a:lnTo>
                  <a:lnTo>
                    <a:pt x="0" y="72"/>
                  </a:lnTo>
                  <a:close/>
                </a:path>
              </a:pathLst>
            </a:custGeom>
            <a:solidFill>
              <a:srgbClr val="595959">
                <a:alpha val="100000"/>
              </a:srgbClr>
            </a:solidFill>
            <a:ln w="9525">
              <a:noFill/>
            </a:ln>
          </p:spPr>
          <p:txBody>
            <a:bodyPr/>
            <a:p>
              <a:endParaRPr lang="zh-CN" altLang="en-US"/>
            </a:p>
          </p:txBody>
        </p:sp>
        <p:sp>
          <p:nvSpPr>
            <p:cNvPr id="13528" name="Freeform 17"/>
            <p:cNvSpPr/>
            <p:nvPr/>
          </p:nvSpPr>
          <p:spPr>
            <a:xfrm>
              <a:off x="0" y="244673"/>
              <a:ext cx="244672" cy="130122"/>
            </a:xfrm>
            <a:custGeom>
              <a:avLst/>
              <a:gdLst>
                <a:gd name="txL" fmla="*/ 0 w 144"/>
                <a:gd name="txT" fmla="*/ 0 h 72"/>
                <a:gd name="txR" fmla="*/ 144 w 144"/>
                <a:gd name="txB" fmla="*/ 72 h 72"/>
              </a:gdLst>
              <a:ahLst/>
              <a:cxnLst>
                <a:cxn ang="0">
                  <a:pos x="144" y="0"/>
                </a:cxn>
                <a:cxn ang="0">
                  <a:pos x="72" y="0"/>
                </a:cxn>
                <a:cxn ang="0">
                  <a:pos x="0" y="72"/>
                </a:cxn>
                <a:cxn ang="0">
                  <a:pos x="144" y="72"/>
                </a:cxn>
                <a:cxn ang="0">
                  <a:pos x="144" y="0"/>
                </a:cxn>
              </a:cxnLst>
              <a:rect l="txL" t="txT" r="txR" b="txB"/>
              <a:pathLst>
                <a:path w="144" h="72">
                  <a:moveTo>
                    <a:pt x="144" y="0"/>
                  </a:moveTo>
                  <a:lnTo>
                    <a:pt x="72" y="0"/>
                  </a:lnTo>
                  <a:lnTo>
                    <a:pt x="0" y="72"/>
                  </a:lnTo>
                  <a:lnTo>
                    <a:pt x="144" y="72"/>
                  </a:lnTo>
                  <a:lnTo>
                    <a:pt x="144" y="0"/>
                  </a:lnTo>
                  <a:close/>
                </a:path>
              </a:pathLst>
            </a:custGeom>
            <a:solidFill>
              <a:srgbClr val="BFBFBF">
                <a:alpha val="100000"/>
              </a:srgbClr>
            </a:solidFill>
            <a:ln w="9525">
              <a:noFill/>
            </a:ln>
          </p:spPr>
          <p:txBody>
            <a:bodyPr/>
            <a:p>
              <a:endParaRPr lang="zh-CN" altLang="en-US"/>
            </a:p>
          </p:txBody>
        </p:sp>
      </p:grpSp>
      <p:grpSp>
        <p:nvGrpSpPr>
          <p:cNvPr id="7" name="组合 6"/>
          <p:cNvGrpSpPr/>
          <p:nvPr/>
        </p:nvGrpSpPr>
        <p:grpSpPr>
          <a:xfrm>
            <a:off x="9984105" y="883920"/>
            <a:ext cx="1644650" cy="719455"/>
            <a:chOff x="14067" y="1120"/>
            <a:chExt cx="2835" cy="1133"/>
          </a:xfrm>
          <a:solidFill>
            <a:srgbClr val="00B050"/>
          </a:solidFill>
        </p:grpSpPr>
        <p:grpSp>
          <p:nvGrpSpPr>
            <p:cNvPr id="8" name="그룹 3"/>
            <p:cNvGrpSpPr/>
            <p:nvPr/>
          </p:nvGrpSpPr>
          <p:grpSpPr>
            <a:xfrm>
              <a:off x="14067" y="1120"/>
              <a:ext cx="2835" cy="1133"/>
              <a:chOff x="38421" y="0"/>
              <a:chExt cx="2079710" cy="3058462"/>
            </a:xfrm>
            <a:grpFill/>
          </p:grpSpPr>
          <p:grpSp>
            <p:nvGrpSpPr>
              <p:cNvPr id="9" name="Group 7"/>
              <p:cNvGrpSpPr/>
              <p:nvPr/>
            </p:nvGrpSpPr>
            <p:grpSpPr>
              <a:xfrm>
                <a:off x="38421" y="0"/>
                <a:ext cx="2079710" cy="3058462"/>
                <a:chOff x="0" y="0"/>
                <a:chExt cx="1224" cy="1800"/>
              </a:xfrm>
              <a:grpFill/>
            </p:grpSpPr>
            <p:sp>
              <p:nvSpPr>
                <p:cNvPr id="11" name="Rectangle 8"/>
                <p:cNvSpPr/>
                <p:nvPr/>
              </p:nvSpPr>
              <p:spPr>
                <a:xfrm>
                  <a:off x="0" y="72"/>
                  <a:ext cx="1152" cy="1728"/>
                </a:xfrm>
                <a:prstGeom prst="rect">
                  <a:avLst/>
                </a:prstGeom>
                <a:solidFill>
                  <a:srgbClr val="00B050"/>
                </a:solidFill>
              </p:spPr>
              <p:style>
                <a:lnRef idx="0">
                  <a:srgbClr val="FFFFFF"/>
                </a:lnRef>
                <a:fillRef idx="3">
                  <a:schemeClr val="accent5"/>
                </a:fillRef>
                <a:effectRef idx="0">
                  <a:srgbClr val="FFFFFF"/>
                </a:effectRef>
                <a:fontRef idx="minor">
                  <a:schemeClr val="dk1"/>
                </a:fontRef>
              </p:style>
              <p:txBody>
                <a:bodyPr/>
                <a:p>
                  <a:pPr latinLnBrk="1"/>
                  <a:endParaRPr lang="zh-CN" altLang="zh-CN" dirty="0">
                    <a:solidFill>
                      <a:srgbClr val="000000"/>
                    </a:solidFill>
                    <a:latin typeface="楷体" panose="02010609060101010101" pitchFamily="49" charset="-122"/>
                    <a:ea typeface="현대하모니 M" pitchFamily="2" charset="-127"/>
                    <a:sym typeface="楷体" panose="02010609060101010101" pitchFamily="49" charset="-122"/>
                  </a:endParaRPr>
                </a:p>
              </p:txBody>
            </p:sp>
            <p:sp>
              <p:nvSpPr>
                <p:cNvPr id="12" name="Freeform 9"/>
                <p:cNvSpPr/>
                <p:nvPr/>
              </p:nvSpPr>
              <p:spPr>
                <a:xfrm>
                  <a:off x="0" y="0"/>
                  <a:ext cx="1224" cy="72"/>
                </a:xfrm>
                <a:custGeom>
                  <a:avLst/>
                  <a:gdLst>
                    <a:gd name="txL" fmla="*/ 0 w 1224"/>
                    <a:gd name="txT" fmla="*/ 0 h 72"/>
                    <a:gd name="txR" fmla="*/ 1224 w 1224"/>
                    <a:gd name="txB" fmla="*/ 72 h 72"/>
                  </a:gdLst>
                  <a:ahLst/>
                  <a:cxnLst>
                    <a:cxn ang="0">
                      <a:pos x="0" y="72"/>
                    </a:cxn>
                    <a:cxn ang="0">
                      <a:pos x="72" y="0"/>
                    </a:cxn>
                    <a:cxn ang="0">
                      <a:pos x="1224" y="0"/>
                    </a:cxn>
                    <a:cxn ang="0">
                      <a:pos x="1152" y="72"/>
                    </a:cxn>
                    <a:cxn ang="0">
                      <a:pos x="0" y="72"/>
                    </a:cxn>
                  </a:cxnLst>
                  <a:rect l="txL" t="txT" r="txR" b="txB"/>
                  <a:pathLst>
                    <a:path w="1224" h="72">
                      <a:moveTo>
                        <a:pt x="0" y="72"/>
                      </a:moveTo>
                      <a:lnTo>
                        <a:pt x="72" y="0"/>
                      </a:lnTo>
                      <a:lnTo>
                        <a:pt x="1224" y="0"/>
                      </a:lnTo>
                      <a:lnTo>
                        <a:pt x="1152" y="72"/>
                      </a:lnTo>
                      <a:lnTo>
                        <a:pt x="0" y="72"/>
                      </a:lnTo>
                      <a:close/>
                    </a:path>
                  </a:pathLst>
                </a:custGeom>
                <a:grpFill/>
              </p:spPr>
              <p:style>
                <a:lnRef idx="0">
                  <a:srgbClr val="FFFFFF"/>
                </a:lnRef>
                <a:fillRef idx="3">
                  <a:schemeClr val="accent5"/>
                </a:fillRef>
                <a:effectRef idx="0">
                  <a:srgbClr val="FFFFFF"/>
                </a:effectRef>
                <a:fontRef idx="minor">
                  <a:schemeClr val="dk1"/>
                </a:fontRef>
              </p:style>
              <p:txBody>
                <a:bodyPr/>
                <a:p>
                  <a:endParaRPr lang="zh-CN" altLang="en-US"/>
                </a:p>
              </p:txBody>
            </p:sp>
            <p:sp>
              <p:nvSpPr>
                <p:cNvPr id="13" name="Freeform 10"/>
                <p:cNvSpPr/>
                <p:nvPr/>
              </p:nvSpPr>
              <p:spPr>
                <a:xfrm>
                  <a:off x="1152" y="0"/>
                  <a:ext cx="72" cy="1800"/>
                </a:xfrm>
                <a:custGeom>
                  <a:avLst/>
                  <a:gdLst>
                    <a:gd name="txL" fmla="*/ 0 w 72"/>
                    <a:gd name="txT" fmla="*/ 0 h 1800"/>
                    <a:gd name="txR" fmla="*/ 72 w 72"/>
                    <a:gd name="txB" fmla="*/ 1800 h 1800"/>
                  </a:gdLst>
                  <a:ahLst/>
                  <a:cxnLst>
                    <a:cxn ang="0">
                      <a:pos x="72" y="0"/>
                    </a:cxn>
                    <a:cxn ang="0">
                      <a:pos x="72" y="1728"/>
                    </a:cxn>
                    <a:cxn ang="0">
                      <a:pos x="0" y="1800"/>
                    </a:cxn>
                    <a:cxn ang="0">
                      <a:pos x="0" y="72"/>
                    </a:cxn>
                    <a:cxn ang="0">
                      <a:pos x="72" y="0"/>
                    </a:cxn>
                  </a:cxnLst>
                  <a:rect l="txL" t="txT" r="txR" b="txB"/>
                  <a:pathLst>
                    <a:path w="72" h="1800">
                      <a:moveTo>
                        <a:pt x="72" y="0"/>
                      </a:moveTo>
                      <a:lnTo>
                        <a:pt x="72" y="1728"/>
                      </a:lnTo>
                      <a:lnTo>
                        <a:pt x="0" y="1800"/>
                      </a:lnTo>
                      <a:lnTo>
                        <a:pt x="0" y="72"/>
                      </a:lnTo>
                      <a:lnTo>
                        <a:pt x="72" y="0"/>
                      </a:lnTo>
                      <a:close/>
                    </a:path>
                  </a:pathLst>
                </a:custGeom>
                <a:grpFill/>
              </p:spPr>
              <p:style>
                <a:lnRef idx="0">
                  <a:srgbClr val="FFFFFF"/>
                </a:lnRef>
                <a:fillRef idx="3">
                  <a:schemeClr val="accent5"/>
                </a:fillRef>
                <a:effectRef idx="0">
                  <a:srgbClr val="FFFFFF"/>
                </a:effectRef>
                <a:fontRef idx="minor">
                  <a:schemeClr val="dk1"/>
                </a:fontRef>
              </p:style>
              <p:txBody>
                <a:bodyPr/>
                <a:p>
                  <a:endParaRPr lang="zh-CN" altLang="en-US"/>
                </a:p>
              </p:txBody>
            </p:sp>
          </p:grpSp>
          <p:sp>
            <p:nvSpPr>
              <p:cNvPr id="14" name="Text Box 27"/>
              <p:cNvSpPr/>
              <p:nvPr/>
            </p:nvSpPr>
            <p:spPr>
              <a:xfrm>
                <a:off x="360174" y="434801"/>
                <a:ext cx="1569801" cy="1303828"/>
              </a:xfrm>
              <a:prstGeom prst="rect">
                <a:avLst/>
              </a:prstGeom>
              <a:solidFill>
                <a:srgbClr val="00B050"/>
              </a:solidFill>
            </p:spPr>
            <p:style>
              <a:lnRef idx="0">
                <a:srgbClr val="FFFFFF"/>
              </a:lnRef>
              <a:fillRef idx="3">
                <a:schemeClr val="accent5"/>
              </a:fillRef>
              <a:effectRef idx="0">
                <a:srgbClr val="FFFFFF"/>
              </a:effectRef>
              <a:fontRef idx="minor">
                <a:schemeClr val="dk1"/>
              </a:fontRef>
            </p:style>
            <p:txBody>
              <a:bodyPr wrap="square" lIns="36000" rIns="36000">
                <a:spAutoFit/>
              </a:bodyPr>
              <a:p>
                <a:pPr algn="r" latinLnBrk="1"/>
                <a:r>
                  <a:rPr lang="zh-CN" altLang="en-US" sz="1400" b="1" dirty="0">
                    <a:solidFill>
                      <a:schemeClr val="bg1"/>
                    </a:solidFill>
                    <a:latin typeface="楷体" panose="02010609060101010101" pitchFamily="49" charset="-122"/>
                    <a:ea typeface="楷体" panose="02010609060101010101" pitchFamily="49" charset="-122"/>
                    <a:sym typeface="楷体" panose="02010609060101010101" pitchFamily="49" charset="-122"/>
                  </a:rPr>
                  <a:t>量产运营</a:t>
                </a:r>
                <a:endParaRPr lang="zh-CN" altLang="en-US" sz="1400" b="1" dirty="0">
                  <a:solidFill>
                    <a:schemeClr val="bg1"/>
                  </a:solidFill>
                  <a:latin typeface="楷体" panose="02010609060101010101" pitchFamily="49" charset="-122"/>
                  <a:ea typeface="楷体" panose="02010609060101010101" pitchFamily="49" charset="-122"/>
                  <a:sym typeface="楷体" panose="02010609060101010101" pitchFamily="49" charset="-122"/>
                </a:endParaRPr>
              </a:p>
            </p:txBody>
          </p:sp>
        </p:grpSp>
        <p:sp>
          <p:nvSpPr>
            <p:cNvPr id="15" name="직사각형 184"/>
            <p:cNvSpPr/>
            <p:nvPr/>
          </p:nvSpPr>
          <p:spPr>
            <a:xfrm>
              <a:off x="14068" y="1173"/>
              <a:ext cx="340" cy="227"/>
            </a:xfrm>
            <a:prstGeom prst="rect">
              <a:avLst/>
            </a:prstGeom>
            <a:grpFill/>
            <a:ln>
              <a:headEnd type="none" w="med" len="med"/>
              <a:tailEnd type="none" w="med" len="med"/>
            </a:ln>
          </p:spPr>
          <p:style>
            <a:lnRef idx="0">
              <a:srgbClr val="FFFFFF"/>
            </a:lnRef>
            <a:fillRef idx="3">
              <a:schemeClr val="accent5"/>
            </a:fillRef>
            <a:effectRef idx="0">
              <a:srgbClr val="FFFFFF"/>
            </a:effectRef>
            <a:fontRef idx="minor">
              <a:schemeClr val="dk1"/>
            </a:fontRef>
          </p:style>
          <p:txBody>
            <a:bodyPr lIns="36000" tIns="36000" rIns="36000" bIns="36000" anchor="ctr" anchorCtr="0"/>
            <a:p>
              <a:pPr algn="ctr" latinLnBrk="1"/>
              <a:r>
                <a:rPr lang="en-US" altLang="zh-CN" sz="900" b="1" dirty="0">
                  <a:solidFill>
                    <a:schemeClr val="bg1"/>
                  </a:solidFill>
                  <a:latin typeface="楷体" panose="02010609060101010101" pitchFamily="49" charset="-122"/>
                  <a:ea typeface="楷体" panose="02010609060101010101" pitchFamily="49" charset="-122"/>
                  <a:sym typeface="楷体" panose="02010609060101010101" pitchFamily="49" charset="-122"/>
                </a:rPr>
                <a:t>5</a:t>
              </a:r>
              <a:endParaRPr lang="zh-CN" altLang="en-US" sz="900" b="1" dirty="0">
                <a:solidFill>
                  <a:schemeClr val="bg1"/>
                </a:solidFill>
                <a:latin typeface="楷体" panose="02010609060101010101" pitchFamily="49" charset="-122"/>
                <a:ea typeface="Modern H Bold" pitchFamily="2" charset="-127"/>
                <a:sym typeface="楷体" panose="02010609060101010101" pitchFamily="49" charset="-122"/>
              </a:endParaRPr>
            </a:p>
          </p:txBody>
        </p:sp>
      </p:grpSp>
      <p:grpSp>
        <p:nvGrpSpPr>
          <p:cNvPr id="20" name="组合 19"/>
          <p:cNvGrpSpPr/>
          <p:nvPr/>
        </p:nvGrpSpPr>
        <p:grpSpPr>
          <a:xfrm>
            <a:off x="9651365" y="972185"/>
            <a:ext cx="501015" cy="506095"/>
            <a:chOff x="15156" y="1488"/>
            <a:chExt cx="789" cy="797"/>
          </a:xfrm>
        </p:grpSpPr>
        <p:sp>
          <p:nvSpPr>
            <p:cNvPr id="17" name="Freeform 15"/>
            <p:cNvSpPr/>
            <p:nvPr/>
          </p:nvSpPr>
          <p:spPr>
            <a:xfrm>
              <a:off x="15156" y="1581"/>
              <a:ext cx="679" cy="704"/>
            </a:xfrm>
            <a:custGeom>
              <a:avLst/>
              <a:gdLst>
                <a:gd name="txL" fmla="*/ 0 w 432"/>
                <a:gd name="txT" fmla="*/ 0 h 576"/>
                <a:gd name="txR" fmla="*/ 432 w 432"/>
                <a:gd name="txB" fmla="*/ 576 h 576"/>
              </a:gdLst>
              <a:ahLst/>
              <a:cxnLst>
                <a:cxn ang="0">
                  <a:pos x="0" y="432"/>
                </a:cxn>
                <a:cxn ang="0">
                  <a:pos x="144" y="432"/>
                </a:cxn>
                <a:cxn ang="0">
                  <a:pos x="144" y="576"/>
                </a:cxn>
                <a:cxn ang="0">
                  <a:pos x="432" y="288"/>
                </a:cxn>
                <a:cxn ang="0">
                  <a:pos x="144" y="0"/>
                </a:cxn>
                <a:cxn ang="0">
                  <a:pos x="144" y="144"/>
                </a:cxn>
                <a:cxn ang="0">
                  <a:pos x="0" y="144"/>
                </a:cxn>
                <a:cxn ang="0">
                  <a:pos x="0" y="432"/>
                </a:cxn>
              </a:cxnLst>
              <a:rect l="txL" t="txT" r="txR" b="txB"/>
              <a:pathLst>
                <a:path w="432" h="576">
                  <a:moveTo>
                    <a:pt x="0" y="432"/>
                  </a:moveTo>
                  <a:lnTo>
                    <a:pt x="144" y="432"/>
                  </a:lnTo>
                  <a:lnTo>
                    <a:pt x="144" y="576"/>
                  </a:lnTo>
                  <a:lnTo>
                    <a:pt x="432" y="288"/>
                  </a:lnTo>
                  <a:lnTo>
                    <a:pt x="144" y="0"/>
                  </a:lnTo>
                  <a:lnTo>
                    <a:pt x="144" y="144"/>
                  </a:lnTo>
                  <a:lnTo>
                    <a:pt x="0" y="144"/>
                  </a:lnTo>
                  <a:lnTo>
                    <a:pt x="0" y="432"/>
                  </a:lnTo>
                  <a:close/>
                </a:path>
              </a:pathLst>
            </a:custGeom>
            <a:solidFill>
              <a:schemeClr val="accent4">
                <a:lumMod val="75000"/>
                <a:lumOff val="25000"/>
              </a:schemeClr>
            </a:solidFill>
            <a:ln w="9525">
              <a:noFill/>
            </a:ln>
          </p:spPr>
          <p:txBody>
            <a:bodyPr/>
            <a:p>
              <a:endParaRPr lang="zh-CN" altLang="en-US"/>
            </a:p>
          </p:txBody>
        </p:sp>
        <p:sp>
          <p:nvSpPr>
            <p:cNvPr id="18" name="Freeform 17"/>
            <p:cNvSpPr/>
            <p:nvPr/>
          </p:nvSpPr>
          <p:spPr>
            <a:xfrm>
              <a:off x="15159" y="1678"/>
              <a:ext cx="226" cy="94"/>
            </a:xfrm>
            <a:custGeom>
              <a:avLst/>
              <a:gdLst>
                <a:gd name="txL" fmla="*/ 0 w 144"/>
                <a:gd name="txT" fmla="*/ 0 h 72"/>
                <a:gd name="txR" fmla="*/ 144 w 144"/>
                <a:gd name="txB" fmla="*/ 72 h 72"/>
              </a:gdLst>
              <a:ahLst/>
              <a:cxnLst>
                <a:cxn ang="0">
                  <a:pos x="144" y="0"/>
                </a:cxn>
                <a:cxn ang="0">
                  <a:pos x="72" y="0"/>
                </a:cxn>
                <a:cxn ang="0">
                  <a:pos x="0" y="72"/>
                </a:cxn>
                <a:cxn ang="0">
                  <a:pos x="144" y="72"/>
                </a:cxn>
                <a:cxn ang="0">
                  <a:pos x="144" y="0"/>
                </a:cxn>
              </a:cxnLst>
              <a:rect l="txL" t="txT" r="txR" b="txB"/>
              <a:pathLst>
                <a:path w="144" h="72">
                  <a:moveTo>
                    <a:pt x="144" y="0"/>
                  </a:moveTo>
                  <a:lnTo>
                    <a:pt x="72" y="0"/>
                  </a:lnTo>
                  <a:lnTo>
                    <a:pt x="0" y="72"/>
                  </a:lnTo>
                  <a:lnTo>
                    <a:pt x="144" y="72"/>
                  </a:lnTo>
                  <a:lnTo>
                    <a:pt x="144" y="0"/>
                  </a:lnTo>
                  <a:close/>
                </a:path>
              </a:pathLst>
            </a:custGeom>
            <a:solidFill>
              <a:srgbClr val="BFBFBF">
                <a:alpha val="100000"/>
              </a:srgbClr>
            </a:solidFill>
            <a:ln w="9525">
              <a:noFill/>
            </a:ln>
          </p:spPr>
          <p:txBody>
            <a:bodyPr/>
            <a:p>
              <a:endParaRPr lang="zh-CN" altLang="en-US"/>
            </a:p>
          </p:txBody>
        </p:sp>
        <p:sp>
          <p:nvSpPr>
            <p:cNvPr id="19" name="Freeform 16"/>
            <p:cNvSpPr/>
            <p:nvPr/>
          </p:nvSpPr>
          <p:spPr>
            <a:xfrm>
              <a:off x="15379" y="1488"/>
              <a:ext cx="566" cy="440"/>
            </a:xfrm>
            <a:custGeom>
              <a:avLst/>
              <a:gdLst>
                <a:gd name="txL" fmla="*/ 0 w 360"/>
                <a:gd name="txT" fmla="*/ 0 h 360"/>
                <a:gd name="txR" fmla="*/ 360 w 360"/>
                <a:gd name="txB" fmla="*/ 360 h 360"/>
              </a:gdLst>
              <a:ahLst/>
              <a:cxnLst>
                <a:cxn ang="0">
                  <a:pos x="0" y="72"/>
                </a:cxn>
                <a:cxn ang="0">
                  <a:pos x="72" y="0"/>
                </a:cxn>
                <a:cxn ang="0">
                  <a:pos x="360" y="288"/>
                </a:cxn>
                <a:cxn ang="0">
                  <a:pos x="288" y="360"/>
                </a:cxn>
                <a:cxn ang="0">
                  <a:pos x="0" y="72"/>
                </a:cxn>
              </a:cxnLst>
              <a:rect l="txL" t="txT" r="txR" b="txB"/>
              <a:pathLst>
                <a:path w="360" h="360">
                  <a:moveTo>
                    <a:pt x="0" y="72"/>
                  </a:moveTo>
                  <a:lnTo>
                    <a:pt x="72" y="0"/>
                  </a:lnTo>
                  <a:lnTo>
                    <a:pt x="360" y="288"/>
                  </a:lnTo>
                  <a:lnTo>
                    <a:pt x="288" y="360"/>
                  </a:lnTo>
                  <a:lnTo>
                    <a:pt x="0" y="72"/>
                  </a:lnTo>
                  <a:close/>
                </a:path>
              </a:pathLst>
            </a:custGeom>
            <a:solidFill>
              <a:srgbClr val="595959">
                <a:alpha val="100000"/>
              </a:srgbClr>
            </a:solidFill>
            <a:ln w="9525">
              <a:noFill/>
            </a:ln>
          </p:spPr>
          <p:txBody>
            <a:bodyPr/>
            <a:p>
              <a:endParaRPr lang="zh-CN" altLang="en-US"/>
            </a:p>
          </p:txBody>
        </p:sp>
      </p:grpSp>
      <p:sp>
        <p:nvSpPr>
          <p:cNvPr id="21" name="TextBox 55"/>
          <p:cNvSpPr/>
          <p:nvPr/>
        </p:nvSpPr>
        <p:spPr>
          <a:xfrm>
            <a:off x="7285038" y="2276793"/>
            <a:ext cx="849312" cy="198755"/>
          </a:xfrm>
          <a:prstGeom prst="rect">
            <a:avLst/>
          </a:prstGeom>
          <a:noFill/>
          <a:ln w="9525">
            <a:noFill/>
          </a:ln>
        </p:spPr>
        <p:txBody>
          <a:bodyPr>
            <a:spAutoFit/>
          </a:bodyPr>
          <a:p>
            <a:pPr algn="ctr" latinLnBrk="1"/>
            <a:r>
              <a:rPr lang="zh-CN" sz="700" dirty="0">
                <a:solidFill>
                  <a:srgbClr val="000000"/>
                </a:solidFill>
                <a:latin typeface="楷体" panose="02010609060101010101" pitchFamily="49" charset="-122"/>
                <a:ea typeface="楷体" panose="02010609060101010101" pitchFamily="49" charset="-122"/>
                <a:sym typeface="楷体" panose="02010609060101010101" pitchFamily="49" charset="-122"/>
              </a:rPr>
              <a:t>持续优化</a:t>
            </a:r>
            <a:endParaRPr lang="zh-CN" sz="700"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p:txBody>
      </p:sp>
      <p:sp>
        <p:nvSpPr>
          <p:cNvPr id="22" name="右箭头 21"/>
          <p:cNvSpPr/>
          <p:nvPr/>
        </p:nvSpPr>
        <p:spPr>
          <a:xfrm>
            <a:off x="7561580" y="2528570"/>
            <a:ext cx="215900" cy="75565"/>
          </a:xfrm>
          <a:prstGeom prst="rightArrow">
            <a:avLst/>
          </a:prstGeom>
          <a:solidFill>
            <a:schemeClr val="bg1">
              <a:lumMod val="85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3" name="TextBox 63"/>
          <p:cNvSpPr/>
          <p:nvPr/>
        </p:nvSpPr>
        <p:spPr>
          <a:xfrm>
            <a:off x="5807710" y="2959735"/>
            <a:ext cx="745490" cy="186690"/>
          </a:xfrm>
          <a:prstGeom prst="rect">
            <a:avLst/>
          </a:prstGeom>
          <a:noFill/>
          <a:ln w="9525">
            <a:noFill/>
          </a:ln>
        </p:spPr>
        <p:txBody>
          <a:bodyPr>
            <a:noAutofit/>
          </a:bodyPr>
          <a:p>
            <a:pPr algn="ctr" latinLnBrk="1"/>
            <a:r>
              <a:rPr lang="zh-CN" altLang="en-US" sz="700" dirty="0">
                <a:solidFill>
                  <a:srgbClr val="000000"/>
                </a:solidFill>
                <a:latin typeface="楷体" panose="02010609060101010101" pitchFamily="49" charset="-122"/>
                <a:ea typeface="楷体" panose="02010609060101010101" pitchFamily="49" charset="-122"/>
                <a:sym typeface="楷体" panose="02010609060101010101" pitchFamily="49" charset="-122"/>
              </a:rPr>
              <a:t>公司注册完成</a:t>
            </a:r>
            <a:endParaRPr lang="zh-CN" altLang="en-US" sz="700" dirty="0">
              <a:solidFill>
                <a:srgbClr val="000000"/>
              </a:solidFill>
              <a:latin typeface="楷体" panose="02010609060101010101" pitchFamily="49" charset="-122"/>
              <a:ea typeface="Modern H Medium" pitchFamily="2" charset="-127"/>
              <a:sym typeface="楷体" panose="02010609060101010101" pitchFamily="49" charset="-122"/>
            </a:endParaRPr>
          </a:p>
        </p:txBody>
      </p:sp>
      <p:sp>
        <p:nvSpPr>
          <p:cNvPr id="24" name="TextBox 66"/>
          <p:cNvSpPr/>
          <p:nvPr/>
        </p:nvSpPr>
        <p:spPr>
          <a:xfrm>
            <a:off x="7314883" y="2894648"/>
            <a:ext cx="709612" cy="306705"/>
          </a:xfrm>
          <a:prstGeom prst="rect">
            <a:avLst/>
          </a:prstGeom>
          <a:noFill/>
          <a:ln w="9525">
            <a:noFill/>
          </a:ln>
        </p:spPr>
        <p:txBody>
          <a:bodyPr>
            <a:spAutoFit/>
          </a:bodyPr>
          <a:p>
            <a:pPr algn="ctr" latinLnBrk="1"/>
            <a:r>
              <a:rPr lang="zh-CN" altLang="en-US" sz="700" dirty="0">
                <a:solidFill>
                  <a:srgbClr val="000000"/>
                </a:solidFill>
                <a:latin typeface="楷体" panose="02010609060101010101" pitchFamily="49" charset="-122"/>
                <a:ea typeface="楷体" panose="02010609060101010101" pitchFamily="49" charset="-122"/>
                <a:sym typeface="楷体" panose="02010609060101010101" pitchFamily="49" charset="-122"/>
              </a:rPr>
              <a:t>供货合同</a:t>
            </a:r>
            <a:endParaRPr lang="zh-CN" altLang="en-US" sz="700"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a:p>
            <a:pPr algn="ctr" latinLnBrk="1"/>
            <a:r>
              <a:rPr lang="zh-CN" altLang="en-US" sz="700" dirty="0">
                <a:solidFill>
                  <a:srgbClr val="000000"/>
                </a:solidFill>
                <a:latin typeface="楷体" panose="02010609060101010101" pitchFamily="49" charset="-122"/>
                <a:ea typeface="楷体" panose="02010609060101010101" pitchFamily="49" charset="-122"/>
                <a:sym typeface="楷体" panose="02010609060101010101" pitchFamily="49" charset="-122"/>
              </a:rPr>
              <a:t>确立</a:t>
            </a:r>
            <a:endParaRPr lang="zh-CN" altLang="en-US" sz="700"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p:txBody>
      </p:sp>
      <p:sp>
        <p:nvSpPr>
          <p:cNvPr id="25" name="타원 65"/>
          <p:cNvSpPr/>
          <p:nvPr/>
        </p:nvSpPr>
        <p:spPr>
          <a:xfrm>
            <a:off x="7691438" y="3211830"/>
            <a:ext cx="107950" cy="107950"/>
          </a:xfrm>
          <a:prstGeom prst="ellipse">
            <a:avLst/>
          </a:prstGeom>
          <a:solidFill>
            <a:schemeClr val="bg1"/>
          </a:solidFill>
          <a:ln w="19050" cap="flat" cmpd="sng">
            <a:solidFill>
              <a:srgbClr val="595959"/>
            </a:solidFill>
            <a:prstDash val="solid"/>
            <a:bevel/>
            <a:headEnd type="none" w="med" len="med"/>
            <a:tailEnd type="none" w="med" len="med"/>
          </a:ln>
        </p:spPr>
        <p:txBody>
          <a:bodyPr anchor="ctr" anchorCtr="0"/>
          <a:p>
            <a:pPr algn="ctr" latinLnBrk="1"/>
            <a:endParaRPr lang="zh-CN" altLang="zh-CN" sz="700" dirty="0">
              <a:solidFill>
                <a:srgbClr val="000000"/>
              </a:solidFill>
              <a:latin typeface="楷体" panose="02010609060101010101" pitchFamily="49" charset="-122"/>
              <a:ea typeface="Modern H Medium" pitchFamily="2" charset="-127"/>
              <a:sym typeface="楷体" panose="02010609060101010101" pitchFamily="49" charset="-122"/>
            </a:endParaRPr>
          </a:p>
        </p:txBody>
      </p:sp>
      <p:sp>
        <p:nvSpPr>
          <p:cNvPr id="26" name="TextBox 64"/>
          <p:cNvSpPr/>
          <p:nvPr/>
        </p:nvSpPr>
        <p:spPr>
          <a:xfrm>
            <a:off x="7549833" y="3283903"/>
            <a:ext cx="390525" cy="198755"/>
          </a:xfrm>
          <a:prstGeom prst="rect">
            <a:avLst/>
          </a:prstGeom>
          <a:noFill/>
          <a:ln w="9525">
            <a:noFill/>
          </a:ln>
        </p:spPr>
        <p:txBody>
          <a:bodyPr>
            <a:spAutoFit/>
          </a:bodyPr>
          <a:p>
            <a:pPr algn="ctr" latinLnBrk="1"/>
            <a:r>
              <a:rPr lang="en-US" altLang="zh-CN" sz="700" dirty="0">
                <a:solidFill>
                  <a:srgbClr val="000000"/>
                </a:solidFill>
                <a:latin typeface="楷体" panose="02010609060101010101" pitchFamily="49" charset="-122"/>
                <a:ea typeface="楷体" panose="02010609060101010101" pitchFamily="49" charset="-122"/>
                <a:sym typeface="楷体" panose="02010609060101010101" pitchFamily="49" charset="-122"/>
              </a:rPr>
              <a:t>2/30</a:t>
            </a:r>
            <a:endParaRPr lang="zh-CN" altLang="en-US" dirty="0">
              <a:latin typeface="Arial" panose="020B0604020202020204" pitchFamily="34" charset="0"/>
            </a:endParaRPr>
          </a:p>
        </p:txBody>
      </p:sp>
      <p:sp>
        <p:nvSpPr>
          <p:cNvPr id="27" name="TextBox 64"/>
          <p:cNvSpPr/>
          <p:nvPr/>
        </p:nvSpPr>
        <p:spPr>
          <a:xfrm>
            <a:off x="9569133" y="3283903"/>
            <a:ext cx="390525" cy="198755"/>
          </a:xfrm>
          <a:prstGeom prst="rect">
            <a:avLst/>
          </a:prstGeom>
          <a:noFill/>
          <a:ln w="9525">
            <a:noFill/>
          </a:ln>
        </p:spPr>
        <p:txBody>
          <a:bodyPr>
            <a:spAutoFit/>
          </a:bodyPr>
          <a:p>
            <a:pPr algn="ctr" latinLnBrk="1"/>
            <a:r>
              <a:rPr lang="en-US" altLang="zh-CN" sz="700" dirty="0">
                <a:solidFill>
                  <a:srgbClr val="000000"/>
                </a:solidFill>
                <a:latin typeface="楷体" panose="02010609060101010101" pitchFamily="49" charset="-122"/>
                <a:ea typeface="楷体" panose="02010609060101010101" pitchFamily="49" charset="-122"/>
                <a:sym typeface="楷体" panose="02010609060101010101" pitchFamily="49" charset="-122"/>
              </a:rPr>
              <a:t>5/20</a:t>
            </a:r>
            <a:endParaRPr lang="zh-CN" altLang="en-US" dirty="0">
              <a:latin typeface="Arial" panose="020B0604020202020204" pitchFamily="34" charset="0"/>
            </a:endParaRPr>
          </a:p>
        </p:txBody>
      </p:sp>
      <p:sp>
        <p:nvSpPr>
          <p:cNvPr id="28" name="TextBox 66"/>
          <p:cNvSpPr/>
          <p:nvPr/>
        </p:nvSpPr>
        <p:spPr>
          <a:xfrm>
            <a:off x="9393238" y="2904808"/>
            <a:ext cx="709612" cy="306705"/>
          </a:xfrm>
          <a:prstGeom prst="rect">
            <a:avLst/>
          </a:prstGeom>
          <a:noFill/>
          <a:ln w="9525">
            <a:noFill/>
          </a:ln>
        </p:spPr>
        <p:txBody>
          <a:bodyPr>
            <a:spAutoFit/>
          </a:bodyPr>
          <a:p>
            <a:pPr algn="ctr" latinLnBrk="1"/>
            <a:r>
              <a:rPr lang="zh-CN" altLang="en-US" sz="700" dirty="0">
                <a:solidFill>
                  <a:srgbClr val="000000"/>
                </a:solidFill>
                <a:latin typeface="楷体" panose="02010609060101010101" pitchFamily="49" charset="-122"/>
                <a:ea typeface="楷体" panose="02010609060101010101" pitchFamily="49" charset="-122"/>
                <a:sym typeface="楷体" panose="02010609060101010101" pitchFamily="49" charset="-122"/>
              </a:rPr>
              <a:t>具备供货条件</a:t>
            </a:r>
            <a:endParaRPr lang="zh-CN" altLang="en-US" sz="700"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p:txBody>
      </p:sp>
      <p:sp>
        <p:nvSpPr>
          <p:cNvPr id="29" name="타원 65"/>
          <p:cNvSpPr/>
          <p:nvPr/>
        </p:nvSpPr>
        <p:spPr>
          <a:xfrm>
            <a:off x="9721533" y="3195320"/>
            <a:ext cx="107950" cy="107950"/>
          </a:xfrm>
          <a:prstGeom prst="ellipse">
            <a:avLst/>
          </a:prstGeom>
          <a:solidFill>
            <a:schemeClr val="bg1"/>
          </a:solidFill>
          <a:ln w="19050" cap="flat" cmpd="sng">
            <a:solidFill>
              <a:srgbClr val="595959"/>
            </a:solidFill>
            <a:prstDash val="solid"/>
            <a:bevel/>
            <a:headEnd type="none" w="med" len="med"/>
            <a:tailEnd type="none" w="med" len="med"/>
          </a:ln>
        </p:spPr>
        <p:txBody>
          <a:bodyPr anchor="ctr" anchorCtr="0"/>
          <a:p>
            <a:pPr algn="ctr" latinLnBrk="1"/>
            <a:endParaRPr lang="zh-CN" altLang="zh-CN" sz="700" dirty="0">
              <a:solidFill>
                <a:srgbClr val="000000"/>
              </a:solidFill>
              <a:latin typeface="楷体" panose="02010609060101010101" pitchFamily="49" charset="-122"/>
              <a:ea typeface="Modern H Medium" pitchFamily="2" charset="-127"/>
              <a:sym typeface="楷体" panose="02010609060101010101" pitchFamily="49" charset="-122"/>
            </a:endParaRPr>
          </a:p>
        </p:txBody>
      </p:sp>
      <p:sp>
        <p:nvSpPr>
          <p:cNvPr id="30" name="직사각형 123"/>
          <p:cNvSpPr/>
          <p:nvPr/>
        </p:nvSpPr>
        <p:spPr>
          <a:xfrm>
            <a:off x="8544560" y="3195955"/>
            <a:ext cx="539750" cy="123825"/>
          </a:xfrm>
          <a:prstGeom prst="rect">
            <a:avLst/>
          </a:prstGeom>
          <a:solidFill>
            <a:schemeClr val="bg1"/>
          </a:solidFill>
          <a:ln w="19050" cap="flat" cmpd="sng">
            <a:solidFill>
              <a:srgbClr val="595959"/>
            </a:solidFill>
            <a:prstDash val="solid"/>
            <a:bevel/>
            <a:headEnd type="none" w="med" len="med"/>
            <a:tailEnd type="none" w="med" len="med"/>
          </a:ln>
        </p:spPr>
        <p:txBody>
          <a:bodyPr lIns="0" rIns="0" anchor="ctr" anchorCtr="0"/>
          <a:p>
            <a:pPr algn="ctr" latinLnBrk="1"/>
            <a:r>
              <a:rPr lang="en-US" altLang="zh-CN" sz="700" dirty="0">
                <a:solidFill>
                  <a:srgbClr val="000000"/>
                </a:solidFill>
                <a:latin typeface="楷体" panose="02010609060101010101" pitchFamily="49" charset="-122"/>
                <a:ea typeface="楷体" panose="02010609060101010101" pitchFamily="49" charset="-122"/>
                <a:sym typeface="楷体" panose="02010609060101010101" pitchFamily="49" charset="-122"/>
              </a:rPr>
              <a:t>4M</a:t>
            </a:r>
            <a:r>
              <a:rPr lang="zh-CN" altLang="en-US" sz="700" dirty="0">
                <a:solidFill>
                  <a:srgbClr val="000000"/>
                </a:solidFill>
                <a:latin typeface="楷体" panose="02010609060101010101" pitchFamily="49" charset="-122"/>
                <a:ea typeface="楷体" panose="02010609060101010101" pitchFamily="49" charset="-122"/>
                <a:sym typeface="楷体" panose="02010609060101010101" pitchFamily="49" charset="-122"/>
              </a:rPr>
              <a:t>变更</a:t>
            </a:r>
            <a:endParaRPr lang="zh-CN" altLang="en-US" sz="700"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p:txBody>
      </p:sp>
      <p:sp>
        <p:nvSpPr>
          <p:cNvPr id="31" name="타원 65"/>
          <p:cNvSpPr/>
          <p:nvPr/>
        </p:nvSpPr>
        <p:spPr>
          <a:xfrm>
            <a:off x="10663238" y="3195320"/>
            <a:ext cx="107950" cy="107950"/>
          </a:xfrm>
          <a:prstGeom prst="ellipse">
            <a:avLst/>
          </a:prstGeom>
          <a:solidFill>
            <a:schemeClr val="bg1"/>
          </a:solidFill>
          <a:ln w="19050" cap="flat" cmpd="sng">
            <a:solidFill>
              <a:srgbClr val="595959"/>
            </a:solidFill>
            <a:prstDash val="solid"/>
            <a:bevel/>
            <a:headEnd type="none" w="med" len="med"/>
            <a:tailEnd type="none" w="med" len="med"/>
          </a:ln>
        </p:spPr>
        <p:txBody>
          <a:bodyPr anchor="ctr" anchorCtr="0"/>
          <a:p>
            <a:pPr algn="ctr" latinLnBrk="1"/>
            <a:endParaRPr lang="zh-CN" altLang="zh-CN" sz="700" dirty="0">
              <a:solidFill>
                <a:srgbClr val="000000"/>
              </a:solidFill>
              <a:latin typeface="楷体" panose="02010609060101010101" pitchFamily="49" charset="-122"/>
              <a:ea typeface="Modern H Medium" pitchFamily="2" charset="-127"/>
              <a:sym typeface="楷体" panose="02010609060101010101" pitchFamily="49" charset="-122"/>
            </a:endParaRPr>
          </a:p>
        </p:txBody>
      </p:sp>
      <p:sp>
        <p:nvSpPr>
          <p:cNvPr id="32" name="TextBox 66"/>
          <p:cNvSpPr/>
          <p:nvPr/>
        </p:nvSpPr>
        <p:spPr>
          <a:xfrm>
            <a:off x="10343833" y="2947353"/>
            <a:ext cx="709612" cy="198755"/>
          </a:xfrm>
          <a:prstGeom prst="rect">
            <a:avLst/>
          </a:prstGeom>
          <a:noFill/>
          <a:ln w="9525">
            <a:noFill/>
          </a:ln>
        </p:spPr>
        <p:txBody>
          <a:bodyPr>
            <a:spAutoFit/>
          </a:bodyPr>
          <a:p>
            <a:pPr algn="ctr" latinLnBrk="1"/>
            <a:r>
              <a:rPr lang="zh-CN" altLang="en-US" sz="700" dirty="0">
                <a:solidFill>
                  <a:srgbClr val="000000"/>
                </a:solidFill>
                <a:latin typeface="楷体" panose="02010609060101010101" pitchFamily="49" charset="-122"/>
                <a:ea typeface="楷体" panose="02010609060101010101" pitchFamily="49" charset="-122"/>
                <a:sym typeface="楷体" panose="02010609060101010101" pitchFamily="49" charset="-122"/>
              </a:rPr>
              <a:t>工厂审核</a:t>
            </a:r>
            <a:endParaRPr lang="zh-CN" altLang="en-US" sz="700"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p:txBody>
      </p:sp>
      <p:sp>
        <p:nvSpPr>
          <p:cNvPr id="33" name="TextBox 64"/>
          <p:cNvSpPr/>
          <p:nvPr/>
        </p:nvSpPr>
        <p:spPr>
          <a:xfrm>
            <a:off x="10487978" y="3302953"/>
            <a:ext cx="390525" cy="198755"/>
          </a:xfrm>
          <a:prstGeom prst="rect">
            <a:avLst/>
          </a:prstGeom>
          <a:noFill/>
          <a:ln w="9525">
            <a:noFill/>
          </a:ln>
        </p:spPr>
        <p:txBody>
          <a:bodyPr>
            <a:spAutoFit/>
          </a:bodyPr>
          <a:p>
            <a:pPr algn="ctr" latinLnBrk="1"/>
            <a:r>
              <a:rPr lang="en-US" altLang="zh-CN" sz="700" dirty="0">
                <a:solidFill>
                  <a:srgbClr val="000000"/>
                </a:solidFill>
                <a:latin typeface="楷体" panose="02010609060101010101" pitchFamily="49" charset="-122"/>
                <a:ea typeface="楷体" panose="02010609060101010101" pitchFamily="49" charset="-122"/>
                <a:sym typeface="楷体" panose="02010609060101010101" pitchFamily="49" charset="-122"/>
              </a:rPr>
              <a:t>6/25</a:t>
            </a:r>
            <a:endParaRPr lang="zh-CN" altLang="en-US" dirty="0">
              <a:latin typeface="Arial" panose="020B0604020202020204" pitchFamily="34" charset="0"/>
            </a:endParaRPr>
          </a:p>
        </p:txBody>
      </p:sp>
      <p:sp>
        <p:nvSpPr>
          <p:cNvPr id="35" name="타원 79"/>
          <p:cNvSpPr/>
          <p:nvPr/>
        </p:nvSpPr>
        <p:spPr>
          <a:xfrm>
            <a:off x="7391718" y="3828415"/>
            <a:ext cx="107950" cy="107950"/>
          </a:xfrm>
          <a:prstGeom prst="ellipse">
            <a:avLst/>
          </a:prstGeom>
          <a:solidFill>
            <a:schemeClr val="bg1"/>
          </a:solidFill>
          <a:ln w="19050" cap="flat" cmpd="sng">
            <a:solidFill>
              <a:srgbClr val="595959"/>
            </a:solidFill>
            <a:prstDash val="solid"/>
            <a:bevel/>
            <a:headEnd type="none" w="med" len="med"/>
            <a:tailEnd type="none" w="med" len="med"/>
          </a:ln>
        </p:spPr>
        <p:txBody>
          <a:bodyPr anchor="ctr" anchorCtr="0"/>
          <a:p>
            <a:pPr algn="ctr" latinLnBrk="1"/>
            <a:endParaRPr lang="zh-CN" altLang="zh-CN" sz="700" dirty="0">
              <a:solidFill>
                <a:srgbClr val="000000"/>
              </a:solidFill>
              <a:latin typeface="楷体" panose="02010609060101010101" pitchFamily="49" charset="-122"/>
              <a:ea typeface="Modern H Medium" pitchFamily="2" charset="-127"/>
              <a:sym typeface="楷体" panose="02010609060101010101" pitchFamily="49" charset="-122"/>
            </a:endParaRPr>
          </a:p>
        </p:txBody>
      </p:sp>
      <p:sp>
        <p:nvSpPr>
          <p:cNvPr id="36" name="TextBox 78"/>
          <p:cNvSpPr/>
          <p:nvPr/>
        </p:nvSpPr>
        <p:spPr>
          <a:xfrm>
            <a:off x="8328025" y="3930968"/>
            <a:ext cx="571500" cy="198755"/>
          </a:xfrm>
          <a:prstGeom prst="rect">
            <a:avLst/>
          </a:prstGeom>
          <a:noFill/>
          <a:ln w="9525">
            <a:noFill/>
          </a:ln>
        </p:spPr>
        <p:txBody>
          <a:bodyPr>
            <a:spAutoFit/>
          </a:bodyPr>
          <a:p>
            <a:pPr algn="ctr" latinLnBrk="1"/>
            <a:r>
              <a:rPr lang="en-US" altLang="zh-CN" sz="700" dirty="0">
                <a:solidFill>
                  <a:srgbClr val="000000"/>
                </a:solidFill>
                <a:latin typeface="楷体" panose="02010609060101010101" pitchFamily="49" charset="-122"/>
                <a:ea typeface="楷体" panose="02010609060101010101" pitchFamily="49" charset="-122"/>
                <a:sym typeface="楷体" panose="02010609060101010101" pitchFamily="49" charset="-122"/>
              </a:rPr>
              <a:t>3/30</a:t>
            </a:r>
            <a:endParaRPr lang="en-US" altLang="zh-CN" sz="700"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p:txBody>
      </p:sp>
      <p:sp>
        <p:nvSpPr>
          <p:cNvPr id="37" name="TextBox 84"/>
          <p:cNvSpPr/>
          <p:nvPr/>
        </p:nvSpPr>
        <p:spPr>
          <a:xfrm>
            <a:off x="8163560" y="3555524"/>
            <a:ext cx="920750" cy="198755"/>
          </a:xfrm>
          <a:prstGeom prst="rect">
            <a:avLst/>
          </a:prstGeom>
          <a:noFill/>
          <a:ln w="9525">
            <a:noFill/>
          </a:ln>
        </p:spPr>
        <p:txBody>
          <a:bodyPr anchor="ctr" anchorCtr="0">
            <a:spAutoFit/>
          </a:bodyPr>
          <a:p>
            <a:pPr algn="ctr" latinLnBrk="1"/>
            <a:r>
              <a:rPr lang="zh-CN" sz="700" dirty="0">
                <a:solidFill>
                  <a:srgbClr val="000000"/>
                </a:solidFill>
                <a:latin typeface="楷体" panose="02010609060101010101" pitchFamily="49" charset="-122"/>
                <a:ea typeface="楷体" panose="02010609060101010101" pitchFamily="49" charset="-122"/>
                <a:sym typeface="楷体" panose="02010609060101010101" pitchFamily="49" charset="-122"/>
              </a:rPr>
              <a:t>改造</a:t>
            </a:r>
            <a:r>
              <a:rPr lang="zh-CN" sz="700" dirty="0">
                <a:solidFill>
                  <a:srgbClr val="000000"/>
                </a:solidFill>
                <a:latin typeface="楷体" panose="02010609060101010101" pitchFamily="49" charset="-122"/>
                <a:ea typeface="楷体" panose="02010609060101010101" pitchFamily="49" charset="-122"/>
                <a:sym typeface="楷体" panose="02010609060101010101" pitchFamily="49" charset="-122"/>
              </a:rPr>
              <a:t>结束</a:t>
            </a:r>
            <a:endParaRPr lang="zh-CN" sz="700"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p:txBody>
      </p:sp>
      <p:sp>
        <p:nvSpPr>
          <p:cNvPr id="38" name="직선 연결선 74"/>
          <p:cNvSpPr/>
          <p:nvPr/>
        </p:nvSpPr>
        <p:spPr>
          <a:xfrm>
            <a:off x="5420995" y="4454525"/>
            <a:ext cx="6072505" cy="635"/>
          </a:xfrm>
          <a:prstGeom prst="line">
            <a:avLst/>
          </a:prstGeom>
          <a:ln w="19050" cap="flat" cmpd="sng">
            <a:solidFill>
              <a:srgbClr val="595959"/>
            </a:solidFill>
            <a:prstDash val="solid"/>
            <a:bevel/>
            <a:headEnd type="none" w="med" len="med"/>
            <a:tailEnd type="none" w="med" len="med"/>
          </a:ln>
        </p:spPr>
      </p:sp>
      <p:sp>
        <p:nvSpPr>
          <p:cNvPr id="39" name="TextBox 75"/>
          <p:cNvSpPr/>
          <p:nvPr/>
        </p:nvSpPr>
        <p:spPr>
          <a:xfrm>
            <a:off x="5181600" y="4509770"/>
            <a:ext cx="457200" cy="198755"/>
          </a:xfrm>
          <a:prstGeom prst="rect">
            <a:avLst/>
          </a:prstGeom>
          <a:noFill/>
          <a:ln w="9525">
            <a:noFill/>
          </a:ln>
        </p:spPr>
        <p:txBody>
          <a:bodyPr wrap="square">
            <a:spAutoFit/>
          </a:bodyPr>
          <a:p>
            <a:pPr algn="ctr" latinLnBrk="1"/>
            <a:r>
              <a:rPr lang="en-US" altLang="zh-CN" sz="700" dirty="0">
                <a:solidFill>
                  <a:srgbClr val="000000"/>
                </a:solidFill>
                <a:latin typeface="楷体" panose="02010609060101010101" pitchFamily="49" charset="-122"/>
                <a:ea typeface="楷体" panose="02010609060101010101" pitchFamily="49" charset="-122"/>
                <a:sym typeface="楷体" panose="02010609060101010101" pitchFamily="49" charset="-122"/>
              </a:rPr>
              <a:t>11/21</a:t>
            </a:r>
            <a:endParaRPr lang="zh-CN" altLang="en-US" dirty="0">
              <a:latin typeface="Arial" panose="020B0604020202020204" pitchFamily="34" charset="0"/>
            </a:endParaRPr>
          </a:p>
        </p:txBody>
      </p:sp>
      <p:sp>
        <p:nvSpPr>
          <p:cNvPr id="40" name="타원 76"/>
          <p:cNvSpPr/>
          <p:nvPr/>
        </p:nvSpPr>
        <p:spPr>
          <a:xfrm>
            <a:off x="5336223" y="4400550"/>
            <a:ext cx="107950" cy="107950"/>
          </a:xfrm>
          <a:prstGeom prst="ellipse">
            <a:avLst/>
          </a:prstGeom>
          <a:solidFill>
            <a:schemeClr val="bg1"/>
          </a:solidFill>
          <a:ln w="19050" cap="flat" cmpd="sng">
            <a:solidFill>
              <a:srgbClr val="595959"/>
            </a:solidFill>
            <a:prstDash val="solid"/>
            <a:bevel/>
            <a:headEnd type="none" w="med" len="med"/>
            <a:tailEnd type="none" w="med" len="med"/>
          </a:ln>
        </p:spPr>
        <p:txBody>
          <a:bodyPr anchor="ctr" anchorCtr="0"/>
          <a:p>
            <a:pPr algn="ctr" latinLnBrk="1"/>
            <a:endParaRPr lang="zh-CN" altLang="zh-CN" sz="700" dirty="0">
              <a:solidFill>
                <a:srgbClr val="000000"/>
              </a:solidFill>
              <a:latin typeface="楷体" panose="02010609060101010101" pitchFamily="49" charset="-122"/>
              <a:ea typeface="Modern H Medium" pitchFamily="2" charset="-127"/>
              <a:sym typeface="楷体" panose="02010609060101010101" pitchFamily="49" charset="-122"/>
            </a:endParaRPr>
          </a:p>
        </p:txBody>
      </p:sp>
      <p:sp>
        <p:nvSpPr>
          <p:cNvPr id="41" name="TextBox 77"/>
          <p:cNvSpPr/>
          <p:nvPr/>
        </p:nvSpPr>
        <p:spPr>
          <a:xfrm>
            <a:off x="4916170" y="4220369"/>
            <a:ext cx="1009650" cy="198755"/>
          </a:xfrm>
          <a:prstGeom prst="rect">
            <a:avLst/>
          </a:prstGeom>
          <a:noFill/>
          <a:ln w="9525">
            <a:noFill/>
          </a:ln>
        </p:spPr>
        <p:txBody>
          <a:bodyPr anchor="ctr" anchorCtr="0">
            <a:spAutoFit/>
          </a:bodyPr>
          <a:p>
            <a:pPr algn="ctr" latinLnBrk="1"/>
            <a:r>
              <a:rPr lang="zh-CN" altLang="en-US" sz="700" dirty="0">
                <a:solidFill>
                  <a:srgbClr val="000000"/>
                </a:solidFill>
                <a:latin typeface="楷体" panose="02010609060101010101" pitchFamily="49" charset="-122"/>
                <a:ea typeface="楷体" panose="02010609060101010101" pitchFamily="49" charset="-122"/>
                <a:sym typeface="楷体" panose="02010609060101010101" pitchFamily="49" charset="-122"/>
              </a:rPr>
              <a:t>工艺布局</a:t>
            </a:r>
            <a:r>
              <a:rPr lang="zh-CN" altLang="en-US" sz="700" dirty="0">
                <a:solidFill>
                  <a:srgbClr val="000000"/>
                </a:solidFill>
                <a:latin typeface="楷体" panose="02010609060101010101" pitchFamily="49" charset="-122"/>
                <a:ea typeface="楷体" panose="02010609060101010101" pitchFamily="49" charset="-122"/>
                <a:sym typeface="楷体" panose="02010609060101010101" pitchFamily="49" charset="-122"/>
              </a:rPr>
              <a:t>确认</a:t>
            </a:r>
            <a:endParaRPr lang="zh-CN" altLang="en-US" sz="700"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p:txBody>
      </p:sp>
      <p:sp>
        <p:nvSpPr>
          <p:cNvPr id="42" name="TextBox 78"/>
          <p:cNvSpPr/>
          <p:nvPr/>
        </p:nvSpPr>
        <p:spPr>
          <a:xfrm>
            <a:off x="6039485" y="4513263"/>
            <a:ext cx="571500" cy="198755"/>
          </a:xfrm>
          <a:prstGeom prst="rect">
            <a:avLst/>
          </a:prstGeom>
          <a:noFill/>
          <a:ln w="9525">
            <a:noFill/>
          </a:ln>
        </p:spPr>
        <p:txBody>
          <a:bodyPr>
            <a:spAutoFit/>
          </a:bodyPr>
          <a:p>
            <a:pPr algn="ctr" latinLnBrk="1"/>
            <a:r>
              <a:rPr lang="en-US" altLang="zh-CN" sz="700" dirty="0">
                <a:solidFill>
                  <a:srgbClr val="000000"/>
                </a:solidFill>
                <a:latin typeface="楷体" panose="02010609060101010101" pitchFamily="49" charset="-122"/>
                <a:ea typeface="楷体" panose="02010609060101010101" pitchFamily="49" charset="-122"/>
                <a:sym typeface="楷体" panose="02010609060101010101" pitchFamily="49" charset="-122"/>
              </a:rPr>
              <a:t>12/25</a:t>
            </a:r>
            <a:endParaRPr lang="en-US" altLang="zh-CN" sz="700"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p:txBody>
      </p:sp>
      <p:sp>
        <p:nvSpPr>
          <p:cNvPr id="43" name="타원 79"/>
          <p:cNvSpPr/>
          <p:nvPr/>
        </p:nvSpPr>
        <p:spPr>
          <a:xfrm>
            <a:off x="7501573" y="4400550"/>
            <a:ext cx="107950" cy="107950"/>
          </a:xfrm>
          <a:prstGeom prst="ellipse">
            <a:avLst/>
          </a:prstGeom>
          <a:solidFill>
            <a:schemeClr val="bg1"/>
          </a:solidFill>
          <a:ln w="19050" cap="flat" cmpd="sng">
            <a:solidFill>
              <a:srgbClr val="595959"/>
            </a:solidFill>
            <a:prstDash val="solid"/>
            <a:bevel/>
            <a:headEnd type="none" w="med" len="med"/>
            <a:tailEnd type="none" w="med" len="med"/>
          </a:ln>
        </p:spPr>
        <p:txBody>
          <a:bodyPr anchor="ctr" anchorCtr="0"/>
          <a:p>
            <a:pPr algn="ctr" latinLnBrk="1"/>
            <a:endParaRPr lang="zh-CN" altLang="zh-CN" sz="700" dirty="0">
              <a:solidFill>
                <a:srgbClr val="000000"/>
              </a:solidFill>
              <a:latin typeface="楷体" panose="02010609060101010101" pitchFamily="49" charset="-122"/>
              <a:ea typeface="Modern H Medium" pitchFamily="2" charset="-127"/>
              <a:sym typeface="楷体" panose="02010609060101010101" pitchFamily="49" charset="-122"/>
            </a:endParaRPr>
          </a:p>
        </p:txBody>
      </p:sp>
      <p:sp>
        <p:nvSpPr>
          <p:cNvPr id="44" name="TextBox 84"/>
          <p:cNvSpPr/>
          <p:nvPr/>
        </p:nvSpPr>
        <p:spPr>
          <a:xfrm>
            <a:off x="5879465" y="4191159"/>
            <a:ext cx="920750" cy="198755"/>
          </a:xfrm>
          <a:prstGeom prst="rect">
            <a:avLst/>
          </a:prstGeom>
          <a:noFill/>
          <a:ln w="9525">
            <a:noFill/>
          </a:ln>
        </p:spPr>
        <p:txBody>
          <a:bodyPr anchor="ctr" anchorCtr="0">
            <a:spAutoFit/>
          </a:bodyPr>
          <a:p>
            <a:pPr algn="ctr" latinLnBrk="1"/>
            <a:r>
              <a:rPr lang="zh-CN" sz="700" dirty="0">
                <a:solidFill>
                  <a:srgbClr val="000000"/>
                </a:solidFill>
                <a:latin typeface="楷体" panose="02010609060101010101" pitchFamily="49" charset="-122"/>
                <a:ea typeface="楷体" panose="02010609060101010101" pitchFamily="49" charset="-122"/>
                <a:sym typeface="楷体" panose="02010609060101010101" pitchFamily="49" charset="-122"/>
              </a:rPr>
              <a:t>设备</a:t>
            </a:r>
            <a:r>
              <a:rPr lang="zh-CN" sz="700" dirty="0">
                <a:solidFill>
                  <a:srgbClr val="000000"/>
                </a:solidFill>
                <a:latin typeface="楷体" panose="02010609060101010101" pitchFamily="49" charset="-122"/>
                <a:ea typeface="楷体" panose="02010609060101010101" pitchFamily="49" charset="-122"/>
                <a:sym typeface="楷体" panose="02010609060101010101" pitchFamily="49" charset="-122"/>
              </a:rPr>
              <a:t>招标</a:t>
            </a:r>
            <a:endParaRPr lang="zh-CN" sz="700"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p:txBody>
      </p:sp>
      <p:sp>
        <p:nvSpPr>
          <p:cNvPr id="45" name="직사각형 105"/>
          <p:cNvSpPr/>
          <p:nvPr/>
        </p:nvSpPr>
        <p:spPr>
          <a:xfrm>
            <a:off x="5502910" y="4389755"/>
            <a:ext cx="670560" cy="123825"/>
          </a:xfrm>
          <a:prstGeom prst="rect">
            <a:avLst/>
          </a:prstGeom>
          <a:solidFill>
            <a:schemeClr val="bg1"/>
          </a:solidFill>
          <a:ln w="19050" cap="flat" cmpd="sng">
            <a:solidFill>
              <a:srgbClr val="595959"/>
            </a:solidFill>
            <a:prstDash val="solid"/>
            <a:bevel/>
            <a:headEnd type="none" w="med" len="med"/>
            <a:tailEnd type="none" w="med" len="med"/>
          </a:ln>
        </p:spPr>
        <p:txBody>
          <a:bodyPr lIns="0" rIns="0" anchor="ctr" anchorCtr="0"/>
          <a:p>
            <a:pPr algn="ctr" latinLnBrk="1"/>
            <a:r>
              <a:rPr lang="zh-CN" altLang="en-US" sz="700" dirty="0">
                <a:solidFill>
                  <a:srgbClr val="000000"/>
                </a:solidFill>
                <a:latin typeface="楷体" panose="02010609060101010101" pitchFamily="49" charset="-122"/>
                <a:sym typeface="楷体" panose="02010609060101010101" pitchFamily="49" charset="-122"/>
              </a:rPr>
              <a:t>设备参数</a:t>
            </a:r>
            <a:r>
              <a:rPr lang="zh-CN" altLang="en-US" sz="700" dirty="0">
                <a:solidFill>
                  <a:srgbClr val="000000"/>
                </a:solidFill>
                <a:latin typeface="楷体" panose="02010609060101010101" pitchFamily="49" charset="-122"/>
                <a:sym typeface="楷体" panose="02010609060101010101" pitchFamily="49" charset="-122"/>
              </a:rPr>
              <a:t>细化</a:t>
            </a:r>
            <a:endParaRPr lang="zh-CN" altLang="en-US" sz="700" dirty="0">
              <a:solidFill>
                <a:srgbClr val="000000"/>
              </a:solidFill>
              <a:latin typeface="楷体" panose="02010609060101010101" pitchFamily="49" charset="-122"/>
              <a:sym typeface="楷体" panose="02010609060101010101" pitchFamily="49" charset="-122"/>
            </a:endParaRPr>
          </a:p>
        </p:txBody>
      </p:sp>
      <p:sp>
        <p:nvSpPr>
          <p:cNvPr id="46" name="타원 79"/>
          <p:cNvSpPr/>
          <p:nvPr/>
        </p:nvSpPr>
        <p:spPr>
          <a:xfrm>
            <a:off x="6267768" y="4400550"/>
            <a:ext cx="107950" cy="107950"/>
          </a:xfrm>
          <a:prstGeom prst="ellipse">
            <a:avLst/>
          </a:prstGeom>
          <a:solidFill>
            <a:schemeClr val="bg1"/>
          </a:solidFill>
          <a:ln w="19050" cap="flat" cmpd="sng">
            <a:solidFill>
              <a:srgbClr val="595959"/>
            </a:solidFill>
            <a:prstDash val="solid"/>
            <a:bevel/>
            <a:headEnd type="none" w="med" len="med"/>
            <a:tailEnd type="none" w="med" len="med"/>
          </a:ln>
        </p:spPr>
        <p:txBody>
          <a:bodyPr anchor="ctr" anchorCtr="0"/>
          <a:p>
            <a:pPr algn="ctr" latinLnBrk="1"/>
            <a:endParaRPr lang="zh-CN" altLang="zh-CN" sz="700" dirty="0">
              <a:solidFill>
                <a:srgbClr val="000000"/>
              </a:solidFill>
              <a:latin typeface="楷体" panose="02010609060101010101" pitchFamily="49" charset="-122"/>
              <a:ea typeface="Modern H Medium" pitchFamily="2" charset="-127"/>
              <a:sym typeface="楷体" panose="02010609060101010101" pitchFamily="49" charset="-122"/>
            </a:endParaRPr>
          </a:p>
        </p:txBody>
      </p:sp>
      <p:sp>
        <p:nvSpPr>
          <p:cNvPr id="47" name="TextBox 78"/>
          <p:cNvSpPr/>
          <p:nvPr/>
        </p:nvSpPr>
        <p:spPr>
          <a:xfrm>
            <a:off x="7285355" y="4508183"/>
            <a:ext cx="571500" cy="198755"/>
          </a:xfrm>
          <a:prstGeom prst="rect">
            <a:avLst/>
          </a:prstGeom>
          <a:noFill/>
          <a:ln w="9525">
            <a:noFill/>
          </a:ln>
        </p:spPr>
        <p:txBody>
          <a:bodyPr>
            <a:spAutoFit/>
          </a:bodyPr>
          <a:p>
            <a:pPr algn="ctr" latinLnBrk="1"/>
            <a:r>
              <a:rPr lang="en-US" altLang="zh-CN" sz="700" dirty="0">
                <a:solidFill>
                  <a:srgbClr val="000000"/>
                </a:solidFill>
                <a:latin typeface="楷体" panose="02010609060101010101" pitchFamily="49" charset="-122"/>
                <a:ea typeface="楷体" panose="02010609060101010101" pitchFamily="49" charset="-122"/>
                <a:sym typeface="楷体" panose="02010609060101010101" pitchFamily="49" charset="-122"/>
              </a:rPr>
              <a:t>2/10</a:t>
            </a:r>
            <a:endParaRPr lang="en-US" altLang="zh-CN" sz="700"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p:txBody>
      </p:sp>
      <p:sp>
        <p:nvSpPr>
          <p:cNvPr id="48" name="TextBox 84"/>
          <p:cNvSpPr/>
          <p:nvPr/>
        </p:nvSpPr>
        <p:spPr>
          <a:xfrm>
            <a:off x="7273290" y="4191000"/>
            <a:ext cx="667385" cy="198755"/>
          </a:xfrm>
          <a:prstGeom prst="rect">
            <a:avLst/>
          </a:prstGeom>
          <a:noFill/>
          <a:ln w="9525">
            <a:noFill/>
          </a:ln>
        </p:spPr>
        <p:txBody>
          <a:bodyPr wrap="square" anchor="ctr" anchorCtr="0">
            <a:spAutoFit/>
          </a:bodyPr>
          <a:p>
            <a:pPr algn="ctr" latinLnBrk="1"/>
            <a:r>
              <a:rPr lang="zh-CN" altLang="en-US" sz="700" dirty="0">
                <a:solidFill>
                  <a:srgbClr val="000000"/>
                </a:solidFill>
                <a:latin typeface="楷体" panose="02010609060101010101" pitchFamily="49" charset="-122"/>
                <a:ea typeface="楷体" panose="02010609060101010101" pitchFamily="49" charset="-122"/>
                <a:sym typeface="楷体" panose="02010609060101010101" pitchFamily="49" charset="-122"/>
              </a:rPr>
              <a:t>开始</a:t>
            </a:r>
            <a:r>
              <a:rPr lang="zh-CN" altLang="en-US" sz="700" dirty="0">
                <a:solidFill>
                  <a:srgbClr val="000000"/>
                </a:solidFill>
                <a:latin typeface="楷体" panose="02010609060101010101" pitchFamily="49" charset="-122"/>
                <a:ea typeface="楷体" panose="02010609060101010101" pitchFamily="49" charset="-122"/>
                <a:sym typeface="楷体" panose="02010609060101010101" pitchFamily="49" charset="-122"/>
              </a:rPr>
              <a:t>制作</a:t>
            </a:r>
            <a:endParaRPr lang="zh-CN" altLang="en-US" sz="700"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p:txBody>
      </p:sp>
      <p:sp>
        <p:nvSpPr>
          <p:cNvPr id="49" name="타원 79"/>
          <p:cNvSpPr/>
          <p:nvPr/>
        </p:nvSpPr>
        <p:spPr>
          <a:xfrm>
            <a:off x="7051358" y="4400550"/>
            <a:ext cx="107950" cy="107950"/>
          </a:xfrm>
          <a:prstGeom prst="ellipse">
            <a:avLst/>
          </a:prstGeom>
          <a:solidFill>
            <a:schemeClr val="bg1"/>
          </a:solidFill>
          <a:ln w="19050" cap="flat" cmpd="sng">
            <a:solidFill>
              <a:srgbClr val="595959"/>
            </a:solidFill>
            <a:prstDash val="solid"/>
            <a:bevel/>
            <a:headEnd type="none" w="med" len="med"/>
            <a:tailEnd type="none" w="med" len="med"/>
          </a:ln>
        </p:spPr>
        <p:txBody>
          <a:bodyPr anchor="ctr" anchorCtr="0"/>
          <a:p>
            <a:pPr algn="ctr" latinLnBrk="1"/>
            <a:endParaRPr lang="zh-CN" altLang="zh-CN" sz="700" dirty="0">
              <a:solidFill>
                <a:srgbClr val="000000"/>
              </a:solidFill>
              <a:latin typeface="楷体" panose="02010609060101010101" pitchFamily="49" charset="-122"/>
              <a:ea typeface="Modern H Medium" pitchFamily="2" charset="-127"/>
              <a:sym typeface="楷体" panose="02010609060101010101" pitchFamily="49" charset="-122"/>
            </a:endParaRPr>
          </a:p>
        </p:txBody>
      </p:sp>
      <p:sp>
        <p:nvSpPr>
          <p:cNvPr id="50" name="TextBox 78"/>
          <p:cNvSpPr/>
          <p:nvPr/>
        </p:nvSpPr>
        <p:spPr>
          <a:xfrm>
            <a:off x="6800215" y="4509453"/>
            <a:ext cx="571500" cy="198755"/>
          </a:xfrm>
          <a:prstGeom prst="rect">
            <a:avLst/>
          </a:prstGeom>
          <a:noFill/>
          <a:ln w="9525">
            <a:noFill/>
          </a:ln>
        </p:spPr>
        <p:txBody>
          <a:bodyPr>
            <a:spAutoFit/>
          </a:bodyPr>
          <a:p>
            <a:pPr algn="ctr" latinLnBrk="1"/>
            <a:r>
              <a:rPr lang="en-US" altLang="zh-CN" sz="700" dirty="0">
                <a:solidFill>
                  <a:srgbClr val="000000"/>
                </a:solidFill>
                <a:latin typeface="楷体" panose="02010609060101010101" pitchFamily="49" charset="-122"/>
                <a:ea typeface="楷体" panose="02010609060101010101" pitchFamily="49" charset="-122"/>
                <a:sym typeface="楷体" panose="02010609060101010101" pitchFamily="49" charset="-122"/>
              </a:rPr>
              <a:t>1/25</a:t>
            </a:r>
            <a:endParaRPr lang="en-US" altLang="zh-CN" sz="700"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p:txBody>
      </p:sp>
      <p:sp>
        <p:nvSpPr>
          <p:cNvPr id="51" name="TextBox 84"/>
          <p:cNvSpPr/>
          <p:nvPr/>
        </p:nvSpPr>
        <p:spPr>
          <a:xfrm>
            <a:off x="6610985" y="4191794"/>
            <a:ext cx="920750" cy="198755"/>
          </a:xfrm>
          <a:prstGeom prst="rect">
            <a:avLst/>
          </a:prstGeom>
          <a:noFill/>
          <a:ln w="9525">
            <a:noFill/>
          </a:ln>
        </p:spPr>
        <p:txBody>
          <a:bodyPr anchor="ctr" anchorCtr="0">
            <a:spAutoFit/>
          </a:bodyPr>
          <a:p>
            <a:pPr algn="ctr" latinLnBrk="1"/>
            <a:r>
              <a:rPr lang="zh-CN" sz="700" dirty="0">
                <a:solidFill>
                  <a:srgbClr val="000000"/>
                </a:solidFill>
                <a:latin typeface="楷体" panose="02010609060101010101" pitchFamily="49" charset="-122"/>
                <a:ea typeface="楷体" panose="02010609060101010101" pitchFamily="49" charset="-122"/>
                <a:sym typeface="楷体" panose="02010609060101010101" pitchFamily="49" charset="-122"/>
              </a:rPr>
              <a:t>合同</a:t>
            </a:r>
            <a:r>
              <a:rPr lang="zh-CN" sz="700" dirty="0">
                <a:solidFill>
                  <a:srgbClr val="000000"/>
                </a:solidFill>
                <a:latin typeface="楷体" panose="02010609060101010101" pitchFamily="49" charset="-122"/>
                <a:ea typeface="楷体" panose="02010609060101010101" pitchFamily="49" charset="-122"/>
                <a:sym typeface="楷体" panose="02010609060101010101" pitchFamily="49" charset="-122"/>
              </a:rPr>
              <a:t>签订</a:t>
            </a:r>
            <a:endParaRPr lang="zh-CN" sz="700"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p:txBody>
      </p:sp>
      <p:sp>
        <p:nvSpPr>
          <p:cNvPr id="52" name="타원 79"/>
          <p:cNvSpPr/>
          <p:nvPr/>
        </p:nvSpPr>
        <p:spPr>
          <a:xfrm>
            <a:off x="8791258" y="4389755"/>
            <a:ext cx="107950" cy="107950"/>
          </a:xfrm>
          <a:prstGeom prst="ellipse">
            <a:avLst/>
          </a:prstGeom>
          <a:solidFill>
            <a:schemeClr val="bg1"/>
          </a:solidFill>
          <a:ln w="19050" cap="flat" cmpd="sng">
            <a:solidFill>
              <a:srgbClr val="595959"/>
            </a:solidFill>
            <a:prstDash val="solid"/>
            <a:bevel/>
            <a:headEnd type="none" w="med" len="med"/>
            <a:tailEnd type="none" w="med" len="med"/>
          </a:ln>
        </p:spPr>
        <p:txBody>
          <a:bodyPr anchor="ctr" anchorCtr="0"/>
          <a:p>
            <a:pPr algn="ctr" latinLnBrk="1"/>
            <a:endParaRPr lang="zh-CN" altLang="zh-CN" sz="700" dirty="0">
              <a:solidFill>
                <a:srgbClr val="000000"/>
              </a:solidFill>
              <a:latin typeface="楷体" panose="02010609060101010101" pitchFamily="49" charset="-122"/>
              <a:ea typeface="Modern H Medium" pitchFamily="2" charset="-127"/>
              <a:sym typeface="楷体" panose="02010609060101010101" pitchFamily="49" charset="-122"/>
            </a:endParaRPr>
          </a:p>
        </p:txBody>
      </p:sp>
      <p:sp>
        <p:nvSpPr>
          <p:cNvPr id="53" name="TextBox 84"/>
          <p:cNvSpPr/>
          <p:nvPr/>
        </p:nvSpPr>
        <p:spPr>
          <a:xfrm>
            <a:off x="8535670" y="4191000"/>
            <a:ext cx="667385" cy="198755"/>
          </a:xfrm>
          <a:prstGeom prst="rect">
            <a:avLst/>
          </a:prstGeom>
          <a:noFill/>
          <a:ln w="9525">
            <a:noFill/>
          </a:ln>
        </p:spPr>
        <p:txBody>
          <a:bodyPr wrap="square" anchor="ctr" anchorCtr="0">
            <a:spAutoFit/>
          </a:bodyPr>
          <a:p>
            <a:pPr algn="ctr" latinLnBrk="1"/>
            <a:r>
              <a:rPr lang="zh-CN" altLang="en-US" sz="700" dirty="0">
                <a:solidFill>
                  <a:srgbClr val="000000"/>
                </a:solidFill>
                <a:latin typeface="楷体" panose="02010609060101010101" pitchFamily="49" charset="-122"/>
                <a:ea typeface="楷体" panose="02010609060101010101" pitchFamily="49" charset="-122"/>
                <a:sym typeface="楷体" panose="02010609060101010101" pitchFamily="49" charset="-122"/>
              </a:rPr>
              <a:t>设备</a:t>
            </a:r>
            <a:r>
              <a:rPr lang="zh-CN" altLang="en-US" sz="700" dirty="0">
                <a:solidFill>
                  <a:srgbClr val="000000"/>
                </a:solidFill>
                <a:latin typeface="楷体" panose="02010609060101010101" pitchFamily="49" charset="-122"/>
                <a:ea typeface="楷体" panose="02010609060101010101" pitchFamily="49" charset="-122"/>
                <a:sym typeface="楷体" panose="02010609060101010101" pitchFamily="49" charset="-122"/>
              </a:rPr>
              <a:t>运输</a:t>
            </a:r>
            <a:endParaRPr lang="zh-CN" altLang="en-US" sz="700"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p:txBody>
      </p:sp>
      <p:sp>
        <p:nvSpPr>
          <p:cNvPr id="54" name="TextBox 78"/>
          <p:cNvSpPr/>
          <p:nvPr/>
        </p:nvSpPr>
        <p:spPr>
          <a:xfrm>
            <a:off x="8559800" y="4508500"/>
            <a:ext cx="524510" cy="198755"/>
          </a:xfrm>
          <a:prstGeom prst="rect">
            <a:avLst/>
          </a:prstGeom>
          <a:noFill/>
          <a:ln w="9525">
            <a:noFill/>
          </a:ln>
        </p:spPr>
        <p:txBody>
          <a:bodyPr wrap="square">
            <a:spAutoFit/>
          </a:bodyPr>
          <a:p>
            <a:pPr algn="ctr" latinLnBrk="1"/>
            <a:r>
              <a:rPr lang="en-US" altLang="zh-CN" sz="700" dirty="0">
                <a:solidFill>
                  <a:srgbClr val="000000"/>
                </a:solidFill>
                <a:latin typeface="楷体" panose="02010609060101010101" pitchFamily="49" charset="-122"/>
                <a:ea typeface="楷体" panose="02010609060101010101" pitchFamily="49" charset="-122"/>
                <a:sym typeface="楷体" panose="02010609060101010101" pitchFamily="49" charset="-122"/>
              </a:rPr>
              <a:t>4/05</a:t>
            </a:r>
            <a:endParaRPr lang="en-US" altLang="zh-CN" sz="700"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p:txBody>
      </p:sp>
      <p:sp>
        <p:nvSpPr>
          <p:cNvPr id="55" name="직사각형 105"/>
          <p:cNvSpPr/>
          <p:nvPr/>
        </p:nvSpPr>
        <p:spPr>
          <a:xfrm>
            <a:off x="7775575" y="4384675"/>
            <a:ext cx="822325" cy="123825"/>
          </a:xfrm>
          <a:prstGeom prst="rect">
            <a:avLst/>
          </a:prstGeom>
          <a:solidFill>
            <a:schemeClr val="bg1"/>
          </a:solidFill>
          <a:ln w="19050" cap="flat" cmpd="sng">
            <a:solidFill>
              <a:srgbClr val="595959"/>
            </a:solidFill>
            <a:prstDash val="solid"/>
            <a:bevel/>
            <a:headEnd type="none" w="med" len="med"/>
            <a:tailEnd type="none" w="med" len="med"/>
          </a:ln>
        </p:spPr>
        <p:txBody>
          <a:bodyPr lIns="0" rIns="0" anchor="ctr" anchorCtr="0"/>
          <a:p>
            <a:pPr algn="ctr" latinLnBrk="1"/>
            <a:r>
              <a:rPr lang="zh-CN" altLang="en-US" sz="700" dirty="0">
                <a:solidFill>
                  <a:srgbClr val="000000"/>
                </a:solidFill>
                <a:latin typeface="楷体" panose="02010609060101010101" pitchFamily="49" charset="-122"/>
                <a:sym typeface="楷体" panose="02010609060101010101" pitchFamily="49" charset="-122"/>
              </a:rPr>
              <a:t>设备</a:t>
            </a:r>
            <a:r>
              <a:rPr lang="zh-CN" altLang="en-US" sz="700" dirty="0">
                <a:solidFill>
                  <a:srgbClr val="000000"/>
                </a:solidFill>
                <a:latin typeface="楷体" panose="02010609060101010101" pitchFamily="49" charset="-122"/>
                <a:sym typeface="楷体" panose="02010609060101010101" pitchFamily="49" charset="-122"/>
              </a:rPr>
              <a:t>制作</a:t>
            </a:r>
            <a:endParaRPr lang="zh-CN" altLang="en-US" sz="700" dirty="0">
              <a:solidFill>
                <a:srgbClr val="000000"/>
              </a:solidFill>
              <a:latin typeface="楷体" panose="02010609060101010101" pitchFamily="49" charset="-122"/>
              <a:sym typeface="楷体" panose="02010609060101010101" pitchFamily="49" charset="-122"/>
            </a:endParaRPr>
          </a:p>
        </p:txBody>
      </p:sp>
      <p:sp>
        <p:nvSpPr>
          <p:cNvPr id="56" name="타원 79"/>
          <p:cNvSpPr/>
          <p:nvPr/>
        </p:nvSpPr>
        <p:spPr>
          <a:xfrm>
            <a:off x="9202738" y="4400550"/>
            <a:ext cx="107950" cy="107950"/>
          </a:xfrm>
          <a:prstGeom prst="ellipse">
            <a:avLst/>
          </a:prstGeom>
          <a:solidFill>
            <a:schemeClr val="bg1"/>
          </a:solidFill>
          <a:ln w="19050" cap="flat" cmpd="sng">
            <a:solidFill>
              <a:srgbClr val="595959"/>
            </a:solidFill>
            <a:prstDash val="solid"/>
            <a:bevel/>
            <a:headEnd type="none" w="med" len="med"/>
            <a:tailEnd type="none" w="med" len="med"/>
          </a:ln>
        </p:spPr>
        <p:txBody>
          <a:bodyPr anchor="ctr" anchorCtr="0"/>
          <a:p>
            <a:pPr algn="ctr" latinLnBrk="1"/>
            <a:endParaRPr lang="zh-CN" altLang="zh-CN" sz="700" dirty="0">
              <a:solidFill>
                <a:srgbClr val="000000"/>
              </a:solidFill>
              <a:latin typeface="楷体" panose="02010609060101010101" pitchFamily="49" charset="-122"/>
              <a:ea typeface="Modern H Medium" pitchFamily="2" charset="-127"/>
              <a:sym typeface="楷体" panose="02010609060101010101" pitchFamily="49" charset="-122"/>
            </a:endParaRPr>
          </a:p>
        </p:txBody>
      </p:sp>
      <p:sp>
        <p:nvSpPr>
          <p:cNvPr id="57" name="TextBox 84"/>
          <p:cNvSpPr/>
          <p:nvPr/>
        </p:nvSpPr>
        <p:spPr>
          <a:xfrm>
            <a:off x="8983980" y="4185920"/>
            <a:ext cx="667385" cy="198755"/>
          </a:xfrm>
          <a:prstGeom prst="rect">
            <a:avLst/>
          </a:prstGeom>
          <a:noFill/>
          <a:ln w="9525">
            <a:noFill/>
          </a:ln>
        </p:spPr>
        <p:txBody>
          <a:bodyPr wrap="square" anchor="ctr" anchorCtr="0">
            <a:spAutoFit/>
          </a:bodyPr>
          <a:p>
            <a:pPr algn="ctr" latinLnBrk="1"/>
            <a:r>
              <a:rPr lang="zh-CN" altLang="en-US" sz="700" dirty="0">
                <a:solidFill>
                  <a:srgbClr val="000000"/>
                </a:solidFill>
                <a:latin typeface="楷体" panose="02010609060101010101" pitchFamily="49" charset="-122"/>
                <a:ea typeface="楷体" panose="02010609060101010101" pitchFamily="49" charset="-122"/>
                <a:sym typeface="楷体" panose="02010609060101010101" pitchFamily="49" charset="-122"/>
              </a:rPr>
              <a:t>设备</a:t>
            </a:r>
            <a:r>
              <a:rPr lang="zh-CN" altLang="en-US" sz="700" dirty="0">
                <a:solidFill>
                  <a:srgbClr val="000000"/>
                </a:solidFill>
                <a:latin typeface="楷体" panose="02010609060101010101" pitchFamily="49" charset="-122"/>
                <a:ea typeface="楷体" panose="02010609060101010101" pitchFamily="49" charset="-122"/>
                <a:sym typeface="楷体" panose="02010609060101010101" pitchFamily="49" charset="-122"/>
              </a:rPr>
              <a:t>安装</a:t>
            </a:r>
            <a:endParaRPr lang="zh-CN" altLang="en-US" sz="700"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p:txBody>
      </p:sp>
      <p:sp>
        <p:nvSpPr>
          <p:cNvPr id="58" name="TextBox 78"/>
          <p:cNvSpPr/>
          <p:nvPr/>
        </p:nvSpPr>
        <p:spPr>
          <a:xfrm>
            <a:off x="9004300" y="4508500"/>
            <a:ext cx="524510" cy="198755"/>
          </a:xfrm>
          <a:prstGeom prst="rect">
            <a:avLst/>
          </a:prstGeom>
          <a:noFill/>
          <a:ln w="9525">
            <a:noFill/>
          </a:ln>
        </p:spPr>
        <p:txBody>
          <a:bodyPr wrap="square">
            <a:spAutoFit/>
          </a:bodyPr>
          <a:p>
            <a:pPr algn="ctr" latinLnBrk="1"/>
            <a:r>
              <a:rPr lang="en-US" altLang="zh-CN" sz="700" dirty="0">
                <a:solidFill>
                  <a:srgbClr val="000000"/>
                </a:solidFill>
                <a:latin typeface="楷体" panose="02010609060101010101" pitchFamily="49" charset="-122"/>
                <a:ea typeface="楷体" panose="02010609060101010101" pitchFamily="49" charset="-122"/>
                <a:sym typeface="楷体" panose="02010609060101010101" pitchFamily="49" charset="-122"/>
              </a:rPr>
              <a:t>4/25</a:t>
            </a:r>
            <a:endParaRPr lang="en-US" altLang="zh-CN" sz="700"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p:txBody>
      </p:sp>
      <p:sp>
        <p:nvSpPr>
          <p:cNvPr id="59" name="TextBox 84"/>
          <p:cNvSpPr/>
          <p:nvPr/>
        </p:nvSpPr>
        <p:spPr>
          <a:xfrm>
            <a:off x="9820910" y="4185920"/>
            <a:ext cx="667385" cy="198755"/>
          </a:xfrm>
          <a:prstGeom prst="rect">
            <a:avLst/>
          </a:prstGeom>
          <a:noFill/>
          <a:ln w="9525">
            <a:noFill/>
          </a:ln>
        </p:spPr>
        <p:txBody>
          <a:bodyPr wrap="square" anchor="ctr" anchorCtr="0">
            <a:spAutoFit/>
          </a:bodyPr>
          <a:p>
            <a:pPr algn="ctr" latinLnBrk="1"/>
            <a:r>
              <a:rPr lang="zh-CN" altLang="en-US" sz="700" dirty="0">
                <a:solidFill>
                  <a:srgbClr val="000000"/>
                </a:solidFill>
                <a:latin typeface="楷体" panose="02010609060101010101" pitchFamily="49" charset="-122"/>
                <a:ea typeface="楷体" panose="02010609060101010101" pitchFamily="49" charset="-122"/>
                <a:sym typeface="楷体" panose="02010609060101010101" pitchFamily="49" charset="-122"/>
              </a:rPr>
              <a:t>设备</a:t>
            </a:r>
            <a:r>
              <a:rPr lang="zh-CN" altLang="en-US" sz="700" dirty="0">
                <a:solidFill>
                  <a:srgbClr val="000000"/>
                </a:solidFill>
                <a:latin typeface="楷体" panose="02010609060101010101" pitchFamily="49" charset="-122"/>
                <a:ea typeface="楷体" panose="02010609060101010101" pitchFamily="49" charset="-122"/>
                <a:sym typeface="楷体" panose="02010609060101010101" pitchFamily="49" charset="-122"/>
              </a:rPr>
              <a:t>调试</a:t>
            </a:r>
            <a:endParaRPr lang="zh-CN" altLang="en-US" sz="700"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p:txBody>
      </p:sp>
      <p:sp>
        <p:nvSpPr>
          <p:cNvPr id="60" name="타원 79"/>
          <p:cNvSpPr/>
          <p:nvPr/>
        </p:nvSpPr>
        <p:spPr>
          <a:xfrm>
            <a:off x="10130473" y="4384675"/>
            <a:ext cx="107950" cy="107950"/>
          </a:xfrm>
          <a:prstGeom prst="ellipse">
            <a:avLst/>
          </a:prstGeom>
          <a:solidFill>
            <a:schemeClr val="bg1"/>
          </a:solidFill>
          <a:ln w="19050" cap="flat" cmpd="sng">
            <a:solidFill>
              <a:srgbClr val="595959"/>
            </a:solidFill>
            <a:prstDash val="solid"/>
            <a:bevel/>
            <a:headEnd type="none" w="med" len="med"/>
            <a:tailEnd type="none" w="med" len="med"/>
          </a:ln>
        </p:spPr>
        <p:txBody>
          <a:bodyPr anchor="ctr" anchorCtr="0"/>
          <a:p>
            <a:pPr algn="ctr" latinLnBrk="1"/>
            <a:endParaRPr lang="zh-CN" altLang="zh-CN" sz="700" dirty="0">
              <a:solidFill>
                <a:srgbClr val="000000"/>
              </a:solidFill>
              <a:latin typeface="楷体" panose="02010609060101010101" pitchFamily="49" charset="-122"/>
              <a:ea typeface="Modern H Medium" pitchFamily="2" charset="-127"/>
              <a:sym typeface="楷体" panose="02010609060101010101" pitchFamily="49" charset="-122"/>
            </a:endParaRPr>
          </a:p>
        </p:txBody>
      </p:sp>
      <p:sp>
        <p:nvSpPr>
          <p:cNvPr id="61" name="TextBox 78"/>
          <p:cNvSpPr/>
          <p:nvPr/>
        </p:nvSpPr>
        <p:spPr>
          <a:xfrm>
            <a:off x="9912350" y="4492625"/>
            <a:ext cx="524510" cy="198755"/>
          </a:xfrm>
          <a:prstGeom prst="rect">
            <a:avLst/>
          </a:prstGeom>
          <a:noFill/>
          <a:ln w="9525">
            <a:noFill/>
          </a:ln>
        </p:spPr>
        <p:txBody>
          <a:bodyPr wrap="square">
            <a:spAutoFit/>
          </a:bodyPr>
          <a:p>
            <a:pPr algn="ctr" latinLnBrk="1"/>
            <a:r>
              <a:rPr lang="en-US" altLang="zh-CN" sz="700" dirty="0">
                <a:solidFill>
                  <a:srgbClr val="000000"/>
                </a:solidFill>
                <a:latin typeface="楷体" panose="02010609060101010101" pitchFamily="49" charset="-122"/>
                <a:ea typeface="楷体" panose="02010609060101010101" pitchFamily="49" charset="-122"/>
                <a:sym typeface="楷体" panose="02010609060101010101" pitchFamily="49" charset="-122"/>
              </a:rPr>
              <a:t>5/30</a:t>
            </a:r>
            <a:endParaRPr lang="en-US" altLang="zh-CN" sz="700"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p:txBody>
      </p:sp>
      <p:sp>
        <p:nvSpPr>
          <p:cNvPr id="62" name="직사각형 105"/>
          <p:cNvSpPr/>
          <p:nvPr/>
        </p:nvSpPr>
        <p:spPr>
          <a:xfrm>
            <a:off x="9411970" y="4384675"/>
            <a:ext cx="649605" cy="123825"/>
          </a:xfrm>
          <a:prstGeom prst="rect">
            <a:avLst/>
          </a:prstGeom>
          <a:solidFill>
            <a:schemeClr val="bg1"/>
          </a:solidFill>
          <a:ln w="19050" cap="flat" cmpd="sng">
            <a:solidFill>
              <a:srgbClr val="595959"/>
            </a:solidFill>
            <a:prstDash val="solid"/>
            <a:bevel/>
            <a:headEnd type="none" w="med" len="med"/>
            <a:tailEnd type="none" w="med" len="med"/>
          </a:ln>
        </p:spPr>
        <p:txBody>
          <a:bodyPr lIns="0" rIns="0" anchor="ctr" anchorCtr="0"/>
          <a:p>
            <a:pPr algn="ctr" latinLnBrk="1"/>
            <a:r>
              <a:rPr lang="zh-CN" altLang="en-US" sz="700" dirty="0">
                <a:solidFill>
                  <a:srgbClr val="000000"/>
                </a:solidFill>
                <a:latin typeface="楷体" panose="02010609060101010101" pitchFamily="49" charset="-122"/>
                <a:sym typeface="楷体" panose="02010609060101010101" pitchFamily="49" charset="-122"/>
              </a:rPr>
              <a:t>设备</a:t>
            </a:r>
            <a:r>
              <a:rPr lang="zh-CN" altLang="en-US" sz="700" dirty="0">
                <a:solidFill>
                  <a:srgbClr val="000000"/>
                </a:solidFill>
                <a:latin typeface="楷体" panose="02010609060101010101" pitchFamily="49" charset="-122"/>
                <a:sym typeface="楷体" panose="02010609060101010101" pitchFamily="49" charset="-122"/>
              </a:rPr>
              <a:t>安装</a:t>
            </a:r>
            <a:endParaRPr lang="zh-CN" altLang="en-US" sz="700" dirty="0">
              <a:solidFill>
                <a:srgbClr val="000000"/>
              </a:solidFill>
              <a:latin typeface="楷体" panose="02010609060101010101" pitchFamily="49" charset="-122"/>
              <a:sym typeface="楷体" panose="02010609060101010101" pitchFamily="49" charset="-122"/>
            </a:endParaRPr>
          </a:p>
        </p:txBody>
      </p:sp>
      <p:sp>
        <p:nvSpPr>
          <p:cNvPr id="63" name="타원 79"/>
          <p:cNvSpPr/>
          <p:nvPr/>
        </p:nvSpPr>
        <p:spPr>
          <a:xfrm>
            <a:off x="10564813" y="4405630"/>
            <a:ext cx="107950" cy="107950"/>
          </a:xfrm>
          <a:prstGeom prst="ellipse">
            <a:avLst/>
          </a:prstGeom>
          <a:solidFill>
            <a:schemeClr val="bg1"/>
          </a:solidFill>
          <a:ln w="19050" cap="flat" cmpd="sng">
            <a:solidFill>
              <a:srgbClr val="595959"/>
            </a:solidFill>
            <a:prstDash val="solid"/>
            <a:bevel/>
            <a:headEnd type="none" w="med" len="med"/>
            <a:tailEnd type="none" w="med" len="med"/>
          </a:ln>
        </p:spPr>
        <p:txBody>
          <a:bodyPr anchor="ctr" anchorCtr="0"/>
          <a:p>
            <a:pPr algn="ctr" latinLnBrk="1"/>
            <a:endParaRPr lang="zh-CN" altLang="zh-CN" sz="700" dirty="0">
              <a:solidFill>
                <a:srgbClr val="000000"/>
              </a:solidFill>
              <a:latin typeface="楷体" panose="02010609060101010101" pitchFamily="49" charset="-122"/>
              <a:ea typeface="Modern H Medium" pitchFamily="2" charset="-127"/>
              <a:sym typeface="楷体" panose="02010609060101010101" pitchFamily="49" charset="-122"/>
            </a:endParaRPr>
          </a:p>
        </p:txBody>
      </p:sp>
      <p:sp>
        <p:nvSpPr>
          <p:cNvPr id="64" name="TextBox 78"/>
          <p:cNvSpPr/>
          <p:nvPr/>
        </p:nvSpPr>
        <p:spPr>
          <a:xfrm>
            <a:off x="10354310" y="4497705"/>
            <a:ext cx="524510" cy="198755"/>
          </a:xfrm>
          <a:prstGeom prst="rect">
            <a:avLst/>
          </a:prstGeom>
          <a:noFill/>
          <a:ln w="9525">
            <a:noFill/>
          </a:ln>
        </p:spPr>
        <p:txBody>
          <a:bodyPr wrap="square">
            <a:spAutoFit/>
          </a:bodyPr>
          <a:p>
            <a:pPr algn="ctr" latinLnBrk="1"/>
            <a:r>
              <a:rPr lang="en-US" altLang="zh-CN" sz="700" dirty="0">
                <a:solidFill>
                  <a:srgbClr val="000000"/>
                </a:solidFill>
                <a:latin typeface="楷体" panose="02010609060101010101" pitchFamily="49" charset="-122"/>
                <a:ea typeface="楷体" panose="02010609060101010101" pitchFamily="49" charset="-122"/>
                <a:sym typeface="楷体" panose="02010609060101010101" pitchFamily="49" charset="-122"/>
              </a:rPr>
              <a:t>6/20</a:t>
            </a:r>
            <a:endParaRPr lang="en-US" altLang="zh-CN" sz="700"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p:txBody>
      </p:sp>
      <p:sp>
        <p:nvSpPr>
          <p:cNvPr id="65" name="TextBox 84"/>
          <p:cNvSpPr/>
          <p:nvPr/>
        </p:nvSpPr>
        <p:spPr>
          <a:xfrm>
            <a:off x="10282555" y="4185920"/>
            <a:ext cx="667385" cy="198755"/>
          </a:xfrm>
          <a:prstGeom prst="rect">
            <a:avLst/>
          </a:prstGeom>
          <a:noFill/>
          <a:ln w="9525">
            <a:noFill/>
          </a:ln>
        </p:spPr>
        <p:txBody>
          <a:bodyPr wrap="square" anchor="ctr" anchorCtr="0">
            <a:spAutoFit/>
          </a:bodyPr>
          <a:p>
            <a:pPr algn="ctr" latinLnBrk="1"/>
            <a:r>
              <a:rPr lang="zh-CN" altLang="en-US" sz="700" dirty="0">
                <a:solidFill>
                  <a:srgbClr val="000000"/>
                </a:solidFill>
                <a:latin typeface="楷体" panose="02010609060101010101" pitchFamily="49" charset="-122"/>
                <a:ea typeface="楷体" panose="02010609060101010101" pitchFamily="49" charset="-122"/>
                <a:sym typeface="楷体" panose="02010609060101010101" pitchFamily="49" charset="-122"/>
              </a:rPr>
              <a:t>联动</a:t>
            </a:r>
            <a:r>
              <a:rPr lang="zh-CN" altLang="en-US" sz="700" dirty="0">
                <a:solidFill>
                  <a:srgbClr val="000000"/>
                </a:solidFill>
                <a:latin typeface="楷体" panose="02010609060101010101" pitchFamily="49" charset="-122"/>
                <a:ea typeface="楷体" panose="02010609060101010101" pitchFamily="49" charset="-122"/>
                <a:sym typeface="楷体" panose="02010609060101010101" pitchFamily="49" charset="-122"/>
              </a:rPr>
              <a:t>调试</a:t>
            </a:r>
            <a:endParaRPr lang="zh-CN" altLang="en-US" sz="700"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p:txBody>
      </p:sp>
      <p:cxnSp>
        <p:nvCxnSpPr>
          <p:cNvPr id="66" name="曲线连接符 65"/>
          <p:cNvCxnSpPr>
            <a:stCxn id="65" idx="0"/>
          </p:cNvCxnSpPr>
          <p:nvPr/>
        </p:nvCxnSpPr>
        <p:spPr>
          <a:xfrm rot="16200000">
            <a:off x="10317480" y="3799205"/>
            <a:ext cx="685800" cy="87630"/>
          </a:xfrm>
          <a:prstGeom prst="curvedConnector3">
            <a:avLst>
              <a:gd name="adj1" fmla="val 49907"/>
            </a:avLst>
          </a:prstGeom>
          <a:ln w="9525" cap="flat" cmpd="sng" algn="ctr">
            <a:solidFill>
              <a:schemeClr val="accent1"/>
            </a:solidFill>
            <a:prstDash val="dash"/>
            <a:tailEnd type="arrow" w="med" len="med"/>
          </a:ln>
        </p:spPr>
        <p:style>
          <a:lnRef idx="0">
            <a:schemeClr val="accent1"/>
          </a:lnRef>
          <a:fillRef idx="0">
            <a:srgbClr val="FFFFFF"/>
          </a:fillRef>
          <a:effectRef idx="0">
            <a:srgbClr val="FFFFFF"/>
          </a:effectRef>
          <a:fontRef idx="minor">
            <a:schemeClr val="tx1"/>
          </a:fontRef>
        </p:style>
      </p:cxnSp>
      <p:sp>
        <p:nvSpPr>
          <p:cNvPr id="67" name="TextBox 84"/>
          <p:cNvSpPr/>
          <p:nvPr/>
        </p:nvSpPr>
        <p:spPr>
          <a:xfrm>
            <a:off x="10864850" y="4185920"/>
            <a:ext cx="565785" cy="198755"/>
          </a:xfrm>
          <a:prstGeom prst="rect">
            <a:avLst/>
          </a:prstGeom>
          <a:noFill/>
          <a:ln w="9525">
            <a:noFill/>
          </a:ln>
        </p:spPr>
        <p:txBody>
          <a:bodyPr wrap="square" anchor="ctr" anchorCtr="0">
            <a:spAutoFit/>
          </a:bodyPr>
          <a:p>
            <a:pPr algn="ctr" latinLnBrk="1"/>
            <a:r>
              <a:rPr lang="zh-CN" altLang="en-US" sz="700" dirty="0">
                <a:solidFill>
                  <a:srgbClr val="000000"/>
                </a:solidFill>
                <a:latin typeface="楷体" panose="02010609060101010101" pitchFamily="49" charset="-122"/>
                <a:ea typeface="楷体" panose="02010609060101010101" pitchFamily="49" charset="-122"/>
                <a:sym typeface="楷体" panose="02010609060101010101" pitchFamily="49" charset="-122"/>
              </a:rPr>
              <a:t>试运行</a:t>
            </a:r>
            <a:endParaRPr lang="zh-CN" altLang="en-US" sz="700"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p:txBody>
      </p:sp>
      <p:sp>
        <p:nvSpPr>
          <p:cNvPr id="68" name="TextBox 78"/>
          <p:cNvSpPr/>
          <p:nvPr/>
        </p:nvSpPr>
        <p:spPr>
          <a:xfrm>
            <a:off x="10864850" y="4492625"/>
            <a:ext cx="524510" cy="198755"/>
          </a:xfrm>
          <a:prstGeom prst="rect">
            <a:avLst/>
          </a:prstGeom>
          <a:noFill/>
          <a:ln w="9525">
            <a:noFill/>
          </a:ln>
        </p:spPr>
        <p:txBody>
          <a:bodyPr wrap="square">
            <a:spAutoFit/>
          </a:bodyPr>
          <a:p>
            <a:pPr algn="ctr" latinLnBrk="1"/>
            <a:r>
              <a:rPr lang="en-US" altLang="zh-CN" sz="700" dirty="0">
                <a:solidFill>
                  <a:srgbClr val="000000"/>
                </a:solidFill>
                <a:latin typeface="楷体" panose="02010609060101010101" pitchFamily="49" charset="-122"/>
                <a:ea typeface="楷体" panose="02010609060101010101" pitchFamily="49" charset="-122"/>
                <a:sym typeface="楷体" panose="02010609060101010101" pitchFamily="49" charset="-122"/>
              </a:rPr>
              <a:t>7/05</a:t>
            </a:r>
            <a:endParaRPr lang="en-US" altLang="zh-CN" sz="700"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p:txBody>
      </p:sp>
      <p:sp>
        <p:nvSpPr>
          <p:cNvPr id="69" name="타원 79"/>
          <p:cNvSpPr/>
          <p:nvPr/>
        </p:nvSpPr>
        <p:spPr>
          <a:xfrm>
            <a:off x="11063923" y="4389755"/>
            <a:ext cx="107950" cy="107950"/>
          </a:xfrm>
          <a:prstGeom prst="ellipse">
            <a:avLst/>
          </a:prstGeom>
          <a:solidFill>
            <a:schemeClr val="bg1"/>
          </a:solidFill>
          <a:ln w="19050" cap="flat" cmpd="sng">
            <a:solidFill>
              <a:srgbClr val="595959"/>
            </a:solidFill>
            <a:prstDash val="solid"/>
            <a:bevel/>
            <a:headEnd type="none" w="med" len="med"/>
            <a:tailEnd type="none" w="med" len="med"/>
          </a:ln>
        </p:spPr>
        <p:txBody>
          <a:bodyPr anchor="ctr" anchorCtr="0"/>
          <a:p>
            <a:pPr algn="ctr" latinLnBrk="1"/>
            <a:endParaRPr lang="zh-CN" altLang="zh-CN" sz="700" dirty="0">
              <a:solidFill>
                <a:srgbClr val="000000"/>
              </a:solidFill>
              <a:latin typeface="楷体" panose="02010609060101010101" pitchFamily="49" charset="-122"/>
              <a:ea typeface="Modern H Medium" pitchFamily="2" charset="-127"/>
              <a:sym typeface="楷体" panose="02010609060101010101" pitchFamily="49" charset="-122"/>
            </a:endParaRPr>
          </a:p>
        </p:txBody>
      </p:sp>
      <p:sp>
        <p:nvSpPr>
          <p:cNvPr id="70" name="타원 96"/>
          <p:cNvSpPr/>
          <p:nvPr/>
        </p:nvSpPr>
        <p:spPr>
          <a:xfrm>
            <a:off x="7691755" y="5890895"/>
            <a:ext cx="107950" cy="107950"/>
          </a:xfrm>
          <a:prstGeom prst="ellipse">
            <a:avLst/>
          </a:prstGeom>
          <a:solidFill>
            <a:schemeClr val="bg1"/>
          </a:solidFill>
          <a:ln w="19050" cap="flat" cmpd="sng">
            <a:solidFill>
              <a:srgbClr val="595959"/>
            </a:solidFill>
            <a:prstDash val="solid"/>
            <a:bevel/>
            <a:headEnd type="none" w="med" len="med"/>
            <a:tailEnd type="none" w="med" len="med"/>
          </a:ln>
        </p:spPr>
        <p:txBody>
          <a:bodyPr anchor="ctr" anchorCtr="0"/>
          <a:p>
            <a:pPr algn="ctr" latinLnBrk="1"/>
            <a:endParaRPr lang="zh-CN" altLang="zh-CN" sz="700" dirty="0">
              <a:solidFill>
                <a:srgbClr val="000000"/>
              </a:solidFill>
              <a:latin typeface="楷体" panose="02010609060101010101" pitchFamily="49" charset="-122"/>
              <a:ea typeface="Modern H Medium" pitchFamily="2" charset="-127"/>
              <a:sym typeface="楷体" panose="02010609060101010101" pitchFamily="49" charset="-122"/>
            </a:endParaRPr>
          </a:p>
        </p:txBody>
      </p:sp>
      <p:sp>
        <p:nvSpPr>
          <p:cNvPr id="71" name="TextBox 66"/>
          <p:cNvSpPr/>
          <p:nvPr/>
        </p:nvSpPr>
        <p:spPr>
          <a:xfrm>
            <a:off x="7349808" y="5537518"/>
            <a:ext cx="709612" cy="306705"/>
          </a:xfrm>
          <a:prstGeom prst="rect">
            <a:avLst/>
          </a:prstGeom>
          <a:noFill/>
          <a:ln w="9525">
            <a:noFill/>
          </a:ln>
        </p:spPr>
        <p:txBody>
          <a:bodyPr>
            <a:spAutoFit/>
          </a:bodyPr>
          <a:p>
            <a:pPr algn="ctr" latinLnBrk="1"/>
            <a:r>
              <a:rPr lang="zh-CN" altLang="en-US" sz="700" dirty="0">
                <a:solidFill>
                  <a:srgbClr val="000000"/>
                </a:solidFill>
                <a:latin typeface="楷体" panose="02010609060101010101" pitchFamily="49" charset="-122"/>
                <a:ea typeface="楷体" panose="02010609060101010101" pitchFamily="49" charset="-122"/>
                <a:sym typeface="楷体" panose="02010609060101010101" pitchFamily="49" charset="-122"/>
              </a:rPr>
              <a:t>供货合同</a:t>
            </a:r>
            <a:endParaRPr lang="zh-CN" altLang="en-US" sz="700"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a:p>
            <a:pPr algn="ctr" latinLnBrk="1"/>
            <a:r>
              <a:rPr lang="zh-CN" altLang="en-US" sz="700" dirty="0">
                <a:solidFill>
                  <a:srgbClr val="000000"/>
                </a:solidFill>
                <a:latin typeface="楷体" panose="02010609060101010101" pitchFamily="49" charset="-122"/>
                <a:ea typeface="楷体" panose="02010609060101010101" pitchFamily="49" charset="-122"/>
                <a:sym typeface="楷体" panose="02010609060101010101" pitchFamily="49" charset="-122"/>
              </a:rPr>
              <a:t>确立</a:t>
            </a:r>
            <a:endParaRPr lang="zh-CN" altLang="en-US" sz="700"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p:txBody>
      </p:sp>
      <p:sp>
        <p:nvSpPr>
          <p:cNvPr id="72" name="TextBox 64"/>
          <p:cNvSpPr/>
          <p:nvPr/>
        </p:nvSpPr>
        <p:spPr>
          <a:xfrm>
            <a:off x="7507923" y="6020118"/>
            <a:ext cx="390525" cy="198755"/>
          </a:xfrm>
          <a:prstGeom prst="rect">
            <a:avLst/>
          </a:prstGeom>
          <a:noFill/>
          <a:ln w="9525">
            <a:noFill/>
          </a:ln>
        </p:spPr>
        <p:txBody>
          <a:bodyPr>
            <a:spAutoFit/>
          </a:bodyPr>
          <a:p>
            <a:pPr algn="ctr" latinLnBrk="1"/>
            <a:r>
              <a:rPr lang="en-US" altLang="zh-CN" sz="700" dirty="0">
                <a:solidFill>
                  <a:srgbClr val="000000"/>
                </a:solidFill>
                <a:latin typeface="楷体" panose="02010609060101010101" pitchFamily="49" charset="-122"/>
                <a:ea typeface="楷体" panose="02010609060101010101" pitchFamily="49" charset="-122"/>
                <a:sym typeface="楷体" panose="02010609060101010101" pitchFamily="49" charset="-122"/>
              </a:rPr>
              <a:t>2/30</a:t>
            </a:r>
            <a:endParaRPr lang="zh-CN" altLang="en-US" dirty="0">
              <a:latin typeface="Arial" panose="020B0604020202020204" pitchFamily="34" charset="0"/>
            </a:endParaRPr>
          </a:p>
        </p:txBody>
      </p:sp>
      <p:pic>
        <p:nvPicPr>
          <p:cNvPr id="528" name="Picture 265" descr="MCj03119380000[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a:xfrm>
            <a:off x="8688367" y="4365385"/>
            <a:ext cx="341036" cy="1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364" name="表格 15363"/>
          <p:cNvGraphicFramePr/>
          <p:nvPr>
            <p:custDataLst>
              <p:tags r:id="rId1"/>
            </p:custDataLst>
          </p:nvPr>
        </p:nvGraphicFramePr>
        <p:xfrm>
          <a:off x="354330" y="952500"/>
          <a:ext cx="11518265" cy="5413375"/>
        </p:xfrm>
        <a:graphic>
          <a:graphicData uri="http://schemas.openxmlformats.org/drawingml/2006/table">
            <a:tbl>
              <a:tblPr/>
              <a:tblGrid>
                <a:gridCol w="208280"/>
                <a:gridCol w="892175"/>
                <a:gridCol w="813435"/>
                <a:gridCol w="519430"/>
                <a:gridCol w="521970"/>
                <a:gridCol w="516890"/>
                <a:gridCol w="519430"/>
                <a:gridCol w="520065"/>
                <a:gridCol w="516255"/>
                <a:gridCol w="521970"/>
                <a:gridCol w="527685"/>
                <a:gridCol w="511810"/>
                <a:gridCol w="518160"/>
                <a:gridCol w="517525"/>
                <a:gridCol w="521335"/>
                <a:gridCol w="518160"/>
                <a:gridCol w="521335"/>
                <a:gridCol w="517525"/>
                <a:gridCol w="517525"/>
                <a:gridCol w="1297305"/>
              </a:tblGrid>
              <a:tr h="204470">
                <a:tc rowSpan="2" gridSpan="3">
                  <a:txBody>
                    <a:bodyPr/>
                    <a:lstStyle>
                      <a:lvl1pPr marL="342900" lvl="0" indent="-342900" algn="l" defTabSz="914400" eaLnBrk="1" fontAlgn="base" latinLnBrk="1" hangingPunct="1">
                        <a:spcBef>
                          <a:spcPct val="20000"/>
                        </a:spcBef>
                        <a:buFont typeface="Arial" panose="020B0604020202020204" pitchFamily="34" charset="0"/>
                        <a:buChar char="•"/>
                        <a:defRPr sz="32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1pPr>
                      <a:lvl2pPr marL="742950" lvl="1" indent="-285750" algn="l" defTabSz="914400" eaLnBrk="1" latinLnBrk="1" hangingPunct="1">
                        <a:spcBef>
                          <a:spcPct val="20000"/>
                        </a:spcBef>
                        <a:buFont typeface="Arial" panose="020B0604020202020204" pitchFamily="34" charset="0"/>
                        <a:buChar char="–"/>
                        <a:defRPr sz="28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2pPr>
                      <a:lvl3pPr marL="1143000" lvl="2" indent="-228600" algn="l" defTabSz="914400" eaLnBrk="1" latinLnBrk="1" hangingPunct="1">
                        <a:spcBef>
                          <a:spcPct val="20000"/>
                        </a:spcBef>
                        <a:buFont typeface="Arial" panose="020B0604020202020204" pitchFamily="34" charset="0"/>
                        <a:buChar char="•"/>
                        <a:defRPr sz="24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3pPr>
                      <a:lvl4pPr marL="1600200" lvl="3"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4pPr>
                      <a:lvl5pPr marL="2057400" lvl="4"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5pPr>
                    </a:lstStyle>
                    <a:p>
                      <a:pPr marL="0" lvl="0" indent="0" algn="ctr" eaLnBrk="1" fontAlgn="base" latinLnBrk="1" hangingPunct="1">
                        <a:spcBef>
                          <a:spcPct val="20000"/>
                        </a:spcBef>
                        <a:spcAft>
                          <a:spcPct val="0"/>
                        </a:spcAft>
                        <a:buFont typeface="Gulim" pitchFamily="34" charset="-127"/>
                        <a:buNone/>
                      </a:pPr>
                      <a:r>
                        <a:rPr lang="zh-CN" altLang="en-US" sz="1200" b="1" baseline="0">
                          <a:solidFill>
                            <a:schemeClr val="bg1"/>
                          </a:solidFill>
                          <a:latin typeface="楷体" panose="02010609060101010101" pitchFamily="49" charset="-122"/>
                          <a:ea typeface="Modern H Bold" pitchFamily="2" charset="-127"/>
                          <a:sym typeface="Malgun Gothic" panose="020B0503020000020004" pitchFamily="34" charset="-127"/>
                        </a:rPr>
                        <a:t>区分</a:t>
                      </a:r>
                      <a:endParaRPr lang="zh-CN" altLang="en-US" sz="1200" b="1" baseline="0">
                        <a:solidFill>
                          <a:schemeClr val="bg1"/>
                        </a:solidFill>
                        <a:latin typeface="楷体" panose="02010609060101010101" pitchFamily="49" charset="-122"/>
                        <a:ea typeface="Modern H Bold" pitchFamily="2" charset="-127"/>
                        <a:sym typeface="Malgun Gothic" panose="020B0503020000020004" pitchFamily="34" charset="-127"/>
                      </a:endParaRPr>
                    </a:p>
                  </a:txBody>
                  <a:tcPr marL="36000" marR="36000" marT="35997" marB="35997" anchor="ctr">
                    <a:lnL w="12700" cap="flat" cmpd="sng">
                      <a:solidFill>
                        <a:srgbClr val="7F7F7F"/>
                      </a:solidFill>
                      <a:prstDash val="solid"/>
                      <a:bevel/>
                      <a:headEnd type="none" w="med" len="med"/>
                      <a:tailEnd type="none" w="med" len="med"/>
                    </a:lnL>
                    <a:lnR w="12700" cap="flat" cmpd="sng">
                      <a:solidFill>
                        <a:srgbClr val="F2F2F2"/>
                      </a:solidFill>
                      <a:prstDash val="solid"/>
                      <a:bevel/>
                      <a:headEnd type="none" w="med" len="med"/>
                      <a:tailEnd type="none" w="med" len="med"/>
                    </a:lnR>
                    <a:lnT w="12700" cap="flat" cmpd="sng">
                      <a:solidFill>
                        <a:srgbClr val="7F7F7F"/>
                      </a:solidFill>
                      <a:prstDash val="solid"/>
                      <a:bevel/>
                      <a:headEnd type="none" w="med" len="med"/>
                      <a:tailEnd type="none" w="med" len="med"/>
                    </a:lnT>
                    <a:lnB w="12700" cap="flat" cmpd="sng">
                      <a:solidFill>
                        <a:srgbClr val="7F7F7F"/>
                      </a:solidFill>
                      <a:prstDash val="solid"/>
                      <a:bevel/>
                      <a:headEnd type="none" w="med" len="med"/>
                      <a:tailEnd type="none" w="med" len="med"/>
                    </a:lnB>
                    <a:lnTlToBr>
                      <a:noFill/>
                    </a:lnTlToBr>
                    <a:lnBlToTr>
                      <a:noFill/>
                    </a:lnBlToTr>
                    <a:solidFill>
                      <a:schemeClr val="accent1">
                        <a:lumMod val="50000"/>
                      </a:schemeClr>
                    </a:solidFill>
                  </a:tcPr>
                </a:tc>
                <a:tc rowSpan="2" hMerge="1">
                  <a:tcPr>
                    <a:lnT w="12700" cap="flat" cmpd="sng">
                      <a:solidFill>
                        <a:srgbClr val="7F7F7F"/>
                      </a:solidFill>
                      <a:prstDash val="solid"/>
                      <a:bevel/>
                      <a:headEnd type="none" w="med" len="med"/>
                      <a:tailEnd type="none" w="med" len="med"/>
                    </a:lnT>
                  </a:tcPr>
                </a:tc>
                <a:tc rowSpan="2" hMerge="1">
                  <a:tcPr>
                    <a:lnR w="12700" cap="flat" cmpd="sng">
                      <a:solidFill>
                        <a:srgbClr val="F2F2F2"/>
                      </a:solidFill>
                      <a:prstDash val="solid"/>
                      <a:bevel/>
                      <a:headEnd type="none" w="med" len="med"/>
                      <a:tailEnd type="none" w="med" len="med"/>
                    </a:lnR>
                    <a:lnT w="12700" cap="flat" cmpd="sng">
                      <a:solidFill>
                        <a:srgbClr val="7F7F7F"/>
                      </a:solidFill>
                      <a:prstDash val="solid"/>
                      <a:bevel/>
                      <a:headEnd type="none" w="med" len="med"/>
                      <a:tailEnd type="none" w="med" len="med"/>
                    </a:lnT>
                  </a:tcPr>
                </a:tc>
                <a:tc gridSpan="4">
                  <a:txBody>
                    <a:bodyPr/>
                    <a:lstStyle>
                      <a:lvl1pPr marL="342900" lvl="0" indent="-342900" algn="l" defTabSz="914400" eaLnBrk="1" fontAlgn="base" latinLnBrk="1" hangingPunct="1">
                        <a:spcBef>
                          <a:spcPct val="20000"/>
                        </a:spcBef>
                        <a:buFont typeface="Arial" panose="020B0604020202020204" pitchFamily="34" charset="0"/>
                        <a:buChar char="•"/>
                        <a:defRPr sz="32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1pPr>
                      <a:lvl2pPr marL="742950" lvl="1" indent="-285750" algn="l" defTabSz="914400" eaLnBrk="1" latinLnBrk="1" hangingPunct="1">
                        <a:spcBef>
                          <a:spcPct val="20000"/>
                        </a:spcBef>
                        <a:buFont typeface="Arial" panose="020B0604020202020204" pitchFamily="34" charset="0"/>
                        <a:buChar char="–"/>
                        <a:defRPr sz="28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2pPr>
                      <a:lvl3pPr marL="1143000" lvl="2" indent="-228600" algn="l" defTabSz="914400" eaLnBrk="1" latinLnBrk="1" hangingPunct="1">
                        <a:spcBef>
                          <a:spcPct val="20000"/>
                        </a:spcBef>
                        <a:buFont typeface="Arial" panose="020B0604020202020204" pitchFamily="34" charset="0"/>
                        <a:buChar char="•"/>
                        <a:defRPr sz="24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3pPr>
                      <a:lvl4pPr marL="1600200" lvl="3"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4pPr>
                      <a:lvl5pPr marL="2057400" lvl="4"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5pPr>
                    </a:lstStyle>
                    <a:p>
                      <a:pPr marL="0" lvl="0" indent="0" algn="ctr" eaLnBrk="1" fontAlgn="base" latinLnBrk="1" hangingPunct="1">
                        <a:spcBef>
                          <a:spcPct val="20000"/>
                        </a:spcBef>
                        <a:spcAft>
                          <a:spcPct val="0"/>
                        </a:spcAft>
                        <a:buFont typeface="Gulim" pitchFamily="34" charset="-127"/>
                        <a:buNone/>
                      </a:pPr>
                      <a:r>
                        <a:rPr lang="en-US" altLang="x-none" sz="1200" b="1" baseline="0" dirty="0">
                          <a:solidFill>
                            <a:schemeClr val="bg1"/>
                          </a:solidFill>
                          <a:latin typeface="楷体" panose="02010609060101010101" pitchFamily="49" charset="-122"/>
                          <a:ea typeface="楷体" panose="02010609060101010101" pitchFamily="49" charset="-122"/>
                          <a:sym typeface="Malgun Gothic" panose="020B0503020000020004" pitchFamily="34" charset="-127"/>
                        </a:rPr>
                        <a:t>2024</a:t>
                      </a:r>
                      <a:r>
                        <a:rPr lang="zh-CN" altLang="en-US" sz="1200" b="1" baseline="0" dirty="0">
                          <a:solidFill>
                            <a:schemeClr val="bg1"/>
                          </a:solidFill>
                          <a:latin typeface="楷体" panose="02010609060101010101" pitchFamily="49" charset="-122"/>
                          <a:ea typeface="Modern H Bold" pitchFamily="2" charset="-127"/>
                          <a:sym typeface="Malgun Gothic" panose="020B0503020000020004" pitchFamily="34" charset="-127"/>
                        </a:rPr>
                        <a:t>年</a:t>
                      </a:r>
                      <a:endParaRPr lang="en-US" altLang="x-none" sz="1200" b="1" baseline="0" dirty="0">
                        <a:solidFill>
                          <a:schemeClr val="bg1"/>
                        </a:solidFill>
                        <a:latin typeface="楷体" panose="02010609060101010101" pitchFamily="49" charset="-122"/>
                        <a:ea typeface="楷体" panose="02010609060101010101" pitchFamily="49" charset="-122"/>
                        <a:sym typeface="Malgun Gothic" panose="020B0503020000020004" pitchFamily="34" charset="-127"/>
                      </a:endParaRPr>
                    </a:p>
                  </a:txBody>
                  <a:tcPr marL="36000" marR="36000" marT="0" marB="0" anchor="ctr">
                    <a:lnT w="12700" cap="flat" cmpd="sng">
                      <a:solidFill>
                        <a:srgbClr val="7F7F7F"/>
                      </a:solidFill>
                      <a:prstDash val="solid"/>
                      <a:bevel/>
                      <a:headEnd type="none" w="med" len="med"/>
                      <a:tailEnd type="none" w="med" len="med"/>
                    </a:lnT>
                    <a:lnB w="12700" cap="flat" cmpd="sng">
                      <a:solidFill>
                        <a:srgbClr val="F2F2F2"/>
                      </a:solidFill>
                      <a:prstDash val="solid"/>
                      <a:bevel/>
                      <a:headEnd type="none" w="med" len="med"/>
                      <a:tailEnd type="none" w="med" len="med"/>
                    </a:lnB>
                    <a:lnTlToBr>
                      <a:noFill/>
                    </a:lnTlToBr>
                    <a:lnBlToTr>
                      <a:noFill/>
                    </a:lnBlToTr>
                    <a:solidFill>
                      <a:schemeClr val="accent1">
                        <a:lumMod val="50000"/>
                      </a:schemeClr>
                    </a:solidFill>
                  </a:tcPr>
                </a:tc>
                <a:tc hMerge="1">
                  <a:tcPr>
                    <a:lnT w="12700" cap="flat" cmpd="sng">
                      <a:solidFill>
                        <a:srgbClr val="7F7F7F"/>
                      </a:solidFill>
                      <a:prstDash val="solid"/>
                      <a:bevel/>
                      <a:headEnd type="none" w="med" len="med"/>
                      <a:tailEnd type="none" w="med" len="med"/>
                    </a:lnT>
                    <a:lnB w="12700" cap="flat" cmpd="sng">
                      <a:solidFill>
                        <a:srgbClr val="F2F2F2"/>
                      </a:solidFill>
                      <a:prstDash val="solid"/>
                      <a:bevel/>
                      <a:headEnd type="none" w="med" len="med"/>
                      <a:tailEnd type="none" w="med" len="med"/>
                    </a:lnB>
                  </a:tcPr>
                </a:tc>
                <a:tc hMerge="1">
                  <a:tcPr>
                    <a:lnT w="12700" cap="flat" cmpd="sng">
                      <a:solidFill>
                        <a:srgbClr val="7F7F7F"/>
                      </a:solidFill>
                      <a:prstDash val="solid"/>
                      <a:bevel/>
                      <a:headEnd type="none" w="med" len="med"/>
                      <a:tailEnd type="none" w="med" len="med"/>
                    </a:lnT>
                    <a:lnB w="12700" cap="flat" cmpd="sng">
                      <a:solidFill>
                        <a:srgbClr val="F2F2F2"/>
                      </a:solidFill>
                      <a:prstDash val="solid"/>
                      <a:bevel/>
                      <a:headEnd type="none" w="med" len="med"/>
                      <a:tailEnd type="none" w="med" len="med"/>
                    </a:lnB>
                  </a:tcPr>
                </a:tc>
                <a:tc hMerge="1">
                  <a:tcPr>
                    <a:lnR w="12700" cap="flat" cmpd="sng">
                      <a:solidFill>
                        <a:srgbClr val="F2F2F2"/>
                      </a:solidFill>
                      <a:prstDash val="solid"/>
                      <a:bevel/>
                      <a:headEnd type="none" w="med" len="med"/>
                      <a:tailEnd type="none" w="med" len="med"/>
                    </a:lnR>
                    <a:lnT w="12700" cap="flat" cmpd="sng">
                      <a:solidFill>
                        <a:srgbClr val="7F7F7F"/>
                      </a:solidFill>
                      <a:prstDash val="solid"/>
                      <a:bevel/>
                      <a:headEnd type="none" w="med" len="med"/>
                      <a:tailEnd type="none" w="med" len="med"/>
                    </a:lnT>
                    <a:lnB w="12700" cap="flat" cmpd="sng">
                      <a:solidFill>
                        <a:srgbClr val="F2F2F2"/>
                      </a:solidFill>
                      <a:prstDash val="solid"/>
                      <a:bevel/>
                      <a:headEnd type="none" w="med" len="med"/>
                      <a:tailEnd type="none" w="med" len="med"/>
                    </a:lnB>
                  </a:tcPr>
                </a:tc>
                <a:tc gridSpan="12">
                  <a:txBody>
                    <a:bodyPr/>
                    <a:lstStyle>
                      <a:lvl1pPr marL="342900" lvl="0" indent="-342900" algn="l" defTabSz="914400" eaLnBrk="1" fontAlgn="base" latinLnBrk="1" hangingPunct="1">
                        <a:spcBef>
                          <a:spcPct val="20000"/>
                        </a:spcBef>
                        <a:buFont typeface="Arial" panose="020B0604020202020204" pitchFamily="34" charset="0"/>
                        <a:buChar char="•"/>
                        <a:defRPr sz="32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1pPr>
                      <a:lvl2pPr marL="742950" lvl="1" indent="-285750" algn="l" defTabSz="914400" eaLnBrk="1" latinLnBrk="1" hangingPunct="1">
                        <a:spcBef>
                          <a:spcPct val="20000"/>
                        </a:spcBef>
                        <a:buFont typeface="Arial" panose="020B0604020202020204" pitchFamily="34" charset="0"/>
                        <a:buChar char="–"/>
                        <a:defRPr sz="28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2pPr>
                      <a:lvl3pPr marL="1143000" lvl="2" indent="-228600" algn="l" defTabSz="914400" eaLnBrk="1" latinLnBrk="1" hangingPunct="1">
                        <a:spcBef>
                          <a:spcPct val="20000"/>
                        </a:spcBef>
                        <a:buFont typeface="Arial" panose="020B0604020202020204" pitchFamily="34" charset="0"/>
                        <a:buChar char="•"/>
                        <a:defRPr sz="24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3pPr>
                      <a:lvl4pPr marL="1600200" lvl="3"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4pPr>
                      <a:lvl5pPr marL="2057400" lvl="4"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5pPr>
                    </a:lstStyle>
                    <a:p>
                      <a:pPr marL="0" lvl="0" indent="0" algn="ctr" eaLnBrk="1" fontAlgn="base" latinLnBrk="1" hangingPunct="1">
                        <a:spcBef>
                          <a:spcPct val="20000"/>
                        </a:spcBef>
                        <a:spcAft>
                          <a:spcPct val="0"/>
                        </a:spcAft>
                        <a:buFont typeface="Gulim" pitchFamily="34" charset="-127"/>
                        <a:buNone/>
                      </a:pPr>
                      <a:r>
                        <a:rPr lang="en-US" altLang="x-none" sz="1200" b="1" baseline="0" dirty="0">
                          <a:solidFill>
                            <a:schemeClr val="bg1"/>
                          </a:solidFill>
                          <a:latin typeface="楷体" panose="02010609060101010101" pitchFamily="49" charset="-122"/>
                          <a:ea typeface="楷体" panose="02010609060101010101" pitchFamily="49" charset="-122"/>
                          <a:sym typeface="Malgun Gothic" panose="020B0503020000020004" pitchFamily="34" charset="-127"/>
                        </a:rPr>
                        <a:t>2025</a:t>
                      </a:r>
                      <a:r>
                        <a:rPr lang="zh-CN" altLang="en-US" sz="1200" b="1" baseline="0" dirty="0">
                          <a:solidFill>
                            <a:schemeClr val="bg1"/>
                          </a:solidFill>
                          <a:latin typeface="楷体" panose="02010609060101010101" pitchFamily="49" charset="-122"/>
                          <a:ea typeface="Modern H Bold" pitchFamily="2" charset="-127"/>
                          <a:sym typeface="Malgun Gothic" panose="020B0503020000020004" pitchFamily="34" charset="-127"/>
                        </a:rPr>
                        <a:t>年</a:t>
                      </a:r>
                      <a:endParaRPr lang="en-US" altLang="x-none" sz="1200" b="1" baseline="0" dirty="0">
                        <a:solidFill>
                          <a:schemeClr val="bg1"/>
                        </a:solidFill>
                        <a:latin typeface="楷体" panose="02010609060101010101" pitchFamily="49" charset="-122"/>
                        <a:ea typeface="楷体" panose="02010609060101010101" pitchFamily="49" charset="-122"/>
                        <a:sym typeface="Malgun Gothic" panose="020B0503020000020004" pitchFamily="34" charset="-127"/>
                      </a:endParaRPr>
                    </a:p>
                  </a:txBody>
                  <a:tcPr marL="36000" marR="36000" marT="0" marB="0" anchor="ctr">
                    <a:lnL w="12700" cap="flat" cmpd="sng">
                      <a:solidFill>
                        <a:srgbClr val="F2F2F2"/>
                      </a:solidFill>
                      <a:prstDash val="solid"/>
                      <a:bevel/>
                      <a:headEnd type="none" w="med" len="med"/>
                      <a:tailEnd type="none" w="med" len="med"/>
                    </a:lnL>
                    <a:lnR w="12700" cap="flat" cmpd="sng">
                      <a:solidFill>
                        <a:srgbClr val="7F7F7F"/>
                      </a:solidFill>
                      <a:prstDash val="solid"/>
                      <a:bevel/>
                      <a:headEnd type="none" w="med" len="med"/>
                      <a:tailEnd type="none" w="med" len="med"/>
                    </a:lnR>
                    <a:lnT w="12700" cap="flat" cmpd="sng">
                      <a:solidFill>
                        <a:srgbClr val="7F7F7F"/>
                      </a:solidFill>
                      <a:prstDash val="solid"/>
                      <a:bevel/>
                      <a:headEnd type="none" w="med" len="med"/>
                      <a:tailEnd type="none" w="med" len="med"/>
                    </a:lnT>
                    <a:lnB w="12700" cap="flat" cmpd="sng">
                      <a:solidFill>
                        <a:srgbClr val="F2F2F2"/>
                      </a:solidFill>
                      <a:prstDash val="solid"/>
                      <a:bevel/>
                      <a:headEnd type="none" w="med" len="med"/>
                      <a:tailEnd type="none" w="med" len="med"/>
                    </a:lnB>
                    <a:lnTlToBr>
                      <a:noFill/>
                    </a:lnTlToBr>
                    <a:lnBlToTr>
                      <a:noFill/>
                    </a:lnBlToTr>
                    <a:solidFill>
                      <a:schemeClr val="accent1">
                        <a:lumMod val="50000"/>
                      </a:schemeClr>
                    </a:solidFill>
                  </a:tcPr>
                </a:tc>
                <a:tc hMerge="1">
                  <a:tcPr>
                    <a:lnT w="12700" cap="flat" cmpd="sng">
                      <a:solidFill>
                        <a:srgbClr val="7F7F7F"/>
                      </a:solidFill>
                      <a:prstDash val="solid"/>
                      <a:bevel/>
                      <a:headEnd type="none" w="med" len="med"/>
                      <a:tailEnd type="none" w="med" len="med"/>
                    </a:lnT>
                    <a:lnB w="12700" cap="flat" cmpd="sng">
                      <a:solidFill>
                        <a:srgbClr val="F2F2F2"/>
                      </a:solidFill>
                      <a:prstDash val="solid"/>
                      <a:bevel/>
                      <a:headEnd type="none" w="med" len="med"/>
                      <a:tailEnd type="none" w="med" len="med"/>
                    </a:lnB>
                  </a:tcPr>
                </a:tc>
                <a:tc hMerge="1">
                  <a:tcPr>
                    <a:lnT w="12700" cap="flat" cmpd="sng">
                      <a:solidFill>
                        <a:srgbClr val="7F7F7F"/>
                      </a:solidFill>
                      <a:prstDash val="solid"/>
                      <a:bevel/>
                      <a:headEnd type="none" w="med" len="med"/>
                      <a:tailEnd type="none" w="med" len="med"/>
                    </a:lnT>
                    <a:lnB w="12700" cap="flat" cmpd="sng">
                      <a:solidFill>
                        <a:srgbClr val="F2F2F2"/>
                      </a:solidFill>
                      <a:prstDash val="solid"/>
                      <a:bevel/>
                      <a:headEnd type="none" w="med" len="med"/>
                      <a:tailEnd type="none" w="med" len="med"/>
                    </a:lnB>
                  </a:tcPr>
                </a:tc>
                <a:tc hMerge="1">
                  <a:tcPr>
                    <a:lnT w="12700" cap="flat" cmpd="sng">
                      <a:solidFill>
                        <a:srgbClr val="7F7F7F"/>
                      </a:solidFill>
                      <a:prstDash val="solid"/>
                      <a:bevel/>
                      <a:headEnd type="none" w="med" len="med"/>
                      <a:tailEnd type="none" w="med" len="med"/>
                    </a:lnT>
                    <a:lnB w="12700" cap="flat" cmpd="sng">
                      <a:solidFill>
                        <a:srgbClr val="F2F2F2"/>
                      </a:solidFill>
                      <a:prstDash val="solid"/>
                      <a:bevel/>
                      <a:headEnd type="none" w="med" len="med"/>
                      <a:tailEnd type="none" w="med" len="med"/>
                    </a:lnB>
                  </a:tcPr>
                </a:tc>
                <a:tc hMerge="1">
                  <a:tcPr>
                    <a:lnT w="12700" cap="flat" cmpd="sng">
                      <a:solidFill>
                        <a:srgbClr val="7F7F7F"/>
                      </a:solidFill>
                      <a:prstDash val="solid"/>
                      <a:bevel/>
                      <a:headEnd type="none" w="med" len="med"/>
                      <a:tailEnd type="none" w="med" len="med"/>
                    </a:lnT>
                    <a:lnB w="12700" cap="flat" cmpd="sng">
                      <a:solidFill>
                        <a:srgbClr val="F2F2F2"/>
                      </a:solidFill>
                      <a:prstDash val="solid"/>
                      <a:bevel/>
                      <a:headEnd type="none" w="med" len="med"/>
                      <a:tailEnd type="none" w="med" len="med"/>
                    </a:lnB>
                  </a:tcPr>
                </a:tc>
                <a:tc hMerge="1">
                  <a:tcPr>
                    <a:lnT w="12700" cap="flat" cmpd="sng">
                      <a:solidFill>
                        <a:srgbClr val="7F7F7F"/>
                      </a:solidFill>
                      <a:prstDash val="solid"/>
                      <a:bevel/>
                      <a:headEnd type="none" w="med" len="med"/>
                      <a:tailEnd type="none" w="med" len="med"/>
                    </a:lnT>
                    <a:lnB w="12700" cap="flat" cmpd="sng">
                      <a:solidFill>
                        <a:srgbClr val="F2F2F2"/>
                      </a:solidFill>
                      <a:prstDash val="solid"/>
                      <a:bevel/>
                      <a:headEnd type="none" w="med" len="med"/>
                      <a:tailEnd type="none" w="med" len="med"/>
                    </a:lnB>
                  </a:tcPr>
                </a:tc>
                <a:tc hMerge="1">
                  <a:tcPr>
                    <a:lnT w="12700" cap="flat" cmpd="sng">
                      <a:solidFill>
                        <a:srgbClr val="7F7F7F"/>
                      </a:solidFill>
                      <a:prstDash val="solid"/>
                      <a:bevel/>
                      <a:headEnd type="none" w="med" len="med"/>
                      <a:tailEnd type="none" w="med" len="med"/>
                    </a:lnT>
                    <a:lnB w="12700" cap="flat" cmpd="sng">
                      <a:solidFill>
                        <a:srgbClr val="F2F2F2"/>
                      </a:solidFill>
                      <a:prstDash val="solid"/>
                      <a:bevel/>
                      <a:headEnd type="none" w="med" len="med"/>
                      <a:tailEnd type="none" w="med" len="med"/>
                    </a:lnB>
                  </a:tcPr>
                </a:tc>
                <a:tc hMerge="1">
                  <a:tcPr>
                    <a:lnT w="12700" cap="flat" cmpd="sng">
                      <a:solidFill>
                        <a:srgbClr val="7F7F7F"/>
                      </a:solidFill>
                      <a:prstDash val="solid"/>
                      <a:bevel/>
                      <a:headEnd type="none" w="med" len="med"/>
                      <a:tailEnd type="none" w="med" len="med"/>
                    </a:lnT>
                    <a:lnB w="12700" cap="flat" cmpd="sng">
                      <a:solidFill>
                        <a:srgbClr val="F2F2F2"/>
                      </a:solidFill>
                      <a:prstDash val="solid"/>
                      <a:bevel/>
                      <a:headEnd type="none" w="med" len="med"/>
                      <a:tailEnd type="none" w="med" len="med"/>
                    </a:lnB>
                  </a:tcPr>
                </a:tc>
                <a:tc hMerge="1">
                  <a:tcPr>
                    <a:lnT w="12700" cap="flat" cmpd="sng">
                      <a:solidFill>
                        <a:srgbClr val="7F7F7F"/>
                      </a:solidFill>
                      <a:prstDash val="solid"/>
                      <a:bevel/>
                      <a:headEnd type="none" w="med" len="med"/>
                      <a:tailEnd type="none" w="med" len="med"/>
                    </a:lnT>
                    <a:lnB w="12700" cap="flat" cmpd="sng">
                      <a:solidFill>
                        <a:srgbClr val="F2F2F2"/>
                      </a:solidFill>
                      <a:prstDash val="solid"/>
                      <a:bevel/>
                      <a:headEnd type="none" w="med" len="med"/>
                      <a:tailEnd type="none" w="med" len="med"/>
                    </a:lnB>
                  </a:tcPr>
                </a:tc>
                <a:tc hMerge="1">
                  <a:tcPr>
                    <a:lnT w="12700" cap="flat" cmpd="sng">
                      <a:solidFill>
                        <a:srgbClr val="7F7F7F"/>
                      </a:solidFill>
                      <a:prstDash val="solid"/>
                      <a:bevel/>
                      <a:headEnd type="none" w="med" len="med"/>
                      <a:tailEnd type="none" w="med" len="med"/>
                    </a:lnT>
                    <a:lnB w="12700" cap="flat" cmpd="sng">
                      <a:solidFill>
                        <a:srgbClr val="F2F2F2"/>
                      </a:solidFill>
                      <a:prstDash val="solid"/>
                      <a:bevel/>
                      <a:headEnd type="none" w="med" len="med"/>
                      <a:tailEnd type="none" w="med" len="med"/>
                    </a:lnB>
                  </a:tcPr>
                </a:tc>
                <a:tc hMerge="1">
                  <a:tcPr>
                    <a:lnT w="12700" cap="flat" cmpd="sng">
                      <a:solidFill>
                        <a:srgbClr val="7F7F7F"/>
                      </a:solidFill>
                      <a:prstDash val="solid"/>
                      <a:bevel/>
                      <a:headEnd type="none" w="med" len="med"/>
                      <a:tailEnd type="none" w="med" len="med"/>
                    </a:lnT>
                    <a:lnB w="12700" cap="flat" cmpd="sng">
                      <a:solidFill>
                        <a:srgbClr val="F2F2F2"/>
                      </a:solidFill>
                      <a:prstDash val="solid"/>
                      <a:bevel/>
                      <a:headEnd type="none" w="med" len="med"/>
                      <a:tailEnd type="none" w="med" len="med"/>
                    </a:lnB>
                  </a:tcPr>
                </a:tc>
                <a:tc hMerge="1">
                  <a:tcPr>
                    <a:lnR w="12700" cap="flat" cmpd="sng">
                      <a:solidFill>
                        <a:srgbClr val="7F7F7F"/>
                      </a:solidFill>
                      <a:prstDash val="solid"/>
                      <a:bevel/>
                      <a:headEnd type="none" w="med" len="med"/>
                      <a:tailEnd type="none" w="med" len="med"/>
                    </a:lnR>
                    <a:lnT w="12700" cap="flat" cmpd="sng">
                      <a:solidFill>
                        <a:srgbClr val="7F7F7F"/>
                      </a:solidFill>
                      <a:prstDash val="solid"/>
                      <a:bevel/>
                      <a:headEnd type="none" w="med" len="med"/>
                      <a:tailEnd type="none" w="med" len="med"/>
                    </a:lnT>
                    <a:lnB w="12700" cap="flat" cmpd="sng">
                      <a:solidFill>
                        <a:srgbClr val="F2F2F2"/>
                      </a:solidFill>
                      <a:prstDash val="solid"/>
                      <a:bevel/>
                      <a:headEnd type="none" w="med" len="med"/>
                      <a:tailEnd type="none" w="med" len="med"/>
                    </a:lnB>
                  </a:tcPr>
                </a:tc>
                <a:tc rowSpan="2">
                  <a:txBody>
                    <a:bodyPr/>
                    <a:lstStyle>
                      <a:lvl1pPr marL="342900" lvl="0" indent="-342900" algn="l" defTabSz="914400" eaLnBrk="1" fontAlgn="base" latinLnBrk="1" hangingPunct="1">
                        <a:spcBef>
                          <a:spcPct val="20000"/>
                        </a:spcBef>
                        <a:buFont typeface="Arial" panose="020B0604020202020204" pitchFamily="34" charset="0"/>
                        <a:buChar char="•"/>
                        <a:defRPr sz="32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1pPr>
                      <a:lvl2pPr marL="742950" lvl="1" indent="-285750" algn="l" defTabSz="914400" eaLnBrk="1" latinLnBrk="1" hangingPunct="1">
                        <a:spcBef>
                          <a:spcPct val="20000"/>
                        </a:spcBef>
                        <a:buFont typeface="Arial" panose="020B0604020202020204" pitchFamily="34" charset="0"/>
                        <a:buChar char="–"/>
                        <a:defRPr sz="28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2pPr>
                      <a:lvl3pPr marL="1143000" lvl="2" indent="-228600" algn="l" defTabSz="914400" eaLnBrk="1" latinLnBrk="1" hangingPunct="1">
                        <a:spcBef>
                          <a:spcPct val="20000"/>
                        </a:spcBef>
                        <a:buFont typeface="Arial" panose="020B0604020202020204" pitchFamily="34" charset="0"/>
                        <a:buChar char="•"/>
                        <a:defRPr sz="24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3pPr>
                      <a:lvl4pPr marL="1600200" lvl="3"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4pPr>
                      <a:lvl5pPr marL="2057400" lvl="4"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5pPr>
                    </a:lstStyle>
                    <a:p>
                      <a:pPr marL="0" lvl="0" indent="0" algn="ctr" eaLnBrk="1" fontAlgn="base" latinLnBrk="1" hangingPunct="1">
                        <a:spcBef>
                          <a:spcPct val="20000"/>
                        </a:spcBef>
                        <a:spcAft>
                          <a:spcPct val="0"/>
                        </a:spcAft>
                        <a:buFont typeface="Gulim" pitchFamily="34" charset="-127"/>
                        <a:buNone/>
                      </a:pPr>
                      <a:r>
                        <a:rPr lang="zh-CN" altLang="en-US" sz="1200" b="1" baseline="0" dirty="0">
                          <a:solidFill>
                            <a:schemeClr val="bg1"/>
                          </a:solidFill>
                          <a:latin typeface="楷体" panose="02010609060101010101" pitchFamily="49" charset="-122"/>
                          <a:ea typeface="Modern H Bold" pitchFamily="2" charset="-127"/>
                          <a:sym typeface="Malgun Gothic" panose="020B0503020000020004" pitchFamily="34" charset="-127"/>
                        </a:rPr>
                        <a:t>备注</a:t>
                      </a:r>
                      <a:endParaRPr lang="zh-CN" altLang="en-US" sz="1200" b="1" baseline="0" dirty="0">
                        <a:solidFill>
                          <a:schemeClr val="bg1"/>
                        </a:solidFill>
                        <a:latin typeface="楷体" panose="02010609060101010101" pitchFamily="49" charset="-122"/>
                        <a:ea typeface="Modern H Bold" pitchFamily="2" charset="-127"/>
                        <a:sym typeface="Malgun Gothic" panose="020B0503020000020004" pitchFamily="34" charset="-127"/>
                      </a:endParaRPr>
                    </a:p>
                  </a:txBody>
                  <a:tcPr marL="36000" marR="36000" marT="35997" marB="35997" anchor="ctr">
                    <a:lnL w="12700" cap="flat" cmpd="sng">
                      <a:solidFill>
                        <a:srgbClr val="7F7F7F"/>
                      </a:solidFill>
                      <a:prstDash val="solid"/>
                      <a:bevel/>
                      <a:headEnd type="none" w="med" len="med"/>
                      <a:tailEnd type="none" w="med" len="med"/>
                    </a:lnL>
                    <a:lnR w="12700" cap="flat" cmpd="sng">
                      <a:solidFill>
                        <a:srgbClr val="7F7F7F"/>
                      </a:solidFill>
                      <a:prstDash val="solid"/>
                      <a:bevel/>
                      <a:headEnd type="none" w="med" len="med"/>
                      <a:tailEnd type="none" w="med" len="med"/>
                    </a:lnR>
                    <a:lnT w="12700" cap="flat" cmpd="sng">
                      <a:solidFill>
                        <a:srgbClr val="7F7F7F"/>
                      </a:solidFill>
                      <a:prstDash val="solid"/>
                      <a:bevel/>
                      <a:headEnd type="none" w="med" len="med"/>
                      <a:tailEnd type="none" w="med" len="med"/>
                    </a:lnT>
                    <a:lnB w="12700" cap="flat" cmpd="sng">
                      <a:solidFill>
                        <a:srgbClr val="7F7F7F"/>
                      </a:solidFill>
                      <a:prstDash val="solid"/>
                      <a:bevel/>
                      <a:headEnd type="none" w="med" len="med"/>
                      <a:tailEnd type="none" w="med" len="med"/>
                    </a:lnB>
                    <a:lnTlToBr>
                      <a:noFill/>
                    </a:lnTlToBr>
                    <a:lnBlToTr>
                      <a:noFill/>
                    </a:lnBlToTr>
                    <a:solidFill>
                      <a:schemeClr val="accent1">
                        <a:lumMod val="50000"/>
                      </a:schemeClr>
                    </a:solidFill>
                  </a:tcPr>
                </a:tc>
              </a:tr>
              <a:tr h="325120">
                <a:tc vMerge="1" gridSpan="3">
                  <a:tcPr>
                    <a:lnL w="12700" cap="flat" cmpd="sng">
                      <a:solidFill>
                        <a:srgbClr val="7F7F7F"/>
                      </a:solidFill>
                      <a:prstDash val="solid"/>
                      <a:bevel/>
                      <a:headEnd type="none" w="med" len="med"/>
                      <a:tailEnd type="none" w="med" len="med"/>
                    </a:lnL>
                    <a:lnB w="12700" cap="flat" cmpd="sng">
                      <a:solidFill>
                        <a:srgbClr val="7F7F7F"/>
                      </a:solidFill>
                      <a:prstDash val="solid"/>
                      <a:bevel/>
                      <a:headEnd type="none" w="med" len="med"/>
                      <a:tailEnd type="none" w="med" len="med"/>
                    </a:lnB>
                  </a:tcPr>
                </a:tc>
                <a:tc vMerge="1" hMerge="1">
                  <a:tcPr>
                    <a:lnB w="12700" cap="flat" cmpd="sng">
                      <a:solidFill>
                        <a:srgbClr val="7F7F7F"/>
                      </a:solidFill>
                      <a:prstDash val="solid"/>
                      <a:bevel/>
                      <a:headEnd type="none" w="med" len="med"/>
                      <a:tailEnd type="none" w="med" len="med"/>
                    </a:lnB>
                  </a:tcPr>
                </a:tc>
                <a:tc vMerge="1" hMerge="1">
                  <a:tcPr>
                    <a:lnR w="12700" cap="flat" cmpd="sng">
                      <a:solidFill>
                        <a:srgbClr val="F2F2F2"/>
                      </a:solidFill>
                      <a:prstDash val="solid"/>
                      <a:bevel/>
                      <a:headEnd type="none" w="med" len="med"/>
                      <a:tailEnd type="none" w="med" len="med"/>
                    </a:lnR>
                    <a:lnB w="12700" cap="flat" cmpd="sng">
                      <a:solidFill>
                        <a:srgbClr val="7F7F7F"/>
                      </a:solidFill>
                      <a:prstDash val="solid"/>
                      <a:bevel/>
                      <a:headEnd type="none" w="med" len="med"/>
                      <a:tailEnd type="none" w="med" len="med"/>
                    </a:lnB>
                  </a:tcPr>
                </a:tc>
                <a:tc>
                  <a:txBody>
                    <a:bodyPr/>
                    <a:lstStyle>
                      <a:lvl1pPr marL="342900" lvl="0" indent="-342900" algn="l" defTabSz="914400" eaLnBrk="1" fontAlgn="base" latinLnBrk="1" hangingPunct="1">
                        <a:spcBef>
                          <a:spcPct val="20000"/>
                        </a:spcBef>
                        <a:buFont typeface="Arial" panose="020B0604020202020204" pitchFamily="34" charset="0"/>
                        <a:buChar char="•"/>
                        <a:defRPr sz="32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1pPr>
                      <a:lvl2pPr marL="742950" lvl="1" indent="-285750" algn="l" defTabSz="914400" eaLnBrk="1" latinLnBrk="1" hangingPunct="1">
                        <a:spcBef>
                          <a:spcPct val="20000"/>
                        </a:spcBef>
                        <a:buFont typeface="Arial" panose="020B0604020202020204" pitchFamily="34" charset="0"/>
                        <a:buChar char="–"/>
                        <a:defRPr sz="28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2pPr>
                      <a:lvl3pPr marL="1143000" lvl="2" indent="-228600" algn="l" defTabSz="914400" eaLnBrk="1" latinLnBrk="1" hangingPunct="1">
                        <a:spcBef>
                          <a:spcPct val="20000"/>
                        </a:spcBef>
                        <a:buFont typeface="Arial" panose="020B0604020202020204" pitchFamily="34" charset="0"/>
                        <a:buChar char="•"/>
                        <a:defRPr sz="24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3pPr>
                      <a:lvl4pPr marL="1600200" lvl="3"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4pPr>
                      <a:lvl5pPr marL="2057400" lvl="4"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5pPr>
                    </a:lstStyle>
                    <a:p>
                      <a:pPr marL="0" lvl="0" indent="0" algn="ctr" eaLnBrk="1" fontAlgn="base" latinLnBrk="1" hangingPunct="1">
                        <a:spcBef>
                          <a:spcPct val="20000"/>
                        </a:spcBef>
                        <a:spcAft>
                          <a:spcPct val="0"/>
                        </a:spcAft>
                        <a:buFont typeface="Gulim" pitchFamily="34" charset="-127"/>
                        <a:buNone/>
                      </a:pPr>
                      <a:r>
                        <a:rPr lang="en-US" altLang="x-none" sz="900" b="1" baseline="0" dirty="0">
                          <a:solidFill>
                            <a:schemeClr val="bg1"/>
                          </a:solidFill>
                          <a:latin typeface="楷体" panose="02010609060101010101" pitchFamily="49" charset="-122"/>
                          <a:ea typeface="楷体" panose="02010609060101010101" pitchFamily="49" charset="-122"/>
                          <a:sym typeface="楷体" panose="02010609060101010101" pitchFamily="49" charset="-122"/>
                        </a:rPr>
                        <a:t>9</a:t>
                      </a:r>
                      <a:endParaRPr lang="en-US" altLang="x-none" sz="900" b="1" baseline="0" dirty="0">
                        <a:solidFill>
                          <a:schemeClr val="bg1"/>
                        </a:solidFill>
                        <a:latin typeface="楷体" panose="02010609060101010101" pitchFamily="49" charset="-122"/>
                        <a:ea typeface="楷体" panose="02010609060101010101" pitchFamily="49" charset="-122"/>
                        <a:sym typeface="楷体" panose="02010609060101010101" pitchFamily="49" charset="-122"/>
                      </a:endParaRPr>
                    </a:p>
                  </a:txBody>
                  <a:tcPr marL="0" marR="0" marT="0" marB="0" anchor="ctr">
                    <a:lnL w="12700" cap="flat" cmpd="sng">
                      <a:solidFill>
                        <a:srgbClr val="F2F2F2"/>
                      </a:solidFill>
                      <a:prstDash val="solid"/>
                      <a:bevel/>
                      <a:headEnd type="none" w="med" len="med"/>
                      <a:tailEnd type="none" w="med" len="med"/>
                    </a:lnL>
                    <a:lnR w="12700" cap="flat" cmpd="sng">
                      <a:solidFill>
                        <a:srgbClr val="F2F2F2"/>
                      </a:solidFill>
                      <a:prstDash val="solid"/>
                      <a:bevel/>
                      <a:headEnd type="none" w="med" len="med"/>
                      <a:tailEnd type="none" w="med" len="med"/>
                    </a:lnR>
                    <a:lnT w="12700" cap="flat" cmpd="sng">
                      <a:solidFill>
                        <a:srgbClr val="F2F2F2"/>
                      </a:solidFill>
                      <a:prstDash val="solid"/>
                      <a:bevel/>
                      <a:headEnd type="none" w="med" len="med"/>
                      <a:tailEnd type="none" w="med" len="med"/>
                    </a:lnT>
                    <a:lnB w="12700" cap="flat" cmpd="sng">
                      <a:solidFill>
                        <a:srgbClr val="7F7F7F"/>
                      </a:solidFill>
                      <a:prstDash val="solid"/>
                      <a:bevel/>
                      <a:headEnd type="none" w="med" len="med"/>
                      <a:tailEnd type="none" w="med" len="med"/>
                    </a:lnB>
                    <a:lnTlToBr>
                      <a:noFill/>
                    </a:lnTlToBr>
                    <a:lnBlToTr>
                      <a:noFill/>
                    </a:lnBlToTr>
                    <a:solidFill>
                      <a:schemeClr val="accent1">
                        <a:lumMod val="50000"/>
                      </a:schemeClr>
                    </a:solidFill>
                  </a:tcPr>
                </a:tc>
                <a:tc>
                  <a:txBody>
                    <a:bodyPr/>
                    <a:lstStyle>
                      <a:lvl1pPr marL="342900" lvl="0" indent="-342900" algn="l" defTabSz="914400" eaLnBrk="1" fontAlgn="base" latinLnBrk="1" hangingPunct="1">
                        <a:spcBef>
                          <a:spcPct val="20000"/>
                        </a:spcBef>
                        <a:buFont typeface="Arial" panose="020B0604020202020204" pitchFamily="34" charset="0"/>
                        <a:buChar char="•"/>
                        <a:defRPr sz="32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1pPr>
                      <a:lvl2pPr marL="742950" lvl="1" indent="-285750" algn="l" defTabSz="914400" eaLnBrk="1" latinLnBrk="1" hangingPunct="1">
                        <a:spcBef>
                          <a:spcPct val="20000"/>
                        </a:spcBef>
                        <a:buFont typeface="Arial" panose="020B0604020202020204" pitchFamily="34" charset="0"/>
                        <a:buChar char="–"/>
                        <a:defRPr sz="28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2pPr>
                      <a:lvl3pPr marL="1143000" lvl="2" indent="-228600" algn="l" defTabSz="914400" eaLnBrk="1" latinLnBrk="1" hangingPunct="1">
                        <a:spcBef>
                          <a:spcPct val="20000"/>
                        </a:spcBef>
                        <a:buFont typeface="Arial" panose="020B0604020202020204" pitchFamily="34" charset="0"/>
                        <a:buChar char="•"/>
                        <a:defRPr sz="24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3pPr>
                      <a:lvl4pPr marL="1600200" lvl="3"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4pPr>
                      <a:lvl5pPr marL="2057400" lvl="4"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5pPr>
                    </a:lstStyle>
                    <a:p>
                      <a:pPr marL="0" lvl="0" indent="0" algn="ctr" eaLnBrk="1" fontAlgn="base" latinLnBrk="1" hangingPunct="1">
                        <a:spcBef>
                          <a:spcPct val="20000"/>
                        </a:spcBef>
                        <a:spcAft>
                          <a:spcPct val="0"/>
                        </a:spcAft>
                        <a:buFont typeface="Gulim" pitchFamily="34" charset="-127"/>
                        <a:buNone/>
                      </a:pPr>
                      <a:r>
                        <a:rPr lang="en-US" altLang="x-none" sz="900" b="1" baseline="0" dirty="0">
                          <a:solidFill>
                            <a:schemeClr val="bg1"/>
                          </a:solidFill>
                          <a:latin typeface="楷体" panose="02010609060101010101" pitchFamily="49" charset="-122"/>
                          <a:ea typeface="楷体" panose="02010609060101010101" pitchFamily="49" charset="-122"/>
                          <a:sym typeface="楷体" panose="02010609060101010101" pitchFamily="49" charset="-122"/>
                        </a:rPr>
                        <a:t>10</a:t>
                      </a:r>
                      <a:endParaRPr lang="en-US" altLang="x-none" sz="900" b="1" baseline="0" dirty="0">
                        <a:solidFill>
                          <a:schemeClr val="bg1"/>
                        </a:solidFill>
                        <a:latin typeface="楷体" panose="02010609060101010101" pitchFamily="49" charset="-122"/>
                        <a:ea typeface="楷体" panose="02010609060101010101" pitchFamily="49" charset="-122"/>
                        <a:sym typeface="楷体" panose="02010609060101010101" pitchFamily="49" charset="-122"/>
                      </a:endParaRPr>
                    </a:p>
                  </a:txBody>
                  <a:tcPr marL="0" marR="0" marT="0" marB="0" anchor="ctr">
                    <a:lnL w="12700" cap="flat" cmpd="sng">
                      <a:solidFill>
                        <a:srgbClr val="F2F2F2"/>
                      </a:solidFill>
                      <a:prstDash val="solid"/>
                      <a:bevel/>
                      <a:headEnd type="none" w="med" len="med"/>
                      <a:tailEnd type="none" w="med" len="med"/>
                    </a:lnL>
                    <a:lnR w="12700" cap="flat" cmpd="sng">
                      <a:solidFill>
                        <a:srgbClr val="F2F2F2"/>
                      </a:solidFill>
                      <a:prstDash val="solid"/>
                      <a:bevel/>
                      <a:headEnd type="none" w="med" len="med"/>
                      <a:tailEnd type="none" w="med" len="med"/>
                    </a:lnR>
                    <a:lnT w="12700" cap="flat" cmpd="sng">
                      <a:solidFill>
                        <a:srgbClr val="F2F2F2"/>
                      </a:solidFill>
                      <a:prstDash val="solid"/>
                      <a:bevel/>
                      <a:headEnd type="none" w="med" len="med"/>
                      <a:tailEnd type="none" w="med" len="med"/>
                    </a:lnT>
                    <a:lnB w="12700" cap="flat" cmpd="sng">
                      <a:solidFill>
                        <a:srgbClr val="7F7F7F"/>
                      </a:solidFill>
                      <a:prstDash val="solid"/>
                      <a:bevel/>
                      <a:headEnd type="none" w="med" len="med"/>
                      <a:tailEnd type="none" w="med" len="med"/>
                    </a:lnB>
                    <a:lnTlToBr>
                      <a:noFill/>
                    </a:lnTlToBr>
                    <a:lnBlToTr>
                      <a:noFill/>
                    </a:lnBlToTr>
                    <a:solidFill>
                      <a:schemeClr val="accent1">
                        <a:lumMod val="50000"/>
                      </a:schemeClr>
                    </a:solidFill>
                  </a:tcPr>
                </a:tc>
                <a:tc>
                  <a:txBody>
                    <a:bodyPr/>
                    <a:lstStyle>
                      <a:lvl1pPr marL="342900" lvl="0" indent="-342900" algn="l" defTabSz="914400" eaLnBrk="1" fontAlgn="base" latinLnBrk="1" hangingPunct="1">
                        <a:spcBef>
                          <a:spcPct val="20000"/>
                        </a:spcBef>
                        <a:buFont typeface="Arial" panose="020B0604020202020204" pitchFamily="34" charset="0"/>
                        <a:buChar char="•"/>
                        <a:defRPr sz="32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1pPr>
                      <a:lvl2pPr marL="742950" lvl="1" indent="-285750" algn="l" defTabSz="914400" eaLnBrk="1" latinLnBrk="1" hangingPunct="1">
                        <a:spcBef>
                          <a:spcPct val="20000"/>
                        </a:spcBef>
                        <a:buFont typeface="Arial" panose="020B0604020202020204" pitchFamily="34" charset="0"/>
                        <a:buChar char="–"/>
                        <a:defRPr sz="28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2pPr>
                      <a:lvl3pPr marL="1143000" lvl="2" indent="-228600" algn="l" defTabSz="914400" eaLnBrk="1" latinLnBrk="1" hangingPunct="1">
                        <a:spcBef>
                          <a:spcPct val="20000"/>
                        </a:spcBef>
                        <a:buFont typeface="Arial" panose="020B0604020202020204" pitchFamily="34" charset="0"/>
                        <a:buChar char="•"/>
                        <a:defRPr sz="24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3pPr>
                      <a:lvl4pPr marL="1600200" lvl="3"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4pPr>
                      <a:lvl5pPr marL="2057400" lvl="4"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5pPr>
                    </a:lstStyle>
                    <a:p>
                      <a:pPr marL="0" lvl="0" indent="0" algn="ctr" eaLnBrk="1" fontAlgn="base" latinLnBrk="1" hangingPunct="1">
                        <a:spcBef>
                          <a:spcPct val="20000"/>
                        </a:spcBef>
                        <a:spcAft>
                          <a:spcPct val="0"/>
                        </a:spcAft>
                        <a:buFont typeface="Gulim" pitchFamily="34" charset="-127"/>
                        <a:buNone/>
                      </a:pPr>
                      <a:r>
                        <a:rPr lang="en-US" altLang="x-none" sz="900" b="1" baseline="0" dirty="0">
                          <a:solidFill>
                            <a:schemeClr val="bg1"/>
                          </a:solidFill>
                          <a:latin typeface="楷体" panose="02010609060101010101" pitchFamily="49" charset="-122"/>
                          <a:ea typeface="楷体" panose="02010609060101010101" pitchFamily="49" charset="-122"/>
                          <a:sym typeface="楷体" panose="02010609060101010101" pitchFamily="49" charset="-122"/>
                        </a:rPr>
                        <a:t>11</a:t>
                      </a:r>
                      <a:endParaRPr lang="en-US" altLang="x-none" sz="900" b="1" baseline="0" dirty="0">
                        <a:solidFill>
                          <a:schemeClr val="bg1"/>
                        </a:solidFill>
                        <a:latin typeface="楷体" panose="02010609060101010101" pitchFamily="49" charset="-122"/>
                        <a:ea typeface="楷体" panose="02010609060101010101" pitchFamily="49" charset="-122"/>
                        <a:sym typeface="楷体" panose="02010609060101010101" pitchFamily="49" charset="-122"/>
                      </a:endParaRPr>
                    </a:p>
                  </a:txBody>
                  <a:tcPr marL="0" marR="0" marT="0" marB="0" anchor="ctr">
                    <a:lnL w="12700" cap="flat" cmpd="sng">
                      <a:solidFill>
                        <a:srgbClr val="F2F2F2"/>
                      </a:solidFill>
                      <a:prstDash val="solid"/>
                      <a:bevel/>
                      <a:headEnd type="none" w="med" len="med"/>
                      <a:tailEnd type="none" w="med" len="med"/>
                    </a:lnL>
                    <a:lnR w="12700" cap="flat" cmpd="sng">
                      <a:solidFill>
                        <a:srgbClr val="F2F2F2"/>
                      </a:solidFill>
                      <a:prstDash val="solid"/>
                      <a:bevel/>
                      <a:headEnd type="none" w="med" len="med"/>
                      <a:tailEnd type="none" w="med" len="med"/>
                    </a:lnR>
                    <a:lnT w="12700" cap="flat" cmpd="sng">
                      <a:solidFill>
                        <a:srgbClr val="F2F2F2"/>
                      </a:solidFill>
                      <a:prstDash val="solid"/>
                      <a:bevel/>
                      <a:headEnd type="none" w="med" len="med"/>
                      <a:tailEnd type="none" w="med" len="med"/>
                    </a:lnT>
                    <a:lnB w="12700" cap="flat" cmpd="sng">
                      <a:solidFill>
                        <a:srgbClr val="7F7F7F"/>
                      </a:solidFill>
                      <a:prstDash val="solid"/>
                      <a:bevel/>
                      <a:headEnd type="none" w="med" len="med"/>
                      <a:tailEnd type="none" w="med" len="med"/>
                    </a:lnB>
                    <a:lnTlToBr>
                      <a:noFill/>
                    </a:lnTlToBr>
                    <a:lnBlToTr>
                      <a:noFill/>
                    </a:lnBlToTr>
                    <a:solidFill>
                      <a:schemeClr val="accent1">
                        <a:lumMod val="50000"/>
                      </a:schemeClr>
                    </a:solidFill>
                  </a:tcPr>
                </a:tc>
                <a:tc>
                  <a:txBody>
                    <a:bodyPr/>
                    <a:lstStyle>
                      <a:lvl1pPr marL="342900" lvl="0" indent="-342900" algn="l" defTabSz="914400" eaLnBrk="1" fontAlgn="base" latinLnBrk="1" hangingPunct="1">
                        <a:spcBef>
                          <a:spcPct val="20000"/>
                        </a:spcBef>
                        <a:buFont typeface="Arial" panose="020B0604020202020204" pitchFamily="34" charset="0"/>
                        <a:buChar char="•"/>
                        <a:defRPr sz="32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1pPr>
                      <a:lvl2pPr marL="742950" lvl="1" indent="-285750" algn="l" defTabSz="914400" eaLnBrk="1" latinLnBrk="1" hangingPunct="1">
                        <a:spcBef>
                          <a:spcPct val="20000"/>
                        </a:spcBef>
                        <a:buFont typeface="Arial" panose="020B0604020202020204" pitchFamily="34" charset="0"/>
                        <a:buChar char="–"/>
                        <a:defRPr sz="28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2pPr>
                      <a:lvl3pPr marL="1143000" lvl="2" indent="-228600" algn="l" defTabSz="914400" eaLnBrk="1" latinLnBrk="1" hangingPunct="1">
                        <a:spcBef>
                          <a:spcPct val="20000"/>
                        </a:spcBef>
                        <a:buFont typeface="Arial" panose="020B0604020202020204" pitchFamily="34" charset="0"/>
                        <a:buChar char="•"/>
                        <a:defRPr sz="24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3pPr>
                      <a:lvl4pPr marL="1600200" lvl="3"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4pPr>
                      <a:lvl5pPr marL="2057400" lvl="4"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5pPr>
                    </a:lstStyle>
                    <a:p>
                      <a:pPr marL="0" lvl="0" indent="0" algn="ctr" eaLnBrk="1" fontAlgn="base" latinLnBrk="1" hangingPunct="1">
                        <a:spcBef>
                          <a:spcPct val="20000"/>
                        </a:spcBef>
                        <a:spcAft>
                          <a:spcPct val="0"/>
                        </a:spcAft>
                        <a:buFont typeface="Gulim" pitchFamily="34" charset="-127"/>
                        <a:buNone/>
                      </a:pPr>
                      <a:r>
                        <a:rPr lang="en-US" altLang="x-none" sz="900" b="1" baseline="0" dirty="0">
                          <a:solidFill>
                            <a:schemeClr val="bg1"/>
                          </a:solidFill>
                          <a:latin typeface="楷体" panose="02010609060101010101" pitchFamily="49" charset="-122"/>
                          <a:ea typeface="楷体" panose="02010609060101010101" pitchFamily="49" charset="-122"/>
                          <a:sym typeface="楷体" panose="02010609060101010101" pitchFamily="49" charset="-122"/>
                        </a:rPr>
                        <a:t>12</a:t>
                      </a:r>
                      <a:endParaRPr lang="en-US" altLang="x-none" sz="900" b="1" baseline="0" dirty="0">
                        <a:solidFill>
                          <a:schemeClr val="bg1"/>
                        </a:solidFill>
                        <a:latin typeface="楷体" panose="02010609060101010101" pitchFamily="49" charset="-122"/>
                        <a:ea typeface="楷体" panose="02010609060101010101" pitchFamily="49" charset="-122"/>
                        <a:sym typeface="楷体" panose="02010609060101010101" pitchFamily="49" charset="-122"/>
                      </a:endParaRPr>
                    </a:p>
                  </a:txBody>
                  <a:tcPr marL="0" marR="0" marT="0" marB="0" anchor="ctr">
                    <a:lnL w="12700" cap="flat" cmpd="sng">
                      <a:solidFill>
                        <a:srgbClr val="F2F2F2"/>
                      </a:solidFill>
                      <a:prstDash val="solid"/>
                      <a:bevel/>
                      <a:headEnd type="none" w="med" len="med"/>
                      <a:tailEnd type="none" w="med" len="med"/>
                    </a:lnL>
                    <a:lnR w="12700" cap="flat" cmpd="sng">
                      <a:solidFill>
                        <a:srgbClr val="F2F2F2"/>
                      </a:solidFill>
                      <a:prstDash val="solid"/>
                      <a:bevel/>
                      <a:headEnd type="none" w="med" len="med"/>
                      <a:tailEnd type="none" w="med" len="med"/>
                    </a:lnR>
                    <a:lnT w="12700" cap="flat" cmpd="sng">
                      <a:solidFill>
                        <a:srgbClr val="F2F2F2"/>
                      </a:solidFill>
                      <a:prstDash val="solid"/>
                      <a:bevel/>
                      <a:headEnd type="none" w="med" len="med"/>
                      <a:tailEnd type="none" w="med" len="med"/>
                    </a:lnT>
                    <a:lnB w="12700" cap="flat" cmpd="sng">
                      <a:solidFill>
                        <a:srgbClr val="7F7F7F"/>
                      </a:solidFill>
                      <a:prstDash val="solid"/>
                      <a:bevel/>
                      <a:headEnd type="none" w="med" len="med"/>
                      <a:tailEnd type="none" w="med" len="med"/>
                    </a:lnB>
                    <a:lnTlToBr>
                      <a:noFill/>
                    </a:lnTlToBr>
                    <a:lnBlToTr>
                      <a:noFill/>
                    </a:lnBlToTr>
                    <a:solidFill>
                      <a:schemeClr val="accent1">
                        <a:lumMod val="50000"/>
                      </a:schemeClr>
                    </a:solidFill>
                  </a:tcPr>
                </a:tc>
                <a:tc>
                  <a:txBody>
                    <a:bodyPr/>
                    <a:lstStyle>
                      <a:lvl1pPr marL="342900" lvl="0" indent="-342900" algn="l" defTabSz="914400" eaLnBrk="1" fontAlgn="base" latinLnBrk="1" hangingPunct="1">
                        <a:spcBef>
                          <a:spcPct val="20000"/>
                        </a:spcBef>
                        <a:buFont typeface="Arial" panose="020B0604020202020204" pitchFamily="34" charset="0"/>
                        <a:buChar char="•"/>
                        <a:defRPr sz="32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1pPr>
                      <a:lvl2pPr marL="742950" lvl="1" indent="-285750" algn="l" defTabSz="914400" eaLnBrk="1" latinLnBrk="1" hangingPunct="1">
                        <a:spcBef>
                          <a:spcPct val="20000"/>
                        </a:spcBef>
                        <a:buFont typeface="Arial" panose="020B0604020202020204" pitchFamily="34" charset="0"/>
                        <a:buChar char="–"/>
                        <a:defRPr sz="28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2pPr>
                      <a:lvl3pPr marL="1143000" lvl="2" indent="-228600" algn="l" defTabSz="914400" eaLnBrk="1" latinLnBrk="1" hangingPunct="1">
                        <a:spcBef>
                          <a:spcPct val="20000"/>
                        </a:spcBef>
                        <a:buFont typeface="Arial" panose="020B0604020202020204" pitchFamily="34" charset="0"/>
                        <a:buChar char="•"/>
                        <a:defRPr sz="24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3pPr>
                      <a:lvl4pPr marL="1600200" lvl="3"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4pPr>
                      <a:lvl5pPr marL="2057400" lvl="4"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5pPr>
                    </a:lstStyle>
                    <a:p>
                      <a:pPr marL="0" lvl="0" indent="0" algn="ctr" eaLnBrk="1" fontAlgn="base" latinLnBrk="1" hangingPunct="1">
                        <a:spcBef>
                          <a:spcPct val="20000"/>
                        </a:spcBef>
                        <a:spcAft>
                          <a:spcPct val="0"/>
                        </a:spcAft>
                        <a:buFont typeface="Gulim" pitchFamily="34" charset="-127"/>
                        <a:buNone/>
                      </a:pPr>
                      <a:r>
                        <a:rPr lang="en-US" altLang="x-none" sz="900" b="1" baseline="0" dirty="0">
                          <a:solidFill>
                            <a:schemeClr val="bg1"/>
                          </a:solidFill>
                          <a:latin typeface="楷体" panose="02010609060101010101" pitchFamily="49" charset="-122"/>
                          <a:ea typeface="楷体" panose="02010609060101010101" pitchFamily="49" charset="-122"/>
                          <a:sym typeface="楷体" panose="02010609060101010101" pitchFamily="49" charset="-122"/>
                        </a:rPr>
                        <a:t>1</a:t>
                      </a:r>
                      <a:endParaRPr lang="en-US" altLang="x-none" sz="900" b="1" baseline="0" dirty="0">
                        <a:solidFill>
                          <a:schemeClr val="bg1"/>
                        </a:solidFill>
                        <a:latin typeface="楷体" panose="02010609060101010101" pitchFamily="49" charset="-122"/>
                        <a:ea typeface="楷体" panose="02010609060101010101" pitchFamily="49" charset="-122"/>
                        <a:sym typeface="楷体" panose="02010609060101010101" pitchFamily="49" charset="-122"/>
                      </a:endParaRPr>
                    </a:p>
                  </a:txBody>
                  <a:tcPr marL="0" marR="0" marT="0" marB="0" anchor="ctr">
                    <a:lnL w="12700" cap="flat" cmpd="sng">
                      <a:solidFill>
                        <a:srgbClr val="F2F2F2"/>
                      </a:solidFill>
                      <a:prstDash val="solid"/>
                      <a:bevel/>
                      <a:headEnd type="none" w="med" len="med"/>
                      <a:tailEnd type="none" w="med" len="med"/>
                    </a:lnL>
                    <a:lnR w="12700" cap="flat" cmpd="sng">
                      <a:solidFill>
                        <a:srgbClr val="F2F2F2"/>
                      </a:solidFill>
                      <a:prstDash val="solid"/>
                      <a:bevel/>
                      <a:headEnd type="none" w="med" len="med"/>
                      <a:tailEnd type="none" w="med" len="med"/>
                    </a:lnR>
                    <a:lnT w="12700" cap="flat" cmpd="sng">
                      <a:solidFill>
                        <a:srgbClr val="F2F2F2"/>
                      </a:solidFill>
                      <a:prstDash val="solid"/>
                      <a:bevel/>
                      <a:headEnd type="none" w="med" len="med"/>
                      <a:tailEnd type="none" w="med" len="med"/>
                    </a:lnT>
                    <a:lnB w="12700" cap="flat" cmpd="sng">
                      <a:solidFill>
                        <a:srgbClr val="7F7F7F"/>
                      </a:solidFill>
                      <a:prstDash val="solid"/>
                      <a:bevel/>
                      <a:headEnd type="none" w="med" len="med"/>
                      <a:tailEnd type="none" w="med" len="med"/>
                    </a:lnB>
                    <a:lnTlToBr>
                      <a:noFill/>
                    </a:lnTlToBr>
                    <a:lnBlToTr>
                      <a:noFill/>
                    </a:lnBlToTr>
                    <a:solidFill>
                      <a:schemeClr val="accent1">
                        <a:lumMod val="50000"/>
                      </a:schemeClr>
                    </a:solidFill>
                  </a:tcPr>
                </a:tc>
                <a:tc>
                  <a:txBody>
                    <a:bodyPr/>
                    <a:lstStyle>
                      <a:lvl1pPr marL="342900" lvl="0" indent="-342900" algn="l" defTabSz="914400" eaLnBrk="1" fontAlgn="base" latinLnBrk="1" hangingPunct="1">
                        <a:spcBef>
                          <a:spcPct val="20000"/>
                        </a:spcBef>
                        <a:buFont typeface="Arial" panose="020B0604020202020204" pitchFamily="34" charset="0"/>
                        <a:buChar char="•"/>
                        <a:defRPr sz="32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1pPr>
                      <a:lvl2pPr marL="742950" lvl="1" indent="-285750" algn="l" defTabSz="914400" eaLnBrk="1" latinLnBrk="1" hangingPunct="1">
                        <a:spcBef>
                          <a:spcPct val="20000"/>
                        </a:spcBef>
                        <a:buFont typeface="Arial" panose="020B0604020202020204" pitchFamily="34" charset="0"/>
                        <a:buChar char="–"/>
                        <a:defRPr sz="28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2pPr>
                      <a:lvl3pPr marL="1143000" lvl="2" indent="-228600" algn="l" defTabSz="914400" eaLnBrk="1" latinLnBrk="1" hangingPunct="1">
                        <a:spcBef>
                          <a:spcPct val="20000"/>
                        </a:spcBef>
                        <a:buFont typeface="Arial" panose="020B0604020202020204" pitchFamily="34" charset="0"/>
                        <a:buChar char="•"/>
                        <a:defRPr sz="24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3pPr>
                      <a:lvl4pPr marL="1600200" lvl="3"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4pPr>
                      <a:lvl5pPr marL="2057400" lvl="4"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5pPr>
                    </a:lstStyle>
                    <a:p>
                      <a:pPr marL="0" lvl="0" indent="0" algn="ctr" eaLnBrk="1" fontAlgn="base" latinLnBrk="1" hangingPunct="1">
                        <a:spcBef>
                          <a:spcPct val="20000"/>
                        </a:spcBef>
                        <a:spcAft>
                          <a:spcPct val="0"/>
                        </a:spcAft>
                        <a:buFont typeface="Gulim" pitchFamily="34" charset="-127"/>
                        <a:buNone/>
                      </a:pPr>
                      <a:r>
                        <a:rPr lang="en-US" altLang="x-none" sz="900" b="1" baseline="0" dirty="0">
                          <a:solidFill>
                            <a:schemeClr val="bg1"/>
                          </a:solidFill>
                          <a:latin typeface="楷体" panose="02010609060101010101" pitchFamily="49" charset="-122"/>
                          <a:ea typeface="楷体" panose="02010609060101010101" pitchFamily="49" charset="-122"/>
                          <a:sym typeface="楷体" panose="02010609060101010101" pitchFamily="49" charset="-122"/>
                        </a:rPr>
                        <a:t>2</a:t>
                      </a:r>
                      <a:endParaRPr lang="en-US" altLang="x-none" sz="900" b="1" baseline="0" dirty="0">
                        <a:solidFill>
                          <a:schemeClr val="bg1"/>
                        </a:solidFill>
                        <a:latin typeface="楷体" panose="02010609060101010101" pitchFamily="49" charset="-122"/>
                        <a:ea typeface="楷体" panose="02010609060101010101" pitchFamily="49" charset="-122"/>
                        <a:sym typeface="楷体" panose="02010609060101010101" pitchFamily="49" charset="-122"/>
                      </a:endParaRPr>
                    </a:p>
                  </a:txBody>
                  <a:tcPr marL="0" marR="0" marT="0" marB="0" anchor="ctr">
                    <a:lnL w="12700" cap="flat" cmpd="sng">
                      <a:solidFill>
                        <a:srgbClr val="F2F2F2"/>
                      </a:solidFill>
                      <a:prstDash val="solid"/>
                      <a:bevel/>
                      <a:headEnd type="none" w="med" len="med"/>
                      <a:tailEnd type="none" w="med" len="med"/>
                    </a:lnL>
                    <a:lnR w="12700" cap="flat" cmpd="sng">
                      <a:solidFill>
                        <a:srgbClr val="F2F2F2"/>
                      </a:solidFill>
                      <a:prstDash val="solid"/>
                      <a:bevel/>
                      <a:headEnd type="none" w="med" len="med"/>
                      <a:tailEnd type="none" w="med" len="med"/>
                    </a:lnR>
                    <a:lnT w="12700" cap="flat" cmpd="sng">
                      <a:solidFill>
                        <a:srgbClr val="F2F2F2"/>
                      </a:solidFill>
                      <a:prstDash val="solid"/>
                      <a:bevel/>
                      <a:headEnd type="none" w="med" len="med"/>
                      <a:tailEnd type="none" w="med" len="med"/>
                    </a:lnT>
                    <a:lnB w="12700" cap="flat" cmpd="sng">
                      <a:solidFill>
                        <a:srgbClr val="7F7F7F"/>
                      </a:solidFill>
                      <a:prstDash val="solid"/>
                      <a:bevel/>
                      <a:headEnd type="none" w="med" len="med"/>
                      <a:tailEnd type="none" w="med" len="med"/>
                    </a:lnB>
                    <a:lnTlToBr>
                      <a:noFill/>
                    </a:lnTlToBr>
                    <a:lnBlToTr>
                      <a:noFill/>
                    </a:lnBlToTr>
                    <a:solidFill>
                      <a:schemeClr val="accent1">
                        <a:lumMod val="50000"/>
                      </a:schemeClr>
                    </a:solidFill>
                  </a:tcPr>
                </a:tc>
                <a:tc>
                  <a:txBody>
                    <a:bodyPr/>
                    <a:lstStyle>
                      <a:lvl1pPr marL="342900" lvl="0" indent="-342900" algn="l" defTabSz="914400" eaLnBrk="1" fontAlgn="base" latinLnBrk="1" hangingPunct="1">
                        <a:spcBef>
                          <a:spcPct val="20000"/>
                        </a:spcBef>
                        <a:buFont typeface="Arial" panose="020B0604020202020204" pitchFamily="34" charset="0"/>
                        <a:buChar char="•"/>
                        <a:defRPr sz="32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1pPr>
                      <a:lvl2pPr marL="742950" lvl="1" indent="-285750" algn="l" defTabSz="914400" eaLnBrk="1" latinLnBrk="1" hangingPunct="1">
                        <a:spcBef>
                          <a:spcPct val="20000"/>
                        </a:spcBef>
                        <a:buFont typeface="Arial" panose="020B0604020202020204" pitchFamily="34" charset="0"/>
                        <a:buChar char="–"/>
                        <a:defRPr sz="28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2pPr>
                      <a:lvl3pPr marL="1143000" lvl="2" indent="-228600" algn="l" defTabSz="914400" eaLnBrk="1" latinLnBrk="1" hangingPunct="1">
                        <a:spcBef>
                          <a:spcPct val="20000"/>
                        </a:spcBef>
                        <a:buFont typeface="Arial" panose="020B0604020202020204" pitchFamily="34" charset="0"/>
                        <a:buChar char="•"/>
                        <a:defRPr sz="24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3pPr>
                      <a:lvl4pPr marL="1600200" lvl="3"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4pPr>
                      <a:lvl5pPr marL="2057400" lvl="4"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5pPr>
                    </a:lstStyle>
                    <a:p>
                      <a:pPr marL="0" lvl="0" indent="0" algn="ctr" eaLnBrk="1" fontAlgn="base" latinLnBrk="1" hangingPunct="1">
                        <a:spcBef>
                          <a:spcPct val="20000"/>
                        </a:spcBef>
                        <a:spcAft>
                          <a:spcPct val="0"/>
                        </a:spcAft>
                        <a:buFont typeface="Gulim" pitchFamily="34" charset="-127"/>
                        <a:buNone/>
                      </a:pPr>
                      <a:r>
                        <a:rPr lang="en-US" altLang="x-none" sz="900" b="1" baseline="0" dirty="0">
                          <a:solidFill>
                            <a:schemeClr val="bg1"/>
                          </a:solidFill>
                          <a:latin typeface="楷体" panose="02010609060101010101" pitchFamily="49" charset="-122"/>
                          <a:ea typeface="楷体" panose="02010609060101010101" pitchFamily="49" charset="-122"/>
                          <a:sym typeface="楷体" panose="02010609060101010101" pitchFamily="49" charset="-122"/>
                        </a:rPr>
                        <a:t>3</a:t>
                      </a:r>
                      <a:endParaRPr lang="en-US" altLang="x-none" sz="900" b="1" baseline="0" dirty="0">
                        <a:solidFill>
                          <a:schemeClr val="bg1"/>
                        </a:solidFill>
                        <a:latin typeface="楷体" panose="02010609060101010101" pitchFamily="49" charset="-122"/>
                        <a:ea typeface="楷体" panose="02010609060101010101" pitchFamily="49" charset="-122"/>
                        <a:sym typeface="楷体" panose="02010609060101010101" pitchFamily="49" charset="-122"/>
                      </a:endParaRPr>
                    </a:p>
                  </a:txBody>
                  <a:tcPr marL="0" marR="0" marT="0" marB="0" anchor="ctr">
                    <a:lnL w="12700" cap="flat" cmpd="sng">
                      <a:solidFill>
                        <a:srgbClr val="F2F2F2"/>
                      </a:solidFill>
                      <a:prstDash val="solid"/>
                      <a:bevel/>
                      <a:headEnd type="none" w="med" len="med"/>
                      <a:tailEnd type="none" w="med" len="med"/>
                    </a:lnL>
                    <a:lnR w="12700" cap="flat" cmpd="sng">
                      <a:solidFill>
                        <a:srgbClr val="F2F2F2"/>
                      </a:solidFill>
                      <a:prstDash val="solid"/>
                      <a:bevel/>
                      <a:headEnd type="none" w="med" len="med"/>
                      <a:tailEnd type="none" w="med" len="med"/>
                    </a:lnR>
                    <a:lnT w="12700" cap="flat" cmpd="sng">
                      <a:solidFill>
                        <a:srgbClr val="F2F2F2"/>
                      </a:solidFill>
                      <a:prstDash val="solid"/>
                      <a:bevel/>
                      <a:headEnd type="none" w="med" len="med"/>
                      <a:tailEnd type="none" w="med" len="med"/>
                    </a:lnT>
                    <a:lnB w="12700" cap="flat" cmpd="sng">
                      <a:solidFill>
                        <a:srgbClr val="7F7F7F"/>
                      </a:solidFill>
                      <a:prstDash val="solid"/>
                      <a:bevel/>
                      <a:headEnd type="none" w="med" len="med"/>
                      <a:tailEnd type="none" w="med" len="med"/>
                    </a:lnB>
                    <a:lnTlToBr>
                      <a:noFill/>
                    </a:lnTlToBr>
                    <a:lnBlToTr>
                      <a:noFill/>
                    </a:lnBlToTr>
                    <a:solidFill>
                      <a:schemeClr val="accent1">
                        <a:lumMod val="50000"/>
                      </a:schemeClr>
                    </a:solidFill>
                  </a:tcPr>
                </a:tc>
                <a:tc>
                  <a:txBody>
                    <a:bodyPr/>
                    <a:lstStyle>
                      <a:lvl1pPr marL="342900" lvl="0" indent="-342900" algn="l" defTabSz="914400" eaLnBrk="1" fontAlgn="base" latinLnBrk="1" hangingPunct="1">
                        <a:spcBef>
                          <a:spcPct val="20000"/>
                        </a:spcBef>
                        <a:buFont typeface="Arial" panose="020B0604020202020204" pitchFamily="34" charset="0"/>
                        <a:buChar char="•"/>
                        <a:defRPr sz="32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1pPr>
                      <a:lvl2pPr marL="742950" lvl="1" indent="-285750" algn="l" defTabSz="914400" eaLnBrk="1" latinLnBrk="1" hangingPunct="1">
                        <a:spcBef>
                          <a:spcPct val="20000"/>
                        </a:spcBef>
                        <a:buFont typeface="Arial" panose="020B0604020202020204" pitchFamily="34" charset="0"/>
                        <a:buChar char="–"/>
                        <a:defRPr sz="28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2pPr>
                      <a:lvl3pPr marL="1143000" lvl="2" indent="-228600" algn="l" defTabSz="914400" eaLnBrk="1" latinLnBrk="1" hangingPunct="1">
                        <a:spcBef>
                          <a:spcPct val="20000"/>
                        </a:spcBef>
                        <a:buFont typeface="Arial" panose="020B0604020202020204" pitchFamily="34" charset="0"/>
                        <a:buChar char="•"/>
                        <a:defRPr sz="24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3pPr>
                      <a:lvl4pPr marL="1600200" lvl="3"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4pPr>
                      <a:lvl5pPr marL="2057400" lvl="4"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5pPr>
                    </a:lstStyle>
                    <a:p>
                      <a:pPr marL="0" lvl="0" indent="0" algn="ctr" eaLnBrk="1" fontAlgn="base" latinLnBrk="1" hangingPunct="1">
                        <a:spcBef>
                          <a:spcPct val="20000"/>
                        </a:spcBef>
                        <a:spcAft>
                          <a:spcPct val="0"/>
                        </a:spcAft>
                        <a:buFont typeface="Gulim" pitchFamily="34" charset="-127"/>
                        <a:buNone/>
                      </a:pPr>
                      <a:r>
                        <a:rPr lang="en-US" altLang="x-none" sz="900" b="1" baseline="0" dirty="0">
                          <a:solidFill>
                            <a:schemeClr val="bg1"/>
                          </a:solidFill>
                          <a:latin typeface="楷体" panose="02010609060101010101" pitchFamily="49" charset="-122"/>
                          <a:ea typeface="楷体" panose="02010609060101010101" pitchFamily="49" charset="-122"/>
                          <a:sym typeface="楷体" panose="02010609060101010101" pitchFamily="49" charset="-122"/>
                        </a:rPr>
                        <a:t>4</a:t>
                      </a:r>
                      <a:endParaRPr lang="en-US" altLang="x-none" sz="900" b="1" baseline="0" dirty="0">
                        <a:solidFill>
                          <a:schemeClr val="bg1"/>
                        </a:solidFill>
                        <a:latin typeface="楷体" panose="02010609060101010101" pitchFamily="49" charset="-122"/>
                        <a:ea typeface="楷体" panose="02010609060101010101" pitchFamily="49" charset="-122"/>
                        <a:sym typeface="楷体" panose="02010609060101010101" pitchFamily="49" charset="-122"/>
                      </a:endParaRPr>
                    </a:p>
                  </a:txBody>
                  <a:tcPr marL="0" marR="0" marT="0" marB="0" anchor="ctr">
                    <a:lnL w="12700" cap="flat" cmpd="sng">
                      <a:solidFill>
                        <a:srgbClr val="F2F2F2"/>
                      </a:solidFill>
                      <a:prstDash val="solid"/>
                      <a:bevel/>
                      <a:headEnd type="none" w="med" len="med"/>
                      <a:tailEnd type="none" w="med" len="med"/>
                    </a:lnL>
                    <a:lnR w="12700" cap="flat" cmpd="sng">
                      <a:solidFill>
                        <a:srgbClr val="F2F2F2"/>
                      </a:solidFill>
                      <a:prstDash val="solid"/>
                      <a:bevel/>
                      <a:headEnd type="none" w="med" len="med"/>
                      <a:tailEnd type="none" w="med" len="med"/>
                    </a:lnR>
                    <a:lnT w="12700" cap="flat" cmpd="sng">
                      <a:solidFill>
                        <a:srgbClr val="F2F2F2"/>
                      </a:solidFill>
                      <a:prstDash val="solid"/>
                      <a:bevel/>
                      <a:headEnd type="none" w="med" len="med"/>
                      <a:tailEnd type="none" w="med" len="med"/>
                    </a:lnT>
                    <a:lnB w="12700" cap="flat" cmpd="sng">
                      <a:solidFill>
                        <a:srgbClr val="7F7F7F"/>
                      </a:solidFill>
                      <a:prstDash val="solid"/>
                      <a:bevel/>
                      <a:headEnd type="none" w="med" len="med"/>
                      <a:tailEnd type="none" w="med" len="med"/>
                    </a:lnB>
                    <a:lnTlToBr>
                      <a:noFill/>
                    </a:lnTlToBr>
                    <a:lnBlToTr>
                      <a:noFill/>
                    </a:lnBlToTr>
                    <a:solidFill>
                      <a:schemeClr val="accent1">
                        <a:lumMod val="50000"/>
                      </a:schemeClr>
                    </a:solidFill>
                  </a:tcPr>
                </a:tc>
                <a:tc>
                  <a:txBody>
                    <a:bodyPr/>
                    <a:lstStyle>
                      <a:lvl1pPr marL="342900" lvl="0" indent="-342900" algn="l" defTabSz="914400" eaLnBrk="1" fontAlgn="base" latinLnBrk="1" hangingPunct="1">
                        <a:spcBef>
                          <a:spcPct val="20000"/>
                        </a:spcBef>
                        <a:buFont typeface="Arial" panose="020B0604020202020204" pitchFamily="34" charset="0"/>
                        <a:buChar char="•"/>
                        <a:defRPr sz="32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1pPr>
                      <a:lvl2pPr marL="742950" lvl="1" indent="-285750" algn="l" defTabSz="914400" eaLnBrk="1" latinLnBrk="1" hangingPunct="1">
                        <a:spcBef>
                          <a:spcPct val="20000"/>
                        </a:spcBef>
                        <a:buFont typeface="Arial" panose="020B0604020202020204" pitchFamily="34" charset="0"/>
                        <a:buChar char="–"/>
                        <a:defRPr sz="28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2pPr>
                      <a:lvl3pPr marL="1143000" lvl="2" indent="-228600" algn="l" defTabSz="914400" eaLnBrk="1" latinLnBrk="1" hangingPunct="1">
                        <a:spcBef>
                          <a:spcPct val="20000"/>
                        </a:spcBef>
                        <a:buFont typeface="Arial" panose="020B0604020202020204" pitchFamily="34" charset="0"/>
                        <a:buChar char="•"/>
                        <a:defRPr sz="24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3pPr>
                      <a:lvl4pPr marL="1600200" lvl="3"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4pPr>
                      <a:lvl5pPr marL="2057400" lvl="4"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5pPr>
                    </a:lstStyle>
                    <a:p>
                      <a:pPr marL="0" lvl="0" indent="0" algn="ctr" eaLnBrk="1" fontAlgn="base" latinLnBrk="1" hangingPunct="1">
                        <a:spcBef>
                          <a:spcPct val="20000"/>
                        </a:spcBef>
                        <a:spcAft>
                          <a:spcPct val="0"/>
                        </a:spcAft>
                        <a:buFont typeface="Gulim" pitchFamily="34" charset="-127"/>
                        <a:buNone/>
                      </a:pPr>
                      <a:r>
                        <a:rPr lang="en-US" altLang="x-none" sz="900" b="1" baseline="0" dirty="0">
                          <a:solidFill>
                            <a:schemeClr val="bg1"/>
                          </a:solidFill>
                          <a:latin typeface="楷体" panose="02010609060101010101" pitchFamily="49" charset="-122"/>
                          <a:ea typeface="楷体" panose="02010609060101010101" pitchFamily="49" charset="-122"/>
                          <a:sym typeface="楷体" panose="02010609060101010101" pitchFamily="49" charset="-122"/>
                        </a:rPr>
                        <a:t>5</a:t>
                      </a:r>
                      <a:endParaRPr lang="en-US" altLang="x-none" sz="900" b="1" baseline="0" dirty="0">
                        <a:solidFill>
                          <a:schemeClr val="bg1"/>
                        </a:solidFill>
                        <a:latin typeface="楷体" panose="02010609060101010101" pitchFamily="49" charset="-122"/>
                        <a:ea typeface="楷体" panose="02010609060101010101" pitchFamily="49" charset="-122"/>
                        <a:sym typeface="楷体" panose="02010609060101010101" pitchFamily="49" charset="-122"/>
                      </a:endParaRPr>
                    </a:p>
                  </a:txBody>
                  <a:tcPr marL="0" marR="0" marT="0" marB="0" anchor="ctr">
                    <a:lnL w="12700" cap="flat" cmpd="sng">
                      <a:solidFill>
                        <a:srgbClr val="F2F2F2"/>
                      </a:solidFill>
                      <a:prstDash val="solid"/>
                      <a:bevel/>
                      <a:headEnd type="none" w="med" len="med"/>
                      <a:tailEnd type="none" w="med" len="med"/>
                    </a:lnL>
                    <a:lnR w="12700" cap="flat" cmpd="sng">
                      <a:solidFill>
                        <a:srgbClr val="F2F2F2"/>
                      </a:solidFill>
                      <a:prstDash val="solid"/>
                      <a:bevel/>
                      <a:headEnd type="none" w="med" len="med"/>
                      <a:tailEnd type="none" w="med" len="med"/>
                    </a:lnR>
                    <a:lnT w="12700" cap="flat" cmpd="sng">
                      <a:solidFill>
                        <a:srgbClr val="F2F2F2"/>
                      </a:solidFill>
                      <a:prstDash val="solid"/>
                      <a:bevel/>
                      <a:headEnd type="none" w="med" len="med"/>
                      <a:tailEnd type="none" w="med" len="med"/>
                    </a:lnT>
                    <a:lnB w="12700" cap="flat" cmpd="sng">
                      <a:solidFill>
                        <a:srgbClr val="7F7F7F"/>
                      </a:solidFill>
                      <a:prstDash val="solid"/>
                      <a:bevel/>
                      <a:headEnd type="none" w="med" len="med"/>
                      <a:tailEnd type="none" w="med" len="med"/>
                    </a:lnB>
                    <a:lnTlToBr>
                      <a:noFill/>
                    </a:lnTlToBr>
                    <a:lnBlToTr>
                      <a:noFill/>
                    </a:lnBlToTr>
                    <a:solidFill>
                      <a:schemeClr val="accent1">
                        <a:lumMod val="50000"/>
                      </a:schemeClr>
                    </a:solidFill>
                  </a:tcPr>
                </a:tc>
                <a:tc>
                  <a:txBody>
                    <a:bodyPr/>
                    <a:lstStyle>
                      <a:lvl1pPr marL="342900" lvl="0" indent="-342900" algn="l" defTabSz="914400" eaLnBrk="1" fontAlgn="base" latinLnBrk="1" hangingPunct="1">
                        <a:spcBef>
                          <a:spcPct val="20000"/>
                        </a:spcBef>
                        <a:buFont typeface="Arial" panose="020B0604020202020204" pitchFamily="34" charset="0"/>
                        <a:buChar char="•"/>
                        <a:defRPr sz="32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1pPr>
                      <a:lvl2pPr marL="742950" lvl="1" indent="-285750" algn="l" defTabSz="914400" eaLnBrk="1" latinLnBrk="1" hangingPunct="1">
                        <a:spcBef>
                          <a:spcPct val="20000"/>
                        </a:spcBef>
                        <a:buFont typeface="Arial" panose="020B0604020202020204" pitchFamily="34" charset="0"/>
                        <a:buChar char="–"/>
                        <a:defRPr sz="28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2pPr>
                      <a:lvl3pPr marL="1143000" lvl="2" indent="-228600" algn="l" defTabSz="914400" eaLnBrk="1" latinLnBrk="1" hangingPunct="1">
                        <a:spcBef>
                          <a:spcPct val="20000"/>
                        </a:spcBef>
                        <a:buFont typeface="Arial" panose="020B0604020202020204" pitchFamily="34" charset="0"/>
                        <a:buChar char="•"/>
                        <a:defRPr sz="24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3pPr>
                      <a:lvl4pPr marL="1600200" lvl="3"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4pPr>
                      <a:lvl5pPr marL="2057400" lvl="4"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5pPr>
                    </a:lstStyle>
                    <a:p>
                      <a:pPr marL="0" lvl="0" indent="0" algn="ctr" eaLnBrk="1" fontAlgn="base" latinLnBrk="1" hangingPunct="1">
                        <a:spcBef>
                          <a:spcPct val="20000"/>
                        </a:spcBef>
                        <a:spcAft>
                          <a:spcPct val="0"/>
                        </a:spcAft>
                        <a:buFont typeface="Gulim" pitchFamily="34" charset="-127"/>
                        <a:buNone/>
                      </a:pPr>
                      <a:r>
                        <a:rPr lang="en-US" altLang="x-none" sz="900" b="1" baseline="0" dirty="0">
                          <a:solidFill>
                            <a:schemeClr val="bg1"/>
                          </a:solidFill>
                          <a:latin typeface="楷体" panose="02010609060101010101" pitchFamily="49" charset="-122"/>
                          <a:ea typeface="楷体" panose="02010609060101010101" pitchFamily="49" charset="-122"/>
                          <a:sym typeface="楷体" panose="02010609060101010101" pitchFamily="49" charset="-122"/>
                        </a:rPr>
                        <a:t>6</a:t>
                      </a:r>
                      <a:endParaRPr lang="en-US" altLang="x-none" sz="900" b="1" baseline="0" dirty="0">
                        <a:solidFill>
                          <a:schemeClr val="bg1"/>
                        </a:solidFill>
                        <a:latin typeface="楷体" panose="02010609060101010101" pitchFamily="49" charset="-122"/>
                        <a:ea typeface="楷体" panose="02010609060101010101" pitchFamily="49" charset="-122"/>
                        <a:sym typeface="楷体" panose="02010609060101010101" pitchFamily="49" charset="-122"/>
                      </a:endParaRPr>
                    </a:p>
                  </a:txBody>
                  <a:tcPr marL="0" marR="0" marT="0" marB="0" anchor="ctr">
                    <a:lnL w="12700" cap="flat" cmpd="sng">
                      <a:solidFill>
                        <a:srgbClr val="F2F2F2"/>
                      </a:solidFill>
                      <a:prstDash val="solid"/>
                      <a:bevel/>
                      <a:headEnd type="none" w="med" len="med"/>
                      <a:tailEnd type="none" w="med" len="med"/>
                    </a:lnL>
                    <a:lnR w="12700" cap="flat" cmpd="sng">
                      <a:solidFill>
                        <a:srgbClr val="F2F2F2"/>
                      </a:solidFill>
                      <a:prstDash val="solid"/>
                      <a:bevel/>
                      <a:headEnd type="none" w="med" len="med"/>
                      <a:tailEnd type="none" w="med" len="med"/>
                    </a:lnR>
                    <a:lnT w="12700" cap="flat" cmpd="sng">
                      <a:solidFill>
                        <a:srgbClr val="F2F2F2"/>
                      </a:solidFill>
                      <a:prstDash val="solid"/>
                      <a:bevel/>
                      <a:headEnd type="none" w="med" len="med"/>
                      <a:tailEnd type="none" w="med" len="med"/>
                    </a:lnT>
                    <a:lnB w="12700" cap="flat" cmpd="sng">
                      <a:solidFill>
                        <a:srgbClr val="7F7F7F"/>
                      </a:solidFill>
                      <a:prstDash val="solid"/>
                      <a:bevel/>
                      <a:headEnd type="none" w="med" len="med"/>
                      <a:tailEnd type="none" w="med" len="med"/>
                    </a:lnB>
                    <a:lnTlToBr>
                      <a:noFill/>
                    </a:lnTlToBr>
                    <a:lnBlToTr>
                      <a:noFill/>
                    </a:lnBlToTr>
                    <a:solidFill>
                      <a:schemeClr val="accent1">
                        <a:lumMod val="50000"/>
                      </a:schemeClr>
                    </a:solidFill>
                  </a:tcPr>
                </a:tc>
                <a:tc>
                  <a:txBody>
                    <a:bodyPr/>
                    <a:lstStyle>
                      <a:lvl1pPr marL="342900" lvl="0" indent="-342900" algn="l" defTabSz="914400" eaLnBrk="1" fontAlgn="base" latinLnBrk="1" hangingPunct="1">
                        <a:spcBef>
                          <a:spcPct val="20000"/>
                        </a:spcBef>
                        <a:buFont typeface="Arial" panose="020B0604020202020204" pitchFamily="34" charset="0"/>
                        <a:buChar char="•"/>
                        <a:defRPr sz="32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1pPr>
                      <a:lvl2pPr marL="742950" lvl="1" indent="-285750" algn="l" defTabSz="914400" eaLnBrk="1" latinLnBrk="1" hangingPunct="1">
                        <a:spcBef>
                          <a:spcPct val="20000"/>
                        </a:spcBef>
                        <a:buFont typeface="Arial" panose="020B0604020202020204" pitchFamily="34" charset="0"/>
                        <a:buChar char="–"/>
                        <a:defRPr sz="28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2pPr>
                      <a:lvl3pPr marL="1143000" lvl="2" indent="-228600" algn="l" defTabSz="914400" eaLnBrk="1" latinLnBrk="1" hangingPunct="1">
                        <a:spcBef>
                          <a:spcPct val="20000"/>
                        </a:spcBef>
                        <a:buFont typeface="Arial" panose="020B0604020202020204" pitchFamily="34" charset="0"/>
                        <a:buChar char="•"/>
                        <a:defRPr sz="24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3pPr>
                      <a:lvl4pPr marL="1600200" lvl="3"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4pPr>
                      <a:lvl5pPr marL="2057400" lvl="4"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5pPr>
                    </a:lstStyle>
                    <a:p>
                      <a:pPr marL="0" lvl="0" indent="0" algn="ctr" eaLnBrk="1" fontAlgn="base" latinLnBrk="1" hangingPunct="1">
                        <a:spcBef>
                          <a:spcPct val="20000"/>
                        </a:spcBef>
                        <a:spcAft>
                          <a:spcPct val="0"/>
                        </a:spcAft>
                        <a:buFont typeface="Gulim" pitchFamily="34" charset="-127"/>
                        <a:buNone/>
                      </a:pPr>
                      <a:r>
                        <a:rPr lang="en-US" altLang="x-none" sz="900" b="1" baseline="0" dirty="0">
                          <a:solidFill>
                            <a:schemeClr val="bg1"/>
                          </a:solidFill>
                          <a:latin typeface="楷体" panose="02010609060101010101" pitchFamily="49" charset="-122"/>
                          <a:ea typeface="楷体" panose="02010609060101010101" pitchFamily="49" charset="-122"/>
                          <a:sym typeface="楷体" panose="02010609060101010101" pitchFamily="49" charset="-122"/>
                        </a:rPr>
                        <a:t>7</a:t>
                      </a:r>
                      <a:endParaRPr lang="en-US" altLang="x-none" sz="900" b="1" baseline="0" dirty="0">
                        <a:solidFill>
                          <a:schemeClr val="bg1"/>
                        </a:solidFill>
                        <a:latin typeface="楷体" panose="02010609060101010101" pitchFamily="49" charset="-122"/>
                        <a:ea typeface="楷体" panose="02010609060101010101" pitchFamily="49" charset="-122"/>
                        <a:sym typeface="楷体" panose="02010609060101010101" pitchFamily="49" charset="-122"/>
                      </a:endParaRPr>
                    </a:p>
                  </a:txBody>
                  <a:tcPr marL="0" marR="0" marT="0" marB="0" anchor="ctr">
                    <a:lnL w="12700" cap="flat" cmpd="sng">
                      <a:solidFill>
                        <a:srgbClr val="F2F2F2"/>
                      </a:solidFill>
                      <a:prstDash val="solid"/>
                      <a:bevel/>
                      <a:headEnd type="none" w="med" len="med"/>
                      <a:tailEnd type="none" w="med" len="med"/>
                    </a:lnL>
                    <a:lnR w="12700" cap="flat" cmpd="sng">
                      <a:solidFill>
                        <a:srgbClr val="F2F2F2"/>
                      </a:solidFill>
                      <a:prstDash val="solid"/>
                      <a:bevel/>
                      <a:headEnd type="none" w="med" len="med"/>
                      <a:tailEnd type="none" w="med" len="med"/>
                    </a:lnR>
                    <a:lnT w="12700" cap="flat" cmpd="sng">
                      <a:solidFill>
                        <a:srgbClr val="F2F2F2"/>
                      </a:solidFill>
                      <a:prstDash val="solid"/>
                      <a:bevel/>
                      <a:headEnd type="none" w="med" len="med"/>
                      <a:tailEnd type="none" w="med" len="med"/>
                    </a:lnT>
                    <a:lnB w="12700" cap="flat" cmpd="sng">
                      <a:solidFill>
                        <a:srgbClr val="7F7F7F"/>
                      </a:solidFill>
                      <a:prstDash val="solid"/>
                      <a:bevel/>
                      <a:headEnd type="none" w="med" len="med"/>
                      <a:tailEnd type="none" w="med" len="med"/>
                    </a:lnB>
                    <a:lnTlToBr>
                      <a:noFill/>
                    </a:lnTlToBr>
                    <a:lnBlToTr>
                      <a:noFill/>
                    </a:lnBlToTr>
                    <a:solidFill>
                      <a:schemeClr val="accent1">
                        <a:lumMod val="50000"/>
                      </a:schemeClr>
                    </a:solidFill>
                  </a:tcPr>
                </a:tc>
                <a:tc>
                  <a:txBody>
                    <a:bodyPr/>
                    <a:lstStyle>
                      <a:lvl1pPr marL="342900" lvl="0" indent="-342900" algn="l" defTabSz="914400" eaLnBrk="1" fontAlgn="base" latinLnBrk="1" hangingPunct="1">
                        <a:spcBef>
                          <a:spcPct val="20000"/>
                        </a:spcBef>
                        <a:buFont typeface="Arial" panose="020B0604020202020204" pitchFamily="34" charset="0"/>
                        <a:buChar char="•"/>
                        <a:defRPr sz="32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1pPr>
                      <a:lvl2pPr marL="742950" lvl="1" indent="-285750" algn="l" defTabSz="914400" eaLnBrk="1" latinLnBrk="1" hangingPunct="1">
                        <a:spcBef>
                          <a:spcPct val="20000"/>
                        </a:spcBef>
                        <a:buFont typeface="Arial" panose="020B0604020202020204" pitchFamily="34" charset="0"/>
                        <a:buChar char="–"/>
                        <a:defRPr sz="28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2pPr>
                      <a:lvl3pPr marL="1143000" lvl="2" indent="-228600" algn="l" defTabSz="914400" eaLnBrk="1" latinLnBrk="1" hangingPunct="1">
                        <a:spcBef>
                          <a:spcPct val="20000"/>
                        </a:spcBef>
                        <a:buFont typeface="Arial" panose="020B0604020202020204" pitchFamily="34" charset="0"/>
                        <a:buChar char="•"/>
                        <a:defRPr sz="24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3pPr>
                      <a:lvl4pPr marL="1600200" lvl="3"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4pPr>
                      <a:lvl5pPr marL="2057400" lvl="4"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5pPr>
                    </a:lstStyle>
                    <a:p>
                      <a:pPr marL="0" lvl="0" indent="0" algn="ctr" eaLnBrk="1" fontAlgn="base" latinLnBrk="1" hangingPunct="1">
                        <a:spcBef>
                          <a:spcPct val="20000"/>
                        </a:spcBef>
                        <a:spcAft>
                          <a:spcPct val="0"/>
                        </a:spcAft>
                        <a:buFont typeface="Gulim" pitchFamily="34" charset="-127"/>
                        <a:buNone/>
                      </a:pPr>
                      <a:r>
                        <a:rPr lang="en-US" altLang="x-none" sz="900" b="1" baseline="0" dirty="0">
                          <a:solidFill>
                            <a:schemeClr val="bg1"/>
                          </a:solidFill>
                          <a:latin typeface="楷体" panose="02010609060101010101" pitchFamily="49" charset="-122"/>
                          <a:ea typeface="楷体" panose="02010609060101010101" pitchFamily="49" charset="-122"/>
                          <a:sym typeface="楷体" panose="02010609060101010101" pitchFamily="49" charset="-122"/>
                        </a:rPr>
                        <a:t>8</a:t>
                      </a:r>
                      <a:endParaRPr lang="en-US" altLang="x-none" sz="900" b="1" baseline="0" dirty="0">
                        <a:solidFill>
                          <a:schemeClr val="bg1"/>
                        </a:solidFill>
                        <a:latin typeface="楷体" panose="02010609060101010101" pitchFamily="49" charset="-122"/>
                        <a:ea typeface="楷体" panose="02010609060101010101" pitchFamily="49" charset="-122"/>
                        <a:sym typeface="楷体" panose="02010609060101010101" pitchFamily="49" charset="-122"/>
                      </a:endParaRPr>
                    </a:p>
                  </a:txBody>
                  <a:tcPr marL="0" marR="0" marT="0" marB="0" anchor="ctr">
                    <a:lnL w="12700" cap="flat" cmpd="sng">
                      <a:solidFill>
                        <a:srgbClr val="F2F2F2"/>
                      </a:solidFill>
                      <a:prstDash val="solid"/>
                      <a:bevel/>
                      <a:headEnd type="none" w="med" len="med"/>
                      <a:tailEnd type="none" w="med" len="med"/>
                    </a:lnL>
                    <a:lnR w="12700" cap="flat" cmpd="sng">
                      <a:solidFill>
                        <a:srgbClr val="F2F2F2"/>
                      </a:solidFill>
                      <a:prstDash val="solid"/>
                      <a:bevel/>
                      <a:headEnd type="none" w="med" len="med"/>
                      <a:tailEnd type="none" w="med" len="med"/>
                    </a:lnR>
                    <a:lnT w="12700" cap="flat" cmpd="sng">
                      <a:solidFill>
                        <a:srgbClr val="F2F2F2"/>
                      </a:solidFill>
                      <a:prstDash val="solid"/>
                      <a:bevel/>
                      <a:headEnd type="none" w="med" len="med"/>
                      <a:tailEnd type="none" w="med" len="med"/>
                    </a:lnT>
                    <a:lnB w="12700" cap="flat" cmpd="sng">
                      <a:solidFill>
                        <a:srgbClr val="7F7F7F"/>
                      </a:solidFill>
                      <a:prstDash val="solid"/>
                      <a:bevel/>
                      <a:headEnd type="none" w="med" len="med"/>
                      <a:tailEnd type="none" w="med" len="med"/>
                    </a:lnB>
                    <a:lnTlToBr>
                      <a:noFill/>
                    </a:lnTlToBr>
                    <a:lnBlToTr>
                      <a:noFill/>
                    </a:lnBlToTr>
                    <a:solidFill>
                      <a:schemeClr val="accent1">
                        <a:lumMod val="50000"/>
                      </a:schemeClr>
                    </a:solidFill>
                  </a:tcPr>
                </a:tc>
                <a:tc>
                  <a:txBody>
                    <a:bodyPr/>
                    <a:lstStyle>
                      <a:lvl1pPr marL="342900" lvl="0" indent="-342900" algn="l" defTabSz="914400" eaLnBrk="1" fontAlgn="base" latinLnBrk="1" hangingPunct="1">
                        <a:spcBef>
                          <a:spcPct val="20000"/>
                        </a:spcBef>
                        <a:buFont typeface="Arial" panose="020B0604020202020204" pitchFamily="34" charset="0"/>
                        <a:buChar char="•"/>
                        <a:defRPr sz="32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1pPr>
                      <a:lvl2pPr marL="742950" lvl="1" indent="-285750" algn="l" defTabSz="914400" eaLnBrk="1" latinLnBrk="1" hangingPunct="1">
                        <a:spcBef>
                          <a:spcPct val="20000"/>
                        </a:spcBef>
                        <a:buFont typeface="Arial" panose="020B0604020202020204" pitchFamily="34" charset="0"/>
                        <a:buChar char="–"/>
                        <a:defRPr sz="28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2pPr>
                      <a:lvl3pPr marL="1143000" lvl="2" indent="-228600" algn="l" defTabSz="914400" eaLnBrk="1" latinLnBrk="1" hangingPunct="1">
                        <a:spcBef>
                          <a:spcPct val="20000"/>
                        </a:spcBef>
                        <a:buFont typeface="Arial" panose="020B0604020202020204" pitchFamily="34" charset="0"/>
                        <a:buChar char="•"/>
                        <a:defRPr sz="24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3pPr>
                      <a:lvl4pPr marL="1600200" lvl="3"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4pPr>
                      <a:lvl5pPr marL="2057400" lvl="4"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5pPr>
                    </a:lstStyle>
                    <a:p>
                      <a:pPr marL="0" lvl="0" indent="0" algn="ctr" eaLnBrk="1" fontAlgn="base" latinLnBrk="1" hangingPunct="1">
                        <a:spcBef>
                          <a:spcPct val="20000"/>
                        </a:spcBef>
                        <a:spcAft>
                          <a:spcPct val="0"/>
                        </a:spcAft>
                        <a:buFont typeface="Gulim" pitchFamily="34" charset="-127"/>
                        <a:buNone/>
                      </a:pPr>
                      <a:r>
                        <a:rPr lang="en-US" altLang="x-none" sz="900" b="1" baseline="0" dirty="0">
                          <a:solidFill>
                            <a:schemeClr val="bg1"/>
                          </a:solidFill>
                          <a:latin typeface="楷体" panose="02010609060101010101" pitchFamily="49" charset="-122"/>
                          <a:ea typeface="楷体" panose="02010609060101010101" pitchFamily="49" charset="-122"/>
                          <a:sym typeface="楷体" panose="02010609060101010101" pitchFamily="49" charset="-122"/>
                        </a:rPr>
                        <a:t>9</a:t>
                      </a:r>
                      <a:endParaRPr lang="en-US" altLang="x-none" sz="900" b="1" baseline="0" dirty="0">
                        <a:solidFill>
                          <a:schemeClr val="bg1"/>
                        </a:solidFill>
                        <a:latin typeface="楷体" panose="02010609060101010101" pitchFamily="49" charset="-122"/>
                        <a:ea typeface="楷体" panose="02010609060101010101" pitchFamily="49" charset="-122"/>
                        <a:sym typeface="楷体" panose="02010609060101010101" pitchFamily="49" charset="-122"/>
                      </a:endParaRPr>
                    </a:p>
                  </a:txBody>
                  <a:tcPr marL="0" marR="0" marT="0" marB="0" anchor="ctr">
                    <a:lnL w="12700" cap="flat" cmpd="sng">
                      <a:solidFill>
                        <a:srgbClr val="F2F2F2"/>
                      </a:solidFill>
                      <a:prstDash val="solid"/>
                      <a:bevel/>
                      <a:headEnd type="none" w="med" len="med"/>
                      <a:tailEnd type="none" w="med" len="med"/>
                    </a:lnL>
                    <a:lnR w="12700" cap="flat" cmpd="sng">
                      <a:solidFill>
                        <a:srgbClr val="F2F2F2"/>
                      </a:solidFill>
                      <a:prstDash val="solid"/>
                      <a:bevel/>
                      <a:headEnd type="none" w="med" len="med"/>
                      <a:tailEnd type="none" w="med" len="med"/>
                    </a:lnR>
                    <a:lnT w="12700" cap="flat" cmpd="sng">
                      <a:solidFill>
                        <a:srgbClr val="F2F2F2"/>
                      </a:solidFill>
                      <a:prstDash val="solid"/>
                      <a:bevel/>
                      <a:headEnd type="none" w="med" len="med"/>
                      <a:tailEnd type="none" w="med" len="med"/>
                    </a:lnT>
                    <a:lnB w="12700" cap="flat" cmpd="sng">
                      <a:solidFill>
                        <a:srgbClr val="7F7F7F"/>
                      </a:solidFill>
                      <a:prstDash val="solid"/>
                      <a:bevel/>
                      <a:headEnd type="none" w="med" len="med"/>
                      <a:tailEnd type="none" w="med" len="med"/>
                    </a:lnB>
                    <a:lnTlToBr>
                      <a:noFill/>
                    </a:lnTlToBr>
                    <a:lnBlToTr>
                      <a:noFill/>
                    </a:lnBlToTr>
                    <a:solidFill>
                      <a:schemeClr val="accent1">
                        <a:lumMod val="50000"/>
                      </a:schemeClr>
                    </a:solidFill>
                  </a:tcPr>
                </a:tc>
                <a:tc>
                  <a:txBody>
                    <a:bodyPr/>
                    <a:lstStyle>
                      <a:lvl1pPr marL="342900" lvl="0" indent="-342900" algn="l" defTabSz="914400" eaLnBrk="1" fontAlgn="base" latinLnBrk="1" hangingPunct="1">
                        <a:spcBef>
                          <a:spcPct val="20000"/>
                        </a:spcBef>
                        <a:buFont typeface="Arial" panose="020B0604020202020204" pitchFamily="34" charset="0"/>
                        <a:buChar char="•"/>
                        <a:defRPr sz="32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1pPr>
                      <a:lvl2pPr marL="742950" lvl="1" indent="-285750" algn="l" defTabSz="914400" eaLnBrk="1" latinLnBrk="1" hangingPunct="1">
                        <a:spcBef>
                          <a:spcPct val="20000"/>
                        </a:spcBef>
                        <a:buFont typeface="Arial" panose="020B0604020202020204" pitchFamily="34" charset="0"/>
                        <a:buChar char="–"/>
                        <a:defRPr sz="28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2pPr>
                      <a:lvl3pPr marL="1143000" lvl="2" indent="-228600" algn="l" defTabSz="914400" eaLnBrk="1" latinLnBrk="1" hangingPunct="1">
                        <a:spcBef>
                          <a:spcPct val="20000"/>
                        </a:spcBef>
                        <a:buFont typeface="Arial" panose="020B0604020202020204" pitchFamily="34" charset="0"/>
                        <a:buChar char="•"/>
                        <a:defRPr sz="24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3pPr>
                      <a:lvl4pPr marL="1600200" lvl="3"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4pPr>
                      <a:lvl5pPr marL="2057400" lvl="4"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5pPr>
                    </a:lstStyle>
                    <a:p>
                      <a:pPr marL="0" lvl="0" indent="0" algn="ctr" eaLnBrk="1" fontAlgn="base" latinLnBrk="1" hangingPunct="1">
                        <a:spcBef>
                          <a:spcPct val="20000"/>
                        </a:spcBef>
                        <a:spcAft>
                          <a:spcPct val="0"/>
                        </a:spcAft>
                        <a:buFont typeface="Gulim" pitchFamily="34" charset="-127"/>
                        <a:buNone/>
                      </a:pPr>
                      <a:r>
                        <a:rPr lang="en-US" altLang="x-none" sz="900" b="1" baseline="0" dirty="0">
                          <a:solidFill>
                            <a:schemeClr val="bg1"/>
                          </a:solidFill>
                          <a:latin typeface="楷体" panose="02010609060101010101" pitchFamily="49" charset="-122"/>
                          <a:ea typeface="楷体" panose="02010609060101010101" pitchFamily="49" charset="-122"/>
                          <a:sym typeface="楷体" panose="02010609060101010101" pitchFamily="49" charset="-122"/>
                        </a:rPr>
                        <a:t>10</a:t>
                      </a:r>
                      <a:endParaRPr lang="en-US" altLang="x-none" sz="900" b="1" baseline="0" dirty="0">
                        <a:solidFill>
                          <a:schemeClr val="bg1"/>
                        </a:solidFill>
                        <a:latin typeface="楷体" panose="02010609060101010101" pitchFamily="49" charset="-122"/>
                        <a:ea typeface="楷体" panose="02010609060101010101" pitchFamily="49" charset="-122"/>
                        <a:sym typeface="楷体" panose="02010609060101010101" pitchFamily="49" charset="-122"/>
                      </a:endParaRPr>
                    </a:p>
                  </a:txBody>
                  <a:tcPr marL="0" marR="0" marT="0" marB="0" anchor="ctr">
                    <a:lnL w="12700" cap="flat" cmpd="sng">
                      <a:solidFill>
                        <a:srgbClr val="F2F2F2"/>
                      </a:solidFill>
                      <a:prstDash val="solid"/>
                      <a:bevel/>
                      <a:headEnd type="none" w="med" len="med"/>
                      <a:tailEnd type="none" w="med" len="med"/>
                    </a:lnL>
                    <a:lnR w="12700" cap="flat" cmpd="sng">
                      <a:solidFill>
                        <a:srgbClr val="F2F2F2"/>
                      </a:solidFill>
                      <a:prstDash val="solid"/>
                      <a:bevel/>
                      <a:headEnd type="none" w="med" len="med"/>
                      <a:tailEnd type="none" w="med" len="med"/>
                    </a:lnR>
                    <a:lnT w="12700" cap="flat" cmpd="sng">
                      <a:solidFill>
                        <a:srgbClr val="F2F2F2"/>
                      </a:solidFill>
                      <a:prstDash val="solid"/>
                      <a:bevel/>
                      <a:headEnd type="none" w="med" len="med"/>
                      <a:tailEnd type="none" w="med" len="med"/>
                    </a:lnT>
                    <a:lnB w="12700" cap="flat" cmpd="sng">
                      <a:solidFill>
                        <a:srgbClr val="7F7F7F"/>
                      </a:solidFill>
                      <a:prstDash val="solid"/>
                      <a:bevel/>
                      <a:headEnd type="none" w="med" len="med"/>
                      <a:tailEnd type="none" w="med" len="med"/>
                    </a:lnB>
                    <a:lnTlToBr>
                      <a:noFill/>
                    </a:lnTlToBr>
                    <a:lnBlToTr>
                      <a:noFill/>
                    </a:lnBlToTr>
                    <a:solidFill>
                      <a:schemeClr val="accent1">
                        <a:lumMod val="50000"/>
                      </a:schemeClr>
                    </a:solidFill>
                  </a:tcPr>
                </a:tc>
                <a:tc>
                  <a:txBody>
                    <a:bodyPr/>
                    <a:lstStyle>
                      <a:lvl1pPr marL="342900" lvl="0" indent="-342900" algn="l" defTabSz="914400" eaLnBrk="1" fontAlgn="base" latinLnBrk="1" hangingPunct="1">
                        <a:spcBef>
                          <a:spcPct val="20000"/>
                        </a:spcBef>
                        <a:buFont typeface="Arial" panose="020B0604020202020204" pitchFamily="34" charset="0"/>
                        <a:buChar char="•"/>
                        <a:defRPr sz="32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1pPr>
                      <a:lvl2pPr marL="742950" lvl="1" indent="-285750" algn="l" defTabSz="914400" eaLnBrk="1" latinLnBrk="1" hangingPunct="1">
                        <a:spcBef>
                          <a:spcPct val="20000"/>
                        </a:spcBef>
                        <a:buFont typeface="Arial" panose="020B0604020202020204" pitchFamily="34" charset="0"/>
                        <a:buChar char="–"/>
                        <a:defRPr sz="28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2pPr>
                      <a:lvl3pPr marL="1143000" lvl="2" indent="-228600" algn="l" defTabSz="914400" eaLnBrk="1" latinLnBrk="1" hangingPunct="1">
                        <a:spcBef>
                          <a:spcPct val="20000"/>
                        </a:spcBef>
                        <a:buFont typeface="Arial" panose="020B0604020202020204" pitchFamily="34" charset="0"/>
                        <a:buChar char="•"/>
                        <a:defRPr sz="24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3pPr>
                      <a:lvl4pPr marL="1600200" lvl="3"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4pPr>
                      <a:lvl5pPr marL="2057400" lvl="4"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5pPr>
                    </a:lstStyle>
                    <a:p>
                      <a:pPr marL="0" lvl="0" indent="0" algn="ctr" eaLnBrk="1" fontAlgn="base" latinLnBrk="1" hangingPunct="1">
                        <a:spcBef>
                          <a:spcPct val="20000"/>
                        </a:spcBef>
                        <a:spcAft>
                          <a:spcPct val="0"/>
                        </a:spcAft>
                        <a:buFont typeface="Gulim" pitchFamily="34" charset="-127"/>
                        <a:buNone/>
                      </a:pPr>
                      <a:r>
                        <a:rPr lang="en-US" altLang="x-none" sz="900" b="1" baseline="0" dirty="0">
                          <a:solidFill>
                            <a:schemeClr val="bg1"/>
                          </a:solidFill>
                          <a:latin typeface="楷体" panose="02010609060101010101" pitchFamily="49" charset="-122"/>
                          <a:ea typeface="楷体" panose="02010609060101010101" pitchFamily="49" charset="-122"/>
                          <a:sym typeface="楷体" panose="02010609060101010101" pitchFamily="49" charset="-122"/>
                        </a:rPr>
                        <a:t>11</a:t>
                      </a:r>
                      <a:endParaRPr lang="en-US" altLang="x-none" sz="900" b="1" baseline="0" dirty="0">
                        <a:solidFill>
                          <a:schemeClr val="bg1"/>
                        </a:solidFill>
                        <a:latin typeface="楷体" panose="02010609060101010101" pitchFamily="49" charset="-122"/>
                        <a:ea typeface="楷体" panose="02010609060101010101" pitchFamily="49" charset="-122"/>
                        <a:sym typeface="楷体" panose="02010609060101010101" pitchFamily="49" charset="-122"/>
                      </a:endParaRPr>
                    </a:p>
                  </a:txBody>
                  <a:tcPr marL="0" marR="0" marT="0" marB="0" anchor="ctr">
                    <a:lnL w="12700" cap="flat" cmpd="sng">
                      <a:solidFill>
                        <a:srgbClr val="F2F2F2"/>
                      </a:solidFill>
                      <a:prstDash val="solid"/>
                      <a:bevel/>
                      <a:headEnd type="none" w="med" len="med"/>
                      <a:tailEnd type="none" w="med" len="med"/>
                    </a:lnL>
                    <a:lnR w="12700" cap="flat" cmpd="sng">
                      <a:solidFill>
                        <a:srgbClr val="F2F2F2"/>
                      </a:solidFill>
                      <a:prstDash val="solid"/>
                      <a:bevel/>
                      <a:headEnd type="none" w="med" len="med"/>
                      <a:tailEnd type="none" w="med" len="med"/>
                    </a:lnR>
                    <a:lnT w="12700" cap="flat" cmpd="sng">
                      <a:solidFill>
                        <a:srgbClr val="F2F2F2"/>
                      </a:solidFill>
                      <a:prstDash val="solid"/>
                      <a:bevel/>
                      <a:headEnd type="none" w="med" len="med"/>
                      <a:tailEnd type="none" w="med" len="med"/>
                    </a:lnT>
                    <a:lnB w="12700" cap="flat" cmpd="sng">
                      <a:solidFill>
                        <a:srgbClr val="7F7F7F"/>
                      </a:solidFill>
                      <a:prstDash val="solid"/>
                      <a:bevel/>
                      <a:headEnd type="none" w="med" len="med"/>
                      <a:tailEnd type="none" w="med" len="med"/>
                    </a:lnB>
                    <a:lnTlToBr>
                      <a:noFill/>
                    </a:lnTlToBr>
                    <a:lnBlToTr>
                      <a:noFill/>
                    </a:lnBlToTr>
                    <a:solidFill>
                      <a:schemeClr val="accent1">
                        <a:lumMod val="50000"/>
                      </a:schemeClr>
                    </a:solidFill>
                  </a:tcPr>
                </a:tc>
                <a:tc>
                  <a:txBody>
                    <a:bodyPr/>
                    <a:lstStyle>
                      <a:lvl1pPr marL="342900" lvl="0" indent="-342900" algn="l" defTabSz="914400" eaLnBrk="1" fontAlgn="base" latinLnBrk="1" hangingPunct="1">
                        <a:spcBef>
                          <a:spcPct val="20000"/>
                        </a:spcBef>
                        <a:buFont typeface="Arial" panose="020B0604020202020204" pitchFamily="34" charset="0"/>
                        <a:buChar char="•"/>
                        <a:defRPr sz="32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1pPr>
                      <a:lvl2pPr marL="742950" lvl="1" indent="-285750" algn="l" defTabSz="914400" eaLnBrk="1" latinLnBrk="1" hangingPunct="1">
                        <a:spcBef>
                          <a:spcPct val="20000"/>
                        </a:spcBef>
                        <a:buFont typeface="Arial" panose="020B0604020202020204" pitchFamily="34" charset="0"/>
                        <a:buChar char="–"/>
                        <a:defRPr sz="28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2pPr>
                      <a:lvl3pPr marL="1143000" lvl="2" indent="-228600" algn="l" defTabSz="914400" eaLnBrk="1" latinLnBrk="1" hangingPunct="1">
                        <a:spcBef>
                          <a:spcPct val="20000"/>
                        </a:spcBef>
                        <a:buFont typeface="Arial" panose="020B0604020202020204" pitchFamily="34" charset="0"/>
                        <a:buChar char="•"/>
                        <a:defRPr sz="24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3pPr>
                      <a:lvl4pPr marL="1600200" lvl="3"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4pPr>
                      <a:lvl5pPr marL="2057400" lvl="4"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5pPr>
                    </a:lstStyle>
                    <a:p>
                      <a:pPr marL="0" lvl="0" indent="0" algn="ctr" eaLnBrk="1" fontAlgn="base" latinLnBrk="1" hangingPunct="1">
                        <a:spcBef>
                          <a:spcPct val="20000"/>
                        </a:spcBef>
                        <a:spcAft>
                          <a:spcPct val="0"/>
                        </a:spcAft>
                        <a:buFont typeface="Gulim" pitchFamily="34" charset="-127"/>
                        <a:buNone/>
                      </a:pPr>
                      <a:r>
                        <a:rPr lang="en-US" altLang="x-none" sz="900" b="1" baseline="0" dirty="0">
                          <a:solidFill>
                            <a:schemeClr val="bg1"/>
                          </a:solidFill>
                          <a:latin typeface="楷体" panose="02010609060101010101" pitchFamily="49" charset="-122"/>
                          <a:ea typeface="楷体" panose="02010609060101010101" pitchFamily="49" charset="-122"/>
                          <a:sym typeface="楷体" panose="02010609060101010101" pitchFamily="49" charset="-122"/>
                        </a:rPr>
                        <a:t>12</a:t>
                      </a:r>
                      <a:endParaRPr lang="en-US" altLang="x-none" sz="900" b="1" baseline="0" dirty="0">
                        <a:solidFill>
                          <a:schemeClr val="bg1"/>
                        </a:solidFill>
                        <a:latin typeface="楷体" panose="02010609060101010101" pitchFamily="49" charset="-122"/>
                        <a:ea typeface="楷体" panose="02010609060101010101" pitchFamily="49" charset="-122"/>
                        <a:sym typeface="楷体" panose="02010609060101010101" pitchFamily="49" charset="-122"/>
                      </a:endParaRPr>
                    </a:p>
                  </a:txBody>
                  <a:tcPr marL="0" marR="0" marT="0" marB="0" anchor="ctr">
                    <a:lnL w="12700" cap="flat" cmpd="sng">
                      <a:solidFill>
                        <a:srgbClr val="F2F2F2"/>
                      </a:solidFill>
                      <a:prstDash val="solid"/>
                      <a:bevel/>
                      <a:headEnd type="none" w="med" len="med"/>
                      <a:tailEnd type="none" w="med" len="med"/>
                    </a:lnL>
                    <a:lnR w="12700" cap="flat" cmpd="sng">
                      <a:solidFill>
                        <a:srgbClr val="7F7F7F"/>
                      </a:solidFill>
                      <a:prstDash val="solid"/>
                      <a:bevel/>
                      <a:headEnd type="none" w="med" len="med"/>
                      <a:tailEnd type="none" w="med" len="med"/>
                    </a:lnR>
                    <a:lnT w="12700" cap="flat" cmpd="sng">
                      <a:solidFill>
                        <a:srgbClr val="F2F2F2"/>
                      </a:solidFill>
                      <a:prstDash val="solid"/>
                      <a:bevel/>
                      <a:headEnd type="none" w="med" len="med"/>
                      <a:tailEnd type="none" w="med" len="med"/>
                    </a:lnT>
                    <a:lnB w="12700" cap="flat" cmpd="sng">
                      <a:solidFill>
                        <a:srgbClr val="7F7F7F"/>
                      </a:solidFill>
                      <a:prstDash val="solid"/>
                      <a:bevel/>
                      <a:headEnd type="none" w="med" len="med"/>
                      <a:tailEnd type="none" w="med" len="med"/>
                    </a:lnB>
                    <a:lnTlToBr>
                      <a:noFill/>
                    </a:lnTlToBr>
                    <a:lnBlToTr>
                      <a:noFill/>
                    </a:lnBlToTr>
                    <a:solidFill>
                      <a:schemeClr val="accent1">
                        <a:lumMod val="50000"/>
                      </a:schemeClr>
                    </a:solidFill>
                  </a:tcPr>
                </a:tc>
                <a:tc vMerge="1">
                  <a:tcPr>
                    <a:lnL w="12700" cap="flat" cmpd="sng">
                      <a:solidFill>
                        <a:srgbClr val="7F7F7F"/>
                      </a:solidFill>
                      <a:prstDash val="solid"/>
                      <a:bevel/>
                      <a:headEnd type="none" w="med" len="med"/>
                      <a:tailEnd type="none" w="med" len="med"/>
                    </a:lnL>
                    <a:lnR w="12700" cap="flat" cmpd="sng">
                      <a:solidFill>
                        <a:srgbClr val="7F7F7F"/>
                      </a:solidFill>
                      <a:prstDash val="solid"/>
                      <a:bevel/>
                      <a:headEnd type="none" w="med" len="med"/>
                      <a:tailEnd type="none" w="med" len="med"/>
                    </a:lnR>
                    <a:lnB w="12700" cap="flat" cmpd="sng">
                      <a:solidFill>
                        <a:srgbClr val="7F7F7F"/>
                      </a:solidFill>
                      <a:prstDash val="solid"/>
                      <a:bevel/>
                      <a:headEnd type="none" w="med" len="med"/>
                      <a:tailEnd type="none" w="med" len="med"/>
                    </a:lnB>
                  </a:tcPr>
                </a:tc>
              </a:tr>
              <a:tr h="775970">
                <a:tc gridSpan="3">
                  <a:txBody>
                    <a:bodyPr/>
                    <a:lstStyle>
                      <a:lvl1pPr marL="342900" lvl="0" indent="-342900" algn="l" defTabSz="914400" eaLnBrk="1" fontAlgn="base" latinLnBrk="1" hangingPunct="1">
                        <a:spcBef>
                          <a:spcPct val="20000"/>
                        </a:spcBef>
                        <a:buFont typeface="Arial" panose="020B0604020202020204" pitchFamily="34" charset="0"/>
                        <a:buChar char="•"/>
                        <a:defRPr sz="32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1pPr>
                      <a:lvl2pPr marL="742950" lvl="1" indent="-285750" algn="l" defTabSz="914400" eaLnBrk="1" latinLnBrk="1" hangingPunct="1">
                        <a:spcBef>
                          <a:spcPct val="20000"/>
                        </a:spcBef>
                        <a:buFont typeface="Arial" panose="020B0604020202020204" pitchFamily="34" charset="0"/>
                        <a:buChar char="–"/>
                        <a:defRPr sz="28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2pPr>
                      <a:lvl3pPr marL="1143000" lvl="2" indent="-228600" algn="l" defTabSz="914400" eaLnBrk="1" latinLnBrk="1" hangingPunct="1">
                        <a:spcBef>
                          <a:spcPct val="20000"/>
                        </a:spcBef>
                        <a:buFont typeface="Arial" panose="020B0604020202020204" pitchFamily="34" charset="0"/>
                        <a:buChar char="•"/>
                        <a:defRPr sz="24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3pPr>
                      <a:lvl4pPr marL="1600200" lvl="3"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4pPr>
                      <a:lvl5pPr marL="2057400" lvl="4"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5pPr>
                    </a:lstStyle>
                    <a:p>
                      <a:pPr marL="0" lvl="0" indent="0" algn="ctr" eaLnBrk="1" fontAlgn="base" latinLnBrk="1" hangingPunct="1">
                        <a:spcBef>
                          <a:spcPct val="0"/>
                        </a:spcBef>
                        <a:spcAft>
                          <a:spcPct val="0"/>
                        </a:spcAft>
                        <a:buFont typeface="Gulim" pitchFamily="34" charset="-127"/>
                        <a:buNone/>
                      </a:pPr>
                      <a:r>
                        <a:rPr lang="zh-CN" altLang="en-US" sz="1200" b="1" baseline="0" dirty="0">
                          <a:solidFill>
                            <a:srgbClr val="0A2972"/>
                          </a:solidFill>
                          <a:latin typeface="楷体" panose="02010609060101010101" pitchFamily="49" charset="-122"/>
                          <a:ea typeface="楷体" panose="02010609060101010101" pitchFamily="49" charset="-122"/>
                          <a:sym typeface="宋体" panose="02010600030101010101" pitchFamily="2" charset="-122"/>
                        </a:rPr>
                        <a:t>项目总</a:t>
                      </a:r>
                      <a:r>
                        <a:rPr lang="zh-CN" altLang="en-US" sz="1200" b="1" baseline="0" dirty="0">
                          <a:solidFill>
                            <a:srgbClr val="0A2972"/>
                          </a:solidFill>
                          <a:latin typeface="楷体" panose="02010609060101010101" pitchFamily="49" charset="-122"/>
                          <a:ea typeface="楷体" panose="02010609060101010101" pitchFamily="49" charset="-122"/>
                          <a:sym typeface="Malgun Gothic" panose="020B0503020000020004" pitchFamily="34" charset="-127"/>
                        </a:rPr>
                        <a:t>日程</a:t>
                      </a:r>
                      <a:endParaRPr lang="zh-CN" altLang="en-US" dirty="0"/>
                    </a:p>
                  </a:txBody>
                  <a:tcPr marL="36000" marR="36000" marT="35997" marB="35997" anchor="ctr">
                    <a:lnL w="12700" cap="flat" cmpd="sng">
                      <a:solidFill>
                        <a:srgbClr val="7F7F7F"/>
                      </a:solidFill>
                      <a:prstDash val="solid"/>
                      <a:bevel/>
                      <a:headEnd type="none" w="med" len="med"/>
                      <a:tailEnd type="none" w="med" len="med"/>
                    </a:lnL>
                    <a:lnR w="12700" cap="flat" cmpd="sng">
                      <a:solidFill>
                        <a:srgbClr val="7F7F7F"/>
                      </a:solidFill>
                      <a:prstDash val="solid"/>
                      <a:bevel/>
                      <a:headEnd type="none" w="med" len="med"/>
                      <a:tailEnd type="none" w="med" len="med"/>
                    </a:lnR>
                    <a:lnT w="12700" cap="flat" cmpd="sng">
                      <a:solidFill>
                        <a:srgbClr val="7F7F7F"/>
                      </a:solidFill>
                      <a:prstDash val="solid"/>
                      <a:bevel/>
                      <a:headEnd type="none" w="med" len="med"/>
                      <a:tailEnd type="none" w="med" len="med"/>
                    </a:lnT>
                    <a:lnB w="12700" cap="flat" cmpd="sng">
                      <a:solidFill>
                        <a:srgbClr val="7F7F7F"/>
                      </a:solidFill>
                      <a:prstDash val="solid"/>
                      <a:bevel/>
                      <a:headEnd type="none" w="med" len="med"/>
                      <a:tailEnd type="none" w="med" len="med"/>
                    </a:lnB>
                    <a:lnTlToBr>
                      <a:noFill/>
                    </a:lnTlToBr>
                    <a:lnBlToTr>
                      <a:noFill/>
                    </a:lnBlToTr>
                    <a:solidFill>
                      <a:schemeClr val="bg1">
                        <a:alpha val="100000"/>
                      </a:schemeClr>
                    </a:solidFill>
                  </a:tcPr>
                </a:tc>
                <a:tc hMerge="1">
                  <a:tcPr>
                    <a:lnT w="12700" cap="flat" cmpd="sng">
                      <a:solidFill>
                        <a:srgbClr val="7F7F7F"/>
                      </a:solidFill>
                      <a:prstDash val="solid"/>
                      <a:bevel/>
                      <a:headEnd type="none" w="med" len="med"/>
                      <a:tailEnd type="none" w="med" len="med"/>
                    </a:lnT>
                    <a:lnB w="12700" cap="flat" cmpd="sng">
                      <a:solidFill>
                        <a:srgbClr val="7F7F7F"/>
                      </a:solidFill>
                      <a:prstDash val="solid"/>
                      <a:bevel/>
                      <a:headEnd type="none" w="med" len="med"/>
                      <a:tailEnd type="none" w="med" len="med"/>
                    </a:lnB>
                  </a:tcPr>
                </a:tc>
                <a:tc hMerge="1">
                  <a:tcPr>
                    <a:lnR w="12700" cap="flat" cmpd="sng">
                      <a:solidFill>
                        <a:srgbClr val="7F7F7F"/>
                      </a:solidFill>
                      <a:prstDash val="solid"/>
                      <a:bevel/>
                      <a:headEnd type="none" w="med" len="med"/>
                      <a:tailEnd type="none" w="med" len="med"/>
                    </a:lnR>
                    <a:lnT w="12700" cap="flat" cmpd="sng">
                      <a:solidFill>
                        <a:srgbClr val="7F7F7F"/>
                      </a:solidFill>
                      <a:prstDash val="solid"/>
                      <a:bevel/>
                      <a:headEnd type="none" w="med" len="med"/>
                      <a:tailEnd type="none" w="med" len="med"/>
                    </a:lnT>
                    <a:lnB w="12700" cap="flat" cmpd="sng">
                      <a:solidFill>
                        <a:srgbClr val="7F7F7F"/>
                      </a:solidFill>
                      <a:prstDash val="solid"/>
                      <a:bevel/>
                      <a:headEnd type="none" w="med" len="med"/>
                      <a:tailEnd type="none" w="med" len="med"/>
                    </a:lnB>
                  </a:tcPr>
                </a:tc>
                <a:tc>
                  <a:txBody>
                    <a:bodyPr/>
                    <a:lstStyle>
                      <a:lvl1pPr marL="342900" lvl="0" indent="-342900" algn="l" defTabSz="914400" eaLnBrk="1" fontAlgn="base" latinLnBrk="1" hangingPunct="1">
                        <a:spcBef>
                          <a:spcPct val="20000"/>
                        </a:spcBef>
                        <a:buFont typeface="Arial" panose="020B0604020202020204" pitchFamily="34" charset="0"/>
                        <a:buChar char="•"/>
                        <a:defRPr sz="32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1pPr>
                      <a:lvl2pPr marL="742950" lvl="1" indent="-285750" algn="l" defTabSz="914400" eaLnBrk="1" latinLnBrk="1" hangingPunct="1">
                        <a:spcBef>
                          <a:spcPct val="20000"/>
                        </a:spcBef>
                        <a:buFont typeface="Arial" panose="020B0604020202020204" pitchFamily="34" charset="0"/>
                        <a:buChar char="–"/>
                        <a:defRPr sz="28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2pPr>
                      <a:lvl3pPr marL="1143000" lvl="2" indent="-228600" algn="l" defTabSz="914400" eaLnBrk="1" latinLnBrk="1" hangingPunct="1">
                        <a:spcBef>
                          <a:spcPct val="20000"/>
                        </a:spcBef>
                        <a:buFont typeface="Arial" panose="020B0604020202020204" pitchFamily="34" charset="0"/>
                        <a:buChar char="•"/>
                        <a:defRPr sz="24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3pPr>
                      <a:lvl4pPr marL="1600200" lvl="3"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4pPr>
                      <a:lvl5pPr marL="2057400" lvl="4"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5pPr>
                    </a:lstStyle>
                    <a:p>
                      <a:pPr marL="0" lvl="0" indent="0" algn="ctr" eaLnBrk="1" fontAlgn="base" latinLnBrk="1" hangingPunct="1">
                        <a:spcBef>
                          <a:spcPct val="20000"/>
                        </a:spcBef>
                        <a:spcAft>
                          <a:spcPct val="0"/>
                        </a:spcAft>
                        <a:buFont typeface="Gulim" pitchFamily="34" charset="-127"/>
                        <a:buNone/>
                      </a:pPr>
                      <a:endParaRPr sz="1000" b="1" baseline="0">
                        <a:solidFill>
                          <a:schemeClr val="tx1"/>
                        </a:solidFill>
                        <a:latin typeface="楷体" panose="02010609060101010101" pitchFamily="49" charset="-122"/>
                        <a:ea typeface="Modern H Light" pitchFamily="2" charset="-127"/>
                        <a:sym typeface="楷体" panose="02010609060101010101" pitchFamily="49" charset="-122"/>
                      </a:endParaRPr>
                    </a:p>
                  </a:txBody>
                  <a:tcPr marL="0" marR="0" marT="0" marB="0" anchor="ctr">
                    <a:lnL w="12700" cap="flat" cmpd="sng">
                      <a:solidFill>
                        <a:srgbClr val="F2F2F2"/>
                      </a:solidFill>
                      <a:prstDash val="solid"/>
                      <a:bevel/>
                      <a:headEnd type="none" w="med" len="med"/>
                      <a:tailEnd type="none" w="med" len="med"/>
                    </a:lnL>
                    <a:lnR w="12700" cap="flat" cmpd="sng">
                      <a:solidFill>
                        <a:srgbClr val="F2F2F2"/>
                      </a:solidFill>
                      <a:prstDash val="solid"/>
                      <a:bevel/>
                      <a:headEnd type="none" w="med" len="med"/>
                      <a:tailEnd type="none" w="med" len="med"/>
                    </a:lnR>
                    <a:lnT w="12700" cap="flat" cmpd="sng">
                      <a:solidFill>
                        <a:srgbClr val="7F7F7F"/>
                      </a:solidFill>
                      <a:prstDash val="solid"/>
                      <a:bevel/>
                      <a:headEnd type="none" w="med" len="med"/>
                      <a:tailEnd type="none" w="med" len="med"/>
                    </a:lnT>
                    <a:lnB w="12700" cap="flat" cmpd="sng">
                      <a:solidFill>
                        <a:srgbClr val="7F7F7F"/>
                      </a:solidFill>
                      <a:prstDash val="solid"/>
                      <a:bevel/>
                      <a:headEnd type="none" w="med" len="med"/>
                      <a:tailEnd type="none" w="med" len="med"/>
                    </a:lnB>
                    <a:lnTlToBr>
                      <a:noFill/>
                    </a:lnTlToBr>
                    <a:lnBlToTr>
                      <a:noFill/>
                    </a:lnBlToTr>
                    <a:solidFill>
                      <a:schemeClr val="bg1">
                        <a:alpha val="100000"/>
                      </a:schemeClr>
                    </a:solidFill>
                  </a:tcPr>
                </a:tc>
                <a:tc>
                  <a:txBody>
                    <a:bodyPr/>
                    <a:lstStyle>
                      <a:lvl1pPr marL="342900" lvl="0" indent="-342900" algn="l" defTabSz="914400" eaLnBrk="1" fontAlgn="base" latinLnBrk="1" hangingPunct="1">
                        <a:spcBef>
                          <a:spcPct val="20000"/>
                        </a:spcBef>
                        <a:buFont typeface="Arial" panose="020B0604020202020204" pitchFamily="34" charset="0"/>
                        <a:buChar char="•"/>
                        <a:defRPr sz="32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1pPr>
                      <a:lvl2pPr marL="742950" lvl="1" indent="-285750" algn="l" defTabSz="914400" eaLnBrk="1" latinLnBrk="1" hangingPunct="1">
                        <a:spcBef>
                          <a:spcPct val="20000"/>
                        </a:spcBef>
                        <a:buFont typeface="Arial" panose="020B0604020202020204" pitchFamily="34" charset="0"/>
                        <a:buChar char="–"/>
                        <a:defRPr sz="28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2pPr>
                      <a:lvl3pPr marL="1143000" lvl="2" indent="-228600" algn="l" defTabSz="914400" eaLnBrk="1" latinLnBrk="1" hangingPunct="1">
                        <a:spcBef>
                          <a:spcPct val="20000"/>
                        </a:spcBef>
                        <a:buFont typeface="Arial" panose="020B0604020202020204" pitchFamily="34" charset="0"/>
                        <a:buChar char="•"/>
                        <a:defRPr sz="24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3pPr>
                      <a:lvl4pPr marL="1600200" lvl="3"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4pPr>
                      <a:lvl5pPr marL="2057400" lvl="4"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5pPr>
                    </a:lstStyle>
                    <a:p>
                      <a:pPr marL="0" lvl="0" indent="0" algn="ctr" eaLnBrk="1" fontAlgn="base" latinLnBrk="1" hangingPunct="1">
                        <a:spcBef>
                          <a:spcPct val="20000"/>
                        </a:spcBef>
                        <a:spcAft>
                          <a:spcPct val="0"/>
                        </a:spcAft>
                        <a:buFont typeface="Gulim" pitchFamily="34" charset="-127"/>
                        <a:buNone/>
                      </a:pPr>
                      <a:endParaRPr sz="1000" b="1" baseline="0">
                        <a:solidFill>
                          <a:schemeClr val="tx1"/>
                        </a:solidFill>
                        <a:latin typeface="楷体" panose="02010609060101010101" pitchFamily="49" charset="-122"/>
                        <a:ea typeface="Modern H Light" pitchFamily="2" charset="-127"/>
                        <a:sym typeface="楷体" panose="02010609060101010101" pitchFamily="49" charset="-122"/>
                      </a:endParaRPr>
                    </a:p>
                  </a:txBody>
                  <a:tcPr marL="0" marR="0" marT="0" marB="0" anchor="ctr">
                    <a:lnL w="12700" cap="flat" cmpd="sng">
                      <a:solidFill>
                        <a:srgbClr val="F2F2F2"/>
                      </a:solidFill>
                      <a:prstDash val="solid"/>
                      <a:bevel/>
                      <a:headEnd type="none" w="med" len="med"/>
                      <a:tailEnd type="none" w="med" len="med"/>
                    </a:lnL>
                    <a:lnR w="12700" cap="flat" cmpd="sng">
                      <a:solidFill>
                        <a:srgbClr val="F2F2F2"/>
                      </a:solidFill>
                      <a:prstDash val="solid"/>
                      <a:bevel/>
                      <a:headEnd type="none" w="med" len="med"/>
                      <a:tailEnd type="none" w="med" len="med"/>
                    </a:lnR>
                    <a:lnT w="12700" cap="flat" cmpd="sng">
                      <a:solidFill>
                        <a:srgbClr val="7F7F7F"/>
                      </a:solidFill>
                      <a:prstDash val="solid"/>
                      <a:bevel/>
                      <a:headEnd type="none" w="med" len="med"/>
                      <a:tailEnd type="none" w="med" len="med"/>
                    </a:lnT>
                    <a:lnB w="12700" cap="flat" cmpd="sng">
                      <a:solidFill>
                        <a:srgbClr val="7F7F7F"/>
                      </a:solidFill>
                      <a:prstDash val="solid"/>
                      <a:bevel/>
                      <a:headEnd type="none" w="med" len="med"/>
                      <a:tailEnd type="none" w="med" len="med"/>
                    </a:lnB>
                    <a:lnTlToBr>
                      <a:noFill/>
                    </a:lnTlToBr>
                    <a:lnBlToTr>
                      <a:noFill/>
                    </a:lnBlToTr>
                    <a:solidFill>
                      <a:schemeClr val="bg1">
                        <a:alpha val="100000"/>
                      </a:schemeClr>
                    </a:solidFill>
                  </a:tcPr>
                </a:tc>
                <a:tc>
                  <a:txBody>
                    <a:bodyPr/>
                    <a:lstStyle>
                      <a:lvl1pPr marL="342900" lvl="0" indent="-342900" algn="l" defTabSz="914400" eaLnBrk="1" fontAlgn="base" latinLnBrk="1" hangingPunct="1">
                        <a:spcBef>
                          <a:spcPct val="20000"/>
                        </a:spcBef>
                        <a:buFont typeface="Arial" panose="020B0604020202020204" pitchFamily="34" charset="0"/>
                        <a:buChar char="•"/>
                        <a:defRPr sz="32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1pPr>
                      <a:lvl2pPr marL="742950" lvl="1" indent="-285750" algn="l" defTabSz="914400" eaLnBrk="1" latinLnBrk="1" hangingPunct="1">
                        <a:spcBef>
                          <a:spcPct val="20000"/>
                        </a:spcBef>
                        <a:buFont typeface="Arial" panose="020B0604020202020204" pitchFamily="34" charset="0"/>
                        <a:buChar char="–"/>
                        <a:defRPr sz="28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2pPr>
                      <a:lvl3pPr marL="1143000" lvl="2" indent="-228600" algn="l" defTabSz="914400" eaLnBrk="1" latinLnBrk="1" hangingPunct="1">
                        <a:spcBef>
                          <a:spcPct val="20000"/>
                        </a:spcBef>
                        <a:buFont typeface="Arial" panose="020B0604020202020204" pitchFamily="34" charset="0"/>
                        <a:buChar char="•"/>
                        <a:defRPr sz="24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3pPr>
                      <a:lvl4pPr marL="1600200" lvl="3"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4pPr>
                      <a:lvl5pPr marL="2057400" lvl="4"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5pPr>
                    </a:lstStyle>
                    <a:p>
                      <a:pPr marL="0" lvl="0" indent="0" algn="ctr" eaLnBrk="1" fontAlgn="base" latinLnBrk="1" hangingPunct="1">
                        <a:spcBef>
                          <a:spcPct val="20000"/>
                        </a:spcBef>
                        <a:spcAft>
                          <a:spcPct val="0"/>
                        </a:spcAft>
                        <a:buFont typeface="Gulim" pitchFamily="34" charset="-127"/>
                        <a:buNone/>
                      </a:pPr>
                      <a:endParaRPr sz="1000" b="1" baseline="0">
                        <a:solidFill>
                          <a:schemeClr val="tx1"/>
                        </a:solidFill>
                        <a:latin typeface="楷体" panose="02010609060101010101" pitchFamily="49" charset="-122"/>
                        <a:ea typeface="Modern H Light" pitchFamily="2" charset="-127"/>
                        <a:sym typeface="楷体" panose="02010609060101010101" pitchFamily="49" charset="-122"/>
                      </a:endParaRPr>
                    </a:p>
                  </a:txBody>
                  <a:tcPr marL="0" marR="0" marT="0" marB="0" anchor="ctr">
                    <a:lnL w="12700" cap="flat" cmpd="sng">
                      <a:solidFill>
                        <a:srgbClr val="F2F2F2"/>
                      </a:solidFill>
                      <a:prstDash val="solid"/>
                      <a:bevel/>
                      <a:headEnd type="none" w="med" len="med"/>
                      <a:tailEnd type="none" w="med" len="med"/>
                    </a:lnL>
                    <a:lnR w="12700" cap="flat" cmpd="sng">
                      <a:solidFill>
                        <a:srgbClr val="F2F2F2"/>
                      </a:solidFill>
                      <a:prstDash val="solid"/>
                      <a:bevel/>
                      <a:headEnd type="none" w="med" len="med"/>
                      <a:tailEnd type="none" w="med" len="med"/>
                    </a:lnR>
                    <a:lnT w="12700" cap="flat" cmpd="sng">
                      <a:solidFill>
                        <a:srgbClr val="7F7F7F"/>
                      </a:solidFill>
                      <a:prstDash val="solid"/>
                      <a:bevel/>
                      <a:headEnd type="none" w="med" len="med"/>
                      <a:tailEnd type="none" w="med" len="med"/>
                    </a:lnT>
                    <a:lnB w="12700" cap="flat" cmpd="sng">
                      <a:solidFill>
                        <a:srgbClr val="7F7F7F"/>
                      </a:solidFill>
                      <a:prstDash val="solid"/>
                      <a:bevel/>
                      <a:headEnd type="none" w="med" len="med"/>
                      <a:tailEnd type="none" w="med" len="med"/>
                    </a:lnB>
                    <a:lnTlToBr>
                      <a:noFill/>
                    </a:lnTlToBr>
                    <a:lnBlToTr>
                      <a:noFill/>
                    </a:lnBlToTr>
                    <a:solidFill>
                      <a:schemeClr val="bg1">
                        <a:alpha val="100000"/>
                      </a:schemeClr>
                    </a:solidFill>
                  </a:tcPr>
                </a:tc>
                <a:tc>
                  <a:txBody>
                    <a:bodyPr/>
                    <a:lstStyle>
                      <a:lvl1pPr marL="342900" lvl="0" indent="-342900" algn="l" defTabSz="914400" eaLnBrk="1" fontAlgn="base" latinLnBrk="1" hangingPunct="1">
                        <a:spcBef>
                          <a:spcPct val="20000"/>
                        </a:spcBef>
                        <a:buFont typeface="Arial" panose="020B0604020202020204" pitchFamily="34" charset="0"/>
                        <a:buChar char="•"/>
                        <a:defRPr sz="32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1pPr>
                      <a:lvl2pPr marL="742950" lvl="1" indent="-285750" algn="l" defTabSz="914400" eaLnBrk="1" latinLnBrk="1" hangingPunct="1">
                        <a:spcBef>
                          <a:spcPct val="20000"/>
                        </a:spcBef>
                        <a:buFont typeface="Arial" panose="020B0604020202020204" pitchFamily="34" charset="0"/>
                        <a:buChar char="–"/>
                        <a:defRPr sz="28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2pPr>
                      <a:lvl3pPr marL="1143000" lvl="2" indent="-228600" algn="l" defTabSz="914400" eaLnBrk="1" latinLnBrk="1" hangingPunct="1">
                        <a:spcBef>
                          <a:spcPct val="20000"/>
                        </a:spcBef>
                        <a:buFont typeface="Arial" panose="020B0604020202020204" pitchFamily="34" charset="0"/>
                        <a:buChar char="•"/>
                        <a:defRPr sz="24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3pPr>
                      <a:lvl4pPr marL="1600200" lvl="3"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4pPr>
                      <a:lvl5pPr marL="2057400" lvl="4"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5pPr>
                    </a:lstStyle>
                    <a:p>
                      <a:pPr marL="0" lvl="0" indent="0" algn="ctr" eaLnBrk="1" fontAlgn="base" latinLnBrk="1" hangingPunct="1">
                        <a:spcBef>
                          <a:spcPct val="20000"/>
                        </a:spcBef>
                        <a:spcAft>
                          <a:spcPct val="0"/>
                        </a:spcAft>
                        <a:buFont typeface="Gulim" pitchFamily="34" charset="-127"/>
                        <a:buNone/>
                      </a:pPr>
                      <a:endParaRPr sz="1000" b="1" baseline="0">
                        <a:solidFill>
                          <a:schemeClr val="tx1"/>
                        </a:solidFill>
                        <a:latin typeface="楷体" panose="02010609060101010101" pitchFamily="49" charset="-122"/>
                        <a:ea typeface="Modern H Light" pitchFamily="2" charset="-127"/>
                        <a:sym typeface="楷体" panose="02010609060101010101" pitchFamily="49" charset="-122"/>
                      </a:endParaRPr>
                    </a:p>
                  </a:txBody>
                  <a:tcPr marL="0" marR="0" marT="0" marB="0" anchor="ctr">
                    <a:lnL w="12700" cap="flat" cmpd="sng">
                      <a:solidFill>
                        <a:srgbClr val="F2F2F2"/>
                      </a:solidFill>
                      <a:prstDash val="solid"/>
                      <a:bevel/>
                      <a:headEnd type="none" w="med" len="med"/>
                      <a:tailEnd type="none" w="med" len="med"/>
                    </a:lnL>
                    <a:lnR w="12700" cap="flat" cmpd="sng">
                      <a:solidFill>
                        <a:srgbClr val="7F7F7F"/>
                      </a:solidFill>
                      <a:prstDash val="solid"/>
                      <a:bevel/>
                      <a:headEnd type="none" w="med" len="med"/>
                      <a:tailEnd type="none" w="med" len="med"/>
                    </a:lnR>
                    <a:lnT w="12700" cap="flat" cmpd="sng">
                      <a:solidFill>
                        <a:srgbClr val="7F7F7F"/>
                      </a:solidFill>
                      <a:prstDash val="solid"/>
                      <a:bevel/>
                      <a:headEnd type="none" w="med" len="med"/>
                      <a:tailEnd type="none" w="med" len="med"/>
                    </a:lnT>
                    <a:lnB w="12700" cap="flat" cmpd="sng">
                      <a:solidFill>
                        <a:srgbClr val="7F7F7F"/>
                      </a:solidFill>
                      <a:prstDash val="solid"/>
                      <a:bevel/>
                      <a:headEnd type="none" w="med" len="med"/>
                      <a:tailEnd type="none" w="med" len="med"/>
                    </a:lnB>
                    <a:lnTlToBr>
                      <a:noFill/>
                    </a:lnTlToBr>
                    <a:lnBlToTr>
                      <a:noFill/>
                    </a:lnBlToTr>
                    <a:solidFill>
                      <a:schemeClr val="bg1">
                        <a:alpha val="100000"/>
                      </a:schemeClr>
                    </a:solidFill>
                  </a:tcPr>
                </a:tc>
                <a:tc>
                  <a:txBody>
                    <a:bodyPr/>
                    <a:lstStyle>
                      <a:lvl1pPr marL="342900" lvl="0" indent="-342900" algn="l" defTabSz="914400" eaLnBrk="1" fontAlgn="base" latinLnBrk="1" hangingPunct="1">
                        <a:spcBef>
                          <a:spcPct val="20000"/>
                        </a:spcBef>
                        <a:buFont typeface="Arial" panose="020B0604020202020204" pitchFamily="34" charset="0"/>
                        <a:buChar char="•"/>
                        <a:defRPr sz="32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1pPr>
                      <a:lvl2pPr marL="742950" lvl="1" indent="-285750" algn="l" defTabSz="914400" eaLnBrk="1" latinLnBrk="1" hangingPunct="1">
                        <a:spcBef>
                          <a:spcPct val="20000"/>
                        </a:spcBef>
                        <a:buFont typeface="Arial" panose="020B0604020202020204" pitchFamily="34" charset="0"/>
                        <a:buChar char="–"/>
                        <a:defRPr sz="28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2pPr>
                      <a:lvl3pPr marL="1143000" lvl="2" indent="-228600" algn="l" defTabSz="914400" eaLnBrk="1" latinLnBrk="1" hangingPunct="1">
                        <a:spcBef>
                          <a:spcPct val="20000"/>
                        </a:spcBef>
                        <a:buFont typeface="Arial" panose="020B0604020202020204" pitchFamily="34" charset="0"/>
                        <a:buChar char="•"/>
                        <a:defRPr sz="24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3pPr>
                      <a:lvl4pPr marL="1600200" lvl="3"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4pPr>
                      <a:lvl5pPr marL="2057400" lvl="4"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5pPr>
                    </a:lstStyle>
                    <a:p>
                      <a:pPr marL="0" lvl="0" indent="0" algn="ctr" eaLnBrk="1" fontAlgn="base" latinLnBrk="1" hangingPunct="1">
                        <a:spcBef>
                          <a:spcPct val="20000"/>
                        </a:spcBef>
                        <a:spcAft>
                          <a:spcPct val="0"/>
                        </a:spcAft>
                        <a:buFont typeface="Gulim" pitchFamily="34" charset="-127"/>
                        <a:buNone/>
                      </a:pPr>
                      <a:endParaRPr sz="1000" b="1" baseline="0">
                        <a:solidFill>
                          <a:schemeClr val="tx1"/>
                        </a:solidFill>
                        <a:latin typeface="楷体" panose="02010609060101010101" pitchFamily="49" charset="-122"/>
                        <a:ea typeface="Modern H Light" pitchFamily="2" charset="-127"/>
                        <a:sym typeface="楷体" panose="02010609060101010101" pitchFamily="49" charset="-122"/>
                      </a:endParaRPr>
                    </a:p>
                  </a:txBody>
                  <a:tcPr marL="0" marR="0" marT="0" marB="0" anchor="ctr">
                    <a:lnL w="12700" cap="flat" cmpd="sng">
                      <a:solidFill>
                        <a:srgbClr val="7F7F7F"/>
                      </a:solidFill>
                      <a:prstDash val="solid"/>
                      <a:bevel/>
                      <a:headEnd type="none" w="med" len="med"/>
                      <a:tailEnd type="none" w="med" len="med"/>
                    </a:lnL>
                    <a:lnR w="12700" cap="flat" cmpd="sng">
                      <a:solidFill>
                        <a:srgbClr val="F2F2F2"/>
                      </a:solidFill>
                      <a:prstDash val="solid"/>
                      <a:bevel/>
                      <a:headEnd type="none" w="med" len="med"/>
                      <a:tailEnd type="none" w="med" len="med"/>
                    </a:lnR>
                    <a:lnT w="12700" cap="flat" cmpd="sng">
                      <a:solidFill>
                        <a:srgbClr val="7F7F7F"/>
                      </a:solidFill>
                      <a:prstDash val="solid"/>
                      <a:bevel/>
                      <a:headEnd type="none" w="med" len="med"/>
                      <a:tailEnd type="none" w="med" len="med"/>
                    </a:lnT>
                    <a:lnB w="12700" cap="flat" cmpd="sng">
                      <a:solidFill>
                        <a:srgbClr val="7F7F7F"/>
                      </a:solidFill>
                      <a:prstDash val="solid"/>
                      <a:bevel/>
                      <a:headEnd type="none" w="med" len="med"/>
                      <a:tailEnd type="none" w="med" len="med"/>
                    </a:lnB>
                    <a:lnTlToBr>
                      <a:noFill/>
                    </a:lnTlToBr>
                    <a:lnBlToTr>
                      <a:noFill/>
                    </a:lnBlToTr>
                    <a:solidFill>
                      <a:schemeClr val="bg1">
                        <a:alpha val="100000"/>
                      </a:schemeClr>
                    </a:solidFill>
                  </a:tcPr>
                </a:tc>
                <a:tc>
                  <a:txBody>
                    <a:bodyPr/>
                    <a:lstStyle>
                      <a:lvl1pPr marL="342900" lvl="0" indent="-342900" algn="l" defTabSz="914400" eaLnBrk="1" fontAlgn="base" latinLnBrk="1" hangingPunct="1">
                        <a:spcBef>
                          <a:spcPct val="20000"/>
                        </a:spcBef>
                        <a:buFont typeface="Arial" panose="020B0604020202020204" pitchFamily="34" charset="0"/>
                        <a:buChar char="•"/>
                        <a:defRPr sz="32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1pPr>
                      <a:lvl2pPr marL="742950" lvl="1" indent="-285750" algn="l" defTabSz="914400" eaLnBrk="1" latinLnBrk="1" hangingPunct="1">
                        <a:spcBef>
                          <a:spcPct val="20000"/>
                        </a:spcBef>
                        <a:buFont typeface="Arial" panose="020B0604020202020204" pitchFamily="34" charset="0"/>
                        <a:buChar char="–"/>
                        <a:defRPr sz="28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2pPr>
                      <a:lvl3pPr marL="1143000" lvl="2" indent="-228600" algn="l" defTabSz="914400" eaLnBrk="1" latinLnBrk="1" hangingPunct="1">
                        <a:spcBef>
                          <a:spcPct val="20000"/>
                        </a:spcBef>
                        <a:buFont typeface="Arial" panose="020B0604020202020204" pitchFamily="34" charset="0"/>
                        <a:buChar char="•"/>
                        <a:defRPr sz="24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3pPr>
                      <a:lvl4pPr marL="1600200" lvl="3"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4pPr>
                      <a:lvl5pPr marL="2057400" lvl="4"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5pPr>
                    </a:lstStyle>
                    <a:p>
                      <a:pPr marL="0" lvl="0" indent="0" algn="ctr" eaLnBrk="1" fontAlgn="base" latinLnBrk="1" hangingPunct="1">
                        <a:spcBef>
                          <a:spcPct val="20000"/>
                        </a:spcBef>
                        <a:spcAft>
                          <a:spcPct val="0"/>
                        </a:spcAft>
                        <a:buFont typeface="Gulim" pitchFamily="34" charset="-127"/>
                        <a:buNone/>
                      </a:pPr>
                      <a:endParaRPr sz="1000" b="1" baseline="0">
                        <a:solidFill>
                          <a:schemeClr val="tx1"/>
                        </a:solidFill>
                        <a:latin typeface="楷体" panose="02010609060101010101" pitchFamily="49" charset="-122"/>
                        <a:ea typeface="Modern H Light" pitchFamily="2" charset="-127"/>
                        <a:sym typeface="楷体" panose="02010609060101010101" pitchFamily="49" charset="-122"/>
                      </a:endParaRPr>
                    </a:p>
                  </a:txBody>
                  <a:tcPr marL="0" marR="0" marT="0" marB="0" anchor="ctr">
                    <a:lnL w="12700" cap="flat" cmpd="sng">
                      <a:solidFill>
                        <a:srgbClr val="F2F2F2"/>
                      </a:solidFill>
                      <a:prstDash val="solid"/>
                      <a:bevel/>
                      <a:headEnd type="none" w="med" len="med"/>
                      <a:tailEnd type="none" w="med" len="med"/>
                    </a:lnL>
                    <a:lnR w="12700" cap="flat" cmpd="sng">
                      <a:solidFill>
                        <a:srgbClr val="F2F2F2"/>
                      </a:solidFill>
                      <a:prstDash val="solid"/>
                      <a:bevel/>
                      <a:headEnd type="none" w="med" len="med"/>
                      <a:tailEnd type="none" w="med" len="med"/>
                    </a:lnR>
                    <a:lnT w="12700" cap="flat" cmpd="sng">
                      <a:solidFill>
                        <a:srgbClr val="7F7F7F"/>
                      </a:solidFill>
                      <a:prstDash val="solid"/>
                      <a:bevel/>
                      <a:headEnd type="none" w="med" len="med"/>
                      <a:tailEnd type="none" w="med" len="med"/>
                    </a:lnT>
                    <a:lnB w="12700" cap="flat" cmpd="sng">
                      <a:solidFill>
                        <a:srgbClr val="7F7F7F"/>
                      </a:solidFill>
                      <a:prstDash val="solid"/>
                      <a:bevel/>
                      <a:headEnd type="none" w="med" len="med"/>
                      <a:tailEnd type="none" w="med" len="med"/>
                    </a:lnB>
                    <a:lnTlToBr>
                      <a:noFill/>
                    </a:lnTlToBr>
                    <a:lnBlToTr>
                      <a:noFill/>
                    </a:lnBlToTr>
                    <a:solidFill>
                      <a:schemeClr val="bg1">
                        <a:alpha val="100000"/>
                      </a:schemeClr>
                    </a:solidFill>
                  </a:tcPr>
                </a:tc>
                <a:tc>
                  <a:txBody>
                    <a:bodyPr/>
                    <a:lstStyle>
                      <a:lvl1pPr marL="342900" lvl="0" indent="-342900" algn="l" defTabSz="914400" eaLnBrk="1" fontAlgn="base" latinLnBrk="1" hangingPunct="1">
                        <a:spcBef>
                          <a:spcPct val="20000"/>
                        </a:spcBef>
                        <a:buFont typeface="Arial" panose="020B0604020202020204" pitchFamily="34" charset="0"/>
                        <a:buChar char="•"/>
                        <a:defRPr sz="32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1pPr>
                      <a:lvl2pPr marL="742950" lvl="1" indent="-285750" algn="l" defTabSz="914400" eaLnBrk="1" latinLnBrk="1" hangingPunct="1">
                        <a:spcBef>
                          <a:spcPct val="20000"/>
                        </a:spcBef>
                        <a:buFont typeface="Arial" panose="020B0604020202020204" pitchFamily="34" charset="0"/>
                        <a:buChar char="–"/>
                        <a:defRPr sz="28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2pPr>
                      <a:lvl3pPr marL="1143000" lvl="2" indent="-228600" algn="l" defTabSz="914400" eaLnBrk="1" latinLnBrk="1" hangingPunct="1">
                        <a:spcBef>
                          <a:spcPct val="20000"/>
                        </a:spcBef>
                        <a:buFont typeface="Arial" panose="020B0604020202020204" pitchFamily="34" charset="0"/>
                        <a:buChar char="•"/>
                        <a:defRPr sz="24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3pPr>
                      <a:lvl4pPr marL="1600200" lvl="3"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4pPr>
                      <a:lvl5pPr marL="2057400" lvl="4"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5pPr>
                    </a:lstStyle>
                    <a:p>
                      <a:pPr marL="0" lvl="0" indent="0" algn="ctr" eaLnBrk="1" fontAlgn="base" latinLnBrk="1" hangingPunct="1">
                        <a:spcBef>
                          <a:spcPct val="20000"/>
                        </a:spcBef>
                        <a:spcAft>
                          <a:spcPct val="0"/>
                        </a:spcAft>
                        <a:buFont typeface="Gulim" pitchFamily="34" charset="-127"/>
                        <a:buNone/>
                      </a:pPr>
                      <a:endParaRPr sz="1000" b="1" baseline="0">
                        <a:solidFill>
                          <a:schemeClr val="tx1"/>
                        </a:solidFill>
                        <a:latin typeface="楷体" panose="02010609060101010101" pitchFamily="49" charset="-122"/>
                        <a:ea typeface="Modern H Light" pitchFamily="2" charset="-127"/>
                        <a:sym typeface="楷体" panose="02010609060101010101" pitchFamily="49" charset="-122"/>
                      </a:endParaRPr>
                    </a:p>
                  </a:txBody>
                  <a:tcPr marL="0" marR="0" marT="0" marB="0" anchor="ctr">
                    <a:lnL w="12700" cap="flat" cmpd="sng">
                      <a:solidFill>
                        <a:srgbClr val="F2F2F2"/>
                      </a:solidFill>
                      <a:prstDash val="solid"/>
                      <a:bevel/>
                      <a:headEnd type="none" w="med" len="med"/>
                      <a:tailEnd type="none" w="med" len="med"/>
                    </a:lnL>
                    <a:lnR w="12700" cap="flat" cmpd="sng">
                      <a:solidFill>
                        <a:srgbClr val="F2F2F2"/>
                      </a:solidFill>
                      <a:prstDash val="solid"/>
                      <a:bevel/>
                      <a:headEnd type="none" w="med" len="med"/>
                      <a:tailEnd type="none" w="med" len="med"/>
                    </a:lnR>
                    <a:lnT w="12700" cap="flat" cmpd="sng">
                      <a:solidFill>
                        <a:srgbClr val="7F7F7F"/>
                      </a:solidFill>
                      <a:prstDash val="solid"/>
                      <a:bevel/>
                      <a:headEnd type="none" w="med" len="med"/>
                      <a:tailEnd type="none" w="med" len="med"/>
                    </a:lnT>
                    <a:lnB w="12700" cap="flat" cmpd="sng">
                      <a:solidFill>
                        <a:srgbClr val="7F7F7F"/>
                      </a:solidFill>
                      <a:prstDash val="solid"/>
                      <a:bevel/>
                      <a:headEnd type="none" w="med" len="med"/>
                      <a:tailEnd type="none" w="med" len="med"/>
                    </a:lnB>
                    <a:lnTlToBr>
                      <a:noFill/>
                    </a:lnTlToBr>
                    <a:lnBlToTr>
                      <a:noFill/>
                    </a:lnBlToTr>
                    <a:solidFill>
                      <a:schemeClr val="bg1">
                        <a:alpha val="100000"/>
                      </a:schemeClr>
                    </a:solidFill>
                  </a:tcPr>
                </a:tc>
                <a:tc>
                  <a:txBody>
                    <a:bodyPr/>
                    <a:lstStyle>
                      <a:lvl1pPr marL="342900" lvl="0" indent="-342900" algn="l" defTabSz="914400" eaLnBrk="1" fontAlgn="base" latinLnBrk="1" hangingPunct="1">
                        <a:spcBef>
                          <a:spcPct val="20000"/>
                        </a:spcBef>
                        <a:buFont typeface="Arial" panose="020B0604020202020204" pitchFamily="34" charset="0"/>
                        <a:buChar char="•"/>
                        <a:defRPr sz="32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1pPr>
                      <a:lvl2pPr marL="742950" lvl="1" indent="-285750" algn="l" defTabSz="914400" eaLnBrk="1" latinLnBrk="1" hangingPunct="1">
                        <a:spcBef>
                          <a:spcPct val="20000"/>
                        </a:spcBef>
                        <a:buFont typeface="Arial" panose="020B0604020202020204" pitchFamily="34" charset="0"/>
                        <a:buChar char="–"/>
                        <a:defRPr sz="28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2pPr>
                      <a:lvl3pPr marL="1143000" lvl="2" indent="-228600" algn="l" defTabSz="914400" eaLnBrk="1" latinLnBrk="1" hangingPunct="1">
                        <a:spcBef>
                          <a:spcPct val="20000"/>
                        </a:spcBef>
                        <a:buFont typeface="Arial" panose="020B0604020202020204" pitchFamily="34" charset="0"/>
                        <a:buChar char="•"/>
                        <a:defRPr sz="24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3pPr>
                      <a:lvl4pPr marL="1600200" lvl="3"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4pPr>
                      <a:lvl5pPr marL="2057400" lvl="4"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5pPr>
                    </a:lstStyle>
                    <a:p>
                      <a:pPr marL="0" lvl="0" indent="0" algn="ctr" eaLnBrk="1" fontAlgn="base" latinLnBrk="1" hangingPunct="1">
                        <a:spcBef>
                          <a:spcPct val="20000"/>
                        </a:spcBef>
                        <a:spcAft>
                          <a:spcPct val="0"/>
                        </a:spcAft>
                        <a:buFont typeface="Gulim" pitchFamily="34" charset="-127"/>
                        <a:buNone/>
                      </a:pPr>
                      <a:endParaRPr sz="1000" b="1">
                        <a:solidFill>
                          <a:srgbClr val="C00000"/>
                        </a:solidFill>
                        <a:latin typeface="楷体" panose="02010609060101010101" pitchFamily="49" charset="-122"/>
                        <a:ea typeface="기아 Medium" pitchFamily="2" charset="-127"/>
                        <a:sym typeface="楷体" panose="02010609060101010101" pitchFamily="49" charset="-122"/>
                      </a:endParaRPr>
                    </a:p>
                  </a:txBody>
                  <a:tcPr marL="0" marR="0" marT="35997" marB="35997" anchor="ctr">
                    <a:lnL w="12700" cap="flat" cmpd="sng">
                      <a:solidFill>
                        <a:srgbClr val="F2F2F2"/>
                      </a:solidFill>
                      <a:prstDash val="solid"/>
                      <a:bevel/>
                      <a:headEnd type="none" w="med" len="med"/>
                      <a:tailEnd type="none" w="med" len="med"/>
                    </a:lnL>
                    <a:lnR w="12700" cap="flat" cmpd="sng">
                      <a:solidFill>
                        <a:srgbClr val="F2F2F2"/>
                      </a:solidFill>
                      <a:prstDash val="solid"/>
                      <a:bevel/>
                      <a:headEnd type="none" w="med" len="med"/>
                      <a:tailEnd type="none" w="med" len="med"/>
                    </a:lnR>
                    <a:lnT w="12700" cap="flat" cmpd="sng">
                      <a:solidFill>
                        <a:srgbClr val="7F7F7F"/>
                      </a:solidFill>
                      <a:prstDash val="solid"/>
                      <a:bevel/>
                      <a:headEnd type="none" w="med" len="med"/>
                      <a:tailEnd type="none" w="med" len="med"/>
                    </a:lnT>
                    <a:lnB w="12700" cap="flat" cmpd="sng">
                      <a:solidFill>
                        <a:srgbClr val="7F7F7F"/>
                      </a:solidFill>
                      <a:prstDash val="solid"/>
                      <a:bevel/>
                      <a:headEnd type="none" w="med" len="med"/>
                      <a:tailEnd type="none" w="med" len="med"/>
                    </a:lnB>
                    <a:lnTlToBr>
                      <a:noFill/>
                    </a:lnTlToBr>
                    <a:lnBlToTr>
                      <a:noFill/>
                    </a:lnBlToTr>
                    <a:noFill/>
                  </a:tcPr>
                </a:tc>
                <a:tc>
                  <a:txBody>
                    <a:bodyPr/>
                    <a:lstStyle>
                      <a:lvl1pPr marL="342900" lvl="0" indent="-342900" algn="l" defTabSz="914400" eaLnBrk="1" fontAlgn="base" latinLnBrk="1" hangingPunct="1">
                        <a:spcBef>
                          <a:spcPct val="20000"/>
                        </a:spcBef>
                        <a:buFont typeface="Arial" panose="020B0604020202020204" pitchFamily="34" charset="0"/>
                        <a:buChar char="•"/>
                        <a:defRPr sz="32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1pPr>
                      <a:lvl2pPr marL="742950" lvl="1" indent="-285750" algn="l" defTabSz="914400" eaLnBrk="1" latinLnBrk="1" hangingPunct="1">
                        <a:spcBef>
                          <a:spcPct val="20000"/>
                        </a:spcBef>
                        <a:buFont typeface="Arial" panose="020B0604020202020204" pitchFamily="34" charset="0"/>
                        <a:buChar char="–"/>
                        <a:defRPr sz="28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2pPr>
                      <a:lvl3pPr marL="1143000" lvl="2" indent="-228600" algn="l" defTabSz="914400" eaLnBrk="1" latinLnBrk="1" hangingPunct="1">
                        <a:spcBef>
                          <a:spcPct val="20000"/>
                        </a:spcBef>
                        <a:buFont typeface="Arial" panose="020B0604020202020204" pitchFamily="34" charset="0"/>
                        <a:buChar char="•"/>
                        <a:defRPr sz="24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3pPr>
                      <a:lvl4pPr marL="1600200" lvl="3"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4pPr>
                      <a:lvl5pPr marL="2057400" lvl="4"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5pPr>
                    </a:lstStyle>
                    <a:p>
                      <a:pPr marL="0" lvl="0" indent="0" algn="ctr" eaLnBrk="1" fontAlgn="base" latinLnBrk="1" hangingPunct="1">
                        <a:spcBef>
                          <a:spcPct val="20000"/>
                        </a:spcBef>
                        <a:spcAft>
                          <a:spcPct val="0"/>
                        </a:spcAft>
                        <a:buFont typeface="Gulim" pitchFamily="34" charset="-127"/>
                        <a:buNone/>
                      </a:pPr>
                      <a:endParaRPr sz="1000" b="1">
                        <a:solidFill>
                          <a:srgbClr val="C00000"/>
                        </a:solidFill>
                        <a:latin typeface="楷体" panose="02010609060101010101" pitchFamily="49" charset="-122"/>
                        <a:ea typeface="기아 Medium" pitchFamily="2" charset="-127"/>
                        <a:sym typeface="楷体" panose="02010609060101010101" pitchFamily="49" charset="-122"/>
                      </a:endParaRPr>
                    </a:p>
                  </a:txBody>
                  <a:tcPr marL="0" marR="0" marT="35997" marB="35997" anchor="ctr">
                    <a:lnL w="12700" cap="flat" cmpd="sng">
                      <a:solidFill>
                        <a:srgbClr val="F2F2F2"/>
                      </a:solidFill>
                      <a:prstDash val="solid"/>
                      <a:bevel/>
                      <a:headEnd type="none" w="med" len="med"/>
                      <a:tailEnd type="none" w="med" len="med"/>
                    </a:lnL>
                    <a:lnR w="12700" cap="flat" cmpd="sng">
                      <a:solidFill>
                        <a:srgbClr val="F2F2F2"/>
                      </a:solidFill>
                      <a:prstDash val="solid"/>
                      <a:bevel/>
                      <a:headEnd type="none" w="med" len="med"/>
                      <a:tailEnd type="none" w="med" len="med"/>
                    </a:lnR>
                    <a:lnT w="12700" cap="flat" cmpd="sng">
                      <a:solidFill>
                        <a:srgbClr val="7F7F7F"/>
                      </a:solidFill>
                      <a:prstDash val="solid"/>
                      <a:bevel/>
                      <a:headEnd type="none" w="med" len="med"/>
                      <a:tailEnd type="none" w="med" len="med"/>
                    </a:lnT>
                    <a:lnB w="12700" cap="flat" cmpd="sng">
                      <a:solidFill>
                        <a:srgbClr val="7F7F7F"/>
                      </a:solidFill>
                      <a:prstDash val="solid"/>
                      <a:bevel/>
                      <a:headEnd type="none" w="med" len="med"/>
                      <a:tailEnd type="none" w="med" len="med"/>
                    </a:lnB>
                    <a:lnTlToBr>
                      <a:noFill/>
                    </a:lnTlToBr>
                    <a:lnBlToTr>
                      <a:noFill/>
                    </a:lnBlToTr>
                    <a:noFill/>
                  </a:tcPr>
                </a:tc>
                <a:tc>
                  <a:txBody>
                    <a:bodyPr/>
                    <a:lstStyle>
                      <a:lvl1pPr marL="342900" lvl="0" indent="-342900" algn="l" defTabSz="914400" eaLnBrk="1" fontAlgn="base" latinLnBrk="1" hangingPunct="1">
                        <a:spcBef>
                          <a:spcPct val="20000"/>
                        </a:spcBef>
                        <a:buFont typeface="Arial" panose="020B0604020202020204" pitchFamily="34" charset="0"/>
                        <a:buChar char="•"/>
                        <a:defRPr sz="32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1pPr>
                      <a:lvl2pPr marL="742950" lvl="1" indent="-285750" algn="l" defTabSz="914400" eaLnBrk="1" latinLnBrk="1" hangingPunct="1">
                        <a:spcBef>
                          <a:spcPct val="20000"/>
                        </a:spcBef>
                        <a:buFont typeface="Arial" panose="020B0604020202020204" pitchFamily="34" charset="0"/>
                        <a:buChar char="–"/>
                        <a:defRPr sz="28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2pPr>
                      <a:lvl3pPr marL="1143000" lvl="2" indent="-228600" algn="l" defTabSz="914400" eaLnBrk="1" latinLnBrk="1" hangingPunct="1">
                        <a:spcBef>
                          <a:spcPct val="20000"/>
                        </a:spcBef>
                        <a:buFont typeface="Arial" panose="020B0604020202020204" pitchFamily="34" charset="0"/>
                        <a:buChar char="•"/>
                        <a:defRPr sz="24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3pPr>
                      <a:lvl4pPr marL="1600200" lvl="3"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4pPr>
                      <a:lvl5pPr marL="2057400" lvl="4"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5pPr>
                    </a:lstStyle>
                    <a:p>
                      <a:pPr marL="0" lvl="0" indent="0" algn="ctr" eaLnBrk="1" fontAlgn="base" latinLnBrk="1" hangingPunct="1">
                        <a:spcBef>
                          <a:spcPct val="20000"/>
                        </a:spcBef>
                        <a:spcAft>
                          <a:spcPct val="0"/>
                        </a:spcAft>
                        <a:buFont typeface="Gulim" pitchFamily="34" charset="-127"/>
                        <a:buNone/>
                      </a:pPr>
                      <a:endParaRPr sz="1000" b="1">
                        <a:solidFill>
                          <a:srgbClr val="C00000"/>
                        </a:solidFill>
                        <a:latin typeface="楷体" panose="02010609060101010101" pitchFamily="49" charset="-122"/>
                        <a:ea typeface="기아 Medium" pitchFamily="2" charset="-127"/>
                        <a:sym typeface="楷体" panose="02010609060101010101" pitchFamily="49" charset="-122"/>
                      </a:endParaRPr>
                    </a:p>
                  </a:txBody>
                  <a:tcPr marL="0" marR="0" marT="35997" marB="35997" anchor="ctr">
                    <a:lnL w="12700" cap="flat" cmpd="sng">
                      <a:solidFill>
                        <a:srgbClr val="F2F2F2"/>
                      </a:solidFill>
                      <a:prstDash val="solid"/>
                      <a:bevel/>
                      <a:headEnd type="none" w="med" len="med"/>
                      <a:tailEnd type="none" w="med" len="med"/>
                    </a:lnL>
                    <a:lnR w="12700" cap="flat" cmpd="sng">
                      <a:solidFill>
                        <a:srgbClr val="F2F2F2"/>
                      </a:solidFill>
                      <a:prstDash val="solid"/>
                      <a:bevel/>
                      <a:headEnd type="none" w="med" len="med"/>
                      <a:tailEnd type="none" w="med" len="med"/>
                    </a:lnR>
                    <a:lnT w="12700" cap="flat" cmpd="sng">
                      <a:solidFill>
                        <a:srgbClr val="7F7F7F"/>
                      </a:solidFill>
                      <a:prstDash val="solid"/>
                      <a:bevel/>
                      <a:headEnd type="none" w="med" len="med"/>
                      <a:tailEnd type="none" w="med" len="med"/>
                    </a:lnT>
                    <a:lnB w="12700" cap="flat" cmpd="sng">
                      <a:solidFill>
                        <a:srgbClr val="7F7F7F"/>
                      </a:solidFill>
                      <a:prstDash val="solid"/>
                      <a:bevel/>
                      <a:headEnd type="none" w="med" len="med"/>
                      <a:tailEnd type="none" w="med" len="med"/>
                    </a:lnB>
                    <a:lnTlToBr>
                      <a:noFill/>
                    </a:lnTlToBr>
                    <a:lnBlToTr>
                      <a:noFill/>
                    </a:lnBlToTr>
                    <a:noFill/>
                  </a:tcPr>
                </a:tc>
                <a:tc>
                  <a:txBody>
                    <a:bodyPr/>
                    <a:lstStyle>
                      <a:lvl1pPr marL="342900" lvl="0" indent="-342900" algn="l" defTabSz="914400" eaLnBrk="1" fontAlgn="base" latinLnBrk="1" hangingPunct="1">
                        <a:spcBef>
                          <a:spcPct val="20000"/>
                        </a:spcBef>
                        <a:buFont typeface="Arial" panose="020B0604020202020204" pitchFamily="34" charset="0"/>
                        <a:buChar char="•"/>
                        <a:defRPr sz="32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1pPr>
                      <a:lvl2pPr marL="742950" lvl="1" indent="-285750" algn="l" defTabSz="914400" eaLnBrk="1" latinLnBrk="1" hangingPunct="1">
                        <a:spcBef>
                          <a:spcPct val="20000"/>
                        </a:spcBef>
                        <a:buFont typeface="Arial" panose="020B0604020202020204" pitchFamily="34" charset="0"/>
                        <a:buChar char="–"/>
                        <a:defRPr sz="28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2pPr>
                      <a:lvl3pPr marL="1143000" lvl="2" indent="-228600" algn="l" defTabSz="914400" eaLnBrk="1" latinLnBrk="1" hangingPunct="1">
                        <a:spcBef>
                          <a:spcPct val="20000"/>
                        </a:spcBef>
                        <a:buFont typeface="Arial" panose="020B0604020202020204" pitchFamily="34" charset="0"/>
                        <a:buChar char="•"/>
                        <a:defRPr sz="24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3pPr>
                      <a:lvl4pPr marL="1600200" lvl="3"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4pPr>
                      <a:lvl5pPr marL="2057400" lvl="4"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5pPr>
                    </a:lstStyle>
                    <a:p>
                      <a:pPr marL="0" lvl="0" indent="0" algn="ctr" eaLnBrk="1" fontAlgn="base" latinLnBrk="1" hangingPunct="1">
                        <a:spcBef>
                          <a:spcPct val="20000"/>
                        </a:spcBef>
                        <a:spcAft>
                          <a:spcPct val="0"/>
                        </a:spcAft>
                        <a:buFont typeface="Gulim" pitchFamily="34" charset="-127"/>
                        <a:buNone/>
                      </a:pPr>
                      <a:endParaRPr sz="1000" b="1">
                        <a:solidFill>
                          <a:srgbClr val="C00000"/>
                        </a:solidFill>
                        <a:latin typeface="楷体" panose="02010609060101010101" pitchFamily="49" charset="-122"/>
                        <a:ea typeface="기아 Medium" pitchFamily="2" charset="-127"/>
                        <a:sym typeface="楷体" panose="02010609060101010101" pitchFamily="49" charset="-122"/>
                      </a:endParaRPr>
                    </a:p>
                  </a:txBody>
                  <a:tcPr marL="0" marR="0" marT="35997" marB="35997" anchor="ctr">
                    <a:lnL w="12700" cap="flat" cmpd="sng">
                      <a:solidFill>
                        <a:srgbClr val="F2F2F2"/>
                      </a:solidFill>
                      <a:prstDash val="solid"/>
                      <a:bevel/>
                      <a:headEnd type="none" w="med" len="med"/>
                      <a:tailEnd type="none" w="med" len="med"/>
                    </a:lnL>
                    <a:lnR w="12700" cap="flat" cmpd="sng">
                      <a:solidFill>
                        <a:srgbClr val="F2F2F2"/>
                      </a:solidFill>
                      <a:prstDash val="solid"/>
                      <a:bevel/>
                      <a:headEnd type="none" w="med" len="med"/>
                      <a:tailEnd type="none" w="med" len="med"/>
                    </a:lnR>
                    <a:lnT w="12700" cap="flat" cmpd="sng">
                      <a:solidFill>
                        <a:srgbClr val="7F7F7F"/>
                      </a:solidFill>
                      <a:prstDash val="solid"/>
                      <a:bevel/>
                      <a:headEnd type="none" w="med" len="med"/>
                      <a:tailEnd type="none" w="med" len="med"/>
                    </a:lnT>
                    <a:lnB w="12700" cap="flat" cmpd="sng">
                      <a:solidFill>
                        <a:srgbClr val="7F7F7F"/>
                      </a:solidFill>
                      <a:prstDash val="solid"/>
                      <a:bevel/>
                      <a:headEnd type="none" w="med" len="med"/>
                      <a:tailEnd type="none" w="med" len="med"/>
                    </a:lnB>
                    <a:lnTlToBr>
                      <a:noFill/>
                    </a:lnTlToBr>
                    <a:lnBlToTr>
                      <a:noFill/>
                    </a:lnBlToTr>
                    <a:noFill/>
                  </a:tcPr>
                </a:tc>
                <a:tc>
                  <a:txBody>
                    <a:bodyPr/>
                    <a:lstStyle>
                      <a:lvl1pPr marL="342900" lvl="0" indent="-342900" algn="l" defTabSz="914400" eaLnBrk="1" fontAlgn="base" latinLnBrk="1" hangingPunct="1">
                        <a:spcBef>
                          <a:spcPct val="20000"/>
                        </a:spcBef>
                        <a:buFont typeface="Arial" panose="020B0604020202020204" pitchFamily="34" charset="0"/>
                        <a:buChar char="•"/>
                        <a:defRPr sz="32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1pPr>
                      <a:lvl2pPr marL="742950" lvl="1" indent="-285750" algn="l" defTabSz="914400" eaLnBrk="1" latinLnBrk="1" hangingPunct="1">
                        <a:spcBef>
                          <a:spcPct val="20000"/>
                        </a:spcBef>
                        <a:buFont typeface="Arial" panose="020B0604020202020204" pitchFamily="34" charset="0"/>
                        <a:buChar char="–"/>
                        <a:defRPr sz="28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2pPr>
                      <a:lvl3pPr marL="1143000" lvl="2" indent="-228600" algn="l" defTabSz="914400" eaLnBrk="1" latinLnBrk="1" hangingPunct="1">
                        <a:spcBef>
                          <a:spcPct val="20000"/>
                        </a:spcBef>
                        <a:buFont typeface="Arial" panose="020B0604020202020204" pitchFamily="34" charset="0"/>
                        <a:buChar char="•"/>
                        <a:defRPr sz="24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3pPr>
                      <a:lvl4pPr marL="1600200" lvl="3"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4pPr>
                      <a:lvl5pPr marL="2057400" lvl="4"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5pPr>
                    </a:lstStyle>
                    <a:p>
                      <a:pPr marL="0" lvl="0" indent="0" algn="ctr" eaLnBrk="1" fontAlgn="base" latinLnBrk="1" hangingPunct="1">
                        <a:spcBef>
                          <a:spcPct val="20000"/>
                        </a:spcBef>
                        <a:spcAft>
                          <a:spcPct val="0"/>
                        </a:spcAft>
                        <a:buFont typeface="Gulim" pitchFamily="34" charset="-127"/>
                        <a:buNone/>
                      </a:pPr>
                      <a:endParaRPr sz="1000" b="1">
                        <a:solidFill>
                          <a:srgbClr val="C00000"/>
                        </a:solidFill>
                        <a:latin typeface="楷体" panose="02010609060101010101" pitchFamily="49" charset="-122"/>
                        <a:ea typeface="기아 Medium" pitchFamily="2" charset="-127"/>
                        <a:sym typeface="楷体" panose="02010609060101010101" pitchFamily="49" charset="-122"/>
                      </a:endParaRPr>
                    </a:p>
                  </a:txBody>
                  <a:tcPr marL="0" marR="0" marT="35997" marB="35997" anchor="ctr">
                    <a:lnL w="12700" cap="flat" cmpd="sng">
                      <a:solidFill>
                        <a:srgbClr val="F2F2F2"/>
                      </a:solidFill>
                      <a:prstDash val="solid"/>
                      <a:bevel/>
                      <a:headEnd type="none" w="med" len="med"/>
                      <a:tailEnd type="none" w="med" len="med"/>
                    </a:lnL>
                    <a:lnR w="12700" cap="flat" cmpd="sng">
                      <a:solidFill>
                        <a:srgbClr val="F2F2F2"/>
                      </a:solidFill>
                      <a:prstDash val="solid"/>
                      <a:bevel/>
                      <a:headEnd type="none" w="med" len="med"/>
                      <a:tailEnd type="none" w="med" len="med"/>
                    </a:lnR>
                    <a:lnT w="12700" cap="flat" cmpd="sng">
                      <a:solidFill>
                        <a:srgbClr val="7F7F7F"/>
                      </a:solidFill>
                      <a:prstDash val="solid"/>
                      <a:bevel/>
                      <a:headEnd type="none" w="med" len="med"/>
                      <a:tailEnd type="none" w="med" len="med"/>
                    </a:lnT>
                    <a:lnB w="12700" cap="flat" cmpd="sng">
                      <a:solidFill>
                        <a:srgbClr val="7F7F7F"/>
                      </a:solidFill>
                      <a:prstDash val="solid"/>
                      <a:bevel/>
                      <a:headEnd type="none" w="med" len="med"/>
                      <a:tailEnd type="none" w="med" len="med"/>
                    </a:lnB>
                    <a:lnTlToBr>
                      <a:noFill/>
                    </a:lnTlToBr>
                    <a:lnBlToTr>
                      <a:noFill/>
                    </a:lnBlToTr>
                    <a:noFill/>
                  </a:tcPr>
                </a:tc>
                <a:tc>
                  <a:txBody>
                    <a:bodyPr/>
                    <a:lstStyle>
                      <a:lvl1pPr marL="342900" lvl="0" indent="-342900" algn="l" defTabSz="914400" eaLnBrk="1" fontAlgn="base" latinLnBrk="1" hangingPunct="1">
                        <a:spcBef>
                          <a:spcPct val="20000"/>
                        </a:spcBef>
                        <a:buFont typeface="Arial" panose="020B0604020202020204" pitchFamily="34" charset="0"/>
                        <a:buChar char="•"/>
                        <a:defRPr sz="32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1pPr>
                      <a:lvl2pPr marL="742950" lvl="1" indent="-285750" algn="l" defTabSz="914400" eaLnBrk="1" latinLnBrk="1" hangingPunct="1">
                        <a:spcBef>
                          <a:spcPct val="20000"/>
                        </a:spcBef>
                        <a:buFont typeface="Arial" panose="020B0604020202020204" pitchFamily="34" charset="0"/>
                        <a:buChar char="–"/>
                        <a:defRPr sz="28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2pPr>
                      <a:lvl3pPr marL="1143000" lvl="2" indent="-228600" algn="l" defTabSz="914400" eaLnBrk="1" latinLnBrk="1" hangingPunct="1">
                        <a:spcBef>
                          <a:spcPct val="20000"/>
                        </a:spcBef>
                        <a:buFont typeface="Arial" panose="020B0604020202020204" pitchFamily="34" charset="0"/>
                        <a:buChar char="•"/>
                        <a:defRPr sz="24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3pPr>
                      <a:lvl4pPr marL="1600200" lvl="3"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4pPr>
                      <a:lvl5pPr marL="2057400" lvl="4"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5pPr>
                    </a:lstStyle>
                    <a:p>
                      <a:pPr marL="0" lvl="0" indent="0" algn="ctr" eaLnBrk="1" fontAlgn="base" latinLnBrk="1" hangingPunct="1">
                        <a:spcBef>
                          <a:spcPct val="20000"/>
                        </a:spcBef>
                        <a:spcAft>
                          <a:spcPct val="0"/>
                        </a:spcAft>
                        <a:buFont typeface="Gulim" pitchFamily="34" charset="-127"/>
                        <a:buNone/>
                      </a:pPr>
                      <a:endParaRPr sz="1000" b="1">
                        <a:solidFill>
                          <a:srgbClr val="C00000"/>
                        </a:solidFill>
                        <a:latin typeface="楷体" panose="02010609060101010101" pitchFamily="49" charset="-122"/>
                        <a:ea typeface="기아 Medium" pitchFamily="2" charset="-127"/>
                        <a:sym typeface="楷体" panose="02010609060101010101" pitchFamily="49" charset="-122"/>
                      </a:endParaRPr>
                    </a:p>
                  </a:txBody>
                  <a:tcPr marL="0" marR="0" marT="35997" marB="35997" anchor="ctr">
                    <a:lnL w="12700" cap="flat" cmpd="sng">
                      <a:solidFill>
                        <a:srgbClr val="F2F2F2"/>
                      </a:solidFill>
                      <a:prstDash val="solid"/>
                      <a:bevel/>
                      <a:headEnd type="none" w="med" len="med"/>
                      <a:tailEnd type="none" w="med" len="med"/>
                    </a:lnL>
                    <a:lnR w="12700" cap="flat" cmpd="sng">
                      <a:solidFill>
                        <a:srgbClr val="F2F2F2"/>
                      </a:solidFill>
                      <a:prstDash val="solid"/>
                      <a:bevel/>
                      <a:headEnd type="none" w="med" len="med"/>
                      <a:tailEnd type="none" w="med" len="med"/>
                    </a:lnR>
                    <a:lnT w="12700" cap="flat" cmpd="sng">
                      <a:solidFill>
                        <a:srgbClr val="7F7F7F"/>
                      </a:solidFill>
                      <a:prstDash val="solid"/>
                      <a:bevel/>
                      <a:headEnd type="none" w="med" len="med"/>
                      <a:tailEnd type="none" w="med" len="med"/>
                    </a:lnT>
                    <a:lnB w="12700" cap="flat" cmpd="sng">
                      <a:solidFill>
                        <a:srgbClr val="7F7F7F"/>
                      </a:solidFill>
                      <a:prstDash val="solid"/>
                      <a:bevel/>
                      <a:headEnd type="none" w="med" len="med"/>
                      <a:tailEnd type="none" w="med" len="med"/>
                    </a:lnB>
                    <a:lnTlToBr>
                      <a:noFill/>
                    </a:lnTlToBr>
                    <a:lnBlToTr>
                      <a:noFill/>
                    </a:lnBlToTr>
                    <a:noFill/>
                  </a:tcPr>
                </a:tc>
                <a:tc>
                  <a:txBody>
                    <a:bodyPr/>
                    <a:lstStyle>
                      <a:lvl1pPr marL="342900" lvl="0" indent="-342900" algn="l" defTabSz="914400" eaLnBrk="1" fontAlgn="base" latinLnBrk="1" hangingPunct="1">
                        <a:spcBef>
                          <a:spcPct val="20000"/>
                        </a:spcBef>
                        <a:buFont typeface="Arial" panose="020B0604020202020204" pitchFamily="34" charset="0"/>
                        <a:buChar char="•"/>
                        <a:defRPr sz="32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1pPr>
                      <a:lvl2pPr marL="742950" lvl="1" indent="-285750" algn="l" defTabSz="914400" eaLnBrk="1" latinLnBrk="1" hangingPunct="1">
                        <a:spcBef>
                          <a:spcPct val="20000"/>
                        </a:spcBef>
                        <a:buFont typeface="Arial" panose="020B0604020202020204" pitchFamily="34" charset="0"/>
                        <a:buChar char="–"/>
                        <a:defRPr sz="28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2pPr>
                      <a:lvl3pPr marL="1143000" lvl="2" indent="-228600" algn="l" defTabSz="914400" eaLnBrk="1" latinLnBrk="1" hangingPunct="1">
                        <a:spcBef>
                          <a:spcPct val="20000"/>
                        </a:spcBef>
                        <a:buFont typeface="Arial" panose="020B0604020202020204" pitchFamily="34" charset="0"/>
                        <a:buChar char="•"/>
                        <a:defRPr sz="24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3pPr>
                      <a:lvl4pPr marL="1600200" lvl="3"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4pPr>
                      <a:lvl5pPr marL="2057400" lvl="4"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5pPr>
                    </a:lstStyle>
                    <a:p>
                      <a:pPr marL="0" lvl="0" indent="0" algn="ctr" eaLnBrk="1" fontAlgn="base" latinLnBrk="1" hangingPunct="1">
                        <a:spcBef>
                          <a:spcPct val="20000"/>
                        </a:spcBef>
                        <a:spcAft>
                          <a:spcPct val="0"/>
                        </a:spcAft>
                        <a:buFont typeface="Gulim" pitchFamily="34" charset="-127"/>
                        <a:buNone/>
                      </a:pPr>
                      <a:endParaRPr sz="1000" b="1">
                        <a:solidFill>
                          <a:srgbClr val="C00000"/>
                        </a:solidFill>
                        <a:latin typeface="楷体" panose="02010609060101010101" pitchFamily="49" charset="-122"/>
                        <a:ea typeface="기아 Medium" pitchFamily="2" charset="-127"/>
                        <a:sym typeface="楷体" panose="02010609060101010101" pitchFamily="49" charset="-122"/>
                      </a:endParaRPr>
                    </a:p>
                  </a:txBody>
                  <a:tcPr marL="0" marR="0" marT="35997" marB="35997" anchor="ctr">
                    <a:lnL w="12700" cap="flat" cmpd="sng">
                      <a:solidFill>
                        <a:srgbClr val="F2F2F2"/>
                      </a:solidFill>
                      <a:prstDash val="solid"/>
                      <a:bevel/>
                      <a:headEnd type="none" w="med" len="med"/>
                      <a:tailEnd type="none" w="med" len="med"/>
                    </a:lnL>
                    <a:lnR w="12700" cap="flat" cmpd="sng">
                      <a:solidFill>
                        <a:srgbClr val="F2F2F2"/>
                      </a:solidFill>
                      <a:prstDash val="solid"/>
                      <a:bevel/>
                      <a:headEnd type="none" w="med" len="med"/>
                      <a:tailEnd type="none" w="med" len="med"/>
                    </a:lnR>
                    <a:lnT w="12700" cap="flat" cmpd="sng">
                      <a:solidFill>
                        <a:srgbClr val="7F7F7F"/>
                      </a:solidFill>
                      <a:prstDash val="solid"/>
                      <a:bevel/>
                      <a:headEnd type="none" w="med" len="med"/>
                      <a:tailEnd type="none" w="med" len="med"/>
                    </a:lnT>
                    <a:lnB w="12700" cap="flat" cmpd="sng">
                      <a:solidFill>
                        <a:srgbClr val="7F7F7F"/>
                      </a:solidFill>
                      <a:prstDash val="solid"/>
                      <a:bevel/>
                      <a:headEnd type="none" w="med" len="med"/>
                      <a:tailEnd type="none" w="med" len="med"/>
                    </a:lnB>
                    <a:lnTlToBr>
                      <a:noFill/>
                    </a:lnTlToBr>
                    <a:lnBlToTr>
                      <a:noFill/>
                    </a:lnBlToTr>
                    <a:noFill/>
                  </a:tcPr>
                </a:tc>
                <a:tc>
                  <a:txBody>
                    <a:bodyPr/>
                    <a:lstStyle>
                      <a:lvl1pPr marL="342900" lvl="0" indent="-342900" algn="l" defTabSz="914400" eaLnBrk="1" fontAlgn="base" latinLnBrk="1" hangingPunct="1">
                        <a:spcBef>
                          <a:spcPct val="20000"/>
                        </a:spcBef>
                        <a:buFont typeface="Arial" panose="020B0604020202020204" pitchFamily="34" charset="0"/>
                        <a:buChar char="•"/>
                        <a:defRPr sz="32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1pPr>
                      <a:lvl2pPr marL="742950" lvl="1" indent="-285750" algn="l" defTabSz="914400" eaLnBrk="1" latinLnBrk="1" hangingPunct="1">
                        <a:spcBef>
                          <a:spcPct val="20000"/>
                        </a:spcBef>
                        <a:buFont typeface="Arial" panose="020B0604020202020204" pitchFamily="34" charset="0"/>
                        <a:buChar char="–"/>
                        <a:defRPr sz="28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2pPr>
                      <a:lvl3pPr marL="1143000" lvl="2" indent="-228600" algn="l" defTabSz="914400" eaLnBrk="1" latinLnBrk="1" hangingPunct="1">
                        <a:spcBef>
                          <a:spcPct val="20000"/>
                        </a:spcBef>
                        <a:buFont typeface="Arial" panose="020B0604020202020204" pitchFamily="34" charset="0"/>
                        <a:buChar char="•"/>
                        <a:defRPr sz="24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3pPr>
                      <a:lvl4pPr marL="1600200" lvl="3"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4pPr>
                      <a:lvl5pPr marL="2057400" lvl="4"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5pPr>
                    </a:lstStyle>
                    <a:p>
                      <a:pPr marL="0" lvl="0" indent="0" algn="ctr" eaLnBrk="1" fontAlgn="base" latinLnBrk="1" hangingPunct="1">
                        <a:spcBef>
                          <a:spcPct val="20000"/>
                        </a:spcBef>
                        <a:spcAft>
                          <a:spcPct val="0"/>
                        </a:spcAft>
                        <a:buFont typeface="Gulim" pitchFamily="34" charset="-127"/>
                        <a:buNone/>
                      </a:pPr>
                      <a:endParaRPr sz="1000" b="1">
                        <a:solidFill>
                          <a:srgbClr val="C00000"/>
                        </a:solidFill>
                        <a:latin typeface="楷体" panose="02010609060101010101" pitchFamily="49" charset="-122"/>
                        <a:ea typeface="기아 Medium" pitchFamily="2" charset="-127"/>
                        <a:sym typeface="楷体" panose="02010609060101010101" pitchFamily="49" charset="-122"/>
                      </a:endParaRPr>
                    </a:p>
                  </a:txBody>
                  <a:tcPr marL="0" marR="0" marT="35997" marB="35997" anchor="ctr">
                    <a:lnL w="12700" cap="flat" cmpd="sng">
                      <a:solidFill>
                        <a:srgbClr val="F2F2F2"/>
                      </a:solidFill>
                      <a:prstDash val="solid"/>
                      <a:bevel/>
                      <a:headEnd type="none" w="med" len="med"/>
                      <a:tailEnd type="none" w="med" len="med"/>
                    </a:lnL>
                    <a:lnR w="12700" cap="flat" cmpd="sng">
                      <a:solidFill>
                        <a:srgbClr val="F2F2F2"/>
                      </a:solidFill>
                      <a:prstDash val="solid"/>
                      <a:bevel/>
                      <a:headEnd type="none" w="med" len="med"/>
                      <a:tailEnd type="none" w="med" len="med"/>
                    </a:lnR>
                    <a:lnT w="12700" cap="flat" cmpd="sng">
                      <a:solidFill>
                        <a:srgbClr val="7F7F7F"/>
                      </a:solidFill>
                      <a:prstDash val="solid"/>
                      <a:bevel/>
                      <a:headEnd type="none" w="med" len="med"/>
                      <a:tailEnd type="none" w="med" len="med"/>
                    </a:lnT>
                    <a:lnB w="12700" cap="flat" cmpd="sng">
                      <a:solidFill>
                        <a:srgbClr val="7F7F7F"/>
                      </a:solidFill>
                      <a:prstDash val="solid"/>
                      <a:bevel/>
                      <a:headEnd type="none" w="med" len="med"/>
                      <a:tailEnd type="none" w="med" len="med"/>
                    </a:lnB>
                    <a:lnTlToBr>
                      <a:noFill/>
                    </a:lnTlToBr>
                    <a:lnBlToTr>
                      <a:noFill/>
                    </a:lnBlToTr>
                    <a:noFill/>
                  </a:tcPr>
                </a:tc>
                <a:tc>
                  <a:txBody>
                    <a:bodyPr/>
                    <a:lstStyle>
                      <a:lvl1pPr marL="342900" lvl="0" indent="-342900" algn="l" defTabSz="914400" eaLnBrk="1" fontAlgn="base" latinLnBrk="1" hangingPunct="1">
                        <a:spcBef>
                          <a:spcPct val="20000"/>
                        </a:spcBef>
                        <a:buFont typeface="Arial" panose="020B0604020202020204" pitchFamily="34" charset="0"/>
                        <a:buChar char="•"/>
                        <a:defRPr sz="32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1pPr>
                      <a:lvl2pPr marL="742950" lvl="1" indent="-285750" algn="l" defTabSz="914400" eaLnBrk="1" latinLnBrk="1" hangingPunct="1">
                        <a:spcBef>
                          <a:spcPct val="20000"/>
                        </a:spcBef>
                        <a:buFont typeface="Arial" panose="020B0604020202020204" pitchFamily="34" charset="0"/>
                        <a:buChar char="–"/>
                        <a:defRPr sz="28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2pPr>
                      <a:lvl3pPr marL="1143000" lvl="2" indent="-228600" algn="l" defTabSz="914400" eaLnBrk="1" latinLnBrk="1" hangingPunct="1">
                        <a:spcBef>
                          <a:spcPct val="20000"/>
                        </a:spcBef>
                        <a:buFont typeface="Arial" panose="020B0604020202020204" pitchFamily="34" charset="0"/>
                        <a:buChar char="•"/>
                        <a:defRPr sz="24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3pPr>
                      <a:lvl4pPr marL="1600200" lvl="3"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4pPr>
                      <a:lvl5pPr marL="2057400" lvl="4"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5pPr>
                    </a:lstStyle>
                    <a:p>
                      <a:pPr marL="0" lvl="0" indent="0" algn="ctr" eaLnBrk="1" fontAlgn="base" latinLnBrk="1" hangingPunct="1">
                        <a:spcBef>
                          <a:spcPct val="20000"/>
                        </a:spcBef>
                        <a:spcAft>
                          <a:spcPct val="0"/>
                        </a:spcAft>
                        <a:buFont typeface="Gulim" pitchFamily="34" charset="-127"/>
                        <a:buNone/>
                      </a:pPr>
                      <a:endParaRPr sz="1000" b="1">
                        <a:solidFill>
                          <a:srgbClr val="C00000"/>
                        </a:solidFill>
                        <a:latin typeface="楷体" panose="02010609060101010101" pitchFamily="49" charset="-122"/>
                        <a:ea typeface="기아 Medium" pitchFamily="2" charset="-127"/>
                        <a:sym typeface="楷体" panose="02010609060101010101" pitchFamily="49" charset="-122"/>
                      </a:endParaRPr>
                    </a:p>
                  </a:txBody>
                  <a:tcPr marL="0" marR="0" marT="35997" marB="35997" anchor="ctr">
                    <a:lnL w="12700" cap="flat" cmpd="sng">
                      <a:solidFill>
                        <a:srgbClr val="F2F2F2"/>
                      </a:solidFill>
                      <a:prstDash val="solid"/>
                      <a:bevel/>
                      <a:headEnd type="none" w="med" len="med"/>
                      <a:tailEnd type="none" w="med" len="med"/>
                    </a:lnL>
                    <a:lnR w="12700" cap="flat" cmpd="sng">
                      <a:solidFill>
                        <a:srgbClr val="7F7F7F"/>
                      </a:solidFill>
                      <a:prstDash val="solid"/>
                      <a:bevel/>
                      <a:headEnd type="none" w="med" len="med"/>
                      <a:tailEnd type="none" w="med" len="med"/>
                    </a:lnR>
                    <a:lnT w="12700" cap="flat" cmpd="sng">
                      <a:solidFill>
                        <a:srgbClr val="7F7F7F"/>
                      </a:solidFill>
                      <a:prstDash val="solid"/>
                      <a:bevel/>
                      <a:headEnd type="none" w="med" len="med"/>
                      <a:tailEnd type="none" w="med" len="med"/>
                    </a:lnT>
                    <a:lnB w="12700" cap="flat" cmpd="sng">
                      <a:solidFill>
                        <a:srgbClr val="7F7F7F"/>
                      </a:solidFill>
                      <a:prstDash val="solid"/>
                      <a:bevel/>
                      <a:headEnd type="none" w="med" len="med"/>
                      <a:tailEnd type="none" w="med" len="med"/>
                    </a:lnB>
                    <a:lnTlToBr>
                      <a:noFill/>
                    </a:lnTlToBr>
                    <a:lnBlToTr>
                      <a:noFill/>
                    </a:lnBlToTr>
                    <a:noFill/>
                  </a:tcPr>
                </a:tc>
                <a:tc>
                  <a:txBody>
                    <a:bodyPr/>
                    <a:lstStyle>
                      <a:lvl1pPr marL="342900" lvl="0" indent="-342900" algn="l" defTabSz="914400" eaLnBrk="1" fontAlgn="base" latinLnBrk="1" hangingPunct="1">
                        <a:spcBef>
                          <a:spcPct val="20000"/>
                        </a:spcBef>
                        <a:buFont typeface="Arial" panose="020B0604020202020204" pitchFamily="34" charset="0"/>
                        <a:buChar char="•"/>
                        <a:defRPr sz="32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1pPr>
                      <a:lvl2pPr marL="742950" lvl="1" indent="-285750" algn="l" defTabSz="914400" eaLnBrk="1" latinLnBrk="1" hangingPunct="1">
                        <a:spcBef>
                          <a:spcPct val="20000"/>
                        </a:spcBef>
                        <a:buFont typeface="Arial" panose="020B0604020202020204" pitchFamily="34" charset="0"/>
                        <a:buChar char="–"/>
                        <a:defRPr sz="28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2pPr>
                      <a:lvl3pPr marL="1143000" lvl="2" indent="-228600" algn="l" defTabSz="914400" eaLnBrk="1" latinLnBrk="1" hangingPunct="1">
                        <a:spcBef>
                          <a:spcPct val="20000"/>
                        </a:spcBef>
                        <a:buFont typeface="Arial" panose="020B0604020202020204" pitchFamily="34" charset="0"/>
                        <a:buChar char="•"/>
                        <a:defRPr sz="24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3pPr>
                      <a:lvl4pPr marL="1600200" lvl="3"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4pPr>
                      <a:lvl5pPr marL="2057400" lvl="4"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5pPr>
                    </a:lstStyle>
                    <a:p>
                      <a:pPr marL="0" lvl="0" indent="0" algn="ctr" eaLnBrk="1" fontAlgn="base" latinLnBrk="1" hangingPunct="1">
                        <a:spcBef>
                          <a:spcPct val="20000"/>
                        </a:spcBef>
                        <a:spcAft>
                          <a:spcPct val="0"/>
                        </a:spcAft>
                        <a:buFont typeface="Gulim" pitchFamily="34" charset="-127"/>
                        <a:buNone/>
                      </a:pPr>
                      <a:r>
                        <a:rPr lang="zh-CN" altLang="en-US" sz="1000" b="1" dirty="0">
                          <a:solidFill>
                            <a:srgbClr val="0A2972"/>
                          </a:solidFill>
                          <a:latin typeface="楷体" panose="02010609060101010101" pitchFamily="49" charset="-122"/>
                          <a:ea typeface="楷体" panose="02010609060101010101" pitchFamily="49" charset="-122"/>
                          <a:sym typeface="楷体" panose="02010609060101010101" pitchFamily="49" charset="-122"/>
                        </a:rPr>
                        <a:t>预想日程</a:t>
                      </a:r>
                      <a:endParaRPr lang="zh-CN" altLang="en-US" sz="1000" b="1" dirty="0">
                        <a:solidFill>
                          <a:srgbClr val="0A2972"/>
                        </a:solidFill>
                        <a:latin typeface="楷体" panose="02010609060101010101" pitchFamily="49" charset="-122"/>
                        <a:ea typeface="楷体" panose="02010609060101010101" pitchFamily="49" charset="-122"/>
                        <a:sym typeface="楷体" panose="02010609060101010101" pitchFamily="49" charset="-122"/>
                      </a:endParaRPr>
                    </a:p>
                  </a:txBody>
                  <a:tcPr marL="0" marR="0" marT="35997" marB="35997" anchor="ctr">
                    <a:lnL w="12700" cap="flat" cmpd="sng">
                      <a:solidFill>
                        <a:srgbClr val="7F7F7F"/>
                      </a:solidFill>
                      <a:prstDash val="solid"/>
                      <a:bevel/>
                      <a:headEnd type="none" w="med" len="med"/>
                      <a:tailEnd type="none" w="med" len="med"/>
                    </a:lnL>
                    <a:lnR w="12700" cap="flat" cmpd="sng">
                      <a:solidFill>
                        <a:srgbClr val="7F7F7F"/>
                      </a:solidFill>
                      <a:prstDash val="solid"/>
                      <a:bevel/>
                      <a:headEnd type="none" w="med" len="med"/>
                      <a:tailEnd type="none" w="med" len="med"/>
                    </a:lnR>
                    <a:lnT w="12700" cap="flat" cmpd="sng">
                      <a:solidFill>
                        <a:srgbClr val="7F7F7F"/>
                      </a:solidFill>
                      <a:prstDash val="solid"/>
                      <a:bevel/>
                      <a:headEnd type="none" w="med" len="med"/>
                      <a:tailEnd type="none" w="med" len="med"/>
                    </a:lnT>
                    <a:lnB w="12700" cap="flat" cmpd="sng">
                      <a:solidFill>
                        <a:srgbClr val="7F7F7F"/>
                      </a:solidFill>
                      <a:prstDash val="solid"/>
                      <a:bevel/>
                      <a:headEnd type="none" w="med" len="med"/>
                      <a:tailEnd type="none" w="med" len="med"/>
                    </a:lnB>
                    <a:lnTlToBr>
                      <a:noFill/>
                    </a:lnTlToBr>
                    <a:lnBlToTr>
                      <a:noFill/>
                    </a:lnBlToTr>
                    <a:solidFill>
                      <a:schemeClr val="bg1">
                        <a:alpha val="100000"/>
                      </a:schemeClr>
                    </a:solidFill>
                  </a:tcPr>
                </a:tc>
              </a:tr>
              <a:tr h="0">
                <a:tc gridSpan="3">
                  <a:txBody>
                    <a:bodyPr/>
                    <a:lstStyle>
                      <a:lvl1pPr marL="342900" lvl="0" indent="-342900" algn="l" defTabSz="914400" eaLnBrk="1" fontAlgn="base" latinLnBrk="1" hangingPunct="1">
                        <a:spcBef>
                          <a:spcPct val="20000"/>
                        </a:spcBef>
                        <a:buFont typeface="Arial" panose="020B0604020202020204" pitchFamily="34" charset="0"/>
                        <a:buChar char="•"/>
                        <a:defRPr sz="32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1pPr>
                      <a:lvl2pPr marL="742950" lvl="1" indent="-285750" algn="l" defTabSz="914400" eaLnBrk="1" latinLnBrk="1" hangingPunct="1">
                        <a:spcBef>
                          <a:spcPct val="20000"/>
                        </a:spcBef>
                        <a:buFont typeface="Arial" panose="020B0604020202020204" pitchFamily="34" charset="0"/>
                        <a:buChar char="–"/>
                        <a:defRPr sz="28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2pPr>
                      <a:lvl3pPr marL="1143000" lvl="2" indent="-228600" algn="l" defTabSz="914400" eaLnBrk="1" latinLnBrk="1" hangingPunct="1">
                        <a:spcBef>
                          <a:spcPct val="20000"/>
                        </a:spcBef>
                        <a:buFont typeface="Arial" panose="020B0604020202020204" pitchFamily="34" charset="0"/>
                        <a:buChar char="•"/>
                        <a:defRPr sz="24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3pPr>
                      <a:lvl4pPr marL="1600200" lvl="3"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4pPr>
                      <a:lvl5pPr marL="2057400" lvl="4"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5pPr>
                    </a:lstStyle>
                    <a:p>
                      <a:pPr marL="0" lvl="0" indent="0" algn="ctr" eaLnBrk="1" fontAlgn="base" latinLnBrk="1" hangingPunct="1">
                        <a:spcBef>
                          <a:spcPct val="20000"/>
                        </a:spcBef>
                        <a:spcAft>
                          <a:spcPct val="0"/>
                        </a:spcAft>
                        <a:buFont typeface="Gulim" pitchFamily="34" charset="-127"/>
                        <a:buNone/>
                      </a:pPr>
                      <a:endParaRPr sz="200" b="1" i="1" baseline="0">
                        <a:solidFill>
                          <a:schemeClr val="tx1"/>
                        </a:solidFill>
                        <a:latin typeface="楷体" panose="02010609060101010101" pitchFamily="49" charset="-122"/>
                        <a:ea typeface="楷体" panose="02010609060101010101" pitchFamily="49" charset="-122"/>
                        <a:sym typeface="楷体" panose="02010609060101010101" pitchFamily="49" charset="-122"/>
                      </a:endParaRPr>
                    </a:p>
                  </a:txBody>
                  <a:tcPr marL="0" marR="0" marT="0" marB="0" anchor="ctr">
                    <a:lnL cap="flat">
                      <a:noFill/>
                    </a:lnL>
                    <a:lnR cap="flat">
                      <a:noFill/>
                    </a:lnR>
                    <a:lnT w="12700" cap="flat" cmpd="sng">
                      <a:solidFill>
                        <a:srgbClr val="7F7F7F"/>
                      </a:solidFill>
                      <a:prstDash val="solid"/>
                      <a:bevel/>
                      <a:headEnd type="none" w="med" len="med"/>
                      <a:tailEnd type="none" w="med" len="med"/>
                    </a:lnT>
                    <a:lnB w="12700" cap="flat" cmpd="sng">
                      <a:solidFill>
                        <a:srgbClr val="7F7F7F"/>
                      </a:solidFill>
                      <a:prstDash val="solid"/>
                      <a:bevel/>
                      <a:headEnd type="none" w="med" len="med"/>
                      <a:tailEnd type="none" w="med" len="med"/>
                    </a:lnB>
                    <a:lnTlToBr>
                      <a:noFill/>
                    </a:lnTlToBr>
                    <a:lnBlToTr>
                      <a:noFill/>
                    </a:lnBlToTr>
                    <a:noFill/>
                  </a:tcPr>
                </a:tc>
                <a:tc hMerge="1">
                  <a:tcPr>
                    <a:lnT w="12700" cap="flat" cmpd="sng">
                      <a:solidFill>
                        <a:srgbClr val="7F7F7F"/>
                      </a:solidFill>
                      <a:prstDash val="solid"/>
                      <a:bevel/>
                      <a:headEnd type="none" w="med" len="med"/>
                      <a:tailEnd type="none" w="med" len="med"/>
                    </a:lnT>
                    <a:lnB w="12700" cap="flat" cmpd="sng">
                      <a:solidFill>
                        <a:srgbClr val="7F7F7F"/>
                      </a:solidFill>
                      <a:prstDash val="solid"/>
                      <a:bevel/>
                      <a:headEnd type="none" w="med" len="med"/>
                      <a:tailEnd type="none" w="med" len="med"/>
                    </a:lnB>
                  </a:tcPr>
                </a:tc>
                <a:tc hMerge="1">
                  <a:tcPr>
                    <a:lnR cap="flat">
                      <a:noFill/>
                    </a:lnR>
                    <a:lnT w="12700" cap="flat" cmpd="sng">
                      <a:solidFill>
                        <a:srgbClr val="7F7F7F"/>
                      </a:solidFill>
                      <a:prstDash val="solid"/>
                      <a:bevel/>
                      <a:headEnd type="none" w="med" len="med"/>
                      <a:tailEnd type="none" w="med" len="med"/>
                    </a:lnT>
                    <a:lnB w="12700" cap="flat" cmpd="sng">
                      <a:solidFill>
                        <a:srgbClr val="7F7F7F"/>
                      </a:solidFill>
                      <a:prstDash val="solid"/>
                      <a:bevel/>
                      <a:headEnd type="none" w="med" len="med"/>
                      <a:tailEnd type="none" w="med" len="med"/>
                    </a:lnB>
                  </a:tcPr>
                </a:tc>
                <a:tc>
                  <a:txBody>
                    <a:bodyPr/>
                    <a:lstStyle>
                      <a:lvl1pPr marL="342900" lvl="0" indent="-342900" algn="l" defTabSz="914400" eaLnBrk="1" fontAlgn="base" latinLnBrk="1" hangingPunct="1">
                        <a:spcBef>
                          <a:spcPct val="20000"/>
                        </a:spcBef>
                        <a:buFont typeface="Arial" panose="020B0604020202020204" pitchFamily="34" charset="0"/>
                        <a:buChar char="•"/>
                        <a:defRPr sz="32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1pPr>
                      <a:lvl2pPr marL="742950" lvl="1" indent="-285750" algn="l" defTabSz="914400" eaLnBrk="1" latinLnBrk="1" hangingPunct="1">
                        <a:spcBef>
                          <a:spcPct val="20000"/>
                        </a:spcBef>
                        <a:buFont typeface="Arial" panose="020B0604020202020204" pitchFamily="34" charset="0"/>
                        <a:buChar char="–"/>
                        <a:defRPr sz="28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2pPr>
                      <a:lvl3pPr marL="1143000" lvl="2" indent="-228600" algn="l" defTabSz="914400" eaLnBrk="1" latinLnBrk="1" hangingPunct="1">
                        <a:spcBef>
                          <a:spcPct val="20000"/>
                        </a:spcBef>
                        <a:buFont typeface="Arial" panose="020B0604020202020204" pitchFamily="34" charset="0"/>
                        <a:buChar char="•"/>
                        <a:defRPr sz="24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3pPr>
                      <a:lvl4pPr marL="1600200" lvl="3"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4pPr>
                      <a:lvl5pPr marL="2057400" lvl="4"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5pPr>
                    </a:lstStyle>
                    <a:p>
                      <a:pPr marL="0" lvl="0" indent="0" algn="ctr" eaLnBrk="1" fontAlgn="base" latinLnBrk="1" hangingPunct="1">
                        <a:spcBef>
                          <a:spcPct val="20000"/>
                        </a:spcBef>
                        <a:spcAft>
                          <a:spcPct val="0"/>
                        </a:spcAft>
                        <a:buFont typeface="Gulim" pitchFamily="34" charset="-127"/>
                        <a:buNone/>
                      </a:pPr>
                      <a:endParaRPr sz="200" b="1" i="1" baseline="0">
                        <a:solidFill>
                          <a:schemeClr val="tx1"/>
                        </a:solidFill>
                        <a:latin typeface="楷体" panose="02010609060101010101" pitchFamily="49" charset="-122"/>
                        <a:ea typeface="Modern H Light" pitchFamily="2" charset="-127"/>
                        <a:sym typeface="楷体" panose="02010609060101010101" pitchFamily="49" charset="-122"/>
                      </a:endParaRPr>
                    </a:p>
                  </a:txBody>
                  <a:tcPr marL="0" marR="0" marT="0" marB="0" anchor="ctr">
                    <a:lnL cap="flat">
                      <a:noFill/>
                    </a:lnL>
                    <a:lnR cap="flat">
                      <a:noFill/>
                    </a:lnR>
                    <a:lnT w="12700" cap="flat" cmpd="sng">
                      <a:solidFill>
                        <a:srgbClr val="7F7F7F"/>
                      </a:solidFill>
                      <a:prstDash val="solid"/>
                      <a:bevel/>
                      <a:headEnd type="none" w="med" len="med"/>
                      <a:tailEnd type="none" w="med" len="med"/>
                    </a:lnT>
                    <a:lnB w="12700" cap="flat" cmpd="sng">
                      <a:solidFill>
                        <a:srgbClr val="7F7F7F"/>
                      </a:solidFill>
                      <a:prstDash val="solid"/>
                      <a:bevel/>
                      <a:headEnd type="none" w="med" len="med"/>
                      <a:tailEnd type="none" w="med" len="med"/>
                    </a:lnB>
                    <a:lnTlToBr>
                      <a:noFill/>
                    </a:lnTlToBr>
                    <a:lnBlToTr>
                      <a:noFill/>
                    </a:lnBlToTr>
                    <a:noFill/>
                  </a:tcPr>
                </a:tc>
                <a:tc>
                  <a:txBody>
                    <a:bodyPr/>
                    <a:lstStyle>
                      <a:lvl1pPr marL="342900" lvl="0" indent="-342900" algn="l" defTabSz="914400" eaLnBrk="1" fontAlgn="base" latinLnBrk="1" hangingPunct="1">
                        <a:spcBef>
                          <a:spcPct val="20000"/>
                        </a:spcBef>
                        <a:buFont typeface="Arial" panose="020B0604020202020204" pitchFamily="34" charset="0"/>
                        <a:buChar char="•"/>
                        <a:defRPr sz="32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1pPr>
                      <a:lvl2pPr marL="742950" lvl="1" indent="-285750" algn="l" defTabSz="914400" eaLnBrk="1" latinLnBrk="1" hangingPunct="1">
                        <a:spcBef>
                          <a:spcPct val="20000"/>
                        </a:spcBef>
                        <a:buFont typeface="Arial" panose="020B0604020202020204" pitchFamily="34" charset="0"/>
                        <a:buChar char="–"/>
                        <a:defRPr sz="28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2pPr>
                      <a:lvl3pPr marL="1143000" lvl="2" indent="-228600" algn="l" defTabSz="914400" eaLnBrk="1" latinLnBrk="1" hangingPunct="1">
                        <a:spcBef>
                          <a:spcPct val="20000"/>
                        </a:spcBef>
                        <a:buFont typeface="Arial" panose="020B0604020202020204" pitchFamily="34" charset="0"/>
                        <a:buChar char="•"/>
                        <a:defRPr sz="24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3pPr>
                      <a:lvl4pPr marL="1600200" lvl="3"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4pPr>
                      <a:lvl5pPr marL="2057400" lvl="4"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5pPr>
                    </a:lstStyle>
                    <a:p>
                      <a:pPr marL="0" lvl="0" indent="0" algn="ctr" eaLnBrk="1" fontAlgn="base" latinLnBrk="1" hangingPunct="1">
                        <a:spcBef>
                          <a:spcPct val="20000"/>
                        </a:spcBef>
                        <a:spcAft>
                          <a:spcPct val="0"/>
                        </a:spcAft>
                        <a:buFont typeface="Gulim" pitchFamily="34" charset="-127"/>
                        <a:buNone/>
                      </a:pPr>
                      <a:endParaRPr sz="200" b="1" i="1" baseline="0">
                        <a:solidFill>
                          <a:schemeClr val="tx1"/>
                        </a:solidFill>
                        <a:latin typeface="楷体" panose="02010609060101010101" pitchFamily="49" charset="-122"/>
                        <a:ea typeface="Modern H Light" pitchFamily="2" charset="-127"/>
                        <a:sym typeface="楷体" panose="02010609060101010101" pitchFamily="49" charset="-122"/>
                      </a:endParaRPr>
                    </a:p>
                  </a:txBody>
                  <a:tcPr marL="0" marR="0" marT="0" marB="0" anchor="ctr">
                    <a:lnL cap="flat">
                      <a:noFill/>
                    </a:lnL>
                    <a:lnR cap="flat">
                      <a:noFill/>
                    </a:lnR>
                    <a:lnT w="12700" cap="flat" cmpd="sng">
                      <a:solidFill>
                        <a:srgbClr val="7F7F7F"/>
                      </a:solidFill>
                      <a:prstDash val="solid"/>
                      <a:bevel/>
                      <a:headEnd type="none" w="med" len="med"/>
                      <a:tailEnd type="none" w="med" len="med"/>
                    </a:lnT>
                    <a:lnB w="12700" cap="flat" cmpd="sng">
                      <a:solidFill>
                        <a:srgbClr val="7F7F7F"/>
                      </a:solidFill>
                      <a:prstDash val="solid"/>
                      <a:bevel/>
                      <a:headEnd type="none" w="med" len="med"/>
                      <a:tailEnd type="none" w="med" len="med"/>
                    </a:lnB>
                    <a:lnTlToBr>
                      <a:noFill/>
                    </a:lnTlToBr>
                    <a:lnBlToTr>
                      <a:noFill/>
                    </a:lnBlToTr>
                    <a:noFill/>
                  </a:tcPr>
                </a:tc>
                <a:tc>
                  <a:txBody>
                    <a:bodyPr/>
                    <a:lstStyle>
                      <a:lvl1pPr marL="342900" lvl="0" indent="-342900" algn="l" defTabSz="914400" eaLnBrk="1" fontAlgn="base" latinLnBrk="1" hangingPunct="1">
                        <a:spcBef>
                          <a:spcPct val="20000"/>
                        </a:spcBef>
                        <a:buFont typeface="Arial" panose="020B0604020202020204" pitchFamily="34" charset="0"/>
                        <a:buChar char="•"/>
                        <a:defRPr sz="32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1pPr>
                      <a:lvl2pPr marL="742950" lvl="1" indent="-285750" algn="l" defTabSz="914400" eaLnBrk="1" latinLnBrk="1" hangingPunct="1">
                        <a:spcBef>
                          <a:spcPct val="20000"/>
                        </a:spcBef>
                        <a:buFont typeface="Arial" panose="020B0604020202020204" pitchFamily="34" charset="0"/>
                        <a:buChar char="–"/>
                        <a:defRPr sz="28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2pPr>
                      <a:lvl3pPr marL="1143000" lvl="2" indent="-228600" algn="l" defTabSz="914400" eaLnBrk="1" latinLnBrk="1" hangingPunct="1">
                        <a:spcBef>
                          <a:spcPct val="20000"/>
                        </a:spcBef>
                        <a:buFont typeface="Arial" panose="020B0604020202020204" pitchFamily="34" charset="0"/>
                        <a:buChar char="•"/>
                        <a:defRPr sz="24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3pPr>
                      <a:lvl4pPr marL="1600200" lvl="3"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4pPr>
                      <a:lvl5pPr marL="2057400" lvl="4"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5pPr>
                    </a:lstStyle>
                    <a:p>
                      <a:pPr marL="0" lvl="0" indent="0" algn="ctr" eaLnBrk="1" fontAlgn="base" latinLnBrk="1" hangingPunct="1">
                        <a:spcBef>
                          <a:spcPct val="20000"/>
                        </a:spcBef>
                        <a:spcAft>
                          <a:spcPct val="0"/>
                        </a:spcAft>
                        <a:buFont typeface="Gulim" pitchFamily="34" charset="-127"/>
                        <a:buNone/>
                      </a:pPr>
                      <a:endParaRPr sz="200" b="1" i="1" baseline="0">
                        <a:solidFill>
                          <a:schemeClr val="tx1"/>
                        </a:solidFill>
                        <a:latin typeface="楷体" panose="02010609060101010101" pitchFamily="49" charset="-122"/>
                        <a:ea typeface="Modern H Light" pitchFamily="2" charset="-127"/>
                        <a:sym typeface="楷体" panose="02010609060101010101" pitchFamily="49" charset="-122"/>
                      </a:endParaRPr>
                    </a:p>
                  </a:txBody>
                  <a:tcPr marL="0" marR="0" marT="0" marB="0" anchor="ctr">
                    <a:lnL cap="flat">
                      <a:noFill/>
                    </a:lnL>
                    <a:lnR cap="flat">
                      <a:noFill/>
                    </a:lnR>
                    <a:lnT w="12700" cap="flat" cmpd="sng">
                      <a:solidFill>
                        <a:srgbClr val="7F7F7F"/>
                      </a:solidFill>
                      <a:prstDash val="solid"/>
                      <a:bevel/>
                      <a:headEnd type="none" w="med" len="med"/>
                      <a:tailEnd type="none" w="med" len="med"/>
                    </a:lnT>
                    <a:lnB w="12700" cap="flat" cmpd="sng">
                      <a:solidFill>
                        <a:srgbClr val="7F7F7F"/>
                      </a:solidFill>
                      <a:prstDash val="solid"/>
                      <a:bevel/>
                      <a:headEnd type="none" w="med" len="med"/>
                      <a:tailEnd type="none" w="med" len="med"/>
                    </a:lnB>
                    <a:lnTlToBr>
                      <a:noFill/>
                    </a:lnTlToBr>
                    <a:lnBlToTr>
                      <a:noFill/>
                    </a:lnBlToTr>
                    <a:noFill/>
                  </a:tcPr>
                </a:tc>
                <a:tc>
                  <a:txBody>
                    <a:bodyPr/>
                    <a:lstStyle>
                      <a:lvl1pPr marL="342900" lvl="0" indent="-342900" algn="l" defTabSz="914400" eaLnBrk="1" fontAlgn="base" latinLnBrk="1" hangingPunct="1">
                        <a:spcBef>
                          <a:spcPct val="20000"/>
                        </a:spcBef>
                        <a:buFont typeface="Arial" panose="020B0604020202020204" pitchFamily="34" charset="0"/>
                        <a:buChar char="•"/>
                        <a:defRPr sz="32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1pPr>
                      <a:lvl2pPr marL="742950" lvl="1" indent="-285750" algn="l" defTabSz="914400" eaLnBrk="1" latinLnBrk="1" hangingPunct="1">
                        <a:spcBef>
                          <a:spcPct val="20000"/>
                        </a:spcBef>
                        <a:buFont typeface="Arial" panose="020B0604020202020204" pitchFamily="34" charset="0"/>
                        <a:buChar char="–"/>
                        <a:defRPr sz="28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2pPr>
                      <a:lvl3pPr marL="1143000" lvl="2" indent="-228600" algn="l" defTabSz="914400" eaLnBrk="1" latinLnBrk="1" hangingPunct="1">
                        <a:spcBef>
                          <a:spcPct val="20000"/>
                        </a:spcBef>
                        <a:buFont typeface="Arial" panose="020B0604020202020204" pitchFamily="34" charset="0"/>
                        <a:buChar char="•"/>
                        <a:defRPr sz="24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3pPr>
                      <a:lvl4pPr marL="1600200" lvl="3"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4pPr>
                      <a:lvl5pPr marL="2057400" lvl="4"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5pPr>
                    </a:lstStyle>
                    <a:p>
                      <a:pPr marL="0" lvl="0" indent="0" algn="ctr" eaLnBrk="1" fontAlgn="base" latinLnBrk="1" hangingPunct="1">
                        <a:spcBef>
                          <a:spcPct val="20000"/>
                        </a:spcBef>
                        <a:spcAft>
                          <a:spcPct val="0"/>
                        </a:spcAft>
                        <a:buFont typeface="Gulim" pitchFamily="34" charset="-127"/>
                        <a:buNone/>
                      </a:pPr>
                      <a:endParaRPr sz="200" b="1" i="1" baseline="0">
                        <a:solidFill>
                          <a:schemeClr val="tx1"/>
                        </a:solidFill>
                        <a:latin typeface="楷体" panose="02010609060101010101" pitchFamily="49" charset="-122"/>
                        <a:ea typeface="Modern H Light" pitchFamily="2" charset="-127"/>
                        <a:sym typeface="楷体" panose="02010609060101010101" pitchFamily="49" charset="-122"/>
                      </a:endParaRPr>
                    </a:p>
                  </a:txBody>
                  <a:tcPr marL="0" marR="0" marT="0" marB="0" anchor="ctr">
                    <a:lnL cap="flat">
                      <a:noFill/>
                    </a:lnL>
                    <a:lnR cap="flat">
                      <a:noFill/>
                    </a:lnR>
                    <a:lnT w="12700" cap="flat" cmpd="sng">
                      <a:solidFill>
                        <a:srgbClr val="7F7F7F"/>
                      </a:solidFill>
                      <a:prstDash val="solid"/>
                      <a:bevel/>
                      <a:headEnd type="none" w="med" len="med"/>
                      <a:tailEnd type="none" w="med" len="med"/>
                    </a:lnT>
                    <a:lnB w="12700" cap="flat" cmpd="sng">
                      <a:solidFill>
                        <a:srgbClr val="7F7F7F"/>
                      </a:solidFill>
                      <a:prstDash val="solid"/>
                      <a:bevel/>
                      <a:headEnd type="none" w="med" len="med"/>
                      <a:tailEnd type="none" w="med" len="med"/>
                    </a:lnB>
                    <a:lnTlToBr>
                      <a:noFill/>
                    </a:lnTlToBr>
                    <a:lnBlToTr>
                      <a:noFill/>
                    </a:lnBlToTr>
                    <a:noFill/>
                  </a:tcPr>
                </a:tc>
                <a:tc>
                  <a:txBody>
                    <a:bodyPr/>
                    <a:lstStyle>
                      <a:lvl1pPr marL="342900" lvl="0" indent="-342900" algn="l" defTabSz="914400" eaLnBrk="1" fontAlgn="base" latinLnBrk="1" hangingPunct="1">
                        <a:spcBef>
                          <a:spcPct val="20000"/>
                        </a:spcBef>
                        <a:buFont typeface="Arial" panose="020B0604020202020204" pitchFamily="34" charset="0"/>
                        <a:buChar char="•"/>
                        <a:defRPr sz="32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1pPr>
                      <a:lvl2pPr marL="742950" lvl="1" indent="-285750" algn="l" defTabSz="914400" eaLnBrk="1" latinLnBrk="1" hangingPunct="1">
                        <a:spcBef>
                          <a:spcPct val="20000"/>
                        </a:spcBef>
                        <a:buFont typeface="Arial" panose="020B0604020202020204" pitchFamily="34" charset="0"/>
                        <a:buChar char="–"/>
                        <a:defRPr sz="28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2pPr>
                      <a:lvl3pPr marL="1143000" lvl="2" indent="-228600" algn="l" defTabSz="914400" eaLnBrk="1" latinLnBrk="1" hangingPunct="1">
                        <a:spcBef>
                          <a:spcPct val="20000"/>
                        </a:spcBef>
                        <a:buFont typeface="Arial" panose="020B0604020202020204" pitchFamily="34" charset="0"/>
                        <a:buChar char="•"/>
                        <a:defRPr sz="24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3pPr>
                      <a:lvl4pPr marL="1600200" lvl="3"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4pPr>
                      <a:lvl5pPr marL="2057400" lvl="4"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5pPr>
                    </a:lstStyle>
                    <a:p>
                      <a:pPr marL="0" lvl="0" indent="0" algn="ctr" eaLnBrk="1" fontAlgn="base" latinLnBrk="1" hangingPunct="1">
                        <a:spcBef>
                          <a:spcPct val="20000"/>
                        </a:spcBef>
                        <a:spcAft>
                          <a:spcPct val="0"/>
                        </a:spcAft>
                        <a:buFont typeface="Gulim" pitchFamily="34" charset="-127"/>
                        <a:buNone/>
                      </a:pPr>
                      <a:endParaRPr sz="200" b="1" i="1" baseline="0">
                        <a:solidFill>
                          <a:schemeClr val="tx1"/>
                        </a:solidFill>
                        <a:latin typeface="楷体" panose="02010609060101010101" pitchFamily="49" charset="-122"/>
                        <a:ea typeface="Modern H Light" pitchFamily="2" charset="-127"/>
                        <a:sym typeface="楷体" panose="02010609060101010101" pitchFamily="49" charset="-122"/>
                      </a:endParaRPr>
                    </a:p>
                  </a:txBody>
                  <a:tcPr marL="0" marR="0" marT="0" marB="0" anchor="ctr">
                    <a:lnL cap="flat">
                      <a:noFill/>
                    </a:lnL>
                    <a:lnR cap="flat">
                      <a:noFill/>
                    </a:lnR>
                    <a:lnT w="12700" cap="flat" cmpd="sng">
                      <a:solidFill>
                        <a:srgbClr val="7F7F7F"/>
                      </a:solidFill>
                      <a:prstDash val="solid"/>
                      <a:bevel/>
                      <a:headEnd type="none" w="med" len="med"/>
                      <a:tailEnd type="none" w="med" len="med"/>
                    </a:lnT>
                    <a:lnB w="12700" cap="flat" cmpd="sng">
                      <a:solidFill>
                        <a:srgbClr val="7F7F7F"/>
                      </a:solidFill>
                      <a:prstDash val="solid"/>
                      <a:bevel/>
                      <a:headEnd type="none" w="med" len="med"/>
                      <a:tailEnd type="none" w="med" len="med"/>
                    </a:lnB>
                    <a:lnTlToBr>
                      <a:noFill/>
                    </a:lnTlToBr>
                    <a:lnBlToTr>
                      <a:noFill/>
                    </a:lnBlToTr>
                    <a:noFill/>
                  </a:tcPr>
                </a:tc>
                <a:tc>
                  <a:txBody>
                    <a:bodyPr/>
                    <a:lstStyle>
                      <a:lvl1pPr marL="342900" lvl="0" indent="-342900" algn="l" defTabSz="914400" eaLnBrk="1" fontAlgn="base" latinLnBrk="1" hangingPunct="1">
                        <a:spcBef>
                          <a:spcPct val="20000"/>
                        </a:spcBef>
                        <a:buFont typeface="Arial" panose="020B0604020202020204" pitchFamily="34" charset="0"/>
                        <a:buChar char="•"/>
                        <a:defRPr sz="32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1pPr>
                      <a:lvl2pPr marL="742950" lvl="1" indent="-285750" algn="l" defTabSz="914400" eaLnBrk="1" latinLnBrk="1" hangingPunct="1">
                        <a:spcBef>
                          <a:spcPct val="20000"/>
                        </a:spcBef>
                        <a:buFont typeface="Arial" panose="020B0604020202020204" pitchFamily="34" charset="0"/>
                        <a:buChar char="–"/>
                        <a:defRPr sz="28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2pPr>
                      <a:lvl3pPr marL="1143000" lvl="2" indent="-228600" algn="l" defTabSz="914400" eaLnBrk="1" latinLnBrk="1" hangingPunct="1">
                        <a:spcBef>
                          <a:spcPct val="20000"/>
                        </a:spcBef>
                        <a:buFont typeface="Arial" panose="020B0604020202020204" pitchFamily="34" charset="0"/>
                        <a:buChar char="•"/>
                        <a:defRPr sz="24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3pPr>
                      <a:lvl4pPr marL="1600200" lvl="3"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4pPr>
                      <a:lvl5pPr marL="2057400" lvl="4"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5pPr>
                    </a:lstStyle>
                    <a:p>
                      <a:pPr marL="0" lvl="0" indent="0" algn="ctr" eaLnBrk="1" fontAlgn="base" latinLnBrk="1" hangingPunct="1">
                        <a:spcBef>
                          <a:spcPct val="20000"/>
                        </a:spcBef>
                        <a:spcAft>
                          <a:spcPct val="0"/>
                        </a:spcAft>
                        <a:buFont typeface="Gulim" pitchFamily="34" charset="-127"/>
                        <a:buNone/>
                      </a:pPr>
                      <a:endParaRPr sz="200" b="1" i="1" baseline="0">
                        <a:solidFill>
                          <a:schemeClr val="tx1"/>
                        </a:solidFill>
                        <a:latin typeface="楷体" panose="02010609060101010101" pitchFamily="49" charset="-122"/>
                        <a:ea typeface="Modern H Light" pitchFamily="2" charset="-127"/>
                        <a:sym typeface="楷体" panose="02010609060101010101" pitchFamily="49" charset="-122"/>
                      </a:endParaRPr>
                    </a:p>
                  </a:txBody>
                  <a:tcPr marL="0" marR="0" marT="0" marB="0" anchor="ctr">
                    <a:lnL cap="flat">
                      <a:noFill/>
                    </a:lnL>
                    <a:lnR cap="flat">
                      <a:noFill/>
                    </a:lnR>
                    <a:lnT w="12700" cap="flat" cmpd="sng">
                      <a:solidFill>
                        <a:srgbClr val="7F7F7F"/>
                      </a:solidFill>
                      <a:prstDash val="solid"/>
                      <a:bevel/>
                      <a:headEnd type="none" w="med" len="med"/>
                      <a:tailEnd type="none" w="med" len="med"/>
                    </a:lnT>
                    <a:lnB w="12700" cap="flat" cmpd="sng">
                      <a:solidFill>
                        <a:srgbClr val="7F7F7F"/>
                      </a:solidFill>
                      <a:prstDash val="solid"/>
                      <a:bevel/>
                      <a:headEnd type="none" w="med" len="med"/>
                      <a:tailEnd type="none" w="med" len="med"/>
                    </a:lnB>
                    <a:lnTlToBr>
                      <a:noFill/>
                    </a:lnTlToBr>
                    <a:lnBlToTr>
                      <a:noFill/>
                    </a:lnBlToTr>
                    <a:noFill/>
                  </a:tcPr>
                </a:tc>
                <a:tc>
                  <a:txBody>
                    <a:bodyPr/>
                    <a:lstStyle>
                      <a:lvl1pPr marL="342900" lvl="0" indent="-342900" algn="l" defTabSz="914400" eaLnBrk="1" fontAlgn="base" latinLnBrk="1" hangingPunct="1">
                        <a:spcBef>
                          <a:spcPct val="20000"/>
                        </a:spcBef>
                        <a:buFont typeface="Arial" panose="020B0604020202020204" pitchFamily="34" charset="0"/>
                        <a:buChar char="•"/>
                        <a:defRPr sz="32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1pPr>
                      <a:lvl2pPr marL="742950" lvl="1" indent="-285750" algn="l" defTabSz="914400" eaLnBrk="1" latinLnBrk="1" hangingPunct="1">
                        <a:spcBef>
                          <a:spcPct val="20000"/>
                        </a:spcBef>
                        <a:buFont typeface="Arial" panose="020B0604020202020204" pitchFamily="34" charset="0"/>
                        <a:buChar char="–"/>
                        <a:defRPr sz="28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2pPr>
                      <a:lvl3pPr marL="1143000" lvl="2" indent="-228600" algn="l" defTabSz="914400" eaLnBrk="1" latinLnBrk="1" hangingPunct="1">
                        <a:spcBef>
                          <a:spcPct val="20000"/>
                        </a:spcBef>
                        <a:buFont typeface="Arial" panose="020B0604020202020204" pitchFamily="34" charset="0"/>
                        <a:buChar char="•"/>
                        <a:defRPr sz="24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3pPr>
                      <a:lvl4pPr marL="1600200" lvl="3"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4pPr>
                      <a:lvl5pPr marL="2057400" lvl="4"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5pPr>
                    </a:lstStyle>
                    <a:p>
                      <a:pPr marL="0" lvl="0" indent="0" algn="ctr" eaLnBrk="1" fontAlgn="base" latinLnBrk="1" hangingPunct="1">
                        <a:spcBef>
                          <a:spcPct val="20000"/>
                        </a:spcBef>
                        <a:spcAft>
                          <a:spcPct val="0"/>
                        </a:spcAft>
                        <a:buFont typeface="Gulim" pitchFamily="34" charset="-127"/>
                        <a:buNone/>
                      </a:pPr>
                      <a:endParaRPr sz="200" b="1" i="1" baseline="0">
                        <a:solidFill>
                          <a:schemeClr val="tx1"/>
                        </a:solidFill>
                        <a:latin typeface="楷体" panose="02010609060101010101" pitchFamily="49" charset="-122"/>
                        <a:ea typeface="Modern H Light" pitchFamily="2" charset="-127"/>
                        <a:sym typeface="楷体" panose="02010609060101010101" pitchFamily="49" charset="-122"/>
                      </a:endParaRPr>
                    </a:p>
                  </a:txBody>
                  <a:tcPr marL="0" marR="0" marT="0" marB="0" anchor="ctr">
                    <a:lnL cap="flat">
                      <a:noFill/>
                    </a:lnL>
                    <a:lnR cap="flat">
                      <a:noFill/>
                    </a:lnR>
                    <a:lnT w="12700" cap="flat" cmpd="sng">
                      <a:solidFill>
                        <a:srgbClr val="7F7F7F"/>
                      </a:solidFill>
                      <a:prstDash val="solid"/>
                      <a:bevel/>
                      <a:headEnd type="none" w="med" len="med"/>
                      <a:tailEnd type="none" w="med" len="med"/>
                    </a:lnT>
                    <a:lnB w="12700" cap="flat" cmpd="sng">
                      <a:solidFill>
                        <a:srgbClr val="7F7F7F"/>
                      </a:solidFill>
                      <a:prstDash val="solid"/>
                      <a:bevel/>
                      <a:headEnd type="none" w="med" len="med"/>
                      <a:tailEnd type="none" w="med" len="med"/>
                    </a:lnB>
                    <a:lnTlToBr>
                      <a:noFill/>
                    </a:lnTlToBr>
                    <a:lnBlToTr>
                      <a:noFill/>
                    </a:lnBlToTr>
                    <a:noFill/>
                  </a:tcPr>
                </a:tc>
                <a:tc>
                  <a:txBody>
                    <a:bodyPr/>
                    <a:lstStyle>
                      <a:lvl1pPr marL="342900" lvl="0" indent="-342900" algn="l" defTabSz="914400" eaLnBrk="1" fontAlgn="base" latinLnBrk="1" hangingPunct="1">
                        <a:spcBef>
                          <a:spcPct val="20000"/>
                        </a:spcBef>
                        <a:buFont typeface="Arial" panose="020B0604020202020204" pitchFamily="34" charset="0"/>
                        <a:buChar char="•"/>
                        <a:defRPr sz="32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1pPr>
                      <a:lvl2pPr marL="742950" lvl="1" indent="-285750" algn="l" defTabSz="914400" eaLnBrk="1" latinLnBrk="1" hangingPunct="1">
                        <a:spcBef>
                          <a:spcPct val="20000"/>
                        </a:spcBef>
                        <a:buFont typeface="Arial" panose="020B0604020202020204" pitchFamily="34" charset="0"/>
                        <a:buChar char="–"/>
                        <a:defRPr sz="28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2pPr>
                      <a:lvl3pPr marL="1143000" lvl="2" indent="-228600" algn="l" defTabSz="914400" eaLnBrk="1" latinLnBrk="1" hangingPunct="1">
                        <a:spcBef>
                          <a:spcPct val="20000"/>
                        </a:spcBef>
                        <a:buFont typeface="Arial" panose="020B0604020202020204" pitchFamily="34" charset="0"/>
                        <a:buChar char="•"/>
                        <a:defRPr sz="24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3pPr>
                      <a:lvl4pPr marL="1600200" lvl="3"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4pPr>
                      <a:lvl5pPr marL="2057400" lvl="4"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5pPr>
                    </a:lstStyle>
                    <a:p>
                      <a:pPr marL="0" lvl="0" indent="0" algn="ctr" eaLnBrk="1" fontAlgn="base" latinLnBrk="1" hangingPunct="1">
                        <a:spcBef>
                          <a:spcPct val="20000"/>
                        </a:spcBef>
                        <a:spcAft>
                          <a:spcPct val="0"/>
                        </a:spcAft>
                        <a:buFont typeface="Gulim" pitchFamily="34" charset="-127"/>
                        <a:buNone/>
                      </a:pPr>
                      <a:endParaRPr sz="200" b="1" i="1" baseline="0">
                        <a:solidFill>
                          <a:schemeClr val="tx1"/>
                        </a:solidFill>
                        <a:latin typeface="楷体" panose="02010609060101010101" pitchFamily="49" charset="-122"/>
                        <a:ea typeface="기아 Medium" pitchFamily="2" charset="-127"/>
                        <a:sym typeface="楷体" panose="02010609060101010101" pitchFamily="49" charset="-122"/>
                      </a:endParaRPr>
                    </a:p>
                  </a:txBody>
                  <a:tcPr marL="0" marR="0" marT="0" marB="0" anchor="ctr">
                    <a:lnL cap="flat">
                      <a:noFill/>
                    </a:lnL>
                    <a:lnR cap="flat">
                      <a:noFill/>
                    </a:lnR>
                    <a:lnT w="12700" cap="flat" cmpd="sng">
                      <a:solidFill>
                        <a:srgbClr val="7F7F7F"/>
                      </a:solidFill>
                      <a:prstDash val="solid"/>
                      <a:bevel/>
                      <a:headEnd type="none" w="med" len="med"/>
                      <a:tailEnd type="none" w="med" len="med"/>
                    </a:lnT>
                    <a:lnB w="12700" cap="flat" cmpd="sng">
                      <a:solidFill>
                        <a:srgbClr val="7F7F7F"/>
                      </a:solidFill>
                      <a:prstDash val="solid"/>
                      <a:bevel/>
                      <a:headEnd type="none" w="med" len="med"/>
                      <a:tailEnd type="none" w="med" len="med"/>
                    </a:lnB>
                    <a:lnTlToBr>
                      <a:noFill/>
                    </a:lnTlToBr>
                    <a:lnBlToTr>
                      <a:noFill/>
                    </a:lnBlToTr>
                    <a:noFill/>
                  </a:tcPr>
                </a:tc>
                <a:tc>
                  <a:txBody>
                    <a:bodyPr/>
                    <a:lstStyle>
                      <a:lvl1pPr marL="342900" lvl="0" indent="-342900" algn="l" defTabSz="914400" eaLnBrk="1" fontAlgn="base" latinLnBrk="1" hangingPunct="1">
                        <a:spcBef>
                          <a:spcPct val="20000"/>
                        </a:spcBef>
                        <a:buFont typeface="Arial" panose="020B0604020202020204" pitchFamily="34" charset="0"/>
                        <a:buChar char="•"/>
                        <a:defRPr sz="32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1pPr>
                      <a:lvl2pPr marL="742950" lvl="1" indent="-285750" algn="l" defTabSz="914400" eaLnBrk="1" latinLnBrk="1" hangingPunct="1">
                        <a:spcBef>
                          <a:spcPct val="20000"/>
                        </a:spcBef>
                        <a:buFont typeface="Arial" panose="020B0604020202020204" pitchFamily="34" charset="0"/>
                        <a:buChar char="–"/>
                        <a:defRPr sz="28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2pPr>
                      <a:lvl3pPr marL="1143000" lvl="2" indent="-228600" algn="l" defTabSz="914400" eaLnBrk="1" latinLnBrk="1" hangingPunct="1">
                        <a:spcBef>
                          <a:spcPct val="20000"/>
                        </a:spcBef>
                        <a:buFont typeface="Arial" panose="020B0604020202020204" pitchFamily="34" charset="0"/>
                        <a:buChar char="•"/>
                        <a:defRPr sz="24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3pPr>
                      <a:lvl4pPr marL="1600200" lvl="3"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4pPr>
                      <a:lvl5pPr marL="2057400" lvl="4"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5pPr>
                    </a:lstStyle>
                    <a:p>
                      <a:pPr marL="0" lvl="0" indent="0" algn="ctr" eaLnBrk="1" fontAlgn="base" latinLnBrk="1" hangingPunct="1">
                        <a:spcBef>
                          <a:spcPct val="20000"/>
                        </a:spcBef>
                        <a:spcAft>
                          <a:spcPct val="0"/>
                        </a:spcAft>
                        <a:buFont typeface="Gulim" pitchFamily="34" charset="-127"/>
                        <a:buNone/>
                      </a:pPr>
                      <a:endParaRPr sz="200" b="1" i="1" baseline="0">
                        <a:solidFill>
                          <a:schemeClr val="tx1"/>
                        </a:solidFill>
                        <a:latin typeface="楷体" panose="02010609060101010101" pitchFamily="49" charset="-122"/>
                        <a:ea typeface="기아 Medium" pitchFamily="2" charset="-127"/>
                        <a:sym typeface="楷体" panose="02010609060101010101" pitchFamily="49" charset="-122"/>
                      </a:endParaRPr>
                    </a:p>
                  </a:txBody>
                  <a:tcPr marL="0" marR="0" marT="0" marB="0" anchor="ctr">
                    <a:lnL cap="flat">
                      <a:noFill/>
                    </a:lnL>
                    <a:lnR cap="flat">
                      <a:noFill/>
                    </a:lnR>
                    <a:lnT w="12700" cap="flat" cmpd="sng">
                      <a:solidFill>
                        <a:srgbClr val="7F7F7F"/>
                      </a:solidFill>
                      <a:prstDash val="solid"/>
                      <a:bevel/>
                      <a:headEnd type="none" w="med" len="med"/>
                      <a:tailEnd type="none" w="med" len="med"/>
                    </a:lnT>
                    <a:lnB w="12700" cap="flat" cmpd="sng">
                      <a:solidFill>
                        <a:srgbClr val="7F7F7F"/>
                      </a:solidFill>
                      <a:prstDash val="solid"/>
                      <a:bevel/>
                      <a:headEnd type="none" w="med" len="med"/>
                      <a:tailEnd type="none" w="med" len="med"/>
                    </a:lnB>
                    <a:lnTlToBr>
                      <a:noFill/>
                    </a:lnTlToBr>
                    <a:lnBlToTr>
                      <a:noFill/>
                    </a:lnBlToTr>
                    <a:noFill/>
                  </a:tcPr>
                </a:tc>
                <a:tc>
                  <a:txBody>
                    <a:bodyPr/>
                    <a:lstStyle>
                      <a:lvl1pPr marL="342900" lvl="0" indent="-342900" algn="l" defTabSz="914400" eaLnBrk="1" fontAlgn="base" latinLnBrk="1" hangingPunct="1">
                        <a:spcBef>
                          <a:spcPct val="20000"/>
                        </a:spcBef>
                        <a:buFont typeface="Arial" panose="020B0604020202020204" pitchFamily="34" charset="0"/>
                        <a:buChar char="•"/>
                        <a:defRPr sz="32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1pPr>
                      <a:lvl2pPr marL="742950" lvl="1" indent="-285750" algn="l" defTabSz="914400" eaLnBrk="1" latinLnBrk="1" hangingPunct="1">
                        <a:spcBef>
                          <a:spcPct val="20000"/>
                        </a:spcBef>
                        <a:buFont typeface="Arial" panose="020B0604020202020204" pitchFamily="34" charset="0"/>
                        <a:buChar char="–"/>
                        <a:defRPr sz="28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2pPr>
                      <a:lvl3pPr marL="1143000" lvl="2" indent="-228600" algn="l" defTabSz="914400" eaLnBrk="1" latinLnBrk="1" hangingPunct="1">
                        <a:spcBef>
                          <a:spcPct val="20000"/>
                        </a:spcBef>
                        <a:buFont typeface="Arial" panose="020B0604020202020204" pitchFamily="34" charset="0"/>
                        <a:buChar char="•"/>
                        <a:defRPr sz="24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3pPr>
                      <a:lvl4pPr marL="1600200" lvl="3"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4pPr>
                      <a:lvl5pPr marL="2057400" lvl="4"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5pPr>
                    </a:lstStyle>
                    <a:p>
                      <a:pPr marL="0" lvl="0" indent="0" algn="ctr" eaLnBrk="1" fontAlgn="base" latinLnBrk="1" hangingPunct="1">
                        <a:spcBef>
                          <a:spcPct val="20000"/>
                        </a:spcBef>
                        <a:spcAft>
                          <a:spcPct val="0"/>
                        </a:spcAft>
                        <a:buFont typeface="Gulim" pitchFamily="34" charset="-127"/>
                        <a:buNone/>
                      </a:pPr>
                      <a:endParaRPr sz="200" b="1" i="1" baseline="0">
                        <a:solidFill>
                          <a:schemeClr val="tx1"/>
                        </a:solidFill>
                        <a:latin typeface="楷体" panose="02010609060101010101" pitchFamily="49" charset="-122"/>
                        <a:ea typeface="기아 Medium" pitchFamily="2" charset="-127"/>
                        <a:sym typeface="楷体" panose="02010609060101010101" pitchFamily="49" charset="-122"/>
                      </a:endParaRPr>
                    </a:p>
                  </a:txBody>
                  <a:tcPr marL="0" marR="0" marT="0" marB="0" anchor="ctr">
                    <a:lnL cap="flat">
                      <a:noFill/>
                    </a:lnL>
                    <a:lnR cap="flat">
                      <a:noFill/>
                    </a:lnR>
                    <a:lnT w="12700" cap="flat" cmpd="sng">
                      <a:solidFill>
                        <a:srgbClr val="7F7F7F"/>
                      </a:solidFill>
                      <a:prstDash val="solid"/>
                      <a:bevel/>
                      <a:headEnd type="none" w="med" len="med"/>
                      <a:tailEnd type="none" w="med" len="med"/>
                    </a:lnT>
                    <a:lnB w="12700" cap="flat" cmpd="sng">
                      <a:solidFill>
                        <a:srgbClr val="7F7F7F"/>
                      </a:solidFill>
                      <a:prstDash val="solid"/>
                      <a:bevel/>
                      <a:headEnd type="none" w="med" len="med"/>
                      <a:tailEnd type="none" w="med" len="med"/>
                    </a:lnB>
                    <a:lnTlToBr>
                      <a:noFill/>
                    </a:lnTlToBr>
                    <a:lnBlToTr>
                      <a:noFill/>
                    </a:lnBlToTr>
                    <a:noFill/>
                  </a:tcPr>
                </a:tc>
                <a:tc>
                  <a:txBody>
                    <a:bodyPr/>
                    <a:lstStyle>
                      <a:lvl1pPr marL="342900" lvl="0" indent="-342900" algn="l" defTabSz="914400" eaLnBrk="1" fontAlgn="base" latinLnBrk="1" hangingPunct="1">
                        <a:spcBef>
                          <a:spcPct val="20000"/>
                        </a:spcBef>
                        <a:buFont typeface="Arial" panose="020B0604020202020204" pitchFamily="34" charset="0"/>
                        <a:buChar char="•"/>
                        <a:defRPr sz="32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1pPr>
                      <a:lvl2pPr marL="742950" lvl="1" indent="-285750" algn="l" defTabSz="914400" eaLnBrk="1" latinLnBrk="1" hangingPunct="1">
                        <a:spcBef>
                          <a:spcPct val="20000"/>
                        </a:spcBef>
                        <a:buFont typeface="Arial" panose="020B0604020202020204" pitchFamily="34" charset="0"/>
                        <a:buChar char="–"/>
                        <a:defRPr sz="28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2pPr>
                      <a:lvl3pPr marL="1143000" lvl="2" indent="-228600" algn="l" defTabSz="914400" eaLnBrk="1" latinLnBrk="1" hangingPunct="1">
                        <a:spcBef>
                          <a:spcPct val="20000"/>
                        </a:spcBef>
                        <a:buFont typeface="Arial" panose="020B0604020202020204" pitchFamily="34" charset="0"/>
                        <a:buChar char="•"/>
                        <a:defRPr sz="24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3pPr>
                      <a:lvl4pPr marL="1600200" lvl="3"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4pPr>
                      <a:lvl5pPr marL="2057400" lvl="4"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5pPr>
                    </a:lstStyle>
                    <a:p>
                      <a:pPr marL="0" lvl="0" indent="0" algn="ctr" eaLnBrk="1" fontAlgn="base" latinLnBrk="1" hangingPunct="1">
                        <a:spcBef>
                          <a:spcPct val="20000"/>
                        </a:spcBef>
                        <a:spcAft>
                          <a:spcPct val="0"/>
                        </a:spcAft>
                        <a:buFont typeface="Gulim" pitchFamily="34" charset="-127"/>
                        <a:buNone/>
                      </a:pPr>
                      <a:endParaRPr sz="200" b="1" i="1" baseline="0">
                        <a:solidFill>
                          <a:schemeClr val="tx1"/>
                        </a:solidFill>
                        <a:latin typeface="楷体" panose="02010609060101010101" pitchFamily="49" charset="-122"/>
                        <a:ea typeface="기아 Medium" pitchFamily="2" charset="-127"/>
                        <a:sym typeface="楷体" panose="02010609060101010101" pitchFamily="49" charset="-122"/>
                      </a:endParaRPr>
                    </a:p>
                  </a:txBody>
                  <a:tcPr marL="0" marR="0" marT="0" marB="0" anchor="ctr">
                    <a:lnL cap="flat">
                      <a:noFill/>
                    </a:lnL>
                    <a:lnR cap="flat">
                      <a:noFill/>
                    </a:lnR>
                    <a:lnT w="12700" cap="flat" cmpd="sng">
                      <a:solidFill>
                        <a:srgbClr val="7F7F7F"/>
                      </a:solidFill>
                      <a:prstDash val="solid"/>
                      <a:bevel/>
                      <a:headEnd type="none" w="med" len="med"/>
                      <a:tailEnd type="none" w="med" len="med"/>
                    </a:lnT>
                    <a:lnB w="12700" cap="flat" cmpd="sng">
                      <a:solidFill>
                        <a:srgbClr val="7F7F7F"/>
                      </a:solidFill>
                      <a:prstDash val="solid"/>
                      <a:bevel/>
                      <a:headEnd type="none" w="med" len="med"/>
                      <a:tailEnd type="none" w="med" len="med"/>
                    </a:lnB>
                    <a:lnTlToBr>
                      <a:noFill/>
                    </a:lnTlToBr>
                    <a:lnBlToTr>
                      <a:noFill/>
                    </a:lnBlToTr>
                    <a:noFill/>
                  </a:tcPr>
                </a:tc>
                <a:tc>
                  <a:txBody>
                    <a:bodyPr/>
                    <a:lstStyle>
                      <a:lvl1pPr marL="342900" lvl="0" indent="-342900" algn="l" defTabSz="914400" eaLnBrk="1" fontAlgn="base" latinLnBrk="1" hangingPunct="1">
                        <a:spcBef>
                          <a:spcPct val="20000"/>
                        </a:spcBef>
                        <a:buFont typeface="Arial" panose="020B0604020202020204" pitchFamily="34" charset="0"/>
                        <a:buChar char="•"/>
                        <a:defRPr sz="32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1pPr>
                      <a:lvl2pPr marL="742950" lvl="1" indent="-285750" algn="l" defTabSz="914400" eaLnBrk="1" latinLnBrk="1" hangingPunct="1">
                        <a:spcBef>
                          <a:spcPct val="20000"/>
                        </a:spcBef>
                        <a:buFont typeface="Arial" panose="020B0604020202020204" pitchFamily="34" charset="0"/>
                        <a:buChar char="–"/>
                        <a:defRPr sz="28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2pPr>
                      <a:lvl3pPr marL="1143000" lvl="2" indent="-228600" algn="l" defTabSz="914400" eaLnBrk="1" latinLnBrk="1" hangingPunct="1">
                        <a:spcBef>
                          <a:spcPct val="20000"/>
                        </a:spcBef>
                        <a:buFont typeface="Arial" panose="020B0604020202020204" pitchFamily="34" charset="0"/>
                        <a:buChar char="•"/>
                        <a:defRPr sz="24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3pPr>
                      <a:lvl4pPr marL="1600200" lvl="3"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4pPr>
                      <a:lvl5pPr marL="2057400" lvl="4"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5pPr>
                    </a:lstStyle>
                    <a:p>
                      <a:pPr marL="0" lvl="0" indent="0" algn="ctr" eaLnBrk="1" fontAlgn="base" latinLnBrk="1" hangingPunct="1">
                        <a:spcBef>
                          <a:spcPct val="20000"/>
                        </a:spcBef>
                        <a:spcAft>
                          <a:spcPct val="0"/>
                        </a:spcAft>
                        <a:buFont typeface="Gulim" pitchFamily="34" charset="-127"/>
                        <a:buNone/>
                      </a:pPr>
                      <a:endParaRPr sz="200" b="1" i="1" baseline="0">
                        <a:solidFill>
                          <a:schemeClr val="tx1"/>
                        </a:solidFill>
                        <a:latin typeface="楷体" panose="02010609060101010101" pitchFamily="49" charset="-122"/>
                        <a:ea typeface="기아 Medium" pitchFamily="2" charset="-127"/>
                        <a:sym typeface="楷体" panose="02010609060101010101" pitchFamily="49" charset="-122"/>
                      </a:endParaRPr>
                    </a:p>
                  </a:txBody>
                  <a:tcPr marL="0" marR="0" marT="0" marB="0" anchor="ctr">
                    <a:lnL cap="flat">
                      <a:noFill/>
                    </a:lnL>
                    <a:lnR cap="flat">
                      <a:noFill/>
                    </a:lnR>
                    <a:lnT w="12700" cap="flat" cmpd="sng">
                      <a:solidFill>
                        <a:srgbClr val="7F7F7F"/>
                      </a:solidFill>
                      <a:prstDash val="solid"/>
                      <a:bevel/>
                      <a:headEnd type="none" w="med" len="med"/>
                      <a:tailEnd type="none" w="med" len="med"/>
                    </a:lnT>
                    <a:lnB w="12700" cap="flat" cmpd="sng">
                      <a:solidFill>
                        <a:srgbClr val="7F7F7F"/>
                      </a:solidFill>
                      <a:prstDash val="solid"/>
                      <a:bevel/>
                      <a:headEnd type="none" w="med" len="med"/>
                      <a:tailEnd type="none" w="med" len="med"/>
                    </a:lnB>
                    <a:lnTlToBr>
                      <a:noFill/>
                    </a:lnTlToBr>
                    <a:lnBlToTr>
                      <a:noFill/>
                    </a:lnBlToTr>
                    <a:noFill/>
                  </a:tcPr>
                </a:tc>
                <a:tc>
                  <a:txBody>
                    <a:bodyPr/>
                    <a:lstStyle>
                      <a:lvl1pPr marL="342900" lvl="0" indent="-342900" algn="l" defTabSz="914400" eaLnBrk="1" fontAlgn="base" latinLnBrk="1" hangingPunct="1">
                        <a:spcBef>
                          <a:spcPct val="20000"/>
                        </a:spcBef>
                        <a:buFont typeface="Arial" panose="020B0604020202020204" pitchFamily="34" charset="0"/>
                        <a:buChar char="•"/>
                        <a:defRPr sz="32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1pPr>
                      <a:lvl2pPr marL="742950" lvl="1" indent="-285750" algn="l" defTabSz="914400" eaLnBrk="1" latinLnBrk="1" hangingPunct="1">
                        <a:spcBef>
                          <a:spcPct val="20000"/>
                        </a:spcBef>
                        <a:buFont typeface="Arial" panose="020B0604020202020204" pitchFamily="34" charset="0"/>
                        <a:buChar char="–"/>
                        <a:defRPr sz="28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2pPr>
                      <a:lvl3pPr marL="1143000" lvl="2" indent="-228600" algn="l" defTabSz="914400" eaLnBrk="1" latinLnBrk="1" hangingPunct="1">
                        <a:spcBef>
                          <a:spcPct val="20000"/>
                        </a:spcBef>
                        <a:buFont typeface="Arial" panose="020B0604020202020204" pitchFamily="34" charset="0"/>
                        <a:buChar char="•"/>
                        <a:defRPr sz="24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3pPr>
                      <a:lvl4pPr marL="1600200" lvl="3"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4pPr>
                      <a:lvl5pPr marL="2057400" lvl="4"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5pPr>
                    </a:lstStyle>
                    <a:p>
                      <a:pPr marL="0" lvl="0" indent="0" algn="ctr" eaLnBrk="1" fontAlgn="base" latinLnBrk="1" hangingPunct="1">
                        <a:spcBef>
                          <a:spcPct val="20000"/>
                        </a:spcBef>
                        <a:spcAft>
                          <a:spcPct val="0"/>
                        </a:spcAft>
                        <a:buFont typeface="Gulim" pitchFamily="34" charset="-127"/>
                        <a:buNone/>
                      </a:pPr>
                      <a:endParaRPr sz="200" b="1" i="1" baseline="0">
                        <a:solidFill>
                          <a:schemeClr val="tx1"/>
                        </a:solidFill>
                        <a:latin typeface="楷体" panose="02010609060101010101" pitchFamily="49" charset="-122"/>
                        <a:ea typeface="기아 Medium" pitchFamily="2" charset="-127"/>
                        <a:sym typeface="楷体" panose="02010609060101010101" pitchFamily="49" charset="-122"/>
                      </a:endParaRPr>
                    </a:p>
                  </a:txBody>
                  <a:tcPr marL="0" marR="0" marT="0" marB="0" anchor="ctr">
                    <a:lnL cap="flat">
                      <a:noFill/>
                    </a:lnL>
                    <a:lnR cap="flat">
                      <a:noFill/>
                    </a:lnR>
                    <a:lnT w="12700" cap="flat" cmpd="sng">
                      <a:solidFill>
                        <a:srgbClr val="7F7F7F"/>
                      </a:solidFill>
                      <a:prstDash val="solid"/>
                      <a:bevel/>
                      <a:headEnd type="none" w="med" len="med"/>
                      <a:tailEnd type="none" w="med" len="med"/>
                    </a:lnT>
                    <a:lnB w="12700" cap="flat" cmpd="sng">
                      <a:solidFill>
                        <a:srgbClr val="7F7F7F"/>
                      </a:solidFill>
                      <a:prstDash val="solid"/>
                      <a:bevel/>
                      <a:headEnd type="none" w="med" len="med"/>
                      <a:tailEnd type="none" w="med" len="med"/>
                    </a:lnB>
                    <a:lnTlToBr>
                      <a:noFill/>
                    </a:lnTlToBr>
                    <a:lnBlToTr>
                      <a:noFill/>
                    </a:lnBlToTr>
                    <a:noFill/>
                  </a:tcPr>
                </a:tc>
                <a:tc>
                  <a:txBody>
                    <a:bodyPr/>
                    <a:lstStyle>
                      <a:lvl1pPr marL="342900" lvl="0" indent="-342900" algn="l" defTabSz="914400" eaLnBrk="1" fontAlgn="base" latinLnBrk="1" hangingPunct="1">
                        <a:spcBef>
                          <a:spcPct val="20000"/>
                        </a:spcBef>
                        <a:buFont typeface="Arial" panose="020B0604020202020204" pitchFamily="34" charset="0"/>
                        <a:buChar char="•"/>
                        <a:defRPr sz="32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1pPr>
                      <a:lvl2pPr marL="742950" lvl="1" indent="-285750" algn="l" defTabSz="914400" eaLnBrk="1" latinLnBrk="1" hangingPunct="1">
                        <a:spcBef>
                          <a:spcPct val="20000"/>
                        </a:spcBef>
                        <a:buFont typeface="Arial" panose="020B0604020202020204" pitchFamily="34" charset="0"/>
                        <a:buChar char="–"/>
                        <a:defRPr sz="28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2pPr>
                      <a:lvl3pPr marL="1143000" lvl="2" indent="-228600" algn="l" defTabSz="914400" eaLnBrk="1" latinLnBrk="1" hangingPunct="1">
                        <a:spcBef>
                          <a:spcPct val="20000"/>
                        </a:spcBef>
                        <a:buFont typeface="Arial" panose="020B0604020202020204" pitchFamily="34" charset="0"/>
                        <a:buChar char="•"/>
                        <a:defRPr sz="24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3pPr>
                      <a:lvl4pPr marL="1600200" lvl="3"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4pPr>
                      <a:lvl5pPr marL="2057400" lvl="4"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5pPr>
                    </a:lstStyle>
                    <a:p>
                      <a:pPr marL="0" lvl="0" indent="0" algn="ctr" eaLnBrk="1" fontAlgn="base" latinLnBrk="1" hangingPunct="1">
                        <a:spcBef>
                          <a:spcPct val="20000"/>
                        </a:spcBef>
                        <a:spcAft>
                          <a:spcPct val="0"/>
                        </a:spcAft>
                        <a:buFont typeface="Gulim" pitchFamily="34" charset="-127"/>
                        <a:buNone/>
                      </a:pPr>
                      <a:endParaRPr sz="200" b="1" i="1" baseline="0">
                        <a:solidFill>
                          <a:schemeClr val="tx1"/>
                        </a:solidFill>
                        <a:latin typeface="楷体" panose="02010609060101010101" pitchFamily="49" charset="-122"/>
                        <a:ea typeface="기아 Medium" pitchFamily="2" charset="-127"/>
                        <a:sym typeface="楷体" panose="02010609060101010101" pitchFamily="49" charset="-122"/>
                      </a:endParaRPr>
                    </a:p>
                  </a:txBody>
                  <a:tcPr marL="0" marR="0" marT="0" marB="0" anchor="ctr">
                    <a:lnL cap="flat">
                      <a:noFill/>
                    </a:lnL>
                    <a:lnR cap="flat">
                      <a:noFill/>
                    </a:lnR>
                    <a:lnT w="12700" cap="flat" cmpd="sng">
                      <a:solidFill>
                        <a:srgbClr val="7F7F7F"/>
                      </a:solidFill>
                      <a:prstDash val="solid"/>
                      <a:bevel/>
                      <a:headEnd type="none" w="med" len="med"/>
                      <a:tailEnd type="none" w="med" len="med"/>
                    </a:lnT>
                    <a:lnB w="12700" cap="flat" cmpd="sng">
                      <a:solidFill>
                        <a:srgbClr val="7F7F7F"/>
                      </a:solidFill>
                      <a:prstDash val="solid"/>
                      <a:bevel/>
                      <a:headEnd type="none" w="med" len="med"/>
                      <a:tailEnd type="none" w="med" len="med"/>
                    </a:lnB>
                    <a:lnTlToBr>
                      <a:noFill/>
                    </a:lnTlToBr>
                    <a:lnBlToTr>
                      <a:noFill/>
                    </a:lnBlToTr>
                    <a:noFill/>
                  </a:tcPr>
                </a:tc>
                <a:tc>
                  <a:txBody>
                    <a:bodyPr/>
                    <a:lstStyle>
                      <a:lvl1pPr marL="342900" lvl="0" indent="-342900" algn="l" defTabSz="914400" eaLnBrk="1" fontAlgn="base" latinLnBrk="1" hangingPunct="1">
                        <a:spcBef>
                          <a:spcPct val="20000"/>
                        </a:spcBef>
                        <a:buFont typeface="Arial" panose="020B0604020202020204" pitchFamily="34" charset="0"/>
                        <a:buChar char="•"/>
                        <a:defRPr sz="32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1pPr>
                      <a:lvl2pPr marL="742950" lvl="1" indent="-285750" algn="l" defTabSz="914400" eaLnBrk="1" latinLnBrk="1" hangingPunct="1">
                        <a:spcBef>
                          <a:spcPct val="20000"/>
                        </a:spcBef>
                        <a:buFont typeface="Arial" panose="020B0604020202020204" pitchFamily="34" charset="0"/>
                        <a:buChar char="–"/>
                        <a:defRPr sz="28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2pPr>
                      <a:lvl3pPr marL="1143000" lvl="2" indent="-228600" algn="l" defTabSz="914400" eaLnBrk="1" latinLnBrk="1" hangingPunct="1">
                        <a:spcBef>
                          <a:spcPct val="20000"/>
                        </a:spcBef>
                        <a:buFont typeface="Arial" panose="020B0604020202020204" pitchFamily="34" charset="0"/>
                        <a:buChar char="•"/>
                        <a:defRPr sz="24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3pPr>
                      <a:lvl4pPr marL="1600200" lvl="3"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4pPr>
                      <a:lvl5pPr marL="2057400" lvl="4"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5pPr>
                    </a:lstStyle>
                    <a:p>
                      <a:pPr marL="0" lvl="0" indent="0" algn="ctr" eaLnBrk="1" fontAlgn="base" latinLnBrk="1" hangingPunct="1">
                        <a:spcBef>
                          <a:spcPct val="20000"/>
                        </a:spcBef>
                        <a:spcAft>
                          <a:spcPct val="0"/>
                        </a:spcAft>
                        <a:buFont typeface="Gulim" pitchFamily="34" charset="-127"/>
                        <a:buNone/>
                      </a:pPr>
                      <a:endParaRPr sz="200" b="1" i="1" baseline="0">
                        <a:solidFill>
                          <a:schemeClr val="tx1"/>
                        </a:solidFill>
                        <a:latin typeface="楷体" panose="02010609060101010101" pitchFamily="49" charset="-122"/>
                        <a:ea typeface="기아 Medium" pitchFamily="2" charset="-127"/>
                        <a:sym typeface="楷体" panose="02010609060101010101" pitchFamily="49" charset="-122"/>
                      </a:endParaRPr>
                    </a:p>
                  </a:txBody>
                  <a:tcPr marL="0" marR="0" marT="0" marB="0" anchor="ctr">
                    <a:lnL cap="flat">
                      <a:noFill/>
                    </a:lnL>
                    <a:lnR cap="flat">
                      <a:noFill/>
                    </a:lnR>
                    <a:lnT w="12700" cap="flat" cmpd="sng">
                      <a:solidFill>
                        <a:srgbClr val="7F7F7F"/>
                      </a:solidFill>
                      <a:prstDash val="solid"/>
                      <a:bevel/>
                      <a:headEnd type="none" w="med" len="med"/>
                      <a:tailEnd type="none" w="med" len="med"/>
                    </a:lnT>
                    <a:lnB w="12700" cap="flat" cmpd="sng">
                      <a:solidFill>
                        <a:srgbClr val="7F7F7F"/>
                      </a:solidFill>
                      <a:prstDash val="solid"/>
                      <a:bevel/>
                      <a:headEnd type="none" w="med" len="med"/>
                      <a:tailEnd type="none" w="med" len="med"/>
                    </a:lnB>
                    <a:lnTlToBr>
                      <a:noFill/>
                    </a:lnTlToBr>
                    <a:lnBlToTr>
                      <a:noFill/>
                    </a:lnBlToTr>
                    <a:noFill/>
                  </a:tcPr>
                </a:tc>
                <a:tc>
                  <a:txBody>
                    <a:bodyPr/>
                    <a:lstStyle>
                      <a:lvl1pPr marL="342900" lvl="0" indent="-342900" algn="l" defTabSz="914400" eaLnBrk="1" fontAlgn="base" latinLnBrk="1" hangingPunct="1">
                        <a:spcBef>
                          <a:spcPct val="20000"/>
                        </a:spcBef>
                        <a:buFont typeface="Arial" panose="020B0604020202020204" pitchFamily="34" charset="0"/>
                        <a:buChar char="•"/>
                        <a:defRPr sz="32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1pPr>
                      <a:lvl2pPr marL="742950" lvl="1" indent="-285750" algn="l" defTabSz="914400" eaLnBrk="1" latinLnBrk="1" hangingPunct="1">
                        <a:spcBef>
                          <a:spcPct val="20000"/>
                        </a:spcBef>
                        <a:buFont typeface="Arial" panose="020B0604020202020204" pitchFamily="34" charset="0"/>
                        <a:buChar char="–"/>
                        <a:defRPr sz="28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2pPr>
                      <a:lvl3pPr marL="1143000" lvl="2" indent="-228600" algn="l" defTabSz="914400" eaLnBrk="1" latinLnBrk="1" hangingPunct="1">
                        <a:spcBef>
                          <a:spcPct val="20000"/>
                        </a:spcBef>
                        <a:buFont typeface="Arial" panose="020B0604020202020204" pitchFamily="34" charset="0"/>
                        <a:buChar char="•"/>
                        <a:defRPr sz="24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3pPr>
                      <a:lvl4pPr marL="1600200" lvl="3"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4pPr>
                      <a:lvl5pPr marL="2057400" lvl="4"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5pPr>
                    </a:lstStyle>
                    <a:p>
                      <a:pPr marL="0" lvl="0" indent="0" algn="ctr" eaLnBrk="1" fontAlgn="base" latinLnBrk="1" hangingPunct="1">
                        <a:spcBef>
                          <a:spcPct val="20000"/>
                        </a:spcBef>
                        <a:spcAft>
                          <a:spcPct val="0"/>
                        </a:spcAft>
                        <a:buFont typeface="Gulim" pitchFamily="34" charset="-127"/>
                        <a:buNone/>
                      </a:pPr>
                      <a:endParaRPr sz="200" b="1" i="1" baseline="0">
                        <a:solidFill>
                          <a:schemeClr val="tx1"/>
                        </a:solidFill>
                        <a:latin typeface="楷体" panose="02010609060101010101" pitchFamily="49" charset="-122"/>
                        <a:ea typeface="기아 Medium" pitchFamily="2" charset="-127"/>
                        <a:sym typeface="楷体" panose="02010609060101010101" pitchFamily="49" charset="-122"/>
                      </a:endParaRPr>
                    </a:p>
                  </a:txBody>
                  <a:tcPr marL="0" marR="0" marT="0" marB="0" anchor="ctr">
                    <a:lnL cap="flat">
                      <a:noFill/>
                    </a:lnL>
                    <a:lnR cap="flat">
                      <a:noFill/>
                    </a:lnR>
                    <a:lnT w="12700" cap="flat" cmpd="sng">
                      <a:solidFill>
                        <a:srgbClr val="7F7F7F"/>
                      </a:solidFill>
                      <a:prstDash val="solid"/>
                      <a:bevel/>
                      <a:headEnd type="none" w="med" len="med"/>
                      <a:tailEnd type="none" w="med" len="med"/>
                    </a:lnT>
                    <a:lnB w="12700" cap="flat" cmpd="sng">
                      <a:solidFill>
                        <a:srgbClr val="7F7F7F"/>
                      </a:solidFill>
                      <a:prstDash val="solid"/>
                      <a:bevel/>
                      <a:headEnd type="none" w="med" len="med"/>
                      <a:tailEnd type="none" w="med" len="med"/>
                    </a:lnB>
                    <a:lnTlToBr>
                      <a:noFill/>
                    </a:lnTlToBr>
                    <a:lnBlToTr>
                      <a:noFill/>
                    </a:lnBlToTr>
                    <a:noFill/>
                  </a:tcPr>
                </a:tc>
                <a:tc>
                  <a:txBody>
                    <a:bodyPr/>
                    <a:lstStyle>
                      <a:lvl1pPr marL="342900" lvl="0" indent="-342900" algn="l" defTabSz="914400" eaLnBrk="1" fontAlgn="base" latinLnBrk="1" hangingPunct="1">
                        <a:spcBef>
                          <a:spcPct val="20000"/>
                        </a:spcBef>
                        <a:buFont typeface="Arial" panose="020B0604020202020204" pitchFamily="34" charset="0"/>
                        <a:buChar char="•"/>
                        <a:defRPr sz="32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1pPr>
                      <a:lvl2pPr marL="742950" lvl="1" indent="-285750" algn="l" defTabSz="914400" eaLnBrk="1" latinLnBrk="1" hangingPunct="1">
                        <a:spcBef>
                          <a:spcPct val="20000"/>
                        </a:spcBef>
                        <a:buFont typeface="Arial" panose="020B0604020202020204" pitchFamily="34" charset="0"/>
                        <a:buChar char="–"/>
                        <a:defRPr sz="28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2pPr>
                      <a:lvl3pPr marL="1143000" lvl="2" indent="-228600" algn="l" defTabSz="914400" eaLnBrk="1" latinLnBrk="1" hangingPunct="1">
                        <a:spcBef>
                          <a:spcPct val="20000"/>
                        </a:spcBef>
                        <a:buFont typeface="Arial" panose="020B0604020202020204" pitchFamily="34" charset="0"/>
                        <a:buChar char="•"/>
                        <a:defRPr sz="24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3pPr>
                      <a:lvl4pPr marL="1600200" lvl="3"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4pPr>
                      <a:lvl5pPr marL="2057400" lvl="4"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5pPr>
                    </a:lstStyle>
                    <a:p>
                      <a:pPr marL="0" lvl="0" indent="0" algn="ctr" eaLnBrk="1" fontAlgn="base" latinLnBrk="1" hangingPunct="1">
                        <a:spcBef>
                          <a:spcPct val="20000"/>
                        </a:spcBef>
                        <a:spcAft>
                          <a:spcPct val="0"/>
                        </a:spcAft>
                        <a:buFont typeface="Gulim" pitchFamily="34" charset="-127"/>
                        <a:buNone/>
                      </a:pPr>
                      <a:endParaRPr sz="200" b="1" i="1" baseline="0">
                        <a:solidFill>
                          <a:schemeClr val="tx1"/>
                        </a:solidFill>
                        <a:latin typeface="楷体" panose="02010609060101010101" pitchFamily="49" charset="-122"/>
                        <a:ea typeface="Modern H Medium" pitchFamily="2" charset="-127"/>
                        <a:sym typeface="楷体" panose="02010609060101010101" pitchFamily="49" charset="-122"/>
                      </a:endParaRPr>
                    </a:p>
                  </a:txBody>
                  <a:tcPr marL="0" marR="0" marT="0" marB="0" anchor="ctr">
                    <a:lnL cap="flat">
                      <a:noFill/>
                    </a:lnL>
                    <a:lnR cap="flat">
                      <a:noFill/>
                    </a:lnR>
                    <a:lnT w="12700" cap="flat" cmpd="sng">
                      <a:solidFill>
                        <a:srgbClr val="7F7F7F"/>
                      </a:solidFill>
                      <a:prstDash val="solid"/>
                      <a:bevel/>
                      <a:headEnd type="none" w="med" len="med"/>
                      <a:tailEnd type="none" w="med" len="med"/>
                    </a:lnT>
                    <a:lnB w="12700" cap="flat" cmpd="sng">
                      <a:solidFill>
                        <a:srgbClr val="7F7F7F"/>
                      </a:solidFill>
                      <a:prstDash val="solid"/>
                      <a:bevel/>
                      <a:headEnd type="none" w="med" len="med"/>
                      <a:tailEnd type="none" w="med" len="med"/>
                    </a:lnB>
                    <a:lnTlToBr>
                      <a:noFill/>
                    </a:lnTlToBr>
                    <a:lnBlToTr>
                      <a:noFill/>
                    </a:lnBlToTr>
                    <a:noFill/>
                  </a:tcPr>
                </a:tc>
              </a:tr>
              <a:tr h="535305">
                <a:tc rowSpan="7">
                  <a:txBody>
                    <a:bodyPr/>
                    <a:lstStyle>
                      <a:lvl1pPr marL="342900" lvl="0" indent="-342900" algn="l" defTabSz="914400" eaLnBrk="1" fontAlgn="base" latinLnBrk="1" hangingPunct="1">
                        <a:spcBef>
                          <a:spcPct val="20000"/>
                        </a:spcBef>
                        <a:buFont typeface="Arial" panose="020B0604020202020204" pitchFamily="34" charset="0"/>
                        <a:buChar char="•"/>
                        <a:defRPr sz="32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1pPr>
                      <a:lvl2pPr marL="742950" lvl="1" indent="-285750" algn="l" defTabSz="914400" eaLnBrk="1" latinLnBrk="1" hangingPunct="1">
                        <a:spcBef>
                          <a:spcPct val="20000"/>
                        </a:spcBef>
                        <a:buFont typeface="Arial" panose="020B0604020202020204" pitchFamily="34" charset="0"/>
                        <a:buChar char="–"/>
                        <a:defRPr sz="28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2pPr>
                      <a:lvl3pPr marL="1143000" lvl="2" indent="-228600" algn="l" defTabSz="914400" eaLnBrk="1" latinLnBrk="1" hangingPunct="1">
                        <a:spcBef>
                          <a:spcPct val="20000"/>
                        </a:spcBef>
                        <a:buFont typeface="Arial" panose="020B0604020202020204" pitchFamily="34" charset="0"/>
                        <a:buChar char="•"/>
                        <a:defRPr sz="24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3pPr>
                      <a:lvl4pPr marL="1600200" lvl="3"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4pPr>
                      <a:lvl5pPr marL="2057400" lvl="4"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5pPr>
                    </a:lstStyle>
                    <a:p>
                      <a:pPr marL="0" lvl="0" indent="0" algn="ctr" eaLnBrk="1" fontAlgn="base" latinLnBrk="1" hangingPunct="1">
                        <a:spcBef>
                          <a:spcPct val="20000"/>
                        </a:spcBef>
                        <a:spcAft>
                          <a:spcPct val="0"/>
                        </a:spcAft>
                        <a:buFont typeface="Gulim" pitchFamily="34" charset="-127"/>
                        <a:buNone/>
                      </a:pPr>
                      <a:endParaRPr sz="1200" b="1" i="1" baseline="0">
                        <a:solidFill>
                          <a:schemeClr val="tx1"/>
                        </a:solidFill>
                        <a:latin typeface="楷体" panose="02010609060101010101" pitchFamily="49" charset="-122"/>
                        <a:ea typeface="楷体" panose="02010609060101010101" pitchFamily="49" charset="-122"/>
                        <a:sym typeface="楷体" panose="02010609060101010101" pitchFamily="49" charset="-122"/>
                      </a:endParaRPr>
                    </a:p>
                  </a:txBody>
                  <a:tcPr marL="36000" marR="36000" marT="35997" marB="35997" anchor="ctr">
                    <a:lnL w="12700" cap="flat" cmpd="sng">
                      <a:solidFill>
                        <a:srgbClr val="7F7F7F"/>
                      </a:solidFill>
                      <a:prstDash val="solid"/>
                      <a:bevel/>
                      <a:headEnd type="none" w="med" len="med"/>
                      <a:tailEnd type="none" w="med" len="med"/>
                    </a:lnL>
                    <a:lnR w="12700" cap="flat" cmpd="sng">
                      <a:solidFill>
                        <a:srgbClr val="7F7F7F"/>
                      </a:solidFill>
                      <a:prstDash val="solid"/>
                      <a:bevel/>
                      <a:headEnd type="none" w="med" len="med"/>
                      <a:tailEnd type="none" w="med" len="med"/>
                    </a:lnR>
                    <a:lnT cap="flat">
                      <a:noFill/>
                    </a:lnT>
                    <a:lnB w="9525" cap="flat" cmpd="sng">
                      <a:solidFill>
                        <a:srgbClr val="7F7F7F"/>
                      </a:solidFill>
                      <a:prstDash val="solid"/>
                      <a:bevel/>
                      <a:headEnd type="none" w="med" len="med"/>
                      <a:tailEnd type="none" w="med" len="med"/>
                    </a:lnB>
                    <a:lnTlToBr>
                      <a:noFill/>
                    </a:lnTlToBr>
                    <a:lnBlToTr>
                      <a:noFill/>
                    </a:lnBlToTr>
                    <a:solidFill>
                      <a:schemeClr val="bg1">
                        <a:alpha val="100000"/>
                      </a:schemeClr>
                    </a:solidFill>
                  </a:tcPr>
                </a:tc>
                <a:tc gridSpan="2">
                  <a:txBody>
                    <a:bodyPr/>
                    <a:lstStyle>
                      <a:lvl1pPr marL="342900" lvl="0" indent="-342900" algn="l" defTabSz="914400" eaLnBrk="1" fontAlgn="base" latinLnBrk="1" hangingPunct="1">
                        <a:spcBef>
                          <a:spcPct val="20000"/>
                        </a:spcBef>
                        <a:buFont typeface="Arial" panose="020B0604020202020204" pitchFamily="34" charset="0"/>
                        <a:buChar char="•"/>
                        <a:defRPr sz="32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1pPr>
                      <a:lvl2pPr marL="742950" lvl="1" indent="-285750" algn="l" defTabSz="914400" eaLnBrk="1" latinLnBrk="1" hangingPunct="1">
                        <a:spcBef>
                          <a:spcPct val="20000"/>
                        </a:spcBef>
                        <a:buFont typeface="Arial" panose="020B0604020202020204" pitchFamily="34" charset="0"/>
                        <a:buChar char="–"/>
                        <a:defRPr sz="28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2pPr>
                      <a:lvl3pPr marL="1143000" lvl="2" indent="-228600" algn="l" defTabSz="914400" eaLnBrk="1" latinLnBrk="1" hangingPunct="1">
                        <a:spcBef>
                          <a:spcPct val="20000"/>
                        </a:spcBef>
                        <a:buFont typeface="Arial" panose="020B0604020202020204" pitchFamily="34" charset="0"/>
                        <a:buChar char="•"/>
                        <a:defRPr sz="24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3pPr>
                      <a:lvl4pPr marL="1600200" lvl="3"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4pPr>
                      <a:lvl5pPr marL="2057400" lvl="4"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5pPr>
                    </a:lstStyle>
                    <a:p>
                      <a:pPr marL="0" lvl="0" indent="0" algn="ctr" eaLnBrk="1" fontAlgn="base" latinLnBrk="1" hangingPunct="1">
                        <a:spcBef>
                          <a:spcPct val="20000"/>
                        </a:spcBef>
                        <a:spcAft>
                          <a:spcPct val="0"/>
                        </a:spcAft>
                        <a:buFont typeface="Gulim" pitchFamily="34" charset="-127"/>
                        <a:buNone/>
                      </a:pPr>
                      <a:r>
                        <a:rPr lang="zh-CN" altLang="en-US" sz="1000" b="1" baseline="0" dirty="0">
                          <a:solidFill>
                            <a:schemeClr val="tx1"/>
                          </a:solidFill>
                          <a:latin typeface="楷体" panose="02010609060101010101" pitchFamily="49" charset="-122"/>
                          <a:ea typeface="楷体" panose="02010609060101010101" pitchFamily="49" charset="-122"/>
                          <a:sym typeface="Malgun Gothic" panose="020B0503020000020004" pitchFamily="34" charset="-127"/>
                        </a:rPr>
                        <a:t>工厂建设</a:t>
                      </a:r>
                      <a:endParaRPr lang="zh-CN" altLang="en-US" sz="1000" b="1" baseline="0" dirty="0">
                        <a:solidFill>
                          <a:schemeClr val="tx1"/>
                        </a:solidFill>
                        <a:latin typeface="楷体" panose="02010609060101010101" pitchFamily="49" charset="-122"/>
                        <a:ea typeface="楷体" panose="02010609060101010101" pitchFamily="49" charset="-122"/>
                        <a:sym typeface="Malgun Gothic" panose="020B0503020000020004" pitchFamily="34" charset="-127"/>
                      </a:endParaRPr>
                    </a:p>
                  </a:txBody>
                  <a:tcPr marL="36000" marR="36000" marT="35997" marB="35997" anchor="ctr">
                    <a:lnL w="12700" cap="flat" cmpd="sng">
                      <a:solidFill>
                        <a:srgbClr val="7F7F7F"/>
                      </a:solidFill>
                      <a:prstDash val="solid"/>
                      <a:bevel/>
                      <a:headEnd type="none" w="med" len="med"/>
                      <a:tailEnd type="none" w="med" len="med"/>
                    </a:lnL>
                    <a:lnR w="12700" cap="flat" cmpd="sng">
                      <a:solidFill>
                        <a:srgbClr val="7F7F7F"/>
                      </a:solidFill>
                      <a:prstDash val="solid"/>
                      <a:bevel/>
                      <a:headEnd type="none" w="med" len="med"/>
                      <a:tailEnd type="none" w="med" len="med"/>
                    </a:lnR>
                    <a:lnT w="12700" cap="flat" cmpd="sng">
                      <a:solidFill>
                        <a:srgbClr val="7F7F7F"/>
                      </a:solidFill>
                      <a:prstDash val="solid"/>
                      <a:bevel/>
                      <a:headEnd type="none" w="med" len="med"/>
                      <a:tailEnd type="none" w="med" len="med"/>
                    </a:lnT>
                    <a:lnB w="12700" cap="flat" cmpd="sng">
                      <a:solidFill>
                        <a:srgbClr val="BFBFBF"/>
                      </a:solidFill>
                      <a:prstDash val="solid"/>
                      <a:bevel/>
                      <a:headEnd type="none" w="med" len="med"/>
                      <a:tailEnd type="none" w="med" len="med"/>
                    </a:lnB>
                    <a:lnTlToBr>
                      <a:noFill/>
                    </a:lnTlToBr>
                    <a:lnBlToTr>
                      <a:noFill/>
                    </a:lnBlToTr>
                    <a:solidFill>
                      <a:schemeClr val="bg1">
                        <a:alpha val="100000"/>
                      </a:schemeClr>
                    </a:solidFill>
                  </a:tcPr>
                </a:tc>
                <a:tc hMerge="1">
                  <a:tcPr>
                    <a:lnR w="12700" cap="flat" cmpd="sng">
                      <a:solidFill>
                        <a:srgbClr val="7F7F7F"/>
                      </a:solidFill>
                      <a:prstDash val="solid"/>
                      <a:bevel/>
                      <a:headEnd type="none" w="med" len="med"/>
                      <a:tailEnd type="none" w="med" len="med"/>
                    </a:lnR>
                    <a:lnT w="12700" cap="flat" cmpd="sng">
                      <a:solidFill>
                        <a:srgbClr val="7F7F7F"/>
                      </a:solidFill>
                      <a:prstDash val="solid"/>
                      <a:bevel/>
                      <a:headEnd type="none" w="med" len="med"/>
                      <a:tailEnd type="none" w="med" len="med"/>
                    </a:lnT>
                    <a:lnB w="12700" cap="flat" cmpd="sng">
                      <a:solidFill>
                        <a:srgbClr val="BFBFBF"/>
                      </a:solidFill>
                      <a:prstDash val="solid"/>
                      <a:bevel/>
                      <a:headEnd type="none" w="med" len="med"/>
                      <a:tailEnd type="none" w="med" len="med"/>
                    </a:lnB>
                  </a:tcPr>
                </a:tc>
                <a:tc>
                  <a:txBody>
                    <a:bodyPr/>
                    <a:lstStyle>
                      <a:lvl1pPr marL="342900" lvl="0" indent="-342900" algn="l" defTabSz="914400" eaLnBrk="1" fontAlgn="base" latinLnBrk="1" hangingPunct="1">
                        <a:spcBef>
                          <a:spcPct val="20000"/>
                        </a:spcBef>
                        <a:buFont typeface="Arial" panose="020B0604020202020204" pitchFamily="34" charset="0"/>
                        <a:buChar char="•"/>
                        <a:defRPr sz="32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1pPr>
                      <a:lvl2pPr marL="742950" lvl="1" indent="-285750" algn="l" defTabSz="914400" eaLnBrk="1" latinLnBrk="1" hangingPunct="1">
                        <a:spcBef>
                          <a:spcPct val="20000"/>
                        </a:spcBef>
                        <a:buFont typeface="Arial" panose="020B0604020202020204" pitchFamily="34" charset="0"/>
                        <a:buChar char="–"/>
                        <a:defRPr sz="28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2pPr>
                      <a:lvl3pPr marL="1143000" lvl="2" indent="-228600" algn="l" defTabSz="914400" eaLnBrk="1" latinLnBrk="1" hangingPunct="1">
                        <a:spcBef>
                          <a:spcPct val="20000"/>
                        </a:spcBef>
                        <a:buFont typeface="Arial" panose="020B0604020202020204" pitchFamily="34" charset="0"/>
                        <a:buChar char="•"/>
                        <a:defRPr sz="24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3pPr>
                      <a:lvl4pPr marL="1600200" lvl="3"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4pPr>
                      <a:lvl5pPr marL="2057400" lvl="4"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5pPr>
                    </a:lstStyle>
                    <a:p>
                      <a:pPr marL="0" lvl="0" indent="0" algn="ctr" eaLnBrk="1" fontAlgn="base" latinLnBrk="1" hangingPunct="1">
                        <a:spcBef>
                          <a:spcPct val="20000"/>
                        </a:spcBef>
                        <a:spcAft>
                          <a:spcPct val="0"/>
                        </a:spcAft>
                        <a:buFont typeface="Gulim" pitchFamily="34" charset="-127"/>
                        <a:buNone/>
                      </a:pPr>
                      <a:endParaRPr sz="1000" b="1" i="1" baseline="0">
                        <a:solidFill>
                          <a:schemeClr val="tx1"/>
                        </a:solidFill>
                        <a:latin typeface="楷体" panose="02010609060101010101" pitchFamily="49" charset="-122"/>
                        <a:ea typeface="Modern H Light" pitchFamily="2" charset="-127"/>
                        <a:sym typeface="楷体" panose="02010609060101010101" pitchFamily="49" charset="-122"/>
                      </a:endParaRPr>
                    </a:p>
                  </a:txBody>
                  <a:tcPr marL="0" marR="0" marT="0" marB="0" anchor="ctr">
                    <a:lnL w="12700" cap="flat" cmpd="sng">
                      <a:solidFill>
                        <a:srgbClr val="F2F2F2"/>
                      </a:solidFill>
                      <a:prstDash val="solid"/>
                      <a:bevel/>
                      <a:headEnd type="none" w="med" len="med"/>
                      <a:tailEnd type="none" w="med" len="med"/>
                    </a:lnL>
                    <a:lnR w="12700" cap="flat" cmpd="sng">
                      <a:solidFill>
                        <a:srgbClr val="F2F2F2"/>
                      </a:solidFill>
                      <a:prstDash val="solid"/>
                      <a:bevel/>
                      <a:headEnd type="none" w="med" len="med"/>
                      <a:tailEnd type="none" w="med" len="med"/>
                    </a:lnR>
                    <a:lnT w="12700" cap="flat" cmpd="sng">
                      <a:solidFill>
                        <a:srgbClr val="7F7F7F"/>
                      </a:solidFill>
                      <a:prstDash val="solid"/>
                      <a:bevel/>
                      <a:headEnd type="none" w="med" len="med"/>
                      <a:tailEnd type="none" w="med" len="med"/>
                    </a:lnT>
                    <a:lnB w="12700" cap="flat" cmpd="sng">
                      <a:solidFill>
                        <a:srgbClr val="BFBFBF"/>
                      </a:solidFill>
                      <a:prstDash val="solid"/>
                      <a:bevel/>
                      <a:headEnd type="none" w="med" len="med"/>
                      <a:tailEnd type="none" w="med" len="med"/>
                    </a:lnB>
                    <a:lnTlToBr>
                      <a:noFill/>
                    </a:lnTlToBr>
                    <a:lnBlToTr>
                      <a:noFill/>
                    </a:lnBlToTr>
                    <a:noFill/>
                  </a:tcPr>
                </a:tc>
                <a:tc>
                  <a:txBody>
                    <a:bodyPr/>
                    <a:lstStyle>
                      <a:lvl1pPr marL="342900" lvl="0" indent="-342900" algn="l" defTabSz="914400" eaLnBrk="1" fontAlgn="base" latinLnBrk="1" hangingPunct="1">
                        <a:spcBef>
                          <a:spcPct val="20000"/>
                        </a:spcBef>
                        <a:buFont typeface="Arial" panose="020B0604020202020204" pitchFamily="34" charset="0"/>
                        <a:buChar char="•"/>
                        <a:defRPr sz="32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1pPr>
                      <a:lvl2pPr marL="742950" lvl="1" indent="-285750" algn="l" defTabSz="914400" eaLnBrk="1" latinLnBrk="1" hangingPunct="1">
                        <a:spcBef>
                          <a:spcPct val="20000"/>
                        </a:spcBef>
                        <a:buFont typeface="Arial" panose="020B0604020202020204" pitchFamily="34" charset="0"/>
                        <a:buChar char="–"/>
                        <a:defRPr sz="28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2pPr>
                      <a:lvl3pPr marL="1143000" lvl="2" indent="-228600" algn="l" defTabSz="914400" eaLnBrk="1" latinLnBrk="1" hangingPunct="1">
                        <a:spcBef>
                          <a:spcPct val="20000"/>
                        </a:spcBef>
                        <a:buFont typeface="Arial" panose="020B0604020202020204" pitchFamily="34" charset="0"/>
                        <a:buChar char="•"/>
                        <a:defRPr sz="24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3pPr>
                      <a:lvl4pPr marL="1600200" lvl="3"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4pPr>
                      <a:lvl5pPr marL="2057400" lvl="4"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5pPr>
                    </a:lstStyle>
                    <a:p>
                      <a:pPr marL="0" lvl="0" indent="0" algn="ctr" eaLnBrk="1" fontAlgn="base" latinLnBrk="1" hangingPunct="1">
                        <a:spcBef>
                          <a:spcPct val="20000"/>
                        </a:spcBef>
                        <a:spcAft>
                          <a:spcPct val="0"/>
                        </a:spcAft>
                        <a:buFont typeface="Gulim" pitchFamily="34" charset="-127"/>
                        <a:buNone/>
                      </a:pPr>
                      <a:endParaRPr sz="1000" b="1" i="1" baseline="0">
                        <a:solidFill>
                          <a:schemeClr val="tx1"/>
                        </a:solidFill>
                        <a:latin typeface="楷体" panose="02010609060101010101" pitchFamily="49" charset="-122"/>
                        <a:ea typeface="Modern H Light" pitchFamily="2" charset="-127"/>
                        <a:sym typeface="楷体" panose="02010609060101010101" pitchFamily="49" charset="-122"/>
                      </a:endParaRPr>
                    </a:p>
                  </a:txBody>
                  <a:tcPr marL="0" marR="0" marT="0" marB="0" anchor="ctr">
                    <a:lnL w="12700" cap="flat" cmpd="sng">
                      <a:solidFill>
                        <a:srgbClr val="F2F2F2"/>
                      </a:solidFill>
                      <a:prstDash val="solid"/>
                      <a:bevel/>
                      <a:headEnd type="none" w="med" len="med"/>
                      <a:tailEnd type="none" w="med" len="med"/>
                    </a:lnL>
                    <a:lnR w="12700" cap="flat" cmpd="sng">
                      <a:solidFill>
                        <a:srgbClr val="F2F2F2"/>
                      </a:solidFill>
                      <a:prstDash val="solid"/>
                      <a:bevel/>
                      <a:headEnd type="none" w="med" len="med"/>
                      <a:tailEnd type="none" w="med" len="med"/>
                    </a:lnR>
                    <a:lnT w="12700" cap="flat" cmpd="sng">
                      <a:solidFill>
                        <a:srgbClr val="7F7F7F"/>
                      </a:solidFill>
                      <a:prstDash val="solid"/>
                      <a:bevel/>
                      <a:headEnd type="none" w="med" len="med"/>
                      <a:tailEnd type="none" w="med" len="med"/>
                    </a:lnT>
                    <a:lnB w="12700" cap="flat" cmpd="sng">
                      <a:solidFill>
                        <a:srgbClr val="BFBFBF"/>
                      </a:solidFill>
                      <a:prstDash val="solid"/>
                      <a:bevel/>
                      <a:headEnd type="none" w="med" len="med"/>
                      <a:tailEnd type="none" w="med" len="med"/>
                    </a:lnB>
                    <a:lnTlToBr>
                      <a:noFill/>
                    </a:lnTlToBr>
                    <a:lnBlToTr>
                      <a:noFill/>
                    </a:lnBlToTr>
                    <a:noFill/>
                  </a:tcPr>
                </a:tc>
                <a:tc>
                  <a:txBody>
                    <a:bodyPr/>
                    <a:lstStyle>
                      <a:lvl1pPr marL="342900" lvl="0" indent="-342900" algn="l" defTabSz="914400" eaLnBrk="1" fontAlgn="base" latinLnBrk="1" hangingPunct="1">
                        <a:spcBef>
                          <a:spcPct val="20000"/>
                        </a:spcBef>
                        <a:buFont typeface="Arial" panose="020B0604020202020204" pitchFamily="34" charset="0"/>
                        <a:buChar char="•"/>
                        <a:defRPr sz="32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1pPr>
                      <a:lvl2pPr marL="742950" lvl="1" indent="-285750" algn="l" defTabSz="914400" eaLnBrk="1" latinLnBrk="1" hangingPunct="1">
                        <a:spcBef>
                          <a:spcPct val="20000"/>
                        </a:spcBef>
                        <a:buFont typeface="Arial" panose="020B0604020202020204" pitchFamily="34" charset="0"/>
                        <a:buChar char="–"/>
                        <a:defRPr sz="28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2pPr>
                      <a:lvl3pPr marL="1143000" lvl="2" indent="-228600" algn="l" defTabSz="914400" eaLnBrk="1" latinLnBrk="1" hangingPunct="1">
                        <a:spcBef>
                          <a:spcPct val="20000"/>
                        </a:spcBef>
                        <a:buFont typeface="Arial" panose="020B0604020202020204" pitchFamily="34" charset="0"/>
                        <a:buChar char="•"/>
                        <a:defRPr sz="24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3pPr>
                      <a:lvl4pPr marL="1600200" lvl="3"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4pPr>
                      <a:lvl5pPr marL="2057400" lvl="4"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5pPr>
                    </a:lstStyle>
                    <a:p>
                      <a:pPr marL="0" lvl="0" indent="0" algn="ctr" eaLnBrk="1" fontAlgn="base" latinLnBrk="1" hangingPunct="1">
                        <a:spcBef>
                          <a:spcPct val="20000"/>
                        </a:spcBef>
                        <a:spcAft>
                          <a:spcPct val="0"/>
                        </a:spcAft>
                        <a:buFont typeface="Gulim" pitchFamily="34" charset="-127"/>
                        <a:buNone/>
                      </a:pPr>
                      <a:endParaRPr sz="1000" b="1" i="1" baseline="0">
                        <a:solidFill>
                          <a:schemeClr val="tx1"/>
                        </a:solidFill>
                        <a:latin typeface="楷体" panose="02010609060101010101" pitchFamily="49" charset="-122"/>
                        <a:ea typeface="Modern H Light" pitchFamily="2" charset="-127"/>
                        <a:sym typeface="楷体" panose="02010609060101010101" pitchFamily="49" charset="-122"/>
                      </a:endParaRPr>
                    </a:p>
                  </a:txBody>
                  <a:tcPr marL="0" marR="0" marT="0" marB="0" anchor="ctr">
                    <a:lnL w="12700" cap="flat" cmpd="sng">
                      <a:solidFill>
                        <a:srgbClr val="F2F2F2"/>
                      </a:solidFill>
                      <a:prstDash val="solid"/>
                      <a:bevel/>
                      <a:headEnd type="none" w="med" len="med"/>
                      <a:tailEnd type="none" w="med" len="med"/>
                    </a:lnL>
                    <a:lnR w="12700" cap="flat" cmpd="sng">
                      <a:solidFill>
                        <a:srgbClr val="F2F2F2"/>
                      </a:solidFill>
                      <a:prstDash val="solid"/>
                      <a:bevel/>
                      <a:headEnd type="none" w="med" len="med"/>
                      <a:tailEnd type="none" w="med" len="med"/>
                    </a:lnR>
                    <a:lnT w="12700" cap="flat" cmpd="sng">
                      <a:solidFill>
                        <a:srgbClr val="7F7F7F"/>
                      </a:solidFill>
                      <a:prstDash val="solid"/>
                      <a:bevel/>
                      <a:headEnd type="none" w="med" len="med"/>
                      <a:tailEnd type="none" w="med" len="med"/>
                    </a:lnT>
                    <a:lnB w="12700" cap="flat" cmpd="sng">
                      <a:solidFill>
                        <a:srgbClr val="BFBFBF"/>
                      </a:solidFill>
                      <a:prstDash val="solid"/>
                      <a:bevel/>
                      <a:headEnd type="none" w="med" len="med"/>
                      <a:tailEnd type="none" w="med" len="med"/>
                    </a:lnB>
                    <a:lnTlToBr>
                      <a:noFill/>
                    </a:lnTlToBr>
                    <a:lnBlToTr>
                      <a:noFill/>
                    </a:lnBlToTr>
                    <a:noFill/>
                  </a:tcPr>
                </a:tc>
                <a:tc>
                  <a:txBody>
                    <a:bodyPr/>
                    <a:lstStyle>
                      <a:lvl1pPr marL="342900" lvl="0" indent="-342900" algn="l" defTabSz="914400" eaLnBrk="1" fontAlgn="base" latinLnBrk="1" hangingPunct="1">
                        <a:spcBef>
                          <a:spcPct val="20000"/>
                        </a:spcBef>
                        <a:buFont typeface="Arial" panose="020B0604020202020204" pitchFamily="34" charset="0"/>
                        <a:buChar char="•"/>
                        <a:defRPr sz="32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1pPr>
                      <a:lvl2pPr marL="742950" lvl="1" indent="-285750" algn="l" defTabSz="914400" eaLnBrk="1" latinLnBrk="1" hangingPunct="1">
                        <a:spcBef>
                          <a:spcPct val="20000"/>
                        </a:spcBef>
                        <a:buFont typeface="Arial" panose="020B0604020202020204" pitchFamily="34" charset="0"/>
                        <a:buChar char="–"/>
                        <a:defRPr sz="28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2pPr>
                      <a:lvl3pPr marL="1143000" lvl="2" indent="-228600" algn="l" defTabSz="914400" eaLnBrk="1" latinLnBrk="1" hangingPunct="1">
                        <a:spcBef>
                          <a:spcPct val="20000"/>
                        </a:spcBef>
                        <a:buFont typeface="Arial" panose="020B0604020202020204" pitchFamily="34" charset="0"/>
                        <a:buChar char="•"/>
                        <a:defRPr sz="24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3pPr>
                      <a:lvl4pPr marL="1600200" lvl="3"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4pPr>
                      <a:lvl5pPr marL="2057400" lvl="4"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5pPr>
                    </a:lstStyle>
                    <a:p>
                      <a:pPr marL="0" lvl="0" indent="0" algn="ctr" eaLnBrk="1" fontAlgn="base" latinLnBrk="1" hangingPunct="1">
                        <a:spcBef>
                          <a:spcPct val="20000"/>
                        </a:spcBef>
                        <a:spcAft>
                          <a:spcPct val="0"/>
                        </a:spcAft>
                        <a:buFont typeface="Gulim" pitchFamily="34" charset="-127"/>
                        <a:buNone/>
                      </a:pPr>
                      <a:endParaRPr sz="1000" b="1" i="1" baseline="0">
                        <a:solidFill>
                          <a:schemeClr val="tx1"/>
                        </a:solidFill>
                        <a:latin typeface="楷体" panose="02010609060101010101" pitchFamily="49" charset="-122"/>
                        <a:ea typeface="Modern H Light" pitchFamily="2" charset="-127"/>
                        <a:sym typeface="楷体" panose="02010609060101010101" pitchFamily="49" charset="-122"/>
                      </a:endParaRPr>
                    </a:p>
                  </a:txBody>
                  <a:tcPr marL="0" marR="0" marT="0" marB="0" anchor="ctr">
                    <a:lnL w="12700" cap="flat" cmpd="sng">
                      <a:solidFill>
                        <a:srgbClr val="F2F2F2"/>
                      </a:solidFill>
                      <a:prstDash val="solid"/>
                      <a:bevel/>
                      <a:headEnd type="none" w="med" len="med"/>
                      <a:tailEnd type="none" w="med" len="med"/>
                    </a:lnL>
                    <a:lnR w="12700" cap="flat" cmpd="sng">
                      <a:solidFill>
                        <a:srgbClr val="7F7F7F"/>
                      </a:solidFill>
                      <a:prstDash val="solid"/>
                      <a:bevel/>
                      <a:headEnd type="none" w="med" len="med"/>
                      <a:tailEnd type="none" w="med" len="med"/>
                    </a:lnR>
                    <a:lnT w="12700" cap="flat" cmpd="sng">
                      <a:solidFill>
                        <a:srgbClr val="7F7F7F"/>
                      </a:solidFill>
                      <a:prstDash val="solid"/>
                      <a:bevel/>
                      <a:headEnd type="none" w="med" len="med"/>
                      <a:tailEnd type="none" w="med" len="med"/>
                    </a:lnT>
                    <a:lnB w="12700" cap="flat" cmpd="sng">
                      <a:solidFill>
                        <a:srgbClr val="BFBFBF"/>
                      </a:solidFill>
                      <a:prstDash val="solid"/>
                      <a:bevel/>
                      <a:headEnd type="none" w="med" len="med"/>
                      <a:tailEnd type="none" w="med" len="med"/>
                    </a:lnB>
                    <a:lnTlToBr>
                      <a:noFill/>
                    </a:lnTlToBr>
                    <a:lnBlToTr>
                      <a:noFill/>
                    </a:lnBlToTr>
                    <a:noFill/>
                  </a:tcPr>
                </a:tc>
                <a:tc>
                  <a:txBody>
                    <a:bodyPr/>
                    <a:lstStyle>
                      <a:lvl1pPr marL="342900" lvl="0" indent="-342900" algn="l" defTabSz="914400" eaLnBrk="1" fontAlgn="base" latinLnBrk="1" hangingPunct="1">
                        <a:spcBef>
                          <a:spcPct val="20000"/>
                        </a:spcBef>
                        <a:buFont typeface="Arial" panose="020B0604020202020204" pitchFamily="34" charset="0"/>
                        <a:buChar char="•"/>
                        <a:defRPr sz="32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1pPr>
                      <a:lvl2pPr marL="742950" lvl="1" indent="-285750" algn="l" defTabSz="914400" eaLnBrk="1" latinLnBrk="1" hangingPunct="1">
                        <a:spcBef>
                          <a:spcPct val="20000"/>
                        </a:spcBef>
                        <a:buFont typeface="Arial" panose="020B0604020202020204" pitchFamily="34" charset="0"/>
                        <a:buChar char="–"/>
                        <a:defRPr sz="28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2pPr>
                      <a:lvl3pPr marL="1143000" lvl="2" indent="-228600" algn="l" defTabSz="914400" eaLnBrk="1" latinLnBrk="1" hangingPunct="1">
                        <a:spcBef>
                          <a:spcPct val="20000"/>
                        </a:spcBef>
                        <a:buFont typeface="Arial" panose="020B0604020202020204" pitchFamily="34" charset="0"/>
                        <a:buChar char="•"/>
                        <a:defRPr sz="24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3pPr>
                      <a:lvl4pPr marL="1600200" lvl="3"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4pPr>
                      <a:lvl5pPr marL="2057400" lvl="4"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5pPr>
                    </a:lstStyle>
                    <a:p>
                      <a:pPr marL="0" lvl="0" indent="0" algn="ctr" eaLnBrk="1" fontAlgn="base" latinLnBrk="1" hangingPunct="1">
                        <a:spcBef>
                          <a:spcPct val="20000"/>
                        </a:spcBef>
                        <a:spcAft>
                          <a:spcPct val="0"/>
                        </a:spcAft>
                        <a:buFont typeface="Gulim" pitchFamily="34" charset="-127"/>
                        <a:buNone/>
                      </a:pPr>
                      <a:endParaRPr sz="1000" b="1" i="1" baseline="0">
                        <a:solidFill>
                          <a:schemeClr val="tx1"/>
                        </a:solidFill>
                        <a:latin typeface="楷体" panose="02010609060101010101" pitchFamily="49" charset="-122"/>
                        <a:ea typeface="Modern H Light" pitchFamily="2" charset="-127"/>
                        <a:sym typeface="楷体" panose="02010609060101010101" pitchFamily="49" charset="-122"/>
                      </a:endParaRPr>
                    </a:p>
                  </a:txBody>
                  <a:tcPr marL="0" marR="0" marT="0" marB="0" anchor="ctr">
                    <a:lnL w="12700" cap="flat" cmpd="sng">
                      <a:solidFill>
                        <a:srgbClr val="7F7F7F"/>
                      </a:solidFill>
                      <a:prstDash val="solid"/>
                      <a:bevel/>
                      <a:headEnd type="none" w="med" len="med"/>
                      <a:tailEnd type="none" w="med" len="med"/>
                    </a:lnL>
                    <a:lnR w="12700" cap="flat" cmpd="sng">
                      <a:solidFill>
                        <a:srgbClr val="F2F2F2"/>
                      </a:solidFill>
                      <a:prstDash val="solid"/>
                      <a:bevel/>
                      <a:headEnd type="none" w="med" len="med"/>
                      <a:tailEnd type="none" w="med" len="med"/>
                    </a:lnR>
                    <a:lnT w="12700" cap="flat" cmpd="sng">
                      <a:solidFill>
                        <a:srgbClr val="7F7F7F"/>
                      </a:solidFill>
                      <a:prstDash val="solid"/>
                      <a:bevel/>
                      <a:headEnd type="none" w="med" len="med"/>
                      <a:tailEnd type="none" w="med" len="med"/>
                    </a:lnT>
                    <a:lnB w="12700" cap="flat" cmpd="sng">
                      <a:solidFill>
                        <a:srgbClr val="BFBFBF"/>
                      </a:solidFill>
                      <a:prstDash val="solid"/>
                      <a:bevel/>
                      <a:headEnd type="none" w="med" len="med"/>
                      <a:tailEnd type="none" w="med" len="med"/>
                    </a:lnB>
                    <a:lnTlToBr>
                      <a:noFill/>
                    </a:lnTlToBr>
                    <a:lnBlToTr>
                      <a:noFill/>
                    </a:lnBlToTr>
                    <a:noFill/>
                  </a:tcPr>
                </a:tc>
                <a:tc>
                  <a:txBody>
                    <a:bodyPr/>
                    <a:lstStyle>
                      <a:lvl1pPr marL="342900" lvl="0" indent="-342900" algn="l" defTabSz="914400" eaLnBrk="1" fontAlgn="base" latinLnBrk="1" hangingPunct="1">
                        <a:spcBef>
                          <a:spcPct val="20000"/>
                        </a:spcBef>
                        <a:buFont typeface="Arial" panose="020B0604020202020204" pitchFamily="34" charset="0"/>
                        <a:buChar char="•"/>
                        <a:defRPr sz="32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1pPr>
                      <a:lvl2pPr marL="742950" lvl="1" indent="-285750" algn="l" defTabSz="914400" eaLnBrk="1" latinLnBrk="1" hangingPunct="1">
                        <a:spcBef>
                          <a:spcPct val="20000"/>
                        </a:spcBef>
                        <a:buFont typeface="Arial" panose="020B0604020202020204" pitchFamily="34" charset="0"/>
                        <a:buChar char="–"/>
                        <a:defRPr sz="28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2pPr>
                      <a:lvl3pPr marL="1143000" lvl="2" indent="-228600" algn="l" defTabSz="914400" eaLnBrk="1" latinLnBrk="1" hangingPunct="1">
                        <a:spcBef>
                          <a:spcPct val="20000"/>
                        </a:spcBef>
                        <a:buFont typeface="Arial" panose="020B0604020202020204" pitchFamily="34" charset="0"/>
                        <a:buChar char="•"/>
                        <a:defRPr sz="24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3pPr>
                      <a:lvl4pPr marL="1600200" lvl="3"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4pPr>
                      <a:lvl5pPr marL="2057400" lvl="4"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5pPr>
                    </a:lstStyle>
                    <a:p>
                      <a:pPr marL="0" lvl="0" indent="0" algn="ctr" eaLnBrk="1" fontAlgn="base" latinLnBrk="1" hangingPunct="1">
                        <a:spcBef>
                          <a:spcPct val="20000"/>
                        </a:spcBef>
                        <a:spcAft>
                          <a:spcPct val="0"/>
                        </a:spcAft>
                        <a:buFont typeface="Gulim" pitchFamily="34" charset="-127"/>
                        <a:buNone/>
                      </a:pPr>
                      <a:endParaRPr sz="1000" b="1" i="1" baseline="0">
                        <a:solidFill>
                          <a:schemeClr val="tx1"/>
                        </a:solidFill>
                        <a:latin typeface="楷体" panose="02010609060101010101" pitchFamily="49" charset="-122"/>
                        <a:ea typeface="Modern H Light" pitchFamily="2" charset="-127"/>
                        <a:sym typeface="楷体" panose="02010609060101010101" pitchFamily="49" charset="-122"/>
                      </a:endParaRPr>
                    </a:p>
                  </a:txBody>
                  <a:tcPr marL="0" marR="0" marT="0" marB="0" anchor="ctr">
                    <a:lnL w="12700" cap="flat" cmpd="sng">
                      <a:solidFill>
                        <a:srgbClr val="F2F2F2"/>
                      </a:solidFill>
                      <a:prstDash val="solid"/>
                      <a:bevel/>
                      <a:headEnd type="none" w="med" len="med"/>
                      <a:tailEnd type="none" w="med" len="med"/>
                    </a:lnL>
                    <a:lnR w="12700" cap="flat" cmpd="sng">
                      <a:solidFill>
                        <a:srgbClr val="F2F2F2"/>
                      </a:solidFill>
                      <a:prstDash val="solid"/>
                      <a:bevel/>
                      <a:headEnd type="none" w="med" len="med"/>
                      <a:tailEnd type="none" w="med" len="med"/>
                    </a:lnR>
                    <a:lnT w="12700" cap="flat" cmpd="sng">
                      <a:solidFill>
                        <a:srgbClr val="7F7F7F"/>
                      </a:solidFill>
                      <a:prstDash val="solid"/>
                      <a:bevel/>
                      <a:headEnd type="none" w="med" len="med"/>
                      <a:tailEnd type="none" w="med" len="med"/>
                    </a:lnT>
                    <a:lnB w="12700" cap="flat" cmpd="sng">
                      <a:solidFill>
                        <a:srgbClr val="BFBFBF"/>
                      </a:solidFill>
                      <a:prstDash val="solid"/>
                      <a:bevel/>
                      <a:headEnd type="none" w="med" len="med"/>
                      <a:tailEnd type="none" w="med" len="med"/>
                    </a:lnB>
                    <a:lnTlToBr>
                      <a:noFill/>
                    </a:lnTlToBr>
                    <a:lnBlToTr>
                      <a:noFill/>
                    </a:lnBlToTr>
                    <a:noFill/>
                  </a:tcPr>
                </a:tc>
                <a:tc>
                  <a:txBody>
                    <a:bodyPr/>
                    <a:lstStyle>
                      <a:lvl1pPr marL="342900" lvl="0" indent="-342900" algn="l" defTabSz="914400" eaLnBrk="1" fontAlgn="base" latinLnBrk="1" hangingPunct="1">
                        <a:spcBef>
                          <a:spcPct val="20000"/>
                        </a:spcBef>
                        <a:buFont typeface="Arial" panose="020B0604020202020204" pitchFamily="34" charset="0"/>
                        <a:buChar char="•"/>
                        <a:defRPr sz="32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1pPr>
                      <a:lvl2pPr marL="742950" lvl="1" indent="-285750" algn="l" defTabSz="914400" eaLnBrk="1" latinLnBrk="1" hangingPunct="1">
                        <a:spcBef>
                          <a:spcPct val="20000"/>
                        </a:spcBef>
                        <a:buFont typeface="Arial" panose="020B0604020202020204" pitchFamily="34" charset="0"/>
                        <a:buChar char="–"/>
                        <a:defRPr sz="28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2pPr>
                      <a:lvl3pPr marL="1143000" lvl="2" indent="-228600" algn="l" defTabSz="914400" eaLnBrk="1" latinLnBrk="1" hangingPunct="1">
                        <a:spcBef>
                          <a:spcPct val="20000"/>
                        </a:spcBef>
                        <a:buFont typeface="Arial" panose="020B0604020202020204" pitchFamily="34" charset="0"/>
                        <a:buChar char="•"/>
                        <a:defRPr sz="24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3pPr>
                      <a:lvl4pPr marL="1600200" lvl="3"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4pPr>
                      <a:lvl5pPr marL="2057400" lvl="4"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5pPr>
                    </a:lstStyle>
                    <a:p>
                      <a:pPr marL="0" lvl="0" indent="0" algn="ctr" eaLnBrk="1" fontAlgn="base" latinLnBrk="1" hangingPunct="1">
                        <a:spcBef>
                          <a:spcPct val="20000"/>
                        </a:spcBef>
                        <a:spcAft>
                          <a:spcPct val="0"/>
                        </a:spcAft>
                        <a:buFont typeface="Gulim" pitchFamily="34" charset="-127"/>
                        <a:buNone/>
                      </a:pPr>
                      <a:endParaRPr sz="1000" b="1" i="1" baseline="0">
                        <a:solidFill>
                          <a:schemeClr val="tx1"/>
                        </a:solidFill>
                        <a:latin typeface="楷体" panose="02010609060101010101" pitchFamily="49" charset="-122"/>
                        <a:ea typeface="Modern H Light" pitchFamily="2" charset="-127"/>
                        <a:sym typeface="楷体" panose="02010609060101010101" pitchFamily="49" charset="-122"/>
                      </a:endParaRPr>
                    </a:p>
                  </a:txBody>
                  <a:tcPr marL="0" marR="0" marT="0" marB="0" anchor="ctr">
                    <a:lnL w="12700" cap="flat" cmpd="sng">
                      <a:solidFill>
                        <a:srgbClr val="F2F2F2"/>
                      </a:solidFill>
                      <a:prstDash val="solid"/>
                      <a:bevel/>
                      <a:headEnd type="none" w="med" len="med"/>
                      <a:tailEnd type="none" w="med" len="med"/>
                    </a:lnL>
                    <a:lnR w="12700" cap="flat" cmpd="sng">
                      <a:solidFill>
                        <a:srgbClr val="F2F2F2"/>
                      </a:solidFill>
                      <a:prstDash val="solid"/>
                      <a:bevel/>
                      <a:headEnd type="none" w="med" len="med"/>
                      <a:tailEnd type="none" w="med" len="med"/>
                    </a:lnR>
                    <a:lnT w="12700" cap="flat" cmpd="sng">
                      <a:solidFill>
                        <a:srgbClr val="7F7F7F"/>
                      </a:solidFill>
                      <a:prstDash val="solid"/>
                      <a:bevel/>
                      <a:headEnd type="none" w="med" len="med"/>
                      <a:tailEnd type="none" w="med" len="med"/>
                    </a:lnT>
                    <a:lnB w="12700" cap="flat" cmpd="sng">
                      <a:solidFill>
                        <a:srgbClr val="BFBFBF"/>
                      </a:solidFill>
                      <a:prstDash val="solid"/>
                      <a:bevel/>
                      <a:headEnd type="none" w="med" len="med"/>
                      <a:tailEnd type="none" w="med" len="med"/>
                    </a:lnB>
                    <a:lnTlToBr>
                      <a:noFill/>
                    </a:lnTlToBr>
                    <a:lnBlToTr>
                      <a:noFill/>
                    </a:lnBlToTr>
                    <a:noFill/>
                  </a:tcPr>
                </a:tc>
                <a:tc>
                  <a:txBody>
                    <a:bodyPr/>
                    <a:lstStyle>
                      <a:lvl1pPr marL="342900" lvl="0" indent="-342900" algn="l" defTabSz="914400" eaLnBrk="1" fontAlgn="base" latinLnBrk="1" hangingPunct="1">
                        <a:spcBef>
                          <a:spcPct val="20000"/>
                        </a:spcBef>
                        <a:buFont typeface="Arial" panose="020B0604020202020204" pitchFamily="34" charset="0"/>
                        <a:buChar char="•"/>
                        <a:defRPr sz="32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1pPr>
                      <a:lvl2pPr marL="742950" lvl="1" indent="-285750" algn="l" defTabSz="914400" eaLnBrk="1" latinLnBrk="1" hangingPunct="1">
                        <a:spcBef>
                          <a:spcPct val="20000"/>
                        </a:spcBef>
                        <a:buFont typeface="Arial" panose="020B0604020202020204" pitchFamily="34" charset="0"/>
                        <a:buChar char="–"/>
                        <a:defRPr sz="28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2pPr>
                      <a:lvl3pPr marL="1143000" lvl="2" indent="-228600" algn="l" defTabSz="914400" eaLnBrk="1" latinLnBrk="1" hangingPunct="1">
                        <a:spcBef>
                          <a:spcPct val="20000"/>
                        </a:spcBef>
                        <a:buFont typeface="Arial" panose="020B0604020202020204" pitchFamily="34" charset="0"/>
                        <a:buChar char="•"/>
                        <a:defRPr sz="24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3pPr>
                      <a:lvl4pPr marL="1600200" lvl="3"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4pPr>
                      <a:lvl5pPr marL="2057400" lvl="4"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5pPr>
                    </a:lstStyle>
                    <a:p>
                      <a:pPr marL="0" lvl="0" indent="0" algn="l" eaLnBrk="1" fontAlgn="base" latinLnBrk="1" hangingPunct="1">
                        <a:spcBef>
                          <a:spcPct val="20000"/>
                        </a:spcBef>
                        <a:spcAft>
                          <a:spcPct val="0"/>
                        </a:spcAft>
                        <a:buFont typeface="Gulim" pitchFamily="34" charset="-127"/>
                        <a:buNone/>
                      </a:pPr>
                      <a:endParaRPr sz="900" b="1" i="1" baseline="0">
                        <a:solidFill>
                          <a:schemeClr val="tx1"/>
                        </a:solidFill>
                        <a:latin typeface="楷体" panose="02010609060101010101" pitchFamily="49" charset="-122"/>
                        <a:ea typeface="기아 Light" pitchFamily="2" charset="-127"/>
                        <a:sym typeface="楷体" panose="02010609060101010101" pitchFamily="49" charset="-122"/>
                      </a:endParaRPr>
                    </a:p>
                  </a:txBody>
                  <a:tcPr marL="0" marR="0" marT="35997" marB="35997" anchor="ctr">
                    <a:lnL w="12700" cap="flat" cmpd="sng">
                      <a:solidFill>
                        <a:srgbClr val="F2F2F2"/>
                      </a:solidFill>
                      <a:prstDash val="solid"/>
                      <a:bevel/>
                      <a:headEnd type="none" w="med" len="med"/>
                      <a:tailEnd type="none" w="med" len="med"/>
                    </a:lnL>
                    <a:lnR w="12700" cap="flat" cmpd="sng">
                      <a:solidFill>
                        <a:srgbClr val="F2F2F2"/>
                      </a:solidFill>
                      <a:prstDash val="solid"/>
                      <a:bevel/>
                      <a:headEnd type="none" w="med" len="med"/>
                      <a:tailEnd type="none" w="med" len="med"/>
                    </a:lnR>
                    <a:lnT w="12700" cap="flat" cmpd="sng">
                      <a:solidFill>
                        <a:srgbClr val="7F7F7F"/>
                      </a:solidFill>
                      <a:prstDash val="solid"/>
                      <a:bevel/>
                      <a:headEnd type="none" w="med" len="med"/>
                      <a:tailEnd type="none" w="med" len="med"/>
                    </a:lnT>
                    <a:lnB w="12700" cap="flat" cmpd="sng">
                      <a:solidFill>
                        <a:srgbClr val="BFBFBF"/>
                      </a:solidFill>
                      <a:prstDash val="solid"/>
                      <a:bevel/>
                      <a:headEnd type="none" w="med" len="med"/>
                      <a:tailEnd type="none" w="med" len="med"/>
                    </a:lnB>
                    <a:lnTlToBr>
                      <a:noFill/>
                    </a:lnTlToBr>
                    <a:lnBlToTr>
                      <a:noFill/>
                    </a:lnBlToTr>
                    <a:noFill/>
                  </a:tcPr>
                </a:tc>
                <a:tc>
                  <a:txBody>
                    <a:bodyPr/>
                    <a:lstStyle>
                      <a:lvl1pPr marL="342900" lvl="0" indent="-342900" algn="l" defTabSz="914400" eaLnBrk="1" fontAlgn="base" latinLnBrk="1" hangingPunct="1">
                        <a:spcBef>
                          <a:spcPct val="20000"/>
                        </a:spcBef>
                        <a:buFont typeface="Arial" panose="020B0604020202020204" pitchFamily="34" charset="0"/>
                        <a:buChar char="•"/>
                        <a:defRPr sz="32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1pPr>
                      <a:lvl2pPr marL="742950" lvl="1" indent="-285750" algn="l" defTabSz="914400" eaLnBrk="1" latinLnBrk="1" hangingPunct="1">
                        <a:spcBef>
                          <a:spcPct val="20000"/>
                        </a:spcBef>
                        <a:buFont typeface="Arial" panose="020B0604020202020204" pitchFamily="34" charset="0"/>
                        <a:buChar char="–"/>
                        <a:defRPr sz="28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2pPr>
                      <a:lvl3pPr marL="1143000" lvl="2" indent="-228600" algn="l" defTabSz="914400" eaLnBrk="1" latinLnBrk="1" hangingPunct="1">
                        <a:spcBef>
                          <a:spcPct val="20000"/>
                        </a:spcBef>
                        <a:buFont typeface="Arial" panose="020B0604020202020204" pitchFamily="34" charset="0"/>
                        <a:buChar char="•"/>
                        <a:defRPr sz="24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3pPr>
                      <a:lvl4pPr marL="1600200" lvl="3"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4pPr>
                      <a:lvl5pPr marL="2057400" lvl="4"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5pPr>
                    </a:lstStyle>
                    <a:p>
                      <a:pPr marL="0" lvl="0" indent="0" algn="l" eaLnBrk="1" fontAlgn="base" latinLnBrk="1" hangingPunct="1">
                        <a:spcBef>
                          <a:spcPct val="20000"/>
                        </a:spcBef>
                        <a:spcAft>
                          <a:spcPct val="0"/>
                        </a:spcAft>
                        <a:buFont typeface="Gulim" pitchFamily="34" charset="-127"/>
                        <a:buNone/>
                      </a:pPr>
                      <a:endParaRPr sz="900" b="1" i="1" baseline="0">
                        <a:solidFill>
                          <a:schemeClr val="tx1"/>
                        </a:solidFill>
                        <a:latin typeface="楷体" panose="02010609060101010101" pitchFamily="49" charset="-122"/>
                        <a:ea typeface="기아 Light" pitchFamily="2" charset="-127"/>
                        <a:sym typeface="楷体" panose="02010609060101010101" pitchFamily="49" charset="-122"/>
                      </a:endParaRPr>
                    </a:p>
                  </a:txBody>
                  <a:tcPr marL="0" marR="0" marT="35997" marB="35997" anchor="ctr">
                    <a:lnL w="12700" cap="flat" cmpd="sng">
                      <a:solidFill>
                        <a:srgbClr val="F2F2F2"/>
                      </a:solidFill>
                      <a:prstDash val="solid"/>
                      <a:bevel/>
                      <a:headEnd type="none" w="med" len="med"/>
                      <a:tailEnd type="none" w="med" len="med"/>
                    </a:lnL>
                    <a:lnR w="12700" cap="flat" cmpd="sng">
                      <a:solidFill>
                        <a:srgbClr val="F2F2F2"/>
                      </a:solidFill>
                      <a:prstDash val="solid"/>
                      <a:bevel/>
                      <a:headEnd type="none" w="med" len="med"/>
                      <a:tailEnd type="none" w="med" len="med"/>
                    </a:lnR>
                    <a:lnT w="12700" cap="flat" cmpd="sng">
                      <a:solidFill>
                        <a:srgbClr val="7F7F7F"/>
                      </a:solidFill>
                      <a:prstDash val="solid"/>
                      <a:bevel/>
                      <a:headEnd type="none" w="med" len="med"/>
                      <a:tailEnd type="none" w="med" len="med"/>
                    </a:lnT>
                    <a:lnB w="12700" cap="flat" cmpd="sng">
                      <a:solidFill>
                        <a:srgbClr val="BFBFBF"/>
                      </a:solidFill>
                      <a:prstDash val="solid"/>
                      <a:bevel/>
                      <a:headEnd type="none" w="med" len="med"/>
                      <a:tailEnd type="none" w="med" len="med"/>
                    </a:lnB>
                    <a:lnTlToBr>
                      <a:noFill/>
                    </a:lnTlToBr>
                    <a:lnBlToTr>
                      <a:noFill/>
                    </a:lnBlToTr>
                    <a:noFill/>
                  </a:tcPr>
                </a:tc>
                <a:tc>
                  <a:txBody>
                    <a:bodyPr/>
                    <a:lstStyle>
                      <a:lvl1pPr marL="342900" lvl="0" indent="-342900" algn="l" defTabSz="914400" eaLnBrk="1" fontAlgn="base" latinLnBrk="1" hangingPunct="1">
                        <a:spcBef>
                          <a:spcPct val="20000"/>
                        </a:spcBef>
                        <a:buFont typeface="Arial" panose="020B0604020202020204" pitchFamily="34" charset="0"/>
                        <a:buChar char="•"/>
                        <a:defRPr sz="32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1pPr>
                      <a:lvl2pPr marL="742950" lvl="1" indent="-285750" algn="l" defTabSz="914400" eaLnBrk="1" latinLnBrk="1" hangingPunct="1">
                        <a:spcBef>
                          <a:spcPct val="20000"/>
                        </a:spcBef>
                        <a:buFont typeface="Arial" panose="020B0604020202020204" pitchFamily="34" charset="0"/>
                        <a:buChar char="–"/>
                        <a:defRPr sz="28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2pPr>
                      <a:lvl3pPr marL="1143000" lvl="2" indent="-228600" algn="l" defTabSz="914400" eaLnBrk="1" latinLnBrk="1" hangingPunct="1">
                        <a:spcBef>
                          <a:spcPct val="20000"/>
                        </a:spcBef>
                        <a:buFont typeface="Arial" panose="020B0604020202020204" pitchFamily="34" charset="0"/>
                        <a:buChar char="•"/>
                        <a:defRPr sz="24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3pPr>
                      <a:lvl4pPr marL="1600200" lvl="3"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4pPr>
                      <a:lvl5pPr marL="2057400" lvl="4"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5pPr>
                    </a:lstStyle>
                    <a:p>
                      <a:pPr marL="0" lvl="0" indent="0" algn="l" eaLnBrk="1" fontAlgn="base" latinLnBrk="1" hangingPunct="1">
                        <a:spcBef>
                          <a:spcPct val="20000"/>
                        </a:spcBef>
                        <a:spcAft>
                          <a:spcPct val="0"/>
                        </a:spcAft>
                        <a:buFont typeface="Gulim" pitchFamily="34" charset="-127"/>
                        <a:buNone/>
                      </a:pPr>
                      <a:endParaRPr sz="900" b="1" i="1" baseline="0">
                        <a:solidFill>
                          <a:schemeClr val="tx1"/>
                        </a:solidFill>
                        <a:latin typeface="楷体" panose="02010609060101010101" pitchFamily="49" charset="-122"/>
                        <a:ea typeface="기아 Light" pitchFamily="2" charset="-127"/>
                        <a:sym typeface="楷体" panose="02010609060101010101" pitchFamily="49" charset="-122"/>
                      </a:endParaRPr>
                    </a:p>
                  </a:txBody>
                  <a:tcPr marL="0" marR="0" marT="35997" marB="35997" anchor="ctr">
                    <a:lnL w="12700" cap="flat" cmpd="sng">
                      <a:solidFill>
                        <a:srgbClr val="F2F2F2"/>
                      </a:solidFill>
                      <a:prstDash val="solid"/>
                      <a:bevel/>
                      <a:headEnd type="none" w="med" len="med"/>
                      <a:tailEnd type="none" w="med" len="med"/>
                    </a:lnL>
                    <a:lnR w="12700" cap="flat" cmpd="sng">
                      <a:solidFill>
                        <a:srgbClr val="F2F2F2"/>
                      </a:solidFill>
                      <a:prstDash val="solid"/>
                      <a:bevel/>
                      <a:headEnd type="none" w="med" len="med"/>
                      <a:tailEnd type="none" w="med" len="med"/>
                    </a:lnR>
                    <a:lnT w="12700" cap="flat" cmpd="sng">
                      <a:solidFill>
                        <a:srgbClr val="7F7F7F"/>
                      </a:solidFill>
                      <a:prstDash val="solid"/>
                      <a:bevel/>
                      <a:headEnd type="none" w="med" len="med"/>
                      <a:tailEnd type="none" w="med" len="med"/>
                    </a:lnT>
                    <a:lnB w="12700" cap="flat" cmpd="sng">
                      <a:solidFill>
                        <a:srgbClr val="BFBFBF"/>
                      </a:solidFill>
                      <a:prstDash val="solid"/>
                      <a:bevel/>
                      <a:headEnd type="none" w="med" len="med"/>
                      <a:tailEnd type="none" w="med" len="med"/>
                    </a:lnB>
                    <a:lnTlToBr>
                      <a:noFill/>
                    </a:lnTlToBr>
                    <a:lnBlToTr>
                      <a:noFill/>
                    </a:lnBlToTr>
                    <a:noFill/>
                  </a:tcPr>
                </a:tc>
                <a:tc>
                  <a:txBody>
                    <a:bodyPr/>
                    <a:lstStyle>
                      <a:lvl1pPr marL="342900" lvl="0" indent="-342900" algn="l" defTabSz="914400" eaLnBrk="1" fontAlgn="base" latinLnBrk="1" hangingPunct="1">
                        <a:spcBef>
                          <a:spcPct val="20000"/>
                        </a:spcBef>
                        <a:buFont typeface="Arial" panose="020B0604020202020204" pitchFamily="34" charset="0"/>
                        <a:buChar char="•"/>
                        <a:defRPr sz="32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1pPr>
                      <a:lvl2pPr marL="742950" lvl="1" indent="-285750" algn="l" defTabSz="914400" eaLnBrk="1" latinLnBrk="1" hangingPunct="1">
                        <a:spcBef>
                          <a:spcPct val="20000"/>
                        </a:spcBef>
                        <a:buFont typeface="Arial" panose="020B0604020202020204" pitchFamily="34" charset="0"/>
                        <a:buChar char="–"/>
                        <a:defRPr sz="28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2pPr>
                      <a:lvl3pPr marL="1143000" lvl="2" indent="-228600" algn="l" defTabSz="914400" eaLnBrk="1" latinLnBrk="1" hangingPunct="1">
                        <a:spcBef>
                          <a:spcPct val="20000"/>
                        </a:spcBef>
                        <a:buFont typeface="Arial" panose="020B0604020202020204" pitchFamily="34" charset="0"/>
                        <a:buChar char="•"/>
                        <a:defRPr sz="24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3pPr>
                      <a:lvl4pPr marL="1600200" lvl="3"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4pPr>
                      <a:lvl5pPr marL="2057400" lvl="4"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5pPr>
                    </a:lstStyle>
                    <a:p>
                      <a:pPr marL="0" lvl="0" indent="0" algn="l" eaLnBrk="1" fontAlgn="base" latinLnBrk="1" hangingPunct="1">
                        <a:spcBef>
                          <a:spcPct val="20000"/>
                        </a:spcBef>
                        <a:spcAft>
                          <a:spcPct val="0"/>
                        </a:spcAft>
                        <a:buFont typeface="Gulim" pitchFamily="34" charset="-127"/>
                        <a:buNone/>
                      </a:pPr>
                      <a:endParaRPr sz="900" b="1" i="1" baseline="0">
                        <a:solidFill>
                          <a:schemeClr val="tx1"/>
                        </a:solidFill>
                        <a:latin typeface="楷体" panose="02010609060101010101" pitchFamily="49" charset="-122"/>
                        <a:ea typeface="기아 Light" pitchFamily="2" charset="-127"/>
                        <a:sym typeface="楷体" panose="02010609060101010101" pitchFamily="49" charset="-122"/>
                      </a:endParaRPr>
                    </a:p>
                  </a:txBody>
                  <a:tcPr marL="0" marR="0" marT="35997" marB="35997" anchor="ctr">
                    <a:lnL w="12700" cap="flat" cmpd="sng">
                      <a:solidFill>
                        <a:srgbClr val="F2F2F2"/>
                      </a:solidFill>
                      <a:prstDash val="solid"/>
                      <a:bevel/>
                      <a:headEnd type="none" w="med" len="med"/>
                      <a:tailEnd type="none" w="med" len="med"/>
                    </a:lnL>
                    <a:lnR w="12700" cap="flat" cmpd="sng">
                      <a:solidFill>
                        <a:srgbClr val="F2F2F2"/>
                      </a:solidFill>
                      <a:prstDash val="solid"/>
                      <a:bevel/>
                      <a:headEnd type="none" w="med" len="med"/>
                      <a:tailEnd type="none" w="med" len="med"/>
                    </a:lnR>
                    <a:lnT w="12700" cap="flat" cmpd="sng">
                      <a:solidFill>
                        <a:srgbClr val="7F7F7F"/>
                      </a:solidFill>
                      <a:prstDash val="solid"/>
                      <a:bevel/>
                      <a:headEnd type="none" w="med" len="med"/>
                      <a:tailEnd type="none" w="med" len="med"/>
                    </a:lnT>
                    <a:lnB w="12700" cap="flat" cmpd="sng">
                      <a:solidFill>
                        <a:srgbClr val="BFBFBF"/>
                      </a:solidFill>
                      <a:prstDash val="solid"/>
                      <a:bevel/>
                      <a:headEnd type="none" w="med" len="med"/>
                      <a:tailEnd type="none" w="med" len="med"/>
                    </a:lnB>
                    <a:lnTlToBr>
                      <a:noFill/>
                    </a:lnTlToBr>
                    <a:lnBlToTr>
                      <a:noFill/>
                    </a:lnBlToTr>
                    <a:noFill/>
                  </a:tcPr>
                </a:tc>
                <a:tc>
                  <a:txBody>
                    <a:bodyPr/>
                    <a:lstStyle>
                      <a:lvl1pPr marL="342900" lvl="0" indent="-342900" algn="l" defTabSz="914400" eaLnBrk="1" fontAlgn="base" latinLnBrk="1" hangingPunct="1">
                        <a:spcBef>
                          <a:spcPct val="20000"/>
                        </a:spcBef>
                        <a:buFont typeface="Arial" panose="020B0604020202020204" pitchFamily="34" charset="0"/>
                        <a:buChar char="•"/>
                        <a:defRPr sz="32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1pPr>
                      <a:lvl2pPr marL="742950" lvl="1" indent="-285750" algn="l" defTabSz="914400" eaLnBrk="1" latinLnBrk="1" hangingPunct="1">
                        <a:spcBef>
                          <a:spcPct val="20000"/>
                        </a:spcBef>
                        <a:buFont typeface="Arial" panose="020B0604020202020204" pitchFamily="34" charset="0"/>
                        <a:buChar char="–"/>
                        <a:defRPr sz="28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2pPr>
                      <a:lvl3pPr marL="1143000" lvl="2" indent="-228600" algn="l" defTabSz="914400" eaLnBrk="1" latinLnBrk="1" hangingPunct="1">
                        <a:spcBef>
                          <a:spcPct val="20000"/>
                        </a:spcBef>
                        <a:buFont typeface="Arial" panose="020B0604020202020204" pitchFamily="34" charset="0"/>
                        <a:buChar char="•"/>
                        <a:defRPr sz="24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3pPr>
                      <a:lvl4pPr marL="1600200" lvl="3"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4pPr>
                      <a:lvl5pPr marL="2057400" lvl="4"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5pPr>
                    </a:lstStyle>
                    <a:p>
                      <a:pPr marL="0" lvl="0" indent="0" algn="l" eaLnBrk="1" fontAlgn="base" latinLnBrk="1" hangingPunct="1">
                        <a:spcBef>
                          <a:spcPct val="20000"/>
                        </a:spcBef>
                        <a:spcAft>
                          <a:spcPct val="0"/>
                        </a:spcAft>
                        <a:buFont typeface="Gulim" pitchFamily="34" charset="-127"/>
                        <a:buNone/>
                      </a:pPr>
                      <a:endParaRPr sz="900" b="1" i="1" baseline="0">
                        <a:solidFill>
                          <a:schemeClr val="tx1"/>
                        </a:solidFill>
                        <a:latin typeface="楷体" panose="02010609060101010101" pitchFamily="49" charset="-122"/>
                        <a:ea typeface="기아 Light" pitchFamily="2" charset="-127"/>
                        <a:sym typeface="楷体" panose="02010609060101010101" pitchFamily="49" charset="-122"/>
                      </a:endParaRPr>
                    </a:p>
                  </a:txBody>
                  <a:tcPr marL="0" marR="0" marT="35997" marB="35997" anchor="ctr">
                    <a:lnL w="12700" cap="flat" cmpd="sng">
                      <a:solidFill>
                        <a:srgbClr val="F2F2F2"/>
                      </a:solidFill>
                      <a:prstDash val="solid"/>
                      <a:bevel/>
                      <a:headEnd type="none" w="med" len="med"/>
                      <a:tailEnd type="none" w="med" len="med"/>
                    </a:lnL>
                    <a:lnR w="12700" cap="flat" cmpd="sng">
                      <a:solidFill>
                        <a:srgbClr val="F2F2F2"/>
                      </a:solidFill>
                      <a:prstDash val="solid"/>
                      <a:bevel/>
                      <a:headEnd type="none" w="med" len="med"/>
                      <a:tailEnd type="none" w="med" len="med"/>
                    </a:lnR>
                    <a:lnT w="12700" cap="flat" cmpd="sng">
                      <a:solidFill>
                        <a:srgbClr val="7F7F7F"/>
                      </a:solidFill>
                      <a:prstDash val="solid"/>
                      <a:bevel/>
                      <a:headEnd type="none" w="med" len="med"/>
                      <a:tailEnd type="none" w="med" len="med"/>
                    </a:lnT>
                    <a:lnB w="12700" cap="flat" cmpd="sng">
                      <a:solidFill>
                        <a:srgbClr val="BFBFBF"/>
                      </a:solidFill>
                      <a:prstDash val="solid"/>
                      <a:bevel/>
                      <a:headEnd type="none" w="med" len="med"/>
                      <a:tailEnd type="none" w="med" len="med"/>
                    </a:lnB>
                    <a:lnTlToBr>
                      <a:noFill/>
                    </a:lnTlToBr>
                    <a:lnBlToTr>
                      <a:noFill/>
                    </a:lnBlToTr>
                    <a:noFill/>
                  </a:tcPr>
                </a:tc>
                <a:tc>
                  <a:txBody>
                    <a:bodyPr/>
                    <a:lstStyle>
                      <a:lvl1pPr marL="342900" lvl="0" indent="-342900" algn="l" defTabSz="914400" eaLnBrk="1" fontAlgn="base" latinLnBrk="1" hangingPunct="1">
                        <a:spcBef>
                          <a:spcPct val="20000"/>
                        </a:spcBef>
                        <a:buFont typeface="Arial" panose="020B0604020202020204" pitchFamily="34" charset="0"/>
                        <a:buChar char="•"/>
                        <a:defRPr sz="32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1pPr>
                      <a:lvl2pPr marL="742950" lvl="1" indent="-285750" algn="l" defTabSz="914400" eaLnBrk="1" latinLnBrk="1" hangingPunct="1">
                        <a:spcBef>
                          <a:spcPct val="20000"/>
                        </a:spcBef>
                        <a:buFont typeface="Arial" panose="020B0604020202020204" pitchFamily="34" charset="0"/>
                        <a:buChar char="–"/>
                        <a:defRPr sz="28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2pPr>
                      <a:lvl3pPr marL="1143000" lvl="2" indent="-228600" algn="l" defTabSz="914400" eaLnBrk="1" latinLnBrk="1" hangingPunct="1">
                        <a:spcBef>
                          <a:spcPct val="20000"/>
                        </a:spcBef>
                        <a:buFont typeface="Arial" panose="020B0604020202020204" pitchFamily="34" charset="0"/>
                        <a:buChar char="•"/>
                        <a:defRPr sz="24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3pPr>
                      <a:lvl4pPr marL="1600200" lvl="3"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4pPr>
                      <a:lvl5pPr marL="2057400" lvl="4"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5pPr>
                    </a:lstStyle>
                    <a:p>
                      <a:pPr marL="0" lvl="0" indent="0" algn="l" eaLnBrk="1" fontAlgn="base" latinLnBrk="1" hangingPunct="1">
                        <a:spcBef>
                          <a:spcPct val="20000"/>
                        </a:spcBef>
                        <a:spcAft>
                          <a:spcPct val="0"/>
                        </a:spcAft>
                        <a:buFont typeface="Gulim" pitchFamily="34" charset="-127"/>
                        <a:buNone/>
                      </a:pPr>
                      <a:endParaRPr sz="900" b="1" i="1" baseline="0">
                        <a:solidFill>
                          <a:schemeClr val="tx1"/>
                        </a:solidFill>
                        <a:latin typeface="楷体" panose="02010609060101010101" pitchFamily="49" charset="-122"/>
                        <a:ea typeface="기아 Light" pitchFamily="2" charset="-127"/>
                        <a:sym typeface="楷体" panose="02010609060101010101" pitchFamily="49" charset="-122"/>
                      </a:endParaRPr>
                    </a:p>
                  </a:txBody>
                  <a:tcPr marL="0" marR="0" marT="35997" marB="35997" anchor="ctr">
                    <a:lnL w="12700" cap="flat" cmpd="sng">
                      <a:solidFill>
                        <a:srgbClr val="F2F2F2"/>
                      </a:solidFill>
                      <a:prstDash val="solid"/>
                      <a:bevel/>
                      <a:headEnd type="none" w="med" len="med"/>
                      <a:tailEnd type="none" w="med" len="med"/>
                    </a:lnL>
                    <a:lnR w="12700" cap="flat" cmpd="sng">
                      <a:solidFill>
                        <a:srgbClr val="F2F2F2"/>
                      </a:solidFill>
                      <a:prstDash val="solid"/>
                      <a:bevel/>
                      <a:headEnd type="none" w="med" len="med"/>
                      <a:tailEnd type="none" w="med" len="med"/>
                    </a:lnR>
                    <a:lnT w="12700" cap="flat" cmpd="sng">
                      <a:solidFill>
                        <a:srgbClr val="7F7F7F"/>
                      </a:solidFill>
                      <a:prstDash val="solid"/>
                      <a:bevel/>
                      <a:headEnd type="none" w="med" len="med"/>
                      <a:tailEnd type="none" w="med" len="med"/>
                    </a:lnT>
                    <a:lnB w="12700" cap="flat" cmpd="sng">
                      <a:solidFill>
                        <a:srgbClr val="BFBFBF"/>
                      </a:solidFill>
                      <a:prstDash val="solid"/>
                      <a:bevel/>
                      <a:headEnd type="none" w="med" len="med"/>
                      <a:tailEnd type="none" w="med" len="med"/>
                    </a:lnB>
                    <a:lnTlToBr>
                      <a:noFill/>
                    </a:lnTlToBr>
                    <a:lnBlToTr>
                      <a:noFill/>
                    </a:lnBlToTr>
                    <a:noFill/>
                  </a:tcPr>
                </a:tc>
                <a:tc>
                  <a:txBody>
                    <a:bodyPr/>
                    <a:lstStyle>
                      <a:lvl1pPr marL="342900" lvl="0" indent="-342900" algn="l" defTabSz="914400" eaLnBrk="1" fontAlgn="base" latinLnBrk="1" hangingPunct="1">
                        <a:spcBef>
                          <a:spcPct val="20000"/>
                        </a:spcBef>
                        <a:buFont typeface="Arial" panose="020B0604020202020204" pitchFamily="34" charset="0"/>
                        <a:buChar char="•"/>
                        <a:defRPr sz="32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1pPr>
                      <a:lvl2pPr marL="742950" lvl="1" indent="-285750" algn="l" defTabSz="914400" eaLnBrk="1" latinLnBrk="1" hangingPunct="1">
                        <a:spcBef>
                          <a:spcPct val="20000"/>
                        </a:spcBef>
                        <a:buFont typeface="Arial" panose="020B0604020202020204" pitchFamily="34" charset="0"/>
                        <a:buChar char="–"/>
                        <a:defRPr sz="28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2pPr>
                      <a:lvl3pPr marL="1143000" lvl="2" indent="-228600" algn="l" defTabSz="914400" eaLnBrk="1" latinLnBrk="1" hangingPunct="1">
                        <a:spcBef>
                          <a:spcPct val="20000"/>
                        </a:spcBef>
                        <a:buFont typeface="Arial" panose="020B0604020202020204" pitchFamily="34" charset="0"/>
                        <a:buChar char="•"/>
                        <a:defRPr sz="24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3pPr>
                      <a:lvl4pPr marL="1600200" lvl="3"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4pPr>
                      <a:lvl5pPr marL="2057400" lvl="4"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5pPr>
                    </a:lstStyle>
                    <a:p>
                      <a:pPr marL="0" lvl="0" indent="0" algn="l" eaLnBrk="1" fontAlgn="base" latinLnBrk="1" hangingPunct="1">
                        <a:spcBef>
                          <a:spcPct val="20000"/>
                        </a:spcBef>
                        <a:spcAft>
                          <a:spcPct val="0"/>
                        </a:spcAft>
                        <a:buFont typeface="Gulim" pitchFamily="34" charset="-127"/>
                        <a:buNone/>
                      </a:pPr>
                      <a:endParaRPr sz="900" b="1" i="1" baseline="0">
                        <a:solidFill>
                          <a:schemeClr val="tx1"/>
                        </a:solidFill>
                        <a:latin typeface="楷体" panose="02010609060101010101" pitchFamily="49" charset="-122"/>
                        <a:ea typeface="기아 Light" pitchFamily="2" charset="-127"/>
                        <a:sym typeface="楷体" panose="02010609060101010101" pitchFamily="49" charset="-122"/>
                      </a:endParaRPr>
                    </a:p>
                  </a:txBody>
                  <a:tcPr marL="0" marR="0" marT="35997" marB="35997" anchor="ctr">
                    <a:lnL w="12700" cap="flat" cmpd="sng">
                      <a:solidFill>
                        <a:srgbClr val="F2F2F2"/>
                      </a:solidFill>
                      <a:prstDash val="solid"/>
                      <a:bevel/>
                      <a:headEnd type="none" w="med" len="med"/>
                      <a:tailEnd type="none" w="med" len="med"/>
                    </a:lnL>
                    <a:lnR w="12700" cap="flat" cmpd="sng">
                      <a:solidFill>
                        <a:srgbClr val="F2F2F2"/>
                      </a:solidFill>
                      <a:prstDash val="solid"/>
                      <a:bevel/>
                      <a:headEnd type="none" w="med" len="med"/>
                      <a:tailEnd type="none" w="med" len="med"/>
                    </a:lnR>
                    <a:lnT w="12700" cap="flat" cmpd="sng">
                      <a:solidFill>
                        <a:srgbClr val="7F7F7F"/>
                      </a:solidFill>
                      <a:prstDash val="solid"/>
                      <a:bevel/>
                      <a:headEnd type="none" w="med" len="med"/>
                      <a:tailEnd type="none" w="med" len="med"/>
                    </a:lnT>
                    <a:lnB w="12700" cap="flat" cmpd="sng">
                      <a:solidFill>
                        <a:srgbClr val="BFBFBF"/>
                      </a:solidFill>
                      <a:prstDash val="solid"/>
                      <a:bevel/>
                      <a:headEnd type="none" w="med" len="med"/>
                      <a:tailEnd type="none" w="med" len="med"/>
                    </a:lnB>
                    <a:lnTlToBr>
                      <a:noFill/>
                    </a:lnTlToBr>
                    <a:lnBlToTr>
                      <a:noFill/>
                    </a:lnBlToTr>
                    <a:noFill/>
                  </a:tcPr>
                </a:tc>
                <a:tc>
                  <a:txBody>
                    <a:bodyPr/>
                    <a:lstStyle>
                      <a:lvl1pPr marL="342900" lvl="0" indent="-342900" algn="l" defTabSz="914400" eaLnBrk="1" fontAlgn="base" latinLnBrk="1" hangingPunct="1">
                        <a:spcBef>
                          <a:spcPct val="20000"/>
                        </a:spcBef>
                        <a:buFont typeface="Arial" panose="020B0604020202020204" pitchFamily="34" charset="0"/>
                        <a:buChar char="•"/>
                        <a:defRPr sz="32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1pPr>
                      <a:lvl2pPr marL="742950" lvl="1" indent="-285750" algn="l" defTabSz="914400" eaLnBrk="1" latinLnBrk="1" hangingPunct="1">
                        <a:spcBef>
                          <a:spcPct val="20000"/>
                        </a:spcBef>
                        <a:buFont typeface="Arial" panose="020B0604020202020204" pitchFamily="34" charset="0"/>
                        <a:buChar char="–"/>
                        <a:defRPr sz="28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2pPr>
                      <a:lvl3pPr marL="1143000" lvl="2" indent="-228600" algn="l" defTabSz="914400" eaLnBrk="1" latinLnBrk="1" hangingPunct="1">
                        <a:spcBef>
                          <a:spcPct val="20000"/>
                        </a:spcBef>
                        <a:buFont typeface="Arial" panose="020B0604020202020204" pitchFamily="34" charset="0"/>
                        <a:buChar char="•"/>
                        <a:defRPr sz="24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3pPr>
                      <a:lvl4pPr marL="1600200" lvl="3"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4pPr>
                      <a:lvl5pPr marL="2057400" lvl="4"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5pPr>
                    </a:lstStyle>
                    <a:p>
                      <a:pPr marL="0" lvl="0" indent="0" algn="l" eaLnBrk="1" fontAlgn="base" latinLnBrk="1" hangingPunct="1">
                        <a:spcBef>
                          <a:spcPct val="20000"/>
                        </a:spcBef>
                        <a:spcAft>
                          <a:spcPct val="0"/>
                        </a:spcAft>
                        <a:buFont typeface="Gulim" pitchFamily="34" charset="-127"/>
                        <a:buNone/>
                      </a:pPr>
                      <a:endParaRPr sz="900" b="1" i="1" baseline="0">
                        <a:solidFill>
                          <a:schemeClr val="tx1"/>
                        </a:solidFill>
                        <a:latin typeface="楷体" panose="02010609060101010101" pitchFamily="49" charset="-122"/>
                        <a:ea typeface="기아 Light" pitchFamily="2" charset="-127"/>
                        <a:sym typeface="楷体" panose="02010609060101010101" pitchFamily="49" charset="-122"/>
                      </a:endParaRPr>
                    </a:p>
                  </a:txBody>
                  <a:tcPr marL="0" marR="0" marT="35997" marB="35997" anchor="ctr">
                    <a:lnL w="12700" cap="flat" cmpd="sng">
                      <a:solidFill>
                        <a:srgbClr val="F2F2F2"/>
                      </a:solidFill>
                      <a:prstDash val="solid"/>
                      <a:bevel/>
                      <a:headEnd type="none" w="med" len="med"/>
                      <a:tailEnd type="none" w="med" len="med"/>
                    </a:lnL>
                    <a:lnR w="12700" cap="flat" cmpd="sng">
                      <a:solidFill>
                        <a:srgbClr val="F2F2F2"/>
                      </a:solidFill>
                      <a:prstDash val="solid"/>
                      <a:bevel/>
                      <a:headEnd type="none" w="med" len="med"/>
                      <a:tailEnd type="none" w="med" len="med"/>
                    </a:lnR>
                    <a:lnT w="12700" cap="flat" cmpd="sng">
                      <a:solidFill>
                        <a:srgbClr val="7F7F7F"/>
                      </a:solidFill>
                      <a:prstDash val="solid"/>
                      <a:bevel/>
                      <a:headEnd type="none" w="med" len="med"/>
                      <a:tailEnd type="none" w="med" len="med"/>
                    </a:lnT>
                    <a:lnB w="12700" cap="flat" cmpd="sng">
                      <a:solidFill>
                        <a:srgbClr val="BFBFBF"/>
                      </a:solidFill>
                      <a:prstDash val="solid"/>
                      <a:bevel/>
                      <a:headEnd type="none" w="med" len="med"/>
                      <a:tailEnd type="none" w="med" len="med"/>
                    </a:lnB>
                    <a:lnTlToBr>
                      <a:noFill/>
                    </a:lnTlToBr>
                    <a:lnBlToTr>
                      <a:noFill/>
                    </a:lnBlToTr>
                    <a:noFill/>
                  </a:tcPr>
                </a:tc>
                <a:tc>
                  <a:txBody>
                    <a:bodyPr/>
                    <a:lstStyle>
                      <a:lvl1pPr marL="342900" lvl="0" indent="-342900" algn="l" defTabSz="914400" eaLnBrk="1" fontAlgn="base" latinLnBrk="1" hangingPunct="1">
                        <a:spcBef>
                          <a:spcPct val="20000"/>
                        </a:spcBef>
                        <a:buFont typeface="Arial" panose="020B0604020202020204" pitchFamily="34" charset="0"/>
                        <a:buChar char="•"/>
                        <a:defRPr sz="32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1pPr>
                      <a:lvl2pPr marL="742950" lvl="1" indent="-285750" algn="l" defTabSz="914400" eaLnBrk="1" latinLnBrk="1" hangingPunct="1">
                        <a:spcBef>
                          <a:spcPct val="20000"/>
                        </a:spcBef>
                        <a:buFont typeface="Arial" panose="020B0604020202020204" pitchFamily="34" charset="0"/>
                        <a:buChar char="–"/>
                        <a:defRPr sz="28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2pPr>
                      <a:lvl3pPr marL="1143000" lvl="2" indent="-228600" algn="l" defTabSz="914400" eaLnBrk="1" latinLnBrk="1" hangingPunct="1">
                        <a:spcBef>
                          <a:spcPct val="20000"/>
                        </a:spcBef>
                        <a:buFont typeface="Arial" panose="020B0604020202020204" pitchFamily="34" charset="0"/>
                        <a:buChar char="•"/>
                        <a:defRPr sz="24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3pPr>
                      <a:lvl4pPr marL="1600200" lvl="3"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4pPr>
                      <a:lvl5pPr marL="2057400" lvl="4"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5pPr>
                    </a:lstStyle>
                    <a:p>
                      <a:pPr marL="0" lvl="0" indent="0" algn="l" eaLnBrk="1" fontAlgn="base" latinLnBrk="1" hangingPunct="1">
                        <a:spcBef>
                          <a:spcPct val="20000"/>
                        </a:spcBef>
                        <a:spcAft>
                          <a:spcPct val="0"/>
                        </a:spcAft>
                        <a:buFont typeface="Gulim" pitchFamily="34" charset="-127"/>
                        <a:buNone/>
                      </a:pPr>
                      <a:endParaRPr sz="900" b="1" i="1" baseline="0">
                        <a:solidFill>
                          <a:schemeClr val="tx1"/>
                        </a:solidFill>
                        <a:latin typeface="楷体" panose="02010609060101010101" pitchFamily="49" charset="-122"/>
                        <a:ea typeface="기아 Light" pitchFamily="2" charset="-127"/>
                        <a:sym typeface="楷体" panose="02010609060101010101" pitchFamily="49" charset="-122"/>
                      </a:endParaRPr>
                    </a:p>
                  </a:txBody>
                  <a:tcPr marL="0" marR="0" marT="35997" marB="35997" anchor="ctr">
                    <a:lnL w="12700" cap="flat" cmpd="sng">
                      <a:solidFill>
                        <a:srgbClr val="F2F2F2"/>
                      </a:solidFill>
                      <a:prstDash val="solid"/>
                      <a:bevel/>
                      <a:headEnd type="none" w="med" len="med"/>
                      <a:tailEnd type="none" w="med" len="med"/>
                    </a:lnL>
                    <a:lnR w="12700" cap="flat" cmpd="sng">
                      <a:solidFill>
                        <a:srgbClr val="7F7F7F"/>
                      </a:solidFill>
                      <a:prstDash val="solid"/>
                      <a:bevel/>
                      <a:headEnd type="none" w="med" len="med"/>
                      <a:tailEnd type="none" w="med" len="med"/>
                    </a:lnR>
                    <a:lnT w="12700" cap="flat" cmpd="sng">
                      <a:solidFill>
                        <a:srgbClr val="7F7F7F"/>
                      </a:solidFill>
                      <a:prstDash val="solid"/>
                      <a:bevel/>
                      <a:headEnd type="none" w="med" len="med"/>
                      <a:tailEnd type="none" w="med" len="med"/>
                    </a:lnT>
                    <a:lnB w="12700" cap="flat" cmpd="sng">
                      <a:solidFill>
                        <a:srgbClr val="BFBFBF"/>
                      </a:solidFill>
                      <a:prstDash val="solid"/>
                      <a:bevel/>
                      <a:headEnd type="none" w="med" len="med"/>
                      <a:tailEnd type="none" w="med" len="med"/>
                    </a:lnB>
                    <a:lnTlToBr>
                      <a:noFill/>
                    </a:lnTlToBr>
                    <a:lnBlToTr>
                      <a:noFill/>
                    </a:lnBlToTr>
                    <a:noFill/>
                  </a:tcPr>
                </a:tc>
                <a:tc>
                  <a:txBody>
                    <a:bodyPr/>
                    <a:lstStyle>
                      <a:lvl1pPr marL="342900" lvl="0" indent="-342900" algn="l" defTabSz="914400" eaLnBrk="1" fontAlgn="base" latinLnBrk="1" hangingPunct="1">
                        <a:spcBef>
                          <a:spcPct val="20000"/>
                        </a:spcBef>
                        <a:buFont typeface="Arial" panose="020B0604020202020204" pitchFamily="34" charset="0"/>
                        <a:buChar char="•"/>
                        <a:defRPr sz="32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1pPr>
                      <a:lvl2pPr marL="742950" lvl="1" indent="-285750" algn="l" defTabSz="914400" eaLnBrk="1" latinLnBrk="1" hangingPunct="1">
                        <a:spcBef>
                          <a:spcPct val="20000"/>
                        </a:spcBef>
                        <a:buFont typeface="Arial" panose="020B0604020202020204" pitchFamily="34" charset="0"/>
                        <a:buChar char="–"/>
                        <a:defRPr sz="28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2pPr>
                      <a:lvl3pPr marL="1143000" lvl="2" indent="-228600" algn="l" defTabSz="914400" eaLnBrk="1" latinLnBrk="1" hangingPunct="1">
                        <a:spcBef>
                          <a:spcPct val="20000"/>
                        </a:spcBef>
                        <a:buFont typeface="Arial" panose="020B0604020202020204" pitchFamily="34" charset="0"/>
                        <a:buChar char="•"/>
                        <a:defRPr sz="24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3pPr>
                      <a:lvl4pPr marL="1600200" lvl="3"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4pPr>
                      <a:lvl5pPr marL="2057400" lvl="4"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5pPr>
                    </a:lstStyle>
                    <a:p>
                      <a:pPr marL="0" lvl="0" indent="0" algn="l" eaLnBrk="1" fontAlgn="base" latinLnBrk="1" hangingPunct="1">
                        <a:spcBef>
                          <a:spcPct val="20000"/>
                        </a:spcBef>
                        <a:spcAft>
                          <a:spcPct val="0"/>
                        </a:spcAft>
                        <a:buFont typeface="Gulim" pitchFamily="34" charset="-127"/>
                        <a:buNone/>
                      </a:pPr>
                      <a:endParaRPr sz="900" b="1" baseline="0">
                        <a:solidFill>
                          <a:schemeClr val="tx1"/>
                        </a:solidFill>
                        <a:latin typeface="楷体" panose="02010609060101010101" pitchFamily="49" charset="-122"/>
                        <a:ea typeface="Modern H Light" pitchFamily="2" charset="-127"/>
                        <a:sym typeface="楷体" panose="02010609060101010101" pitchFamily="49" charset="-122"/>
                      </a:endParaRPr>
                    </a:p>
                  </a:txBody>
                  <a:tcPr marL="0" marR="0" marT="35997" marB="35997" anchor="ctr">
                    <a:lnL w="12700" cap="flat" cmpd="sng">
                      <a:solidFill>
                        <a:srgbClr val="7F7F7F"/>
                      </a:solidFill>
                      <a:prstDash val="solid"/>
                      <a:bevel/>
                      <a:headEnd type="none" w="med" len="med"/>
                      <a:tailEnd type="none" w="med" len="med"/>
                    </a:lnL>
                    <a:lnR w="12700" cap="flat" cmpd="sng">
                      <a:solidFill>
                        <a:srgbClr val="7F7F7F"/>
                      </a:solidFill>
                      <a:prstDash val="solid"/>
                      <a:bevel/>
                      <a:headEnd type="none" w="med" len="med"/>
                      <a:tailEnd type="none" w="med" len="med"/>
                    </a:lnR>
                    <a:lnT w="12700" cap="flat" cmpd="sng">
                      <a:solidFill>
                        <a:srgbClr val="7F7F7F"/>
                      </a:solidFill>
                      <a:prstDash val="solid"/>
                      <a:bevel/>
                      <a:headEnd type="none" w="med" len="med"/>
                      <a:tailEnd type="none" w="med" len="med"/>
                    </a:lnT>
                    <a:lnB w="12700" cap="flat" cmpd="sng">
                      <a:solidFill>
                        <a:srgbClr val="BFBFBF"/>
                      </a:solidFill>
                      <a:prstDash val="solid"/>
                      <a:bevel/>
                      <a:headEnd type="none" w="med" len="med"/>
                      <a:tailEnd type="none" w="med" len="med"/>
                    </a:lnB>
                    <a:lnTlToBr>
                      <a:noFill/>
                    </a:lnTlToBr>
                    <a:lnBlToTr>
                      <a:noFill/>
                    </a:lnBlToTr>
                    <a:noFill/>
                  </a:tcPr>
                </a:tc>
              </a:tr>
              <a:tr h="422275">
                <a:tc vMerge="1">
                  <a:tcPr>
                    <a:lnL w="12700" cap="flat" cmpd="sng">
                      <a:solidFill>
                        <a:srgbClr val="7F7F7F"/>
                      </a:solidFill>
                      <a:prstDash val="solid"/>
                      <a:bevel/>
                      <a:headEnd type="none" w="med" len="med"/>
                      <a:tailEnd type="none" w="med" len="med"/>
                    </a:lnL>
                    <a:lnR w="12700" cap="flat" cmpd="sng">
                      <a:solidFill>
                        <a:srgbClr val="7F7F7F"/>
                      </a:solidFill>
                      <a:prstDash val="solid"/>
                      <a:bevel/>
                      <a:headEnd type="none" w="med" len="med"/>
                      <a:tailEnd type="none" w="med" len="med"/>
                    </a:lnR>
                  </a:tcPr>
                </a:tc>
                <a:tc rowSpan="2">
                  <a:txBody>
                    <a:bodyPr/>
                    <a:lstStyle>
                      <a:lvl1pPr marL="342900" lvl="0" indent="-342900" algn="l" defTabSz="914400" eaLnBrk="1" fontAlgn="base" latinLnBrk="1" hangingPunct="1">
                        <a:spcBef>
                          <a:spcPct val="20000"/>
                        </a:spcBef>
                        <a:buFont typeface="Arial" panose="020B0604020202020204" pitchFamily="34" charset="0"/>
                        <a:buChar char="•"/>
                        <a:defRPr sz="32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1pPr>
                      <a:lvl2pPr marL="742950" lvl="1" indent="-285750" algn="l" defTabSz="914400" eaLnBrk="1" latinLnBrk="1" hangingPunct="1">
                        <a:spcBef>
                          <a:spcPct val="20000"/>
                        </a:spcBef>
                        <a:buFont typeface="Arial" panose="020B0604020202020204" pitchFamily="34" charset="0"/>
                        <a:buChar char="–"/>
                        <a:defRPr sz="28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2pPr>
                      <a:lvl3pPr marL="1143000" lvl="2" indent="-228600" algn="l" defTabSz="914400" eaLnBrk="1" latinLnBrk="1" hangingPunct="1">
                        <a:spcBef>
                          <a:spcPct val="20000"/>
                        </a:spcBef>
                        <a:buFont typeface="Arial" panose="020B0604020202020204" pitchFamily="34" charset="0"/>
                        <a:buChar char="•"/>
                        <a:defRPr sz="24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3pPr>
                      <a:lvl4pPr marL="1600200" lvl="3"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4pPr>
                      <a:lvl5pPr marL="2057400" lvl="4"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5pPr>
                    </a:lstStyle>
                    <a:p>
                      <a:pPr marL="0" lvl="0" indent="0" algn="ctr" eaLnBrk="1" fontAlgn="base" latinLnBrk="1" hangingPunct="1">
                        <a:spcBef>
                          <a:spcPct val="0"/>
                        </a:spcBef>
                        <a:spcAft>
                          <a:spcPct val="0"/>
                        </a:spcAft>
                        <a:buFont typeface="Arial" panose="020B0604020202020204" pitchFamily="34" charset="0"/>
                        <a:buNone/>
                      </a:pPr>
                      <a:r>
                        <a:rPr lang="zh-CN" altLang="en-US" sz="1000" b="1" baseline="0" dirty="0">
                          <a:solidFill>
                            <a:schemeClr val="tx1"/>
                          </a:solidFill>
                          <a:latin typeface="楷体" panose="02010609060101010101" pitchFamily="49" charset="-122"/>
                          <a:ea typeface="楷体" panose="02010609060101010101" pitchFamily="49" charset="-122"/>
                          <a:sym typeface="Malgun Gothic" panose="020B0503020000020004" pitchFamily="34" charset="-127"/>
                        </a:rPr>
                        <a:t>生产</a:t>
                      </a:r>
                      <a:endParaRPr lang="en-US" altLang="x-none" sz="1000" b="1" baseline="0" dirty="0">
                        <a:solidFill>
                          <a:schemeClr val="tx1"/>
                        </a:solidFill>
                        <a:latin typeface="楷体" panose="02010609060101010101" pitchFamily="49" charset="-122"/>
                        <a:ea typeface="楷体" panose="02010609060101010101" pitchFamily="49" charset="-122"/>
                        <a:sym typeface="Malgun Gothic" panose="020B0503020000020004" pitchFamily="34" charset="-127"/>
                      </a:endParaRPr>
                    </a:p>
                    <a:p>
                      <a:pPr marL="0" lvl="0" indent="0" algn="ctr" eaLnBrk="1" fontAlgn="base" latinLnBrk="1" hangingPunct="1">
                        <a:spcBef>
                          <a:spcPct val="0"/>
                        </a:spcBef>
                        <a:spcAft>
                          <a:spcPct val="0"/>
                        </a:spcAft>
                        <a:buFont typeface="Arial" panose="020B0604020202020204" pitchFamily="34" charset="0"/>
                        <a:buNone/>
                      </a:pPr>
                      <a:r>
                        <a:rPr lang="zh-CN" altLang="en-US" sz="1000" b="1" baseline="0" dirty="0">
                          <a:solidFill>
                            <a:schemeClr val="tx1"/>
                          </a:solidFill>
                          <a:latin typeface="楷体" panose="02010609060101010101" pitchFamily="49" charset="-122"/>
                          <a:ea typeface="楷体" panose="02010609060101010101" pitchFamily="49" charset="-122"/>
                          <a:sym typeface="Malgun Gothic" panose="020B0503020000020004" pitchFamily="34" charset="-127"/>
                        </a:rPr>
                        <a:t>设备</a:t>
                      </a:r>
                      <a:endParaRPr lang="en-US" altLang="x-none" sz="1000" b="1" baseline="0" dirty="0">
                        <a:solidFill>
                          <a:schemeClr val="tx1"/>
                        </a:solidFill>
                        <a:latin typeface="楷体" panose="02010609060101010101" pitchFamily="49" charset="-122"/>
                        <a:ea typeface="楷体" panose="02010609060101010101" pitchFamily="49" charset="-122"/>
                        <a:sym typeface="Malgun Gothic" panose="020B0503020000020004" pitchFamily="34" charset="-127"/>
                      </a:endParaRPr>
                    </a:p>
                  </a:txBody>
                  <a:tcPr marL="36000" marR="36000" marT="35997" marB="35997" anchor="ctr">
                    <a:lnL w="12700" cap="flat" cmpd="sng">
                      <a:solidFill>
                        <a:srgbClr val="7F7F7F"/>
                      </a:solidFill>
                      <a:prstDash val="solid"/>
                      <a:bevel/>
                      <a:headEnd type="none" w="med" len="med"/>
                      <a:tailEnd type="none" w="med" len="med"/>
                    </a:lnL>
                    <a:lnR w="12700" cap="flat" cmpd="sng">
                      <a:solidFill>
                        <a:srgbClr val="BFBFBF"/>
                      </a:solidFill>
                      <a:prstDash val="solid"/>
                      <a:bevel/>
                      <a:headEnd type="none" w="med" len="med"/>
                      <a:tailEnd type="none" w="med" len="med"/>
                    </a:lnR>
                    <a:lnT w="12700" cap="flat" cmpd="sng">
                      <a:solidFill>
                        <a:srgbClr val="BFBFBF"/>
                      </a:solidFill>
                      <a:prstDash val="solid"/>
                      <a:bevel/>
                      <a:headEnd type="none" w="med" len="med"/>
                      <a:tailEnd type="none" w="med" len="med"/>
                    </a:lnT>
                    <a:lnB w="12700" cap="flat" cmpd="sng">
                      <a:solidFill>
                        <a:srgbClr val="BFBFBF"/>
                      </a:solidFill>
                      <a:prstDash val="solid"/>
                      <a:bevel/>
                      <a:headEnd type="none" w="med" len="med"/>
                      <a:tailEnd type="none" w="med" len="med"/>
                    </a:lnB>
                    <a:lnTlToBr>
                      <a:noFill/>
                    </a:lnTlToBr>
                    <a:lnBlToTr>
                      <a:noFill/>
                    </a:lnBlToTr>
                    <a:solidFill>
                      <a:schemeClr val="bg1">
                        <a:alpha val="100000"/>
                      </a:schemeClr>
                    </a:solidFill>
                  </a:tcPr>
                </a:tc>
                <a:tc>
                  <a:txBody>
                    <a:bodyPr/>
                    <a:lstStyle>
                      <a:lvl1pPr marL="342900" lvl="0" indent="-342900" algn="l" defTabSz="914400" eaLnBrk="1" fontAlgn="base" latinLnBrk="1" hangingPunct="1">
                        <a:spcBef>
                          <a:spcPct val="20000"/>
                        </a:spcBef>
                        <a:buFont typeface="Arial" panose="020B0604020202020204" pitchFamily="34" charset="0"/>
                        <a:buChar char="•"/>
                        <a:defRPr sz="32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1pPr>
                      <a:lvl2pPr marL="742950" lvl="1" indent="-285750" algn="l" defTabSz="914400" eaLnBrk="1" latinLnBrk="1" hangingPunct="1">
                        <a:spcBef>
                          <a:spcPct val="20000"/>
                        </a:spcBef>
                        <a:buFont typeface="Arial" panose="020B0604020202020204" pitchFamily="34" charset="0"/>
                        <a:buChar char="–"/>
                        <a:defRPr sz="28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2pPr>
                      <a:lvl3pPr marL="1143000" lvl="2" indent="-228600" algn="l" defTabSz="914400" eaLnBrk="1" latinLnBrk="1" hangingPunct="1">
                        <a:spcBef>
                          <a:spcPct val="20000"/>
                        </a:spcBef>
                        <a:buFont typeface="Arial" panose="020B0604020202020204" pitchFamily="34" charset="0"/>
                        <a:buChar char="•"/>
                        <a:defRPr sz="24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3pPr>
                      <a:lvl4pPr marL="1600200" lvl="3"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4pPr>
                      <a:lvl5pPr marL="2057400" lvl="4"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5pPr>
                    </a:lstStyle>
                    <a:p>
                      <a:pPr marL="0" lvl="0" indent="0" algn="ctr" eaLnBrk="1" fontAlgn="base" latinLnBrk="1" hangingPunct="1">
                        <a:spcBef>
                          <a:spcPct val="0"/>
                        </a:spcBef>
                        <a:spcAft>
                          <a:spcPct val="0"/>
                        </a:spcAft>
                        <a:buFont typeface="Arial" panose="020B0604020202020204" pitchFamily="34" charset="0"/>
                        <a:buNone/>
                      </a:pPr>
                      <a:r>
                        <a:rPr lang="zh-CN" altLang="en-US" sz="1000" b="1" baseline="0" dirty="0">
                          <a:solidFill>
                            <a:schemeClr val="tx1"/>
                          </a:solidFill>
                          <a:latin typeface="楷体" panose="02010609060101010101" pitchFamily="49" charset="-122"/>
                          <a:ea typeface="楷体" panose="02010609060101010101" pitchFamily="49" charset="-122"/>
                          <a:sym typeface="Malgun Gothic" panose="020B0503020000020004" pitchFamily="34" charset="-127"/>
                        </a:rPr>
                        <a:t>组装</a:t>
                      </a:r>
                      <a:endParaRPr lang="zh-CN" altLang="en-US" sz="1000" b="1" baseline="0" dirty="0">
                        <a:solidFill>
                          <a:schemeClr val="tx1"/>
                        </a:solidFill>
                        <a:latin typeface="楷体" panose="02010609060101010101" pitchFamily="49" charset="-122"/>
                        <a:ea typeface="楷体" panose="02010609060101010101" pitchFamily="49" charset="-122"/>
                        <a:sym typeface="Malgun Gothic" panose="020B0503020000020004" pitchFamily="34" charset="-127"/>
                      </a:endParaRPr>
                    </a:p>
                  </a:txBody>
                  <a:tcPr marL="36000" marR="36000" marT="35997" marB="35997" anchor="ctr">
                    <a:lnL w="12700" cap="flat" cmpd="sng">
                      <a:solidFill>
                        <a:srgbClr val="BFBFBF"/>
                      </a:solidFill>
                      <a:prstDash val="solid"/>
                      <a:bevel/>
                      <a:headEnd type="none" w="med" len="med"/>
                      <a:tailEnd type="none" w="med" len="med"/>
                    </a:lnL>
                    <a:lnR w="12700" cap="flat" cmpd="sng">
                      <a:solidFill>
                        <a:srgbClr val="7F7F7F"/>
                      </a:solidFill>
                      <a:prstDash val="solid"/>
                      <a:bevel/>
                      <a:headEnd type="none" w="med" len="med"/>
                      <a:tailEnd type="none" w="med" len="med"/>
                    </a:lnR>
                    <a:lnT w="12700" cap="flat" cmpd="sng">
                      <a:solidFill>
                        <a:srgbClr val="BFBFBF"/>
                      </a:solidFill>
                      <a:prstDash val="solid"/>
                      <a:bevel/>
                      <a:headEnd type="none" w="med" len="med"/>
                      <a:tailEnd type="none" w="med" len="med"/>
                    </a:lnT>
                    <a:lnB w="12700" cap="flat" cmpd="sng">
                      <a:solidFill>
                        <a:srgbClr val="BFBFBF"/>
                      </a:solidFill>
                      <a:prstDash val="solid"/>
                      <a:bevel/>
                      <a:headEnd type="none" w="med" len="med"/>
                      <a:tailEnd type="none" w="med" len="med"/>
                    </a:lnB>
                    <a:lnTlToBr>
                      <a:noFill/>
                    </a:lnTlToBr>
                    <a:lnBlToTr>
                      <a:noFill/>
                    </a:lnBlToTr>
                    <a:solidFill>
                      <a:schemeClr val="bg1">
                        <a:alpha val="100000"/>
                      </a:schemeClr>
                    </a:solidFill>
                  </a:tcPr>
                </a:tc>
                <a:tc>
                  <a:txBody>
                    <a:bodyPr/>
                    <a:lstStyle>
                      <a:lvl1pPr marL="342900" lvl="0" indent="-342900" algn="l" defTabSz="914400" eaLnBrk="1" fontAlgn="base" latinLnBrk="1" hangingPunct="1">
                        <a:spcBef>
                          <a:spcPct val="20000"/>
                        </a:spcBef>
                        <a:buFont typeface="Arial" panose="020B0604020202020204" pitchFamily="34" charset="0"/>
                        <a:buChar char="•"/>
                        <a:defRPr sz="32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1pPr>
                      <a:lvl2pPr marL="742950" lvl="1" indent="-285750" algn="l" defTabSz="914400" eaLnBrk="1" latinLnBrk="1" hangingPunct="1">
                        <a:spcBef>
                          <a:spcPct val="20000"/>
                        </a:spcBef>
                        <a:buFont typeface="Arial" panose="020B0604020202020204" pitchFamily="34" charset="0"/>
                        <a:buChar char="–"/>
                        <a:defRPr sz="28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2pPr>
                      <a:lvl3pPr marL="1143000" lvl="2" indent="-228600" algn="l" defTabSz="914400" eaLnBrk="1" latinLnBrk="1" hangingPunct="1">
                        <a:spcBef>
                          <a:spcPct val="20000"/>
                        </a:spcBef>
                        <a:buFont typeface="Arial" panose="020B0604020202020204" pitchFamily="34" charset="0"/>
                        <a:buChar char="•"/>
                        <a:defRPr sz="24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3pPr>
                      <a:lvl4pPr marL="1600200" lvl="3"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4pPr>
                      <a:lvl5pPr marL="2057400" lvl="4"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5pPr>
                    </a:lstStyle>
                    <a:p>
                      <a:pPr marL="0" lvl="0" indent="0" algn="ctr" eaLnBrk="1" fontAlgn="base" latinLnBrk="1" hangingPunct="1">
                        <a:spcBef>
                          <a:spcPct val="20000"/>
                        </a:spcBef>
                        <a:spcAft>
                          <a:spcPct val="0"/>
                        </a:spcAft>
                        <a:buFont typeface="Gulim" pitchFamily="34" charset="-127"/>
                        <a:buNone/>
                      </a:pPr>
                      <a:endParaRPr sz="1000" b="1" i="1" baseline="0">
                        <a:solidFill>
                          <a:schemeClr val="tx1"/>
                        </a:solidFill>
                        <a:latin typeface="楷体" panose="02010609060101010101" pitchFamily="49" charset="-122"/>
                        <a:ea typeface="Modern H Light" pitchFamily="2" charset="-127"/>
                        <a:sym typeface="楷体" panose="02010609060101010101" pitchFamily="49" charset="-122"/>
                      </a:endParaRPr>
                    </a:p>
                  </a:txBody>
                  <a:tcPr marL="0" marR="0" marT="0" marB="0" anchor="ctr">
                    <a:lnL w="12700" cap="flat" cmpd="sng">
                      <a:solidFill>
                        <a:srgbClr val="F2F2F2"/>
                      </a:solidFill>
                      <a:prstDash val="solid"/>
                      <a:bevel/>
                      <a:headEnd type="none" w="med" len="med"/>
                      <a:tailEnd type="none" w="med" len="med"/>
                    </a:lnL>
                    <a:lnR w="12700" cap="flat" cmpd="sng">
                      <a:solidFill>
                        <a:srgbClr val="F2F2F2"/>
                      </a:solidFill>
                      <a:prstDash val="solid"/>
                      <a:bevel/>
                      <a:headEnd type="none" w="med" len="med"/>
                      <a:tailEnd type="none" w="med" len="med"/>
                    </a:lnR>
                    <a:lnT w="12700" cap="flat" cmpd="sng">
                      <a:solidFill>
                        <a:srgbClr val="BFBFBF"/>
                      </a:solidFill>
                      <a:prstDash val="solid"/>
                      <a:bevel/>
                      <a:headEnd type="none" w="med" len="med"/>
                      <a:tailEnd type="none" w="med" len="med"/>
                    </a:lnT>
                    <a:lnB w="12700" cap="flat" cmpd="sng">
                      <a:solidFill>
                        <a:srgbClr val="BFBFBF"/>
                      </a:solidFill>
                      <a:prstDash val="solid"/>
                      <a:bevel/>
                      <a:headEnd type="none" w="med" len="med"/>
                      <a:tailEnd type="none" w="med" len="med"/>
                    </a:lnB>
                    <a:lnTlToBr>
                      <a:noFill/>
                    </a:lnTlToBr>
                    <a:lnBlToTr>
                      <a:noFill/>
                    </a:lnBlToTr>
                    <a:noFill/>
                  </a:tcPr>
                </a:tc>
                <a:tc>
                  <a:txBody>
                    <a:bodyPr/>
                    <a:lstStyle>
                      <a:lvl1pPr marL="342900" lvl="0" indent="-342900" algn="l" defTabSz="914400" eaLnBrk="1" fontAlgn="base" latinLnBrk="1" hangingPunct="1">
                        <a:spcBef>
                          <a:spcPct val="20000"/>
                        </a:spcBef>
                        <a:buFont typeface="Arial" panose="020B0604020202020204" pitchFamily="34" charset="0"/>
                        <a:buChar char="•"/>
                        <a:defRPr sz="32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1pPr>
                      <a:lvl2pPr marL="742950" lvl="1" indent="-285750" algn="l" defTabSz="914400" eaLnBrk="1" latinLnBrk="1" hangingPunct="1">
                        <a:spcBef>
                          <a:spcPct val="20000"/>
                        </a:spcBef>
                        <a:buFont typeface="Arial" panose="020B0604020202020204" pitchFamily="34" charset="0"/>
                        <a:buChar char="–"/>
                        <a:defRPr sz="28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2pPr>
                      <a:lvl3pPr marL="1143000" lvl="2" indent="-228600" algn="l" defTabSz="914400" eaLnBrk="1" latinLnBrk="1" hangingPunct="1">
                        <a:spcBef>
                          <a:spcPct val="20000"/>
                        </a:spcBef>
                        <a:buFont typeface="Arial" panose="020B0604020202020204" pitchFamily="34" charset="0"/>
                        <a:buChar char="•"/>
                        <a:defRPr sz="24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3pPr>
                      <a:lvl4pPr marL="1600200" lvl="3"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4pPr>
                      <a:lvl5pPr marL="2057400" lvl="4"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5pPr>
                    </a:lstStyle>
                    <a:p>
                      <a:pPr marL="0" lvl="0" indent="0" algn="ctr" eaLnBrk="1" fontAlgn="base" latinLnBrk="1" hangingPunct="1">
                        <a:spcBef>
                          <a:spcPct val="20000"/>
                        </a:spcBef>
                        <a:spcAft>
                          <a:spcPct val="0"/>
                        </a:spcAft>
                        <a:buFont typeface="Gulim" pitchFamily="34" charset="-127"/>
                        <a:buNone/>
                      </a:pPr>
                      <a:endParaRPr sz="1000" b="1" i="1" baseline="0">
                        <a:solidFill>
                          <a:schemeClr val="tx1"/>
                        </a:solidFill>
                        <a:latin typeface="楷体" panose="02010609060101010101" pitchFamily="49" charset="-122"/>
                        <a:ea typeface="Modern H Light" pitchFamily="2" charset="-127"/>
                        <a:sym typeface="楷体" panose="02010609060101010101" pitchFamily="49" charset="-122"/>
                      </a:endParaRPr>
                    </a:p>
                  </a:txBody>
                  <a:tcPr marL="0" marR="0" marT="0" marB="0" anchor="ctr">
                    <a:lnL w="12700" cap="flat" cmpd="sng">
                      <a:solidFill>
                        <a:srgbClr val="F2F2F2"/>
                      </a:solidFill>
                      <a:prstDash val="solid"/>
                      <a:bevel/>
                      <a:headEnd type="none" w="med" len="med"/>
                      <a:tailEnd type="none" w="med" len="med"/>
                    </a:lnL>
                    <a:lnR w="12700" cap="flat" cmpd="sng">
                      <a:solidFill>
                        <a:srgbClr val="F2F2F2"/>
                      </a:solidFill>
                      <a:prstDash val="solid"/>
                      <a:bevel/>
                      <a:headEnd type="none" w="med" len="med"/>
                      <a:tailEnd type="none" w="med" len="med"/>
                    </a:lnR>
                    <a:lnT w="12700" cap="flat" cmpd="sng">
                      <a:solidFill>
                        <a:srgbClr val="BFBFBF"/>
                      </a:solidFill>
                      <a:prstDash val="solid"/>
                      <a:bevel/>
                      <a:headEnd type="none" w="med" len="med"/>
                      <a:tailEnd type="none" w="med" len="med"/>
                    </a:lnT>
                    <a:lnB w="12700" cap="flat" cmpd="sng">
                      <a:solidFill>
                        <a:srgbClr val="BFBFBF"/>
                      </a:solidFill>
                      <a:prstDash val="solid"/>
                      <a:bevel/>
                      <a:headEnd type="none" w="med" len="med"/>
                      <a:tailEnd type="none" w="med" len="med"/>
                    </a:lnB>
                    <a:lnTlToBr>
                      <a:noFill/>
                    </a:lnTlToBr>
                    <a:lnBlToTr>
                      <a:noFill/>
                    </a:lnBlToTr>
                    <a:noFill/>
                  </a:tcPr>
                </a:tc>
                <a:tc>
                  <a:txBody>
                    <a:bodyPr/>
                    <a:lstStyle>
                      <a:lvl1pPr marL="342900" lvl="0" indent="-342900" algn="l" defTabSz="914400" eaLnBrk="1" fontAlgn="base" latinLnBrk="1" hangingPunct="1">
                        <a:spcBef>
                          <a:spcPct val="20000"/>
                        </a:spcBef>
                        <a:buFont typeface="Arial" panose="020B0604020202020204" pitchFamily="34" charset="0"/>
                        <a:buChar char="•"/>
                        <a:defRPr sz="32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1pPr>
                      <a:lvl2pPr marL="742950" lvl="1" indent="-285750" algn="l" defTabSz="914400" eaLnBrk="1" latinLnBrk="1" hangingPunct="1">
                        <a:spcBef>
                          <a:spcPct val="20000"/>
                        </a:spcBef>
                        <a:buFont typeface="Arial" panose="020B0604020202020204" pitchFamily="34" charset="0"/>
                        <a:buChar char="–"/>
                        <a:defRPr sz="28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2pPr>
                      <a:lvl3pPr marL="1143000" lvl="2" indent="-228600" algn="l" defTabSz="914400" eaLnBrk="1" latinLnBrk="1" hangingPunct="1">
                        <a:spcBef>
                          <a:spcPct val="20000"/>
                        </a:spcBef>
                        <a:buFont typeface="Arial" panose="020B0604020202020204" pitchFamily="34" charset="0"/>
                        <a:buChar char="•"/>
                        <a:defRPr sz="24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3pPr>
                      <a:lvl4pPr marL="1600200" lvl="3"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4pPr>
                      <a:lvl5pPr marL="2057400" lvl="4"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5pPr>
                    </a:lstStyle>
                    <a:p>
                      <a:pPr marL="0" lvl="0" indent="0" algn="ctr" eaLnBrk="1" fontAlgn="base" latinLnBrk="1" hangingPunct="1">
                        <a:spcBef>
                          <a:spcPct val="20000"/>
                        </a:spcBef>
                        <a:spcAft>
                          <a:spcPct val="0"/>
                        </a:spcAft>
                        <a:buFont typeface="Gulim" pitchFamily="34" charset="-127"/>
                        <a:buNone/>
                      </a:pPr>
                      <a:endParaRPr sz="1000" b="1" i="1" baseline="0">
                        <a:solidFill>
                          <a:schemeClr val="tx1"/>
                        </a:solidFill>
                        <a:latin typeface="楷体" panose="02010609060101010101" pitchFamily="49" charset="-122"/>
                        <a:ea typeface="Modern H Light" pitchFamily="2" charset="-127"/>
                        <a:sym typeface="楷体" panose="02010609060101010101" pitchFamily="49" charset="-122"/>
                      </a:endParaRPr>
                    </a:p>
                  </a:txBody>
                  <a:tcPr marL="0" marR="0" marT="0" marB="0" anchor="ctr">
                    <a:lnL w="12700" cap="flat" cmpd="sng">
                      <a:solidFill>
                        <a:srgbClr val="F2F2F2"/>
                      </a:solidFill>
                      <a:prstDash val="solid"/>
                      <a:bevel/>
                      <a:headEnd type="none" w="med" len="med"/>
                      <a:tailEnd type="none" w="med" len="med"/>
                    </a:lnL>
                    <a:lnR w="12700" cap="flat" cmpd="sng">
                      <a:solidFill>
                        <a:srgbClr val="F2F2F2"/>
                      </a:solidFill>
                      <a:prstDash val="solid"/>
                      <a:bevel/>
                      <a:headEnd type="none" w="med" len="med"/>
                      <a:tailEnd type="none" w="med" len="med"/>
                    </a:lnR>
                    <a:lnT w="12700" cap="flat" cmpd="sng">
                      <a:solidFill>
                        <a:srgbClr val="BFBFBF"/>
                      </a:solidFill>
                      <a:prstDash val="solid"/>
                      <a:bevel/>
                      <a:headEnd type="none" w="med" len="med"/>
                      <a:tailEnd type="none" w="med" len="med"/>
                    </a:lnT>
                    <a:lnB w="12700" cap="flat" cmpd="sng">
                      <a:solidFill>
                        <a:srgbClr val="BFBFBF"/>
                      </a:solidFill>
                      <a:prstDash val="solid"/>
                      <a:bevel/>
                      <a:headEnd type="none" w="med" len="med"/>
                      <a:tailEnd type="none" w="med" len="med"/>
                    </a:lnB>
                    <a:lnTlToBr>
                      <a:noFill/>
                    </a:lnTlToBr>
                    <a:lnBlToTr>
                      <a:noFill/>
                    </a:lnBlToTr>
                    <a:noFill/>
                  </a:tcPr>
                </a:tc>
                <a:tc>
                  <a:txBody>
                    <a:bodyPr/>
                    <a:lstStyle>
                      <a:lvl1pPr marL="342900" lvl="0" indent="-342900" algn="l" defTabSz="914400" eaLnBrk="1" fontAlgn="base" latinLnBrk="1" hangingPunct="1">
                        <a:spcBef>
                          <a:spcPct val="20000"/>
                        </a:spcBef>
                        <a:buFont typeface="Arial" panose="020B0604020202020204" pitchFamily="34" charset="0"/>
                        <a:buChar char="•"/>
                        <a:defRPr sz="32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1pPr>
                      <a:lvl2pPr marL="742950" lvl="1" indent="-285750" algn="l" defTabSz="914400" eaLnBrk="1" latinLnBrk="1" hangingPunct="1">
                        <a:spcBef>
                          <a:spcPct val="20000"/>
                        </a:spcBef>
                        <a:buFont typeface="Arial" panose="020B0604020202020204" pitchFamily="34" charset="0"/>
                        <a:buChar char="–"/>
                        <a:defRPr sz="28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2pPr>
                      <a:lvl3pPr marL="1143000" lvl="2" indent="-228600" algn="l" defTabSz="914400" eaLnBrk="1" latinLnBrk="1" hangingPunct="1">
                        <a:spcBef>
                          <a:spcPct val="20000"/>
                        </a:spcBef>
                        <a:buFont typeface="Arial" panose="020B0604020202020204" pitchFamily="34" charset="0"/>
                        <a:buChar char="•"/>
                        <a:defRPr sz="24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3pPr>
                      <a:lvl4pPr marL="1600200" lvl="3"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4pPr>
                      <a:lvl5pPr marL="2057400" lvl="4"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5pPr>
                    </a:lstStyle>
                    <a:p>
                      <a:pPr marL="0" lvl="0" indent="0" algn="ctr" eaLnBrk="1" fontAlgn="base" latinLnBrk="1" hangingPunct="1">
                        <a:spcBef>
                          <a:spcPct val="20000"/>
                        </a:spcBef>
                        <a:spcAft>
                          <a:spcPct val="0"/>
                        </a:spcAft>
                        <a:buFont typeface="Gulim" pitchFamily="34" charset="-127"/>
                        <a:buNone/>
                      </a:pPr>
                      <a:endParaRPr sz="1000" b="1" i="1" baseline="0">
                        <a:solidFill>
                          <a:schemeClr val="tx1"/>
                        </a:solidFill>
                        <a:latin typeface="楷体" panose="02010609060101010101" pitchFamily="49" charset="-122"/>
                        <a:ea typeface="Modern H Light" pitchFamily="2" charset="-127"/>
                        <a:sym typeface="楷体" panose="02010609060101010101" pitchFamily="49" charset="-122"/>
                      </a:endParaRPr>
                    </a:p>
                  </a:txBody>
                  <a:tcPr marL="0" marR="0" marT="0" marB="0" anchor="ctr">
                    <a:lnL w="12700" cap="flat" cmpd="sng">
                      <a:solidFill>
                        <a:srgbClr val="F2F2F2"/>
                      </a:solidFill>
                      <a:prstDash val="solid"/>
                      <a:bevel/>
                      <a:headEnd type="none" w="med" len="med"/>
                      <a:tailEnd type="none" w="med" len="med"/>
                    </a:lnL>
                    <a:lnR w="12700" cap="flat" cmpd="sng">
                      <a:solidFill>
                        <a:srgbClr val="7F7F7F"/>
                      </a:solidFill>
                      <a:prstDash val="solid"/>
                      <a:bevel/>
                      <a:headEnd type="none" w="med" len="med"/>
                      <a:tailEnd type="none" w="med" len="med"/>
                    </a:lnR>
                    <a:lnT w="12700" cap="flat" cmpd="sng">
                      <a:solidFill>
                        <a:srgbClr val="BFBFBF"/>
                      </a:solidFill>
                      <a:prstDash val="solid"/>
                      <a:bevel/>
                      <a:headEnd type="none" w="med" len="med"/>
                      <a:tailEnd type="none" w="med" len="med"/>
                    </a:lnT>
                    <a:lnB w="12700" cap="flat" cmpd="sng">
                      <a:solidFill>
                        <a:srgbClr val="BFBFBF"/>
                      </a:solidFill>
                      <a:prstDash val="solid"/>
                      <a:bevel/>
                      <a:headEnd type="none" w="med" len="med"/>
                      <a:tailEnd type="none" w="med" len="med"/>
                    </a:lnB>
                    <a:lnTlToBr>
                      <a:noFill/>
                    </a:lnTlToBr>
                    <a:lnBlToTr>
                      <a:noFill/>
                    </a:lnBlToTr>
                    <a:noFill/>
                  </a:tcPr>
                </a:tc>
                <a:tc>
                  <a:txBody>
                    <a:bodyPr/>
                    <a:lstStyle>
                      <a:lvl1pPr marL="342900" lvl="0" indent="-342900" algn="l" defTabSz="914400" eaLnBrk="1" fontAlgn="base" latinLnBrk="1" hangingPunct="1">
                        <a:spcBef>
                          <a:spcPct val="20000"/>
                        </a:spcBef>
                        <a:buFont typeface="Arial" panose="020B0604020202020204" pitchFamily="34" charset="0"/>
                        <a:buChar char="•"/>
                        <a:defRPr sz="32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1pPr>
                      <a:lvl2pPr marL="742950" lvl="1" indent="-285750" algn="l" defTabSz="914400" eaLnBrk="1" latinLnBrk="1" hangingPunct="1">
                        <a:spcBef>
                          <a:spcPct val="20000"/>
                        </a:spcBef>
                        <a:buFont typeface="Arial" panose="020B0604020202020204" pitchFamily="34" charset="0"/>
                        <a:buChar char="–"/>
                        <a:defRPr sz="28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2pPr>
                      <a:lvl3pPr marL="1143000" lvl="2" indent="-228600" algn="l" defTabSz="914400" eaLnBrk="1" latinLnBrk="1" hangingPunct="1">
                        <a:spcBef>
                          <a:spcPct val="20000"/>
                        </a:spcBef>
                        <a:buFont typeface="Arial" panose="020B0604020202020204" pitchFamily="34" charset="0"/>
                        <a:buChar char="•"/>
                        <a:defRPr sz="24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3pPr>
                      <a:lvl4pPr marL="1600200" lvl="3"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4pPr>
                      <a:lvl5pPr marL="2057400" lvl="4"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5pPr>
                    </a:lstStyle>
                    <a:p>
                      <a:pPr marL="0" lvl="0" indent="0" algn="ctr" eaLnBrk="1" fontAlgn="base" latinLnBrk="1" hangingPunct="1">
                        <a:spcBef>
                          <a:spcPct val="20000"/>
                        </a:spcBef>
                        <a:spcAft>
                          <a:spcPct val="0"/>
                        </a:spcAft>
                        <a:buFont typeface="Gulim" pitchFamily="34" charset="-127"/>
                        <a:buNone/>
                      </a:pPr>
                      <a:endParaRPr sz="1000" b="1" i="1" baseline="0">
                        <a:solidFill>
                          <a:schemeClr val="tx1"/>
                        </a:solidFill>
                        <a:latin typeface="楷体" panose="02010609060101010101" pitchFamily="49" charset="-122"/>
                        <a:ea typeface="Modern H Light" pitchFamily="2" charset="-127"/>
                        <a:sym typeface="楷体" panose="02010609060101010101" pitchFamily="49" charset="-122"/>
                      </a:endParaRPr>
                    </a:p>
                  </a:txBody>
                  <a:tcPr marL="0" marR="0" marT="0" marB="0" anchor="ctr">
                    <a:lnL w="12700" cap="flat" cmpd="sng">
                      <a:solidFill>
                        <a:srgbClr val="7F7F7F"/>
                      </a:solidFill>
                      <a:prstDash val="solid"/>
                      <a:bevel/>
                      <a:headEnd type="none" w="med" len="med"/>
                      <a:tailEnd type="none" w="med" len="med"/>
                    </a:lnL>
                    <a:lnR w="12700" cap="flat" cmpd="sng">
                      <a:solidFill>
                        <a:srgbClr val="F2F2F2"/>
                      </a:solidFill>
                      <a:prstDash val="solid"/>
                      <a:bevel/>
                      <a:headEnd type="none" w="med" len="med"/>
                      <a:tailEnd type="none" w="med" len="med"/>
                    </a:lnR>
                    <a:lnT w="12700" cap="flat" cmpd="sng">
                      <a:solidFill>
                        <a:srgbClr val="BFBFBF"/>
                      </a:solidFill>
                      <a:prstDash val="solid"/>
                      <a:bevel/>
                      <a:headEnd type="none" w="med" len="med"/>
                      <a:tailEnd type="none" w="med" len="med"/>
                    </a:lnT>
                    <a:lnB w="12700" cap="flat" cmpd="sng">
                      <a:solidFill>
                        <a:srgbClr val="BFBFBF"/>
                      </a:solidFill>
                      <a:prstDash val="solid"/>
                      <a:bevel/>
                      <a:headEnd type="none" w="med" len="med"/>
                      <a:tailEnd type="none" w="med" len="med"/>
                    </a:lnB>
                    <a:lnTlToBr>
                      <a:noFill/>
                    </a:lnTlToBr>
                    <a:lnBlToTr>
                      <a:noFill/>
                    </a:lnBlToTr>
                    <a:noFill/>
                  </a:tcPr>
                </a:tc>
                <a:tc>
                  <a:txBody>
                    <a:bodyPr/>
                    <a:lstStyle>
                      <a:lvl1pPr marL="342900" lvl="0" indent="-342900" algn="l" defTabSz="914400" eaLnBrk="1" fontAlgn="base" latinLnBrk="1" hangingPunct="1">
                        <a:spcBef>
                          <a:spcPct val="20000"/>
                        </a:spcBef>
                        <a:buFont typeface="Arial" panose="020B0604020202020204" pitchFamily="34" charset="0"/>
                        <a:buChar char="•"/>
                        <a:defRPr sz="32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1pPr>
                      <a:lvl2pPr marL="742950" lvl="1" indent="-285750" algn="l" defTabSz="914400" eaLnBrk="1" latinLnBrk="1" hangingPunct="1">
                        <a:spcBef>
                          <a:spcPct val="20000"/>
                        </a:spcBef>
                        <a:buFont typeface="Arial" panose="020B0604020202020204" pitchFamily="34" charset="0"/>
                        <a:buChar char="–"/>
                        <a:defRPr sz="28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2pPr>
                      <a:lvl3pPr marL="1143000" lvl="2" indent="-228600" algn="l" defTabSz="914400" eaLnBrk="1" latinLnBrk="1" hangingPunct="1">
                        <a:spcBef>
                          <a:spcPct val="20000"/>
                        </a:spcBef>
                        <a:buFont typeface="Arial" panose="020B0604020202020204" pitchFamily="34" charset="0"/>
                        <a:buChar char="•"/>
                        <a:defRPr sz="24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3pPr>
                      <a:lvl4pPr marL="1600200" lvl="3"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4pPr>
                      <a:lvl5pPr marL="2057400" lvl="4"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5pPr>
                    </a:lstStyle>
                    <a:p>
                      <a:pPr marL="0" lvl="0" indent="0" algn="ctr" eaLnBrk="1" fontAlgn="base" latinLnBrk="1" hangingPunct="1">
                        <a:spcBef>
                          <a:spcPct val="20000"/>
                        </a:spcBef>
                        <a:spcAft>
                          <a:spcPct val="0"/>
                        </a:spcAft>
                        <a:buFont typeface="Gulim" pitchFamily="34" charset="-127"/>
                        <a:buNone/>
                      </a:pPr>
                      <a:endParaRPr sz="1000" b="1" i="1" baseline="0">
                        <a:solidFill>
                          <a:schemeClr val="tx1"/>
                        </a:solidFill>
                        <a:latin typeface="楷体" panose="02010609060101010101" pitchFamily="49" charset="-122"/>
                        <a:ea typeface="Modern H Light" pitchFamily="2" charset="-127"/>
                        <a:sym typeface="楷体" panose="02010609060101010101" pitchFamily="49" charset="-122"/>
                      </a:endParaRPr>
                    </a:p>
                  </a:txBody>
                  <a:tcPr marL="0" marR="0" marT="0" marB="0" anchor="ctr">
                    <a:lnL w="12700" cap="flat" cmpd="sng">
                      <a:solidFill>
                        <a:srgbClr val="F2F2F2"/>
                      </a:solidFill>
                      <a:prstDash val="solid"/>
                      <a:bevel/>
                      <a:headEnd type="none" w="med" len="med"/>
                      <a:tailEnd type="none" w="med" len="med"/>
                    </a:lnL>
                    <a:lnR w="12700" cap="flat" cmpd="sng">
                      <a:solidFill>
                        <a:srgbClr val="F2F2F2"/>
                      </a:solidFill>
                      <a:prstDash val="solid"/>
                      <a:bevel/>
                      <a:headEnd type="none" w="med" len="med"/>
                      <a:tailEnd type="none" w="med" len="med"/>
                    </a:lnR>
                    <a:lnT w="12700" cap="flat" cmpd="sng">
                      <a:solidFill>
                        <a:srgbClr val="BFBFBF"/>
                      </a:solidFill>
                      <a:prstDash val="solid"/>
                      <a:bevel/>
                      <a:headEnd type="none" w="med" len="med"/>
                      <a:tailEnd type="none" w="med" len="med"/>
                    </a:lnT>
                    <a:lnB w="12700" cap="flat" cmpd="sng">
                      <a:solidFill>
                        <a:srgbClr val="BFBFBF"/>
                      </a:solidFill>
                      <a:prstDash val="solid"/>
                      <a:bevel/>
                      <a:headEnd type="none" w="med" len="med"/>
                      <a:tailEnd type="none" w="med" len="med"/>
                    </a:lnB>
                    <a:lnTlToBr>
                      <a:noFill/>
                    </a:lnTlToBr>
                    <a:lnBlToTr>
                      <a:noFill/>
                    </a:lnBlToTr>
                    <a:noFill/>
                  </a:tcPr>
                </a:tc>
                <a:tc>
                  <a:txBody>
                    <a:bodyPr/>
                    <a:lstStyle>
                      <a:lvl1pPr marL="342900" lvl="0" indent="-342900" algn="l" defTabSz="914400" eaLnBrk="1" fontAlgn="base" latinLnBrk="1" hangingPunct="1">
                        <a:spcBef>
                          <a:spcPct val="20000"/>
                        </a:spcBef>
                        <a:buFont typeface="Arial" panose="020B0604020202020204" pitchFamily="34" charset="0"/>
                        <a:buChar char="•"/>
                        <a:defRPr sz="32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1pPr>
                      <a:lvl2pPr marL="742950" lvl="1" indent="-285750" algn="l" defTabSz="914400" eaLnBrk="1" latinLnBrk="1" hangingPunct="1">
                        <a:spcBef>
                          <a:spcPct val="20000"/>
                        </a:spcBef>
                        <a:buFont typeface="Arial" panose="020B0604020202020204" pitchFamily="34" charset="0"/>
                        <a:buChar char="–"/>
                        <a:defRPr sz="28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2pPr>
                      <a:lvl3pPr marL="1143000" lvl="2" indent="-228600" algn="l" defTabSz="914400" eaLnBrk="1" latinLnBrk="1" hangingPunct="1">
                        <a:spcBef>
                          <a:spcPct val="20000"/>
                        </a:spcBef>
                        <a:buFont typeface="Arial" panose="020B0604020202020204" pitchFamily="34" charset="0"/>
                        <a:buChar char="•"/>
                        <a:defRPr sz="24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3pPr>
                      <a:lvl4pPr marL="1600200" lvl="3"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4pPr>
                      <a:lvl5pPr marL="2057400" lvl="4"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5pPr>
                    </a:lstStyle>
                    <a:p>
                      <a:pPr marL="0" lvl="0" indent="0" algn="ctr" eaLnBrk="1" fontAlgn="base" latinLnBrk="1" hangingPunct="1">
                        <a:spcBef>
                          <a:spcPct val="20000"/>
                        </a:spcBef>
                        <a:spcAft>
                          <a:spcPct val="0"/>
                        </a:spcAft>
                        <a:buFont typeface="Gulim" pitchFamily="34" charset="-127"/>
                        <a:buNone/>
                      </a:pPr>
                      <a:endParaRPr sz="1000" b="1" i="1" baseline="0">
                        <a:solidFill>
                          <a:schemeClr val="tx1"/>
                        </a:solidFill>
                        <a:latin typeface="楷体" panose="02010609060101010101" pitchFamily="49" charset="-122"/>
                        <a:ea typeface="Modern H Light" pitchFamily="2" charset="-127"/>
                        <a:sym typeface="楷体" panose="02010609060101010101" pitchFamily="49" charset="-122"/>
                      </a:endParaRPr>
                    </a:p>
                  </a:txBody>
                  <a:tcPr marL="0" marR="0" marT="0" marB="0" anchor="ctr">
                    <a:lnL w="12700" cap="flat" cmpd="sng">
                      <a:solidFill>
                        <a:srgbClr val="F2F2F2"/>
                      </a:solidFill>
                      <a:prstDash val="solid"/>
                      <a:bevel/>
                      <a:headEnd type="none" w="med" len="med"/>
                      <a:tailEnd type="none" w="med" len="med"/>
                    </a:lnL>
                    <a:lnR w="12700" cap="flat" cmpd="sng">
                      <a:solidFill>
                        <a:srgbClr val="F2F2F2"/>
                      </a:solidFill>
                      <a:prstDash val="solid"/>
                      <a:bevel/>
                      <a:headEnd type="none" w="med" len="med"/>
                      <a:tailEnd type="none" w="med" len="med"/>
                    </a:lnR>
                    <a:lnT w="12700" cap="flat" cmpd="sng">
                      <a:solidFill>
                        <a:srgbClr val="BFBFBF"/>
                      </a:solidFill>
                      <a:prstDash val="solid"/>
                      <a:bevel/>
                      <a:headEnd type="none" w="med" len="med"/>
                      <a:tailEnd type="none" w="med" len="med"/>
                    </a:lnT>
                    <a:lnB w="12700" cap="flat" cmpd="sng">
                      <a:solidFill>
                        <a:srgbClr val="BFBFBF"/>
                      </a:solidFill>
                      <a:prstDash val="solid"/>
                      <a:bevel/>
                      <a:headEnd type="none" w="med" len="med"/>
                      <a:tailEnd type="none" w="med" len="med"/>
                    </a:lnB>
                    <a:lnTlToBr>
                      <a:noFill/>
                    </a:lnTlToBr>
                    <a:lnBlToTr>
                      <a:noFill/>
                    </a:lnBlToTr>
                    <a:noFill/>
                  </a:tcPr>
                </a:tc>
                <a:tc>
                  <a:txBody>
                    <a:bodyPr/>
                    <a:lstStyle>
                      <a:lvl1pPr marL="342900" lvl="0" indent="-342900" algn="l" defTabSz="914400" eaLnBrk="1" fontAlgn="base" latinLnBrk="1" hangingPunct="1">
                        <a:spcBef>
                          <a:spcPct val="20000"/>
                        </a:spcBef>
                        <a:buFont typeface="Arial" panose="020B0604020202020204" pitchFamily="34" charset="0"/>
                        <a:buChar char="•"/>
                        <a:defRPr sz="32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1pPr>
                      <a:lvl2pPr marL="742950" lvl="1" indent="-285750" algn="l" defTabSz="914400" eaLnBrk="1" latinLnBrk="1" hangingPunct="1">
                        <a:spcBef>
                          <a:spcPct val="20000"/>
                        </a:spcBef>
                        <a:buFont typeface="Arial" panose="020B0604020202020204" pitchFamily="34" charset="0"/>
                        <a:buChar char="–"/>
                        <a:defRPr sz="28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2pPr>
                      <a:lvl3pPr marL="1143000" lvl="2" indent="-228600" algn="l" defTabSz="914400" eaLnBrk="1" latinLnBrk="1" hangingPunct="1">
                        <a:spcBef>
                          <a:spcPct val="20000"/>
                        </a:spcBef>
                        <a:buFont typeface="Arial" panose="020B0604020202020204" pitchFamily="34" charset="0"/>
                        <a:buChar char="•"/>
                        <a:defRPr sz="24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3pPr>
                      <a:lvl4pPr marL="1600200" lvl="3"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4pPr>
                      <a:lvl5pPr marL="2057400" lvl="4"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5pPr>
                    </a:lstStyle>
                    <a:p>
                      <a:pPr marL="0" lvl="0" indent="0" algn="l" eaLnBrk="1" fontAlgn="base" latinLnBrk="1" hangingPunct="1">
                        <a:spcBef>
                          <a:spcPct val="0"/>
                        </a:spcBef>
                        <a:spcAft>
                          <a:spcPct val="0"/>
                        </a:spcAft>
                        <a:buFont typeface="Gulim" pitchFamily="34" charset="-127"/>
                        <a:buNone/>
                      </a:pPr>
                      <a:endParaRPr sz="900" b="1" i="1" baseline="0">
                        <a:solidFill>
                          <a:schemeClr val="tx1"/>
                        </a:solidFill>
                        <a:latin typeface="楷体" panose="02010609060101010101" pitchFamily="49" charset="-122"/>
                        <a:ea typeface="楷体" panose="02010609060101010101" pitchFamily="49" charset="-122"/>
                        <a:sym typeface="楷体" panose="02010609060101010101" pitchFamily="49" charset="-122"/>
                      </a:endParaRPr>
                    </a:p>
                  </a:txBody>
                  <a:tcPr marL="0" marR="0" marT="35997" marB="35997" anchor="ctr">
                    <a:lnL w="12700" cap="flat" cmpd="sng">
                      <a:solidFill>
                        <a:srgbClr val="F2F2F2"/>
                      </a:solidFill>
                      <a:prstDash val="solid"/>
                      <a:bevel/>
                      <a:headEnd type="none" w="med" len="med"/>
                      <a:tailEnd type="none" w="med" len="med"/>
                    </a:lnL>
                    <a:lnR w="12700" cap="flat" cmpd="sng">
                      <a:solidFill>
                        <a:srgbClr val="F2F2F2"/>
                      </a:solidFill>
                      <a:prstDash val="solid"/>
                      <a:bevel/>
                      <a:headEnd type="none" w="med" len="med"/>
                      <a:tailEnd type="none" w="med" len="med"/>
                    </a:lnR>
                    <a:lnT w="12700" cap="flat" cmpd="sng">
                      <a:solidFill>
                        <a:srgbClr val="BFBFBF"/>
                      </a:solidFill>
                      <a:prstDash val="solid"/>
                      <a:bevel/>
                      <a:headEnd type="none" w="med" len="med"/>
                      <a:tailEnd type="none" w="med" len="med"/>
                    </a:lnT>
                    <a:lnB w="12700" cap="flat" cmpd="sng">
                      <a:solidFill>
                        <a:srgbClr val="BFBFBF"/>
                      </a:solidFill>
                      <a:prstDash val="solid"/>
                      <a:bevel/>
                      <a:headEnd type="none" w="med" len="med"/>
                      <a:tailEnd type="none" w="med" len="med"/>
                    </a:lnB>
                    <a:lnTlToBr>
                      <a:noFill/>
                    </a:lnTlToBr>
                    <a:lnBlToTr>
                      <a:noFill/>
                    </a:lnBlToTr>
                    <a:noFill/>
                  </a:tcPr>
                </a:tc>
                <a:tc>
                  <a:txBody>
                    <a:bodyPr/>
                    <a:lstStyle>
                      <a:lvl1pPr marL="342900" lvl="0" indent="-342900" algn="l" defTabSz="914400" eaLnBrk="1" fontAlgn="base" latinLnBrk="1" hangingPunct="1">
                        <a:spcBef>
                          <a:spcPct val="20000"/>
                        </a:spcBef>
                        <a:buFont typeface="Arial" panose="020B0604020202020204" pitchFamily="34" charset="0"/>
                        <a:buChar char="•"/>
                        <a:defRPr sz="32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1pPr>
                      <a:lvl2pPr marL="742950" lvl="1" indent="-285750" algn="l" defTabSz="914400" eaLnBrk="1" latinLnBrk="1" hangingPunct="1">
                        <a:spcBef>
                          <a:spcPct val="20000"/>
                        </a:spcBef>
                        <a:buFont typeface="Arial" panose="020B0604020202020204" pitchFamily="34" charset="0"/>
                        <a:buChar char="–"/>
                        <a:defRPr sz="28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2pPr>
                      <a:lvl3pPr marL="1143000" lvl="2" indent="-228600" algn="l" defTabSz="914400" eaLnBrk="1" latinLnBrk="1" hangingPunct="1">
                        <a:spcBef>
                          <a:spcPct val="20000"/>
                        </a:spcBef>
                        <a:buFont typeface="Arial" panose="020B0604020202020204" pitchFamily="34" charset="0"/>
                        <a:buChar char="•"/>
                        <a:defRPr sz="24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3pPr>
                      <a:lvl4pPr marL="1600200" lvl="3"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4pPr>
                      <a:lvl5pPr marL="2057400" lvl="4"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5pPr>
                    </a:lstStyle>
                    <a:p>
                      <a:pPr marL="0" lvl="0" indent="0" algn="l" eaLnBrk="1" fontAlgn="base" latinLnBrk="1" hangingPunct="1">
                        <a:spcBef>
                          <a:spcPct val="0"/>
                        </a:spcBef>
                        <a:spcAft>
                          <a:spcPct val="0"/>
                        </a:spcAft>
                        <a:buFont typeface="Gulim" pitchFamily="34" charset="-127"/>
                        <a:buNone/>
                      </a:pPr>
                      <a:endParaRPr sz="900" b="1" i="1" baseline="0">
                        <a:solidFill>
                          <a:schemeClr val="tx1"/>
                        </a:solidFill>
                        <a:latin typeface="楷体" panose="02010609060101010101" pitchFamily="49" charset="-122"/>
                        <a:ea typeface="楷体" panose="02010609060101010101" pitchFamily="49" charset="-122"/>
                        <a:sym typeface="楷体" panose="02010609060101010101" pitchFamily="49" charset="-122"/>
                      </a:endParaRPr>
                    </a:p>
                  </a:txBody>
                  <a:tcPr marL="0" marR="0" marT="35997" marB="35997" anchor="ctr">
                    <a:lnL w="12700" cap="flat" cmpd="sng">
                      <a:solidFill>
                        <a:srgbClr val="F2F2F2"/>
                      </a:solidFill>
                      <a:prstDash val="solid"/>
                      <a:bevel/>
                      <a:headEnd type="none" w="med" len="med"/>
                      <a:tailEnd type="none" w="med" len="med"/>
                    </a:lnL>
                    <a:lnR w="12700" cap="flat" cmpd="sng">
                      <a:solidFill>
                        <a:srgbClr val="F2F2F2"/>
                      </a:solidFill>
                      <a:prstDash val="solid"/>
                      <a:bevel/>
                      <a:headEnd type="none" w="med" len="med"/>
                      <a:tailEnd type="none" w="med" len="med"/>
                    </a:lnR>
                    <a:lnT w="12700" cap="flat" cmpd="sng">
                      <a:solidFill>
                        <a:srgbClr val="BFBFBF"/>
                      </a:solidFill>
                      <a:prstDash val="solid"/>
                      <a:bevel/>
                      <a:headEnd type="none" w="med" len="med"/>
                      <a:tailEnd type="none" w="med" len="med"/>
                    </a:lnT>
                    <a:lnB w="12700" cap="flat" cmpd="sng">
                      <a:solidFill>
                        <a:srgbClr val="BFBFBF"/>
                      </a:solidFill>
                      <a:prstDash val="solid"/>
                      <a:bevel/>
                      <a:headEnd type="none" w="med" len="med"/>
                      <a:tailEnd type="none" w="med" len="med"/>
                    </a:lnB>
                    <a:lnTlToBr>
                      <a:noFill/>
                    </a:lnTlToBr>
                    <a:lnBlToTr>
                      <a:noFill/>
                    </a:lnBlToTr>
                    <a:noFill/>
                  </a:tcPr>
                </a:tc>
                <a:tc>
                  <a:txBody>
                    <a:bodyPr/>
                    <a:lstStyle>
                      <a:lvl1pPr marL="342900" lvl="0" indent="-342900" algn="l" defTabSz="914400" eaLnBrk="1" fontAlgn="base" latinLnBrk="1" hangingPunct="1">
                        <a:spcBef>
                          <a:spcPct val="20000"/>
                        </a:spcBef>
                        <a:buFont typeface="Arial" panose="020B0604020202020204" pitchFamily="34" charset="0"/>
                        <a:buChar char="•"/>
                        <a:defRPr sz="32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1pPr>
                      <a:lvl2pPr marL="742950" lvl="1" indent="-285750" algn="l" defTabSz="914400" eaLnBrk="1" latinLnBrk="1" hangingPunct="1">
                        <a:spcBef>
                          <a:spcPct val="20000"/>
                        </a:spcBef>
                        <a:buFont typeface="Arial" panose="020B0604020202020204" pitchFamily="34" charset="0"/>
                        <a:buChar char="–"/>
                        <a:defRPr sz="28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2pPr>
                      <a:lvl3pPr marL="1143000" lvl="2" indent="-228600" algn="l" defTabSz="914400" eaLnBrk="1" latinLnBrk="1" hangingPunct="1">
                        <a:spcBef>
                          <a:spcPct val="20000"/>
                        </a:spcBef>
                        <a:buFont typeface="Arial" panose="020B0604020202020204" pitchFamily="34" charset="0"/>
                        <a:buChar char="•"/>
                        <a:defRPr sz="24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3pPr>
                      <a:lvl4pPr marL="1600200" lvl="3"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4pPr>
                      <a:lvl5pPr marL="2057400" lvl="4"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5pPr>
                    </a:lstStyle>
                    <a:p>
                      <a:pPr marL="0" lvl="0" indent="0" algn="l" eaLnBrk="1" fontAlgn="base" latinLnBrk="1" hangingPunct="1">
                        <a:spcBef>
                          <a:spcPct val="0"/>
                        </a:spcBef>
                        <a:spcAft>
                          <a:spcPct val="0"/>
                        </a:spcAft>
                        <a:buFont typeface="Gulim" pitchFamily="34" charset="-127"/>
                        <a:buNone/>
                      </a:pPr>
                      <a:endParaRPr sz="900" b="1" i="1" baseline="0">
                        <a:solidFill>
                          <a:schemeClr val="tx1"/>
                        </a:solidFill>
                        <a:latin typeface="楷体" panose="02010609060101010101" pitchFamily="49" charset="-122"/>
                        <a:ea typeface="楷体" panose="02010609060101010101" pitchFamily="49" charset="-122"/>
                        <a:sym typeface="楷体" panose="02010609060101010101" pitchFamily="49" charset="-122"/>
                      </a:endParaRPr>
                    </a:p>
                  </a:txBody>
                  <a:tcPr marL="0" marR="0" marT="35997" marB="35997" anchor="ctr">
                    <a:lnL w="12700" cap="flat" cmpd="sng">
                      <a:solidFill>
                        <a:srgbClr val="F2F2F2"/>
                      </a:solidFill>
                      <a:prstDash val="solid"/>
                      <a:bevel/>
                      <a:headEnd type="none" w="med" len="med"/>
                      <a:tailEnd type="none" w="med" len="med"/>
                    </a:lnL>
                    <a:lnR w="12700" cap="flat" cmpd="sng">
                      <a:solidFill>
                        <a:srgbClr val="F2F2F2"/>
                      </a:solidFill>
                      <a:prstDash val="solid"/>
                      <a:bevel/>
                      <a:headEnd type="none" w="med" len="med"/>
                      <a:tailEnd type="none" w="med" len="med"/>
                    </a:lnR>
                    <a:lnT w="12700" cap="flat" cmpd="sng">
                      <a:solidFill>
                        <a:srgbClr val="BFBFBF"/>
                      </a:solidFill>
                      <a:prstDash val="solid"/>
                      <a:bevel/>
                      <a:headEnd type="none" w="med" len="med"/>
                      <a:tailEnd type="none" w="med" len="med"/>
                    </a:lnT>
                    <a:lnB w="12700" cap="flat" cmpd="sng">
                      <a:solidFill>
                        <a:srgbClr val="BFBFBF"/>
                      </a:solidFill>
                      <a:prstDash val="solid"/>
                      <a:bevel/>
                      <a:headEnd type="none" w="med" len="med"/>
                      <a:tailEnd type="none" w="med" len="med"/>
                    </a:lnB>
                    <a:lnTlToBr>
                      <a:noFill/>
                    </a:lnTlToBr>
                    <a:lnBlToTr>
                      <a:noFill/>
                    </a:lnBlToTr>
                    <a:noFill/>
                  </a:tcPr>
                </a:tc>
                <a:tc>
                  <a:txBody>
                    <a:bodyPr/>
                    <a:lstStyle>
                      <a:lvl1pPr marL="342900" lvl="0" indent="-342900" algn="l" defTabSz="914400" eaLnBrk="1" fontAlgn="base" latinLnBrk="1" hangingPunct="1">
                        <a:spcBef>
                          <a:spcPct val="20000"/>
                        </a:spcBef>
                        <a:buFont typeface="Arial" panose="020B0604020202020204" pitchFamily="34" charset="0"/>
                        <a:buChar char="•"/>
                        <a:defRPr sz="32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1pPr>
                      <a:lvl2pPr marL="742950" lvl="1" indent="-285750" algn="l" defTabSz="914400" eaLnBrk="1" latinLnBrk="1" hangingPunct="1">
                        <a:spcBef>
                          <a:spcPct val="20000"/>
                        </a:spcBef>
                        <a:buFont typeface="Arial" panose="020B0604020202020204" pitchFamily="34" charset="0"/>
                        <a:buChar char="–"/>
                        <a:defRPr sz="28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2pPr>
                      <a:lvl3pPr marL="1143000" lvl="2" indent="-228600" algn="l" defTabSz="914400" eaLnBrk="1" latinLnBrk="1" hangingPunct="1">
                        <a:spcBef>
                          <a:spcPct val="20000"/>
                        </a:spcBef>
                        <a:buFont typeface="Arial" panose="020B0604020202020204" pitchFamily="34" charset="0"/>
                        <a:buChar char="•"/>
                        <a:defRPr sz="24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3pPr>
                      <a:lvl4pPr marL="1600200" lvl="3"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4pPr>
                      <a:lvl5pPr marL="2057400" lvl="4"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5pPr>
                    </a:lstStyle>
                    <a:p>
                      <a:pPr marL="0" lvl="0" indent="0" algn="l" eaLnBrk="1" fontAlgn="base" latinLnBrk="1" hangingPunct="1">
                        <a:spcBef>
                          <a:spcPct val="0"/>
                        </a:spcBef>
                        <a:spcAft>
                          <a:spcPct val="0"/>
                        </a:spcAft>
                        <a:buFont typeface="Gulim" pitchFamily="34" charset="-127"/>
                        <a:buNone/>
                      </a:pPr>
                      <a:endParaRPr sz="900" b="1" i="1" baseline="0">
                        <a:solidFill>
                          <a:schemeClr val="tx1"/>
                        </a:solidFill>
                        <a:latin typeface="楷体" panose="02010609060101010101" pitchFamily="49" charset="-122"/>
                        <a:ea typeface="楷体" panose="02010609060101010101" pitchFamily="49" charset="-122"/>
                        <a:sym typeface="楷体" panose="02010609060101010101" pitchFamily="49" charset="-122"/>
                      </a:endParaRPr>
                    </a:p>
                  </a:txBody>
                  <a:tcPr marL="0" marR="0" marT="35997" marB="35997" anchor="ctr">
                    <a:lnL w="12700" cap="flat" cmpd="sng">
                      <a:solidFill>
                        <a:srgbClr val="F2F2F2"/>
                      </a:solidFill>
                      <a:prstDash val="solid"/>
                      <a:bevel/>
                      <a:headEnd type="none" w="med" len="med"/>
                      <a:tailEnd type="none" w="med" len="med"/>
                    </a:lnL>
                    <a:lnR w="12700" cap="flat" cmpd="sng">
                      <a:solidFill>
                        <a:srgbClr val="F2F2F2"/>
                      </a:solidFill>
                      <a:prstDash val="solid"/>
                      <a:bevel/>
                      <a:headEnd type="none" w="med" len="med"/>
                      <a:tailEnd type="none" w="med" len="med"/>
                    </a:lnR>
                    <a:lnT w="12700" cap="flat" cmpd="sng">
                      <a:solidFill>
                        <a:srgbClr val="BFBFBF"/>
                      </a:solidFill>
                      <a:prstDash val="solid"/>
                      <a:bevel/>
                      <a:headEnd type="none" w="med" len="med"/>
                      <a:tailEnd type="none" w="med" len="med"/>
                    </a:lnT>
                    <a:lnB w="12700" cap="flat" cmpd="sng">
                      <a:solidFill>
                        <a:srgbClr val="BFBFBF"/>
                      </a:solidFill>
                      <a:prstDash val="solid"/>
                      <a:bevel/>
                      <a:headEnd type="none" w="med" len="med"/>
                      <a:tailEnd type="none" w="med" len="med"/>
                    </a:lnB>
                    <a:lnTlToBr>
                      <a:noFill/>
                    </a:lnTlToBr>
                    <a:lnBlToTr>
                      <a:noFill/>
                    </a:lnBlToTr>
                    <a:noFill/>
                  </a:tcPr>
                </a:tc>
                <a:tc>
                  <a:txBody>
                    <a:bodyPr/>
                    <a:lstStyle>
                      <a:lvl1pPr marL="342900" lvl="0" indent="-342900" algn="l" defTabSz="914400" eaLnBrk="1" fontAlgn="base" latinLnBrk="1" hangingPunct="1">
                        <a:spcBef>
                          <a:spcPct val="20000"/>
                        </a:spcBef>
                        <a:buFont typeface="Arial" panose="020B0604020202020204" pitchFamily="34" charset="0"/>
                        <a:buChar char="•"/>
                        <a:defRPr sz="32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1pPr>
                      <a:lvl2pPr marL="742950" lvl="1" indent="-285750" algn="l" defTabSz="914400" eaLnBrk="1" latinLnBrk="1" hangingPunct="1">
                        <a:spcBef>
                          <a:spcPct val="20000"/>
                        </a:spcBef>
                        <a:buFont typeface="Arial" panose="020B0604020202020204" pitchFamily="34" charset="0"/>
                        <a:buChar char="–"/>
                        <a:defRPr sz="28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2pPr>
                      <a:lvl3pPr marL="1143000" lvl="2" indent="-228600" algn="l" defTabSz="914400" eaLnBrk="1" latinLnBrk="1" hangingPunct="1">
                        <a:spcBef>
                          <a:spcPct val="20000"/>
                        </a:spcBef>
                        <a:buFont typeface="Arial" panose="020B0604020202020204" pitchFamily="34" charset="0"/>
                        <a:buChar char="•"/>
                        <a:defRPr sz="24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3pPr>
                      <a:lvl4pPr marL="1600200" lvl="3"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4pPr>
                      <a:lvl5pPr marL="2057400" lvl="4"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5pPr>
                    </a:lstStyle>
                    <a:p>
                      <a:pPr marL="0" lvl="0" indent="0" algn="l" eaLnBrk="1" fontAlgn="base" latinLnBrk="1" hangingPunct="1">
                        <a:spcBef>
                          <a:spcPct val="0"/>
                        </a:spcBef>
                        <a:spcAft>
                          <a:spcPct val="0"/>
                        </a:spcAft>
                        <a:buFont typeface="Gulim" pitchFamily="34" charset="-127"/>
                        <a:buNone/>
                      </a:pPr>
                      <a:endParaRPr sz="900" b="1" i="1" baseline="0">
                        <a:solidFill>
                          <a:schemeClr val="tx1"/>
                        </a:solidFill>
                        <a:latin typeface="楷体" panose="02010609060101010101" pitchFamily="49" charset="-122"/>
                        <a:ea typeface="楷体" panose="02010609060101010101" pitchFamily="49" charset="-122"/>
                        <a:sym typeface="楷体" panose="02010609060101010101" pitchFamily="49" charset="-122"/>
                      </a:endParaRPr>
                    </a:p>
                  </a:txBody>
                  <a:tcPr marL="0" marR="0" marT="35997" marB="35997" anchor="ctr">
                    <a:lnL w="12700" cap="flat" cmpd="sng">
                      <a:solidFill>
                        <a:srgbClr val="F2F2F2"/>
                      </a:solidFill>
                      <a:prstDash val="solid"/>
                      <a:bevel/>
                      <a:headEnd type="none" w="med" len="med"/>
                      <a:tailEnd type="none" w="med" len="med"/>
                    </a:lnL>
                    <a:lnR w="12700" cap="flat" cmpd="sng">
                      <a:solidFill>
                        <a:srgbClr val="F2F2F2"/>
                      </a:solidFill>
                      <a:prstDash val="solid"/>
                      <a:bevel/>
                      <a:headEnd type="none" w="med" len="med"/>
                      <a:tailEnd type="none" w="med" len="med"/>
                    </a:lnR>
                    <a:lnT w="12700" cap="flat" cmpd="sng">
                      <a:solidFill>
                        <a:srgbClr val="BFBFBF"/>
                      </a:solidFill>
                      <a:prstDash val="solid"/>
                      <a:bevel/>
                      <a:headEnd type="none" w="med" len="med"/>
                      <a:tailEnd type="none" w="med" len="med"/>
                    </a:lnT>
                    <a:lnB w="12700" cap="flat" cmpd="sng">
                      <a:solidFill>
                        <a:srgbClr val="BFBFBF"/>
                      </a:solidFill>
                      <a:prstDash val="solid"/>
                      <a:bevel/>
                      <a:headEnd type="none" w="med" len="med"/>
                      <a:tailEnd type="none" w="med" len="med"/>
                    </a:lnB>
                    <a:lnTlToBr>
                      <a:noFill/>
                    </a:lnTlToBr>
                    <a:lnBlToTr>
                      <a:noFill/>
                    </a:lnBlToTr>
                    <a:noFill/>
                  </a:tcPr>
                </a:tc>
                <a:tc>
                  <a:txBody>
                    <a:bodyPr/>
                    <a:lstStyle>
                      <a:lvl1pPr marL="342900" lvl="0" indent="-342900" algn="l" defTabSz="914400" eaLnBrk="1" fontAlgn="base" latinLnBrk="1" hangingPunct="1">
                        <a:spcBef>
                          <a:spcPct val="20000"/>
                        </a:spcBef>
                        <a:buFont typeface="Arial" panose="020B0604020202020204" pitchFamily="34" charset="0"/>
                        <a:buChar char="•"/>
                        <a:defRPr sz="32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1pPr>
                      <a:lvl2pPr marL="742950" lvl="1" indent="-285750" algn="l" defTabSz="914400" eaLnBrk="1" latinLnBrk="1" hangingPunct="1">
                        <a:spcBef>
                          <a:spcPct val="20000"/>
                        </a:spcBef>
                        <a:buFont typeface="Arial" panose="020B0604020202020204" pitchFamily="34" charset="0"/>
                        <a:buChar char="–"/>
                        <a:defRPr sz="28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2pPr>
                      <a:lvl3pPr marL="1143000" lvl="2" indent="-228600" algn="l" defTabSz="914400" eaLnBrk="1" latinLnBrk="1" hangingPunct="1">
                        <a:spcBef>
                          <a:spcPct val="20000"/>
                        </a:spcBef>
                        <a:buFont typeface="Arial" panose="020B0604020202020204" pitchFamily="34" charset="0"/>
                        <a:buChar char="•"/>
                        <a:defRPr sz="24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3pPr>
                      <a:lvl4pPr marL="1600200" lvl="3"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4pPr>
                      <a:lvl5pPr marL="2057400" lvl="4"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5pPr>
                    </a:lstStyle>
                    <a:p>
                      <a:pPr marL="0" lvl="0" indent="0" algn="l" eaLnBrk="1" fontAlgn="base" latinLnBrk="1" hangingPunct="1">
                        <a:spcBef>
                          <a:spcPct val="0"/>
                        </a:spcBef>
                        <a:spcAft>
                          <a:spcPct val="0"/>
                        </a:spcAft>
                        <a:buFont typeface="Gulim" pitchFamily="34" charset="-127"/>
                        <a:buNone/>
                      </a:pPr>
                      <a:endParaRPr sz="900" b="1" i="1" baseline="0">
                        <a:solidFill>
                          <a:schemeClr val="tx1"/>
                        </a:solidFill>
                        <a:latin typeface="楷体" panose="02010609060101010101" pitchFamily="49" charset="-122"/>
                        <a:ea typeface="楷体" panose="02010609060101010101" pitchFamily="49" charset="-122"/>
                        <a:sym typeface="楷体" panose="02010609060101010101" pitchFamily="49" charset="-122"/>
                      </a:endParaRPr>
                    </a:p>
                  </a:txBody>
                  <a:tcPr marL="0" marR="0" marT="35997" marB="35997" anchor="ctr">
                    <a:lnL w="12700" cap="flat" cmpd="sng">
                      <a:solidFill>
                        <a:srgbClr val="F2F2F2"/>
                      </a:solidFill>
                      <a:prstDash val="solid"/>
                      <a:bevel/>
                      <a:headEnd type="none" w="med" len="med"/>
                      <a:tailEnd type="none" w="med" len="med"/>
                    </a:lnL>
                    <a:lnR w="12700" cap="flat" cmpd="sng">
                      <a:solidFill>
                        <a:srgbClr val="F2F2F2"/>
                      </a:solidFill>
                      <a:prstDash val="solid"/>
                      <a:bevel/>
                      <a:headEnd type="none" w="med" len="med"/>
                      <a:tailEnd type="none" w="med" len="med"/>
                    </a:lnR>
                    <a:lnT w="12700" cap="flat" cmpd="sng">
                      <a:solidFill>
                        <a:srgbClr val="BFBFBF"/>
                      </a:solidFill>
                      <a:prstDash val="solid"/>
                      <a:bevel/>
                      <a:headEnd type="none" w="med" len="med"/>
                      <a:tailEnd type="none" w="med" len="med"/>
                    </a:lnT>
                    <a:lnB w="12700" cap="flat" cmpd="sng">
                      <a:solidFill>
                        <a:srgbClr val="BFBFBF"/>
                      </a:solidFill>
                      <a:prstDash val="solid"/>
                      <a:bevel/>
                      <a:headEnd type="none" w="med" len="med"/>
                      <a:tailEnd type="none" w="med" len="med"/>
                    </a:lnB>
                    <a:lnTlToBr>
                      <a:noFill/>
                    </a:lnTlToBr>
                    <a:lnBlToTr>
                      <a:noFill/>
                    </a:lnBlToTr>
                    <a:noFill/>
                  </a:tcPr>
                </a:tc>
                <a:tc>
                  <a:txBody>
                    <a:bodyPr/>
                    <a:lstStyle>
                      <a:lvl1pPr marL="342900" lvl="0" indent="-342900" algn="l" defTabSz="914400" eaLnBrk="1" fontAlgn="base" latinLnBrk="1" hangingPunct="1">
                        <a:spcBef>
                          <a:spcPct val="20000"/>
                        </a:spcBef>
                        <a:buFont typeface="Arial" panose="020B0604020202020204" pitchFamily="34" charset="0"/>
                        <a:buChar char="•"/>
                        <a:defRPr sz="32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1pPr>
                      <a:lvl2pPr marL="742950" lvl="1" indent="-285750" algn="l" defTabSz="914400" eaLnBrk="1" latinLnBrk="1" hangingPunct="1">
                        <a:spcBef>
                          <a:spcPct val="20000"/>
                        </a:spcBef>
                        <a:buFont typeface="Arial" panose="020B0604020202020204" pitchFamily="34" charset="0"/>
                        <a:buChar char="–"/>
                        <a:defRPr sz="28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2pPr>
                      <a:lvl3pPr marL="1143000" lvl="2" indent="-228600" algn="l" defTabSz="914400" eaLnBrk="1" latinLnBrk="1" hangingPunct="1">
                        <a:spcBef>
                          <a:spcPct val="20000"/>
                        </a:spcBef>
                        <a:buFont typeface="Arial" panose="020B0604020202020204" pitchFamily="34" charset="0"/>
                        <a:buChar char="•"/>
                        <a:defRPr sz="24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3pPr>
                      <a:lvl4pPr marL="1600200" lvl="3"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4pPr>
                      <a:lvl5pPr marL="2057400" lvl="4"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5pPr>
                    </a:lstStyle>
                    <a:p>
                      <a:pPr marL="0" lvl="0" indent="0" algn="l" eaLnBrk="1" fontAlgn="base" latinLnBrk="1" hangingPunct="1">
                        <a:spcBef>
                          <a:spcPct val="0"/>
                        </a:spcBef>
                        <a:spcAft>
                          <a:spcPct val="0"/>
                        </a:spcAft>
                        <a:buFont typeface="Gulim" pitchFamily="34" charset="-127"/>
                        <a:buNone/>
                      </a:pPr>
                      <a:endParaRPr sz="900" b="1" i="1" baseline="0">
                        <a:solidFill>
                          <a:schemeClr val="tx1"/>
                        </a:solidFill>
                        <a:latin typeface="楷体" panose="02010609060101010101" pitchFamily="49" charset="-122"/>
                        <a:ea typeface="楷体" panose="02010609060101010101" pitchFamily="49" charset="-122"/>
                        <a:sym typeface="楷体" panose="02010609060101010101" pitchFamily="49" charset="-122"/>
                      </a:endParaRPr>
                    </a:p>
                  </a:txBody>
                  <a:tcPr marL="0" marR="0" marT="35997" marB="35997" anchor="ctr">
                    <a:lnL w="12700" cap="flat" cmpd="sng">
                      <a:solidFill>
                        <a:srgbClr val="F2F2F2"/>
                      </a:solidFill>
                      <a:prstDash val="solid"/>
                      <a:bevel/>
                      <a:headEnd type="none" w="med" len="med"/>
                      <a:tailEnd type="none" w="med" len="med"/>
                    </a:lnL>
                    <a:lnR w="12700" cap="flat" cmpd="sng">
                      <a:solidFill>
                        <a:srgbClr val="F2F2F2"/>
                      </a:solidFill>
                      <a:prstDash val="solid"/>
                      <a:bevel/>
                      <a:headEnd type="none" w="med" len="med"/>
                      <a:tailEnd type="none" w="med" len="med"/>
                    </a:lnR>
                    <a:lnT w="12700" cap="flat" cmpd="sng">
                      <a:solidFill>
                        <a:srgbClr val="BFBFBF"/>
                      </a:solidFill>
                      <a:prstDash val="solid"/>
                      <a:bevel/>
                      <a:headEnd type="none" w="med" len="med"/>
                      <a:tailEnd type="none" w="med" len="med"/>
                    </a:lnT>
                    <a:lnB w="12700" cap="flat" cmpd="sng">
                      <a:solidFill>
                        <a:srgbClr val="BFBFBF"/>
                      </a:solidFill>
                      <a:prstDash val="solid"/>
                      <a:bevel/>
                      <a:headEnd type="none" w="med" len="med"/>
                      <a:tailEnd type="none" w="med" len="med"/>
                    </a:lnB>
                    <a:lnTlToBr>
                      <a:noFill/>
                    </a:lnTlToBr>
                    <a:lnBlToTr>
                      <a:noFill/>
                    </a:lnBlToTr>
                    <a:noFill/>
                  </a:tcPr>
                </a:tc>
                <a:tc>
                  <a:txBody>
                    <a:bodyPr/>
                    <a:lstStyle>
                      <a:lvl1pPr marL="342900" lvl="0" indent="-342900" algn="l" defTabSz="914400" eaLnBrk="1" fontAlgn="base" latinLnBrk="1" hangingPunct="1">
                        <a:spcBef>
                          <a:spcPct val="20000"/>
                        </a:spcBef>
                        <a:buFont typeface="Arial" panose="020B0604020202020204" pitchFamily="34" charset="0"/>
                        <a:buChar char="•"/>
                        <a:defRPr sz="32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1pPr>
                      <a:lvl2pPr marL="742950" lvl="1" indent="-285750" algn="l" defTabSz="914400" eaLnBrk="1" latinLnBrk="1" hangingPunct="1">
                        <a:spcBef>
                          <a:spcPct val="20000"/>
                        </a:spcBef>
                        <a:buFont typeface="Arial" panose="020B0604020202020204" pitchFamily="34" charset="0"/>
                        <a:buChar char="–"/>
                        <a:defRPr sz="28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2pPr>
                      <a:lvl3pPr marL="1143000" lvl="2" indent="-228600" algn="l" defTabSz="914400" eaLnBrk="1" latinLnBrk="1" hangingPunct="1">
                        <a:spcBef>
                          <a:spcPct val="20000"/>
                        </a:spcBef>
                        <a:buFont typeface="Arial" panose="020B0604020202020204" pitchFamily="34" charset="0"/>
                        <a:buChar char="•"/>
                        <a:defRPr sz="24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3pPr>
                      <a:lvl4pPr marL="1600200" lvl="3"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4pPr>
                      <a:lvl5pPr marL="2057400" lvl="4"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5pPr>
                    </a:lstStyle>
                    <a:p>
                      <a:pPr marL="0" lvl="0" indent="0" algn="l" eaLnBrk="1" fontAlgn="base" latinLnBrk="1" hangingPunct="1">
                        <a:spcBef>
                          <a:spcPct val="0"/>
                        </a:spcBef>
                        <a:spcAft>
                          <a:spcPct val="0"/>
                        </a:spcAft>
                        <a:buFont typeface="Gulim" pitchFamily="34" charset="-127"/>
                        <a:buNone/>
                      </a:pPr>
                      <a:endParaRPr sz="900" b="1" i="1" baseline="0">
                        <a:solidFill>
                          <a:schemeClr val="tx1"/>
                        </a:solidFill>
                        <a:latin typeface="楷体" panose="02010609060101010101" pitchFamily="49" charset="-122"/>
                        <a:ea typeface="楷体" panose="02010609060101010101" pitchFamily="49" charset="-122"/>
                        <a:sym typeface="楷体" panose="02010609060101010101" pitchFamily="49" charset="-122"/>
                      </a:endParaRPr>
                    </a:p>
                  </a:txBody>
                  <a:tcPr marL="0" marR="0" marT="35997" marB="35997" anchor="ctr">
                    <a:lnL w="12700" cap="flat" cmpd="sng">
                      <a:solidFill>
                        <a:srgbClr val="F2F2F2"/>
                      </a:solidFill>
                      <a:prstDash val="solid"/>
                      <a:bevel/>
                      <a:headEnd type="none" w="med" len="med"/>
                      <a:tailEnd type="none" w="med" len="med"/>
                    </a:lnL>
                    <a:lnR w="12700" cap="flat" cmpd="sng">
                      <a:solidFill>
                        <a:srgbClr val="F2F2F2"/>
                      </a:solidFill>
                      <a:prstDash val="solid"/>
                      <a:bevel/>
                      <a:headEnd type="none" w="med" len="med"/>
                      <a:tailEnd type="none" w="med" len="med"/>
                    </a:lnR>
                    <a:lnT w="12700" cap="flat" cmpd="sng">
                      <a:solidFill>
                        <a:srgbClr val="BFBFBF"/>
                      </a:solidFill>
                      <a:prstDash val="solid"/>
                      <a:bevel/>
                      <a:headEnd type="none" w="med" len="med"/>
                      <a:tailEnd type="none" w="med" len="med"/>
                    </a:lnT>
                    <a:lnB w="12700" cap="flat" cmpd="sng">
                      <a:solidFill>
                        <a:srgbClr val="BFBFBF"/>
                      </a:solidFill>
                      <a:prstDash val="solid"/>
                      <a:bevel/>
                      <a:headEnd type="none" w="med" len="med"/>
                      <a:tailEnd type="none" w="med" len="med"/>
                    </a:lnB>
                    <a:lnTlToBr>
                      <a:noFill/>
                    </a:lnTlToBr>
                    <a:lnBlToTr>
                      <a:noFill/>
                    </a:lnBlToTr>
                    <a:noFill/>
                  </a:tcPr>
                </a:tc>
                <a:tc>
                  <a:txBody>
                    <a:bodyPr/>
                    <a:lstStyle>
                      <a:lvl1pPr marL="342900" lvl="0" indent="-342900" algn="l" defTabSz="914400" eaLnBrk="1" fontAlgn="base" latinLnBrk="1" hangingPunct="1">
                        <a:spcBef>
                          <a:spcPct val="20000"/>
                        </a:spcBef>
                        <a:buFont typeface="Arial" panose="020B0604020202020204" pitchFamily="34" charset="0"/>
                        <a:buChar char="•"/>
                        <a:defRPr sz="32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1pPr>
                      <a:lvl2pPr marL="742950" lvl="1" indent="-285750" algn="l" defTabSz="914400" eaLnBrk="1" latinLnBrk="1" hangingPunct="1">
                        <a:spcBef>
                          <a:spcPct val="20000"/>
                        </a:spcBef>
                        <a:buFont typeface="Arial" panose="020B0604020202020204" pitchFamily="34" charset="0"/>
                        <a:buChar char="–"/>
                        <a:defRPr sz="28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2pPr>
                      <a:lvl3pPr marL="1143000" lvl="2" indent="-228600" algn="l" defTabSz="914400" eaLnBrk="1" latinLnBrk="1" hangingPunct="1">
                        <a:spcBef>
                          <a:spcPct val="20000"/>
                        </a:spcBef>
                        <a:buFont typeface="Arial" panose="020B0604020202020204" pitchFamily="34" charset="0"/>
                        <a:buChar char="•"/>
                        <a:defRPr sz="24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3pPr>
                      <a:lvl4pPr marL="1600200" lvl="3"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4pPr>
                      <a:lvl5pPr marL="2057400" lvl="4"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5pPr>
                    </a:lstStyle>
                    <a:p>
                      <a:pPr marL="0" lvl="0" indent="0" algn="l" eaLnBrk="1" fontAlgn="base" latinLnBrk="1" hangingPunct="1">
                        <a:spcBef>
                          <a:spcPct val="0"/>
                        </a:spcBef>
                        <a:spcAft>
                          <a:spcPct val="0"/>
                        </a:spcAft>
                        <a:buFont typeface="Gulim" pitchFamily="34" charset="-127"/>
                        <a:buNone/>
                      </a:pPr>
                      <a:endParaRPr sz="900" b="1" i="1" baseline="0">
                        <a:solidFill>
                          <a:schemeClr val="tx1"/>
                        </a:solidFill>
                        <a:latin typeface="楷体" panose="02010609060101010101" pitchFamily="49" charset="-122"/>
                        <a:ea typeface="楷体" panose="02010609060101010101" pitchFamily="49" charset="-122"/>
                        <a:sym typeface="楷体" panose="02010609060101010101" pitchFamily="49" charset="-122"/>
                      </a:endParaRPr>
                    </a:p>
                  </a:txBody>
                  <a:tcPr marL="0" marR="0" marT="35997" marB="35997" anchor="ctr">
                    <a:lnL w="12700" cap="flat" cmpd="sng">
                      <a:solidFill>
                        <a:srgbClr val="F2F2F2"/>
                      </a:solidFill>
                      <a:prstDash val="solid"/>
                      <a:bevel/>
                      <a:headEnd type="none" w="med" len="med"/>
                      <a:tailEnd type="none" w="med" len="med"/>
                    </a:lnL>
                    <a:lnR w="12700" cap="flat" cmpd="sng">
                      <a:solidFill>
                        <a:srgbClr val="7F7F7F"/>
                      </a:solidFill>
                      <a:prstDash val="solid"/>
                      <a:bevel/>
                      <a:headEnd type="none" w="med" len="med"/>
                      <a:tailEnd type="none" w="med" len="med"/>
                    </a:lnR>
                    <a:lnT w="12700" cap="flat" cmpd="sng">
                      <a:solidFill>
                        <a:srgbClr val="BFBFBF"/>
                      </a:solidFill>
                      <a:prstDash val="solid"/>
                      <a:bevel/>
                      <a:headEnd type="none" w="med" len="med"/>
                      <a:tailEnd type="none" w="med" len="med"/>
                    </a:lnT>
                    <a:lnB w="12700" cap="flat" cmpd="sng">
                      <a:solidFill>
                        <a:srgbClr val="BFBFBF"/>
                      </a:solidFill>
                      <a:prstDash val="solid"/>
                      <a:bevel/>
                      <a:headEnd type="none" w="med" len="med"/>
                      <a:tailEnd type="none" w="med" len="med"/>
                    </a:lnB>
                    <a:lnTlToBr>
                      <a:noFill/>
                    </a:lnTlToBr>
                    <a:lnBlToTr>
                      <a:noFill/>
                    </a:lnBlToTr>
                    <a:noFill/>
                  </a:tcPr>
                </a:tc>
                <a:tc>
                  <a:txBody>
                    <a:bodyPr/>
                    <a:lstStyle>
                      <a:lvl1pPr marL="342900" lvl="0" indent="-342900" algn="l" defTabSz="914400" eaLnBrk="1" fontAlgn="base" latinLnBrk="1" hangingPunct="1">
                        <a:spcBef>
                          <a:spcPct val="20000"/>
                        </a:spcBef>
                        <a:buFont typeface="Arial" panose="020B0604020202020204" pitchFamily="34" charset="0"/>
                        <a:buChar char="•"/>
                        <a:defRPr sz="32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1pPr>
                      <a:lvl2pPr marL="742950" lvl="1" indent="-285750" algn="l" defTabSz="914400" eaLnBrk="1" latinLnBrk="1" hangingPunct="1">
                        <a:spcBef>
                          <a:spcPct val="20000"/>
                        </a:spcBef>
                        <a:buFont typeface="Arial" panose="020B0604020202020204" pitchFamily="34" charset="0"/>
                        <a:buChar char="–"/>
                        <a:defRPr sz="28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2pPr>
                      <a:lvl3pPr marL="1143000" lvl="2" indent="-228600" algn="l" defTabSz="914400" eaLnBrk="1" latinLnBrk="1" hangingPunct="1">
                        <a:spcBef>
                          <a:spcPct val="20000"/>
                        </a:spcBef>
                        <a:buFont typeface="Arial" panose="020B0604020202020204" pitchFamily="34" charset="0"/>
                        <a:buChar char="•"/>
                        <a:defRPr sz="24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3pPr>
                      <a:lvl4pPr marL="1600200" lvl="3"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4pPr>
                      <a:lvl5pPr marL="2057400" lvl="4"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5pPr>
                    </a:lstStyle>
                    <a:p>
                      <a:pPr marL="0" lvl="0" indent="0" algn="l" eaLnBrk="1" fontAlgn="base" latinLnBrk="1" hangingPunct="1">
                        <a:spcBef>
                          <a:spcPct val="0"/>
                        </a:spcBef>
                        <a:spcAft>
                          <a:spcPct val="0"/>
                        </a:spcAft>
                        <a:buFont typeface="Gulim" pitchFamily="34" charset="-127"/>
                        <a:buNone/>
                      </a:pPr>
                      <a:endParaRPr sz="900" b="1" baseline="0">
                        <a:solidFill>
                          <a:schemeClr val="tx1"/>
                        </a:solidFill>
                        <a:latin typeface="楷体" panose="02010609060101010101" pitchFamily="49" charset="-122"/>
                        <a:ea typeface="楷体" panose="02010609060101010101" pitchFamily="49" charset="-122"/>
                        <a:sym typeface="楷体" panose="02010609060101010101" pitchFamily="49" charset="-122"/>
                      </a:endParaRPr>
                    </a:p>
                  </a:txBody>
                  <a:tcPr marL="0" marR="0" marT="35997" marB="35997" anchor="ctr">
                    <a:lnL w="12700" cap="flat" cmpd="sng">
                      <a:solidFill>
                        <a:srgbClr val="7F7F7F"/>
                      </a:solidFill>
                      <a:prstDash val="solid"/>
                      <a:bevel/>
                      <a:headEnd type="none" w="med" len="med"/>
                      <a:tailEnd type="none" w="med" len="med"/>
                    </a:lnL>
                    <a:lnR w="12700" cap="flat" cmpd="sng">
                      <a:solidFill>
                        <a:srgbClr val="7F7F7F"/>
                      </a:solidFill>
                      <a:prstDash val="solid"/>
                      <a:bevel/>
                      <a:headEnd type="none" w="med" len="med"/>
                      <a:tailEnd type="none" w="med" len="med"/>
                    </a:lnR>
                    <a:lnT w="12700" cap="flat" cmpd="sng">
                      <a:solidFill>
                        <a:srgbClr val="BFBFBF"/>
                      </a:solidFill>
                      <a:prstDash val="solid"/>
                      <a:bevel/>
                      <a:headEnd type="none" w="med" len="med"/>
                      <a:tailEnd type="none" w="med" len="med"/>
                    </a:lnT>
                    <a:lnB w="12700" cap="flat" cmpd="sng">
                      <a:solidFill>
                        <a:srgbClr val="BFBFBF"/>
                      </a:solidFill>
                      <a:prstDash val="solid"/>
                      <a:bevel/>
                      <a:headEnd type="none" w="med" len="med"/>
                      <a:tailEnd type="none" w="med" len="med"/>
                    </a:lnB>
                    <a:lnTlToBr>
                      <a:noFill/>
                    </a:lnTlToBr>
                    <a:lnBlToTr>
                      <a:noFill/>
                    </a:lnBlToTr>
                    <a:noFill/>
                  </a:tcPr>
                </a:tc>
              </a:tr>
              <a:tr h="422910">
                <a:tc vMerge="1">
                  <a:tcPr>
                    <a:lnL w="12700" cap="flat" cmpd="sng">
                      <a:solidFill>
                        <a:srgbClr val="7F7F7F"/>
                      </a:solidFill>
                      <a:prstDash val="solid"/>
                      <a:bevel/>
                      <a:headEnd type="none" w="med" len="med"/>
                      <a:tailEnd type="none" w="med" len="med"/>
                    </a:lnL>
                    <a:lnR w="12700" cap="flat" cmpd="sng">
                      <a:solidFill>
                        <a:srgbClr val="7F7F7F"/>
                      </a:solidFill>
                      <a:prstDash val="solid"/>
                      <a:bevel/>
                      <a:headEnd type="none" w="med" len="med"/>
                      <a:tailEnd type="none" w="med" len="med"/>
                    </a:lnR>
                  </a:tcPr>
                </a:tc>
                <a:tc vMerge="1">
                  <a:tcPr>
                    <a:lnL w="12700" cap="flat" cmpd="sng">
                      <a:solidFill>
                        <a:srgbClr val="7F7F7F"/>
                      </a:solidFill>
                      <a:prstDash val="solid"/>
                      <a:bevel/>
                      <a:headEnd type="none" w="med" len="med"/>
                      <a:tailEnd type="none" w="med" len="med"/>
                    </a:lnL>
                    <a:lnR w="12700" cap="flat" cmpd="sng">
                      <a:solidFill>
                        <a:srgbClr val="BFBFBF"/>
                      </a:solidFill>
                      <a:prstDash val="solid"/>
                      <a:bevel/>
                      <a:headEnd type="none" w="med" len="med"/>
                      <a:tailEnd type="none" w="med" len="med"/>
                    </a:lnR>
                    <a:lnB w="12700" cap="flat" cmpd="sng">
                      <a:solidFill>
                        <a:srgbClr val="BFBFBF"/>
                      </a:solidFill>
                      <a:prstDash val="solid"/>
                      <a:bevel/>
                      <a:headEnd type="none" w="med" len="med"/>
                      <a:tailEnd type="none" w="med" len="med"/>
                    </a:lnB>
                  </a:tcPr>
                </a:tc>
                <a:tc>
                  <a:txBody>
                    <a:bodyPr/>
                    <a:lstStyle>
                      <a:lvl1pPr marL="342900" lvl="0" indent="-342900" algn="l" defTabSz="914400" eaLnBrk="1" fontAlgn="base" latinLnBrk="1" hangingPunct="1">
                        <a:spcBef>
                          <a:spcPct val="20000"/>
                        </a:spcBef>
                        <a:buFont typeface="Arial" panose="020B0604020202020204" pitchFamily="34" charset="0"/>
                        <a:buChar char="•"/>
                        <a:defRPr sz="32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1pPr>
                      <a:lvl2pPr marL="742950" lvl="1" indent="-285750" algn="l" defTabSz="914400" eaLnBrk="1" latinLnBrk="1" hangingPunct="1">
                        <a:spcBef>
                          <a:spcPct val="20000"/>
                        </a:spcBef>
                        <a:buFont typeface="Arial" panose="020B0604020202020204" pitchFamily="34" charset="0"/>
                        <a:buChar char="–"/>
                        <a:defRPr sz="28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2pPr>
                      <a:lvl3pPr marL="1143000" lvl="2" indent="-228600" algn="l" defTabSz="914400" eaLnBrk="1" latinLnBrk="1" hangingPunct="1">
                        <a:spcBef>
                          <a:spcPct val="20000"/>
                        </a:spcBef>
                        <a:buFont typeface="Arial" panose="020B0604020202020204" pitchFamily="34" charset="0"/>
                        <a:buChar char="•"/>
                        <a:defRPr sz="24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3pPr>
                      <a:lvl4pPr marL="1600200" lvl="3"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4pPr>
                      <a:lvl5pPr marL="2057400" lvl="4"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5pPr>
                    </a:lstStyle>
                    <a:p>
                      <a:pPr marL="0" lvl="0" indent="0" algn="ctr" eaLnBrk="1" fontAlgn="base" latinLnBrk="1" hangingPunct="1">
                        <a:spcBef>
                          <a:spcPct val="0"/>
                        </a:spcBef>
                        <a:spcAft>
                          <a:spcPct val="0"/>
                        </a:spcAft>
                        <a:buFont typeface="Arial" panose="020B0604020202020204" pitchFamily="34" charset="0"/>
                        <a:buNone/>
                      </a:pPr>
                      <a:r>
                        <a:rPr lang="zh-CN" altLang="en-US" sz="1000" b="1" baseline="0">
                          <a:solidFill>
                            <a:schemeClr val="tx1"/>
                          </a:solidFill>
                          <a:latin typeface="楷体" panose="02010609060101010101" pitchFamily="49" charset="-122"/>
                          <a:ea typeface="楷体" panose="02010609060101010101" pitchFamily="49" charset="-122"/>
                          <a:sym typeface="Malgun Gothic" panose="020B0503020000020004" pitchFamily="34" charset="-127"/>
                        </a:rPr>
                        <a:t>发泡</a:t>
                      </a:r>
                      <a:endParaRPr lang="zh-CN" altLang="en-US" sz="1000" b="1" baseline="0">
                        <a:solidFill>
                          <a:schemeClr val="tx1"/>
                        </a:solidFill>
                        <a:latin typeface="楷体" panose="02010609060101010101" pitchFamily="49" charset="-122"/>
                        <a:ea typeface="楷体" panose="02010609060101010101" pitchFamily="49" charset="-122"/>
                        <a:sym typeface="Malgun Gothic" panose="020B0503020000020004" pitchFamily="34" charset="-127"/>
                      </a:endParaRPr>
                    </a:p>
                  </a:txBody>
                  <a:tcPr marL="0" marR="0" marT="35997" marB="35997" anchor="ctr">
                    <a:lnL w="12700" cap="flat" cmpd="sng">
                      <a:solidFill>
                        <a:srgbClr val="BFBFBF"/>
                      </a:solidFill>
                      <a:prstDash val="solid"/>
                      <a:bevel/>
                      <a:headEnd type="none" w="med" len="med"/>
                      <a:tailEnd type="none" w="med" len="med"/>
                    </a:lnL>
                    <a:lnR w="12700" cap="flat" cmpd="sng">
                      <a:solidFill>
                        <a:srgbClr val="7F7F7F"/>
                      </a:solidFill>
                      <a:prstDash val="solid"/>
                      <a:bevel/>
                      <a:headEnd type="none" w="med" len="med"/>
                      <a:tailEnd type="none" w="med" len="med"/>
                    </a:lnR>
                    <a:lnT w="12700" cap="flat" cmpd="sng">
                      <a:solidFill>
                        <a:srgbClr val="BFBFBF"/>
                      </a:solidFill>
                      <a:prstDash val="solid"/>
                      <a:bevel/>
                      <a:headEnd type="none" w="med" len="med"/>
                      <a:tailEnd type="none" w="med" len="med"/>
                    </a:lnT>
                    <a:lnB w="12700" cap="flat" cmpd="sng">
                      <a:solidFill>
                        <a:srgbClr val="BFBFBF"/>
                      </a:solidFill>
                      <a:prstDash val="solid"/>
                      <a:bevel/>
                      <a:headEnd type="none" w="med" len="med"/>
                      <a:tailEnd type="none" w="med" len="med"/>
                    </a:lnB>
                    <a:lnTlToBr>
                      <a:noFill/>
                    </a:lnTlToBr>
                    <a:lnBlToTr>
                      <a:noFill/>
                    </a:lnBlToTr>
                    <a:solidFill>
                      <a:schemeClr val="bg1">
                        <a:alpha val="100000"/>
                      </a:schemeClr>
                    </a:solidFill>
                  </a:tcPr>
                </a:tc>
                <a:tc>
                  <a:txBody>
                    <a:bodyPr/>
                    <a:lstStyle>
                      <a:lvl1pPr marL="342900" lvl="0" indent="-342900" algn="l" defTabSz="914400" eaLnBrk="1" fontAlgn="base" latinLnBrk="1" hangingPunct="1">
                        <a:spcBef>
                          <a:spcPct val="20000"/>
                        </a:spcBef>
                        <a:buFont typeface="Arial" panose="020B0604020202020204" pitchFamily="34" charset="0"/>
                        <a:buChar char="•"/>
                        <a:defRPr sz="32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1pPr>
                      <a:lvl2pPr marL="742950" lvl="1" indent="-285750" algn="l" defTabSz="914400" eaLnBrk="1" latinLnBrk="1" hangingPunct="1">
                        <a:spcBef>
                          <a:spcPct val="20000"/>
                        </a:spcBef>
                        <a:buFont typeface="Arial" panose="020B0604020202020204" pitchFamily="34" charset="0"/>
                        <a:buChar char="–"/>
                        <a:defRPr sz="28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2pPr>
                      <a:lvl3pPr marL="1143000" lvl="2" indent="-228600" algn="l" defTabSz="914400" eaLnBrk="1" latinLnBrk="1" hangingPunct="1">
                        <a:spcBef>
                          <a:spcPct val="20000"/>
                        </a:spcBef>
                        <a:buFont typeface="Arial" panose="020B0604020202020204" pitchFamily="34" charset="0"/>
                        <a:buChar char="•"/>
                        <a:defRPr sz="24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3pPr>
                      <a:lvl4pPr marL="1600200" lvl="3"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4pPr>
                      <a:lvl5pPr marL="2057400" lvl="4"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5pPr>
                    </a:lstStyle>
                    <a:p>
                      <a:pPr marL="0" lvl="0" indent="0" algn="ctr" eaLnBrk="1" fontAlgn="base" latinLnBrk="1" hangingPunct="1">
                        <a:spcBef>
                          <a:spcPct val="20000"/>
                        </a:spcBef>
                        <a:spcAft>
                          <a:spcPct val="0"/>
                        </a:spcAft>
                        <a:buFont typeface="Gulim" pitchFamily="34" charset="-127"/>
                        <a:buNone/>
                      </a:pPr>
                      <a:endParaRPr sz="1000" b="1" i="1" baseline="0">
                        <a:solidFill>
                          <a:schemeClr val="tx1"/>
                        </a:solidFill>
                        <a:latin typeface="楷体" panose="02010609060101010101" pitchFamily="49" charset="-122"/>
                        <a:ea typeface="Modern H Light" pitchFamily="2" charset="-127"/>
                        <a:sym typeface="楷体" panose="02010609060101010101" pitchFamily="49" charset="-122"/>
                      </a:endParaRPr>
                    </a:p>
                  </a:txBody>
                  <a:tcPr marL="0" marR="0" marT="0" marB="0" anchor="ctr">
                    <a:lnL w="12700" cap="flat" cmpd="sng">
                      <a:solidFill>
                        <a:srgbClr val="F2F2F2"/>
                      </a:solidFill>
                      <a:prstDash val="solid"/>
                      <a:bevel/>
                      <a:headEnd type="none" w="med" len="med"/>
                      <a:tailEnd type="none" w="med" len="med"/>
                    </a:lnL>
                    <a:lnR w="12700" cap="flat" cmpd="sng">
                      <a:solidFill>
                        <a:srgbClr val="F2F2F2"/>
                      </a:solidFill>
                      <a:prstDash val="solid"/>
                      <a:bevel/>
                      <a:headEnd type="none" w="med" len="med"/>
                      <a:tailEnd type="none" w="med" len="med"/>
                    </a:lnR>
                    <a:lnT w="12700" cap="flat" cmpd="sng">
                      <a:solidFill>
                        <a:srgbClr val="BFBFBF"/>
                      </a:solidFill>
                      <a:prstDash val="solid"/>
                      <a:bevel/>
                      <a:headEnd type="none" w="med" len="med"/>
                      <a:tailEnd type="none" w="med" len="med"/>
                    </a:lnT>
                    <a:lnB w="12700" cap="flat" cmpd="sng">
                      <a:solidFill>
                        <a:srgbClr val="BFBFBF"/>
                      </a:solidFill>
                      <a:prstDash val="solid"/>
                      <a:bevel/>
                      <a:headEnd type="none" w="med" len="med"/>
                      <a:tailEnd type="none" w="med" len="med"/>
                    </a:lnB>
                    <a:lnTlToBr>
                      <a:noFill/>
                    </a:lnTlToBr>
                    <a:lnBlToTr>
                      <a:noFill/>
                    </a:lnBlToTr>
                    <a:noFill/>
                  </a:tcPr>
                </a:tc>
                <a:tc>
                  <a:txBody>
                    <a:bodyPr/>
                    <a:lstStyle>
                      <a:lvl1pPr marL="342900" lvl="0" indent="-342900" algn="l" defTabSz="914400" eaLnBrk="1" fontAlgn="base" latinLnBrk="1" hangingPunct="1">
                        <a:spcBef>
                          <a:spcPct val="20000"/>
                        </a:spcBef>
                        <a:buFont typeface="Arial" panose="020B0604020202020204" pitchFamily="34" charset="0"/>
                        <a:buChar char="•"/>
                        <a:defRPr sz="32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1pPr>
                      <a:lvl2pPr marL="742950" lvl="1" indent="-285750" algn="l" defTabSz="914400" eaLnBrk="1" latinLnBrk="1" hangingPunct="1">
                        <a:spcBef>
                          <a:spcPct val="20000"/>
                        </a:spcBef>
                        <a:buFont typeface="Arial" panose="020B0604020202020204" pitchFamily="34" charset="0"/>
                        <a:buChar char="–"/>
                        <a:defRPr sz="28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2pPr>
                      <a:lvl3pPr marL="1143000" lvl="2" indent="-228600" algn="l" defTabSz="914400" eaLnBrk="1" latinLnBrk="1" hangingPunct="1">
                        <a:spcBef>
                          <a:spcPct val="20000"/>
                        </a:spcBef>
                        <a:buFont typeface="Arial" panose="020B0604020202020204" pitchFamily="34" charset="0"/>
                        <a:buChar char="•"/>
                        <a:defRPr sz="24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3pPr>
                      <a:lvl4pPr marL="1600200" lvl="3"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4pPr>
                      <a:lvl5pPr marL="2057400" lvl="4"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5pPr>
                    </a:lstStyle>
                    <a:p>
                      <a:pPr marL="0" lvl="0" indent="0" algn="ctr" eaLnBrk="1" fontAlgn="base" latinLnBrk="1" hangingPunct="1">
                        <a:spcBef>
                          <a:spcPct val="20000"/>
                        </a:spcBef>
                        <a:spcAft>
                          <a:spcPct val="0"/>
                        </a:spcAft>
                        <a:buFont typeface="Gulim" pitchFamily="34" charset="-127"/>
                        <a:buNone/>
                      </a:pPr>
                      <a:endParaRPr sz="1000" b="1" i="1" baseline="0">
                        <a:solidFill>
                          <a:schemeClr val="tx1"/>
                        </a:solidFill>
                        <a:latin typeface="楷体" panose="02010609060101010101" pitchFamily="49" charset="-122"/>
                        <a:ea typeface="Modern H Light" pitchFamily="2" charset="-127"/>
                        <a:sym typeface="楷体" panose="02010609060101010101" pitchFamily="49" charset="-122"/>
                      </a:endParaRPr>
                    </a:p>
                  </a:txBody>
                  <a:tcPr marL="0" marR="0" marT="0" marB="0" anchor="ctr">
                    <a:lnL w="12700" cap="flat" cmpd="sng">
                      <a:solidFill>
                        <a:srgbClr val="F2F2F2"/>
                      </a:solidFill>
                      <a:prstDash val="solid"/>
                      <a:bevel/>
                      <a:headEnd type="none" w="med" len="med"/>
                      <a:tailEnd type="none" w="med" len="med"/>
                    </a:lnL>
                    <a:lnR w="12700" cap="flat" cmpd="sng">
                      <a:solidFill>
                        <a:srgbClr val="F2F2F2"/>
                      </a:solidFill>
                      <a:prstDash val="solid"/>
                      <a:bevel/>
                      <a:headEnd type="none" w="med" len="med"/>
                      <a:tailEnd type="none" w="med" len="med"/>
                    </a:lnR>
                    <a:lnT w="12700" cap="flat" cmpd="sng">
                      <a:solidFill>
                        <a:srgbClr val="BFBFBF"/>
                      </a:solidFill>
                      <a:prstDash val="solid"/>
                      <a:bevel/>
                      <a:headEnd type="none" w="med" len="med"/>
                      <a:tailEnd type="none" w="med" len="med"/>
                    </a:lnT>
                    <a:lnB w="12700" cap="flat" cmpd="sng">
                      <a:solidFill>
                        <a:srgbClr val="BFBFBF"/>
                      </a:solidFill>
                      <a:prstDash val="solid"/>
                      <a:bevel/>
                      <a:headEnd type="none" w="med" len="med"/>
                      <a:tailEnd type="none" w="med" len="med"/>
                    </a:lnB>
                    <a:lnTlToBr>
                      <a:noFill/>
                    </a:lnTlToBr>
                    <a:lnBlToTr>
                      <a:noFill/>
                    </a:lnBlToTr>
                    <a:noFill/>
                  </a:tcPr>
                </a:tc>
                <a:tc>
                  <a:txBody>
                    <a:bodyPr/>
                    <a:lstStyle>
                      <a:lvl1pPr marL="342900" lvl="0" indent="-342900" algn="l" defTabSz="914400" eaLnBrk="1" fontAlgn="base" latinLnBrk="1" hangingPunct="1">
                        <a:spcBef>
                          <a:spcPct val="20000"/>
                        </a:spcBef>
                        <a:buFont typeface="Arial" panose="020B0604020202020204" pitchFamily="34" charset="0"/>
                        <a:buChar char="•"/>
                        <a:defRPr sz="32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1pPr>
                      <a:lvl2pPr marL="742950" lvl="1" indent="-285750" algn="l" defTabSz="914400" eaLnBrk="1" latinLnBrk="1" hangingPunct="1">
                        <a:spcBef>
                          <a:spcPct val="20000"/>
                        </a:spcBef>
                        <a:buFont typeface="Arial" panose="020B0604020202020204" pitchFamily="34" charset="0"/>
                        <a:buChar char="–"/>
                        <a:defRPr sz="28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2pPr>
                      <a:lvl3pPr marL="1143000" lvl="2" indent="-228600" algn="l" defTabSz="914400" eaLnBrk="1" latinLnBrk="1" hangingPunct="1">
                        <a:spcBef>
                          <a:spcPct val="20000"/>
                        </a:spcBef>
                        <a:buFont typeface="Arial" panose="020B0604020202020204" pitchFamily="34" charset="0"/>
                        <a:buChar char="•"/>
                        <a:defRPr sz="24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3pPr>
                      <a:lvl4pPr marL="1600200" lvl="3"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4pPr>
                      <a:lvl5pPr marL="2057400" lvl="4"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5pPr>
                    </a:lstStyle>
                    <a:p>
                      <a:pPr marL="0" lvl="0" indent="0" algn="ctr" eaLnBrk="1" fontAlgn="base" latinLnBrk="1" hangingPunct="1">
                        <a:spcBef>
                          <a:spcPct val="20000"/>
                        </a:spcBef>
                        <a:spcAft>
                          <a:spcPct val="0"/>
                        </a:spcAft>
                        <a:buFont typeface="Gulim" pitchFamily="34" charset="-127"/>
                        <a:buNone/>
                      </a:pPr>
                      <a:endParaRPr sz="1000" b="1" i="1" baseline="0">
                        <a:solidFill>
                          <a:schemeClr val="tx1"/>
                        </a:solidFill>
                        <a:latin typeface="楷体" panose="02010609060101010101" pitchFamily="49" charset="-122"/>
                        <a:ea typeface="Modern H Light" pitchFamily="2" charset="-127"/>
                        <a:sym typeface="楷体" panose="02010609060101010101" pitchFamily="49" charset="-122"/>
                      </a:endParaRPr>
                    </a:p>
                  </a:txBody>
                  <a:tcPr marL="0" marR="0" marT="0" marB="0" anchor="ctr">
                    <a:lnL w="12700" cap="flat" cmpd="sng">
                      <a:solidFill>
                        <a:srgbClr val="F2F2F2"/>
                      </a:solidFill>
                      <a:prstDash val="solid"/>
                      <a:bevel/>
                      <a:headEnd type="none" w="med" len="med"/>
                      <a:tailEnd type="none" w="med" len="med"/>
                    </a:lnL>
                    <a:lnR w="12700" cap="flat" cmpd="sng">
                      <a:solidFill>
                        <a:srgbClr val="F2F2F2"/>
                      </a:solidFill>
                      <a:prstDash val="solid"/>
                      <a:bevel/>
                      <a:headEnd type="none" w="med" len="med"/>
                      <a:tailEnd type="none" w="med" len="med"/>
                    </a:lnR>
                    <a:lnT w="12700" cap="flat" cmpd="sng">
                      <a:solidFill>
                        <a:srgbClr val="BFBFBF"/>
                      </a:solidFill>
                      <a:prstDash val="solid"/>
                      <a:bevel/>
                      <a:headEnd type="none" w="med" len="med"/>
                      <a:tailEnd type="none" w="med" len="med"/>
                    </a:lnT>
                    <a:lnB w="12700" cap="flat" cmpd="sng">
                      <a:solidFill>
                        <a:srgbClr val="BFBFBF"/>
                      </a:solidFill>
                      <a:prstDash val="solid"/>
                      <a:bevel/>
                      <a:headEnd type="none" w="med" len="med"/>
                      <a:tailEnd type="none" w="med" len="med"/>
                    </a:lnB>
                    <a:lnTlToBr>
                      <a:noFill/>
                    </a:lnTlToBr>
                    <a:lnBlToTr>
                      <a:noFill/>
                    </a:lnBlToTr>
                    <a:noFill/>
                  </a:tcPr>
                </a:tc>
                <a:tc>
                  <a:txBody>
                    <a:bodyPr/>
                    <a:lstStyle>
                      <a:lvl1pPr marL="342900" lvl="0" indent="-342900" algn="l" defTabSz="914400" eaLnBrk="1" fontAlgn="base" latinLnBrk="1" hangingPunct="1">
                        <a:spcBef>
                          <a:spcPct val="20000"/>
                        </a:spcBef>
                        <a:buFont typeface="Arial" panose="020B0604020202020204" pitchFamily="34" charset="0"/>
                        <a:buChar char="•"/>
                        <a:defRPr sz="32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1pPr>
                      <a:lvl2pPr marL="742950" lvl="1" indent="-285750" algn="l" defTabSz="914400" eaLnBrk="1" latinLnBrk="1" hangingPunct="1">
                        <a:spcBef>
                          <a:spcPct val="20000"/>
                        </a:spcBef>
                        <a:buFont typeface="Arial" panose="020B0604020202020204" pitchFamily="34" charset="0"/>
                        <a:buChar char="–"/>
                        <a:defRPr sz="28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2pPr>
                      <a:lvl3pPr marL="1143000" lvl="2" indent="-228600" algn="l" defTabSz="914400" eaLnBrk="1" latinLnBrk="1" hangingPunct="1">
                        <a:spcBef>
                          <a:spcPct val="20000"/>
                        </a:spcBef>
                        <a:buFont typeface="Arial" panose="020B0604020202020204" pitchFamily="34" charset="0"/>
                        <a:buChar char="•"/>
                        <a:defRPr sz="24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3pPr>
                      <a:lvl4pPr marL="1600200" lvl="3"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4pPr>
                      <a:lvl5pPr marL="2057400" lvl="4"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5pPr>
                    </a:lstStyle>
                    <a:p>
                      <a:pPr marL="0" lvl="0" indent="0" algn="ctr" eaLnBrk="1" fontAlgn="base" latinLnBrk="1" hangingPunct="1">
                        <a:spcBef>
                          <a:spcPct val="20000"/>
                        </a:spcBef>
                        <a:spcAft>
                          <a:spcPct val="0"/>
                        </a:spcAft>
                        <a:buFont typeface="Gulim" pitchFamily="34" charset="-127"/>
                        <a:buNone/>
                      </a:pPr>
                      <a:endParaRPr sz="1000" b="1" i="1" baseline="0">
                        <a:solidFill>
                          <a:schemeClr val="tx1"/>
                        </a:solidFill>
                        <a:latin typeface="楷体" panose="02010609060101010101" pitchFamily="49" charset="-122"/>
                        <a:ea typeface="Modern H Light" pitchFamily="2" charset="-127"/>
                        <a:sym typeface="楷体" panose="02010609060101010101" pitchFamily="49" charset="-122"/>
                      </a:endParaRPr>
                    </a:p>
                  </a:txBody>
                  <a:tcPr marL="0" marR="0" marT="0" marB="0" anchor="ctr">
                    <a:lnL w="12700" cap="flat" cmpd="sng">
                      <a:solidFill>
                        <a:srgbClr val="F2F2F2"/>
                      </a:solidFill>
                      <a:prstDash val="solid"/>
                      <a:bevel/>
                      <a:headEnd type="none" w="med" len="med"/>
                      <a:tailEnd type="none" w="med" len="med"/>
                    </a:lnL>
                    <a:lnR w="12700" cap="flat" cmpd="sng">
                      <a:solidFill>
                        <a:srgbClr val="7F7F7F"/>
                      </a:solidFill>
                      <a:prstDash val="solid"/>
                      <a:bevel/>
                      <a:headEnd type="none" w="med" len="med"/>
                      <a:tailEnd type="none" w="med" len="med"/>
                    </a:lnR>
                    <a:lnT w="12700" cap="flat" cmpd="sng">
                      <a:solidFill>
                        <a:srgbClr val="BFBFBF"/>
                      </a:solidFill>
                      <a:prstDash val="solid"/>
                      <a:bevel/>
                      <a:headEnd type="none" w="med" len="med"/>
                      <a:tailEnd type="none" w="med" len="med"/>
                    </a:lnT>
                    <a:lnB w="12700" cap="flat" cmpd="sng">
                      <a:solidFill>
                        <a:srgbClr val="BFBFBF"/>
                      </a:solidFill>
                      <a:prstDash val="solid"/>
                      <a:bevel/>
                      <a:headEnd type="none" w="med" len="med"/>
                      <a:tailEnd type="none" w="med" len="med"/>
                    </a:lnB>
                    <a:lnTlToBr>
                      <a:noFill/>
                    </a:lnTlToBr>
                    <a:lnBlToTr>
                      <a:noFill/>
                    </a:lnBlToTr>
                    <a:noFill/>
                  </a:tcPr>
                </a:tc>
                <a:tc>
                  <a:txBody>
                    <a:bodyPr/>
                    <a:lstStyle>
                      <a:lvl1pPr marL="342900" lvl="0" indent="-342900" algn="l" defTabSz="914400" eaLnBrk="1" fontAlgn="base" latinLnBrk="1" hangingPunct="1">
                        <a:spcBef>
                          <a:spcPct val="20000"/>
                        </a:spcBef>
                        <a:buFont typeface="Arial" panose="020B0604020202020204" pitchFamily="34" charset="0"/>
                        <a:buChar char="•"/>
                        <a:defRPr sz="32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1pPr>
                      <a:lvl2pPr marL="742950" lvl="1" indent="-285750" algn="l" defTabSz="914400" eaLnBrk="1" latinLnBrk="1" hangingPunct="1">
                        <a:spcBef>
                          <a:spcPct val="20000"/>
                        </a:spcBef>
                        <a:buFont typeface="Arial" panose="020B0604020202020204" pitchFamily="34" charset="0"/>
                        <a:buChar char="–"/>
                        <a:defRPr sz="28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2pPr>
                      <a:lvl3pPr marL="1143000" lvl="2" indent="-228600" algn="l" defTabSz="914400" eaLnBrk="1" latinLnBrk="1" hangingPunct="1">
                        <a:spcBef>
                          <a:spcPct val="20000"/>
                        </a:spcBef>
                        <a:buFont typeface="Arial" panose="020B0604020202020204" pitchFamily="34" charset="0"/>
                        <a:buChar char="•"/>
                        <a:defRPr sz="24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3pPr>
                      <a:lvl4pPr marL="1600200" lvl="3"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4pPr>
                      <a:lvl5pPr marL="2057400" lvl="4"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5pPr>
                    </a:lstStyle>
                    <a:p>
                      <a:pPr marL="0" lvl="0" indent="0" algn="ctr" eaLnBrk="1" fontAlgn="base" latinLnBrk="1" hangingPunct="1">
                        <a:spcBef>
                          <a:spcPct val="20000"/>
                        </a:spcBef>
                        <a:spcAft>
                          <a:spcPct val="0"/>
                        </a:spcAft>
                        <a:buFont typeface="Gulim" pitchFamily="34" charset="-127"/>
                        <a:buNone/>
                      </a:pPr>
                      <a:endParaRPr sz="1000" b="1" i="1" baseline="0">
                        <a:solidFill>
                          <a:schemeClr val="tx1"/>
                        </a:solidFill>
                        <a:latin typeface="楷体" panose="02010609060101010101" pitchFamily="49" charset="-122"/>
                        <a:ea typeface="Modern H Light" pitchFamily="2" charset="-127"/>
                        <a:sym typeface="楷体" panose="02010609060101010101" pitchFamily="49" charset="-122"/>
                      </a:endParaRPr>
                    </a:p>
                  </a:txBody>
                  <a:tcPr marL="0" marR="0" marT="0" marB="0" anchor="ctr">
                    <a:lnL w="12700" cap="flat" cmpd="sng">
                      <a:solidFill>
                        <a:srgbClr val="7F7F7F"/>
                      </a:solidFill>
                      <a:prstDash val="solid"/>
                      <a:bevel/>
                      <a:headEnd type="none" w="med" len="med"/>
                      <a:tailEnd type="none" w="med" len="med"/>
                    </a:lnL>
                    <a:lnR w="12700" cap="flat" cmpd="sng">
                      <a:solidFill>
                        <a:srgbClr val="F2F2F2"/>
                      </a:solidFill>
                      <a:prstDash val="solid"/>
                      <a:bevel/>
                      <a:headEnd type="none" w="med" len="med"/>
                      <a:tailEnd type="none" w="med" len="med"/>
                    </a:lnR>
                    <a:lnT w="12700" cap="flat" cmpd="sng">
                      <a:solidFill>
                        <a:srgbClr val="BFBFBF"/>
                      </a:solidFill>
                      <a:prstDash val="solid"/>
                      <a:bevel/>
                      <a:headEnd type="none" w="med" len="med"/>
                      <a:tailEnd type="none" w="med" len="med"/>
                    </a:lnT>
                    <a:lnB w="12700" cap="flat" cmpd="sng">
                      <a:solidFill>
                        <a:srgbClr val="BFBFBF"/>
                      </a:solidFill>
                      <a:prstDash val="solid"/>
                      <a:bevel/>
                      <a:headEnd type="none" w="med" len="med"/>
                      <a:tailEnd type="none" w="med" len="med"/>
                    </a:lnB>
                    <a:lnTlToBr>
                      <a:noFill/>
                    </a:lnTlToBr>
                    <a:lnBlToTr>
                      <a:noFill/>
                    </a:lnBlToTr>
                    <a:noFill/>
                  </a:tcPr>
                </a:tc>
                <a:tc>
                  <a:txBody>
                    <a:bodyPr/>
                    <a:lstStyle>
                      <a:lvl1pPr marL="342900" lvl="0" indent="-342900" algn="l" defTabSz="914400" eaLnBrk="1" fontAlgn="base" latinLnBrk="1" hangingPunct="1">
                        <a:spcBef>
                          <a:spcPct val="20000"/>
                        </a:spcBef>
                        <a:buFont typeface="Arial" panose="020B0604020202020204" pitchFamily="34" charset="0"/>
                        <a:buChar char="•"/>
                        <a:defRPr sz="32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1pPr>
                      <a:lvl2pPr marL="742950" lvl="1" indent="-285750" algn="l" defTabSz="914400" eaLnBrk="1" latinLnBrk="1" hangingPunct="1">
                        <a:spcBef>
                          <a:spcPct val="20000"/>
                        </a:spcBef>
                        <a:buFont typeface="Arial" panose="020B0604020202020204" pitchFamily="34" charset="0"/>
                        <a:buChar char="–"/>
                        <a:defRPr sz="28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2pPr>
                      <a:lvl3pPr marL="1143000" lvl="2" indent="-228600" algn="l" defTabSz="914400" eaLnBrk="1" latinLnBrk="1" hangingPunct="1">
                        <a:spcBef>
                          <a:spcPct val="20000"/>
                        </a:spcBef>
                        <a:buFont typeface="Arial" panose="020B0604020202020204" pitchFamily="34" charset="0"/>
                        <a:buChar char="•"/>
                        <a:defRPr sz="24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3pPr>
                      <a:lvl4pPr marL="1600200" lvl="3"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4pPr>
                      <a:lvl5pPr marL="2057400" lvl="4"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5pPr>
                    </a:lstStyle>
                    <a:p>
                      <a:pPr marL="0" lvl="0" indent="0" algn="ctr" eaLnBrk="1" fontAlgn="base" latinLnBrk="1" hangingPunct="1">
                        <a:spcBef>
                          <a:spcPct val="20000"/>
                        </a:spcBef>
                        <a:spcAft>
                          <a:spcPct val="0"/>
                        </a:spcAft>
                        <a:buFont typeface="Gulim" pitchFamily="34" charset="-127"/>
                        <a:buNone/>
                      </a:pPr>
                      <a:endParaRPr sz="1000" b="1" i="1" baseline="0">
                        <a:solidFill>
                          <a:schemeClr val="tx1"/>
                        </a:solidFill>
                        <a:latin typeface="楷体" panose="02010609060101010101" pitchFamily="49" charset="-122"/>
                        <a:ea typeface="Modern H Light" pitchFamily="2" charset="-127"/>
                        <a:sym typeface="楷体" panose="02010609060101010101" pitchFamily="49" charset="-122"/>
                      </a:endParaRPr>
                    </a:p>
                  </a:txBody>
                  <a:tcPr marL="0" marR="0" marT="0" marB="0" anchor="ctr">
                    <a:lnL w="12700" cap="flat" cmpd="sng">
                      <a:solidFill>
                        <a:srgbClr val="F2F2F2"/>
                      </a:solidFill>
                      <a:prstDash val="solid"/>
                      <a:bevel/>
                      <a:headEnd type="none" w="med" len="med"/>
                      <a:tailEnd type="none" w="med" len="med"/>
                    </a:lnL>
                    <a:lnR w="12700" cap="flat" cmpd="sng">
                      <a:solidFill>
                        <a:srgbClr val="F2F2F2"/>
                      </a:solidFill>
                      <a:prstDash val="solid"/>
                      <a:bevel/>
                      <a:headEnd type="none" w="med" len="med"/>
                      <a:tailEnd type="none" w="med" len="med"/>
                    </a:lnR>
                    <a:lnT w="12700" cap="flat" cmpd="sng">
                      <a:solidFill>
                        <a:srgbClr val="BFBFBF"/>
                      </a:solidFill>
                      <a:prstDash val="solid"/>
                      <a:bevel/>
                      <a:headEnd type="none" w="med" len="med"/>
                      <a:tailEnd type="none" w="med" len="med"/>
                    </a:lnT>
                    <a:lnB w="12700" cap="flat" cmpd="sng">
                      <a:solidFill>
                        <a:srgbClr val="BFBFBF"/>
                      </a:solidFill>
                      <a:prstDash val="solid"/>
                      <a:bevel/>
                      <a:headEnd type="none" w="med" len="med"/>
                      <a:tailEnd type="none" w="med" len="med"/>
                    </a:lnB>
                    <a:lnTlToBr>
                      <a:noFill/>
                    </a:lnTlToBr>
                    <a:lnBlToTr>
                      <a:noFill/>
                    </a:lnBlToTr>
                    <a:noFill/>
                  </a:tcPr>
                </a:tc>
                <a:tc>
                  <a:txBody>
                    <a:bodyPr/>
                    <a:lstStyle>
                      <a:lvl1pPr marL="342900" lvl="0" indent="-342900" algn="l" defTabSz="914400" eaLnBrk="1" fontAlgn="base" latinLnBrk="1" hangingPunct="1">
                        <a:spcBef>
                          <a:spcPct val="20000"/>
                        </a:spcBef>
                        <a:buFont typeface="Arial" panose="020B0604020202020204" pitchFamily="34" charset="0"/>
                        <a:buChar char="•"/>
                        <a:defRPr sz="32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1pPr>
                      <a:lvl2pPr marL="742950" lvl="1" indent="-285750" algn="l" defTabSz="914400" eaLnBrk="1" latinLnBrk="1" hangingPunct="1">
                        <a:spcBef>
                          <a:spcPct val="20000"/>
                        </a:spcBef>
                        <a:buFont typeface="Arial" panose="020B0604020202020204" pitchFamily="34" charset="0"/>
                        <a:buChar char="–"/>
                        <a:defRPr sz="28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2pPr>
                      <a:lvl3pPr marL="1143000" lvl="2" indent="-228600" algn="l" defTabSz="914400" eaLnBrk="1" latinLnBrk="1" hangingPunct="1">
                        <a:spcBef>
                          <a:spcPct val="20000"/>
                        </a:spcBef>
                        <a:buFont typeface="Arial" panose="020B0604020202020204" pitchFamily="34" charset="0"/>
                        <a:buChar char="•"/>
                        <a:defRPr sz="24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3pPr>
                      <a:lvl4pPr marL="1600200" lvl="3"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4pPr>
                      <a:lvl5pPr marL="2057400" lvl="4"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5pPr>
                    </a:lstStyle>
                    <a:p>
                      <a:pPr marL="0" lvl="0" indent="0" algn="ctr" eaLnBrk="1" fontAlgn="base" latinLnBrk="1" hangingPunct="1">
                        <a:spcBef>
                          <a:spcPct val="20000"/>
                        </a:spcBef>
                        <a:spcAft>
                          <a:spcPct val="0"/>
                        </a:spcAft>
                        <a:buFont typeface="Gulim" pitchFamily="34" charset="-127"/>
                        <a:buNone/>
                      </a:pPr>
                      <a:endParaRPr sz="1000" b="1" i="1" baseline="0">
                        <a:solidFill>
                          <a:schemeClr val="tx1"/>
                        </a:solidFill>
                        <a:latin typeface="楷体" panose="02010609060101010101" pitchFamily="49" charset="-122"/>
                        <a:ea typeface="Modern H Light" pitchFamily="2" charset="-127"/>
                        <a:sym typeface="楷体" panose="02010609060101010101" pitchFamily="49" charset="-122"/>
                      </a:endParaRPr>
                    </a:p>
                  </a:txBody>
                  <a:tcPr marL="0" marR="0" marT="0" marB="0" anchor="ctr">
                    <a:lnL w="12700" cap="flat" cmpd="sng">
                      <a:solidFill>
                        <a:srgbClr val="F2F2F2"/>
                      </a:solidFill>
                      <a:prstDash val="solid"/>
                      <a:bevel/>
                      <a:headEnd type="none" w="med" len="med"/>
                      <a:tailEnd type="none" w="med" len="med"/>
                    </a:lnL>
                    <a:lnR w="12700" cap="flat" cmpd="sng">
                      <a:solidFill>
                        <a:srgbClr val="F2F2F2"/>
                      </a:solidFill>
                      <a:prstDash val="solid"/>
                      <a:bevel/>
                      <a:headEnd type="none" w="med" len="med"/>
                      <a:tailEnd type="none" w="med" len="med"/>
                    </a:lnR>
                    <a:lnT w="12700" cap="flat" cmpd="sng">
                      <a:solidFill>
                        <a:srgbClr val="BFBFBF"/>
                      </a:solidFill>
                      <a:prstDash val="solid"/>
                      <a:bevel/>
                      <a:headEnd type="none" w="med" len="med"/>
                      <a:tailEnd type="none" w="med" len="med"/>
                    </a:lnT>
                    <a:lnB w="12700" cap="flat" cmpd="sng">
                      <a:solidFill>
                        <a:srgbClr val="BFBFBF"/>
                      </a:solidFill>
                      <a:prstDash val="solid"/>
                      <a:bevel/>
                      <a:headEnd type="none" w="med" len="med"/>
                      <a:tailEnd type="none" w="med" len="med"/>
                    </a:lnB>
                    <a:lnTlToBr>
                      <a:noFill/>
                    </a:lnTlToBr>
                    <a:lnBlToTr>
                      <a:noFill/>
                    </a:lnBlToTr>
                    <a:noFill/>
                  </a:tcPr>
                </a:tc>
                <a:tc>
                  <a:txBody>
                    <a:bodyPr/>
                    <a:lstStyle>
                      <a:lvl1pPr marL="342900" lvl="0" indent="-342900" algn="l" defTabSz="914400" eaLnBrk="1" fontAlgn="base" latinLnBrk="1" hangingPunct="1">
                        <a:spcBef>
                          <a:spcPct val="20000"/>
                        </a:spcBef>
                        <a:buFont typeface="Arial" panose="020B0604020202020204" pitchFamily="34" charset="0"/>
                        <a:buChar char="•"/>
                        <a:defRPr sz="32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1pPr>
                      <a:lvl2pPr marL="742950" lvl="1" indent="-285750" algn="l" defTabSz="914400" eaLnBrk="1" latinLnBrk="1" hangingPunct="1">
                        <a:spcBef>
                          <a:spcPct val="20000"/>
                        </a:spcBef>
                        <a:buFont typeface="Arial" panose="020B0604020202020204" pitchFamily="34" charset="0"/>
                        <a:buChar char="–"/>
                        <a:defRPr sz="28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2pPr>
                      <a:lvl3pPr marL="1143000" lvl="2" indent="-228600" algn="l" defTabSz="914400" eaLnBrk="1" latinLnBrk="1" hangingPunct="1">
                        <a:spcBef>
                          <a:spcPct val="20000"/>
                        </a:spcBef>
                        <a:buFont typeface="Arial" panose="020B0604020202020204" pitchFamily="34" charset="0"/>
                        <a:buChar char="•"/>
                        <a:defRPr sz="24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3pPr>
                      <a:lvl4pPr marL="1600200" lvl="3"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4pPr>
                      <a:lvl5pPr marL="2057400" lvl="4"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5pPr>
                    </a:lstStyle>
                    <a:p>
                      <a:pPr marL="0" lvl="0" indent="0" algn="l" eaLnBrk="1" fontAlgn="base" latinLnBrk="1" hangingPunct="1">
                        <a:spcBef>
                          <a:spcPct val="20000"/>
                        </a:spcBef>
                        <a:spcAft>
                          <a:spcPct val="0"/>
                        </a:spcAft>
                        <a:buFont typeface="Gulim" pitchFamily="34" charset="-127"/>
                        <a:buNone/>
                      </a:pPr>
                      <a:endParaRPr sz="900" b="1" i="1" baseline="0">
                        <a:solidFill>
                          <a:schemeClr val="tx1"/>
                        </a:solidFill>
                        <a:latin typeface="楷体" panose="02010609060101010101" pitchFamily="49" charset="-122"/>
                        <a:ea typeface="기아 Light" pitchFamily="2" charset="-127"/>
                        <a:sym typeface="楷体" panose="02010609060101010101" pitchFamily="49" charset="-122"/>
                      </a:endParaRPr>
                    </a:p>
                  </a:txBody>
                  <a:tcPr marL="0" marR="0" marT="35997" marB="35997" anchor="ctr">
                    <a:lnL w="12700" cap="flat" cmpd="sng">
                      <a:solidFill>
                        <a:srgbClr val="F2F2F2"/>
                      </a:solidFill>
                      <a:prstDash val="solid"/>
                      <a:bevel/>
                      <a:headEnd type="none" w="med" len="med"/>
                      <a:tailEnd type="none" w="med" len="med"/>
                    </a:lnL>
                    <a:lnR w="12700" cap="flat" cmpd="sng">
                      <a:solidFill>
                        <a:srgbClr val="F2F2F2"/>
                      </a:solidFill>
                      <a:prstDash val="solid"/>
                      <a:bevel/>
                      <a:headEnd type="none" w="med" len="med"/>
                      <a:tailEnd type="none" w="med" len="med"/>
                    </a:lnR>
                    <a:lnT w="12700" cap="flat" cmpd="sng">
                      <a:solidFill>
                        <a:srgbClr val="BFBFBF"/>
                      </a:solidFill>
                      <a:prstDash val="solid"/>
                      <a:bevel/>
                      <a:headEnd type="none" w="med" len="med"/>
                      <a:tailEnd type="none" w="med" len="med"/>
                    </a:lnT>
                    <a:lnB w="12700" cap="flat" cmpd="sng">
                      <a:solidFill>
                        <a:srgbClr val="BFBFBF"/>
                      </a:solidFill>
                      <a:prstDash val="solid"/>
                      <a:bevel/>
                      <a:headEnd type="none" w="med" len="med"/>
                      <a:tailEnd type="none" w="med" len="med"/>
                    </a:lnB>
                    <a:lnTlToBr>
                      <a:noFill/>
                    </a:lnTlToBr>
                    <a:lnBlToTr>
                      <a:noFill/>
                    </a:lnBlToTr>
                    <a:noFill/>
                  </a:tcPr>
                </a:tc>
                <a:tc>
                  <a:txBody>
                    <a:bodyPr/>
                    <a:lstStyle>
                      <a:lvl1pPr marL="342900" lvl="0" indent="-342900" algn="l" defTabSz="914400" eaLnBrk="1" fontAlgn="base" latinLnBrk="1" hangingPunct="1">
                        <a:spcBef>
                          <a:spcPct val="20000"/>
                        </a:spcBef>
                        <a:buFont typeface="Arial" panose="020B0604020202020204" pitchFamily="34" charset="0"/>
                        <a:buChar char="•"/>
                        <a:defRPr sz="32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1pPr>
                      <a:lvl2pPr marL="742950" lvl="1" indent="-285750" algn="l" defTabSz="914400" eaLnBrk="1" latinLnBrk="1" hangingPunct="1">
                        <a:spcBef>
                          <a:spcPct val="20000"/>
                        </a:spcBef>
                        <a:buFont typeface="Arial" panose="020B0604020202020204" pitchFamily="34" charset="0"/>
                        <a:buChar char="–"/>
                        <a:defRPr sz="28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2pPr>
                      <a:lvl3pPr marL="1143000" lvl="2" indent="-228600" algn="l" defTabSz="914400" eaLnBrk="1" latinLnBrk="1" hangingPunct="1">
                        <a:spcBef>
                          <a:spcPct val="20000"/>
                        </a:spcBef>
                        <a:buFont typeface="Arial" panose="020B0604020202020204" pitchFamily="34" charset="0"/>
                        <a:buChar char="•"/>
                        <a:defRPr sz="24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3pPr>
                      <a:lvl4pPr marL="1600200" lvl="3"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4pPr>
                      <a:lvl5pPr marL="2057400" lvl="4"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5pPr>
                    </a:lstStyle>
                    <a:p>
                      <a:pPr marL="0" lvl="0" indent="0" algn="l" eaLnBrk="1" fontAlgn="base" latinLnBrk="1" hangingPunct="1">
                        <a:spcBef>
                          <a:spcPct val="20000"/>
                        </a:spcBef>
                        <a:spcAft>
                          <a:spcPct val="0"/>
                        </a:spcAft>
                        <a:buFont typeface="Gulim" pitchFamily="34" charset="-127"/>
                        <a:buNone/>
                      </a:pPr>
                      <a:endParaRPr sz="900" b="1" i="1" baseline="0">
                        <a:solidFill>
                          <a:schemeClr val="tx1"/>
                        </a:solidFill>
                        <a:latin typeface="楷体" panose="02010609060101010101" pitchFamily="49" charset="-122"/>
                        <a:ea typeface="기아 Light" pitchFamily="2" charset="-127"/>
                        <a:sym typeface="楷体" panose="02010609060101010101" pitchFamily="49" charset="-122"/>
                      </a:endParaRPr>
                    </a:p>
                  </a:txBody>
                  <a:tcPr marL="0" marR="0" marT="35997" marB="35997" anchor="ctr">
                    <a:lnL w="12700" cap="flat" cmpd="sng">
                      <a:solidFill>
                        <a:srgbClr val="F2F2F2"/>
                      </a:solidFill>
                      <a:prstDash val="solid"/>
                      <a:bevel/>
                      <a:headEnd type="none" w="med" len="med"/>
                      <a:tailEnd type="none" w="med" len="med"/>
                    </a:lnL>
                    <a:lnR w="12700" cap="flat" cmpd="sng">
                      <a:solidFill>
                        <a:srgbClr val="F2F2F2"/>
                      </a:solidFill>
                      <a:prstDash val="solid"/>
                      <a:bevel/>
                      <a:headEnd type="none" w="med" len="med"/>
                      <a:tailEnd type="none" w="med" len="med"/>
                    </a:lnR>
                    <a:lnT w="12700" cap="flat" cmpd="sng">
                      <a:solidFill>
                        <a:srgbClr val="BFBFBF"/>
                      </a:solidFill>
                      <a:prstDash val="solid"/>
                      <a:bevel/>
                      <a:headEnd type="none" w="med" len="med"/>
                      <a:tailEnd type="none" w="med" len="med"/>
                    </a:lnT>
                    <a:lnB w="12700" cap="flat" cmpd="sng">
                      <a:solidFill>
                        <a:srgbClr val="BFBFBF"/>
                      </a:solidFill>
                      <a:prstDash val="solid"/>
                      <a:bevel/>
                      <a:headEnd type="none" w="med" len="med"/>
                      <a:tailEnd type="none" w="med" len="med"/>
                    </a:lnB>
                    <a:lnTlToBr>
                      <a:noFill/>
                    </a:lnTlToBr>
                    <a:lnBlToTr>
                      <a:noFill/>
                    </a:lnBlToTr>
                    <a:noFill/>
                  </a:tcPr>
                </a:tc>
                <a:tc>
                  <a:txBody>
                    <a:bodyPr/>
                    <a:lstStyle>
                      <a:lvl1pPr marL="342900" lvl="0" indent="-342900" algn="l" defTabSz="914400" eaLnBrk="1" fontAlgn="base" latinLnBrk="1" hangingPunct="1">
                        <a:spcBef>
                          <a:spcPct val="20000"/>
                        </a:spcBef>
                        <a:buFont typeface="Arial" panose="020B0604020202020204" pitchFamily="34" charset="0"/>
                        <a:buChar char="•"/>
                        <a:defRPr sz="32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1pPr>
                      <a:lvl2pPr marL="742950" lvl="1" indent="-285750" algn="l" defTabSz="914400" eaLnBrk="1" latinLnBrk="1" hangingPunct="1">
                        <a:spcBef>
                          <a:spcPct val="20000"/>
                        </a:spcBef>
                        <a:buFont typeface="Arial" panose="020B0604020202020204" pitchFamily="34" charset="0"/>
                        <a:buChar char="–"/>
                        <a:defRPr sz="28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2pPr>
                      <a:lvl3pPr marL="1143000" lvl="2" indent="-228600" algn="l" defTabSz="914400" eaLnBrk="1" latinLnBrk="1" hangingPunct="1">
                        <a:spcBef>
                          <a:spcPct val="20000"/>
                        </a:spcBef>
                        <a:buFont typeface="Arial" panose="020B0604020202020204" pitchFamily="34" charset="0"/>
                        <a:buChar char="•"/>
                        <a:defRPr sz="24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3pPr>
                      <a:lvl4pPr marL="1600200" lvl="3"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4pPr>
                      <a:lvl5pPr marL="2057400" lvl="4"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5pPr>
                    </a:lstStyle>
                    <a:p>
                      <a:pPr marL="0" lvl="0" indent="0" algn="l" eaLnBrk="1" fontAlgn="base" latinLnBrk="1" hangingPunct="1">
                        <a:spcBef>
                          <a:spcPct val="20000"/>
                        </a:spcBef>
                        <a:spcAft>
                          <a:spcPct val="0"/>
                        </a:spcAft>
                        <a:buFont typeface="Gulim" pitchFamily="34" charset="-127"/>
                        <a:buNone/>
                      </a:pPr>
                      <a:endParaRPr sz="900" b="1" i="1" baseline="0">
                        <a:solidFill>
                          <a:schemeClr val="tx1"/>
                        </a:solidFill>
                        <a:latin typeface="楷体" panose="02010609060101010101" pitchFamily="49" charset="-122"/>
                        <a:ea typeface="기아 Light" pitchFamily="2" charset="-127"/>
                        <a:sym typeface="楷体" panose="02010609060101010101" pitchFamily="49" charset="-122"/>
                      </a:endParaRPr>
                    </a:p>
                  </a:txBody>
                  <a:tcPr marL="0" marR="0" marT="35997" marB="35997" anchor="ctr">
                    <a:lnL w="12700" cap="flat" cmpd="sng">
                      <a:solidFill>
                        <a:srgbClr val="F2F2F2"/>
                      </a:solidFill>
                      <a:prstDash val="solid"/>
                      <a:bevel/>
                      <a:headEnd type="none" w="med" len="med"/>
                      <a:tailEnd type="none" w="med" len="med"/>
                    </a:lnL>
                    <a:lnR w="12700" cap="flat" cmpd="sng">
                      <a:solidFill>
                        <a:srgbClr val="F2F2F2"/>
                      </a:solidFill>
                      <a:prstDash val="solid"/>
                      <a:bevel/>
                      <a:headEnd type="none" w="med" len="med"/>
                      <a:tailEnd type="none" w="med" len="med"/>
                    </a:lnR>
                    <a:lnT w="12700" cap="flat" cmpd="sng">
                      <a:solidFill>
                        <a:srgbClr val="BFBFBF"/>
                      </a:solidFill>
                      <a:prstDash val="solid"/>
                      <a:bevel/>
                      <a:headEnd type="none" w="med" len="med"/>
                      <a:tailEnd type="none" w="med" len="med"/>
                    </a:lnT>
                    <a:lnB w="12700" cap="flat" cmpd="sng">
                      <a:solidFill>
                        <a:srgbClr val="BFBFBF"/>
                      </a:solidFill>
                      <a:prstDash val="solid"/>
                      <a:bevel/>
                      <a:headEnd type="none" w="med" len="med"/>
                      <a:tailEnd type="none" w="med" len="med"/>
                    </a:lnB>
                    <a:lnTlToBr>
                      <a:noFill/>
                    </a:lnTlToBr>
                    <a:lnBlToTr>
                      <a:noFill/>
                    </a:lnBlToTr>
                    <a:noFill/>
                  </a:tcPr>
                </a:tc>
                <a:tc>
                  <a:txBody>
                    <a:bodyPr/>
                    <a:lstStyle>
                      <a:lvl1pPr marL="342900" lvl="0" indent="-342900" algn="l" defTabSz="914400" eaLnBrk="1" fontAlgn="base" latinLnBrk="1" hangingPunct="1">
                        <a:spcBef>
                          <a:spcPct val="20000"/>
                        </a:spcBef>
                        <a:buFont typeface="Arial" panose="020B0604020202020204" pitchFamily="34" charset="0"/>
                        <a:buChar char="•"/>
                        <a:defRPr sz="32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1pPr>
                      <a:lvl2pPr marL="742950" lvl="1" indent="-285750" algn="l" defTabSz="914400" eaLnBrk="1" latinLnBrk="1" hangingPunct="1">
                        <a:spcBef>
                          <a:spcPct val="20000"/>
                        </a:spcBef>
                        <a:buFont typeface="Arial" panose="020B0604020202020204" pitchFamily="34" charset="0"/>
                        <a:buChar char="–"/>
                        <a:defRPr sz="28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2pPr>
                      <a:lvl3pPr marL="1143000" lvl="2" indent="-228600" algn="l" defTabSz="914400" eaLnBrk="1" latinLnBrk="1" hangingPunct="1">
                        <a:spcBef>
                          <a:spcPct val="20000"/>
                        </a:spcBef>
                        <a:buFont typeface="Arial" panose="020B0604020202020204" pitchFamily="34" charset="0"/>
                        <a:buChar char="•"/>
                        <a:defRPr sz="24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3pPr>
                      <a:lvl4pPr marL="1600200" lvl="3"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4pPr>
                      <a:lvl5pPr marL="2057400" lvl="4"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5pPr>
                    </a:lstStyle>
                    <a:p>
                      <a:pPr marL="0" lvl="0" indent="0" algn="l" eaLnBrk="1" fontAlgn="base" latinLnBrk="1" hangingPunct="1">
                        <a:spcBef>
                          <a:spcPct val="20000"/>
                        </a:spcBef>
                        <a:spcAft>
                          <a:spcPct val="0"/>
                        </a:spcAft>
                        <a:buFont typeface="Gulim" pitchFamily="34" charset="-127"/>
                        <a:buNone/>
                      </a:pPr>
                      <a:endParaRPr sz="900" b="1" i="1" baseline="0">
                        <a:solidFill>
                          <a:schemeClr val="tx1"/>
                        </a:solidFill>
                        <a:latin typeface="楷体" panose="02010609060101010101" pitchFamily="49" charset="-122"/>
                        <a:ea typeface="기아 Light" pitchFamily="2" charset="-127"/>
                        <a:sym typeface="楷体" panose="02010609060101010101" pitchFamily="49" charset="-122"/>
                      </a:endParaRPr>
                    </a:p>
                  </a:txBody>
                  <a:tcPr marL="0" marR="0" marT="35997" marB="35997" anchor="ctr">
                    <a:lnL w="12700" cap="flat" cmpd="sng">
                      <a:solidFill>
                        <a:srgbClr val="F2F2F2"/>
                      </a:solidFill>
                      <a:prstDash val="solid"/>
                      <a:bevel/>
                      <a:headEnd type="none" w="med" len="med"/>
                      <a:tailEnd type="none" w="med" len="med"/>
                    </a:lnL>
                    <a:lnR w="12700" cap="flat" cmpd="sng">
                      <a:solidFill>
                        <a:srgbClr val="F2F2F2"/>
                      </a:solidFill>
                      <a:prstDash val="solid"/>
                      <a:bevel/>
                      <a:headEnd type="none" w="med" len="med"/>
                      <a:tailEnd type="none" w="med" len="med"/>
                    </a:lnR>
                    <a:lnT w="12700" cap="flat" cmpd="sng">
                      <a:solidFill>
                        <a:srgbClr val="BFBFBF"/>
                      </a:solidFill>
                      <a:prstDash val="solid"/>
                      <a:bevel/>
                      <a:headEnd type="none" w="med" len="med"/>
                      <a:tailEnd type="none" w="med" len="med"/>
                    </a:lnT>
                    <a:lnB w="12700" cap="flat" cmpd="sng">
                      <a:solidFill>
                        <a:srgbClr val="BFBFBF"/>
                      </a:solidFill>
                      <a:prstDash val="solid"/>
                      <a:bevel/>
                      <a:headEnd type="none" w="med" len="med"/>
                      <a:tailEnd type="none" w="med" len="med"/>
                    </a:lnB>
                    <a:lnTlToBr>
                      <a:noFill/>
                    </a:lnTlToBr>
                    <a:lnBlToTr>
                      <a:noFill/>
                    </a:lnBlToTr>
                    <a:noFill/>
                  </a:tcPr>
                </a:tc>
                <a:tc>
                  <a:txBody>
                    <a:bodyPr/>
                    <a:lstStyle>
                      <a:lvl1pPr marL="342900" lvl="0" indent="-342900" algn="l" defTabSz="914400" eaLnBrk="1" fontAlgn="base" latinLnBrk="1" hangingPunct="1">
                        <a:spcBef>
                          <a:spcPct val="20000"/>
                        </a:spcBef>
                        <a:buFont typeface="Arial" panose="020B0604020202020204" pitchFamily="34" charset="0"/>
                        <a:buChar char="•"/>
                        <a:defRPr sz="32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1pPr>
                      <a:lvl2pPr marL="742950" lvl="1" indent="-285750" algn="l" defTabSz="914400" eaLnBrk="1" latinLnBrk="1" hangingPunct="1">
                        <a:spcBef>
                          <a:spcPct val="20000"/>
                        </a:spcBef>
                        <a:buFont typeface="Arial" panose="020B0604020202020204" pitchFamily="34" charset="0"/>
                        <a:buChar char="–"/>
                        <a:defRPr sz="28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2pPr>
                      <a:lvl3pPr marL="1143000" lvl="2" indent="-228600" algn="l" defTabSz="914400" eaLnBrk="1" latinLnBrk="1" hangingPunct="1">
                        <a:spcBef>
                          <a:spcPct val="20000"/>
                        </a:spcBef>
                        <a:buFont typeface="Arial" panose="020B0604020202020204" pitchFamily="34" charset="0"/>
                        <a:buChar char="•"/>
                        <a:defRPr sz="24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3pPr>
                      <a:lvl4pPr marL="1600200" lvl="3"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4pPr>
                      <a:lvl5pPr marL="2057400" lvl="4"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5pPr>
                    </a:lstStyle>
                    <a:p>
                      <a:pPr marL="0" lvl="0" indent="0" algn="l" eaLnBrk="1" fontAlgn="base" latinLnBrk="1" hangingPunct="1">
                        <a:spcBef>
                          <a:spcPct val="20000"/>
                        </a:spcBef>
                        <a:spcAft>
                          <a:spcPct val="0"/>
                        </a:spcAft>
                        <a:buFont typeface="Gulim" pitchFamily="34" charset="-127"/>
                        <a:buNone/>
                      </a:pPr>
                      <a:endParaRPr sz="900" b="1" i="1" baseline="0">
                        <a:solidFill>
                          <a:schemeClr val="tx1"/>
                        </a:solidFill>
                        <a:latin typeface="楷体" panose="02010609060101010101" pitchFamily="49" charset="-122"/>
                        <a:ea typeface="기아 Light" pitchFamily="2" charset="-127"/>
                        <a:sym typeface="楷体" panose="02010609060101010101" pitchFamily="49" charset="-122"/>
                      </a:endParaRPr>
                    </a:p>
                  </a:txBody>
                  <a:tcPr marL="0" marR="0" marT="35997" marB="35997" anchor="ctr">
                    <a:lnL w="12700" cap="flat" cmpd="sng">
                      <a:solidFill>
                        <a:srgbClr val="F2F2F2"/>
                      </a:solidFill>
                      <a:prstDash val="solid"/>
                      <a:bevel/>
                      <a:headEnd type="none" w="med" len="med"/>
                      <a:tailEnd type="none" w="med" len="med"/>
                    </a:lnL>
                    <a:lnR w="12700" cap="flat" cmpd="sng">
                      <a:solidFill>
                        <a:srgbClr val="F2F2F2"/>
                      </a:solidFill>
                      <a:prstDash val="solid"/>
                      <a:bevel/>
                      <a:headEnd type="none" w="med" len="med"/>
                      <a:tailEnd type="none" w="med" len="med"/>
                    </a:lnR>
                    <a:lnT w="12700" cap="flat" cmpd="sng">
                      <a:solidFill>
                        <a:srgbClr val="BFBFBF"/>
                      </a:solidFill>
                      <a:prstDash val="solid"/>
                      <a:bevel/>
                      <a:headEnd type="none" w="med" len="med"/>
                      <a:tailEnd type="none" w="med" len="med"/>
                    </a:lnT>
                    <a:lnB w="12700" cap="flat" cmpd="sng">
                      <a:solidFill>
                        <a:srgbClr val="BFBFBF"/>
                      </a:solidFill>
                      <a:prstDash val="solid"/>
                      <a:bevel/>
                      <a:headEnd type="none" w="med" len="med"/>
                      <a:tailEnd type="none" w="med" len="med"/>
                    </a:lnB>
                    <a:lnTlToBr>
                      <a:noFill/>
                    </a:lnTlToBr>
                    <a:lnBlToTr>
                      <a:noFill/>
                    </a:lnBlToTr>
                    <a:noFill/>
                  </a:tcPr>
                </a:tc>
                <a:tc>
                  <a:txBody>
                    <a:bodyPr/>
                    <a:lstStyle>
                      <a:lvl1pPr marL="342900" lvl="0" indent="-342900" algn="l" defTabSz="914400" eaLnBrk="1" fontAlgn="base" latinLnBrk="1" hangingPunct="1">
                        <a:spcBef>
                          <a:spcPct val="20000"/>
                        </a:spcBef>
                        <a:buFont typeface="Arial" panose="020B0604020202020204" pitchFamily="34" charset="0"/>
                        <a:buChar char="•"/>
                        <a:defRPr sz="32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1pPr>
                      <a:lvl2pPr marL="742950" lvl="1" indent="-285750" algn="l" defTabSz="914400" eaLnBrk="1" latinLnBrk="1" hangingPunct="1">
                        <a:spcBef>
                          <a:spcPct val="20000"/>
                        </a:spcBef>
                        <a:buFont typeface="Arial" panose="020B0604020202020204" pitchFamily="34" charset="0"/>
                        <a:buChar char="–"/>
                        <a:defRPr sz="28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2pPr>
                      <a:lvl3pPr marL="1143000" lvl="2" indent="-228600" algn="l" defTabSz="914400" eaLnBrk="1" latinLnBrk="1" hangingPunct="1">
                        <a:spcBef>
                          <a:spcPct val="20000"/>
                        </a:spcBef>
                        <a:buFont typeface="Arial" panose="020B0604020202020204" pitchFamily="34" charset="0"/>
                        <a:buChar char="•"/>
                        <a:defRPr sz="24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3pPr>
                      <a:lvl4pPr marL="1600200" lvl="3"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4pPr>
                      <a:lvl5pPr marL="2057400" lvl="4"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5pPr>
                    </a:lstStyle>
                    <a:p>
                      <a:pPr marL="0" lvl="0" indent="0" algn="l" eaLnBrk="1" fontAlgn="base" latinLnBrk="1" hangingPunct="1">
                        <a:spcBef>
                          <a:spcPct val="20000"/>
                        </a:spcBef>
                        <a:spcAft>
                          <a:spcPct val="0"/>
                        </a:spcAft>
                        <a:buFont typeface="Gulim" pitchFamily="34" charset="-127"/>
                        <a:buNone/>
                      </a:pPr>
                      <a:endParaRPr sz="900" b="1" i="1" baseline="0">
                        <a:solidFill>
                          <a:schemeClr val="tx1"/>
                        </a:solidFill>
                        <a:latin typeface="楷体" panose="02010609060101010101" pitchFamily="49" charset="-122"/>
                        <a:ea typeface="기아 Light" pitchFamily="2" charset="-127"/>
                        <a:sym typeface="楷体" panose="02010609060101010101" pitchFamily="49" charset="-122"/>
                      </a:endParaRPr>
                    </a:p>
                  </a:txBody>
                  <a:tcPr marL="0" marR="0" marT="35997" marB="35997" anchor="ctr">
                    <a:lnL w="12700" cap="flat" cmpd="sng">
                      <a:solidFill>
                        <a:srgbClr val="F2F2F2"/>
                      </a:solidFill>
                      <a:prstDash val="solid"/>
                      <a:bevel/>
                      <a:headEnd type="none" w="med" len="med"/>
                      <a:tailEnd type="none" w="med" len="med"/>
                    </a:lnL>
                    <a:lnR w="12700" cap="flat" cmpd="sng">
                      <a:solidFill>
                        <a:srgbClr val="F2F2F2"/>
                      </a:solidFill>
                      <a:prstDash val="solid"/>
                      <a:bevel/>
                      <a:headEnd type="none" w="med" len="med"/>
                      <a:tailEnd type="none" w="med" len="med"/>
                    </a:lnR>
                    <a:lnT w="12700" cap="flat" cmpd="sng">
                      <a:solidFill>
                        <a:srgbClr val="BFBFBF"/>
                      </a:solidFill>
                      <a:prstDash val="solid"/>
                      <a:bevel/>
                      <a:headEnd type="none" w="med" len="med"/>
                      <a:tailEnd type="none" w="med" len="med"/>
                    </a:lnT>
                    <a:lnB w="12700" cap="flat" cmpd="sng">
                      <a:solidFill>
                        <a:srgbClr val="BFBFBF"/>
                      </a:solidFill>
                      <a:prstDash val="solid"/>
                      <a:bevel/>
                      <a:headEnd type="none" w="med" len="med"/>
                      <a:tailEnd type="none" w="med" len="med"/>
                    </a:lnB>
                    <a:lnTlToBr>
                      <a:noFill/>
                    </a:lnTlToBr>
                    <a:lnBlToTr>
                      <a:noFill/>
                    </a:lnBlToTr>
                    <a:noFill/>
                  </a:tcPr>
                </a:tc>
                <a:tc>
                  <a:txBody>
                    <a:bodyPr/>
                    <a:lstStyle>
                      <a:lvl1pPr marL="342900" lvl="0" indent="-342900" algn="l" defTabSz="914400" eaLnBrk="1" fontAlgn="base" latinLnBrk="1" hangingPunct="1">
                        <a:spcBef>
                          <a:spcPct val="20000"/>
                        </a:spcBef>
                        <a:buFont typeface="Arial" panose="020B0604020202020204" pitchFamily="34" charset="0"/>
                        <a:buChar char="•"/>
                        <a:defRPr sz="32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1pPr>
                      <a:lvl2pPr marL="742950" lvl="1" indent="-285750" algn="l" defTabSz="914400" eaLnBrk="1" latinLnBrk="1" hangingPunct="1">
                        <a:spcBef>
                          <a:spcPct val="20000"/>
                        </a:spcBef>
                        <a:buFont typeface="Arial" panose="020B0604020202020204" pitchFamily="34" charset="0"/>
                        <a:buChar char="–"/>
                        <a:defRPr sz="28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2pPr>
                      <a:lvl3pPr marL="1143000" lvl="2" indent="-228600" algn="l" defTabSz="914400" eaLnBrk="1" latinLnBrk="1" hangingPunct="1">
                        <a:spcBef>
                          <a:spcPct val="20000"/>
                        </a:spcBef>
                        <a:buFont typeface="Arial" panose="020B0604020202020204" pitchFamily="34" charset="0"/>
                        <a:buChar char="•"/>
                        <a:defRPr sz="24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3pPr>
                      <a:lvl4pPr marL="1600200" lvl="3"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4pPr>
                      <a:lvl5pPr marL="2057400" lvl="4"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5pPr>
                    </a:lstStyle>
                    <a:p>
                      <a:pPr marL="0" lvl="0" indent="0" algn="l" eaLnBrk="1" fontAlgn="base" latinLnBrk="1" hangingPunct="1">
                        <a:spcBef>
                          <a:spcPct val="20000"/>
                        </a:spcBef>
                        <a:spcAft>
                          <a:spcPct val="0"/>
                        </a:spcAft>
                        <a:buFont typeface="Gulim" pitchFamily="34" charset="-127"/>
                        <a:buNone/>
                      </a:pPr>
                      <a:endParaRPr sz="900" b="1" i="1" baseline="0">
                        <a:solidFill>
                          <a:schemeClr val="tx1"/>
                        </a:solidFill>
                        <a:latin typeface="楷体" panose="02010609060101010101" pitchFamily="49" charset="-122"/>
                        <a:ea typeface="기아 Light" pitchFamily="2" charset="-127"/>
                        <a:sym typeface="楷体" panose="02010609060101010101" pitchFamily="49" charset="-122"/>
                      </a:endParaRPr>
                    </a:p>
                  </a:txBody>
                  <a:tcPr marL="0" marR="0" marT="35997" marB="35997" anchor="ctr">
                    <a:lnL w="12700" cap="flat" cmpd="sng">
                      <a:solidFill>
                        <a:srgbClr val="F2F2F2"/>
                      </a:solidFill>
                      <a:prstDash val="solid"/>
                      <a:bevel/>
                      <a:headEnd type="none" w="med" len="med"/>
                      <a:tailEnd type="none" w="med" len="med"/>
                    </a:lnL>
                    <a:lnR w="12700" cap="flat" cmpd="sng">
                      <a:solidFill>
                        <a:srgbClr val="F2F2F2"/>
                      </a:solidFill>
                      <a:prstDash val="solid"/>
                      <a:bevel/>
                      <a:headEnd type="none" w="med" len="med"/>
                      <a:tailEnd type="none" w="med" len="med"/>
                    </a:lnR>
                    <a:lnT w="12700" cap="flat" cmpd="sng">
                      <a:solidFill>
                        <a:srgbClr val="BFBFBF"/>
                      </a:solidFill>
                      <a:prstDash val="solid"/>
                      <a:bevel/>
                      <a:headEnd type="none" w="med" len="med"/>
                      <a:tailEnd type="none" w="med" len="med"/>
                    </a:lnT>
                    <a:lnB w="12700" cap="flat" cmpd="sng">
                      <a:solidFill>
                        <a:srgbClr val="BFBFBF"/>
                      </a:solidFill>
                      <a:prstDash val="solid"/>
                      <a:bevel/>
                      <a:headEnd type="none" w="med" len="med"/>
                      <a:tailEnd type="none" w="med" len="med"/>
                    </a:lnB>
                    <a:lnTlToBr>
                      <a:noFill/>
                    </a:lnTlToBr>
                    <a:lnBlToTr>
                      <a:noFill/>
                    </a:lnBlToTr>
                    <a:noFill/>
                  </a:tcPr>
                </a:tc>
                <a:tc>
                  <a:txBody>
                    <a:bodyPr/>
                    <a:lstStyle>
                      <a:lvl1pPr marL="342900" lvl="0" indent="-342900" algn="l" defTabSz="914400" eaLnBrk="1" fontAlgn="base" latinLnBrk="1" hangingPunct="1">
                        <a:spcBef>
                          <a:spcPct val="20000"/>
                        </a:spcBef>
                        <a:buFont typeface="Arial" panose="020B0604020202020204" pitchFamily="34" charset="0"/>
                        <a:buChar char="•"/>
                        <a:defRPr sz="32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1pPr>
                      <a:lvl2pPr marL="742950" lvl="1" indent="-285750" algn="l" defTabSz="914400" eaLnBrk="1" latinLnBrk="1" hangingPunct="1">
                        <a:spcBef>
                          <a:spcPct val="20000"/>
                        </a:spcBef>
                        <a:buFont typeface="Arial" panose="020B0604020202020204" pitchFamily="34" charset="0"/>
                        <a:buChar char="–"/>
                        <a:defRPr sz="28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2pPr>
                      <a:lvl3pPr marL="1143000" lvl="2" indent="-228600" algn="l" defTabSz="914400" eaLnBrk="1" latinLnBrk="1" hangingPunct="1">
                        <a:spcBef>
                          <a:spcPct val="20000"/>
                        </a:spcBef>
                        <a:buFont typeface="Arial" panose="020B0604020202020204" pitchFamily="34" charset="0"/>
                        <a:buChar char="•"/>
                        <a:defRPr sz="24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3pPr>
                      <a:lvl4pPr marL="1600200" lvl="3"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4pPr>
                      <a:lvl5pPr marL="2057400" lvl="4"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5pPr>
                    </a:lstStyle>
                    <a:p>
                      <a:pPr marL="0" lvl="0" indent="0" algn="l" eaLnBrk="1" fontAlgn="base" latinLnBrk="1" hangingPunct="1">
                        <a:spcBef>
                          <a:spcPct val="20000"/>
                        </a:spcBef>
                        <a:spcAft>
                          <a:spcPct val="0"/>
                        </a:spcAft>
                        <a:buFont typeface="Gulim" pitchFamily="34" charset="-127"/>
                        <a:buNone/>
                      </a:pPr>
                      <a:endParaRPr sz="900" b="1" i="1" baseline="0">
                        <a:solidFill>
                          <a:schemeClr val="tx1"/>
                        </a:solidFill>
                        <a:latin typeface="楷体" panose="02010609060101010101" pitchFamily="49" charset="-122"/>
                        <a:ea typeface="기아 Light" pitchFamily="2" charset="-127"/>
                        <a:sym typeface="楷体" panose="02010609060101010101" pitchFamily="49" charset="-122"/>
                      </a:endParaRPr>
                    </a:p>
                  </a:txBody>
                  <a:tcPr marL="0" marR="0" marT="35997" marB="35997" anchor="ctr">
                    <a:lnL w="12700" cap="flat" cmpd="sng">
                      <a:solidFill>
                        <a:srgbClr val="F2F2F2"/>
                      </a:solidFill>
                      <a:prstDash val="solid"/>
                      <a:bevel/>
                      <a:headEnd type="none" w="med" len="med"/>
                      <a:tailEnd type="none" w="med" len="med"/>
                    </a:lnL>
                    <a:lnR w="12700" cap="flat" cmpd="sng">
                      <a:solidFill>
                        <a:srgbClr val="F2F2F2"/>
                      </a:solidFill>
                      <a:prstDash val="solid"/>
                      <a:bevel/>
                      <a:headEnd type="none" w="med" len="med"/>
                      <a:tailEnd type="none" w="med" len="med"/>
                    </a:lnR>
                    <a:lnT w="12700" cap="flat" cmpd="sng">
                      <a:solidFill>
                        <a:srgbClr val="BFBFBF"/>
                      </a:solidFill>
                      <a:prstDash val="solid"/>
                      <a:bevel/>
                      <a:headEnd type="none" w="med" len="med"/>
                      <a:tailEnd type="none" w="med" len="med"/>
                    </a:lnT>
                    <a:lnB w="12700" cap="flat" cmpd="sng">
                      <a:solidFill>
                        <a:srgbClr val="BFBFBF"/>
                      </a:solidFill>
                      <a:prstDash val="solid"/>
                      <a:bevel/>
                      <a:headEnd type="none" w="med" len="med"/>
                      <a:tailEnd type="none" w="med" len="med"/>
                    </a:lnB>
                    <a:lnTlToBr>
                      <a:noFill/>
                    </a:lnTlToBr>
                    <a:lnBlToTr>
                      <a:noFill/>
                    </a:lnBlToTr>
                    <a:noFill/>
                  </a:tcPr>
                </a:tc>
                <a:tc>
                  <a:txBody>
                    <a:bodyPr/>
                    <a:lstStyle>
                      <a:lvl1pPr marL="342900" lvl="0" indent="-342900" algn="l" defTabSz="914400" eaLnBrk="1" fontAlgn="base" latinLnBrk="1" hangingPunct="1">
                        <a:spcBef>
                          <a:spcPct val="20000"/>
                        </a:spcBef>
                        <a:buFont typeface="Arial" panose="020B0604020202020204" pitchFamily="34" charset="0"/>
                        <a:buChar char="•"/>
                        <a:defRPr sz="32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1pPr>
                      <a:lvl2pPr marL="742950" lvl="1" indent="-285750" algn="l" defTabSz="914400" eaLnBrk="1" latinLnBrk="1" hangingPunct="1">
                        <a:spcBef>
                          <a:spcPct val="20000"/>
                        </a:spcBef>
                        <a:buFont typeface="Arial" panose="020B0604020202020204" pitchFamily="34" charset="0"/>
                        <a:buChar char="–"/>
                        <a:defRPr sz="28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2pPr>
                      <a:lvl3pPr marL="1143000" lvl="2" indent="-228600" algn="l" defTabSz="914400" eaLnBrk="1" latinLnBrk="1" hangingPunct="1">
                        <a:spcBef>
                          <a:spcPct val="20000"/>
                        </a:spcBef>
                        <a:buFont typeface="Arial" panose="020B0604020202020204" pitchFamily="34" charset="0"/>
                        <a:buChar char="•"/>
                        <a:defRPr sz="24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3pPr>
                      <a:lvl4pPr marL="1600200" lvl="3"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4pPr>
                      <a:lvl5pPr marL="2057400" lvl="4"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5pPr>
                    </a:lstStyle>
                    <a:p>
                      <a:pPr marL="0" lvl="0" indent="0" algn="l" eaLnBrk="1" fontAlgn="base" latinLnBrk="1" hangingPunct="1">
                        <a:spcBef>
                          <a:spcPct val="20000"/>
                        </a:spcBef>
                        <a:spcAft>
                          <a:spcPct val="0"/>
                        </a:spcAft>
                        <a:buFont typeface="Gulim" pitchFamily="34" charset="-127"/>
                        <a:buNone/>
                      </a:pPr>
                      <a:endParaRPr sz="900" b="1" i="1" baseline="0">
                        <a:solidFill>
                          <a:schemeClr val="tx1"/>
                        </a:solidFill>
                        <a:latin typeface="楷体" panose="02010609060101010101" pitchFamily="49" charset="-122"/>
                        <a:ea typeface="기아 Light" pitchFamily="2" charset="-127"/>
                        <a:sym typeface="楷体" panose="02010609060101010101" pitchFamily="49" charset="-122"/>
                      </a:endParaRPr>
                    </a:p>
                  </a:txBody>
                  <a:tcPr marL="0" marR="0" marT="35997" marB="35997" anchor="ctr">
                    <a:lnL w="12700" cap="flat" cmpd="sng">
                      <a:solidFill>
                        <a:srgbClr val="F2F2F2"/>
                      </a:solidFill>
                      <a:prstDash val="solid"/>
                      <a:bevel/>
                      <a:headEnd type="none" w="med" len="med"/>
                      <a:tailEnd type="none" w="med" len="med"/>
                    </a:lnL>
                    <a:lnR w="12700" cap="flat" cmpd="sng">
                      <a:solidFill>
                        <a:srgbClr val="7F7F7F"/>
                      </a:solidFill>
                      <a:prstDash val="solid"/>
                      <a:bevel/>
                      <a:headEnd type="none" w="med" len="med"/>
                      <a:tailEnd type="none" w="med" len="med"/>
                    </a:lnR>
                    <a:lnT w="12700" cap="flat" cmpd="sng">
                      <a:solidFill>
                        <a:srgbClr val="BFBFBF"/>
                      </a:solidFill>
                      <a:prstDash val="solid"/>
                      <a:bevel/>
                      <a:headEnd type="none" w="med" len="med"/>
                      <a:tailEnd type="none" w="med" len="med"/>
                    </a:lnT>
                    <a:lnB w="12700" cap="flat" cmpd="sng">
                      <a:solidFill>
                        <a:srgbClr val="BFBFBF"/>
                      </a:solidFill>
                      <a:prstDash val="solid"/>
                      <a:bevel/>
                      <a:headEnd type="none" w="med" len="med"/>
                      <a:tailEnd type="none" w="med" len="med"/>
                    </a:lnB>
                    <a:lnTlToBr>
                      <a:noFill/>
                    </a:lnTlToBr>
                    <a:lnBlToTr>
                      <a:noFill/>
                    </a:lnBlToTr>
                    <a:noFill/>
                  </a:tcPr>
                </a:tc>
                <a:tc>
                  <a:txBody>
                    <a:bodyPr/>
                    <a:lstStyle>
                      <a:lvl1pPr marL="342900" lvl="0" indent="-342900" algn="l" defTabSz="914400" eaLnBrk="1" fontAlgn="base" latinLnBrk="1" hangingPunct="1">
                        <a:spcBef>
                          <a:spcPct val="20000"/>
                        </a:spcBef>
                        <a:buFont typeface="Arial" panose="020B0604020202020204" pitchFamily="34" charset="0"/>
                        <a:buChar char="•"/>
                        <a:defRPr sz="32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1pPr>
                      <a:lvl2pPr marL="742950" lvl="1" indent="-285750" algn="l" defTabSz="914400" eaLnBrk="1" latinLnBrk="1" hangingPunct="1">
                        <a:spcBef>
                          <a:spcPct val="20000"/>
                        </a:spcBef>
                        <a:buFont typeface="Arial" panose="020B0604020202020204" pitchFamily="34" charset="0"/>
                        <a:buChar char="–"/>
                        <a:defRPr sz="28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2pPr>
                      <a:lvl3pPr marL="1143000" lvl="2" indent="-228600" algn="l" defTabSz="914400" eaLnBrk="1" latinLnBrk="1" hangingPunct="1">
                        <a:spcBef>
                          <a:spcPct val="20000"/>
                        </a:spcBef>
                        <a:buFont typeface="Arial" panose="020B0604020202020204" pitchFamily="34" charset="0"/>
                        <a:buChar char="•"/>
                        <a:defRPr sz="24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3pPr>
                      <a:lvl4pPr marL="1600200" lvl="3"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4pPr>
                      <a:lvl5pPr marL="2057400" lvl="4"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5pPr>
                    </a:lstStyle>
                    <a:p>
                      <a:pPr marL="0" lvl="0" indent="0" algn="l" eaLnBrk="1" fontAlgn="base" latinLnBrk="1" hangingPunct="1">
                        <a:spcBef>
                          <a:spcPct val="20000"/>
                        </a:spcBef>
                        <a:spcAft>
                          <a:spcPct val="0"/>
                        </a:spcAft>
                        <a:buFont typeface="Gulim" pitchFamily="34" charset="-127"/>
                        <a:buNone/>
                      </a:pPr>
                      <a:endParaRPr sz="900" b="1" baseline="0">
                        <a:solidFill>
                          <a:schemeClr val="bg1"/>
                        </a:solidFill>
                        <a:latin typeface="楷体" panose="02010609060101010101" pitchFamily="49" charset="-122"/>
                        <a:ea typeface="Modern H Light" pitchFamily="2" charset="-127"/>
                        <a:sym typeface="楷体" panose="02010609060101010101" pitchFamily="49" charset="-122"/>
                      </a:endParaRPr>
                    </a:p>
                  </a:txBody>
                  <a:tcPr marL="0" marR="0" marT="35997" marB="35997" anchor="ctr">
                    <a:lnL w="12700" cap="flat" cmpd="sng">
                      <a:solidFill>
                        <a:srgbClr val="7F7F7F"/>
                      </a:solidFill>
                      <a:prstDash val="solid"/>
                      <a:bevel/>
                      <a:headEnd type="none" w="med" len="med"/>
                      <a:tailEnd type="none" w="med" len="med"/>
                    </a:lnL>
                    <a:lnR w="12700" cap="flat" cmpd="sng">
                      <a:solidFill>
                        <a:srgbClr val="7F7F7F"/>
                      </a:solidFill>
                      <a:prstDash val="solid"/>
                      <a:bevel/>
                      <a:headEnd type="none" w="med" len="med"/>
                      <a:tailEnd type="none" w="med" len="med"/>
                    </a:lnR>
                    <a:lnT w="12700" cap="flat" cmpd="sng">
                      <a:solidFill>
                        <a:srgbClr val="BFBFBF"/>
                      </a:solidFill>
                      <a:prstDash val="solid"/>
                      <a:bevel/>
                      <a:headEnd type="none" w="med" len="med"/>
                      <a:tailEnd type="none" w="med" len="med"/>
                    </a:lnT>
                    <a:lnB w="12700" cap="flat" cmpd="sng">
                      <a:solidFill>
                        <a:srgbClr val="BFBFBF"/>
                      </a:solidFill>
                      <a:prstDash val="solid"/>
                      <a:bevel/>
                      <a:headEnd type="none" w="med" len="med"/>
                      <a:tailEnd type="none" w="med" len="med"/>
                    </a:lnB>
                    <a:lnTlToBr>
                      <a:noFill/>
                    </a:lnTlToBr>
                    <a:lnBlToTr>
                      <a:noFill/>
                    </a:lnBlToTr>
                    <a:solidFill>
                      <a:schemeClr val="bg1">
                        <a:alpha val="100000"/>
                      </a:schemeClr>
                    </a:solidFill>
                  </a:tcPr>
                </a:tc>
              </a:tr>
              <a:tr h="563880">
                <a:tc vMerge="1">
                  <a:tcPr>
                    <a:lnL w="12700" cap="flat" cmpd="sng">
                      <a:solidFill>
                        <a:srgbClr val="7F7F7F"/>
                      </a:solidFill>
                      <a:prstDash val="solid"/>
                      <a:bevel/>
                      <a:headEnd type="none" w="med" len="med"/>
                      <a:tailEnd type="none" w="med" len="med"/>
                    </a:lnL>
                    <a:lnR w="12700" cap="flat" cmpd="sng">
                      <a:solidFill>
                        <a:srgbClr val="7F7F7F"/>
                      </a:solidFill>
                      <a:prstDash val="solid"/>
                      <a:bevel/>
                      <a:headEnd type="none" w="med" len="med"/>
                      <a:tailEnd type="none" w="med" len="med"/>
                    </a:lnR>
                  </a:tcPr>
                </a:tc>
                <a:tc rowSpan="2">
                  <a:txBody>
                    <a:bodyPr/>
                    <a:lstStyle>
                      <a:lvl1pPr marL="342900" lvl="0" indent="-342900" algn="l" defTabSz="914400" eaLnBrk="1" fontAlgn="base" latinLnBrk="1" hangingPunct="1">
                        <a:spcBef>
                          <a:spcPct val="20000"/>
                        </a:spcBef>
                        <a:buFont typeface="Arial" panose="020B0604020202020204" pitchFamily="34" charset="0"/>
                        <a:buChar char="•"/>
                        <a:defRPr sz="32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1pPr>
                      <a:lvl2pPr marL="742950" lvl="1" indent="-285750" algn="l" defTabSz="914400" eaLnBrk="1" latinLnBrk="1" hangingPunct="1">
                        <a:spcBef>
                          <a:spcPct val="20000"/>
                        </a:spcBef>
                        <a:buFont typeface="Arial" panose="020B0604020202020204" pitchFamily="34" charset="0"/>
                        <a:buChar char="–"/>
                        <a:defRPr sz="28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2pPr>
                      <a:lvl3pPr marL="1143000" lvl="2" indent="-228600" algn="l" defTabSz="914400" eaLnBrk="1" latinLnBrk="1" hangingPunct="1">
                        <a:spcBef>
                          <a:spcPct val="20000"/>
                        </a:spcBef>
                        <a:buFont typeface="Arial" panose="020B0604020202020204" pitchFamily="34" charset="0"/>
                        <a:buChar char="•"/>
                        <a:defRPr sz="24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3pPr>
                      <a:lvl4pPr marL="1600200" lvl="3"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4pPr>
                      <a:lvl5pPr marL="2057400" lvl="4"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5pPr>
                    </a:lstStyle>
                    <a:p>
                      <a:pPr marL="0" lvl="0" indent="0" algn="ctr" eaLnBrk="1" fontAlgn="base" latinLnBrk="1" hangingPunct="1">
                        <a:spcBef>
                          <a:spcPct val="0"/>
                        </a:spcBef>
                        <a:spcAft>
                          <a:spcPct val="0"/>
                        </a:spcAft>
                        <a:buFont typeface="Arial" panose="020B0604020202020204" pitchFamily="34" charset="0"/>
                        <a:buNone/>
                      </a:pPr>
                      <a:r>
                        <a:rPr lang="zh-CN" altLang="en-US" sz="1000" b="1" baseline="0" dirty="0">
                          <a:solidFill>
                            <a:schemeClr val="tx1"/>
                          </a:solidFill>
                          <a:latin typeface="楷体" panose="02010609060101010101" pitchFamily="49" charset="-122"/>
                          <a:ea typeface="楷体" panose="02010609060101010101" pitchFamily="49" charset="-122"/>
                          <a:sym typeface="Malgun Gothic" panose="020B0503020000020004" pitchFamily="34" charset="-127"/>
                        </a:rPr>
                        <a:t>人员</a:t>
                      </a:r>
                      <a:endParaRPr lang="en-US" altLang="x-none" sz="1000" b="1" baseline="0" dirty="0">
                        <a:solidFill>
                          <a:schemeClr val="tx1"/>
                        </a:solidFill>
                        <a:latin typeface="楷体" panose="02010609060101010101" pitchFamily="49" charset="-122"/>
                        <a:ea typeface="楷体" panose="02010609060101010101" pitchFamily="49" charset="-122"/>
                        <a:sym typeface="Malgun Gothic" panose="020B0503020000020004" pitchFamily="34" charset="-127"/>
                      </a:endParaRPr>
                    </a:p>
                    <a:p>
                      <a:pPr marL="0" lvl="0" indent="0" algn="ctr" eaLnBrk="1" fontAlgn="base" latinLnBrk="1" hangingPunct="1">
                        <a:spcBef>
                          <a:spcPct val="0"/>
                        </a:spcBef>
                        <a:spcAft>
                          <a:spcPct val="0"/>
                        </a:spcAft>
                        <a:buFont typeface="Arial" panose="020B0604020202020204" pitchFamily="34" charset="0"/>
                        <a:buNone/>
                      </a:pPr>
                      <a:r>
                        <a:rPr lang="zh-CN" altLang="en-US" sz="1000" b="1" baseline="0" dirty="0">
                          <a:solidFill>
                            <a:schemeClr val="tx1"/>
                          </a:solidFill>
                          <a:latin typeface="楷体" panose="02010609060101010101" pitchFamily="49" charset="-122"/>
                          <a:ea typeface="楷体" panose="02010609060101010101" pitchFamily="49" charset="-122"/>
                          <a:sym typeface="Malgun Gothic" panose="020B0503020000020004" pitchFamily="34" charset="-127"/>
                        </a:rPr>
                        <a:t>运营</a:t>
                      </a:r>
                      <a:endParaRPr lang="zh-CN" altLang="en-US" dirty="0"/>
                    </a:p>
                  </a:txBody>
                  <a:tcPr marL="36000" marR="36000" marT="35997" marB="35997" anchor="ctr">
                    <a:lnL w="12700" cap="flat" cmpd="sng">
                      <a:solidFill>
                        <a:srgbClr val="7F7F7F"/>
                      </a:solidFill>
                      <a:prstDash val="solid"/>
                      <a:bevel/>
                      <a:headEnd type="none" w="med" len="med"/>
                      <a:tailEnd type="none" w="med" len="med"/>
                    </a:lnL>
                    <a:lnR w="12700" cap="flat" cmpd="sng">
                      <a:solidFill>
                        <a:srgbClr val="BFBFBF"/>
                      </a:solidFill>
                      <a:prstDash val="solid"/>
                      <a:bevel/>
                      <a:headEnd type="none" w="med" len="med"/>
                      <a:tailEnd type="none" w="med" len="med"/>
                    </a:lnR>
                    <a:lnT w="12700" cap="flat" cmpd="sng">
                      <a:solidFill>
                        <a:srgbClr val="BFBFBF"/>
                      </a:solidFill>
                      <a:prstDash val="solid"/>
                      <a:bevel/>
                      <a:headEnd type="none" w="med" len="med"/>
                      <a:tailEnd type="none" w="med" len="med"/>
                    </a:lnT>
                    <a:lnB w="12700" cap="flat" cmpd="sng">
                      <a:solidFill>
                        <a:srgbClr val="BFBFBF"/>
                      </a:solidFill>
                      <a:prstDash val="solid"/>
                      <a:bevel/>
                      <a:headEnd type="none" w="med" len="med"/>
                      <a:tailEnd type="none" w="med" len="med"/>
                    </a:lnB>
                    <a:lnTlToBr>
                      <a:noFill/>
                    </a:lnTlToBr>
                    <a:lnBlToTr>
                      <a:noFill/>
                    </a:lnBlToTr>
                    <a:solidFill>
                      <a:schemeClr val="bg1">
                        <a:alpha val="100000"/>
                      </a:schemeClr>
                    </a:solidFill>
                  </a:tcPr>
                </a:tc>
                <a:tc>
                  <a:txBody>
                    <a:bodyPr/>
                    <a:lstStyle>
                      <a:lvl1pPr marL="342900" lvl="0" indent="-342900" algn="l" defTabSz="914400" eaLnBrk="1" fontAlgn="base" latinLnBrk="1" hangingPunct="1">
                        <a:spcBef>
                          <a:spcPct val="20000"/>
                        </a:spcBef>
                        <a:buFont typeface="Arial" panose="020B0604020202020204" pitchFamily="34" charset="0"/>
                        <a:buChar char="•"/>
                        <a:defRPr sz="32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1pPr>
                      <a:lvl2pPr marL="742950" lvl="1" indent="-285750" algn="l" defTabSz="914400" eaLnBrk="1" latinLnBrk="1" hangingPunct="1">
                        <a:spcBef>
                          <a:spcPct val="20000"/>
                        </a:spcBef>
                        <a:buFont typeface="Arial" panose="020B0604020202020204" pitchFamily="34" charset="0"/>
                        <a:buChar char="–"/>
                        <a:defRPr sz="28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2pPr>
                      <a:lvl3pPr marL="1143000" lvl="2" indent="-228600" algn="l" defTabSz="914400" eaLnBrk="1" latinLnBrk="1" hangingPunct="1">
                        <a:spcBef>
                          <a:spcPct val="20000"/>
                        </a:spcBef>
                        <a:buFont typeface="Arial" panose="020B0604020202020204" pitchFamily="34" charset="0"/>
                        <a:buChar char="•"/>
                        <a:defRPr sz="24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3pPr>
                      <a:lvl4pPr marL="1600200" lvl="3"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4pPr>
                      <a:lvl5pPr marL="2057400" lvl="4"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5pPr>
                    </a:lstStyle>
                    <a:p>
                      <a:pPr marL="0" lvl="0" indent="0" algn="ctr" eaLnBrk="1" fontAlgn="base" latinLnBrk="1" hangingPunct="1">
                        <a:spcBef>
                          <a:spcPct val="0"/>
                        </a:spcBef>
                        <a:spcAft>
                          <a:spcPct val="0"/>
                        </a:spcAft>
                        <a:buFont typeface="Arial" panose="020B0604020202020204" pitchFamily="34" charset="0"/>
                        <a:buNone/>
                      </a:pPr>
                      <a:r>
                        <a:rPr lang="zh-CN" altLang="en-US" sz="1000" b="1" baseline="0">
                          <a:solidFill>
                            <a:schemeClr val="tx1"/>
                          </a:solidFill>
                          <a:latin typeface="楷体" panose="02010609060101010101" pitchFamily="49" charset="-122"/>
                          <a:ea typeface="楷体" panose="02010609060101010101" pitchFamily="49" charset="-122"/>
                          <a:sym typeface="Malgun Gothic" panose="020B0503020000020004" pitchFamily="34" charset="-127"/>
                        </a:rPr>
                        <a:t>驻在员</a:t>
                      </a:r>
                      <a:endParaRPr lang="zh-CN" altLang="en-US" sz="1000" b="1" baseline="0">
                        <a:solidFill>
                          <a:schemeClr val="tx1"/>
                        </a:solidFill>
                        <a:latin typeface="楷体" panose="02010609060101010101" pitchFamily="49" charset="-122"/>
                        <a:ea typeface="楷体" panose="02010609060101010101" pitchFamily="49" charset="-122"/>
                        <a:sym typeface="Malgun Gothic" panose="020B0503020000020004" pitchFamily="34" charset="-127"/>
                      </a:endParaRPr>
                    </a:p>
                  </a:txBody>
                  <a:tcPr marL="0" marR="0" marT="35997" marB="35997" anchor="ctr">
                    <a:lnL w="12700" cap="flat" cmpd="sng">
                      <a:solidFill>
                        <a:srgbClr val="BFBFBF"/>
                      </a:solidFill>
                      <a:prstDash val="solid"/>
                      <a:bevel/>
                      <a:headEnd type="none" w="med" len="med"/>
                      <a:tailEnd type="none" w="med" len="med"/>
                    </a:lnL>
                    <a:lnR w="12700" cap="flat" cmpd="sng">
                      <a:solidFill>
                        <a:srgbClr val="7F7F7F"/>
                      </a:solidFill>
                      <a:prstDash val="solid"/>
                      <a:bevel/>
                      <a:headEnd type="none" w="med" len="med"/>
                      <a:tailEnd type="none" w="med" len="med"/>
                    </a:lnR>
                    <a:lnT w="12700" cap="flat" cmpd="sng">
                      <a:solidFill>
                        <a:srgbClr val="BFBFBF"/>
                      </a:solidFill>
                      <a:prstDash val="solid"/>
                      <a:bevel/>
                      <a:headEnd type="none" w="med" len="med"/>
                      <a:tailEnd type="none" w="med" len="med"/>
                    </a:lnT>
                    <a:lnB w="12700" cap="flat" cmpd="sng">
                      <a:solidFill>
                        <a:srgbClr val="BFBFBF"/>
                      </a:solidFill>
                      <a:prstDash val="solid"/>
                      <a:bevel/>
                      <a:headEnd type="none" w="med" len="med"/>
                      <a:tailEnd type="none" w="med" len="med"/>
                    </a:lnB>
                    <a:lnTlToBr>
                      <a:noFill/>
                    </a:lnTlToBr>
                    <a:lnBlToTr>
                      <a:noFill/>
                    </a:lnBlToTr>
                    <a:solidFill>
                      <a:schemeClr val="bg1">
                        <a:alpha val="100000"/>
                      </a:schemeClr>
                    </a:solidFill>
                  </a:tcPr>
                </a:tc>
                <a:tc>
                  <a:txBody>
                    <a:bodyPr/>
                    <a:lstStyle>
                      <a:lvl1pPr marL="342900" lvl="0" indent="-342900" algn="l" defTabSz="914400" eaLnBrk="1" fontAlgn="base" latinLnBrk="1" hangingPunct="1">
                        <a:spcBef>
                          <a:spcPct val="20000"/>
                        </a:spcBef>
                        <a:buFont typeface="Arial" panose="020B0604020202020204" pitchFamily="34" charset="0"/>
                        <a:buChar char="•"/>
                        <a:defRPr sz="32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1pPr>
                      <a:lvl2pPr marL="742950" lvl="1" indent="-285750" algn="l" defTabSz="914400" eaLnBrk="1" latinLnBrk="1" hangingPunct="1">
                        <a:spcBef>
                          <a:spcPct val="20000"/>
                        </a:spcBef>
                        <a:buFont typeface="Arial" panose="020B0604020202020204" pitchFamily="34" charset="0"/>
                        <a:buChar char="–"/>
                        <a:defRPr sz="28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2pPr>
                      <a:lvl3pPr marL="1143000" lvl="2" indent="-228600" algn="l" defTabSz="914400" eaLnBrk="1" latinLnBrk="1" hangingPunct="1">
                        <a:spcBef>
                          <a:spcPct val="20000"/>
                        </a:spcBef>
                        <a:buFont typeface="Arial" panose="020B0604020202020204" pitchFamily="34" charset="0"/>
                        <a:buChar char="•"/>
                        <a:defRPr sz="24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3pPr>
                      <a:lvl4pPr marL="1600200" lvl="3"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4pPr>
                      <a:lvl5pPr marL="2057400" lvl="4"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5pPr>
                    </a:lstStyle>
                    <a:p>
                      <a:pPr marL="0" lvl="0" indent="0" algn="ctr" eaLnBrk="1" fontAlgn="base" latinLnBrk="1" hangingPunct="1">
                        <a:spcBef>
                          <a:spcPct val="20000"/>
                        </a:spcBef>
                        <a:spcAft>
                          <a:spcPct val="0"/>
                        </a:spcAft>
                        <a:buFont typeface="Gulim" pitchFamily="34" charset="-127"/>
                        <a:buNone/>
                      </a:pPr>
                      <a:endParaRPr sz="1000" b="1" i="1" baseline="0">
                        <a:solidFill>
                          <a:schemeClr val="tx1"/>
                        </a:solidFill>
                        <a:latin typeface="楷体" panose="02010609060101010101" pitchFamily="49" charset="-122"/>
                        <a:ea typeface="Modern H Light" pitchFamily="2" charset="-127"/>
                        <a:sym typeface="楷体" panose="02010609060101010101" pitchFamily="49" charset="-122"/>
                      </a:endParaRPr>
                    </a:p>
                  </a:txBody>
                  <a:tcPr marL="0" marR="0" marT="0" marB="0" anchor="ctr">
                    <a:lnL w="12700" cap="flat" cmpd="sng">
                      <a:solidFill>
                        <a:srgbClr val="F2F2F2"/>
                      </a:solidFill>
                      <a:prstDash val="solid"/>
                      <a:bevel/>
                      <a:headEnd type="none" w="med" len="med"/>
                      <a:tailEnd type="none" w="med" len="med"/>
                    </a:lnL>
                    <a:lnR w="12700" cap="flat" cmpd="sng">
                      <a:solidFill>
                        <a:srgbClr val="F2F2F2"/>
                      </a:solidFill>
                      <a:prstDash val="solid"/>
                      <a:bevel/>
                      <a:headEnd type="none" w="med" len="med"/>
                      <a:tailEnd type="none" w="med" len="med"/>
                    </a:lnR>
                    <a:lnT w="12700" cap="flat" cmpd="sng">
                      <a:solidFill>
                        <a:srgbClr val="BFBFBF"/>
                      </a:solidFill>
                      <a:prstDash val="solid"/>
                      <a:bevel/>
                      <a:headEnd type="none" w="med" len="med"/>
                      <a:tailEnd type="none" w="med" len="med"/>
                    </a:lnT>
                    <a:lnB w="12700" cap="flat" cmpd="sng">
                      <a:solidFill>
                        <a:srgbClr val="BFBFBF"/>
                      </a:solidFill>
                      <a:prstDash val="solid"/>
                      <a:bevel/>
                      <a:headEnd type="none" w="med" len="med"/>
                      <a:tailEnd type="none" w="med" len="med"/>
                    </a:lnB>
                    <a:lnTlToBr>
                      <a:noFill/>
                    </a:lnTlToBr>
                    <a:lnBlToTr>
                      <a:noFill/>
                    </a:lnBlToTr>
                    <a:noFill/>
                  </a:tcPr>
                </a:tc>
                <a:tc>
                  <a:txBody>
                    <a:bodyPr/>
                    <a:lstStyle>
                      <a:lvl1pPr marL="342900" lvl="0" indent="-342900" algn="l" defTabSz="914400" eaLnBrk="1" fontAlgn="base" latinLnBrk="1" hangingPunct="1">
                        <a:spcBef>
                          <a:spcPct val="20000"/>
                        </a:spcBef>
                        <a:buFont typeface="Arial" panose="020B0604020202020204" pitchFamily="34" charset="0"/>
                        <a:buChar char="•"/>
                        <a:defRPr sz="32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1pPr>
                      <a:lvl2pPr marL="742950" lvl="1" indent="-285750" algn="l" defTabSz="914400" eaLnBrk="1" latinLnBrk="1" hangingPunct="1">
                        <a:spcBef>
                          <a:spcPct val="20000"/>
                        </a:spcBef>
                        <a:buFont typeface="Arial" panose="020B0604020202020204" pitchFamily="34" charset="0"/>
                        <a:buChar char="–"/>
                        <a:defRPr sz="28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2pPr>
                      <a:lvl3pPr marL="1143000" lvl="2" indent="-228600" algn="l" defTabSz="914400" eaLnBrk="1" latinLnBrk="1" hangingPunct="1">
                        <a:spcBef>
                          <a:spcPct val="20000"/>
                        </a:spcBef>
                        <a:buFont typeface="Arial" panose="020B0604020202020204" pitchFamily="34" charset="0"/>
                        <a:buChar char="•"/>
                        <a:defRPr sz="24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3pPr>
                      <a:lvl4pPr marL="1600200" lvl="3"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4pPr>
                      <a:lvl5pPr marL="2057400" lvl="4"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5pPr>
                    </a:lstStyle>
                    <a:p>
                      <a:pPr marL="0" lvl="0" indent="0" algn="ctr" eaLnBrk="1" fontAlgn="base" latinLnBrk="1" hangingPunct="1">
                        <a:spcBef>
                          <a:spcPct val="20000"/>
                        </a:spcBef>
                        <a:spcAft>
                          <a:spcPct val="0"/>
                        </a:spcAft>
                        <a:buFont typeface="Gulim" pitchFamily="34" charset="-127"/>
                        <a:buNone/>
                      </a:pPr>
                      <a:endParaRPr sz="1000" b="1" i="1" baseline="0">
                        <a:solidFill>
                          <a:schemeClr val="tx1"/>
                        </a:solidFill>
                        <a:latin typeface="楷体" panose="02010609060101010101" pitchFamily="49" charset="-122"/>
                        <a:ea typeface="Modern H Light" pitchFamily="2" charset="-127"/>
                        <a:sym typeface="楷体" panose="02010609060101010101" pitchFamily="49" charset="-122"/>
                      </a:endParaRPr>
                    </a:p>
                  </a:txBody>
                  <a:tcPr marL="0" marR="0" marT="0" marB="0" anchor="ctr">
                    <a:lnL w="12700" cap="flat" cmpd="sng">
                      <a:solidFill>
                        <a:srgbClr val="F2F2F2"/>
                      </a:solidFill>
                      <a:prstDash val="solid"/>
                      <a:bevel/>
                      <a:headEnd type="none" w="med" len="med"/>
                      <a:tailEnd type="none" w="med" len="med"/>
                    </a:lnL>
                    <a:lnR w="12700" cap="flat" cmpd="sng">
                      <a:solidFill>
                        <a:srgbClr val="F2F2F2"/>
                      </a:solidFill>
                      <a:prstDash val="solid"/>
                      <a:bevel/>
                      <a:headEnd type="none" w="med" len="med"/>
                      <a:tailEnd type="none" w="med" len="med"/>
                    </a:lnR>
                    <a:lnT w="12700" cap="flat" cmpd="sng">
                      <a:solidFill>
                        <a:srgbClr val="BFBFBF"/>
                      </a:solidFill>
                      <a:prstDash val="solid"/>
                      <a:bevel/>
                      <a:headEnd type="none" w="med" len="med"/>
                      <a:tailEnd type="none" w="med" len="med"/>
                    </a:lnT>
                    <a:lnB w="12700" cap="flat" cmpd="sng">
                      <a:solidFill>
                        <a:srgbClr val="BFBFBF"/>
                      </a:solidFill>
                      <a:prstDash val="solid"/>
                      <a:bevel/>
                      <a:headEnd type="none" w="med" len="med"/>
                      <a:tailEnd type="none" w="med" len="med"/>
                    </a:lnB>
                    <a:lnTlToBr>
                      <a:noFill/>
                    </a:lnTlToBr>
                    <a:lnBlToTr>
                      <a:noFill/>
                    </a:lnBlToTr>
                    <a:noFill/>
                  </a:tcPr>
                </a:tc>
                <a:tc>
                  <a:txBody>
                    <a:bodyPr/>
                    <a:lstStyle>
                      <a:lvl1pPr marL="342900" lvl="0" indent="-342900" algn="l" defTabSz="914400" eaLnBrk="1" fontAlgn="base" latinLnBrk="1" hangingPunct="1">
                        <a:spcBef>
                          <a:spcPct val="20000"/>
                        </a:spcBef>
                        <a:buFont typeface="Arial" panose="020B0604020202020204" pitchFamily="34" charset="0"/>
                        <a:buChar char="•"/>
                        <a:defRPr sz="32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1pPr>
                      <a:lvl2pPr marL="742950" lvl="1" indent="-285750" algn="l" defTabSz="914400" eaLnBrk="1" latinLnBrk="1" hangingPunct="1">
                        <a:spcBef>
                          <a:spcPct val="20000"/>
                        </a:spcBef>
                        <a:buFont typeface="Arial" panose="020B0604020202020204" pitchFamily="34" charset="0"/>
                        <a:buChar char="–"/>
                        <a:defRPr sz="28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2pPr>
                      <a:lvl3pPr marL="1143000" lvl="2" indent="-228600" algn="l" defTabSz="914400" eaLnBrk="1" latinLnBrk="1" hangingPunct="1">
                        <a:spcBef>
                          <a:spcPct val="20000"/>
                        </a:spcBef>
                        <a:buFont typeface="Arial" panose="020B0604020202020204" pitchFamily="34" charset="0"/>
                        <a:buChar char="•"/>
                        <a:defRPr sz="24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3pPr>
                      <a:lvl4pPr marL="1600200" lvl="3"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4pPr>
                      <a:lvl5pPr marL="2057400" lvl="4"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5pPr>
                    </a:lstStyle>
                    <a:p>
                      <a:pPr marL="0" lvl="0" indent="0" algn="ctr" eaLnBrk="1" fontAlgn="base" latinLnBrk="1" hangingPunct="1">
                        <a:spcBef>
                          <a:spcPct val="20000"/>
                        </a:spcBef>
                        <a:spcAft>
                          <a:spcPct val="0"/>
                        </a:spcAft>
                        <a:buFont typeface="Gulim" pitchFamily="34" charset="-127"/>
                        <a:buNone/>
                      </a:pPr>
                      <a:endParaRPr sz="1000" b="1" i="1" baseline="0">
                        <a:solidFill>
                          <a:schemeClr val="tx1"/>
                        </a:solidFill>
                        <a:latin typeface="楷体" panose="02010609060101010101" pitchFamily="49" charset="-122"/>
                        <a:ea typeface="Modern H Light" pitchFamily="2" charset="-127"/>
                        <a:sym typeface="楷体" panose="02010609060101010101" pitchFamily="49" charset="-122"/>
                      </a:endParaRPr>
                    </a:p>
                  </a:txBody>
                  <a:tcPr marL="0" marR="0" marT="0" marB="0" anchor="ctr">
                    <a:lnL w="12700" cap="flat" cmpd="sng">
                      <a:solidFill>
                        <a:srgbClr val="F2F2F2"/>
                      </a:solidFill>
                      <a:prstDash val="solid"/>
                      <a:bevel/>
                      <a:headEnd type="none" w="med" len="med"/>
                      <a:tailEnd type="none" w="med" len="med"/>
                    </a:lnL>
                    <a:lnR w="12700" cap="flat" cmpd="sng">
                      <a:solidFill>
                        <a:srgbClr val="F2F2F2"/>
                      </a:solidFill>
                      <a:prstDash val="solid"/>
                      <a:bevel/>
                      <a:headEnd type="none" w="med" len="med"/>
                      <a:tailEnd type="none" w="med" len="med"/>
                    </a:lnR>
                    <a:lnT w="12700" cap="flat" cmpd="sng">
                      <a:solidFill>
                        <a:srgbClr val="BFBFBF"/>
                      </a:solidFill>
                      <a:prstDash val="solid"/>
                      <a:bevel/>
                      <a:headEnd type="none" w="med" len="med"/>
                      <a:tailEnd type="none" w="med" len="med"/>
                    </a:lnT>
                    <a:lnB w="12700" cap="flat" cmpd="sng">
                      <a:solidFill>
                        <a:srgbClr val="BFBFBF"/>
                      </a:solidFill>
                      <a:prstDash val="solid"/>
                      <a:bevel/>
                      <a:headEnd type="none" w="med" len="med"/>
                      <a:tailEnd type="none" w="med" len="med"/>
                    </a:lnB>
                    <a:lnTlToBr>
                      <a:noFill/>
                    </a:lnTlToBr>
                    <a:lnBlToTr>
                      <a:noFill/>
                    </a:lnBlToTr>
                    <a:noFill/>
                  </a:tcPr>
                </a:tc>
                <a:tc>
                  <a:txBody>
                    <a:bodyPr/>
                    <a:lstStyle>
                      <a:lvl1pPr marL="342900" lvl="0" indent="-342900" algn="l" defTabSz="914400" eaLnBrk="1" fontAlgn="base" latinLnBrk="1" hangingPunct="1">
                        <a:spcBef>
                          <a:spcPct val="20000"/>
                        </a:spcBef>
                        <a:buFont typeface="Arial" panose="020B0604020202020204" pitchFamily="34" charset="0"/>
                        <a:buChar char="•"/>
                        <a:defRPr sz="32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1pPr>
                      <a:lvl2pPr marL="742950" lvl="1" indent="-285750" algn="l" defTabSz="914400" eaLnBrk="1" latinLnBrk="1" hangingPunct="1">
                        <a:spcBef>
                          <a:spcPct val="20000"/>
                        </a:spcBef>
                        <a:buFont typeface="Arial" panose="020B0604020202020204" pitchFamily="34" charset="0"/>
                        <a:buChar char="–"/>
                        <a:defRPr sz="28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2pPr>
                      <a:lvl3pPr marL="1143000" lvl="2" indent="-228600" algn="l" defTabSz="914400" eaLnBrk="1" latinLnBrk="1" hangingPunct="1">
                        <a:spcBef>
                          <a:spcPct val="20000"/>
                        </a:spcBef>
                        <a:buFont typeface="Arial" panose="020B0604020202020204" pitchFamily="34" charset="0"/>
                        <a:buChar char="•"/>
                        <a:defRPr sz="24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3pPr>
                      <a:lvl4pPr marL="1600200" lvl="3"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4pPr>
                      <a:lvl5pPr marL="2057400" lvl="4"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5pPr>
                    </a:lstStyle>
                    <a:p>
                      <a:pPr marL="0" lvl="0" indent="0" algn="ctr" eaLnBrk="1" fontAlgn="base" latinLnBrk="1" hangingPunct="1">
                        <a:spcBef>
                          <a:spcPct val="20000"/>
                        </a:spcBef>
                        <a:spcAft>
                          <a:spcPct val="0"/>
                        </a:spcAft>
                        <a:buFont typeface="Gulim" pitchFamily="34" charset="-127"/>
                        <a:buNone/>
                      </a:pPr>
                      <a:endParaRPr sz="1000" b="1" i="1" baseline="0">
                        <a:solidFill>
                          <a:schemeClr val="tx1"/>
                        </a:solidFill>
                        <a:latin typeface="楷体" panose="02010609060101010101" pitchFamily="49" charset="-122"/>
                        <a:ea typeface="Modern H Light" pitchFamily="2" charset="-127"/>
                        <a:sym typeface="楷体" panose="02010609060101010101" pitchFamily="49" charset="-122"/>
                      </a:endParaRPr>
                    </a:p>
                  </a:txBody>
                  <a:tcPr marL="0" marR="0" marT="0" marB="0" anchor="ctr">
                    <a:lnL w="12700" cap="flat" cmpd="sng">
                      <a:solidFill>
                        <a:srgbClr val="F2F2F2"/>
                      </a:solidFill>
                      <a:prstDash val="solid"/>
                      <a:bevel/>
                      <a:headEnd type="none" w="med" len="med"/>
                      <a:tailEnd type="none" w="med" len="med"/>
                    </a:lnL>
                    <a:lnR w="12700" cap="flat" cmpd="sng">
                      <a:solidFill>
                        <a:srgbClr val="7F7F7F"/>
                      </a:solidFill>
                      <a:prstDash val="solid"/>
                      <a:bevel/>
                      <a:headEnd type="none" w="med" len="med"/>
                      <a:tailEnd type="none" w="med" len="med"/>
                    </a:lnR>
                    <a:lnT w="12700" cap="flat" cmpd="sng">
                      <a:solidFill>
                        <a:srgbClr val="BFBFBF"/>
                      </a:solidFill>
                      <a:prstDash val="solid"/>
                      <a:bevel/>
                      <a:headEnd type="none" w="med" len="med"/>
                      <a:tailEnd type="none" w="med" len="med"/>
                    </a:lnT>
                    <a:lnB w="12700" cap="flat" cmpd="sng">
                      <a:solidFill>
                        <a:srgbClr val="BFBFBF"/>
                      </a:solidFill>
                      <a:prstDash val="solid"/>
                      <a:bevel/>
                      <a:headEnd type="none" w="med" len="med"/>
                      <a:tailEnd type="none" w="med" len="med"/>
                    </a:lnB>
                    <a:lnTlToBr>
                      <a:noFill/>
                    </a:lnTlToBr>
                    <a:lnBlToTr>
                      <a:noFill/>
                    </a:lnBlToTr>
                    <a:noFill/>
                  </a:tcPr>
                </a:tc>
                <a:tc>
                  <a:txBody>
                    <a:bodyPr/>
                    <a:lstStyle>
                      <a:lvl1pPr marL="342900" lvl="0" indent="-342900" algn="l" defTabSz="914400" eaLnBrk="1" fontAlgn="base" latinLnBrk="1" hangingPunct="1">
                        <a:spcBef>
                          <a:spcPct val="20000"/>
                        </a:spcBef>
                        <a:buFont typeface="Arial" panose="020B0604020202020204" pitchFamily="34" charset="0"/>
                        <a:buChar char="•"/>
                        <a:defRPr sz="32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1pPr>
                      <a:lvl2pPr marL="742950" lvl="1" indent="-285750" algn="l" defTabSz="914400" eaLnBrk="1" latinLnBrk="1" hangingPunct="1">
                        <a:spcBef>
                          <a:spcPct val="20000"/>
                        </a:spcBef>
                        <a:buFont typeface="Arial" panose="020B0604020202020204" pitchFamily="34" charset="0"/>
                        <a:buChar char="–"/>
                        <a:defRPr sz="28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2pPr>
                      <a:lvl3pPr marL="1143000" lvl="2" indent="-228600" algn="l" defTabSz="914400" eaLnBrk="1" latinLnBrk="1" hangingPunct="1">
                        <a:spcBef>
                          <a:spcPct val="20000"/>
                        </a:spcBef>
                        <a:buFont typeface="Arial" panose="020B0604020202020204" pitchFamily="34" charset="0"/>
                        <a:buChar char="•"/>
                        <a:defRPr sz="24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3pPr>
                      <a:lvl4pPr marL="1600200" lvl="3"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4pPr>
                      <a:lvl5pPr marL="2057400" lvl="4"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5pPr>
                    </a:lstStyle>
                    <a:p>
                      <a:pPr marL="0" lvl="0" indent="0" algn="ctr" eaLnBrk="1" fontAlgn="base" latinLnBrk="1" hangingPunct="1">
                        <a:spcBef>
                          <a:spcPct val="20000"/>
                        </a:spcBef>
                        <a:spcAft>
                          <a:spcPct val="0"/>
                        </a:spcAft>
                        <a:buFont typeface="Gulim" pitchFamily="34" charset="-127"/>
                        <a:buNone/>
                      </a:pPr>
                      <a:endParaRPr sz="1000" b="1" i="1" baseline="0">
                        <a:solidFill>
                          <a:schemeClr val="tx1"/>
                        </a:solidFill>
                        <a:latin typeface="楷体" panose="02010609060101010101" pitchFamily="49" charset="-122"/>
                        <a:ea typeface="Modern H Light" pitchFamily="2" charset="-127"/>
                        <a:sym typeface="楷体" panose="02010609060101010101" pitchFamily="49" charset="-122"/>
                      </a:endParaRPr>
                    </a:p>
                  </a:txBody>
                  <a:tcPr marL="0" marR="0" marT="0" marB="0" anchor="ctr">
                    <a:lnL w="12700" cap="flat" cmpd="sng">
                      <a:solidFill>
                        <a:srgbClr val="7F7F7F"/>
                      </a:solidFill>
                      <a:prstDash val="solid"/>
                      <a:bevel/>
                      <a:headEnd type="none" w="med" len="med"/>
                      <a:tailEnd type="none" w="med" len="med"/>
                    </a:lnL>
                    <a:lnR w="12700" cap="flat" cmpd="sng">
                      <a:solidFill>
                        <a:srgbClr val="F2F2F2"/>
                      </a:solidFill>
                      <a:prstDash val="solid"/>
                      <a:bevel/>
                      <a:headEnd type="none" w="med" len="med"/>
                      <a:tailEnd type="none" w="med" len="med"/>
                    </a:lnR>
                    <a:lnT w="12700" cap="flat" cmpd="sng">
                      <a:solidFill>
                        <a:srgbClr val="BFBFBF"/>
                      </a:solidFill>
                      <a:prstDash val="solid"/>
                      <a:bevel/>
                      <a:headEnd type="none" w="med" len="med"/>
                      <a:tailEnd type="none" w="med" len="med"/>
                    </a:lnT>
                    <a:lnB w="12700" cap="flat" cmpd="sng">
                      <a:solidFill>
                        <a:srgbClr val="BFBFBF"/>
                      </a:solidFill>
                      <a:prstDash val="solid"/>
                      <a:bevel/>
                      <a:headEnd type="none" w="med" len="med"/>
                      <a:tailEnd type="none" w="med" len="med"/>
                    </a:lnB>
                    <a:lnTlToBr>
                      <a:noFill/>
                    </a:lnTlToBr>
                    <a:lnBlToTr>
                      <a:noFill/>
                    </a:lnBlToTr>
                    <a:noFill/>
                  </a:tcPr>
                </a:tc>
                <a:tc>
                  <a:txBody>
                    <a:bodyPr/>
                    <a:lstStyle>
                      <a:lvl1pPr marL="342900" lvl="0" indent="-342900" algn="l" defTabSz="914400" eaLnBrk="1" fontAlgn="base" latinLnBrk="1" hangingPunct="1">
                        <a:spcBef>
                          <a:spcPct val="20000"/>
                        </a:spcBef>
                        <a:buFont typeface="Arial" panose="020B0604020202020204" pitchFamily="34" charset="0"/>
                        <a:buChar char="•"/>
                        <a:defRPr sz="32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1pPr>
                      <a:lvl2pPr marL="742950" lvl="1" indent="-285750" algn="l" defTabSz="914400" eaLnBrk="1" latinLnBrk="1" hangingPunct="1">
                        <a:spcBef>
                          <a:spcPct val="20000"/>
                        </a:spcBef>
                        <a:buFont typeface="Arial" panose="020B0604020202020204" pitchFamily="34" charset="0"/>
                        <a:buChar char="–"/>
                        <a:defRPr sz="28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2pPr>
                      <a:lvl3pPr marL="1143000" lvl="2" indent="-228600" algn="l" defTabSz="914400" eaLnBrk="1" latinLnBrk="1" hangingPunct="1">
                        <a:spcBef>
                          <a:spcPct val="20000"/>
                        </a:spcBef>
                        <a:buFont typeface="Arial" panose="020B0604020202020204" pitchFamily="34" charset="0"/>
                        <a:buChar char="•"/>
                        <a:defRPr sz="24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3pPr>
                      <a:lvl4pPr marL="1600200" lvl="3"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4pPr>
                      <a:lvl5pPr marL="2057400" lvl="4"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5pPr>
                    </a:lstStyle>
                    <a:p>
                      <a:pPr marL="0" lvl="0" indent="0" algn="ctr" eaLnBrk="1" fontAlgn="base" latinLnBrk="1" hangingPunct="1">
                        <a:spcBef>
                          <a:spcPct val="20000"/>
                        </a:spcBef>
                        <a:spcAft>
                          <a:spcPct val="0"/>
                        </a:spcAft>
                        <a:buFont typeface="Gulim" pitchFamily="34" charset="-127"/>
                        <a:buNone/>
                      </a:pPr>
                      <a:endParaRPr sz="1000" b="1" i="1" baseline="0">
                        <a:solidFill>
                          <a:schemeClr val="tx1"/>
                        </a:solidFill>
                        <a:latin typeface="楷体" panose="02010609060101010101" pitchFamily="49" charset="-122"/>
                        <a:ea typeface="Modern H Light" pitchFamily="2" charset="-127"/>
                        <a:sym typeface="楷体" panose="02010609060101010101" pitchFamily="49" charset="-122"/>
                      </a:endParaRPr>
                    </a:p>
                  </a:txBody>
                  <a:tcPr marL="0" marR="0" marT="0" marB="0" anchor="ctr">
                    <a:lnL w="12700" cap="flat" cmpd="sng">
                      <a:solidFill>
                        <a:srgbClr val="F2F2F2"/>
                      </a:solidFill>
                      <a:prstDash val="solid"/>
                      <a:bevel/>
                      <a:headEnd type="none" w="med" len="med"/>
                      <a:tailEnd type="none" w="med" len="med"/>
                    </a:lnL>
                    <a:lnR w="12700" cap="flat" cmpd="sng">
                      <a:solidFill>
                        <a:srgbClr val="F2F2F2"/>
                      </a:solidFill>
                      <a:prstDash val="solid"/>
                      <a:bevel/>
                      <a:headEnd type="none" w="med" len="med"/>
                      <a:tailEnd type="none" w="med" len="med"/>
                    </a:lnR>
                    <a:lnT w="12700" cap="flat" cmpd="sng">
                      <a:solidFill>
                        <a:srgbClr val="BFBFBF"/>
                      </a:solidFill>
                      <a:prstDash val="solid"/>
                      <a:bevel/>
                      <a:headEnd type="none" w="med" len="med"/>
                      <a:tailEnd type="none" w="med" len="med"/>
                    </a:lnT>
                    <a:lnB w="12700" cap="flat" cmpd="sng">
                      <a:solidFill>
                        <a:srgbClr val="BFBFBF"/>
                      </a:solidFill>
                      <a:prstDash val="solid"/>
                      <a:bevel/>
                      <a:headEnd type="none" w="med" len="med"/>
                      <a:tailEnd type="none" w="med" len="med"/>
                    </a:lnB>
                    <a:lnTlToBr>
                      <a:noFill/>
                    </a:lnTlToBr>
                    <a:lnBlToTr>
                      <a:noFill/>
                    </a:lnBlToTr>
                    <a:noFill/>
                  </a:tcPr>
                </a:tc>
                <a:tc>
                  <a:txBody>
                    <a:bodyPr/>
                    <a:lstStyle>
                      <a:lvl1pPr marL="342900" lvl="0" indent="-342900" algn="l" defTabSz="914400" eaLnBrk="1" fontAlgn="base" latinLnBrk="1" hangingPunct="1">
                        <a:spcBef>
                          <a:spcPct val="20000"/>
                        </a:spcBef>
                        <a:buFont typeface="Arial" panose="020B0604020202020204" pitchFamily="34" charset="0"/>
                        <a:buChar char="•"/>
                        <a:defRPr sz="32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1pPr>
                      <a:lvl2pPr marL="742950" lvl="1" indent="-285750" algn="l" defTabSz="914400" eaLnBrk="1" latinLnBrk="1" hangingPunct="1">
                        <a:spcBef>
                          <a:spcPct val="20000"/>
                        </a:spcBef>
                        <a:buFont typeface="Arial" panose="020B0604020202020204" pitchFamily="34" charset="0"/>
                        <a:buChar char="–"/>
                        <a:defRPr sz="28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2pPr>
                      <a:lvl3pPr marL="1143000" lvl="2" indent="-228600" algn="l" defTabSz="914400" eaLnBrk="1" latinLnBrk="1" hangingPunct="1">
                        <a:spcBef>
                          <a:spcPct val="20000"/>
                        </a:spcBef>
                        <a:buFont typeface="Arial" panose="020B0604020202020204" pitchFamily="34" charset="0"/>
                        <a:buChar char="•"/>
                        <a:defRPr sz="24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3pPr>
                      <a:lvl4pPr marL="1600200" lvl="3"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4pPr>
                      <a:lvl5pPr marL="2057400" lvl="4"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5pPr>
                    </a:lstStyle>
                    <a:p>
                      <a:pPr marL="0" lvl="0" indent="0" algn="ctr" eaLnBrk="1" fontAlgn="base" latinLnBrk="1" hangingPunct="1">
                        <a:spcBef>
                          <a:spcPct val="20000"/>
                        </a:spcBef>
                        <a:spcAft>
                          <a:spcPct val="0"/>
                        </a:spcAft>
                        <a:buFont typeface="Gulim" pitchFamily="34" charset="-127"/>
                        <a:buNone/>
                      </a:pPr>
                      <a:endParaRPr sz="1000" b="1" i="1" baseline="0">
                        <a:solidFill>
                          <a:schemeClr val="tx1"/>
                        </a:solidFill>
                        <a:latin typeface="楷体" panose="02010609060101010101" pitchFamily="49" charset="-122"/>
                        <a:ea typeface="Modern H Light" pitchFamily="2" charset="-127"/>
                        <a:sym typeface="楷体" panose="02010609060101010101" pitchFamily="49" charset="-122"/>
                      </a:endParaRPr>
                    </a:p>
                  </a:txBody>
                  <a:tcPr marL="0" marR="0" marT="0" marB="0" anchor="ctr">
                    <a:lnL w="12700" cap="flat" cmpd="sng">
                      <a:solidFill>
                        <a:srgbClr val="F2F2F2"/>
                      </a:solidFill>
                      <a:prstDash val="solid"/>
                      <a:bevel/>
                      <a:headEnd type="none" w="med" len="med"/>
                      <a:tailEnd type="none" w="med" len="med"/>
                    </a:lnL>
                    <a:lnR w="12700" cap="flat" cmpd="sng">
                      <a:solidFill>
                        <a:srgbClr val="F2F2F2"/>
                      </a:solidFill>
                      <a:prstDash val="solid"/>
                      <a:bevel/>
                      <a:headEnd type="none" w="med" len="med"/>
                      <a:tailEnd type="none" w="med" len="med"/>
                    </a:lnR>
                    <a:lnT w="12700" cap="flat" cmpd="sng">
                      <a:solidFill>
                        <a:srgbClr val="BFBFBF"/>
                      </a:solidFill>
                      <a:prstDash val="solid"/>
                      <a:bevel/>
                      <a:headEnd type="none" w="med" len="med"/>
                      <a:tailEnd type="none" w="med" len="med"/>
                    </a:lnT>
                    <a:lnB w="12700" cap="flat" cmpd="sng">
                      <a:solidFill>
                        <a:srgbClr val="BFBFBF"/>
                      </a:solidFill>
                      <a:prstDash val="solid"/>
                      <a:bevel/>
                      <a:headEnd type="none" w="med" len="med"/>
                      <a:tailEnd type="none" w="med" len="med"/>
                    </a:lnB>
                    <a:lnTlToBr>
                      <a:noFill/>
                    </a:lnTlToBr>
                    <a:lnBlToTr>
                      <a:noFill/>
                    </a:lnBlToTr>
                    <a:noFill/>
                  </a:tcPr>
                </a:tc>
                <a:tc>
                  <a:txBody>
                    <a:bodyPr/>
                    <a:lstStyle>
                      <a:lvl1pPr marL="342900" lvl="0" indent="-342900" algn="l" defTabSz="914400" eaLnBrk="1" fontAlgn="base" latinLnBrk="1" hangingPunct="1">
                        <a:spcBef>
                          <a:spcPct val="20000"/>
                        </a:spcBef>
                        <a:buFont typeface="Arial" panose="020B0604020202020204" pitchFamily="34" charset="0"/>
                        <a:buChar char="•"/>
                        <a:defRPr sz="32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1pPr>
                      <a:lvl2pPr marL="742950" lvl="1" indent="-285750" algn="l" defTabSz="914400" eaLnBrk="1" latinLnBrk="1" hangingPunct="1">
                        <a:spcBef>
                          <a:spcPct val="20000"/>
                        </a:spcBef>
                        <a:buFont typeface="Arial" panose="020B0604020202020204" pitchFamily="34" charset="0"/>
                        <a:buChar char="–"/>
                        <a:defRPr sz="28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2pPr>
                      <a:lvl3pPr marL="1143000" lvl="2" indent="-228600" algn="l" defTabSz="914400" eaLnBrk="1" latinLnBrk="1" hangingPunct="1">
                        <a:spcBef>
                          <a:spcPct val="20000"/>
                        </a:spcBef>
                        <a:buFont typeface="Arial" panose="020B0604020202020204" pitchFamily="34" charset="0"/>
                        <a:buChar char="•"/>
                        <a:defRPr sz="24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3pPr>
                      <a:lvl4pPr marL="1600200" lvl="3"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4pPr>
                      <a:lvl5pPr marL="2057400" lvl="4"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5pPr>
                    </a:lstStyle>
                    <a:p>
                      <a:pPr marL="0" lvl="0" indent="0" algn="l" eaLnBrk="1" fontAlgn="base" latinLnBrk="1" hangingPunct="1">
                        <a:spcBef>
                          <a:spcPct val="20000"/>
                        </a:spcBef>
                        <a:spcAft>
                          <a:spcPct val="0"/>
                        </a:spcAft>
                        <a:buFont typeface="Gulim" pitchFamily="34" charset="-127"/>
                        <a:buNone/>
                      </a:pPr>
                      <a:endParaRPr sz="900" b="1" i="1" baseline="0">
                        <a:solidFill>
                          <a:schemeClr val="tx1"/>
                        </a:solidFill>
                        <a:latin typeface="楷体" panose="02010609060101010101" pitchFamily="49" charset="-122"/>
                        <a:ea typeface="기아 Light" pitchFamily="2" charset="-127"/>
                        <a:sym typeface="楷体" panose="02010609060101010101" pitchFamily="49" charset="-122"/>
                      </a:endParaRPr>
                    </a:p>
                  </a:txBody>
                  <a:tcPr marL="0" marR="0" marT="35997" marB="35997" anchor="ctr">
                    <a:lnL w="12700" cap="flat" cmpd="sng">
                      <a:solidFill>
                        <a:srgbClr val="F2F2F2"/>
                      </a:solidFill>
                      <a:prstDash val="solid"/>
                      <a:bevel/>
                      <a:headEnd type="none" w="med" len="med"/>
                      <a:tailEnd type="none" w="med" len="med"/>
                    </a:lnL>
                    <a:lnR w="12700" cap="flat" cmpd="sng">
                      <a:solidFill>
                        <a:srgbClr val="F2F2F2"/>
                      </a:solidFill>
                      <a:prstDash val="solid"/>
                      <a:bevel/>
                      <a:headEnd type="none" w="med" len="med"/>
                      <a:tailEnd type="none" w="med" len="med"/>
                    </a:lnR>
                    <a:lnT w="12700" cap="flat" cmpd="sng">
                      <a:solidFill>
                        <a:srgbClr val="BFBFBF"/>
                      </a:solidFill>
                      <a:prstDash val="solid"/>
                      <a:bevel/>
                      <a:headEnd type="none" w="med" len="med"/>
                      <a:tailEnd type="none" w="med" len="med"/>
                    </a:lnT>
                    <a:lnB w="12700" cap="flat" cmpd="sng">
                      <a:solidFill>
                        <a:srgbClr val="BFBFBF"/>
                      </a:solidFill>
                      <a:prstDash val="solid"/>
                      <a:bevel/>
                      <a:headEnd type="none" w="med" len="med"/>
                      <a:tailEnd type="none" w="med" len="med"/>
                    </a:lnB>
                    <a:lnTlToBr>
                      <a:noFill/>
                    </a:lnTlToBr>
                    <a:lnBlToTr>
                      <a:noFill/>
                    </a:lnBlToTr>
                    <a:noFill/>
                  </a:tcPr>
                </a:tc>
                <a:tc>
                  <a:txBody>
                    <a:bodyPr/>
                    <a:lstStyle>
                      <a:lvl1pPr marL="342900" lvl="0" indent="-342900" algn="l" defTabSz="914400" eaLnBrk="1" fontAlgn="base" latinLnBrk="1" hangingPunct="1">
                        <a:spcBef>
                          <a:spcPct val="20000"/>
                        </a:spcBef>
                        <a:buFont typeface="Arial" panose="020B0604020202020204" pitchFamily="34" charset="0"/>
                        <a:buChar char="•"/>
                        <a:defRPr sz="32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1pPr>
                      <a:lvl2pPr marL="742950" lvl="1" indent="-285750" algn="l" defTabSz="914400" eaLnBrk="1" latinLnBrk="1" hangingPunct="1">
                        <a:spcBef>
                          <a:spcPct val="20000"/>
                        </a:spcBef>
                        <a:buFont typeface="Arial" panose="020B0604020202020204" pitchFamily="34" charset="0"/>
                        <a:buChar char="–"/>
                        <a:defRPr sz="28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2pPr>
                      <a:lvl3pPr marL="1143000" lvl="2" indent="-228600" algn="l" defTabSz="914400" eaLnBrk="1" latinLnBrk="1" hangingPunct="1">
                        <a:spcBef>
                          <a:spcPct val="20000"/>
                        </a:spcBef>
                        <a:buFont typeface="Arial" panose="020B0604020202020204" pitchFamily="34" charset="0"/>
                        <a:buChar char="•"/>
                        <a:defRPr sz="24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3pPr>
                      <a:lvl4pPr marL="1600200" lvl="3"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4pPr>
                      <a:lvl5pPr marL="2057400" lvl="4"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5pPr>
                    </a:lstStyle>
                    <a:p>
                      <a:pPr marL="0" lvl="0" indent="0" algn="l" eaLnBrk="1" fontAlgn="base" latinLnBrk="1" hangingPunct="1">
                        <a:spcBef>
                          <a:spcPct val="20000"/>
                        </a:spcBef>
                        <a:spcAft>
                          <a:spcPct val="0"/>
                        </a:spcAft>
                        <a:buFont typeface="Gulim" pitchFamily="34" charset="-127"/>
                        <a:buNone/>
                      </a:pPr>
                      <a:endParaRPr sz="900" b="1" i="1" baseline="0">
                        <a:solidFill>
                          <a:schemeClr val="tx1"/>
                        </a:solidFill>
                        <a:latin typeface="楷体" panose="02010609060101010101" pitchFamily="49" charset="-122"/>
                        <a:ea typeface="기아 Light" pitchFamily="2" charset="-127"/>
                        <a:sym typeface="楷体" panose="02010609060101010101" pitchFamily="49" charset="-122"/>
                      </a:endParaRPr>
                    </a:p>
                  </a:txBody>
                  <a:tcPr marL="0" marR="0" marT="35997" marB="35997" anchor="ctr">
                    <a:lnL w="12700" cap="flat" cmpd="sng">
                      <a:solidFill>
                        <a:srgbClr val="F2F2F2"/>
                      </a:solidFill>
                      <a:prstDash val="solid"/>
                      <a:bevel/>
                      <a:headEnd type="none" w="med" len="med"/>
                      <a:tailEnd type="none" w="med" len="med"/>
                    </a:lnL>
                    <a:lnR w="12700" cap="flat" cmpd="sng">
                      <a:solidFill>
                        <a:srgbClr val="F2F2F2"/>
                      </a:solidFill>
                      <a:prstDash val="solid"/>
                      <a:bevel/>
                      <a:headEnd type="none" w="med" len="med"/>
                      <a:tailEnd type="none" w="med" len="med"/>
                    </a:lnR>
                    <a:lnT w="12700" cap="flat" cmpd="sng">
                      <a:solidFill>
                        <a:srgbClr val="BFBFBF"/>
                      </a:solidFill>
                      <a:prstDash val="solid"/>
                      <a:bevel/>
                      <a:headEnd type="none" w="med" len="med"/>
                      <a:tailEnd type="none" w="med" len="med"/>
                    </a:lnT>
                    <a:lnB w="12700" cap="flat" cmpd="sng">
                      <a:solidFill>
                        <a:srgbClr val="BFBFBF"/>
                      </a:solidFill>
                      <a:prstDash val="solid"/>
                      <a:bevel/>
                      <a:headEnd type="none" w="med" len="med"/>
                      <a:tailEnd type="none" w="med" len="med"/>
                    </a:lnB>
                    <a:lnTlToBr>
                      <a:noFill/>
                    </a:lnTlToBr>
                    <a:lnBlToTr>
                      <a:noFill/>
                    </a:lnBlToTr>
                    <a:noFill/>
                  </a:tcPr>
                </a:tc>
                <a:tc>
                  <a:txBody>
                    <a:bodyPr/>
                    <a:lstStyle>
                      <a:lvl1pPr marL="342900" lvl="0" indent="-342900" algn="l" defTabSz="914400" eaLnBrk="1" fontAlgn="base" latinLnBrk="1" hangingPunct="1">
                        <a:spcBef>
                          <a:spcPct val="20000"/>
                        </a:spcBef>
                        <a:buFont typeface="Arial" panose="020B0604020202020204" pitchFamily="34" charset="0"/>
                        <a:buChar char="•"/>
                        <a:defRPr sz="32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1pPr>
                      <a:lvl2pPr marL="742950" lvl="1" indent="-285750" algn="l" defTabSz="914400" eaLnBrk="1" latinLnBrk="1" hangingPunct="1">
                        <a:spcBef>
                          <a:spcPct val="20000"/>
                        </a:spcBef>
                        <a:buFont typeface="Arial" panose="020B0604020202020204" pitchFamily="34" charset="0"/>
                        <a:buChar char="–"/>
                        <a:defRPr sz="28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2pPr>
                      <a:lvl3pPr marL="1143000" lvl="2" indent="-228600" algn="l" defTabSz="914400" eaLnBrk="1" latinLnBrk="1" hangingPunct="1">
                        <a:spcBef>
                          <a:spcPct val="20000"/>
                        </a:spcBef>
                        <a:buFont typeface="Arial" panose="020B0604020202020204" pitchFamily="34" charset="0"/>
                        <a:buChar char="•"/>
                        <a:defRPr sz="24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3pPr>
                      <a:lvl4pPr marL="1600200" lvl="3"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4pPr>
                      <a:lvl5pPr marL="2057400" lvl="4"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5pPr>
                    </a:lstStyle>
                    <a:p>
                      <a:pPr marL="0" lvl="0" indent="0" algn="l" eaLnBrk="1" fontAlgn="base" latinLnBrk="1" hangingPunct="1">
                        <a:spcBef>
                          <a:spcPct val="20000"/>
                        </a:spcBef>
                        <a:spcAft>
                          <a:spcPct val="0"/>
                        </a:spcAft>
                        <a:buFont typeface="Gulim" pitchFamily="34" charset="-127"/>
                        <a:buNone/>
                      </a:pPr>
                      <a:endParaRPr sz="900" b="1" i="1" baseline="0">
                        <a:solidFill>
                          <a:schemeClr val="tx1"/>
                        </a:solidFill>
                        <a:latin typeface="楷体" panose="02010609060101010101" pitchFamily="49" charset="-122"/>
                        <a:ea typeface="기아 Light" pitchFamily="2" charset="-127"/>
                        <a:sym typeface="楷体" panose="02010609060101010101" pitchFamily="49" charset="-122"/>
                      </a:endParaRPr>
                    </a:p>
                  </a:txBody>
                  <a:tcPr marL="0" marR="0" marT="35997" marB="35997" anchor="ctr">
                    <a:lnL w="12700" cap="flat" cmpd="sng">
                      <a:solidFill>
                        <a:srgbClr val="F2F2F2"/>
                      </a:solidFill>
                      <a:prstDash val="solid"/>
                      <a:bevel/>
                      <a:headEnd type="none" w="med" len="med"/>
                      <a:tailEnd type="none" w="med" len="med"/>
                    </a:lnL>
                    <a:lnR w="12700" cap="flat" cmpd="sng">
                      <a:solidFill>
                        <a:srgbClr val="F2F2F2"/>
                      </a:solidFill>
                      <a:prstDash val="solid"/>
                      <a:bevel/>
                      <a:headEnd type="none" w="med" len="med"/>
                      <a:tailEnd type="none" w="med" len="med"/>
                    </a:lnR>
                    <a:lnT w="12700" cap="flat" cmpd="sng">
                      <a:solidFill>
                        <a:srgbClr val="BFBFBF"/>
                      </a:solidFill>
                      <a:prstDash val="solid"/>
                      <a:bevel/>
                      <a:headEnd type="none" w="med" len="med"/>
                      <a:tailEnd type="none" w="med" len="med"/>
                    </a:lnT>
                    <a:lnB w="12700" cap="flat" cmpd="sng">
                      <a:solidFill>
                        <a:srgbClr val="BFBFBF"/>
                      </a:solidFill>
                      <a:prstDash val="solid"/>
                      <a:bevel/>
                      <a:headEnd type="none" w="med" len="med"/>
                      <a:tailEnd type="none" w="med" len="med"/>
                    </a:lnB>
                    <a:lnTlToBr>
                      <a:noFill/>
                    </a:lnTlToBr>
                    <a:lnBlToTr>
                      <a:noFill/>
                    </a:lnBlToTr>
                    <a:noFill/>
                  </a:tcPr>
                </a:tc>
                <a:tc>
                  <a:txBody>
                    <a:bodyPr/>
                    <a:lstStyle>
                      <a:lvl1pPr marL="342900" lvl="0" indent="-342900" algn="l" defTabSz="914400" eaLnBrk="1" fontAlgn="base" latinLnBrk="1" hangingPunct="1">
                        <a:spcBef>
                          <a:spcPct val="20000"/>
                        </a:spcBef>
                        <a:buFont typeface="Arial" panose="020B0604020202020204" pitchFamily="34" charset="0"/>
                        <a:buChar char="•"/>
                        <a:defRPr sz="32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1pPr>
                      <a:lvl2pPr marL="742950" lvl="1" indent="-285750" algn="l" defTabSz="914400" eaLnBrk="1" latinLnBrk="1" hangingPunct="1">
                        <a:spcBef>
                          <a:spcPct val="20000"/>
                        </a:spcBef>
                        <a:buFont typeface="Arial" panose="020B0604020202020204" pitchFamily="34" charset="0"/>
                        <a:buChar char="–"/>
                        <a:defRPr sz="28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2pPr>
                      <a:lvl3pPr marL="1143000" lvl="2" indent="-228600" algn="l" defTabSz="914400" eaLnBrk="1" latinLnBrk="1" hangingPunct="1">
                        <a:spcBef>
                          <a:spcPct val="20000"/>
                        </a:spcBef>
                        <a:buFont typeface="Arial" panose="020B0604020202020204" pitchFamily="34" charset="0"/>
                        <a:buChar char="•"/>
                        <a:defRPr sz="24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3pPr>
                      <a:lvl4pPr marL="1600200" lvl="3"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4pPr>
                      <a:lvl5pPr marL="2057400" lvl="4"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5pPr>
                    </a:lstStyle>
                    <a:p>
                      <a:pPr marL="0" lvl="0" indent="0" algn="l" eaLnBrk="1" fontAlgn="base" latinLnBrk="1" hangingPunct="1">
                        <a:spcBef>
                          <a:spcPct val="20000"/>
                        </a:spcBef>
                        <a:spcAft>
                          <a:spcPct val="0"/>
                        </a:spcAft>
                        <a:buFont typeface="Gulim" pitchFamily="34" charset="-127"/>
                        <a:buNone/>
                      </a:pPr>
                      <a:endParaRPr sz="900" b="1" i="1" baseline="0">
                        <a:solidFill>
                          <a:schemeClr val="tx1"/>
                        </a:solidFill>
                        <a:latin typeface="楷体" panose="02010609060101010101" pitchFamily="49" charset="-122"/>
                        <a:ea typeface="기아 Light" pitchFamily="2" charset="-127"/>
                        <a:sym typeface="楷体" panose="02010609060101010101" pitchFamily="49" charset="-122"/>
                      </a:endParaRPr>
                    </a:p>
                  </a:txBody>
                  <a:tcPr marL="0" marR="0" marT="35997" marB="35997" anchor="ctr">
                    <a:lnL w="12700" cap="flat" cmpd="sng">
                      <a:solidFill>
                        <a:srgbClr val="F2F2F2"/>
                      </a:solidFill>
                      <a:prstDash val="solid"/>
                      <a:bevel/>
                      <a:headEnd type="none" w="med" len="med"/>
                      <a:tailEnd type="none" w="med" len="med"/>
                    </a:lnL>
                    <a:lnR w="12700" cap="flat" cmpd="sng">
                      <a:solidFill>
                        <a:srgbClr val="F2F2F2"/>
                      </a:solidFill>
                      <a:prstDash val="solid"/>
                      <a:bevel/>
                      <a:headEnd type="none" w="med" len="med"/>
                      <a:tailEnd type="none" w="med" len="med"/>
                    </a:lnR>
                    <a:lnT w="12700" cap="flat" cmpd="sng">
                      <a:solidFill>
                        <a:srgbClr val="BFBFBF"/>
                      </a:solidFill>
                      <a:prstDash val="solid"/>
                      <a:bevel/>
                      <a:headEnd type="none" w="med" len="med"/>
                      <a:tailEnd type="none" w="med" len="med"/>
                    </a:lnT>
                    <a:lnB w="12700" cap="flat" cmpd="sng">
                      <a:solidFill>
                        <a:srgbClr val="BFBFBF"/>
                      </a:solidFill>
                      <a:prstDash val="solid"/>
                      <a:bevel/>
                      <a:headEnd type="none" w="med" len="med"/>
                      <a:tailEnd type="none" w="med" len="med"/>
                    </a:lnB>
                    <a:lnTlToBr>
                      <a:noFill/>
                    </a:lnTlToBr>
                    <a:lnBlToTr>
                      <a:noFill/>
                    </a:lnBlToTr>
                    <a:noFill/>
                  </a:tcPr>
                </a:tc>
                <a:tc>
                  <a:txBody>
                    <a:bodyPr/>
                    <a:lstStyle>
                      <a:lvl1pPr marL="342900" lvl="0" indent="-342900" algn="l" defTabSz="914400" eaLnBrk="1" fontAlgn="base" latinLnBrk="1" hangingPunct="1">
                        <a:spcBef>
                          <a:spcPct val="20000"/>
                        </a:spcBef>
                        <a:buFont typeface="Arial" panose="020B0604020202020204" pitchFamily="34" charset="0"/>
                        <a:buChar char="•"/>
                        <a:defRPr sz="32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1pPr>
                      <a:lvl2pPr marL="742950" lvl="1" indent="-285750" algn="l" defTabSz="914400" eaLnBrk="1" latinLnBrk="1" hangingPunct="1">
                        <a:spcBef>
                          <a:spcPct val="20000"/>
                        </a:spcBef>
                        <a:buFont typeface="Arial" panose="020B0604020202020204" pitchFamily="34" charset="0"/>
                        <a:buChar char="–"/>
                        <a:defRPr sz="28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2pPr>
                      <a:lvl3pPr marL="1143000" lvl="2" indent="-228600" algn="l" defTabSz="914400" eaLnBrk="1" latinLnBrk="1" hangingPunct="1">
                        <a:spcBef>
                          <a:spcPct val="20000"/>
                        </a:spcBef>
                        <a:buFont typeface="Arial" panose="020B0604020202020204" pitchFamily="34" charset="0"/>
                        <a:buChar char="•"/>
                        <a:defRPr sz="24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3pPr>
                      <a:lvl4pPr marL="1600200" lvl="3"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4pPr>
                      <a:lvl5pPr marL="2057400" lvl="4"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5pPr>
                    </a:lstStyle>
                    <a:p>
                      <a:pPr marL="0" lvl="0" indent="0" algn="l" eaLnBrk="1" fontAlgn="base" latinLnBrk="1" hangingPunct="1">
                        <a:spcBef>
                          <a:spcPct val="20000"/>
                        </a:spcBef>
                        <a:spcAft>
                          <a:spcPct val="0"/>
                        </a:spcAft>
                        <a:buFont typeface="Gulim" pitchFamily="34" charset="-127"/>
                        <a:buNone/>
                      </a:pPr>
                      <a:endParaRPr sz="900" b="1" i="1" baseline="0">
                        <a:solidFill>
                          <a:schemeClr val="tx1"/>
                        </a:solidFill>
                        <a:latin typeface="楷体" panose="02010609060101010101" pitchFamily="49" charset="-122"/>
                        <a:ea typeface="기아 Light" pitchFamily="2" charset="-127"/>
                        <a:sym typeface="楷体" panose="02010609060101010101" pitchFamily="49" charset="-122"/>
                      </a:endParaRPr>
                    </a:p>
                  </a:txBody>
                  <a:tcPr marL="0" marR="0" marT="35997" marB="35997" anchor="ctr">
                    <a:lnL w="12700" cap="flat" cmpd="sng">
                      <a:solidFill>
                        <a:srgbClr val="F2F2F2"/>
                      </a:solidFill>
                      <a:prstDash val="solid"/>
                      <a:bevel/>
                      <a:headEnd type="none" w="med" len="med"/>
                      <a:tailEnd type="none" w="med" len="med"/>
                    </a:lnL>
                    <a:lnR w="12700" cap="flat" cmpd="sng">
                      <a:solidFill>
                        <a:srgbClr val="F2F2F2"/>
                      </a:solidFill>
                      <a:prstDash val="solid"/>
                      <a:bevel/>
                      <a:headEnd type="none" w="med" len="med"/>
                      <a:tailEnd type="none" w="med" len="med"/>
                    </a:lnR>
                    <a:lnT w="12700" cap="flat" cmpd="sng">
                      <a:solidFill>
                        <a:srgbClr val="BFBFBF"/>
                      </a:solidFill>
                      <a:prstDash val="solid"/>
                      <a:bevel/>
                      <a:headEnd type="none" w="med" len="med"/>
                      <a:tailEnd type="none" w="med" len="med"/>
                    </a:lnT>
                    <a:lnB w="12700" cap="flat" cmpd="sng">
                      <a:solidFill>
                        <a:srgbClr val="BFBFBF"/>
                      </a:solidFill>
                      <a:prstDash val="solid"/>
                      <a:bevel/>
                      <a:headEnd type="none" w="med" len="med"/>
                      <a:tailEnd type="none" w="med" len="med"/>
                    </a:lnB>
                    <a:lnTlToBr>
                      <a:noFill/>
                    </a:lnTlToBr>
                    <a:lnBlToTr>
                      <a:noFill/>
                    </a:lnBlToTr>
                    <a:noFill/>
                  </a:tcPr>
                </a:tc>
                <a:tc>
                  <a:txBody>
                    <a:bodyPr/>
                    <a:lstStyle>
                      <a:lvl1pPr marL="342900" lvl="0" indent="-342900" algn="l" defTabSz="914400" eaLnBrk="1" fontAlgn="base" latinLnBrk="1" hangingPunct="1">
                        <a:spcBef>
                          <a:spcPct val="20000"/>
                        </a:spcBef>
                        <a:buFont typeface="Arial" panose="020B0604020202020204" pitchFamily="34" charset="0"/>
                        <a:buChar char="•"/>
                        <a:defRPr sz="32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1pPr>
                      <a:lvl2pPr marL="742950" lvl="1" indent="-285750" algn="l" defTabSz="914400" eaLnBrk="1" latinLnBrk="1" hangingPunct="1">
                        <a:spcBef>
                          <a:spcPct val="20000"/>
                        </a:spcBef>
                        <a:buFont typeface="Arial" panose="020B0604020202020204" pitchFamily="34" charset="0"/>
                        <a:buChar char="–"/>
                        <a:defRPr sz="28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2pPr>
                      <a:lvl3pPr marL="1143000" lvl="2" indent="-228600" algn="l" defTabSz="914400" eaLnBrk="1" latinLnBrk="1" hangingPunct="1">
                        <a:spcBef>
                          <a:spcPct val="20000"/>
                        </a:spcBef>
                        <a:buFont typeface="Arial" panose="020B0604020202020204" pitchFamily="34" charset="0"/>
                        <a:buChar char="•"/>
                        <a:defRPr sz="24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3pPr>
                      <a:lvl4pPr marL="1600200" lvl="3"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4pPr>
                      <a:lvl5pPr marL="2057400" lvl="4"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5pPr>
                    </a:lstStyle>
                    <a:p>
                      <a:pPr marL="0" lvl="0" indent="0" algn="l" eaLnBrk="1" fontAlgn="base" latinLnBrk="1" hangingPunct="1">
                        <a:spcBef>
                          <a:spcPct val="20000"/>
                        </a:spcBef>
                        <a:spcAft>
                          <a:spcPct val="0"/>
                        </a:spcAft>
                        <a:buFont typeface="Gulim" pitchFamily="34" charset="-127"/>
                        <a:buNone/>
                      </a:pPr>
                      <a:endParaRPr sz="900" b="1" i="1" baseline="0">
                        <a:solidFill>
                          <a:schemeClr val="tx1"/>
                        </a:solidFill>
                        <a:latin typeface="楷体" panose="02010609060101010101" pitchFamily="49" charset="-122"/>
                        <a:ea typeface="기아 Light" pitchFamily="2" charset="-127"/>
                        <a:sym typeface="楷体" panose="02010609060101010101" pitchFamily="49" charset="-122"/>
                      </a:endParaRPr>
                    </a:p>
                  </a:txBody>
                  <a:tcPr marL="0" marR="0" marT="35997" marB="35997" anchor="ctr">
                    <a:lnL w="12700" cap="flat" cmpd="sng">
                      <a:solidFill>
                        <a:srgbClr val="F2F2F2"/>
                      </a:solidFill>
                      <a:prstDash val="solid"/>
                      <a:bevel/>
                      <a:headEnd type="none" w="med" len="med"/>
                      <a:tailEnd type="none" w="med" len="med"/>
                    </a:lnL>
                    <a:lnR w="12700" cap="flat" cmpd="sng">
                      <a:solidFill>
                        <a:srgbClr val="F2F2F2"/>
                      </a:solidFill>
                      <a:prstDash val="solid"/>
                      <a:bevel/>
                      <a:headEnd type="none" w="med" len="med"/>
                      <a:tailEnd type="none" w="med" len="med"/>
                    </a:lnR>
                    <a:lnT w="12700" cap="flat" cmpd="sng">
                      <a:solidFill>
                        <a:srgbClr val="BFBFBF"/>
                      </a:solidFill>
                      <a:prstDash val="solid"/>
                      <a:bevel/>
                      <a:headEnd type="none" w="med" len="med"/>
                      <a:tailEnd type="none" w="med" len="med"/>
                    </a:lnT>
                    <a:lnB w="12700" cap="flat" cmpd="sng">
                      <a:solidFill>
                        <a:srgbClr val="BFBFBF"/>
                      </a:solidFill>
                      <a:prstDash val="solid"/>
                      <a:bevel/>
                      <a:headEnd type="none" w="med" len="med"/>
                      <a:tailEnd type="none" w="med" len="med"/>
                    </a:lnB>
                    <a:lnTlToBr>
                      <a:noFill/>
                    </a:lnTlToBr>
                    <a:lnBlToTr>
                      <a:noFill/>
                    </a:lnBlToTr>
                    <a:noFill/>
                  </a:tcPr>
                </a:tc>
                <a:tc>
                  <a:txBody>
                    <a:bodyPr/>
                    <a:lstStyle>
                      <a:lvl1pPr marL="342900" lvl="0" indent="-342900" algn="l" defTabSz="914400" eaLnBrk="1" fontAlgn="base" latinLnBrk="1" hangingPunct="1">
                        <a:spcBef>
                          <a:spcPct val="20000"/>
                        </a:spcBef>
                        <a:buFont typeface="Arial" panose="020B0604020202020204" pitchFamily="34" charset="0"/>
                        <a:buChar char="•"/>
                        <a:defRPr sz="32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1pPr>
                      <a:lvl2pPr marL="742950" lvl="1" indent="-285750" algn="l" defTabSz="914400" eaLnBrk="1" latinLnBrk="1" hangingPunct="1">
                        <a:spcBef>
                          <a:spcPct val="20000"/>
                        </a:spcBef>
                        <a:buFont typeface="Arial" panose="020B0604020202020204" pitchFamily="34" charset="0"/>
                        <a:buChar char="–"/>
                        <a:defRPr sz="28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2pPr>
                      <a:lvl3pPr marL="1143000" lvl="2" indent="-228600" algn="l" defTabSz="914400" eaLnBrk="1" latinLnBrk="1" hangingPunct="1">
                        <a:spcBef>
                          <a:spcPct val="20000"/>
                        </a:spcBef>
                        <a:buFont typeface="Arial" panose="020B0604020202020204" pitchFamily="34" charset="0"/>
                        <a:buChar char="•"/>
                        <a:defRPr sz="24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3pPr>
                      <a:lvl4pPr marL="1600200" lvl="3"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4pPr>
                      <a:lvl5pPr marL="2057400" lvl="4"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5pPr>
                    </a:lstStyle>
                    <a:p>
                      <a:pPr marL="0" lvl="0" indent="0" algn="l" eaLnBrk="1" fontAlgn="base" latinLnBrk="1" hangingPunct="1">
                        <a:spcBef>
                          <a:spcPct val="20000"/>
                        </a:spcBef>
                        <a:spcAft>
                          <a:spcPct val="0"/>
                        </a:spcAft>
                        <a:buFont typeface="Gulim" pitchFamily="34" charset="-127"/>
                        <a:buNone/>
                      </a:pPr>
                      <a:endParaRPr sz="900" b="1" i="1" baseline="0">
                        <a:solidFill>
                          <a:schemeClr val="tx1"/>
                        </a:solidFill>
                        <a:latin typeface="楷体" panose="02010609060101010101" pitchFamily="49" charset="-122"/>
                        <a:ea typeface="기아 Light" pitchFamily="2" charset="-127"/>
                        <a:sym typeface="楷体" panose="02010609060101010101" pitchFamily="49" charset="-122"/>
                      </a:endParaRPr>
                    </a:p>
                  </a:txBody>
                  <a:tcPr marL="0" marR="0" marT="35997" marB="35997" anchor="ctr">
                    <a:lnL w="12700" cap="flat" cmpd="sng">
                      <a:solidFill>
                        <a:srgbClr val="F2F2F2"/>
                      </a:solidFill>
                      <a:prstDash val="solid"/>
                      <a:bevel/>
                      <a:headEnd type="none" w="med" len="med"/>
                      <a:tailEnd type="none" w="med" len="med"/>
                    </a:lnL>
                    <a:lnR w="12700" cap="flat" cmpd="sng">
                      <a:solidFill>
                        <a:srgbClr val="F2F2F2"/>
                      </a:solidFill>
                      <a:prstDash val="solid"/>
                      <a:bevel/>
                      <a:headEnd type="none" w="med" len="med"/>
                      <a:tailEnd type="none" w="med" len="med"/>
                    </a:lnR>
                    <a:lnT w="12700" cap="flat" cmpd="sng">
                      <a:solidFill>
                        <a:srgbClr val="BFBFBF"/>
                      </a:solidFill>
                      <a:prstDash val="solid"/>
                      <a:bevel/>
                      <a:headEnd type="none" w="med" len="med"/>
                      <a:tailEnd type="none" w="med" len="med"/>
                    </a:lnT>
                    <a:lnB w="12700" cap="flat" cmpd="sng">
                      <a:solidFill>
                        <a:srgbClr val="BFBFBF"/>
                      </a:solidFill>
                      <a:prstDash val="solid"/>
                      <a:bevel/>
                      <a:headEnd type="none" w="med" len="med"/>
                      <a:tailEnd type="none" w="med" len="med"/>
                    </a:lnB>
                    <a:lnTlToBr>
                      <a:noFill/>
                    </a:lnTlToBr>
                    <a:lnBlToTr>
                      <a:noFill/>
                    </a:lnBlToTr>
                    <a:noFill/>
                  </a:tcPr>
                </a:tc>
                <a:tc>
                  <a:txBody>
                    <a:bodyPr/>
                    <a:lstStyle>
                      <a:lvl1pPr marL="342900" lvl="0" indent="-342900" algn="l" defTabSz="914400" eaLnBrk="1" fontAlgn="base" latinLnBrk="1" hangingPunct="1">
                        <a:spcBef>
                          <a:spcPct val="20000"/>
                        </a:spcBef>
                        <a:buFont typeface="Arial" panose="020B0604020202020204" pitchFamily="34" charset="0"/>
                        <a:buChar char="•"/>
                        <a:defRPr sz="32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1pPr>
                      <a:lvl2pPr marL="742950" lvl="1" indent="-285750" algn="l" defTabSz="914400" eaLnBrk="1" latinLnBrk="1" hangingPunct="1">
                        <a:spcBef>
                          <a:spcPct val="20000"/>
                        </a:spcBef>
                        <a:buFont typeface="Arial" panose="020B0604020202020204" pitchFamily="34" charset="0"/>
                        <a:buChar char="–"/>
                        <a:defRPr sz="28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2pPr>
                      <a:lvl3pPr marL="1143000" lvl="2" indent="-228600" algn="l" defTabSz="914400" eaLnBrk="1" latinLnBrk="1" hangingPunct="1">
                        <a:spcBef>
                          <a:spcPct val="20000"/>
                        </a:spcBef>
                        <a:buFont typeface="Arial" panose="020B0604020202020204" pitchFamily="34" charset="0"/>
                        <a:buChar char="•"/>
                        <a:defRPr sz="24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3pPr>
                      <a:lvl4pPr marL="1600200" lvl="3"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4pPr>
                      <a:lvl5pPr marL="2057400" lvl="4"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5pPr>
                    </a:lstStyle>
                    <a:p>
                      <a:pPr marL="0" lvl="0" indent="0" algn="l" eaLnBrk="1" fontAlgn="base" latinLnBrk="1" hangingPunct="1">
                        <a:spcBef>
                          <a:spcPct val="20000"/>
                        </a:spcBef>
                        <a:spcAft>
                          <a:spcPct val="0"/>
                        </a:spcAft>
                        <a:buFont typeface="Gulim" pitchFamily="34" charset="-127"/>
                        <a:buNone/>
                      </a:pPr>
                      <a:endParaRPr sz="900" b="1" i="1" baseline="0">
                        <a:solidFill>
                          <a:schemeClr val="tx1"/>
                        </a:solidFill>
                        <a:latin typeface="楷体" panose="02010609060101010101" pitchFamily="49" charset="-122"/>
                        <a:ea typeface="기아 Light" pitchFamily="2" charset="-127"/>
                        <a:sym typeface="楷体" panose="02010609060101010101" pitchFamily="49" charset="-122"/>
                      </a:endParaRPr>
                    </a:p>
                  </a:txBody>
                  <a:tcPr marL="0" marR="0" marT="35997" marB="35997" anchor="ctr">
                    <a:lnL w="12700" cap="flat" cmpd="sng">
                      <a:solidFill>
                        <a:srgbClr val="F2F2F2"/>
                      </a:solidFill>
                      <a:prstDash val="solid"/>
                      <a:bevel/>
                      <a:headEnd type="none" w="med" len="med"/>
                      <a:tailEnd type="none" w="med" len="med"/>
                    </a:lnL>
                    <a:lnR w="12700" cap="flat" cmpd="sng">
                      <a:solidFill>
                        <a:srgbClr val="F2F2F2"/>
                      </a:solidFill>
                      <a:prstDash val="solid"/>
                      <a:bevel/>
                      <a:headEnd type="none" w="med" len="med"/>
                      <a:tailEnd type="none" w="med" len="med"/>
                    </a:lnR>
                    <a:lnT w="12700" cap="flat" cmpd="sng">
                      <a:solidFill>
                        <a:srgbClr val="BFBFBF"/>
                      </a:solidFill>
                      <a:prstDash val="solid"/>
                      <a:bevel/>
                      <a:headEnd type="none" w="med" len="med"/>
                      <a:tailEnd type="none" w="med" len="med"/>
                    </a:lnT>
                    <a:lnB w="12700" cap="flat" cmpd="sng">
                      <a:solidFill>
                        <a:srgbClr val="BFBFBF"/>
                      </a:solidFill>
                      <a:prstDash val="solid"/>
                      <a:bevel/>
                      <a:headEnd type="none" w="med" len="med"/>
                      <a:tailEnd type="none" w="med" len="med"/>
                    </a:lnB>
                    <a:lnTlToBr>
                      <a:noFill/>
                    </a:lnTlToBr>
                    <a:lnBlToTr>
                      <a:noFill/>
                    </a:lnBlToTr>
                    <a:noFill/>
                  </a:tcPr>
                </a:tc>
                <a:tc>
                  <a:txBody>
                    <a:bodyPr/>
                    <a:lstStyle>
                      <a:lvl1pPr marL="342900" lvl="0" indent="-342900" algn="l" defTabSz="914400" eaLnBrk="1" fontAlgn="base" latinLnBrk="1" hangingPunct="1">
                        <a:spcBef>
                          <a:spcPct val="20000"/>
                        </a:spcBef>
                        <a:buFont typeface="Arial" panose="020B0604020202020204" pitchFamily="34" charset="0"/>
                        <a:buChar char="•"/>
                        <a:defRPr sz="32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1pPr>
                      <a:lvl2pPr marL="742950" lvl="1" indent="-285750" algn="l" defTabSz="914400" eaLnBrk="1" latinLnBrk="1" hangingPunct="1">
                        <a:spcBef>
                          <a:spcPct val="20000"/>
                        </a:spcBef>
                        <a:buFont typeface="Arial" panose="020B0604020202020204" pitchFamily="34" charset="0"/>
                        <a:buChar char="–"/>
                        <a:defRPr sz="28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2pPr>
                      <a:lvl3pPr marL="1143000" lvl="2" indent="-228600" algn="l" defTabSz="914400" eaLnBrk="1" latinLnBrk="1" hangingPunct="1">
                        <a:spcBef>
                          <a:spcPct val="20000"/>
                        </a:spcBef>
                        <a:buFont typeface="Arial" panose="020B0604020202020204" pitchFamily="34" charset="0"/>
                        <a:buChar char="•"/>
                        <a:defRPr sz="24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3pPr>
                      <a:lvl4pPr marL="1600200" lvl="3"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4pPr>
                      <a:lvl5pPr marL="2057400" lvl="4"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5pPr>
                    </a:lstStyle>
                    <a:p>
                      <a:pPr marL="0" lvl="0" indent="0" algn="l" eaLnBrk="1" fontAlgn="base" latinLnBrk="1" hangingPunct="1">
                        <a:spcBef>
                          <a:spcPct val="20000"/>
                        </a:spcBef>
                        <a:spcAft>
                          <a:spcPct val="0"/>
                        </a:spcAft>
                        <a:buFont typeface="Gulim" pitchFamily="34" charset="-127"/>
                        <a:buNone/>
                      </a:pPr>
                      <a:endParaRPr sz="900" b="1" i="1" baseline="0">
                        <a:solidFill>
                          <a:schemeClr val="tx1"/>
                        </a:solidFill>
                        <a:latin typeface="楷体" panose="02010609060101010101" pitchFamily="49" charset="-122"/>
                        <a:ea typeface="기아 Light" pitchFamily="2" charset="-127"/>
                        <a:sym typeface="楷体" panose="02010609060101010101" pitchFamily="49" charset="-122"/>
                      </a:endParaRPr>
                    </a:p>
                  </a:txBody>
                  <a:tcPr marL="0" marR="0" marT="35997" marB="35997" anchor="ctr">
                    <a:lnL w="12700" cap="flat" cmpd="sng">
                      <a:solidFill>
                        <a:srgbClr val="F2F2F2"/>
                      </a:solidFill>
                      <a:prstDash val="solid"/>
                      <a:bevel/>
                      <a:headEnd type="none" w="med" len="med"/>
                      <a:tailEnd type="none" w="med" len="med"/>
                    </a:lnL>
                    <a:lnR w="12700" cap="flat" cmpd="sng">
                      <a:solidFill>
                        <a:srgbClr val="7F7F7F"/>
                      </a:solidFill>
                      <a:prstDash val="solid"/>
                      <a:bevel/>
                      <a:headEnd type="none" w="med" len="med"/>
                      <a:tailEnd type="none" w="med" len="med"/>
                    </a:lnR>
                    <a:lnT w="12700" cap="flat" cmpd="sng">
                      <a:solidFill>
                        <a:srgbClr val="BFBFBF"/>
                      </a:solidFill>
                      <a:prstDash val="solid"/>
                      <a:bevel/>
                      <a:headEnd type="none" w="med" len="med"/>
                      <a:tailEnd type="none" w="med" len="med"/>
                    </a:lnT>
                    <a:lnB w="12700" cap="flat" cmpd="sng">
                      <a:solidFill>
                        <a:srgbClr val="BFBFBF"/>
                      </a:solidFill>
                      <a:prstDash val="solid"/>
                      <a:bevel/>
                      <a:headEnd type="none" w="med" len="med"/>
                      <a:tailEnd type="none" w="med" len="med"/>
                    </a:lnB>
                    <a:lnTlToBr>
                      <a:noFill/>
                    </a:lnTlToBr>
                    <a:lnBlToTr>
                      <a:noFill/>
                    </a:lnBlToTr>
                    <a:noFill/>
                  </a:tcPr>
                </a:tc>
                <a:tc>
                  <a:txBody>
                    <a:bodyPr/>
                    <a:lstStyle>
                      <a:lvl1pPr marL="342900" lvl="0" indent="-342900" algn="l" defTabSz="914400" eaLnBrk="1" fontAlgn="base" latinLnBrk="1" hangingPunct="1">
                        <a:spcBef>
                          <a:spcPct val="20000"/>
                        </a:spcBef>
                        <a:buFont typeface="Arial" panose="020B0604020202020204" pitchFamily="34" charset="0"/>
                        <a:buChar char="•"/>
                        <a:defRPr sz="32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1pPr>
                      <a:lvl2pPr marL="742950" lvl="1" indent="-285750" algn="l" defTabSz="914400" eaLnBrk="1" latinLnBrk="1" hangingPunct="1">
                        <a:spcBef>
                          <a:spcPct val="20000"/>
                        </a:spcBef>
                        <a:buFont typeface="Arial" panose="020B0604020202020204" pitchFamily="34" charset="0"/>
                        <a:buChar char="–"/>
                        <a:defRPr sz="28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2pPr>
                      <a:lvl3pPr marL="1143000" lvl="2" indent="-228600" algn="l" defTabSz="914400" eaLnBrk="1" latinLnBrk="1" hangingPunct="1">
                        <a:spcBef>
                          <a:spcPct val="20000"/>
                        </a:spcBef>
                        <a:buFont typeface="Arial" panose="020B0604020202020204" pitchFamily="34" charset="0"/>
                        <a:buChar char="•"/>
                        <a:defRPr sz="24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3pPr>
                      <a:lvl4pPr marL="1600200" lvl="3"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4pPr>
                      <a:lvl5pPr marL="2057400" lvl="4"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5pPr>
                    </a:lstStyle>
                    <a:p>
                      <a:pPr marL="0" lvl="0" indent="0" algn="l" eaLnBrk="1" fontAlgn="base" latinLnBrk="1" hangingPunct="1">
                        <a:spcBef>
                          <a:spcPct val="20000"/>
                        </a:spcBef>
                        <a:spcAft>
                          <a:spcPct val="0"/>
                        </a:spcAft>
                        <a:buFont typeface="Gulim" pitchFamily="34" charset="-127"/>
                        <a:buNone/>
                      </a:pPr>
                      <a:r>
                        <a:rPr lang="zh-CN" altLang="en-US" sz="800" b="1" baseline="0" dirty="0">
                          <a:solidFill>
                            <a:schemeClr val="tx1"/>
                          </a:solidFill>
                          <a:latin typeface="楷体" panose="02010609060101010101" pitchFamily="49" charset="-122"/>
                          <a:ea typeface="Modern H Light" pitchFamily="2" charset="-127"/>
                          <a:sym typeface="楷体" panose="02010609060101010101" pitchFamily="49" charset="-122"/>
                        </a:rPr>
                        <a:t> </a:t>
                      </a:r>
                      <a:r>
                        <a:rPr lang="en-US" altLang="x-none" sz="700" b="1" baseline="0" dirty="0">
                          <a:solidFill>
                            <a:schemeClr val="tx1"/>
                          </a:solidFill>
                          <a:latin typeface="楷体" panose="02010609060101010101" pitchFamily="49" charset="-122"/>
                          <a:ea typeface="楷体" panose="02010609060101010101" pitchFamily="49" charset="-122"/>
                          <a:sym typeface="楷体" panose="02010609060101010101" pitchFamily="49" charset="-122"/>
                        </a:rPr>
                        <a:t>※</a:t>
                      </a:r>
                      <a:r>
                        <a:rPr lang="zh-CN" altLang="en-US" sz="700" b="1" baseline="0" dirty="0">
                          <a:solidFill>
                            <a:schemeClr val="tx1"/>
                          </a:solidFill>
                          <a:latin typeface="楷体" panose="02010609060101010101" pitchFamily="49" charset="-122"/>
                          <a:ea typeface="楷体" panose="02010609060101010101" pitchFamily="49" charset="-122"/>
                          <a:sym typeface="宋体" panose="02010600030101010101" pitchFamily="2" charset="-122"/>
                        </a:rPr>
                        <a:t>财务</a:t>
                      </a:r>
                      <a:r>
                        <a:rPr lang="zh-CN" altLang="en-US" sz="700" b="1" baseline="0" dirty="0">
                          <a:solidFill>
                            <a:schemeClr val="tx1"/>
                          </a:solidFill>
                          <a:latin typeface="楷体" panose="02010609060101010101" pitchFamily="49" charset="-122"/>
                          <a:ea typeface="楷体" panose="02010609060101010101" pitchFamily="49" charset="-122"/>
                          <a:sym typeface="楷体" panose="02010609060101010101" pitchFamily="49" charset="-122"/>
                        </a:rPr>
                        <a:t>人员短期派遣</a:t>
                      </a:r>
                      <a:r>
                        <a:rPr lang="zh-CN" altLang="en-US" sz="700" b="1" baseline="0" dirty="0">
                          <a:solidFill>
                            <a:schemeClr val="tx1"/>
                          </a:solidFill>
                          <a:latin typeface="楷体" panose="02010609060101010101" pitchFamily="49" charset="-122"/>
                          <a:ea typeface="Modern H Light" pitchFamily="2" charset="-127"/>
                          <a:sym typeface="楷体" panose="02010609060101010101" pitchFamily="49" charset="-122"/>
                        </a:rPr>
                        <a:t> </a:t>
                      </a:r>
                      <a:r>
                        <a:rPr lang="en-US" altLang="x-none" sz="700" b="1" baseline="0" dirty="0">
                          <a:solidFill>
                            <a:schemeClr val="tx1"/>
                          </a:solidFill>
                          <a:latin typeface="楷体" panose="02010609060101010101" pitchFamily="49" charset="-122"/>
                          <a:ea typeface="楷体" panose="02010609060101010101" pitchFamily="49" charset="-122"/>
                          <a:sym typeface="楷体" panose="02010609060101010101" pitchFamily="49" charset="-122"/>
                        </a:rPr>
                        <a:t>:</a:t>
                      </a:r>
                      <a:endParaRPr lang="zh-CN" altLang="en-US" sz="700" b="1" baseline="0" dirty="0">
                        <a:solidFill>
                          <a:schemeClr val="tx1"/>
                        </a:solidFill>
                        <a:latin typeface="楷体" panose="02010609060101010101" pitchFamily="49" charset="-122"/>
                        <a:ea typeface="楷体" panose="02010609060101010101" pitchFamily="49" charset="-122"/>
                        <a:sym typeface="楷体" panose="02010609060101010101" pitchFamily="49" charset="-122"/>
                      </a:endParaRPr>
                    </a:p>
                    <a:p>
                      <a:pPr marL="0" lvl="0" indent="0" algn="l" eaLnBrk="1" fontAlgn="base" latinLnBrk="1" hangingPunct="1">
                        <a:spcBef>
                          <a:spcPct val="20000"/>
                        </a:spcBef>
                        <a:spcAft>
                          <a:spcPct val="0"/>
                        </a:spcAft>
                        <a:buFont typeface="Gulim" pitchFamily="34" charset="-127"/>
                        <a:buNone/>
                      </a:pPr>
                      <a:r>
                        <a:rPr lang="en-US" altLang="x-none" sz="700" b="1" baseline="0" dirty="0">
                          <a:solidFill>
                            <a:schemeClr val="tx1"/>
                          </a:solidFill>
                          <a:latin typeface="楷体" panose="02010609060101010101" pitchFamily="49" charset="-122"/>
                          <a:ea typeface="楷体" panose="02010609060101010101" pitchFamily="49" charset="-122"/>
                          <a:sym typeface="楷体" panose="02010609060101010101" pitchFamily="49" charset="-122"/>
                        </a:rPr>
                        <a:t>    </a:t>
                      </a:r>
                      <a:r>
                        <a:rPr lang="zh-CN" altLang="en-US" sz="700" b="1" baseline="0" dirty="0">
                          <a:solidFill>
                            <a:schemeClr val="tx1"/>
                          </a:solidFill>
                          <a:latin typeface="楷体" panose="02010609060101010101" pitchFamily="49" charset="-122"/>
                          <a:ea typeface="楷体" panose="02010609060101010101" pitchFamily="49" charset="-122"/>
                          <a:sym typeface="楷体" panose="02010609060101010101" pitchFamily="49" charset="-122"/>
                        </a:rPr>
                        <a:t>通过双方</a:t>
                      </a:r>
                      <a:r>
                        <a:rPr lang="en-US" altLang="x-none" sz="700" b="1" baseline="0" dirty="0">
                          <a:solidFill>
                            <a:schemeClr val="tx1"/>
                          </a:solidFill>
                          <a:latin typeface="楷体" panose="02010609060101010101" pitchFamily="49" charset="-122"/>
                          <a:ea typeface="楷体" panose="02010609060101010101" pitchFamily="49" charset="-122"/>
                          <a:sym typeface="楷体" panose="02010609060101010101" pitchFamily="49" charset="-122"/>
                        </a:rPr>
                        <a:t>CFO</a:t>
                      </a:r>
                      <a:r>
                        <a:rPr lang="zh-CN" altLang="en-US" sz="700" b="1" baseline="0" dirty="0">
                          <a:solidFill>
                            <a:schemeClr val="tx1"/>
                          </a:solidFill>
                          <a:latin typeface="楷体" panose="02010609060101010101" pitchFamily="49" charset="-122"/>
                          <a:ea typeface="楷体" panose="02010609060101010101" pitchFamily="49" charset="-122"/>
                          <a:sym typeface="楷体" panose="02010609060101010101" pitchFamily="49" charset="-122"/>
                        </a:rPr>
                        <a:t>的紧密合作加快双方工作推进速度</a:t>
                      </a:r>
                      <a:endParaRPr lang="zh-CN" altLang="en-US" sz="700" b="1" baseline="0" dirty="0">
                        <a:solidFill>
                          <a:schemeClr val="tx1"/>
                        </a:solidFill>
                        <a:latin typeface="楷体" panose="02010609060101010101" pitchFamily="49" charset="-122"/>
                        <a:ea typeface="Modern H Light" pitchFamily="2" charset="-127"/>
                        <a:sym typeface="楷体" panose="02010609060101010101" pitchFamily="49" charset="-122"/>
                      </a:endParaRPr>
                    </a:p>
                  </a:txBody>
                  <a:tcPr marL="0" marR="0" marT="35997" marB="35997" anchor="ctr">
                    <a:lnL w="12700" cap="flat" cmpd="sng">
                      <a:solidFill>
                        <a:srgbClr val="7F7F7F"/>
                      </a:solidFill>
                      <a:prstDash val="solid"/>
                      <a:bevel/>
                      <a:headEnd type="none" w="med" len="med"/>
                      <a:tailEnd type="none" w="med" len="med"/>
                    </a:lnL>
                    <a:lnR w="12700" cap="flat" cmpd="sng">
                      <a:solidFill>
                        <a:srgbClr val="7F7F7F"/>
                      </a:solidFill>
                      <a:prstDash val="solid"/>
                      <a:bevel/>
                      <a:headEnd type="none" w="med" len="med"/>
                      <a:tailEnd type="none" w="med" len="med"/>
                    </a:lnR>
                    <a:lnT w="12700" cap="flat" cmpd="sng">
                      <a:solidFill>
                        <a:srgbClr val="BFBFBF"/>
                      </a:solidFill>
                      <a:prstDash val="solid"/>
                      <a:bevel/>
                      <a:headEnd type="none" w="med" len="med"/>
                      <a:tailEnd type="none" w="med" len="med"/>
                    </a:lnT>
                    <a:lnB w="12700" cap="flat" cmpd="sng">
                      <a:solidFill>
                        <a:srgbClr val="BFBFBF"/>
                      </a:solidFill>
                      <a:prstDash val="solid"/>
                      <a:bevel/>
                      <a:headEnd type="none" w="med" len="med"/>
                      <a:tailEnd type="none" w="med" len="med"/>
                    </a:lnB>
                    <a:lnTlToBr>
                      <a:noFill/>
                    </a:lnTlToBr>
                    <a:lnBlToTr>
                      <a:noFill/>
                    </a:lnBlToTr>
                    <a:solidFill>
                      <a:schemeClr val="bg1">
                        <a:alpha val="100000"/>
                      </a:schemeClr>
                    </a:solidFill>
                  </a:tcPr>
                </a:tc>
              </a:tr>
              <a:tr h="883920">
                <a:tc vMerge="1">
                  <a:tcPr>
                    <a:lnL w="12700" cap="flat" cmpd="sng">
                      <a:solidFill>
                        <a:srgbClr val="7F7F7F"/>
                      </a:solidFill>
                      <a:prstDash val="solid"/>
                      <a:bevel/>
                      <a:headEnd type="none" w="med" len="med"/>
                      <a:tailEnd type="none" w="med" len="med"/>
                    </a:lnL>
                    <a:lnR w="12700" cap="flat" cmpd="sng">
                      <a:solidFill>
                        <a:srgbClr val="7F7F7F"/>
                      </a:solidFill>
                      <a:prstDash val="solid"/>
                      <a:bevel/>
                      <a:headEnd type="none" w="med" len="med"/>
                      <a:tailEnd type="none" w="med" len="med"/>
                    </a:lnR>
                  </a:tcPr>
                </a:tc>
                <a:tc vMerge="1">
                  <a:tcPr>
                    <a:lnL w="12700" cap="flat" cmpd="sng">
                      <a:solidFill>
                        <a:srgbClr val="7F7F7F"/>
                      </a:solidFill>
                      <a:prstDash val="solid"/>
                      <a:bevel/>
                      <a:headEnd type="none" w="med" len="med"/>
                      <a:tailEnd type="none" w="med" len="med"/>
                    </a:lnL>
                    <a:lnR w="12700" cap="flat" cmpd="sng">
                      <a:solidFill>
                        <a:srgbClr val="BFBFBF"/>
                      </a:solidFill>
                      <a:prstDash val="solid"/>
                      <a:bevel/>
                      <a:headEnd type="none" w="med" len="med"/>
                      <a:tailEnd type="none" w="med" len="med"/>
                    </a:lnR>
                    <a:lnB w="12700" cap="flat" cmpd="sng">
                      <a:solidFill>
                        <a:srgbClr val="BFBFBF"/>
                      </a:solidFill>
                      <a:prstDash val="solid"/>
                      <a:bevel/>
                      <a:headEnd type="none" w="med" len="med"/>
                      <a:tailEnd type="none" w="med" len="med"/>
                    </a:lnB>
                  </a:tcPr>
                </a:tc>
                <a:tc>
                  <a:txBody>
                    <a:bodyPr/>
                    <a:lstStyle>
                      <a:lvl1pPr marL="342900" lvl="0" indent="-342900" algn="l" defTabSz="914400" eaLnBrk="1" fontAlgn="base" latinLnBrk="1" hangingPunct="1">
                        <a:spcBef>
                          <a:spcPct val="20000"/>
                        </a:spcBef>
                        <a:buFont typeface="Arial" panose="020B0604020202020204" pitchFamily="34" charset="0"/>
                        <a:buChar char="•"/>
                        <a:defRPr sz="32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1pPr>
                      <a:lvl2pPr marL="742950" lvl="1" indent="-285750" algn="l" defTabSz="914400" eaLnBrk="1" latinLnBrk="1" hangingPunct="1">
                        <a:spcBef>
                          <a:spcPct val="20000"/>
                        </a:spcBef>
                        <a:buFont typeface="Arial" panose="020B0604020202020204" pitchFamily="34" charset="0"/>
                        <a:buChar char="–"/>
                        <a:defRPr sz="28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2pPr>
                      <a:lvl3pPr marL="1143000" lvl="2" indent="-228600" algn="l" defTabSz="914400" eaLnBrk="1" latinLnBrk="1" hangingPunct="1">
                        <a:spcBef>
                          <a:spcPct val="20000"/>
                        </a:spcBef>
                        <a:buFont typeface="Arial" panose="020B0604020202020204" pitchFamily="34" charset="0"/>
                        <a:buChar char="•"/>
                        <a:defRPr sz="24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3pPr>
                      <a:lvl4pPr marL="1600200" lvl="3"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4pPr>
                      <a:lvl5pPr marL="2057400" lvl="4"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5pPr>
                    </a:lstStyle>
                    <a:p>
                      <a:pPr marL="0" lvl="0" indent="0" algn="ctr" eaLnBrk="1" fontAlgn="base" latinLnBrk="1" hangingPunct="1">
                        <a:spcBef>
                          <a:spcPct val="0"/>
                        </a:spcBef>
                        <a:spcAft>
                          <a:spcPct val="0"/>
                        </a:spcAft>
                        <a:buFont typeface="Arial" panose="020B0604020202020204" pitchFamily="34" charset="0"/>
                        <a:buNone/>
                      </a:pPr>
                      <a:r>
                        <a:rPr lang="zh-CN" altLang="en-US" sz="1000" b="1" baseline="0" dirty="0">
                          <a:solidFill>
                            <a:schemeClr val="tx1"/>
                          </a:solidFill>
                          <a:latin typeface="楷体" panose="02010609060101010101" pitchFamily="49" charset="-122"/>
                          <a:ea typeface="楷体" panose="02010609060101010101" pitchFamily="49" charset="-122"/>
                          <a:sym typeface="Malgun Gothic" panose="020B0503020000020004" pitchFamily="34" charset="-127"/>
                        </a:rPr>
                        <a:t>当地</a:t>
                      </a:r>
                      <a:endParaRPr lang="en-US" altLang="x-none" sz="1000" b="1" baseline="0" dirty="0">
                        <a:solidFill>
                          <a:schemeClr val="tx1"/>
                        </a:solidFill>
                        <a:latin typeface="楷体" panose="02010609060101010101" pitchFamily="49" charset="-122"/>
                        <a:ea typeface="楷体" panose="02010609060101010101" pitchFamily="49" charset="-122"/>
                        <a:sym typeface="Malgun Gothic" panose="020B0503020000020004" pitchFamily="34" charset="-127"/>
                      </a:endParaRPr>
                    </a:p>
                    <a:p>
                      <a:pPr marL="0" lvl="0" indent="0" algn="ctr" eaLnBrk="1" fontAlgn="base" latinLnBrk="1" hangingPunct="1">
                        <a:spcBef>
                          <a:spcPct val="0"/>
                        </a:spcBef>
                        <a:spcAft>
                          <a:spcPct val="0"/>
                        </a:spcAft>
                        <a:buFont typeface="Arial" panose="020B0604020202020204" pitchFamily="34" charset="0"/>
                        <a:buNone/>
                      </a:pPr>
                      <a:r>
                        <a:rPr lang="zh-CN" altLang="en-US" sz="1000" b="1" baseline="0" dirty="0">
                          <a:solidFill>
                            <a:schemeClr val="tx1"/>
                          </a:solidFill>
                          <a:latin typeface="楷体" panose="02010609060101010101" pitchFamily="49" charset="-122"/>
                          <a:ea typeface="楷体" panose="02010609060101010101" pitchFamily="49" charset="-122"/>
                          <a:sym typeface="Malgun Gothic" panose="020B0503020000020004" pitchFamily="34" charset="-127"/>
                        </a:rPr>
                        <a:t>员工</a:t>
                      </a:r>
                      <a:endParaRPr lang="en-US" altLang="x-none" sz="1000" b="1" baseline="0" dirty="0">
                        <a:solidFill>
                          <a:schemeClr val="tx1"/>
                        </a:solidFill>
                        <a:latin typeface="楷体" panose="02010609060101010101" pitchFamily="49" charset="-122"/>
                        <a:ea typeface="楷体" panose="02010609060101010101" pitchFamily="49" charset="-122"/>
                        <a:sym typeface="Malgun Gothic" panose="020B0503020000020004" pitchFamily="34" charset="-127"/>
                      </a:endParaRPr>
                    </a:p>
                  </a:txBody>
                  <a:tcPr marL="0" marR="0" marT="35997" marB="35997" anchor="ctr">
                    <a:lnL w="12700" cap="flat" cmpd="sng">
                      <a:solidFill>
                        <a:srgbClr val="BFBFBF"/>
                      </a:solidFill>
                      <a:prstDash val="solid"/>
                      <a:bevel/>
                      <a:headEnd type="none" w="med" len="med"/>
                      <a:tailEnd type="none" w="med" len="med"/>
                    </a:lnL>
                    <a:lnR w="12700" cap="flat" cmpd="sng">
                      <a:solidFill>
                        <a:srgbClr val="7F7F7F"/>
                      </a:solidFill>
                      <a:prstDash val="solid"/>
                      <a:bevel/>
                      <a:headEnd type="none" w="med" len="med"/>
                      <a:tailEnd type="none" w="med" len="med"/>
                    </a:lnR>
                    <a:lnT w="12700" cap="flat" cmpd="sng">
                      <a:solidFill>
                        <a:srgbClr val="BFBFBF"/>
                      </a:solidFill>
                      <a:prstDash val="solid"/>
                      <a:bevel/>
                      <a:headEnd type="none" w="med" len="med"/>
                      <a:tailEnd type="none" w="med" len="med"/>
                    </a:lnT>
                    <a:lnB w="12700" cap="flat" cmpd="sng">
                      <a:solidFill>
                        <a:srgbClr val="BFBFBF"/>
                      </a:solidFill>
                      <a:prstDash val="solid"/>
                      <a:bevel/>
                      <a:headEnd type="none" w="med" len="med"/>
                      <a:tailEnd type="none" w="med" len="med"/>
                    </a:lnB>
                    <a:lnTlToBr>
                      <a:noFill/>
                    </a:lnTlToBr>
                    <a:lnBlToTr>
                      <a:noFill/>
                    </a:lnBlToTr>
                    <a:solidFill>
                      <a:schemeClr val="bg1">
                        <a:alpha val="100000"/>
                      </a:schemeClr>
                    </a:solidFill>
                  </a:tcPr>
                </a:tc>
                <a:tc>
                  <a:txBody>
                    <a:bodyPr/>
                    <a:lstStyle>
                      <a:lvl1pPr marL="342900" lvl="0" indent="-342900" algn="l" defTabSz="914400" eaLnBrk="1" fontAlgn="base" latinLnBrk="1" hangingPunct="1">
                        <a:spcBef>
                          <a:spcPct val="20000"/>
                        </a:spcBef>
                        <a:buFont typeface="Arial" panose="020B0604020202020204" pitchFamily="34" charset="0"/>
                        <a:buChar char="•"/>
                        <a:defRPr sz="32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1pPr>
                      <a:lvl2pPr marL="742950" lvl="1" indent="-285750" algn="l" defTabSz="914400" eaLnBrk="1" latinLnBrk="1" hangingPunct="1">
                        <a:spcBef>
                          <a:spcPct val="20000"/>
                        </a:spcBef>
                        <a:buFont typeface="Arial" panose="020B0604020202020204" pitchFamily="34" charset="0"/>
                        <a:buChar char="–"/>
                        <a:defRPr sz="28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2pPr>
                      <a:lvl3pPr marL="1143000" lvl="2" indent="-228600" algn="l" defTabSz="914400" eaLnBrk="1" latinLnBrk="1" hangingPunct="1">
                        <a:spcBef>
                          <a:spcPct val="20000"/>
                        </a:spcBef>
                        <a:buFont typeface="Arial" panose="020B0604020202020204" pitchFamily="34" charset="0"/>
                        <a:buChar char="•"/>
                        <a:defRPr sz="24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3pPr>
                      <a:lvl4pPr marL="1600200" lvl="3"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4pPr>
                      <a:lvl5pPr marL="2057400" lvl="4"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5pPr>
                    </a:lstStyle>
                    <a:p>
                      <a:pPr marL="0" lvl="0" indent="0" algn="ctr" eaLnBrk="1" fontAlgn="base" latinLnBrk="1" hangingPunct="1">
                        <a:spcBef>
                          <a:spcPct val="20000"/>
                        </a:spcBef>
                        <a:spcAft>
                          <a:spcPct val="0"/>
                        </a:spcAft>
                        <a:buFont typeface="Gulim" pitchFamily="34" charset="-127"/>
                        <a:buNone/>
                      </a:pPr>
                      <a:endParaRPr sz="1000" b="1" i="1" baseline="0">
                        <a:solidFill>
                          <a:schemeClr val="tx1"/>
                        </a:solidFill>
                        <a:latin typeface="楷体" panose="02010609060101010101" pitchFamily="49" charset="-122"/>
                        <a:ea typeface="Modern H Light" pitchFamily="2" charset="-127"/>
                        <a:sym typeface="楷体" panose="02010609060101010101" pitchFamily="49" charset="-122"/>
                      </a:endParaRPr>
                    </a:p>
                  </a:txBody>
                  <a:tcPr marL="0" marR="0" marT="0" marB="0" anchor="ctr">
                    <a:lnL w="12700" cap="flat" cmpd="sng">
                      <a:solidFill>
                        <a:srgbClr val="F2F2F2"/>
                      </a:solidFill>
                      <a:prstDash val="solid"/>
                      <a:bevel/>
                      <a:headEnd type="none" w="med" len="med"/>
                      <a:tailEnd type="none" w="med" len="med"/>
                    </a:lnL>
                    <a:lnR w="12700" cap="flat" cmpd="sng">
                      <a:solidFill>
                        <a:srgbClr val="F2F2F2"/>
                      </a:solidFill>
                      <a:prstDash val="solid"/>
                      <a:bevel/>
                      <a:headEnd type="none" w="med" len="med"/>
                      <a:tailEnd type="none" w="med" len="med"/>
                    </a:lnR>
                    <a:lnT w="12700" cap="flat" cmpd="sng">
                      <a:solidFill>
                        <a:srgbClr val="BFBFBF"/>
                      </a:solidFill>
                      <a:prstDash val="solid"/>
                      <a:bevel/>
                      <a:headEnd type="none" w="med" len="med"/>
                      <a:tailEnd type="none" w="med" len="med"/>
                    </a:lnT>
                    <a:lnB w="12700" cap="flat" cmpd="sng">
                      <a:solidFill>
                        <a:srgbClr val="BFBFBF"/>
                      </a:solidFill>
                      <a:prstDash val="solid"/>
                      <a:bevel/>
                      <a:headEnd type="none" w="med" len="med"/>
                      <a:tailEnd type="none" w="med" len="med"/>
                    </a:lnB>
                    <a:lnTlToBr>
                      <a:noFill/>
                    </a:lnTlToBr>
                    <a:lnBlToTr>
                      <a:noFill/>
                    </a:lnBlToTr>
                    <a:noFill/>
                  </a:tcPr>
                </a:tc>
                <a:tc>
                  <a:txBody>
                    <a:bodyPr/>
                    <a:lstStyle>
                      <a:lvl1pPr marL="342900" lvl="0" indent="-342900" algn="l" defTabSz="914400" eaLnBrk="1" fontAlgn="base" latinLnBrk="1" hangingPunct="1">
                        <a:spcBef>
                          <a:spcPct val="20000"/>
                        </a:spcBef>
                        <a:buFont typeface="Arial" panose="020B0604020202020204" pitchFamily="34" charset="0"/>
                        <a:buChar char="•"/>
                        <a:defRPr sz="32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1pPr>
                      <a:lvl2pPr marL="742950" lvl="1" indent="-285750" algn="l" defTabSz="914400" eaLnBrk="1" latinLnBrk="1" hangingPunct="1">
                        <a:spcBef>
                          <a:spcPct val="20000"/>
                        </a:spcBef>
                        <a:buFont typeface="Arial" panose="020B0604020202020204" pitchFamily="34" charset="0"/>
                        <a:buChar char="–"/>
                        <a:defRPr sz="28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2pPr>
                      <a:lvl3pPr marL="1143000" lvl="2" indent="-228600" algn="l" defTabSz="914400" eaLnBrk="1" latinLnBrk="1" hangingPunct="1">
                        <a:spcBef>
                          <a:spcPct val="20000"/>
                        </a:spcBef>
                        <a:buFont typeface="Arial" panose="020B0604020202020204" pitchFamily="34" charset="0"/>
                        <a:buChar char="•"/>
                        <a:defRPr sz="24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3pPr>
                      <a:lvl4pPr marL="1600200" lvl="3"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4pPr>
                      <a:lvl5pPr marL="2057400" lvl="4"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5pPr>
                    </a:lstStyle>
                    <a:p>
                      <a:pPr marL="0" lvl="0" indent="0" algn="ctr" eaLnBrk="1" fontAlgn="base" latinLnBrk="1" hangingPunct="1">
                        <a:spcBef>
                          <a:spcPct val="20000"/>
                        </a:spcBef>
                        <a:spcAft>
                          <a:spcPct val="0"/>
                        </a:spcAft>
                        <a:buFont typeface="Gulim" pitchFamily="34" charset="-127"/>
                        <a:buNone/>
                      </a:pPr>
                      <a:endParaRPr sz="1000" b="1" i="1" baseline="0">
                        <a:solidFill>
                          <a:schemeClr val="tx1"/>
                        </a:solidFill>
                        <a:latin typeface="楷体" panose="02010609060101010101" pitchFamily="49" charset="-122"/>
                        <a:ea typeface="Modern H Light" pitchFamily="2" charset="-127"/>
                        <a:sym typeface="楷体" panose="02010609060101010101" pitchFamily="49" charset="-122"/>
                      </a:endParaRPr>
                    </a:p>
                  </a:txBody>
                  <a:tcPr marL="0" marR="0" marT="0" marB="0" anchor="ctr">
                    <a:lnL w="12700" cap="flat" cmpd="sng">
                      <a:solidFill>
                        <a:srgbClr val="F2F2F2"/>
                      </a:solidFill>
                      <a:prstDash val="solid"/>
                      <a:bevel/>
                      <a:headEnd type="none" w="med" len="med"/>
                      <a:tailEnd type="none" w="med" len="med"/>
                    </a:lnL>
                    <a:lnR w="12700" cap="flat" cmpd="sng">
                      <a:solidFill>
                        <a:srgbClr val="F2F2F2"/>
                      </a:solidFill>
                      <a:prstDash val="solid"/>
                      <a:bevel/>
                      <a:headEnd type="none" w="med" len="med"/>
                      <a:tailEnd type="none" w="med" len="med"/>
                    </a:lnR>
                    <a:lnT w="12700" cap="flat" cmpd="sng">
                      <a:solidFill>
                        <a:srgbClr val="BFBFBF"/>
                      </a:solidFill>
                      <a:prstDash val="solid"/>
                      <a:bevel/>
                      <a:headEnd type="none" w="med" len="med"/>
                      <a:tailEnd type="none" w="med" len="med"/>
                    </a:lnT>
                    <a:lnB w="12700" cap="flat" cmpd="sng">
                      <a:solidFill>
                        <a:srgbClr val="BFBFBF"/>
                      </a:solidFill>
                      <a:prstDash val="solid"/>
                      <a:bevel/>
                      <a:headEnd type="none" w="med" len="med"/>
                      <a:tailEnd type="none" w="med" len="med"/>
                    </a:lnB>
                    <a:lnTlToBr>
                      <a:noFill/>
                    </a:lnTlToBr>
                    <a:lnBlToTr>
                      <a:noFill/>
                    </a:lnBlToTr>
                    <a:noFill/>
                  </a:tcPr>
                </a:tc>
                <a:tc>
                  <a:txBody>
                    <a:bodyPr/>
                    <a:lstStyle>
                      <a:lvl1pPr marL="342900" lvl="0" indent="-342900" algn="l" defTabSz="914400" eaLnBrk="1" fontAlgn="base" latinLnBrk="1" hangingPunct="1">
                        <a:spcBef>
                          <a:spcPct val="20000"/>
                        </a:spcBef>
                        <a:buFont typeface="Arial" panose="020B0604020202020204" pitchFamily="34" charset="0"/>
                        <a:buChar char="•"/>
                        <a:defRPr sz="32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1pPr>
                      <a:lvl2pPr marL="742950" lvl="1" indent="-285750" algn="l" defTabSz="914400" eaLnBrk="1" latinLnBrk="1" hangingPunct="1">
                        <a:spcBef>
                          <a:spcPct val="20000"/>
                        </a:spcBef>
                        <a:buFont typeface="Arial" panose="020B0604020202020204" pitchFamily="34" charset="0"/>
                        <a:buChar char="–"/>
                        <a:defRPr sz="28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2pPr>
                      <a:lvl3pPr marL="1143000" lvl="2" indent="-228600" algn="l" defTabSz="914400" eaLnBrk="1" latinLnBrk="1" hangingPunct="1">
                        <a:spcBef>
                          <a:spcPct val="20000"/>
                        </a:spcBef>
                        <a:buFont typeface="Arial" panose="020B0604020202020204" pitchFamily="34" charset="0"/>
                        <a:buChar char="•"/>
                        <a:defRPr sz="24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3pPr>
                      <a:lvl4pPr marL="1600200" lvl="3"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4pPr>
                      <a:lvl5pPr marL="2057400" lvl="4"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5pPr>
                    </a:lstStyle>
                    <a:p>
                      <a:pPr marL="0" lvl="0" indent="0" algn="ctr" eaLnBrk="1" fontAlgn="base" latinLnBrk="1" hangingPunct="1">
                        <a:spcBef>
                          <a:spcPct val="20000"/>
                        </a:spcBef>
                        <a:spcAft>
                          <a:spcPct val="0"/>
                        </a:spcAft>
                        <a:buFont typeface="Gulim" pitchFamily="34" charset="-127"/>
                        <a:buNone/>
                      </a:pPr>
                      <a:endParaRPr sz="1000" b="1" i="1" baseline="0">
                        <a:solidFill>
                          <a:schemeClr val="tx1"/>
                        </a:solidFill>
                        <a:latin typeface="楷体" panose="02010609060101010101" pitchFamily="49" charset="-122"/>
                        <a:ea typeface="Modern H Light" pitchFamily="2" charset="-127"/>
                        <a:sym typeface="楷体" panose="02010609060101010101" pitchFamily="49" charset="-122"/>
                      </a:endParaRPr>
                    </a:p>
                  </a:txBody>
                  <a:tcPr marL="0" marR="0" marT="0" marB="0" anchor="ctr">
                    <a:lnL w="12700" cap="flat" cmpd="sng">
                      <a:solidFill>
                        <a:srgbClr val="F2F2F2"/>
                      </a:solidFill>
                      <a:prstDash val="solid"/>
                      <a:bevel/>
                      <a:headEnd type="none" w="med" len="med"/>
                      <a:tailEnd type="none" w="med" len="med"/>
                    </a:lnL>
                    <a:lnR w="12700" cap="flat" cmpd="sng">
                      <a:solidFill>
                        <a:srgbClr val="F2F2F2"/>
                      </a:solidFill>
                      <a:prstDash val="solid"/>
                      <a:bevel/>
                      <a:headEnd type="none" w="med" len="med"/>
                      <a:tailEnd type="none" w="med" len="med"/>
                    </a:lnR>
                    <a:lnT w="12700" cap="flat" cmpd="sng">
                      <a:solidFill>
                        <a:srgbClr val="BFBFBF"/>
                      </a:solidFill>
                      <a:prstDash val="solid"/>
                      <a:bevel/>
                      <a:headEnd type="none" w="med" len="med"/>
                      <a:tailEnd type="none" w="med" len="med"/>
                    </a:lnT>
                    <a:lnB w="12700" cap="flat" cmpd="sng">
                      <a:solidFill>
                        <a:srgbClr val="BFBFBF"/>
                      </a:solidFill>
                      <a:prstDash val="solid"/>
                      <a:bevel/>
                      <a:headEnd type="none" w="med" len="med"/>
                      <a:tailEnd type="none" w="med" len="med"/>
                    </a:lnB>
                    <a:lnTlToBr>
                      <a:noFill/>
                    </a:lnTlToBr>
                    <a:lnBlToTr>
                      <a:noFill/>
                    </a:lnBlToTr>
                    <a:noFill/>
                  </a:tcPr>
                </a:tc>
                <a:tc>
                  <a:txBody>
                    <a:bodyPr/>
                    <a:lstStyle>
                      <a:lvl1pPr marL="342900" lvl="0" indent="-342900" algn="l" defTabSz="914400" eaLnBrk="1" fontAlgn="base" latinLnBrk="1" hangingPunct="1">
                        <a:spcBef>
                          <a:spcPct val="20000"/>
                        </a:spcBef>
                        <a:buFont typeface="Arial" panose="020B0604020202020204" pitchFamily="34" charset="0"/>
                        <a:buChar char="•"/>
                        <a:defRPr sz="32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1pPr>
                      <a:lvl2pPr marL="742950" lvl="1" indent="-285750" algn="l" defTabSz="914400" eaLnBrk="1" latinLnBrk="1" hangingPunct="1">
                        <a:spcBef>
                          <a:spcPct val="20000"/>
                        </a:spcBef>
                        <a:buFont typeface="Arial" panose="020B0604020202020204" pitchFamily="34" charset="0"/>
                        <a:buChar char="–"/>
                        <a:defRPr sz="28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2pPr>
                      <a:lvl3pPr marL="1143000" lvl="2" indent="-228600" algn="l" defTabSz="914400" eaLnBrk="1" latinLnBrk="1" hangingPunct="1">
                        <a:spcBef>
                          <a:spcPct val="20000"/>
                        </a:spcBef>
                        <a:buFont typeface="Arial" panose="020B0604020202020204" pitchFamily="34" charset="0"/>
                        <a:buChar char="•"/>
                        <a:defRPr sz="24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3pPr>
                      <a:lvl4pPr marL="1600200" lvl="3"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4pPr>
                      <a:lvl5pPr marL="2057400" lvl="4"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5pPr>
                    </a:lstStyle>
                    <a:p>
                      <a:pPr marL="0" lvl="0" indent="0" algn="ctr" eaLnBrk="1" fontAlgn="base" latinLnBrk="1" hangingPunct="1">
                        <a:spcBef>
                          <a:spcPct val="20000"/>
                        </a:spcBef>
                        <a:spcAft>
                          <a:spcPct val="0"/>
                        </a:spcAft>
                        <a:buFont typeface="Gulim" pitchFamily="34" charset="-127"/>
                        <a:buNone/>
                      </a:pPr>
                      <a:endParaRPr sz="1000" b="1" i="1" baseline="0">
                        <a:solidFill>
                          <a:schemeClr val="tx1"/>
                        </a:solidFill>
                        <a:latin typeface="楷体" panose="02010609060101010101" pitchFamily="49" charset="-122"/>
                        <a:ea typeface="Modern H Light" pitchFamily="2" charset="-127"/>
                        <a:sym typeface="楷体" panose="02010609060101010101" pitchFamily="49" charset="-122"/>
                      </a:endParaRPr>
                    </a:p>
                  </a:txBody>
                  <a:tcPr marL="0" marR="0" marT="0" marB="0" anchor="ctr">
                    <a:lnL w="12700" cap="flat" cmpd="sng">
                      <a:solidFill>
                        <a:srgbClr val="F2F2F2"/>
                      </a:solidFill>
                      <a:prstDash val="solid"/>
                      <a:bevel/>
                      <a:headEnd type="none" w="med" len="med"/>
                      <a:tailEnd type="none" w="med" len="med"/>
                    </a:lnL>
                    <a:lnR w="12700" cap="flat" cmpd="sng">
                      <a:solidFill>
                        <a:srgbClr val="7F7F7F"/>
                      </a:solidFill>
                      <a:prstDash val="solid"/>
                      <a:bevel/>
                      <a:headEnd type="none" w="med" len="med"/>
                      <a:tailEnd type="none" w="med" len="med"/>
                    </a:lnR>
                    <a:lnT w="12700" cap="flat" cmpd="sng">
                      <a:solidFill>
                        <a:srgbClr val="BFBFBF"/>
                      </a:solidFill>
                      <a:prstDash val="solid"/>
                      <a:bevel/>
                      <a:headEnd type="none" w="med" len="med"/>
                      <a:tailEnd type="none" w="med" len="med"/>
                    </a:lnT>
                    <a:lnB w="12700" cap="flat" cmpd="sng">
                      <a:solidFill>
                        <a:srgbClr val="BFBFBF"/>
                      </a:solidFill>
                      <a:prstDash val="solid"/>
                      <a:bevel/>
                      <a:headEnd type="none" w="med" len="med"/>
                      <a:tailEnd type="none" w="med" len="med"/>
                    </a:lnB>
                    <a:lnTlToBr>
                      <a:noFill/>
                    </a:lnTlToBr>
                    <a:lnBlToTr>
                      <a:noFill/>
                    </a:lnBlToTr>
                    <a:noFill/>
                  </a:tcPr>
                </a:tc>
                <a:tc>
                  <a:txBody>
                    <a:bodyPr/>
                    <a:lstStyle>
                      <a:lvl1pPr marL="342900" lvl="0" indent="-342900" algn="l" defTabSz="914400" eaLnBrk="1" fontAlgn="base" latinLnBrk="1" hangingPunct="1">
                        <a:spcBef>
                          <a:spcPct val="20000"/>
                        </a:spcBef>
                        <a:buFont typeface="Arial" panose="020B0604020202020204" pitchFamily="34" charset="0"/>
                        <a:buChar char="•"/>
                        <a:defRPr sz="32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1pPr>
                      <a:lvl2pPr marL="742950" lvl="1" indent="-285750" algn="l" defTabSz="914400" eaLnBrk="1" latinLnBrk="1" hangingPunct="1">
                        <a:spcBef>
                          <a:spcPct val="20000"/>
                        </a:spcBef>
                        <a:buFont typeface="Arial" panose="020B0604020202020204" pitchFamily="34" charset="0"/>
                        <a:buChar char="–"/>
                        <a:defRPr sz="28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2pPr>
                      <a:lvl3pPr marL="1143000" lvl="2" indent="-228600" algn="l" defTabSz="914400" eaLnBrk="1" latinLnBrk="1" hangingPunct="1">
                        <a:spcBef>
                          <a:spcPct val="20000"/>
                        </a:spcBef>
                        <a:buFont typeface="Arial" panose="020B0604020202020204" pitchFamily="34" charset="0"/>
                        <a:buChar char="•"/>
                        <a:defRPr sz="24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3pPr>
                      <a:lvl4pPr marL="1600200" lvl="3"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4pPr>
                      <a:lvl5pPr marL="2057400" lvl="4"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5pPr>
                    </a:lstStyle>
                    <a:p>
                      <a:pPr marL="0" lvl="0" indent="0" algn="ctr" eaLnBrk="1" fontAlgn="base" latinLnBrk="1" hangingPunct="1">
                        <a:spcBef>
                          <a:spcPct val="20000"/>
                        </a:spcBef>
                        <a:spcAft>
                          <a:spcPct val="0"/>
                        </a:spcAft>
                        <a:buFont typeface="Gulim" pitchFamily="34" charset="-127"/>
                        <a:buNone/>
                      </a:pPr>
                      <a:endParaRPr sz="1000" b="1" i="1" baseline="0">
                        <a:solidFill>
                          <a:schemeClr val="tx1"/>
                        </a:solidFill>
                        <a:latin typeface="楷体" panose="02010609060101010101" pitchFamily="49" charset="-122"/>
                        <a:ea typeface="Modern H Light" pitchFamily="2" charset="-127"/>
                        <a:sym typeface="楷体" panose="02010609060101010101" pitchFamily="49" charset="-122"/>
                      </a:endParaRPr>
                    </a:p>
                  </a:txBody>
                  <a:tcPr marL="0" marR="0" marT="0" marB="0" anchor="ctr">
                    <a:lnL w="12700" cap="flat" cmpd="sng">
                      <a:solidFill>
                        <a:srgbClr val="7F7F7F"/>
                      </a:solidFill>
                      <a:prstDash val="solid"/>
                      <a:bevel/>
                      <a:headEnd type="none" w="med" len="med"/>
                      <a:tailEnd type="none" w="med" len="med"/>
                    </a:lnL>
                    <a:lnR w="12700" cap="flat" cmpd="sng">
                      <a:solidFill>
                        <a:srgbClr val="F2F2F2"/>
                      </a:solidFill>
                      <a:prstDash val="solid"/>
                      <a:bevel/>
                      <a:headEnd type="none" w="med" len="med"/>
                      <a:tailEnd type="none" w="med" len="med"/>
                    </a:lnR>
                    <a:lnT w="12700" cap="flat" cmpd="sng">
                      <a:solidFill>
                        <a:srgbClr val="BFBFBF"/>
                      </a:solidFill>
                      <a:prstDash val="solid"/>
                      <a:bevel/>
                      <a:headEnd type="none" w="med" len="med"/>
                      <a:tailEnd type="none" w="med" len="med"/>
                    </a:lnT>
                    <a:lnB w="12700" cap="flat" cmpd="sng">
                      <a:solidFill>
                        <a:srgbClr val="BFBFBF"/>
                      </a:solidFill>
                      <a:prstDash val="solid"/>
                      <a:bevel/>
                      <a:headEnd type="none" w="med" len="med"/>
                      <a:tailEnd type="none" w="med" len="med"/>
                    </a:lnB>
                    <a:lnTlToBr>
                      <a:noFill/>
                    </a:lnTlToBr>
                    <a:lnBlToTr>
                      <a:noFill/>
                    </a:lnBlToTr>
                    <a:noFill/>
                  </a:tcPr>
                </a:tc>
                <a:tc>
                  <a:txBody>
                    <a:bodyPr/>
                    <a:lstStyle>
                      <a:lvl1pPr marL="342900" lvl="0" indent="-342900" algn="l" defTabSz="914400" eaLnBrk="1" fontAlgn="base" latinLnBrk="1" hangingPunct="1">
                        <a:spcBef>
                          <a:spcPct val="20000"/>
                        </a:spcBef>
                        <a:buFont typeface="Arial" panose="020B0604020202020204" pitchFamily="34" charset="0"/>
                        <a:buChar char="•"/>
                        <a:defRPr sz="32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1pPr>
                      <a:lvl2pPr marL="742950" lvl="1" indent="-285750" algn="l" defTabSz="914400" eaLnBrk="1" latinLnBrk="1" hangingPunct="1">
                        <a:spcBef>
                          <a:spcPct val="20000"/>
                        </a:spcBef>
                        <a:buFont typeface="Arial" panose="020B0604020202020204" pitchFamily="34" charset="0"/>
                        <a:buChar char="–"/>
                        <a:defRPr sz="28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2pPr>
                      <a:lvl3pPr marL="1143000" lvl="2" indent="-228600" algn="l" defTabSz="914400" eaLnBrk="1" latinLnBrk="1" hangingPunct="1">
                        <a:spcBef>
                          <a:spcPct val="20000"/>
                        </a:spcBef>
                        <a:buFont typeface="Arial" panose="020B0604020202020204" pitchFamily="34" charset="0"/>
                        <a:buChar char="•"/>
                        <a:defRPr sz="24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3pPr>
                      <a:lvl4pPr marL="1600200" lvl="3"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4pPr>
                      <a:lvl5pPr marL="2057400" lvl="4"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5pPr>
                    </a:lstStyle>
                    <a:p>
                      <a:pPr marL="0" lvl="0" indent="0" algn="ctr" eaLnBrk="1" fontAlgn="base" latinLnBrk="1" hangingPunct="1">
                        <a:spcBef>
                          <a:spcPct val="20000"/>
                        </a:spcBef>
                        <a:spcAft>
                          <a:spcPct val="0"/>
                        </a:spcAft>
                        <a:buFont typeface="Gulim" pitchFamily="34" charset="-127"/>
                        <a:buNone/>
                      </a:pPr>
                      <a:endParaRPr sz="1000" b="1" i="1" baseline="0">
                        <a:solidFill>
                          <a:schemeClr val="tx1"/>
                        </a:solidFill>
                        <a:latin typeface="楷体" panose="02010609060101010101" pitchFamily="49" charset="-122"/>
                        <a:ea typeface="Modern H Light" pitchFamily="2" charset="-127"/>
                        <a:sym typeface="楷体" panose="02010609060101010101" pitchFamily="49" charset="-122"/>
                      </a:endParaRPr>
                    </a:p>
                  </a:txBody>
                  <a:tcPr marL="0" marR="0" marT="0" marB="0" anchor="ctr">
                    <a:lnL w="12700" cap="flat" cmpd="sng">
                      <a:solidFill>
                        <a:srgbClr val="F2F2F2"/>
                      </a:solidFill>
                      <a:prstDash val="solid"/>
                      <a:bevel/>
                      <a:headEnd type="none" w="med" len="med"/>
                      <a:tailEnd type="none" w="med" len="med"/>
                    </a:lnL>
                    <a:lnR w="12700" cap="flat" cmpd="sng">
                      <a:solidFill>
                        <a:srgbClr val="F2F2F2"/>
                      </a:solidFill>
                      <a:prstDash val="solid"/>
                      <a:bevel/>
                      <a:headEnd type="none" w="med" len="med"/>
                      <a:tailEnd type="none" w="med" len="med"/>
                    </a:lnR>
                    <a:lnT w="12700" cap="flat" cmpd="sng">
                      <a:solidFill>
                        <a:srgbClr val="BFBFBF"/>
                      </a:solidFill>
                      <a:prstDash val="solid"/>
                      <a:bevel/>
                      <a:headEnd type="none" w="med" len="med"/>
                      <a:tailEnd type="none" w="med" len="med"/>
                    </a:lnT>
                    <a:lnB w="12700" cap="flat" cmpd="sng">
                      <a:solidFill>
                        <a:srgbClr val="BFBFBF"/>
                      </a:solidFill>
                      <a:prstDash val="solid"/>
                      <a:bevel/>
                      <a:headEnd type="none" w="med" len="med"/>
                      <a:tailEnd type="none" w="med" len="med"/>
                    </a:lnB>
                    <a:lnTlToBr>
                      <a:noFill/>
                    </a:lnTlToBr>
                    <a:lnBlToTr>
                      <a:noFill/>
                    </a:lnBlToTr>
                    <a:noFill/>
                  </a:tcPr>
                </a:tc>
                <a:tc>
                  <a:txBody>
                    <a:bodyPr/>
                    <a:lstStyle>
                      <a:lvl1pPr marL="342900" lvl="0" indent="-342900" algn="l" defTabSz="914400" eaLnBrk="1" fontAlgn="base" latinLnBrk="1" hangingPunct="1">
                        <a:spcBef>
                          <a:spcPct val="20000"/>
                        </a:spcBef>
                        <a:buFont typeface="Arial" panose="020B0604020202020204" pitchFamily="34" charset="0"/>
                        <a:buChar char="•"/>
                        <a:defRPr sz="32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1pPr>
                      <a:lvl2pPr marL="742950" lvl="1" indent="-285750" algn="l" defTabSz="914400" eaLnBrk="1" latinLnBrk="1" hangingPunct="1">
                        <a:spcBef>
                          <a:spcPct val="20000"/>
                        </a:spcBef>
                        <a:buFont typeface="Arial" panose="020B0604020202020204" pitchFamily="34" charset="0"/>
                        <a:buChar char="–"/>
                        <a:defRPr sz="28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2pPr>
                      <a:lvl3pPr marL="1143000" lvl="2" indent="-228600" algn="l" defTabSz="914400" eaLnBrk="1" latinLnBrk="1" hangingPunct="1">
                        <a:spcBef>
                          <a:spcPct val="20000"/>
                        </a:spcBef>
                        <a:buFont typeface="Arial" panose="020B0604020202020204" pitchFamily="34" charset="0"/>
                        <a:buChar char="•"/>
                        <a:defRPr sz="24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3pPr>
                      <a:lvl4pPr marL="1600200" lvl="3"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4pPr>
                      <a:lvl5pPr marL="2057400" lvl="4"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5pPr>
                    </a:lstStyle>
                    <a:p>
                      <a:pPr marL="0" lvl="0" indent="0" algn="ctr" eaLnBrk="1" fontAlgn="base" latinLnBrk="1" hangingPunct="1">
                        <a:spcBef>
                          <a:spcPct val="20000"/>
                        </a:spcBef>
                        <a:spcAft>
                          <a:spcPct val="0"/>
                        </a:spcAft>
                        <a:buFont typeface="Gulim" pitchFamily="34" charset="-127"/>
                        <a:buNone/>
                      </a:pPr>
                      <a:endParaRPr sz="1000" b="1" i="1" baseline="0">
                        <a:solidFill>
                          <a:schemeClr val="tx1"/>
                        </a:solidFill>
                        <a:latin typeface="楷体" panose="02010609060101010101" pitchFamily="49" charset="-122"/>
                        <a:ea typeface="Modern H Light" pitchFamily="2" charset="-127"/>
                        <a:sym typeface="楷体" panose="02010609060101010101" pitchFamily="49" charset="-122"/>
                      </a:endParaRPr>
                    </a:p>
                  </a:txBody>
                  <a:tcPr marL="0" marR="0" marT="0" marB="0" anchor="ctr">
                    <a:lnL w="12700" cap="flat" cmpd="sng">
                      <a:solidFill>
                        <a:srgbClr val="F2F2F2"/>
                      </a:solidFill>
                      <a:prstDash val="solid"/>
                      <a:bevel/>
                      <a:headEnd type="none" w="med" len="med"/>
                      <a:tailEnd type="none" w="med" len="med"/>
                    </a:lnL>
                    <a:lnR w="12700" cap="flat" cmpd="sng">
                      <a:solidFill>
                        <a:srgbClr val="F2F2F2"/>
                      </a:solidFill>
                      <a:prstDash val="solid"/>
                      <a:bevel/>
                      <a:headEnd type="none" w="med" len="med"/>
                      <a:tailEnd type="none" w="med" len="med"/>
                    </a:lnR>
                    <a:lnT w="12700" cap="flat" cmpd="sng">
                      <a:solidFill>
                        <a:srgbClr val="BFBFBF"/>
                      </a:solidFill>
                      <a:prstDash val="solid"/>
                      <a:bevel/>
                      <a:headEnd type="none" w="med" len="med"/>
                      <a:tailEnd type="none" w="med" len="med"/>
                    </a:lnT>
                    <a:lnB w="12700" cap="flat" cmpd="sng">
                      <a:solidFill>
                        <a:srgbClr val="BFBFBF"/>
                      </a:solidFill>
                      <a:prstDash val="solid"/>
                      <a:bevel/>
                      <a:headEnd type="none" w="med" len="med"/>
                      <a:tailEnd type="none" w="med" len="med"/>
                    </a:lnB>
                    <a:lnTlToBr>
                      <a:noFill/>
                    </a:lnTlToBr>
                    <a:lnBlToTr>
                      <a:noFill/>
                    </a:lnBlToTr>
                    <a:noFill/>
                  </a:tcPr>
                </a:tc>
                <a:tc>
                  <a:txBody>
                    <a:bodyPr/>
                    <a:lstStyle>
                      <a:lvl1pPr marL="342900" lvl="0" indent="-342900" algn="l" defTabSz="914400" eaLnBrk="1" fontAlgn="base" latinLnBrk="1" hangingPunct="1">
                        <a:spcBef>
                          <a:spcPct val="20000"/>
                        </a:spcBef>
                        <a:buFont typeface="Arial" panose="020B0604020202020204" pitchFamily="34" charset="0"/>
                        <a:buChar char="•"/>
                        <a:defRPr sz="32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1pPr>
                      <a:lvl2pPr marL="742950" lvl="1" indent="-285750" algn="l" defTabSz="914400" eaLnBrk="1" latinLnBrk="1" hangingPunct="1">
                        <a:spcBef>
                          <a:spcPct val="20000"/>
                        </a:spcBef>
                        <a:buFont typeface="Arial" panose="020B0604020202020204" pitchFamily="34" charset="0"/>
                        <a:buChar char="–"/>
                        <a:defRPr sz="28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2pPr>
                      <a:lvl3pPr marL="1143000" lvl="2" indent="-228600" algn="l" defTabSz="914400" eaLnBrk="1" latinLnBrk="1" hangingPunct="1">
                        <a:spcBef>
                          <a:spcPct val="20000"/>
                        </a:spcBef>
                        <a:buFont typeface="Arial" panose="020B0604020202020204" pitchFamily="34" charset="0"/>
                        <a:buChar char="•"/>
                        <a:defRPr sz="24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3pPr>
                      <a:lvl4pPr marL="1600200" lvl="3"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4pPr>
                      <a:lvl5pPr marL="2057400" lvl="4"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5pPr>
                    </a:lstStyle>
                    <a:p>
                      <a:pPr marL="0" lvl="0" indent="0" algn="l" eaLnBrk="1" fontAlgn="base" latinLnBrk="1" hangingPunct="1">
                        <a:spcBef>
                          <a:spcPct val="20000"/>
                        </a:spcBef>
                        <a:spcAft>
                          <a:spcPct val="0"/>
                        </a:spcAft>
                        <a:buFont typeface="Gulim" pitchFamily="34" charset="-127"/>
                        <a:buNone/>
                      </a:pPr>
                      <a:endParaRPr sz="900" b="1" i="1" baseline="0">
                        <a:solidFill>
                          <a:schemeClr val="tx1"/>
                        </a:solidFill>
                        <a:latin typeface="楷体" panose="02010609060101010101" pitchFamily="49" charset="-122"/>
                        <a:ea typeface="기아 Light" pitchFamily="2" charset="-127"/>
                        <a:sym typeface="楷体" panose="02010609060101010101" pitchFamily="49" charset="-122"/>
                      </a:endParaRPr>
                    </a:p>
                  </a:txBody>
                  <a:tcPr marL="0" marR="0" marT="35997" marB="35997" anchor="ctr">
                    <a:lnL w="12700" cap="flat" cmpd="sng">
                      <a:solidFill>
                        <a:srgbClr val="F2F2F2"/>
                      </a:solidFill>
                      <a:prstDash val="solid"/>
                      <a:bevel/>
                      <a:headEnd type="none" w="med" len="med"/>
                      <a:tailEnd type="none" w="med" len="med"/>
                    </a:lnL>
                    <a:lnR w="12700" cap="flat" cmpd="sng">
                      <a:solidFill>
                        <a:srgbClr val="F2F2F2"/>
                      </a:solidFill>
                      <a:prstDash val="solid"/>
                      <a:bevel/>
                      <a:headEnd type="none" w="med" len="med"/>
                      <a:tailEnd type="none" w="med" len="med"/>
                    </a:lnR>
                    <a:lnT w="12700" cap="flat" cmpd="sng">
                      <a:solidFill>
                        <a:srgbClr val="BFBFBF"/>
                      </a:solidFill>
                      <a:prstDash val="solid"/>
                      <a:bevel/>
                      <a:headEnd type="none" w="med" len="med"/>
                      <a:tailEnd type="none" w="med" len="med"/>
                    </a:lnT>
                    <a:lnB w="12700" cap="flat" cmpd="sng">
                      <a:solidFill>
                        <a:srgbClr val="BFBFBF"/>
                      </a:solidFill>
                      <a:prstDash val="solid"/>
                      <a:bevel/>
                      <a:headEnd type="none" w="med" len="med"/>
                      <a:tailEnd type="none" w="med" len="med"/>
                    </a:lnB>
                    <a:lnTlToBr>
                      <a:noFill/>
                    </a:lnTlToBr>
                    <a:lnBlToTr>
                      <a:noFill/>
                    </a:lnBlToTr>
                    <a:noFill/>
                  </a:tcPr>
                </a:tc>
                <a:tc>
                  <a:txBody>
                    <a:bodyPr/>
                    <a:lstStyle>
                      <a:lvl1pPr marL="342900" lvl="0" indent="-342900" algn="l" defTabSz="914400" eaLnBrk="1" fontAlgn="base" latinLnBrk="1" hangingPunct="1">
                        <a:spcBef>
                          <a:spcPct val="20000"/>
                        </a:spcBef>
                        <a:buFont typeface="Arial" panose="020B0604020202020204" pitchFamily="34" charset="0"/>
                        <a:buChar char="•"/>
                        <a:defRPr sz="32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1pPr>
                      <a:lvl2pPr marL="742950" lvl="1" indent="-285750" algn="l" defTabSz="914400" eaLnBrk="1" latinLnBrk="1" hangingPunct="1">
                        <a:spcBef>
                          <a:spcPct val="20000"/>
                        </a:spcBef>
                        <a:buFont typeface="Arial" panose="020B0604020202020204" pitchFamily="34" charset="0"/>
                        <a:buChar char="–"/>
                        <a:defRPr sz="28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2pPr>
                      <a:lvl3pPr marL="1143000" lvl="2" indent="-228600" algn="l" defTabSz="914400" eaLnBrk="1" latinLnBrk="1" hangingPunct="1">
                        <a:spcBef>
                          <a:spcPct val="20000"/>
                        </a:spcBef>
                        <a:buFont typeface="Arial" panose="020B0604020202020204" pitchFamily="34" charset="0"/>
                        <a:buChar char="•"/>
                        <a:defRPr sz="24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3pPr>
                      <a:lvl4pPr marL="1600200" lvl="3"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4pPr>
                      <a:lvl5pPr marL="2057400" lvl="4"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5pPr>
                    </a:lstStyle>
                    <a:p>
                      <a:pPr marL="0" lvl="0" indent="0" algn="l" eaLnBrk="1" fontAlgn="base" latinLnBrk="1" hangingPunct="1">
                        <a:spcBef>
                          <a:spcPct val="20000"/>
                        </a:spcBef>
                        <a:spcAft>
                          <a:spcPct val="0"/>
                        </a:spcAft>
                        <a:buFont typeface="Gulim" pitchFamily="34" charset="-127"/>
                        <a:buNone/>
                      </a:pPr>
                      <a:endParaRPr sz="900" b="1" i="1" baseline="0">
                        <a:solidFill>
                          <a:schemeClr val="tx1"/>
                        </a:solidFill>
                        <a:latin typeface="楷体" panose="02010609060101010101" pitchFamily="49" charset="-122"/>
                        <a:ea typeface="기아 Light" pitchFamily="2" charset="-127"/>
                        <a:sym typeface="楷体" panose="02010609060101010101" pitchFamily="49" charset="-122"/>
                      </a:endParaRPr>
                    </a:p>
                  </a:txBody>
                  <a:tcPr marL="0" marR="0" marT="35997" marB="35997" anchor="ctr">
                    <a:lnL w="12700" cap="flat" cmpd="sng">
                      <a:solidFill>
                        <a:srgbClr val="F2F2F2"/>
                      </a:solidFill>
                      <a:prstDash val="solid"/>
                      <a:bevel/>
                      <a:headEnd type="none" w="med" len="med"/>
                      <a:tailEnd type="none" w="med" len="med"/>
                    </a:lnL>
                    <a:lnR w="12700" cap="flat" cmpd="sng">
                      <a:solidFill>
                        <a:srgbClr val="F2F2F2"/>
                      </a:solidFill>
                      <a:prstDash val="solid"/>
                      <a:bevel/>
                      <a:headEnd type="none" w="med" len="med"/>
                      <a:tailEnd type="none" w="med" len="med"/>
                    </a:lnR>
                    <a:lnT w="12700" cap="flat" cmpd="sng">
                      <a:solidFill>
                        <a:srgbClr val="BFBFBF"/>
                      </a:solidFill>
                      <a:prstDash val="solid"/>
                      <a:bevel/>
                      <a:headEnd type="none" w="med" len="med"/>
                      <a:tailEnd type="none" w="med" len="med"/>
                    </a:lnT>
                    <a:lnB w="12700" cap="flat" cmpd="sng">
                      <a:solidFill>
                        <a:srgbClr val="BFBFBF"/>
                      </a:solidFill>
                      <a:prstDash val="solid"/>
                      <a:bevel/>
                      <a:headEnd type="none" w="med" len="med"/>
                      <a:tailEnd type="none" w="med" len="med"/>
                    </a:lnB>
                    <a:lnTlToBr>
                      <a:noFill/>
                    </a:lnTlToBr>
                    <a:lnBlToTr>
                      <a:noFill/>
                    </a:lnBlToTr>
                    <a:noFill/>
                  </a:tcPr>
                </a:tc>
                <a:tc>
                  <a:txBody>
                    <a:bodyPr/>
                    <a:lstStyle>
                      <a:lvl1pPr marL="342900" lvl="0" indent="-342900" algn="l" defTabSz="914400" eaLnBrk="1" fontAlgn="base" latinLnBrk="1" hangingPunct="1">
                        <a:spcBef>
                          <a:spcPct val="20000"/>
                        </a:spcBef>
                        <a:buFont typeface="Arial" panose="020B0604020202020204" pitchFamily="34" charset="0"/>
                        <a:buChar char="•"/>
                        <a:defRPr sz="32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1pPr>
                      <a:lvl2pPr marL="742950" lvl="1" indent="-285750" algn="l" defTabSz="914400" eaLnBrk="1" latinLnBrk="1" hangingPunct="1">
                        <a:spcBef>
                          <a:spcPct val="20000"/>
                        </a:spcBef>
                        <a:buFont typeface="Arial" panose="020B0604020202020204" pitchFamily="34" charset="0"/>
                        <a:buChar char="–"/>
                        <a:defRPr sz="28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2pPr>
                      <a:lvl3pPr marL="1143000" lvl="2" indent="-228600" algn="l" defTabSz="914400" eaLnBrk="1" latinLnBrk="1" hangingPunct="1">
                        <a:spcBef>
                          <a:spcPct val="20000"/>
                        </a:spcBef>
                        <a:buFont typeface="Arial" panose="020B0604020202020204" pitchFamily="34" charset="0"/>
                        <a:buChar char="•"/>
                        <a:defRPr sz="24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3pPr>
                      <a:lvl4pPr marL="1600200" lvl="3"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4pPr>
                      <a:lvl5pPr marL="2057400" lvl="4"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5pPr>
                    </a:lstStyle>
                    <a:p>
                      <a:pPr marL="0" lvl="0" indent="0" algn="l" eaLnBrk="1" fontAlgn="base" latinLnBrk="1" hangingPunct="1">
                        <a:spcBef>
                          <a:spcPct val="20000"/>
                        </a:spcBef>
                        <a:spcAft>
                          <a:spcPct val="0"/>
                        </a:spcAft>
                        <a:buFont typeface="Gulim" pitchFamily="34" charset="-127"/>
                        <a:buNone/>
                      </a:pPr>
                      <a:r>
                        <a:rPr lang="en-US" altLang="x-none" sz="900" b="1" i="1" baseline="0" dirty="0">
                          <a:solidFill>
                            <a:schemeClr val="tx1"/>
                          </a:solidFill>
                          <a:latin typeface="楷体" panose="02010609060101010101" pitchFamily="49" charset="-122"/>
                          <a:ea typeface="楷体" panose="02010609060101010101" pitchFamily="49" charset="-122"/>
                          <a:sym typeface="楷体" panose="02010609060101010101" pitchFamily="49" charset="-122"/>
                        </a:rPr>
                        <a:t> </a:t>
                      </a:r>
                      <a:endParaRPr lang="zh-CN" altLang="en-US" sz="900" b="1" i="1" baseline="0" dirty="0">
                        <a:solidFill>
                          <a:schemeClr val="tx1"/>
                        </a:solidFill>
                        <a:latin typeface="楷体" panose="02010609060101010101" pitchFamily="49" charset="-122"/>
                        <a:ea typeface="기아 Light" pitchFamily="2" charset="-127"/>
                        <a:sym typeface="楷体" panose="02010609060101010101" pitchFamily="49" charset="-122"/>
                      </a:endParaRPr>
                    </a:p>
                  </a:txBody>
                  <a:tcPr marL="0" marR="0" marT="35997" marB="35997" anchor="ctr">
                    <a:lnL w="12700" cap="flat" cmpd="sng">
                      <a:solidFill>
                        <a:srgbClr val="F2F2F2"/>
                      </a:solidFill>
                      <a:prstDash val="solid"/>
                      <a:bevel/>
                      <a:headEnd type="none" w="med" len="med"/>
                      <a:tailEnd type="none" w="med" len="med"/>
                    </a:lnL>
                    <a:lnR w="12700" cap="flat" cmpd="sng">
                      <a:solidFill>
                        <a:srgbClr val="F2F2F2"/>
                      </a:solidFill>
                      <a:prstDash val="solid"/>
                      <a:bevel/>
                      <a:headEnd type="none" w="med" len="med"/>
                      <a:tailEnd type="none" w="med" len="med"/>
                    </a:lnR>
                    <a:lnT w="12700" cap="flat" cmpd="sng">
                      <a:solidFill>
                        <a:srgbClr val="BFBFBF"/>
                      </a:solidFill>
                      <a:prstDash val="solid"/>
                      <a:bevel/>
                      <a:headEnd type="none" w="med" len="med"/>
                      <a:tailEnd type="none" w="med" len="med"/>
                    </a:lnT>
                    <a:lnB w="12700" cap="flat" cmpd="sng">
                      <a:solidFill>
                        <a:srgbClr val="BFBFBF"/>
                      </a:solidFill>
                      <a:prstDash val="solid"/>
                      <a:bevel/>
                      <a:headEnd type="none" w="med" len="med"/>
                      <a:tailEnd type="none" w="med" len="med"/>
                    </a:lnB>
                    <a:lnTlToBr>
                      <a:noFill/>
                    </a:lnTlToBr>
                    <a:lnBlToTr>
                      <a:noFill/>
                    </a:lnBlToTr>
                    <a:noFill/>
                  </a:tcPr>
                </a:tc>
                <a:tc>
                  <a:txBody>
                    <a:bodyPr/>
                    <a:lstStyle>
                      <a:lvl1pPr marL="342900" lvl="0" indent="-342900" algn="l" defTabSz="914400" eaLnBrk="1" fontAlgn="base" latinLnBrk="1" hangingPunct="1">
                        <a:spcBef>
                          <a:spcPct val="20000"/>
                        </a:spcBef>
                        <a:buFont typeface="Arial" panose="020B0604020202020204" pitchFamily="34" charset="0"/>
                        <a:buChar char="•"/>
                        <a:defRPr sz="32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1pPr>
                      <a:lvl2pPr marL="742950" lvl="1" indent="-285750" algn="l" defTabSz="914400" eaLnBrk="1" latinLnBrk="1" hangingPunct="1">
                        <a:spcBef>
                          <a:spcPct val="20000"/>
                        </a:spcBef>
                        <a:buFont typeface="Arial" panose="020B0604020202020204" pitchFamily="34" charset="0"/>
                        <a:buChar char="–"/>
                        <a:defRPr sz="28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2pPr>
                      <a:lvl3pPr marL="1143000" lvl="2" indent="-228600" algn="l" defTabSz="914400" eaLnBrk="1" latinLnBrk="1" hangingPunct="1">
                        <a:spcBef>
                          <a:spcPct val="20000"/>
                        </a:spcBef>
                        <a:buFont typeface="Arial" panose="020B0604020202020204" pitchFamily="34" charset="0"/>
                        <a:buChar char="•"/>
                        <a:defRPr sz="24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3pPr>
                      <a:lvl4pPr marL="1600200" lvl="3"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4pPr>
                      <a:lvl5pPr marL="2057400" lvl="4"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5pPr>
                    </a:lstStyle>
                    <a:p>
                      <a:pPr marL="0" lvl="0" indent="0" algn="l" eaLnBrk="1" fontAlgn="base" latinLnBrk="1" hangingPunct="1">
                        <a:spcBef>
                          <a:spcPct val="20000"/>
                        </a:spcBef>
                        <a:spcAft>
                          <a:spcPct val="0"/>
                        </a:spcAft>
                        <a:buFont typeface="Gulim" pitchFamily="34" charset="-127"/>
                        <a:buNone/>
                      </a:pPr>
                      <a:endParaRPr sz="900" b="1" i="1" baseline="0">
                        <a:solidFill>
                          <a:schemeClr val="tx1"/>
                        </a:solidFill>
                        <a:latin typeface="楷体" panose="02010609060101010101" pitchFamily="49" charset="-122"/>
                        <a:ea typeface="기아 Light" pitchFamily="2" charset="-127"/>
                        <a:sym typeface="楷体" panose="02010609060101010101" pitchFamily="49" charset="-122"/>
                      </a:endParaRPr>
                    </a:p>
                  </a:txBody>
                  <a:tcPr marL="0" marR="0" marT="35997" marB="35997" anchor="ctr">
                    <a:lnL w="12700" cap="flat" cmpd="sng">
                      <a:solidFill>
                        <a:srgbClr val="F2F2F2"/>
                      </a:solidFill>
                      <a:prstDash val="solid"/>
                      <a:bevel/>
                      <a:headEnd type="none" w="med" len="med"/>
                      <a:tailEnd type="none" w="med" len="med"/>
                    </a:lnL>
                    <a:lnR w="12700" cap="flat" cmpd="sng">
                      <a:solidFill>
                        <a:srgbClr val="F2F2F2"/>
                      </a:solidFill>
                      <a:prstDash val="solid"/>
                      <a:bevel/>
                      <a:headEnd type="none" w="med" len="med"/>
                      <a:tailEnd type="none" w="med" len="med"/>
                    </a:lnR>
                    <a:lnT w="12700" cap="flat" cmpd="sng">
                      <a:solidFill>
                        <a:srgbClr val="BFBFBF"/>
                      </a:solidFill>
                      <a:prstDash val="solid"/>
                      <a:bevel/>
                      <a:headEnd type="none" w="med" len="med"/>
                      <a:tailEnd type="none" w="med" len="med"/>
                    </a:lnT>
                    <a:lnB w="12700" cap="flat" cmpd="sng">
                      <a:solidFill>
                        <a:srgbClr val="BFBFBF"/>
                      </a:solidFill>
                      <a:prstDash val="solid"/>
                      <a:bevel/>
                      <a:headEnd type="none" w="med" len="med"/>
                      <a:tailEnd type="none" w="med" len="med"/>
                    </a:lnB>
                    <a:lnTlToBr>
                      <a:noFill/>
                    </a:lnTlToBr>
                    <a:lnBlToTr>
                      <a:noFill/>
                    </a:lnBlToTr>
                    <a:noFill/>
                  </a:tcPr>
                </a:tc>
                <a:tc>
                  <a:txBody>
                    <a:bodyPr/>
                    <a:lstStyle>
                      <a:lvl1pPr marL="342900" lvl="0" indent="-342900" algn="l" defTabSz="914400" eaLnBrk="1" fontAlgn="base" latinLnBrk="1" hangingPunct="1">
                        <a:spcBef>
                          <a:spcPct val="20000"/>
                        </a:spcBef>
                        <a:buFont typeface="Arial" panose="020B0604020202020204" pitchFamily="34" charset="0"/>
                        <a:buChar char="•"/>
                        <a:defRPr sz="32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1pPr>
                      <a:lvl2pPr marL="742950" lvl="1" indent="-285750" algn="l" defTabSz="914400" eaLnBrk="1" latinLnBrk="1" hangingPunct="1">
                        <a:spcBef>
                          <a:spcPct val="20000"/>
                        </a:spcBef>
                        <a:buFont typeface="Arial" panose="020B0604020202020204" pitchFamily="34" charset="0"/>
                        <a:buChar char="–"/>
                        <a:defRPr sz="28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2pPr>
                      <a:lvl3pPr marL="1143000" lvl="2" indent="-228600" algn="l" defTabSz="914400" eaLnBrk="1" latinLnBrk="1" hangingPunct="1">
                        <a:spcBef>
                          <a:spcPct val="20000"/>
                        </a:spcBef>
                        <a:buFont typeface="Arial" panose="020B0604020202020204" pitchFamily="34" charset="0"/>
                        <a:buChar char="•"/>
                        <a:defRPr sz="24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3pPr>
                      <a:lvl4pPr marL="1600200" lvl="3"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4pPr>
                      <a:lvl5pPr marL="2057400" lvl="4"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5pPr>
                    </a:lstStyle>
                    <a:p>
                      <a:pPr marL="0" lvl="0" indent="0" algn="l" eaLnBrk="1" fontAlgn="base" latinLnBrk="1" hangingPunct="1">
                        <a:spcBef>
                          <a:spcPct val="20000"/>
                        </a:spcBef>
                        <a:spcAft>
                          <a:spcPct val="0"/>
                        </a:spcAft>
                        <a:buFont typeface="Gulim" pitchFamily="34" charset="-127"/>
                        <a:buNone/>
                      </a:pPr>
                      <a:endParaRPr sz="900" b="1" i="1" baseline="0">
                        <a:solidFill>
                          <a:schemeClr val="tx1"/>
                        </a:solidFill>
                        <a:latin typeface="楷体" panose="02010609060101010101" pitchFamily="49" charset="-122"/>
                        <a:ea typeface="기아 Light" pitchFamily="2" charset="-127"/>
                        <a:sym typeface="楷体" panose="02010609060101010101" pitchFamily="49" charset="-122"/>
                      </a:endParaRPr>
                    </a:p>
                  </a:txBody>
                  <a:tcPr marL="0" marR="0" marT="35997" marB="35997" anchor="ctr">
                    <a:lnL w="12700" cap="flat" cmpd="sng">
                      <a:solidFill>
                        <a:srgbClr val="F2F2F2"/>
                      </a:solidFill>
                      <a:prstDash val="solid"/>
                      <a:bevel/>
                      <a:headEnd type="none" w="med" len="med"/>
                      <a:tailEnd type="none" w="med" len="med"/>
                    </a:lnL>
                    <a:lnR w="12700" cap="flat" cmpd="sng">
                      <a:solidFill>
                        <a:srgbClr val="F2F2F2"/>
                      </a:solidFill>
                      <a:prstDash val="solid"/>
                      <a:bevel/>
                      <a:headEnd type="none" w="med" len="med"/>
                      <a:tailEnd type="none" w="med" len="med"/>
                    </a:lnR>
                    <a:lnT w="12700" cap="flat" cmpd="sng">
                      <a:solidFill>
                        <a:srgbClr val="BFBFBF"/>
                      </a:solidFill>
                      <a:prstDash val="solid"/>
                      <a:bevel/>
                      <a:headEnd type="none" w="med" len="med"/>
                      <a:tailEnd type="none" w="med" len="med"/>
                    </a:lnT>
                    <a:lnB w="12700" cap="flat" cmpd="sng">
                      <a:solidFill>
                        <a:srgbClr val="BFBFBF"/>
                      </a:solidFill>
                      <a:prstDash val="solid"/>
                      <a:bevel/>
                      <a:headEnd type="none" w="med" len="med"/>
                      <a:tailEnd type="none" w="med" len="med"/>
                    </a:lnB>
                    <a:lnTlToBr>
                      <a:noFill/>
                    </a:lnTlToBr>
                    <a:lnBlToTr>
                      <a:noFill/>
                    </a:lnBlToTr>
                    <a:noFill/>
                  </a:tcPr>
                </a:tc>
                <a:tc>
                  <a:txBody>
                    <a:bodyPr/>
                    <a:lstStyle>
                      <a:lvl1pPr marL="342900" lvl="0" indent="-342900" algn="l" defTabSz="914400" eaLnBrk="1" fontAlgn="base" latinLnBrk="1" hangingPunct="1">
                        <a:spcBef>
                          <a:spcPct val="20000"/>
                        </a:spcBef>
                        <a:buFont typeface="Arial" panose="020B0604020202020204" pitchFamily="34" charset="0"/>
                        <a:buChar char="•"/>
                        <a:defRPr sz="32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1pPr>
                      <a:lvl2pPr marL="742950" lvl="1" indent="-285750" algn="l" defTabSz="914400" eaLnBrk="1" latinLnBrk="1" hangingPunct="1">
                        <a:spcBef>
                          <a:spcPct val="20000"/>
                        </a:spcBef>
                        <a:buFont typeface="Arial" panose="020B0604020202020204" pitchFamily="34" charset="0"/>
                        <a:buChar char="–"/>
                        <a:defRPr sz="28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2pPr>
                      <a:lvl3pPr marL="1143000" lvl="2" indent="-228600" algn="l" defTabSz="914400" eaLnBrk="1" latinLnBrk="1" hangingPunct="1">
                        <a:spcBef>
                          <a:spcPct val="20000"/>
                        </a:spcBef>
                        <a:buFont typeface="Arial" panose="020B0604020202020204" pitchFamily="34" charset="0"/>
                        <a:buChar char="•"/>
                        <a:defRPr sz="24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3pPr>
                      <a:lvl4pPr marL="1600200" lvl="3"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4pPr>
                      <a:lvl5pPr marL="2057400" lvl="4"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5pPr>
                    </a:lstStyle>
                    <a:p>
                      <a:pPr marL="0" lvl="0" indent="0" algn="l" eaLnBrk="1" fontAlgn="base" latinLnBrk="1" hangingPunct="1">
                        <a:spcBef>
                          <a:spcPct val="20000"/>
                        </a:spcBef>
                        <a:spcAft>
                          <a:spcPct val="0"/>
                        </a:spcAft>
                        <a:buFont typeface="Gulim" pitchFamily="34" charset="-127"/>
                        <a:buNone/>
                      </a:pPr>
                      <a:endParaRPr sz="900" b="1" i="1" baseline="0">
                        <a:solidFill>
                          <a:schemeClr val="tx1"/>
                        </a:solidFill>
                        <a:latin typeface="楷体" panose="02010609060101010101" pitchFamily="49" charset="-122"/>
                        <a:ea typeface="기아 Light" pitchFamily="2" charset="-127"/>
                        <a:sym typeface="楷体" panose="02010609060101010101" pitchFamily="49" charset="-122"/>
                      </a:endParaRPr>
                    </a:p>
                  </a:txBody>
                  <a:tcPr marL="0" marR="0" marT="35997" marB="35997" anchor="ctr">
                    <a:lnL w="12700" cap="flat" cmpd="sng">
                      <a:solidFill>
                        <a:srgbClr val="F2F2F2"/>
                      </a:solidFill>
                      <a:prstDash val="solid"/>
                      <a:bevel/>
                      <a:headEnd type="none" w="med" len="med"/>
                      <a:tailEnd type="none" w="med" len="med"/>
                    </a:lnL>
                    <a:lnR w="12700" cap="flat" cmpd="sng">
                      <a:solidFill>
                        <a:srgbClr val="F2F2F2"/>
                      </a:solidFill>
                      <a:prstDash val="solid"/>
                      <a:bevel/>
                      <a:headEnd type="none" w="med" len="med"/>
                      <a:tailEnd type="none" w="med" len="med"/>
                    </a:lnR>
                    <a:lnT w="12700" cap="flat" cmpd="sng">
                      <a:solidFill>
                        <a:srgbClr val="BFBFBF"/>
                      </a:solidFill>
                      <a:prstDash val="solid"/>
                      <a:bevel/>
                      <a:headEnd type="none" w="med" len="med"/>
                      <a:tailEnd type="none" w="med" len="med"/>
                    </a:lnT>
                    <a:lnB w="12700" cap="flat" cmpd="sng">
                      <a:solidFill>
                        <a:srgbClr val="BFBFBF"/>
                      </a:solidFill>
                      <a:prstDash val="solid"/>
                      <a:bevel/>
                      <a:headEnd type="none" w="med" len="med"/>
                      <a:tailEnd type="none" w="med" len="med"/>
                    </a:lnB>
                    <a:lnTlToBr>
                      <a:noFill/>
                    </a:lnTlToBr>
                    <a:lnBlToTr>
                      <a:noFill/>
                    </a:lnBlToTr>
                    <a:noFill/>
                  </a:tcPr>
                </a:tc>
                <a:tc>
                  <a:txBody>
                    <a:bodyPr/>
                    <a:lstStyle>
                      <a:lvl1pPr marL="342900" lvl="0" indent="-342900" algn="l" defTabSz="914400" eaLnBrk="1" fontAlgn="base" latinLnBrk="1" hangingPunct="1">
                        <a:spcBef>
                          <a:spcPct val="20000"/>
                        </a:spcBef>
                        <a:buFont typeface="Arial" panose="020B0604020202020204" pitchFamily="34" charset="0"/>
                        <a:buChar char="•"/>
                        <a:defRPr sz="32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1pPr>
                      <a:lvl2pPr marL="742950" lvl="1" indent="-285750" algn="l" defTabSz="914400" eaLnBrk="1" latinLnBrk="1" hangingPunct="1">
                        <a:spcBef>
                          <a:spcPct val="20000"/>
                        </a:spcBef>
                        <a:buFont typeface="Arial" panose="020B0604020202020204" pitchFamily="34" charset="0"/>
                        <a:buChar char="–"/>
                        <a:defRPr sz="28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2pPr>
                      <a:lvl3pPr marL="1143000" lvl="2" indent="-228600" algn="l" defTabSz="914400" eaLnBrk="1" latinLnBrk="1" hangingPunct="1">
                        <a:spcBef>
                          <a:spcPct val="20000"/>
                        </a:spcBef>
                        <a:buFont typeface="Arial" panose="020B0604020202020204" pitchFamily="34" charset="0"/>
                        <a:buChar char="•"/>
                        <a:defRPr sz="24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3pPr>
                      <a:lvl4pPr marL="1600200" lvl="3"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4pPr>
                      <a:lvl5pPr marL="2057400" lvl="4"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5pPr>
                    </a:lstStyle>
                    <a:p>
                      <a:pPr marL="0" lvl="0" indent="0" algn="l" eaLnBrk="1" fontAlgn="base" latinLnBrk="1" hangingPunct="1">
                        <a:spcBef>
                          <a:spcPct val="20000"/>
                        </a:spcBef>
                        <a:spcAft>
                          <a:spcPct val="0"/>
                        </a:spcAft>
                        <a:buFont typeface="Gulim" pitchFamily="34" charset="-127"/>
                        <a:buNone/>
                      </a:pPr>
                      <a:endParaRPr sz="900" b="1" i="1" baseline="0">
                        <a:solidFill>
                          <a:schemeClr val="tx1"/>
                        </a:solidFill>
                        <a:latin typeface="楷体" panose="02010609060101010101" pitchFamily="49" charset="-122"/>
                        <a:ea typeface="기아 Light" pitchFamily="2" charset="-127"/>
                        <a:sym typeface="楷体" panose="02010609060101010101" pitchFamily="49" charset="-122"/>
                      </a:endParaRPr>
                    </a:p>
                  </a:txBody>
                  <a:tcPr marL="0" marR="0" marT="35997" marB="35997" anchor="ctr">
                    <a:lnL w="12700" cap="flat" cmpd="sng">
                      <a:solidFill>
                        <a:srgbClr val="F2F2F2"/>
                      </a:solidFill>
                      <a:prstDash val="solid"/>
                      <a:bevel/>
                      <a:headEnd type="none" w="med" len="med"/>
                      <a:tailEnd type="none" w="med" len="med"/>
                    </a:lnL>
                    <a:lnR w="12700" cap="flat" cmpd="sng">
                      <a:solidFill>
                        <a:srgbClr val="F2F2F2"/>
                      </a:solidFill>
                      <a:prstDash val="solid"/>
                      <a:bevel/>
                      <a:headEnd type="none" w="med" len="med"/>
                      <a:tailEnd type="none" w="med" len="med"/>
                    </a:lnR>
                    <a:lnT w="12700" cap="flat" cmpd="sng">
                      <a:solidFill>
                        <a:srgbClr val="BFBFBF"/>
                      </a:solidFill>
                      <a:prstDash val="solid"/>
                      <a:bevel/>
                      <a:headEnd type="none" w="med" len="med"/>
                      <a:tailEnd type="none" w="med" len="med"/>
                    </a:lnT>
                    <a:lnB w="12700" cap="flat" cmpd="sng">
                      <a:solidFill>
                        <a:srgbClr val="BFBFBF"/>
                      </a:solidFill>
                      <a:prstDash val="solid"/>
                      <a:bevel/>
                      <a:headEnd type="none" w="med" len="med"/>
                      <a:tailEnd type="none" w="med" len="med"/>
                    </a:lnB>
                    <a:lnTlToBr>
                      <a:noFill/>
                    </a:lnTlToBr>
                    <a:lnBlToTr>
                      <a:noFill/>
                    </a:lnBlToTr>
                    <a:noFill/>
                  </a:tcPr>
                </a:tc>
                <a:tc>
                  <a:txBody>
                    <a:bodyPr/>
                    <a:lstStyle>
                      <a:lvl1pPr marL="342900" lvl="0" indent="-342900" algn="l" defTabSz="914400" eaLnBrk="1" fontAlgn="base" latinLnBrk="1" hangingPunct="1">
                        <a:spcBef>
                          <a:spcPct val="20000"/>
                        </a:spcBef>
                        <a:buFont typeface="Arial" panose="020B0604020202020204" pitchFamily="34" charset="0"/>
                        <a:buChar char="•"/>
                        <a:defRPr sz="32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1pPr>
                      <a:lvl2pPr marL="742950" lvl="1" indent="-285750" algn="l" defTabSz="914400" eaLnBrk="1" latinLnBrk="1" hangingPunct="1">
                        <a:spcBef>
                          <a:spcPct val="20000"/>
                        </a:spcBef>
                        <a:buFont typeface="Arial" panose="020B0604020202020204" pitchFamily="34" charset="0"/>
                        <a:buChar char="–"/>
                        <a:defRPr sz="28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2pPr>
                      <a:lvl3pPr marL="1143000" lvl="2" indent="-228600" algn="l" defTabSz="914400" eaLnBrk="1" latinLnBrk="1" hangingPunct="1">
                        <a:spcBef>
                          <a:spcPct val="20000"/>
                        </a:spcBef>
                        <a:buFont typeface="Arial" panose="020B0604020202020204" pitchFamily="34" charset="0"/>
                        <a:buChar char="•"/>
                        <a:defRPr sz="24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3pPr>
                      <a:lvl4pPr marL="1600200" lvl="3"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4pPr>
                      <a:lvl5pPr marL="2057400" lvl="4"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5pPr>
                    </a:lstStyle>
                    <a:p>
                      <a:pPr marL="0" lvl="0" indent="0" algn="l" eaLnBrk="1" fontAlgn="base" latinLnBrk="1" hangingPunct="1">
                        <a:spcBef>
                          <a:spcPct val="20000"/>
                        </a:spcBef>
                        <a:spcAft>
                          <a:spcPct val="0"/>
                        </a:spcAft>
                        <a:buFont typeface="Gulim" pitchFamily="34" charset="-127"/>
                        <a:buNone/>
                      </a:pPr>
                      <a:endParaRPr sz="900" b="1" i="1" baseline="0">
                        <a:solidFill>
                          <a:schemeClr val="tx1"/>
                        </a:solidFill>
                        <a:latin typeface="楷体" panose="02010609060101010101" pitchFamily="49" charset="-122"/>
                        <a:ea typeface="기아 Light" pitchFamily="2" charset="-127"/>
                        <a:sym typeface="楷体" panose="02010609060101010101" pitchFamily="49" charset="-122"/>
                      </a:endParaRPr>
                    </a:p>
                  </a:txBody>
                  <a:tcPr marL="0" marR="0" marT="35997" marB="35997" anchor="ctr">
                    <a:lnL w="12700" cap="flat" cmpd="sng">
                      <a:solidFill>
                        <a:srgbClr val="F2F2F2"/>
                      </a:solidFill>
                      <a:prstDash val="solid"/>
                      <a:bevel/>
                      <a:headEnd type="none" w="med" len="med"/>
                      <a:tailEnd type="none" w="med" len="med"/>
                    </a:lnL>
                    <a:lnR w="12700" cap="flat" cmpd="sng">
                      <a:solidFill>
                        <a:srgbClr val="F2F2F2"/>
                      </a:solidFill>
                      <a:prstDash val="solid"/>
                      <a:bevel/>
                      <a:headEnd type="none" w="med" len="med"/>
                      <a:tailEnd type="none" w="med" len="med"/>
                    </a:lnR>
                    <a:lnT w="12700" cap="flat" cmpd="sng">
                      <a:solidFill>
                        <a:srgbClr val="BFBFBF"/>
                      </a:solidFill>
                      <a:prstDash val="solid"/>
                      <a:bevel/>
                      <a:headEnd type="none" w="med" len="med"/>
                      <a:tailEnd type="none" w="med" len="med"/>
                    </a:lnT>
                    <a:lnB w="12700" cap="flat" cmpd="sng">
                      <a:solidFill>
                        <a:srgbClr val="BFBFBF"/>
                      </a:solidFill>
                      <a:prstDash val="solid"/>
                      <a:bevel/>
                      <a:headEnd type="none" w="med" len="med"/>
                      <a:tailEnd type="none" w="med" len="med"/>
                    </a:lnB>
                    <a:lnTlToBr>
                      <a:noFill/>
                    </a:lnTlToBr>
                    <a:lnBlToTr>
                      <a:noFill/>
                    </a:lnBlToTr>
                    <a:noFill/>
                  </a:tcPr>
                </a:tc>
                <a:tc>
                  <a:txBody>
                    <a:bodyPr/>
                    <a:lstStyle>
                      <a:lvl1pPr marL="342900" lvl="0" indent="-342900" algn="l" defTabSz="914400" eaLnBrk="1" fontAlgn="base" latinLnBrk="1" hangingPunct="1">
                        <a:spcBef>
                          <a:spcPct val="20000"/>
                        </a:spcBef>
                        <a:buFont typeface="Arial" panose="020B0604020202020204" pitchFamily="34" charset="0"/>
                        <a:buChar char="•"/>
                        <a:defRPr sz="32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1pPr>
                      <a:lvl2pPr marL="742950" lvl="1" indent="-285750" algn="l" defTabSz="914400" eaLnBrk="1" latinLnBrk="1" hangingPunct="1">
                        <a:spcBef>
                          <a:spcPct val="20000"/>
                        </a:spcBef>
                        <a:buFont typeface="Arial" panose="020B0604020202020204" pitchFamily="34" charset="0"/>
                        <a:buChar char="–"/>
                        <a:defRPr sz="28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2pPr>
                      <a:lvl3pPr marL="1143000" lvl="2" indent="-228600" algn="l" defTabSz="914400" eaLnBrk="1" latinLnBrk="1" hangingPunct="1">
                        <a:spcBef>
                          <a:spcPct val="20000"/>
                        </a:spcBef>
                        <a:buFont typeface="Arial" panose="020B0604020202020204" pitchFamily="34" charset="0"/>
                        <a:buChar char="•"/>
                        <a:defRPr sz="24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3pPr>
                      <a:lvl4pPr marL="1600200" lvl="3"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4pPr>
                      <a:lvl5pPr marL="2057400" lvl="4"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5pPr>
                    </a:lstStyle>
                    <a:p>
                      <a:pPr marL="0" lvl="0" indent="0" algn="l" eaLnBrk="1" fontAlgn="base" latinLnBrk="1" hangingPunct="1">
                        <a:spcBef>
                          <a:spcPct val="20000"/>
                        </a:spcBef>
                        <a:spcAft>
                          <a:spcPct val="0"/>
                        </a:spcAft>
                        <a:buFont typeface="Gulim" pitchFamily="34" charset="-127"/>
                        <a:buNone/>
                      </a:pPr>
                      <a:endParaRPr sz="900" b="1" i="1" baseline="0">
                        <a:solidFill>
                          <a:schemeClr val="tx1"/>
                        </a:solidFill>
                        <a:latin typeface="楷体" panose="02010609060101010101" pitchFamily="49" charset="-122"/>
                        <a:ea typeface="기아 Light" pitchFamily="2" charset="-127"/>
                        <a:sym typeface="楷体" panose="02010609060101010101" pitchFamily="49" charset="-122"/>
                      </a:endParaRPr>
                    </a:p>
                  </a:txBody>
                  <a:tcPr marL="0" marR="0" marT="35997" marB="35997" anchor="ctr">
                    <a:lnL w="12700" cap="flat" cmpd="sng">
                      <a:solidFill>
                        <a:srgbClr val="F2F2F2"/>
                      </a:solidFill>
                      <a:prstDash val="solid"/>
                      <a:bevel/>
                      <a:headEnd type="none" w="med" len="med"/>
                      <a:tailEnd type="none" w="med" len="med"/>
                    </a:lnL>
                    <a:lnR w="12700" cap="flat" cmpd="sng">
                      <a:solidFill>
                        <a:srgbClr val="7F7F7F"/>
                      </a:solidFill>
                      <a:prstDash val="solid"/>
                      <a:bevel/>
                      <a:headEnd type="none" w="med" len="med"/>
                      <a:tailEnd type="none" w="med" len="med"/>
                    </a:lnR>
                    <a:lnT w="12700" cap="flat" cmpd="sng">
                      <a:solidFill>
                        <a:srgbClr val="BFBFBF"/>
                      </a:solidFill>
                      <a:prstDash val="solid"/>
                      <a:bevel/>
                      <a:headEnd type="none" w="med" len="med"/>
                      <a:tailEnd type="none" w="med" len="med"/>
                    </a:lnT>
                    <a:lnB w="12700" cap="flat" cmpd="sng">
                      <a:solidFill>
                        <a:srgbClr val="BFBFBF"/>
                      </a:solidFill>
                      <a:prstDash val="solid"/>
                      <a:bevel/>
                      <a:headEnd type="none" w="med" len="med"/>
                      <a:tailEnd type="none" w="med" len="med"/>
                    </a:lnB>
                    <a:lnTlToBr>
                      <a:noFill/>
                    </a:lnTlToBr>
                    <a:lnBlToTr>
                      <a:noFill/>
                    </a:lnBlToTr>
                    <a:noFill/>
                  </a:tcPr>
                </a:tc>
                <a:tc>
                  <a:txBody>
                    <a:bodyPr/>
                    <a:lstStyle>
                      <a:lvl1pPr marL="342900" lvl="0" indent="-342900" algn="l" defTabSz="914400" eaLnBrk="1" fontAlgn="base" latinLnBrk="1" hangingPunct="1">
                        <a:spcBef>
                          <a:spcPct val="20000"/>
                        </a:spcBef>
                        <a:buFont typeface="Arial" panose="020B0604020202020204" pitchFamily="34" charset="0"/>
                        <a:buChar char="•"/>
                        <a:defRPr sz="32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1pPr>
                      <a:lvl2pPr marL="742950" lvl="1" indent="-285750" algn="l" defTabSz="914400" eaLnBrk="1" latinLnBrk="1" hangingPunct="1">
                        <a:spcBef>
                          <a:spcPct val="20000"/>
                        </a:spcBef>
                        <a:buFont typeface="Arial" panose="020B0604020202020204" pitchFamily="34" charset="0"/>
                        <a:buChar char="–"/>
                        <a:defRPr sz="28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2pPr>
                      <a:lvl3pPr marL="1143000" lvl="2" indent="-228600" algn="l" defTabSz="914400" eaLnBrk="1" latinLnBrk="1" hangingPunct="1">
                        <a:spcBef>
                          <a:spcPct val="20000"/>
                        </a:spcBef>
                        <a:buFont typeface="Arial" panose="020B0604020202020204" pitchFamily="34" charset="0"/>
                        <a:buChar char="•"/>
                        <a:defRPr sz="24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3pPr>
                      <a:lvl4pPr marL="1600200" lvl="3"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4pPr>
                      <a:lvl5pPr marL="2057400" lvl="4"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5pPr>
                    </a:lstStyle>
                    <a:p>
                      <a:pPr marL="0" lvl="0" indent="0" algn="l" eaLnBrk="1" fontAlgn="base" latinLnBrk="1" hangingPunct="1">
                        <a:spcBef>
                          <a:spcPct val="20000"/>
                        </a:spcBef>
                        <a:spcAft>
                          <a:spcPct val="0"/>
                        </a:spcAft>
                        <a:buFont typeface="Gulim" pitchFamily="34" charset="-127"/>
                        <a:buNone/>
                      </a:pPr>
                      <a:endParaRPr sz="900" b="1" baseline="0">
                        <a:solidFill>
                          <a:schemeClr val="bg1"/>
                        </a:solidFill>
                        <a:latin typeface="楷体" panose="02010609060101010101" pitchFamily="49" charset="-122"/>
                        <a:ea typeface="Modern H Light" pitchFamily="2" charset="-127"/>
                        <a:sym typeface="楷体" panose="02010609060101010101" pitchFamily="49" charset="-122"/>
                      </a:endParaRPr>
                    </a:p>
                  </a:txBody>
                  <a:tcPr marL="0" marR="0" marT="35997" marB="35997" anchor="ctr">
                    <a:lnL w="12700" cap="flat" cmpd="sng">
                      <a:solidFill>
                        <a:srgbClr val="7F7F7F"/>
                      </a:solidFill>
                      <a:prstDash val="solid"/>
                      <a:bevel/>
                      <a:headEnd type="none" w="med" len="med"/>
                      <a:tailEnd type="none" w="med" len="med"/>
                    </a:lnL>
                    <a:lnR w="12700" cap="flat" cmpd="sng">
                      <a:solidFill>
                        <a:srgbClr val="7F7F7F"/>
                      </a:solidFill>
                      <a:prstDash val="solid"/>
                      <a:bevel/>
                      <a:headEnd type="none" w="med" len="med"/>
                      <a:tailEnd type="none" w="med" len="med"/>
                    </a:lnR>
                    <a:lnT w="12700" cap="flat" cmpd="sng">
                      <a:solidFill>
                        <a:srgbClr val="BFBFBF"/>
                      </a:solidFill>
                      <a:prstDash val="solid"/>
                      <a:bevel/>
                      <a:headEnd type="none" w="med" len="med"/>
                      <a:tailEnd type="none" w="med" len="med"/>
                    </a:lnT>
                    <a:lnB w="12700" cap="flat" cmpd="sng">
                      <a:solidFill>
                        <a:srgbClr val="BFBFBF"/>
                      </a:solidFill>
                      <a:prstDash val="solid"/>
                      <a:bevel/>
                      <a:headEnd type="none" w="med" len="med"/>
                      <a:tailEnd type="none" w="med" len="med"/>
                    </a:lnB>
                    <a:lnTlToBr>
                      <a:noFill/>
                    </a:lnTlToBr>
                    <a:lnBlToTr>
                      <a:noFill/>
                    </a:lnBlToTr>
                    <a:solidFill>
                      <a:schemeClr val="bg1">
                        <a:alpha val="100000"/>
                      </a:schemeClr>
                    </a:solidFill>
                  </a:tcPr>
                </a:tc>
              </a:tr>
              <a:tr h="467995">
                <a:tc vMerge="1">
                  <a:tcPr>
                    <a:lnL w="12700" cap="flat" cmpd="sng">
                      <a:solidFill>
                        <a:srgbClr val="7F7F7F"/>
                      </a:solidFill>
                      <a:prstDash val="solid"/>
                      <a:bevel/>
                      <a:headEnd type="none" w="med" len="med"/>
                      <a:tailEnd type="none" w="med" len="med"/>
                    </a:lnL>
                    <a:lnR w="12700" cap="flat" cmpd="sng">
                      <a:solidFill>
                        <a:srgbClr val="7F7F7F"/>
                      </a:solidFill>
                      <a:prstDash val="solid"/>
                      <a:bevel/>
                      <a:headEnd type="none" w="med" len="med"/>
                      <a:tailEnd type="none" w="med" len="med"/>
                    </a:lnR>
                  </a:tcPr>
                </a:tc>
                <a:tc gridSpan="2">
                  <a:txBody>
                    <a:bodyPr/>
                    <a:lstStyle>
                      <a:lvl1pPr marL="342900" lvl="0" indent="-342900" algn="l" defTabSz="914400" eaLnBrk="1" fontAlgn="base" latinLnBrk="1" hangingPunct="1">
                        <a:spcBef>
                          <a:spcPct val="20000"/>
                        </a:spcBef>
                        <a:buFont typeface="Arial" panose="020B0604020202020204" pitchFamily="34" charset="0"/>
                        <a:buChar char="•"/>
                        <a:defRPr sz="32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1pPr>
                      <a:lvl2pPr marL="742950" lvl="1" indent="-285750" algn="l" defTabSz="914400" eaLnBrk="1" latinLnBrk="1" hangingPunct="1">
                        <a:spcBef>
                          <a:spcPct val="20000"/>
                        </a:spcBef>
                        <a:buFont typeface="Arial" panose="020B0604020202020204" pitchFamily="34" charset="0"/>
                        <a:buChar char="–"/>
                        <a:defRPr sz="28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2pPr>
                      <a:lvl3pPr marL="1143000" lvl="2" indent="-228600" algn="l" defTabSz="914400" eaLnBrk="1" latinLnBrk="1" hangingPunct="1">
                        <a:spcBef>
                          <a:spcPct val="20000"/>
                        </a:spcBef>
                        <a:buFont typeface="Arial" panose="020B0604020202020204" pitchFamily="34" charset="0"/>
                        <a:buChar char="•"/>
                        <a:defRPr sz="24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3pPr>
                      <a:lvl4pPr marL="1600200" lvl="3"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4pPr>
                      <a:lvl5pPr marL="2057400" lvl="4"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5pPr>
                    </a:lstStyle>
                    <a:p>
                      <a:pPr marL="0" lvl="0" indent="0" algn="ctr" eaLnBrk="1" fontAlgn="base" latinLnBrk="1" hangingPunct="1">
                        <a:spcBef>
                          <a:spcPct val="0"/>
                        </a:spcBef>
                        <a:spcAft>
                          <a:spcPct val="0"/>
                        </a:spcAft>
                        <a:buFont typeface="Arial" panose="020B0604020202020204" pitchFamily="34" charset="0"/>
                        <a:buNone/>
                      </a:pPr>
                      <a:r>
                        <a:rPr lang="zh-CN" altLang="en-US" sz="1000" b="1" baseline="0">
                          <a:solidFill>
                            <a:schemeClr val="tx1"/>
                          </a:solidFill>
                          <a:latin typeface="楷体" panose="02010609060101010101" pitchFamily="49" charset="-122"/>
                          <a:ea typeface="楷体" panose="02010609060101010101" pitchFamily="49" charset="-122"/>
                          <a:sym typeface="Malgun Gothic" panose="020B0503020000020004" pitchFamily="34" charset="-127"/>
                        </a:rPr>
                        <a:t>部件开发</a:t>
                      </a:r>
                      <a:endParaRPr lang="zh-CN" altLang="en-US" sz="1000" b="1" baseline="0">
                        <a:solidFill>
                          <a:schemeClr val="tx1"/>
                        </a:solidFill>
                        <a:latin typeface="楷体" panose="02010609060101010101" pitchFamily="49" charset="-122"/>
                        <a:ea typeface="楷体" panose="02010609060101010101" pitchFamily="49" charset="-122"/>
                        <a:sym typeface="Malgun Gothic" panose="020B0503020000020004" pitchFamily="34" charset="-127"/>
                      </a:endParaRPr>
                    </a:p>
                  </a:txBody>
                  <a:tcPr marL="36000" marR="36000" marT="35997" marB="35997" anchor="ctr">
                    <a:lnL w="12700" cap="flat" cmpd="sng">
                      <a:solidFill>
                        <a:srgbClr val="7F7F7F"/>
                      </a:solidFill>
                      <a:prstDash val="solid"/>
                      <a:bevel/>
                      <a:headEnd type="none" w="med" len="med"/>
                      <a:tailEnd type="none" w="med" len="med"/>
                    </a:lnL>
                    <a:lnR w="12700" cap="flat" cmpd="sng">
                      <a:solidFill>
                        <a:srgbClr val="7F7F7F"/>
                      </a:solidFill>
                      <a:prstDash val="solid"/>
                      <a:bevel/>
                      <a:headEnd type="none" w="med" len="med"/>
                      <a:tailEnd type="none" w="med" len="med"/>
                    </a:lnR>
                    <a:lnT w="12700" cap="flat" cmpd="sng">
                      <a:solidFill>
                        <a:srgbClr val="BFBFBF"/>
                      </a:solidFill>
                      <a:prstDash val="solid"/>
                      <a:bevel/>
                      <a:headEnd type="none" w="med" len="med"/>
                      <a:tailEnd type="none" w="med" len="med"/>
                    </a:lnT>
                    <a:lnB w="12700" cap="flat" cmpd="sng">
                      <a:solidFill>
                        <a:srgbClr val="BFBFBF"/>
                      </a:solidFill>
                      <a:prstDash val="solid"/>
                      <a:bevel/>
                      <a:headEnd type="none" w="med" len="med"/>
                      <a:tailEnd type="none" w="med" len="med"/>
                    </a:lnB>
                    <a:lnTlToBr>
                      <a:noFill/>
                    </a:lnTlToBr>
                    <a:lnBlToTr>
                      <a:noFill/>
                    </a:lnBlToTr>
                    <a:solidFill>
                      <a:schemeClr val="bg1">
                        <a:alpha val="100000"/>
                      </a:schemeClr>
                    </a:solidFill>
                  </a:tcPr>
                </a:tc>
                <a:tc hMerge="1">
                  <a:tcPr>
                    <a:lnR w="12700" cap="flat" cmpd="sng">
                      <a:solidFill>
                        <a:srgbClr val="7F7F7F"/>
                      </a:solidFill>
                      <a:prstDash val="solid"/>
                      <a:bevel/>
                      <a:headEnd type="none" w="med" len="med"/>
                      <a:tailEnd type="none" w="med" len="med"/>
                    </a:lnR>
                    <a:lnT w="12700" cap="flat" cmpd="sng">
                      <a:solidFill>
                        <a:srgbClr val="BFBFBF"/>
                      </a:solidFill>
                      <a:prstDash val="solid"/>
                      <a:bevel/>
                      <a:headEnd type="none" w="med" len="med"/>
                      <a:tailEnd type="none" w="med" len="med"/>
                    </a:lnT>
                    <a:lnB w="12700" cap="flat" cmpd="sng">
                      <a:solidFill>
                        <a:srgbClr val="BFBFBF"/>
                      </a:solidFill>
                      <a:prstDash val="solid"/>
                      <a:bevel/>
                      <a:headEnd type="none" w="med" len="med"/>
                      <a:tailEnd type="none" w="med" len="med"/>
                    </a:lnB>
                  </a:tcPr>
                </a:tc>
                <a:tc>
                  <a:txBody>
                    <a:bodyPr/>
                    <a:lstStyle>
                      <a:lvl1pPr marL="342900" lvl="0" indent="-342900" algn="l" defTabSz="914400" eaLnBrk="1" fontAlgn="base" latinLnBrk="1" hangingPunct="1">
                        <a:spcBef>
                          <a:spcPct val="20000"/>
                        </a:spcBef>
                        <a:buFont typeface="Arial" panose="020B0604020202020204" pitchFamily="34" charset="0"/>
                        <a:buChar char="•"/>
                        <a:defRPr sz="32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1pPr>
                      <a:lvl2pPr marL="742950" lvl="1" indent="-285750" algn="l" defTabSz="914400" eaLnBrk="1" latinLnBrk="1" hangingPunct="1">
                        <a:spcBef>
                          <a:spcPct val="20000"/>
                        </a:spcBef>
                        <a:buFont typeface="Arial" panose="020B0604020202020204" pitchFamily="34" charset="0"/>
                        <a:buChar char="–"/>
                        <a:defRPr sz="28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2pPr>
                      <a:lvl3pPr marL="1143000" lvl="2" indent="-228600" algn="l" defTabSz="914400" eaLnBrk="1" latinLnBrk="1" hangingPunct="1">
                        <a:spcBef>
                          <a:spcPct val="20000"/>
                        </a:spcBef>
                        <a:buFont typeface="Arial" panose="020B0604020202020204" pitchFamily="34" charset="0"/>
                        <a:buChar char="•"/>
                        <a:defRPr sz="24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3pPr>
                      <a:lvl4pPr marL="1600200" lvl="3"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4pPr>
                      <a:lvl5pPr marL="2057400" lvl="4"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5pPr>
                    </a:lstStyle>
                    <a:p>
                      <a:pPr marL="0" lvl="0" indent="0" algn="ctr" eaLnBrk="1" fontAlgn="base" latinLnBrk="1" hangingPunct="1">
                        <a:spcBef>
                          <a:spcPct val="20000"/>
                        </a:spcBef>
                        <a:spcAft>
                          <a:spcPct val="0"/>
                        </a:spcAft>
                        <a:buFont typeface="Gulim" pitchFamily="34" charset="-127"/>
                        <a:buNone/>
                      </a:pPr>
                      <a:endParaRPr sz="1000" b="1" i="1" baseline="0">
                        <a:solidFill>
                          <a:schemeClr val="tx1"/>
                        </a:solidFill>
                        <a:latin typeface="楷体" panose="02010609060101010101" pitchFamily="49" charset="-122"/>
                        <a:ea typeface="Modern H Light" pitchFamily="2" charset="-127"/>
                        <a:sym typeface="楷体" panose="02010609060101010101" pitchFamily="49" charset="-122"/>
                      </a:endParaRPr>
                    </a:p>
                  </a:txBody>
                  <a:tcPr marL="0" marR="0" marT="0" marB="0" anchor="ctr">
                    <a:lnL w="12700" cap="flat" cmpd="sng">
                      <a:solidFill>
                        <a:srgbClr val="F2F2F2"/>
                      </a:solidFill>
                      <a:prstDash val="solid"/>
                      <a:bevel/>
                      <a:headEnd type="none" w="med" len="med"/>
                      <a:tailEnd type="none" w="med" len="med"/>
                    </a:lnL>
                    <a:lnR w="12700" cap="flat" cmpd="sng">
                      <a:solidFill>
                        <a:srgbClr val="F2F2F2"/>
                      </a:solidFill>
                      <a:prstDash val="solid"/>
                      <a:bevel/>
                      <a:headEnd type="none" w="med" len="med"/>
                      <a:tailEnd type="none" w="med" len="med"/>
                    </a:lnR>
                    <a:lnT w="12700" cap="flat" cmpd="sng">
                      <a:solidFill>
                        <a:srgbClr val="BFBFBF"/>
                      </a:solidFill>
                      <a:prstDash val="solid"/>
                      <a:bevel/>
                      <a:headEnd type="none" w="med" len="med"/>
                      <a:tailEnd type="none" w="med" len="med"/>
                    </a:lnT>
                    <a:lnB w="12700" cap="flat" cmpd="sng">
                      <a:solidFill>
                        <a:srgbClr val="BFBFBF"/>
                      </a:solidFill>
                      <a:prstDash val="solid"/>
                      <a:bevel/>
                      <a:headEnd type="none" w="med" len="med"/>
                      <a:tailEnd type="none" w="med" len="med"/>
                    </a:lnB>
                    <a:lnTlToBr>
                      <a:noFill/>
                    </a:lnTlToBr>
                    <a:lnBlToTr>
                      <a:noFill/>
                    </a:lnBlToTr>
                    <a:noFill/>
                  </a:tcPr>
                </a:tc>
                <a:tc>
                  <a:txBody>
                    <a:bodyPr/>
                    <a:lstStyle>
                      <a:lvl1pPr marL="342900" lvl="0" indent="-342900" algn="l" defTabSz="914400" eaLnBrk="1" fontAlgn="base" latinLnBrk="1" hangingPunct="1">
                        <a:spcBef>
                          <a:spcPct val="20000"/>
                        </a:spcBef>
                        <a:buFont typeface="Arial" panose="020B0604020202020204" pitchFamily="34" charset="0"/>
                        <a:buChar char="•"/>
                        <a:defRPr sz="32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1pPr>
                      <a:lvl2pPr marL="742950" lvl="1" indent="-285750" algn="l" defTabSz="914400" eaLnBrk="1" latinLnBrk="1" hangingPunct="1">
                        <a:spcBef>
                          <a:spcPct val="20000"/>
                        </a:spcBef>
                        <a:buFont typeface="Arial" panose="020B0604020202020204" pitchFamily="34" charset="0"/>
                        <a:buChar char="–"/>
                        <a:defRPr sz="28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2pPr>
                      <a:lvl3pPr marL="1143000" lvl="2" indent="-228600" algn="l" defTabSz="914400" eaLnBrk="1" latinLnBrk="1" hangingPunct="1">
                        <a:spcBef>
                          <a:spcPct val="20000"/>
                        </a:spcBef>
                        <a:buFont typeface="Arial" panose="020B0604020202020204" pitchFamily="34" charset="0"/>
                        <a:buChar char="•"/>
                        <a:defRPr sz="24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3pPr>
                      <a:lvl4pPr marL="1600200" lvl="3"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4pPr>
                      <a:lvl5pPr marL="2057400" lvl="4"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5pPr>
                    </a:lstStyle>
                    <a:p>
                      <a:pPr marL="0" lvl="0" indent="0" algn="ctr" eaLnBrk="1" fontAlgn="base" latinLnBrk="1" hangingPunct="1">
                        <a:spcBef>
                          <a:spcPct val="20000"/>
                        </a:spcBef>
                        <a:spcAft>
                          <a:spcPct val="0"/>
                        </a:spcAft>
                        <a:buFont typeface="Gulim" pitchFamily="34" charset="-127"/>
                        <a:buNone/>
                      </a:pPr>
                      <a:endParaRPr sz="1000" b="1" i="1" baseline="0">
                        <a:solidFill>
                          <a:schemeClr val="tx1"/>
                        </a:solidFill>
                        <a:latin typeface="楷体" panose="02010609060101010101" pitchFamily="49" charset="-122"/>
                        <a:ea typeface="Modern H Light" pitchFamily="2" charset="-127"/>
                        <a:sym typeface="楷体" panose="02010609060101010101" pitchFamily="49" charset="-122"/>
                      </a:endParaRPr>
                    </a:p>
                  </a:txBody>
                  <a:tcPr marL="0" marR="0" marT="0" marB="0" anchor="ctr">
                    <a:lnL w="12700" cap="flat" cmpd="sng">
                      <a:solidFill>
                        <a:srgbClr val="F2F2F2"/>
                      </a:solidFill>
                      <a:prstDash val="solid"/>
                      <a:bevel/>
                      <a:headEnd type="none" w="med" len="med"/>
                      <a:tailEnd type="none" w="med" len="med"/>
                    </a:lnL>
                    <a:lnR w="12700" cap="flat" cmpd="sng">
                      <a:solidFill>
                        <a:srgbClr val="F2F2F2"/>
                      </a:solidFill>
                      <a:prstDash val="solid"/>
                      <a:bevel/>
                      <a:headEnd type="none" w="med" len="med"/>
                      <a:tailEnd type="none" w="med" len="med"/>
                    </a:lnR>
                    <a:lnT w="12700" cap="flat" cmpd="sng">
                      <a:solidFill>
                        <a:srgbClr val="BFBFBF"/>
                      </a:solidFill>
                      <a:prstDash val="solid"/>
                      <a:bevel/>
                      <a:headEnd type="none" w="med" len="med"/>
                      <a:tailEnd type="none" w="med" len="med"/>
                    </a:lnT>
                    <a:lnB w="12700" cap="flat" cmpd="sng">
                      <a:solidFill>
                        <a:srgbClr val="BFBFBF"/>
                      </a:solidFill>
                      <a:prstDash val="solid"/>
                      <a:bevel/>
                      <a:headEnd type="none" w="med" len="med"/>
                      <a:tailEnd type="none" w="med" len="med"/>
                    </a:lnB>
                    <a:lnTlToBr>
                      <a:noFill/>
                    </a:lnTlToBr>
                    <a:lnBlToTr>
                      <a:noFill/>
                    </a:lnBlToTr>
                    <a:noFill/>
                  </a:tcPr>
                </a:tc>
                <a:tc>
                  <a:txBody>
                    <a:bodyPr/>
                    <a:lstStyle>
                      <a:lvl1pPr marL="342900" lvl="0" indent="-342900" algn="l" defTabSz="914400" eaLnBrk="1" fontAlgn="base" latinLnBrk="1" hangingPunct="1">
                        <a:spcBef>
                          <a:spcPct val="20000"/>
                        </a:spcBef>
                        <a:buFont typeface="Arial" panose="020B0604020202020204" pitchFamily="34" charset="0"/>
                        <a:buChar char="•"/>
                        <a:defRPr sz="32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1pPr>
                      <a:lvl2pPr marL="742950" lvl="1" indent="-285750" algn="l" defTabSz="914400" eaLnBrk="1" latinLnBrk="1" hangingPunct="1">
                        <a:spcBef>
                          <a:spcPct val="20000"/>
                        </a:spcBef>
                        <a:buFont typeface="Arial" panose="020B0604020202020204" pitchFamily="34" charset="0"/>
                        <a:buChar char="–"/>
                        <a:defRPr sz="28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2pPr>
                      <a:lvl3pPr marL="1143000" lvl="2" indent="-228600" algn="l" defTabSz="914400" eaLnBrk="1" latinLnBrk="1" hangingPunct="1">
                        <a:spcBef>
                          <a:spcPct val="20000"/>
                        </a:spcBef>
                        <a:buFont typeface="Arial" panose="020B0604020202020204" pitchFamily="34" charset="0"/>
                        <a:buChar char="•"/>
                        <a:defRPr sz="24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3pPr>
                      <a:lvl4pPr marL="1600200" lvl="3"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4pPr>
                      <a:lvl5pPr marL="2057400" lvl="4"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5pPr>
                    </a:lstStyle>
                    <a:p>
                      <a:pPr marL="0" lvl="0" indent="0" algn="ctr" eaLnBrk="1" fontAlgn="base" latinLnBrk="1" hangingPunct="1">
                        <a:spcBef>
                          <a:spcPct val="20000"/>
                        </a:spcBef>
                        <a:spcAft>
                          <a:spcPct val="0"/>
                        </a:spcAft>
                        <a:buFont typeface="Gulim" pitchFamily="34" charset="-127"/>
                        <a:buNone/>
                      </a:pPr>
                      <a:endParaRPr sz="1000" b="1" i="1" baseline="0">
                        <a:solidFill>
                          <a:schemeClr val="tx1"/>
                        </a:solidFill>
                        <a:latin typeface="楷体" panose="02010609060101010101" pitchFamily="49" charset="-122"/>
                        <a:ea typeface="Modern H Light" pitchFamily="2" charset="-127"/>
                        <a:sym typeface="楷体" panose="02010609060101010101" pitchFamily="49" charset="-122"/>
                      </a:endParaRPr>
                    </a:p>
                  </a:txBody>
                  <a:tcPr marL="0" marR="0" marT="0" marB="0" anchor="ctr">
                    <a:lnL w="12700" cap="flat" cmpd="sng">
                      <a:solidFill>
                        <a:srgbClr val="F2F2F2"/>
                      </a:solidFill>
                      <a:prstDash val="solid"/>
                      <a:bevel/>
                      <a:headEnd type="none" w="med" len="med"/>
                      <a:tailEnd type="none" w="med" len="med"/>
                    </a:lnL>
                    <a:lnR w="12700" cap="flat" cmpd="sng">
                      <a:solidFill>
                        <a:srgbClr val="F2F2F2"/>
                      </a:solidFill>
                      <a:prstDash val="solid"/>
                      <a:bevel/>
                      <a:headEnd type="none" w="med" len="med"/>
                      <a:tailEnd type="none" w="med" len="med"/>
                    </a:lnR>
                    <a:lnT w="12700" cap="flat" cmpd="sng">
                      <a:solidFill>
                        <a:srgbClr val="BFBFBF"/>
                      </a:solidFill>
                      <a:prstDash val="solid"/>
                      <a:bevel/>
                      <a:headEnd type="none" w="med" len="med"/>
                      <a:tailEnd type="none" w="med" len="med"/>
                    </a:lnT>
                    <a:lnB w="12700" cap="flat" cmpd="sng">
                      <a:solidFill>
                        <a:srgbClr val="BFBFBF"/>
                      </a:solidFill>
                      <a:prstDash val="solid"/>
                      <a:bevel/>
                      <a:headEnd type="none" w="med" len="med"/>
                      <a:tailEnd type="none" w="med" len="med"/>
                    </a:lnB>
                    <a:lnTlToBr>
                      <a:noFill/>
                    </a:lnTlToBr>
                    <a:lnBlToTr>
                      <a:noFill/>
                    </a:lnBlToTr>
                    <a:noFill/>
                  </a:tcPr>
                </a:tc>
                <a:tc>
                  <a:txBody>
                    <a:bodyPr/>
                    <a:lstStyle>
                      <a:lvl1pPr marL="342900" lvl="0" indent="-342900" algn="l" defTabSz="914400" eaLnBrk="1" fontAlgn="base" latinLnBrk="1" hangingPunct="1">
                        <a:spcBef>
                          <a:spcPct val="20000"/>
                        </a:spcBef>
                        <a:buFont typeface="Arial" panose="020B0604020202020204" pitchFamily="34" charset="0"/>
                        <a:buChar char="•"/>
                        <a:defRPr sz="32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1pPr>
                      <a:lvl2pPr marL="742950" lvl="1" indent="-285750" algn="l" defTabSz="914400" eaLnBrk="1" latinLnBrk="1" hangingPunct="1">
                        <a:spcBef>
                          <a:spcPct val="20000"/>
                        </a:spcBef>
                        <a:buFont typeface="Arial" panose="020B0604020202020204" pitchFamily="34" charset="0"/>
                        <a:buChar char="–"/>
                        <a:defRPr sz="28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2pPr>
                      <a:lvl3pPr marL="1143000" lvl="2" indent="-228600" algn="l" defTabSz="914400" eaLnBrk="1" latinLnBrk="1" hangingPunct="1">
                        <a:spcBef>
                          <a:spcPct val="20000"/>
                        </a:spcBef>
                        <a:buFont typeface="Arial" panose="020B0604020202020204" pitchFamily="34" charset="0"/>
                        <a:buChar char="•"/>
                        <a:defRPr sz="24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3pPr>
                      <a:lvl4pPr marL="1600200" lvl="3"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4pPr>
                      <a:lvl5pPr marL="2057400" lvl="4"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5pPr>
                    </a:lstStyle>
                    <a:p>
                      <a:pPr marL="0" lvl="0" indent="0" algn="ctr" eaLnBrk="1" fontAlgn="base" latinLnBrk="1" hangingPunct="1">
                        <a:spcBef>
                          <a:spcPct val="20000"/>
                        </a:spcBef>
                        <a:spcAft>
                          <a:spcPct val="0"/>
                        </a:spcAft>
                        <a:buFont typeface="Gulim" pitchFamily="34" charset="-127"/>
                        <a:buNone/>
                      </a:pPr>
                      <a:endParaRPr sz="1000" b="1" i="1" baseline="0">
                        <a:solidFill>
                          <a:schemeClr val="tx1"/>
                        </a:solidFill>
                        <a:latin typeface="楷体" panose="02010609060101010101" pitchFamily="49" charset="-122"/>
                        <a:ea typeface="Modern H Light" pitchFamily="2" charset="-127"/>
                        <a:sym typeface="楷体" panose="02010609060101010101" pitchFamily="49" charset="-122"/>
                      </a:endParaRPr>
                    </a:p>
                  </a:txBody>
                  <a:tcPr marL="0" marR="0" marT="0" marB="0" anchor="ctr">
                    <a:lnL w="12700" cap="flat" cmpd="sng">
                      <a:solidFill>
                        <a:srgbClr val="F2F2F2"/>
                      </a:solidFill>
                      <a:prstDash val="solid"/>
                      <a:bevel/>
                      <a:headEnd type="none" w="med" len="med"/>
                      <a:tailEnd type="none" w="med" len="med"/>
                    </a:lnL>
                    <a:lnR w="12700" cap="flat" cmpd="sng">
                      <a:solidFill>
                        <a:srgbClr val="7F7F7F"/>
                      </a:solidFill>
                      <a:prstDash val="solid"/>
                      <a:bevel/>
                      <a:headEnd type="none" w="med" len="med"/>
                      <a:tailEnd type="none" w="med" len="med"/>
                    </a:lnR>
                    <a:lnT w="12700" cap="flat" cmpd="sng">
                      <a:solidFill>
                        <a:srgbClr val="BFBFBF"/>
                      </a:solidFill>
                      <a:prstDash val="solid"/>
                      <a:bevel/>
                      <a:headEnd type="none" w="med" len="med"/>
                      <a:tailEnd type="none" w="med" len="med"/>
                    </a:lnT>
                    <a:lnB w="12700" cap="flat" cmpd="sng">
                      <a:solidFill>
                        <a:srgbClr val="BFBFBF"/>
                      </a:solidFill>
                      <a:prstDash val="solid"/>
                      <a:bevel/>
                      <a:headEnd type="none" w="med" len="med"/>
                      <a:tailEnd type="none" w="med" len="med"/>
                    </a:lnB>
                    <a:lnTlToBr>
                      <a:noFill/>
                    </a:lnTlToBr>
                    <a:lnBlToTr>
                      <a:noFill/>
                    </a:lnBlToTr>
                    <a:noFill/>
                  </a:tcPr>
                </a:tc>
                <a:tc>
                  <a:txBody>
                    <a:bodyPr/>
                    <a:lstStyle>
                      <a:lvl1pPr marL="342900" lvl="0" indent="-342900" algn="l" defTabSz="914400" eaLnBrk="1" fontAlgn="base" latinLnBrk="1" hangingPunct="1">
                        <a:spcBef>
                          <a:spcPct val="20000"/>
                        </a:spcBef>
                        <a:buFont typeface="Arial" panose="020B0604020202020204" pitchFamily="34" charset="0"/>
                        <a:buChar char="•"/>
                        <a:defRPr sz="32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1pPr>
                      <a:lvl2pPr marL="742950" lvl="1" indent="-285750" algn="l" defTabSz="914400" eaLnBrk="1" latinLnBrk="1" hangingPunct="1">
                        <a:spcBef>
                          <a:spcPct val="20000"/>
                        </a:spcBef>
                        <a:buFont typeface="Arial" panose="020B0604020202020204" pitchFamily="34" charset="0"/>
                        <a:buChar char="–"/>
                        <a:defRPr sz="28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2pPr>
                      <a:lvl3pPr marL="1143000" lvl="2" indent="-228600" algn="l" defTabSz="914400" eaLnBrk="1" latinLnBrk="1" hangingPunct="1">
                        <a:spcBef>
                          <a:spcPct val="20000"/>
                        </a:spcBef>
                        <a:buFont typeface="Arial" panose="020B0604020202020204" pitchFamily="34" charset="0"/>
                        <a:buChar char="•"/>
                        <a:defRPr sz="24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3pPr>
                      <a:lvl4pPr marL="1600200" lvl="3"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4pPr>
                      <a:lvl5pPr marL="2057400" lvl="4"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5pPr>
                    </a:lstStyle>
                    <a:p>
                      <a:pPr marL="0" lvl="0" indent="0" algn="ctr" eaLnBrk="1" fontAlgn="base" latinLnBrk="1" hangingPunct="1">
                        <a:spcBef>
                          <a:spcPct val="20000"/>
                        </a:spcBef>
                        <a:spcAft>
                          <a:spcPct val="0"/>
                        </a:spcAft>
                        <a:buFont typeface="Gulim" pitchFamily="34" charset="-127"/>
                        <a:buNone/>
                      </a:pPr>
                      <a:endParaRPr sz="1000" b="1" i="1" baseline="0">
                        <a:solidFill>
                          <a:schemeClr val="tx1"/>
                        </a:solidFill>
                        <a:latin typeface="楷体" panose="02010609060101010101" pitchFamily="49" charset="-122"/>
                        <a:ea typeface="Modern H Light" pitchFamily="2" charset="-127"/>
                        <a:sym typeface="楷体" panose="02010609060101010101" pitchFamily="49" charset="-122"/>
                      </a:endParaRPr>
                    </a:p>
                  </a:txBody>
                  <a:tcPr marL="0" marR="0" marT="0" marB="0" anchor="ctr">
                    <a:lnL w="12700" cap="flat" cmpd="sng">
                      <a:solidFill>
                        <a:srgbClr val="7F7F7F"/>
                      </a:solidFill>
                      <a:prstDash val="solid"/>
                      <a:bevel/>
                      <a:headEnd type="none" w="med" len="med"/>
                      <a:tailEnd type="none" w="med" len="med"/>
                    </a:lnL>
                    <a:lnR w="12700" cap="flat" cmpd="sng">
                      <a:solidFill>
                        <a:srgbClr val="F2F2F2"/>
                      </a:solidFill>
                      <a:prstDash val="solid"/>
                      <a:bevel/>
                      <a:headEnd type="none" w="med" len="med"/>
                      <a:tailEnd type="none" w="med" len="med"/>
                    </a:lnR>
                    <a:lnT w="12700" cap="flat" cmpd="sng">
                      <a:solidFill>
                        <a:srgbClr val="BFBFBF"/>
                      </a:solidFill>
                      <a:prstDash val="solid"/>
                      <a:bevel/>
                      <a:headEnd type="none" w="med" len="med"/>
                      <a:tailEnd type="none" w="med" len="med"/>
                    </a:lnT>
                    <a:lnB w="12700" cap="flat" cmpd="sng">
                      <a:solidFill>
                        <a:srgbClr val="BFBFBF"/>
                      </a:solidFill>
                      <a:prstDash val="solid"/>
                      <a:bevel/>
                      <a:headEnd type="none" w="med" len="med"/>
                      <a:tailEnd type="none" w="med" len="med"/>
                    </a:lnB>
                    <a:lnTlToBr>
                      <a:noFill/>
                    </a:lnTlToBr>
                    <a:lnBlToTr>
                      <a:noFill/>
                    </a:lnBlToTr>
                    <a:noFill/>
                  </a:tcPr>
                </a:tc>
                <a:tc>
                  <a:txBody>
                    <a:bodyPr/>
                    <a:lstStyle>
                      <a:lvl1pPr marL="342900" lvl="0" indent="-342900" algn="l" defTabSz="914400" eaLnBrk="1" fontAlgn="base" latinLnBrk="1" hangingPunct="1">
                        <a:spcBef>
                          <a:spcPct val="20000"/>
                        </a:spcBef>
                        <a:buFont typeface="Arial" panose="020B0604020202020204" pitchFamily="34" charset="0"/>
                        <a:buChar char="•"/>
                        <a:defRPr sz="32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1pPr>
                      <a:lvl2pPr marL="742950" lvl="1" indent="-285750" algn="l" defTabSz="914400" eaLnBrk="1" latinLnBrk="1" hangingPunct="1">
                        <a:spcBef>
                          <a:spcPct val="20000"/>
                        </a:spcBef>
                        <a:buFont typeface="Arial" panose="020B0604020202020204" pitchFamily="34" charset="0"/>
                        <a:buChar char="–"/>
                        <a:defRPr sz="28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2pPr>
                      <a:lvl3pPr marL="1143000" lvl="2" indent="-228600" algn="l" defTabSz="914400" eaLnBrk="1" latinLnBrk="1" hangingPunct="1">
                        <a:spcBef>
                          <a:spcPct val="20000"/>
                        </a:spcBef>
                        <a:buFont typeface="Arial" panose="020B0604020202020204" pitchFamily="34" charset="0"/>
                        <a:buChar char="•"/>
                        <a:defRPr sz="24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3pPr>
                      <a:lvl4pPr marL="1600200" lvl="3"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4pPr>
                      <a:lvl5pPr marL="2057400" lvl="4"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5pPr>
                    </a:lstStyle>
                    <a:p>
                      <a:pPr marL="0" lvl="0" indent="0" algn="ctr" eaLnBrk="1" fontAlgn="base" latinLnBrk="1" hangingPunct="1">
                        <a:spcBef>
                          <a:spcPct val="20000"/>
                        </a:spcBef>
                        <a:spcAft>
                          <a:spcPct val="0"/>
                        </a:spcAft>
                        <a:buFont typeface="Gulim" pitchFamily="34" charset="-127"/>
                        <a:buNone/>
                      </a:pPr>
                      <a:endParaRPr sz="1000" b="1" i="1" baseline="0">
                        <a:solidFill>
                          <a:schemeClr val="tx1"/>
                        </a:solidFill>
                        <a:latin typeface="楷体" panose="02010609060101010101" pitchFamily="49" charset="-122"/>
                        <a:ea typeface="Modern H Light" pitchFamily="2" charset="-127"/>
                        <a:sym typeface="楷体" panose="02010609060101010101" pitchFamily="49" charset="-122"/>
                      </a:endParaRPr>
                    </a:p>
                  </a:txBody>
                  <a:tcPr marL="0" marR="0" marT="0" marB="0" anchor="ctr">
                    <a:lnL w="12700" cap="flat" cmpd="sng">
                      <a:solidFill>
                        <a:srgbClr val="F2F2F2"/>
                      </a:solidFill>
                      <a:prstDash val="solid"/>
                      <a:bevel/>
                      <a:headEnd type="none" w="med" len="med"/>
                      <a:tailEnd type="none" w="med" len="med"/>
                    </a:lnL>
                    <a:lnR w="12700" cap="flat" cmpd="sng">
                      <a:solidFill>
                        <a:srgbClr val="F2F2F2"/>
                      </a:solidFill>
                      <a:prstDash val="solid"/>
                      <a:bevel/>
                      <a:headEnd type="none" w="med" len="med"/>
                      <a:tailEnd type="none" w="med" len="med"/>
                    </a:lnR>
                    <a:lnT w="12700" cap="flat" cmpd="sng">
                      <a:solidFill>
                        <a:srgbClr val="BFBFBF"/>
                      </a:solidFill>
                      <a:prstDash val="solid"/>
                      <a:bevel/>
                      <a:headEnd type="none" w="med" len="med"/>
                      <a:tailEnd type="none" w="med" len="med"/>
                    </a:lnT>
                    <a:lnB w="12700" cap="flat" cmpd="sng">
                      <a:solidFill>
                        <a:srgbClr val="BFBFBF"/>
                      </a:solidFill>
                      <a:prstDash val="solid"/>
                      <a:bevel/>
                      <a:headEnd type="none" w="med" len="med"/>
                      <a:tailEnd type="none" w="med" len="med"/>
                    </a:lnB>
                    <a:lnTlToBr>
                      <a:noFill/>
                    </a:lnTlToBr>
                    <a:lnBlToTr>
                      <a:noFill/>
                    </a:lnBlToTr>
                    <a:noFill/>
                  </a:tcPr>
                </a:tc>
                <a:tc>
                  <a:txBody>
                    <a:bodyPr/>
                    <a:lstStyle>
                      <a:lvl1pPr marL="342900" lvl="0" indent="-342900" algn="l" defTabSz="914400" eaLnBrk="1" fontAlgn="base" latinLnBrk="1" hangingPunct="1">
                        <a:spcBef>
                          <a:spcPct val="20000"/>
                        </a:spcBef>
                        <a:buFont typeface="Arial" panose="020B0604020202020204" pitchFamily="34" charset="0"/>
                        <a:buChar char="•"/>
                        <a:defRPr sz="32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1pPr>
                      <a:lvl2pPr marL="742950" lvl="1" indent="-285750" algn="l" defTabSz="914400" eaLnBrk="1" latinLnBrk="1" hangingPunct="1">
                        <a:spcBef>
                          <a:spcPct val="20000"/>
                        </a:spcBef>
                        <a:buFont typeface="Arial" panose="020B0604020202020204" pitchFamily="34" charset="0"/>
                        <a:buChar char="–"/>
                        <a:defRPr sz="28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2pPr>
                      <a:lvl3pPr marL="1143000" lvl="2" indent="-228600" algn="l" defTabSz="914400" eaLnBrk="1" latinLnBrk="1" hangingPunct="1">
                        <a:spcBef>
                          <a:spcPct val="20000"/>
                        </a:spcBef>
                        <a:buFont typeface="Arial" panose="020B0604020202020204" pitchFamily="34" charset="0"/>
                        <a:buChar char="•"/>
                        <a:defRPr sz="24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3pPr>
                      <a:lvl4pPr marL="1600200" lvl="3"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4pPr>
                      <a:lvl5pPr marL="2057400" lvl="4"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5pPr>
                    </a:lstStyle>
                    <a:p>
                      <a:pPr marL="0" lvl="0" indent="0" algn="ctr" eaLnBrk="1" fontAlgn="base" latinLnBrk="1" hangingPunct="1">
                        <a:spcBef>
                          <a:spcPct val="20000"/>
                        </a:spcBef>
                        <a:spcAft>
                          <a:spcPct val="0"/>
                        </a:spcAft>
                        <a:buFont typeface="Gulim" pitchFamily="34" charset="-127"/>
                        <a:buNone/>
                      </a:pPr>
                      <a:endParaRPr sz="1000" b="1" i="1" baseline="0">
                        <a:solidFill>
                          <a:schemeClr val="tx1"/>
                        </a:solidFill>
                        <a:latin typeface="楷体" panose="02010609060101010101" pitchFamily="49" charset="-122"/>
                        <a:ea typeface="Modern H Light" pitchFamily="2" charset="-127"/>
                        <a:sym typeface="楷体" panose="02010609060101010101" pitchFamily="49" charset="-122"/>
                      </a:endParaRPr>
                    </a:p>
                  </a:txBody>
                  <a:tcPr marL="0" marR="0" marT="0" marB="0" anchor="ctr">
                    <a:lnL w="12700" cap="flat" cmpd="sng">
                      <a:solidFill>
                        <a:srgbClr val="F2F2F2"/>
                      </a:solidFill>
                      <a:prstDash val="solid"/>
                      <a:bevel/>
                      <a:headEnd type="none" w="med" len="med"/>
                      <a:tailEnd type="none" w="med" len="med"/>
                    </a:lnL>
                    <a:lnR w="12700" cap="flat" cmpd="sng">
                      <a:solidFill>
                        <a:srgbClr val="F2F2F2"/>
                      </a:solidFill>
                      <a:prstDash val="solid"/>
                      <a:bevel/>
                      <a:headEnd type="none" w="med" len="med"/>
                      <a:tailEnd type="none" w="med" len="med"/>
                    </a:lnR>
                    <a:lnT w="12700" cap="flat" cmpd="sng">
                      <a:solidFill>
                        <a:srgbClr val="BFBFBF"/>
                      </a:solidFill>
                      <a:prstDash val="solid"/>
                      <a:bevel/>
                      <a:headEnd type="none" w="med" len="med"/>
                      <a:tailEnd type="none" w="med" len="med"/>
                    </a:lnT>
                    <a:lnB w="12700" cap="flat" cmpd="sng">
                      <a:solidFill>
                        <a:srgbClr val="BFBFBF"/>
                      </a:solidFill>
                      <a:prstDash val="solid"/>
                      <a:bevel/>
                      <a:headEnd type="none" w="med" len="med"/>
                      <a:tailEnd type="none" w="med" len="med"/>
                    </a:lnB>
                    <a:lnTlToBr>
                      <a:noFill/>
                    </a:lnTlToBr>
                    <a:lnBlToTr>
                      <a:noFill/>
                    </a:lnBlToTr>
                    <a:noFill/>
                  </a:tcPr>
                </a:tc>
                <a:tc>
                  <a:txBody>
                    <a:bodyPr/>
                    <a:lstStyle>
                      <a:lvl1pPr marL="342900" lvl="0" indent="-342900" algn="l" defTabSz="914400" eaLnBrk="1" fontAlgn="base" latinLnBrk="1" hangingPunct="1">
                        <a:spcBef>
                          <a:spcPct val="20000"/>
                        </a:spcBef>
                        <a:buFont typeface="Arial" panose="020B0604020202020204" pitchFamily="34" charset="0"/>
                        <a:buChar char="•"/>
                        <a:defRPr sz="32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1pPr>
                      <a:lvl2pPr marL="742950" lvl="1" indent="-285750" algn="l" defTabSz="914400" eaLnBrk="1" latinLnBrk="1" hangingPunct="1">
                        <a:spcBef>
                          <a:spcPct val="20000"/>
                        </a:spcBef>
                        <a:buFont typeface="Arial" panose="020B0604020202020204" pitchFamily="34" charset="0"/>
                        <a:buChar char="–"/>
                        <a:defRPr sz="28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2pPr>
                      <a:lvl3pPr marL="1143000" lvl="2" indent="-228600" algn="l" defTabSz="914400" eaLnBrk="1" latinLnBrk="1" hangingPunct="1">
                        <a:spcBef>
                          <a:spcPct val="20000"/>
                        </a:spcBef>
                        <a:buFont typeface="Arial" panose="020B0604020202020204" pitchFamily="34" charset="0"/>
                        <a:buChar char="•"/>
                        <a:defRPr sz="24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3pPr>
                      <a:lvl4pPr marL="1600200" lvl="3"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4pPr>
                      <a:lvl5pPr marL="2057400" lvl="4"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5pPr>
                    </a:lstStyle>
                    <a:p>
                      <a:pPr marL="0" lvl="0" indent="0" algn="l" eaLnBrk="1" fontAlgn="base" latinLnBrk="1" hangingPunct="1">
                        <a:spcBef>
                          <a:spcPct val="20000"/>
                        </a:spcBef>
                        <a:spcAft>
                          <a:spcPct val="0"/>
                        </a:spcAft>
                        <a:buFont typeface="Gulim" pitchFamily="34" charset="-127"/>
                        <a:buNone/>
                      </a:pPr>
                      <a:endParaRPr sz="900" b="1" i="1" baseline="0">
                        <a:solidFill>
                          <a:schemeClr val="tx1"/>
                        </a:solidFill>
                        <a:latin typeface="楷体" panose="02010609060101010101" pitchFamily="49" charset="-122"/>
                        <a:ea typeface="楷体" panose="02010609060101010101" pitchFamily="49" charset="-122"/>
                        <a:sym typeface="Malgun Gothic" panose="020B0503020000020004" pitchFamily="34" charset="-127"/>
                      </a:endParaRPr>
                    </a:p>
                  </a:txBody>
                  <a:tcPr marL="0" marR="0" marT="35997" marB="35997" anchor="ctr">
                    <a:lnL w="12700" cap="flat" cmpd="sng">
                      <a:solidFill>
                        <a:srgbClr val="F2F2F2"/>
                      </a:solidFill>
                      <a:prstDash val="solid"/>
                      <a:bevel/>
                      <a:headEnd type="none" w="med" len="med"/>
                      <a:tailEnd type="none" w="med" len="med"/>
                    </a:lnL>
                    <a:lnR w="12700" cap="flat" cmpd="sng">
                      <a:solidFill>
                        <a:srgbClr val="F2F2F2"/>
                      </a:solidFill>
                      <a:prstDash val="solid"/>
                      <a:bevel/>
                      <a:headEnd type="none" w="med" len="med"/>
                      <a:tailEnd type="none" w="med" len="med"/>
                    </a:lnR>
                    <a:lnT w="12700" cap="flat" cmpd="sng">
                      <a:solidFill>
                        <a:srgbClr val="BFBFBF"/>
                      </a:solidFill>
                      <a:prstDash val="solid"/>
                      <a:bevel/>
                      <a:headEnd type="none" w="med" len="med"/>
                      <a:tailEnd type="none" w="med" len="med"/>
                    </a:lnT>
                    <a:lnB w="12700" cap="flat" cmpd="sng">
                      <a:solidFill>
                        <a:srgbClr val="BFBFBF"/>
                      </a:solidFill>
                      <a:prstDash val="solid"/>
                      <a:bevel/>
                      <a:headEnd type="none" w="med" len="med"/>
                      <a:tailEnd type="none" w="med" len="med"/>
                    </a:lnB>
                    <a:lnTlToBr>
                      <a:noFill/>
                    </a:lnTlToBr>
                    <a:lnBlToTr>
                      <a:noFill/>
                    </a:lnBlToTr>
                    <a:noFill/>
                  </a:tcPr>
                </a:tc>
                <a:tc>
                  <a:txBody>
                    <a:bodyPr/>
                    <a:lstStyle>
                      <a:lvl1pPr marL="342900" lvl="0" indent="-342900" algn="l" defTabSz="914400" eaLnBrk="1" fontAlgn="base" latinLnBrk="1" hangingPunct="1">
                        <a:spcBef>
                          <a:spcPct val="20000"/>
                        </a:spcBef>
                        <a:buFont typeface="Arial" panose="020B0604020202020204" pitchFamily="34" charset="0"/>
                        <a:buChar char="•"/>
                        <a:defRPr sz="32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1pPr>
                      <a:lvl2pPr marL="742950" lvl="1" indent="-285750" algn="l" defTabSz="914400" eaLnBrk="1" latinLnBrk="1" hangingPunct="1">
                        <a:spcBef>
                          <a:spcPct val="20000"/>
                        </a:spcBef>
                        <a:buFont typeface="Arial" panose="020B0604020202020204" pitchFamily="34" charset="0"/>
                        <a:buChar char="–"/>
                        <a:defRPr sz="28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2pPr>
                      <a:lvl3pPr marL="1143000" lvl="2" indent="-228600" algn="l" defTabSz="914400" eaLnBrk="1" latinLnBrk="1" hangingPunct="1">
                        <a:spcBef>
                          <a:spcPct val="20000"/>
                        </a:spcBef>
                        <a:buFont typeface="Arial" panose="020B0604020202020204" pitchFamily="34" charset="0"/>
                        <a:buChar char="•"/>
                        <a:defRPr sz="24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3pPr>
                      <a:lvl4pPr marL="1600200" lvl="3"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4pPr>
                      <a:lvl5pPr marL="2057400" lvl="4"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5pPr>
                    </a:lstStyle>
                    <a:p>
                      <a:pPr marL="0" lvl="0" indent="0" algn="l" eaLnBrk="1" fontAlgn="base" latinLnBrk="1" hangingPunct="1">
                        <a:spcBef>
                          <a:spcPct val="20000"/>
                        </a:spcBef>
                        <a:spcAft>
                          <a:spcPct val="0"/>
                        </a:spcAft>
                        <a:buFont typeface="Gulim" pitchFamily="34" charset="-127"/>
                        <a:buNone/>
                      </a:pPr>
                      <a:endParaRPr sz="900" b="1" i="1" baseline="0">
                        <a:solidFill>
                          <a:schemeClr val="tx1"/>
                        </a:solidFill>
                        <a:latin typeface="楷体" panose="02010609060101010101" pitchFamily="49" charset="-122"/>
                        <a:ea typeface="楷体" panose="02010609060101010101" pitchFamily="49" charset="-122"/>
                        <a:sym typeface="Malgun Gothic" panose="020B0503020000020004" pitchFamily="34" charset="-127"/>
                      </a:endParaRPr>
                    </a:p>
                  </a:txBody>
                  <a:tcPr marL="0" marR="0" marT="35997" marB="35997" anchor="ctr">
                    <a:lnL w="12700" cap="flat" cmpd="sng">
                      <a:solidFill>
                        <a:srgbClr val="F2F2F2"/>
                      </a:solidFill>
                      <a:prstDash val="solid"/>
                      <a:bevel/>
                      <a:headEnd type="none" w="med" len="med"/>
                      <a:tailEnd type="none" w="med" len="med"/>
                    </a:lnL>
                    <a:lnR w="12700" cap="flat" cmpd="sng">
                      <a:solidFill>
                        <a:srgbClr val="F2F2F2"/>
                      </a:solidFill>
                      <a:prstDash val="solid"/>
                      <a:bevel/>
                      <a:headEnd type="none" w="med" len="med"/>
                      <a:tailEnd type="none" w="med" len="med"/>
                    </a:lnR>
                    <a:lnT w="12700" cap="flat" cmpd="sng">
                      <a:solidFill>
                        <a:srgbClr val="BFBFBF"/>
                      </a:solidFill>
                      <a:prstDash val="solid"/>
                      <a:bevel/>
                      <a:headEnd type="none" w="med" len="med"/>
                      <a:tailEnd type="none" w="med" len="med"/>
                    </a:lnT>
                    <a:lnB w="12700" cap="flat" cmpd="sng">
                      <a:solidFill>
                        <a:srgbClr val="BFBFBF"/>
                      </a:solidFill>
                      <a:prstDash val="solid"/>
                      <a:bevel/>
                      <a:headEnd type="none" w="med" len="med"/>
                      <a:tailEnd type="none" w="med" len="med"/>
                    </a:lnB>
                    <a:lnTlToBr>
                      <a:noFill/>
                    </a:lnTlToBr>
                    <a:lnBlToTr>
                      <a:noFill/>
                    </a:lnBlToTr>
                    <a:noFill/>
                  </a:tcPr>
                </a:tc>
                <a:tc>
                  <a:txBody>
                    <a:bodyPr/>
                    <a:lstStyle>
                      <a:lvl1pPr marL="342900" lvl="0" indent="-342900" algn="l" defTabSz="914400" eaLnBrk="1" fontAlgn="base" latinLnBrk="1" hangingPunct="1">
                        <a:spcBef>
                          <a:spcPct val="20000"/>
                        </a:spcBef>
                        <a:buFont typeface="Arial" panose="020B0604020202020204" pitchFamily="34" charset="0"/>
                        <a:buChar char="•"/>
                        <a:defRPr sz="32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1pPr>
                      <a:lvl2pPr marL="742950" lvl="1" indent="-285750" algn="l" defTabSz="914400" eaLnBrk="1" latinLnBrk="1" hangingPunct="1">
                        <a:spcBef>
                          <a:spcPct val="20000"/>
                        </a:spcBef>
                        <a:buFont typeface="Arial" panose="020B0604020202020204" pitchFamily="34" charset="0"/>
                        <a:buChar char="–"/>
                        <a:defRPr sz="28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2pPr>
                      <a:lvl3pPr marL="1143000" lvl="2" indent="-228600" algn="l" defTabSz="914400" eaLnBrk="1" latinLnBrk="1" hangingPunct="1">
                        <a:spcBef>
                          <a:spcPct val="20000"/>
                        </a:spcBef>
                        <a:buFont typeface="Arial" panose="020B0604020202020204" pitchFamily="34" charset="0"/>
                        <a:buChar char="•"/>
                        <a:defRPr sz="24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3pPr>
                      <a:lvl4pPr marL="1600200" lvl="3"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4pPr>
                      <a:lvl5pPr marL="2057400" lvl="4"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5pPr>
                    </a:lstStyle>
                    <a:p>
                      <a:pPr marL="0" lvl="0" indent="0" algn="l" eaLnBrk="1" fontAlgn="base" latinLnBrk="1" hangingPunct="1">
                        <a:spcBef>
                          <a:spcPct val="20000"/>
                        </a:spcBef>
                        <a:spcAft>
                          <a:spcPct val="0"/>
                        </a:spcAft>
                        <a:buFont typeface="Gulim" pitchFamily="34" charset="-127"/>
                        <a:buNone/>
                      </a:pPr>
                      <a:endParaRPr sz="900" b="1" i="1" baseline="0">
                        <a:solidFill>
                          <a:schemeClr val="tx1"/>
                        </a:solidFill>
                        <a:latin typeface="楷体" panose="02010609060101010101" pitchFamily="49" charset="-122"/>
                        <a:ea typeface="楷体" panose="02010609060101010101" pitchFamily="49" charset="-122"/>
                        <a:sym typeface="Malgun Gothic" panose="020B0503020000020004" pitchFamily="34" charset="-127"/>
                      </a:endParaRPr>
                    </a:p>
                  </a:txBody>
                  <a:tcPr marL="0" marR="0" marT="35997" marB="35997" anchor="ctr">
                    <a:lnL w="12700" cap="flat" cmpd="sng">
                      <a:solidFill>
                        <a:srgbClr val="F2F2F2"/>
                      </a:solidFill>
                      <a:prstDash val="solid"/>
                      <a:bevel/>
                      <a:headEnd type="none" w="med" len="med"/>
                      <a:tailEnd type="none" w="med" len="med"/>
                    </a:lnL>
                    <a:lnR w="12700" cap="flat" cmpd="sng">
                      <a:solidFill>
                        <a:srgbClr val="F2F2F2"/>
                      </a:solidFill>
                      <a:prstDash val="solid"/>
                      <a:bevel/>
                      <a:headEnd type="none" w="med" len="med"/>
                      <a:tailEnd type="none" w="med" len="med"/>
                    </a:lnR>
                    <a:lnT w="12700" cap="flat" cmpd="sng">
                      <a:solidFill>
                        <a:srgbClr val="BFBFBF"/>
                      </a:solidFill>
                      <a:prstDash val="solid"/>
                      <a:bevel/>
                      <a:headEnd type="none" w="med" len="med"/>
                      <a:tailEnd type="none" w="med" len="med"/>
                    </a:lnT>
                    <a:lnB w="12700" cap="flat" cmpd="sng">
                      <a:solidFill>
                        <a:srgbClr val="BFBFBF"/>
                      </a:solidFill>
                      <a:prstDash val="solid"/>
                      <a:bevel/>
                      <a:headEnd type="none" w="med" len="med"/>
                      <a:tailEnd type="none" w="med" len="med"/>
                    </a:lnB>
                    <a:lnTlToBr>
                      <a:noFill/>
                    </a:lnTlToBr>
                    <a:lnBlToTr>
                      <a:noFill/>
                    </a:lnBlToTr>
                    <a:noFill/>
                  </a:tcPr>
                </a:tc>
                <a:tc>
                  <a:txBody>
                    <a:bodyPr/>
                    <a:lstStyle>
                      <a:lvl1pPr marL="342900" lvl="0" indent="-342900" algn="l" defTabSz="914400" eaLnBrk="1" fontAlgn="base" latinLnBrk="1" hangingPunct="1">
                        <a:spcBef>
                          <a:spcPct val="20000"/>
                        </a:spcBef>
                        <a:buFont typeface="Arial" panose="020B0604020202020204" pitchFamily="34" charset="0"/>
                        <a:buChar char="•"/>
                        <a:defRPr sz="32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1pPr>
                      <a:lvl2pPr marL="742950" lvl="1" indent="-285750" algn="l" defTabSz="914400" eaLnBrk="1" latinLnBrk="1" hangingPunct="1">
                        <a:spcBef>
                          <a:spcPct val="20000"/>
                        </a:spcBef>
                        <a:buFont typeface="Arial" panose="020B0604020202020204" pitchFamily="34" charset="0"/>
                        <a:buChar char="–"/>
                        <a:defRPr sz="28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2pPr>
                      <a:lvl3pPr marL="1143000" lvl="2" indent="-228600" algn="l" defTabSz="914400" eaLnBrk="1" latinLnBrk="1" hangingPunct="1">
                        <a:spcBef>
                          <a:spcPct val="20000"/>
                        </a:spcBef>
                        <a:buFont typeface="Arial" panose="020B0604020202020204" pitchFamily="34" charset="0"/>
                        <a:buChar char="•"/>
                        <a:defRPr sz="24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3pPr>
                      <a:lvl4pPr marL="1600200" lvl="3"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4pPr>
                      <a:lvl5pPr marL="2057400" lvl="4"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5pPr>
                    </a:lstStyle>
                    <a:p>
                      <a:pPr marL="0" lvl="0" indent="0" algn="l" eaLnBrk="1" fontAlgn="base" latinLnBrk="1" hangingPunct="1">
                        <a:spcBef>
                          <a:spcPct val="20000"/>
                        </a:spcBef>
                        <a:spcAft>
                          <a:spcPct val="0"/>
                        </a:spcAft>
                        <a:buFont typeface="Gulim" pitchFamily="34" charset="-127"/>
                        <a:buNone/>
                      </a:pPr>
                      <a:endParaRPr sz="900" b="1" i="1" baseline="0">
                        <a:solidFill>
                          <a:schemeClr val="tx1"/>
                        </a:solidFill>
                        <a:latin typeface="楷体" panose="02010609060101010101" pitchFamily="49" charset="-122"/>
                        <a:ea typeface="楷体" panose="02010609060101010101" pitchFamily="49" charset="-122"/>
                        <a:sym typeface="Malgun Gothic" panose="020B0503020000020004" pitchFamily="34" charset="-127"/>
                      </a:endParaRPr>
                    </a:p>
                  </a:txBody>
                  <a:tcPr marL="0" marR="0" marT="35997" marB="35997" anchor="ctr">
                    <a:lnL w="12700" cap="flat" cmpd="sng">
                      <a:solidFill>
                        <a:srgbClr val="F2F2F2"/>
                      </a:solidFill>
                      <a:prstDash val="solid"/>
                      <a:bevel/>
                      <a:headEnd type="none" w="med" len="med"/>
                      <a:tailEnd type="none" w="med" len="med"/>
                    </a:lnL>
                    <a:lnR w="12700" cap="flat" cmpd="sng">
                      <a:solidFill>
                        <a:srgbClr val="F2F2F2"/>
                      </a:solidFill>
                      <a:prstDash val="solid"/>
                      <a:bevel/>
                      <a:headEnd type="none" w="med" len="med"/>
                      <a:tailEnd type="none" w="med" len="med"/>
                    </a:lnR>
                    <a:lnT w="12700" cap="flat" cmpd="sng">
                      <a:solidFill>
                        <a:srgbClr val="BFBFBF"/>
                      </a:solidFill>
                      <a:prstDash val="solid"/>
                      <a:bevel/>
                      <a:headEnd type="none" w="med" len="med"/>
                      <a:tailEnd type="none" w="med" len="med"/>
                    </a:lnT>
                    <a:lnB w="12700" cap="flat" cmpd="sng">
                      <a:solidFill>
                        <a:srgbClr val="BFBFBF"/>
                      </a:solidFill>
                      <a:prstDash val="solid"/>
                      <a:bevel/>
                      <a:headEnd type="none" w="med" len="med"/>
                      <a:tailEnd type="none" w="med" len="med"/>
                    </a:lnB>
                    <a:lnTlToBr>
                      <a:noFill/>
                    </a:lnTlToBr>
                    <a:lnBlToTr>
                      <a:noFill/>
                    </a:lnBlToTr>
                    <a:noFill/>
                  </a:tcPr>
                </a:tc>
                <a:tc>
                  <a:txBody>
                    <a:bodyPr/>
                    <a:lstStyle>
                      <a:lvl1pPr marL="342900" lvl="0" indent="-342900" algn="l" defTabSz="914400" eaLnBrk="1" fontAlgn="base" latinLnBrk="1" hangingPunct="1">
                        <a:spcBef>
                          <a:spcPct val="20000"/>
                        </a:spcBef>
                        <a:buFont typeface="Arial" panose="020B0604020202020204" pitchFamily="34" charset="0"/>
                        <a:buChar char="•"/>
                        <a:defRPr sz="32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1pPr>
                      <a:lvl2pPr marL="742950" lvl="1" indent="-285750" algn="l" defTabSz="914400" eaLnBrk="1" latinLnBrk="1" hangingPunct="1">
                        <a:spcBef>
                          <a:spcPct val="20000"/>
                        </a:spcBef>
                        <a:buFont typeface="Arial" panose="020B0604020202020204" pitchFamily="34" charset="0"/>
                        <a:buChar char="–"/>
                        <a:defRPr sz="28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2pPr>
                      <a:lvl3pPr marL="1143000" lvl="2" indent="-228600" algn="l" defTabSz="914400" eaLnBrk="1" latinLnBrk="1" hangingPunct="1">
                        <a:spcBef>
                          <a:spcPct val="20000"/>
                        </a:spcBef>
                        <a:buFont typeface="Arial" panose="020B0604020202020204" pitchFamily="34" charset="0"/>
                        <a:buChar char="•"/>
                        <a:defRPr sz="24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3pPr>
                      <a:lvl4pPr marL="1600200" lvl="3"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4pPr>
                      <a:lvl5pPr marL="2057400" lvl="4"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5pPr>
                    </a:lstStyle>
                    <a:p>
                      <a:pPr marL="0" lvl="0" indent="0" algn="l" eaLnBrk="1" fontAlgn="base" latinLnBrk="1" hangingPunct="1">
                        <a:spcBef>
                          <a:spcPct val="20000"/>
                        </a:spcBef>
                        <a:spcAft>
                          <a:spcPct val="0"/>
                        </a:spcAft>
                        <a:buFont typeface="Gulim" pitchFamily="34" charset="-127"/>
                        <a:buNone/>
                      </a:pPr>
                      <a:endParaRPr sz="900" b="1" i="1" baseline="0">
                        <a:solidFill>
                          <a:schemeClr val="tx1"/>
                        </a:solidFill>
                        <a:latin typeface="楷体" panose="02010609060101010101" pitchFamily="49" charset="-122"/>
                        <a:ea typeface="楷体" panose="02010609060101010101" pitchFamily="49" charset="-122"/>
                        <a:sym typeface="Malgun Gothic" panose="020B0503020000020004" pitchFamily="34" charset="-127"/>
                      </a:endParaRPr>
                    </a:p>
                  </a:txBody>
                  <a:tcPr marL="0" marR="0" marT="35997" marB="35997" anchor="ctr">
                    <a:lnL w="12700" cap="flat" cmpd="sng">
                      <a:solidFill>
                        <a:srgbClr val="F2F2F2"/>
                      </a:solidFill>
                      <a:prstDash val="solid"/>
                      <a:bevel/>
                      <a:headEnd type="none" w="med" len="med"/>
                      <a:tailEnd type="none" w="med" len="med"/>
                    </a:lnL>
                    <a:lnR w="12700" cap="flat" cmpd="sng">
                      <a:solidFill>
                        <a:srgbClr val="F2F2F2"/>
                      </a:solidFill>
                      <a:prstDash val="solid"/>
                      <a:bevel/>
                      <a:headEnd type="none" w="med" len="med"/>
                      <a:tailEnd type="none" w="med" len="med"/>
                    </a:lnR>
                    <a:lnT w="12700" cap="flat" cmpd="sng">
                      <a:solidFill>
                        <a:srgbClr val="BFBFBF"/>
                      </a:solidFill>
                      <a:prstDash val="solid"/>
                      <a:bevel/>
                      <a:headEnd type="none" w="med" len="med"/>
                      <a:tailEnd type="none" w="med" len="med"/>
                    </a:lnT>
                    <a:lnB w="12700" cap="flat" cmpd="sng">
                      <a:solidFill>
                        <a:srgbClr val="BFBFBF"/>
                      </a:solidFill>
                      <a:prstDash val="solid"/>
                      <a:bevel/>
                      <a:headEnd type="none" w="med" len="med"/>
                      <a:tailEnd type="none" w="med" len="med"/>
                    </a:lnB>
                    <a:lnTlToBr>
                      <a:noFill/>
                    </a:lnTlToBr>
                    <a:lnBlToTr>
                      <a:noFill/>
                    </a:lnBlToTr>
                    <a:noFill/>
                  </a:tcPr>
                </a:tc>
                <a:tc>
                  <a:txBody>
                    <a:bodyPr/>
                    <a:lstStyle>
                      <a:lvl1pPr marL="342900" lvl="0" indent="-342900" algn="l" defTabSz="914400" eaLnBrk="1" fontAlgn="base" latinLnBrk="1" hangingPunct="1">
                        <a:spcBef>
                          <a:spcPct val="20000"/>
                        </a:spcBef>
                        <a:buFont typeface="Arial" panose="020B0604020202020204" pitchFamily="34" charset="0"/>
                        <a:buChar char="•"/>
                        <a:defRPr sz="32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1pPr>
                      <a:lvl2pPr marL="742950" lvl="1" indent="-285750" algn="l" defTabSz="914400" eaLnBrk="1" latinLnBrk="1" hangingPunct="1">
                        <a:spcBef>
                          <a:spcPct val="20000"/>
                        </a:spcBef>
                        <a:buFont typeface="Arial" panose="020B0604020202020204" pitchFamily="34" charset="0"/>
                        <a:buChar char="–"/>
                        <a:defRPr sz="28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2pPr>
                      <a:lvl3pPr marL="1143000" lvl="2" indent="-228600" algn="l" defTabSz="914400" eaLnBrk="1" latinLnBrk="1" hangingPunct="1">
                        <a:spcBef>
                          <a:spcPct val="20000"/>
                        </a:spcBef>
                        <a:buFont typeface="Arial" panose="020B0604020202020204" pitchFamily="34" charset="0"/>
                        <a:buChar char="•"/>
                        <a:defRPr sz="24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3pPr>
                      <a:lvl4pPr marL="1600200" lvl="3"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4pPr>
                      <a:lvl5pPr marL="2057400" lvl="4"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5pPr>
                    </a:lstStyle>
                    <a:p>
                      <a:pPr marL="0" lvl="0" indent="0" algn="l" eaLnBrk="1" fontAlgn="base" latinLnBrk="1" hangingPunct="1">
                        <a:spcBef>
                          <a:spcPct val="20000"/>
                        </a:spcBef>
                        <a:spcAft>
                          <a:spcPct val="0"/>
                        </a:spcAft>
                        <a:buFont typeface="Gulim" pitchFamily="34" charset="-127"/>
                        <a:buNone/>
                      </a:pPr>
                      <a:endParaRPr sz="900" b="1" i="1" baseline="0">
                        <a:solidFill>
                          <a:schemeClr val="tx1"/>
                        </a:solidFill>
                        <a:latin typeface="楷体" panose="02010609060101010101" pitchFamily="49" charset="-122"/>
                        <a:ea typeface="楷体" panose="02010609060101010101" pitchFamily="49" charset="-122"/>
                        <a:sym typeface="Malgun Gothic" panose="020B0503020000020004" pitchFamily="34" charset="-127"/>
                      </a:endParaRPr>
                    </a:p>
                  </a:txBody>
                  <a:tcPr marL="0" marR="0" marT="35997" marB="35997" anchor="ctr">
                    <a:lnL w="12700" cap="flat" cmpd="sng">
                      <a:solidFill>
                        <a:srgbClr val="F2F2F2"/>
                      </a:solidFill>
                      <a:prstDash val="solid"/>
                      <a:bevel/>
                      <a:headEnd type="none" w="med" len="med"/>
                      <a:tailEnd type="none" w="med" len="med"/>
                    </a:lnL>
                    <a:lnR w="12700" cap="flat" cmpd="sng">
                      <a:solidFill>
                        <a:srgbClr val="F2F2F2"/>
                      </a:solidFill>
                      <a:prstDash val="solid"/>
                      <a:bevel/>
                      <a:headEnd type="none" w="med" len="med"/>
                      <a:tailEnd type="none" w="med" len="med"/>
                    </a:lnR>
                    <a:lnT w="12700" cap="flat" cmpd="sng">
                      <a:solidFill>
                        <a:srgbClr val="BFBFBF"/>
                      </a:solidFill>
                      <a:prstDash val="solid"/>
                      <a:bevel/>
                      <a:headEnd type="none" w="med" len="med"/>
                      <a:tailEnd type="none" w="med" len="med"/>
                    </a:lnT>
                    <a:lnB w="12700" cap="flat" cmpd="sng">
                      <a:solidFill>
                        <a:srgbClr val="BFBFBF"/>
                      </a:solidFill>
                      <a:prstDash val="solid"/>
                      <a:bevel/>
                      <a:headEnd type="none" w="med" len="med"/>
                      <a:tailEnd type="none" w="med" len="med"/>
                    </a:lnB>
                    <a:lnTlToBr>
                      <a:noFill/>
                    </a:lnTlToBr>
                    <a:lnBlToTr>
                      <a:noFill/>
                    </a:lnBlToTr>
                    <a:noFill/>
                  </a:tcPr>
                </a:tc>
                <a:tc>
                  <a:txBody>
                    <a:bodyPr/>
                    <a:lstStyle>
                      <a:lvl1pPr marL="342900" lvl="0" indent="-342900" algn="l" defTabSz="914400" eaLnBrk="1" fontAlgn="base" latinLnBrk="1" hangingPunct="1">
                        <a:spcBef>
                          <a:spcPct val="20000"/>
                        </a:spcBef>
                        <a:buFont typeface="Arial" panose="020B0604020202020204" pitchFamily="34" charset="0"/>
                        <a:buChar char="•"/>
                        <a:defRPr sz="32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1pPr>
                      <a:lvl2pPr marL="742950" lvl="1" indent="-285750" algn="l" defTabSz="914400" eaLnBrk="1" latinLnBrk="1" hangingPunct="1">
                        <a:spcBef>
                          <a:spcPct val="20000"/>
                        </a:spcBef>
                        <a:buFont typeface="Arial" panose="020B0604020202020204" pitchFamily="34" charset="0"/>
                        <a:buChar char="–"/>
                        <a:defRPr sz="28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2pPr>
                      <a:lvl3pPr marL="1143000" lvl="2" indent="-228600" algn="l" defTabSz="914400" eaLnBrk="1" latinLnBrk="1" hangingPunct="1">
                        <a:spcBef>
                          <a:spcPct val="20000"/>
                        </a:spcBef>
                        <a:buFont typeface="Arial" panose="020B0604020202020204" pitchFamily="34" charset="0"/>
                        <a:buChar char="•"/>
                        <a:defRPr sz="24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3pPr>
                      <a:lvl4pPr marL="1600200" lvl="3"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4pPr>
                      <a:lvl5pPr marL="2057400" lvl="4"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5pPr>
                    </a:lstStyle>
                    <a:p>
                      <a:pPr marL="0" lvl="0" indent="0" algn="l" eaLnBrk="1" fontAlgn="base" latinLnBrk="1" hangingPunct="1">
                        <a:spcBef>
                          <a:spcPct val="20000"/>
                        </a:spcBef>
                        <a:spcAft>
                          <a:spcPct val="0"/>
                        </a:spcAft>
                        <a:buFont typeface="Gulim" pitchFamily="34" charset="-127"/>
                        <a:buNone/>
                      </a:pPr>
                      <a:endParaRPr sz="900" b="1" i="1" baseline="0">
                        <a:solidFill>
                          <a:schemeClr val="tx1"/>
                        </a:solidFill>
                        <a:latin typeface="楷体" panose="02010609060101010101" pitchFamily="49" charset="-122"/>
                        <a:ea typeface="楷体" panose="02010609060101010101" pitchFamily="49" charset="-122"/>
                        <a:sym typeface="Malgun Gothic" panose="020B0503020000020004" pitchFamily="34" charset="-127"/>
                      </a:endParaRPr>
                    </a:p>
                  </a:txBody>
                  <a:tcPr marL="0" marR="0" marT="35997" marB="35997" anchor="ctr">
                    <a:lnL w="12700" cap="flat" cmpd="sng">
                      <a:solidFill>
                        <a:srgbClr val="F2F2F2"/>
                      </a:solidFill>
                      <a:prstDash val="solid"/>
                      <a:bevel/>
                      <a:headEnd type="none" w="med" len="med"/>
                      <a:tailEnd type="none" w="med" len="med"/>
                    </a:lnL>
                    <a:lnR w="12700" cap="flat" cmpd="sng">
                      <a:solidFill>
                        <a:srgbClr val="F2F2F2"/>
                      </a:solidFill>
                      <a:prstDash val="solid"/>
                      <a:bevel/>
                      <a:headEnd type="none" w="med" len="med"/>
                      <a:tailEnd type="none" w="med" len="med"/>
                    </a:lnR>
                    <a:lnT w="12700" cap="flat" cmpd="sng">
                      <a:solidFill>
                        <a:srgbClr val="BFBFBF"/>
                      </a:solidFill>
                      <a:prstDash val="solid"/>
                      <a:bevel/>
                      <a:headEnd type="none" w="med" len="med"/>
                      <a:tailEnd type="none" w="med" len="med"/>
                    </a:lnT>
                    <a:lnB w="12700" cap="flat" cmpd="sng">
                      <a:solidFill>
                        <a:srgbClr val="BFBFBF"/>
                      </a:solidFill>
                      <a:prstDash val="solid"/>
                      <a:bevel/>
                      <a:headEnd type="none" w="med" len="med"/>
                      <a:tailEnd type="none" w="med" len="med"/>
                    </a:lnB>
                    <a:lnTlToBr>
                      <a:noFill/>
                    </a:lnTlToBr>
                    <a:lnBlToTr>
                      <a:noFill/>
                    </a:lnBlToTr>
                    <a:noFill/>
                  </a:tcPr>
                </a:tc>
                <a:tc>
                  <a:txBody>
                    <a:bodyPr/>
                    <a:lstStyle>
                      <a:lvl1pPr marL="342900" lvl="0" indent="-342900" algn="l" defTabSz="914400" eaLnBrk="1" fontAlgn="base" latinLnBrk="1" hangingPunct="1">
                        <a:spcBef>
                          <a:spcPct val="20000"/>
                        </a:spcBef>
                        <a:buFont typeface="Arial" panose="020B0604020202020204" pitchFamily="34" charset="0"/>
                        <a:buChar char="•"/>
                        <a:defRPr sz="32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1pPr>
                      <a:lvl2pPr marL="742950" lvl="1" indent="-285750" algn="l" defTabSz="914400" eaLnBrk="1" latinLnBrk="1" hangingPunct="1">
                        <a:spcBef>
                          <a:spcPct val="20000"/>
                        </a:spcBef>
                        <a:buFont typeface="Arial" panose="020B0604020202020204" pitchFamily="34" charset="0"/>
                        <a:buChar char="–"/>
                        <a:defRPr sz="28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2pPr>
                      <a:lvl3pPr marL="1143000" lvl="2" indent="-228600" algn="l" defTabSz="914400" eaLnBrk="1" latinLnBrk="1" hangingPunct="1">
                        <a:spcBef>
                          <a:spcPct val="20000"/>
                        </a:spcBef>
                        <a:buFont typeface="Arial" panose="020B0604020202020204" pitchFamily="34" charset="0"/>
                        <a:buChar char="•"/>
                        <a:defRPr sz="24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3pPr>
                      <a:lvl4pPr marL="1600200" lvl="3"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4pPr>
                      <a:lvl5pPr marL="2057400" lvl="4"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5pPr>
                    </a:lstStyle>
                    <a:p>
                      <a:pPr marL="0" lvl="0" indent="0" algn="l" eaLnBrk="1" fontAlgn="base" latinLnBrk="1" hangingPunct="1">
                        <a:spcBef>
                          <a:spcPct val="20000"/>
                        </a:spcBef>
                        <a:spcAft>
                          <a:spcPct val="0"/>
                        </a:spcAft>
                        <a:buFont typeface="Gulim" pitchFamily="34" charset="-127"/>
                        <a:buNone/>
                      </a:pPr>
                      <a:endParaRPr sz="900" b="1" i="1" baseline="0">
                        <a:solidFill>
                          <a:schemeClr val="tx1"/>
                        </a:solidFill>
                        <a:latin typeface="楷体" panose="02010609060101010101" pitchFamily="49" charset="-122"/>
                        <a:ea typeface="楷体" panose="02010609060101010101" pitchFamily="49" charset="-122"/>
                        <a:sym typeface="Malgun Gothic" panose="020B0503020000020004" pitchFamily="34" charset="-127"/>
                      </a:endParaRPr>
                    </a:p>
                  </a:txBody>
                  <a:tcPr marL="0" marR="0" marT="35997" marB="35997" anchor="ctr">
                    <a:lnL w="12700" cap="flat" cmpd="sng">
                      <a:solidFill>
                        <a:srgbClr val="F2F2F2"/>
                      </a:solidFill>
                      <a:prstDash val="solid"/>
                      <a:bevel/>
                      <a:headEnd type="none" w="med" len="med"/>
                      <a:tailEnd type="none" w="med" len="med"/>
                    </a:lnL>
                    <a:lnR w="12700" cap="flat" cmpd="sng">
                      <a:solidFill>
                        <a:srgbClr val="F2F2F2"/>
                      </a:solidFill>
                      <a:prstDash val="solid"/>
                      <a:bevel/>
                      <a:headEnd type="none" w="med" len="med"/>
                      <a:tailEnd type="none" w="med" len="med"/>
                    </a:lnR>
                    <a:lnT w="12700" cap="flat" cmpd="sng">
                      <a:solidFill>
                        <a:srgbClr val="BFBFBF"/>
                      </a:solidFill>
                      <a:prstDash val="solid"/>
                      <a:bevel/>
                      <a:headEnd type="none" w="med" len="med"/>
                      <a:tailEnd type="none" w="med" len="med"/>
                    </a:lnT>
                    <a:lnB w="12700" cap="flat" cmpd="sng">
                      <a:solidFill>
                        <a:srgbClr val="BFBFBF"/>
                      </a:solidFill>
                      <a:prstDash val="solid"/>
                      <a:bevel/>
                      <a:headEnd type="none" w="med" len="med"/>
                      <a:tailEnd type="none" w="med" len="med"/>
                    </a:lnB>
                    <a:lnTlToBr>
                      <a:noFill/>
                    </a:lnTlToBr>
                    <a:lnBlToTr>
                      <a:noFill/>
                    </a:lnBlToTr>
                    <a:noFill/>
                  </a:tcPr>
                </a:tc>
                <a:tc>
                  <a:txBody>
                    <a:bodyPr/>
                    <a:lstStyle>
                      <a:lvl1pPr marL="342900" lvl="0" indent="-342900" algn="l" defTabSz="914400" eaLnBrk="1" fontAlgn="base" latinLnBrk="1" hangingPunct="1">
                        <a:spcBef>
                          <a:spcPct val="20000"/>
                        </a:spcBef>
                        <a:buFont typeface="Arial" panose="020B0604020202020204" pitchFamily="34" charset="0"/>
                        <a:buChar char="•"/>
                        <a:defRPr sz="32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1pPr>
                      <a:lvl2pPr marL="742950" lvl="1" indent="-285750" algn="l" defTabSz="914400" eaLnBrk="1" latinLnBrk="1" hangingPunct="1">
                        <a:spcBef>
                          <a:spcPct val="20000"/>
                        </a:spcBef>
                        <a:buFont typeface="Arial" panose="020B0604020202020204" pitchFamily="34" charset="0"/>
                        <a:buChar char="–"/>
                        <a:defRPr sz="28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2pPr>
                      <a:lvl3pPr marL="1143000" lvl="2" indent="-228600" algn="l" defTabSz="914400" eaLnBrk="1" latinLnBrk="1" hangingPunct="1">
                        <a:spcBef>
                          <a:spcPct val="20000"/>
                        </a:spcBef>
                        <a:buFont typeface="Arial" panose="020B0604020202020204" pitchFamily="34" charset="0"/>
                        <a:buChar char="•"/>
                        <a:defRPr sz="24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3pPr>
                      <a:lvl4pPr marL="1600200" lvl="3"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4pPr>
                      <a:lvl5pPr marL="2057400" lvl="4"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5pPr>
                    </a:lstStyle>
                    <a:p>
                      <a:pPr marL="0" lvl="0" indent="0" algn="l" eaLnBrk="1" fontAlgn="base" latinLnBrk="1" hangingPunct="1">
                        <a:spcBef>
                          <a:spcPct val="20000"/>
                        </a:spcBef>
                        <a:spcAft>
                          <a:spcPct val="0"/>
                        </a:spcAft>
                        <a:buFont typeface="Gulim" pitchFamily="34" charset="-127"/>
                        <a:buNone/>
                      </a:pPr>
                      <a:endParaRPr sz="900" b="1" i="1" baseline="0">
                        <a:solidFill>
                          <a:schemeClr val="tx1"/>
                        </a:solidFill>
                        <a:latin typeface="楷体" panose="02010609060101010101" pitchFamily="49" charset="-122"/>
                        <a:ea typeface="楷体" panose="02010609060101010101" pitchFamily="49" charset="-122"/>
                        <a:sym typeface="Malgun Gothic" panose="020B0503020000020004" pitchFamily="34" charset="-127"/>
                      </a:endParaRPr>
                    </a:p>
                  </a:txBody>
                  <a:tcPr marL="0" marR="0" marT="35997" marB="35997" anchor="ctr">
                    <a:lnL w="12700" cap="flat" cmpd="sng">
                      <a:solidFill>
                        <a:srgbClr val="F2F2F2"/>
                      </a:solidFill>
                      <a:prstDash val="solid"/>
                      <a:bevel/>
                      <a:headEnd type="none" w="med" len="med"/>
                      <a:tailEnd type="none" w="med" len="med"/>
                    </a:lnL>
                    <a:lnR w="12700" cap="flat" cmpd="sng">
                      <a:solidFill>
                        <a:srgbClr val="7F7F7F"/>
                      </a:solidFill>
                      <a:prstDash val="solid"/>
                      <a:bevel/>
                      <a:headEnd type="none" w="med" len="med"/>
                      <a:tailEnd type="none" w="med" len="med"/>
                    </a:lnR>
                    <a:lnT w="12700" cap="flat" cmpd="sng">
                      <a:solidFill>
                        <a:srgbClr val="BFBFBF"/>
                      </a:solidFill>
                      <a:prstDash val="solid"/>
                      <a:bevel/>
                      <a:headEnd type="none" w="med" len="med"/>
                      <a:tailEnd type="none" w="med" len="med"/>
                    </a:lnT>
                    <a:lnB w="12700" cap="flat" cmpd="sng">
                      <a:solidFill>
                        <a:srgbClr val="BFBFBF"/>
                      </a:solidFill>
                      <a:prstDash val="solid"/>
                      <a:bevel/>
                      <a:headEnd type="none" w="med" len="med"/>
                      <a:tailEnd type="none" w="med" len="med"/>
                    </a:lnB>
                    <a:lnTlToBr>
                      <a:noFill/>
                    </a:lnTlToBr>
                    <a:lnBlToTr>
                      <a:noFill/>
                    </a:lnBlToTr>
                    <a:noFill/>
                  </a:tcPr>
                </a:tc>
                <a:tc>
                  <a:txBody>
                    <a:bodyPr/>
                    <a:lstStyle>
                      <a:lvl1pPr marL="342900" lvl="0" indent="-342900" algn="l" defTabSz="914400" eaLnBrk="1" fontAlgn="base" latinLnBrk="1" hangingPunct="1">
                        <a:spcBef>
                          <a:spcPct val="20000"/>
                        </a:spcBef>
                        <a:buFont typeface="Arial" panose="020B0604020202020204" pitchFamily="34" charset="0"/>
                        <a:buChar char="•"/>
                        <a:defRPr sz="32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1pPr>
                      <a:lvl2pPr marL="742950" lvl="1" indent="-285750" algn="l" defTabSz="914400" eaLnBrk="1" latinLnBrk="1" hangingPunct="1">
                        <a:spcBef>
                          <a:spcPct val="20000"/>
                        </a:spcBef>
                        <a:buFont typeface="Arial" panose="020B0604020202020204" pitchFamily="34" charset="0"/>
                        <a:buChar char="–"/>
                        <a:defRPr sz="28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2pPr>
                      <a:lvl3pPr marL="1143000" lvl="2" indent="-228600" algn="l" defTabSz="914400" eaLnBrk="1" latinLnBrk="1" hangingPunct="1">
                        <a:spcBef>
                          <a:spcPct val="20000"/>
                        </a:spcBef>
                        <a:buFont typeface="Arial" panose="020B0604020202020204" pitchFamily="34" charset="0"/>
                        <a:buChar char="•"/>
                        <a:defRPr sz="24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3pPr>
                      <a:lvl4pPr marL="1600200" lvl="3"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4pPr>
                      <a:lvl5pPr marL="2057400" lvl="4"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5pPr>
                    </a:lstStyle>
                    <a:p>
                      <a:pPr marL="0" lvl="0" indent="0" algn="l" eaLnBrk="1" fontAlgn="base" latinLnBrk="1" hangingPunct="1">
                        <a:spcBef>
                          <a:spcPct val="20000"/>
                        </a:spcBef>
                        <a:spcAft>
                          <a:spcPct val="0"/>
                        </a:spcAft>
                        <a:buFont typeface="Gulim" pitchFamily="34" charset="-127"/>
                        <a:buNone/>
                      </a:pPr>
                      <a:endParaRPr sz="900" b="1" baseline="0">
                        <a:solidFill>
                          <a:schemeClr val="tx1"/>
                        </a:solidFill>
                        <a:latin typeface="楷体" panose="02010609060101010101" pitchFamily="49" charset="-122"/>
                        <a:ea typeface="楷体" panose="02010609060101010101" pitchFamily="49" charset="-122"/>
                        <a:sym typeface="Malgun Gothic" panose="020B0503020000020004" pitchFamily="34" charset="-127"/>
                      </a:endParaRPr>
                    </a:p>
                  </a:txBody>
                  <a:tcPr marL="0" marR="0" marT="35997" marB="35997" anchor="ctr">
                    <a:lnL w="12700" cap="flat" cmpd="sng">
                      <a:solidFill>
                        <a:srgbClr val="7F7F7F"/>
                      </a:solidFill>
                      <a:prstDash val="solid"/>
                      <a:bevel/>
                      <a:headEnd type="none" w="med" len="med"/>
                      <a:tailEnd type="none" w="med" len="med"/>
                    </a:lnL>
                    <a:lnR w="12700" cap="flat" cmpd="sng">
                      <a:solidFill>
                        <a:srgbClr val="7F7F7F"/>
                      </a:solidFill>
                      <a:prstDash val="solid"/>
                      <a:bevel/>
                      <a:headEnd type="none" w="med" len="med"/>
                      <a:tailEnd type="none" w="med" len="med"/>
                    </a:lnR>
                    <a:lnT w="12700" cap="flat" cmpd="sng">
                      <a:solidFill>
                        <a:srgbClr val="BFBFBF"/>
                      </a:solidFill>
                      <a:prstDash val="solid"/>
                      <a:bevel/>
                      <a:headEnd type="none" w="med" len="med"/>
                      <a:tailEnd type="none" w="med" len="med"/>
                    </a:lnT>
                    <a:lnB w="12700" cap="flat" cmpd="sng">
                      <a:solidFill>
                        <a:srgbClr val="BFBFBF"/>
                      </a:solidFill>
                      <a:prstDash val="solid"/>
                      <a:bevel/>
                      <a:headEnd type="none" w="med" len="med"/>
                      <a:tailEnd type="none" w="med" len="med"/>
                    </a:lnB>
                    <a:lnTlToBr>
                      <a:noFill/>
                    </a:lnTlToBr>
                    <a:lnBlToTr>
                      <a:noFill/>
                    </a:lnBlToTr>
                    <a:noFill/>
                  </a:tcPr>
                </a:tc>
              </a:tr>
              <a:tr h="777875">
                <a:tc vMerge="1">
                  <a:tcPr>
                    <a:lnL w="12700" cap="flat" cmpd="sng">
                      <a:solidFill>
                        <a:srgbClr val="7F7F7F"/>
                      </a:solidFill>
                      <a:prstDash val="solid"/>
                      <a:bevel/>
                      <a:headEnd type="none" w="med" len="med"/>
                      <a:tailEnd type="none" w="med" len="med"/>
                    </a:lnL>
                    <a:lnR w="12700" cap="flat" cmpd="sng">
                      <a:solidFill>
                        <a:srgbClr val="7F7F7F"/>
                      </a:solidFill>
                      <a:prstDash val="solid"/>
                      <a:bevel/>
                      <a:headEnd type="none" w="med" len="med"/>
                      <a:tailEnd type="none" w="med" len="med"/>
                    </a:lnR>
                    <a:lnB w="9525" cap="flat" cmpd="sng">
                      <a:solidFill>
                        <a:srgbClr val="7F7F7F"/>
                      </a:solidFill>
                      <a:prstDash val="solid"/>
                      <a:bevel/>
                      <a:headEnd type="none" w="med" len="med"/>
                      <a:tailEnd type="none" w="med" len="med"/>
                    </a:lnB>
                  </a:tcPr>
                </a:tc>
                <a:tc gridSpan="2">
                  <a:txBody>
                    <a:bodyPr/>
                    <a:lstStyle>
                      <a:lvl1pPr marL="342900" lvl="0" indent="-342900" algn="l" defTabSz="914400" eaLnBrk="1" fontAlgn="base" latinLnBrk="1" hangingPunct="1">
                        <a:spcBef>
                          <a:spcPct val="20000"/>
                        </a:spcBef>
                        <a:buFont typeface="Arial" panose="020B0604020202020204" pitchFamily="34" charset="0"/>
                        <a:buChar char="•"/>
                        <a:defRPr sz="32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1pPr>
                      <a:lvl2pPr marL="742950" lvl="1" indent="-285750" algn="l" defTabSz="914400" eaLnBrk="1" latinLnBrk="1" hangingPunct="1">
                        <a:spcBef>
                          <a:spcPct val="20000"/>
                        </a:spcBef>
                        <a:buFont typeface="Arial" panose="020B0604020202020204" pitchFamily="34" charset="0"/>
                        <a:buChar char="–"/>
                        <a:defRPr sz="28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2pPr>
                      <a:lvl3pPr marL="1143000" lvl="2" indent="-228600" algn="l" defTabSz="914400" eaLnBrk="1" latinLnBrk="1" hangingPunct="1">
                        <a:spcBef>
                          <a:spcPct val="20000"/>
                        </a:spcBef>
                        <a:buFont typeface="Arial" panose="020B0604020202020204" pitchFamily="34" charset="0"/>
                        <a:buChar char="•"/>
                        <a:defRPr sz="24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3pPr>
                      <a:lvl4pPr marL="1600200" lvl="3"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4pPr>
                      <a:lvl5pPr marL="2057400" lvl="4"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5pPr>
                    </a:lstStyle>
                    <a:p>
                      <a:pPr marL="0" lvl="0" indent="0" algn="ctr" eaLnBrk="1" fontAlgn="base" latinLnBrk="1" hangingPunct="1">
                        <a:spcBef>
                          <a:spcPct val="0"/>
                        </a:spcBef>
                        <a:spcAft>
                          <a:spcPct val="0"/>
                        </a:spcAft>
                        <a:buFont typeface="Arial" panose="020B0604020202020204" pitchFamily="34" charset="0"/>
                        <a:buNone/>
                      </a:pPr>
                      <a:r>
                        <a:rPr lang="zh-CN" altLang="en-US" sz="1000" b="1" baseline="0" dirty="0">
                          <a:solidFill>
                            <a:schemeClr val="tx1"/>
                          </a:solidFill>
                          <a:latin typeface="楷体" panose="02010609060101010101" pitchFamily="49" charset="-122"/>
                          <a:ea typeface="楷体" panose="02010609060101010101" pitchFamily="49" charset="-122"/>
                          <a:sym typeface="宋体" panose="02010600030101010101" pitchFamily="2" charset="-122"/>
                        </a:rPr>
                        <a:t>质量</a:t>
                      </a:r>
                      <a:r>
                        <a:rPr lang="zh-CN" altLang="en-US" sz="1000" b="1" baseline="0" dirty="0">
                          <a:solidFill>
                            <a:schemeClr val="tx1"/>
                          </a:solidFill>
                          <a:latin typeface="楷体" panose="02010609060101010101" pitchFamily="49" charset="-122"/>
                          <a:ea typeface="楷体" panose="02010609060101010101" pitchFamily="49" charset="-122"/>
                          <a:sym typeface="Malgun Gothic" panose="020B0503020000020004" pitchFamily="34" charset="-127"/>
                        </a:rPr>
                        <a:t>确保</a:t>
                      </a:r>
                      <a:endParaRPr lang="zh-CN" altLang="en-US" dirty="0"/>
                    </a:p>
                  </a:txBody>
                  <a:tcPr marL="36000" marR="36000" marT="35997" marB="35997" anchor="ctr">
                    <a:lnL w="12700" cap="flat" cmpd="sng">
                      <a:solidFill>
                        <a:srgbClr val="7F7F7F"/>
                      </a:solidFill>
                      <a:prstDash val="solid"/>
                      <a:bevel/>
                      <a:headEnd type="none" w="med" len="med"/>
                      <a:tailEnd type="none" w="med" len="med"/>
                    </a:lnL>
                    <a:lnR w="12700" cap="flat" cmpd="sng">
                      <a:solidFill>
                        <a:srgbClr val="7F7F7F"/>
                      </a:solidFill>
                      <a:prstDash val="solid"/>
                      <a:bevel/>
                      <a:headEnd type="none" w="med" len="med"/>
                      <a:tailEnd type="none" w="med" len="med"/>
                    </a:lnR>
                    <a:lnT w="12700" cap="flat" cmpd="sng">
                      <a:solidFill>
                        <a:srgbClr val="BFBFBF"/>
                      </a:solidFill>
                      <a:prstDash val="solid"/>
                      <a:bevel/>
                      <a:headEnd type="none" w="med" len="med"/>
                      <a:tailEnd type="none" w="med" len="med"/>
                    </a:lnT>
                    <a:lnB w="9525" cap="flat" cmpd="sng">
                      <a:solidFill>
                        <a:srgbClr val="7F7F7F"/>
                      </a:solidFill>
                      <a:prstDash val="solid"/>
                      <a:bevel/>
                      <a:headEnd type="none" w="med" len="med"/>
                      <a:tailEnd type="none" w="med" len="med"/>
                    </a:lnB>
                    <a:lnTlToBr>
                      <a:noFill/>
                    </a:lnTlToBr>
                    <a:lnBlToTr>
                      <a:noFill/>
                    </a:lnBlToTr>
                    <a:solidFill>
                      <a:schemeClr val="bg1">
                        <a:alpha val="100000"/>
                      </a:schemeClr>
                    </a:solidFill>
                  </a:tcPr>
                </a:tc>
                <a:tc hMerge="1">
                  <a:tcPr>
                    <a:lnR w="12700" cap="flat" cmpd="sng">
                      <a:solidFill>
                        <a:srgbClr val="7F7F7F"/>
                      </a:solidFill>
                      <a:prstDash val="solid"/>
                      <a:bevel/>
                      <a:headEnd type="none" w="med" len="med"/>
                      <a:tailEnd type="none" w="med" len="med"/>
                    </a:lnR>
                    <a:lnT w="12700" cap="flat" cmpd="sng">
                      <a:solidFill>
                        <a:srgbClr val="BFBFBF"/>
                      </a:solidFill>
                      <a:prstDash val="solid"/>
                      <a:bevel/>
                      <a:headEnd type="none" w="med" len="med"/>
                      <a:tailEnd type="none" w="med" len="med"/>
                    </a:lnT>
                    <a:lnB w="9525" cap="flat" cmpd="sng">
                      <a:solidFill>
                        <a:srgbClr val="7F7F7F"/>
                      </a:solidFill>
                      <a:prstDash val="solid"/>
                      <a:bevel/>
                      <a:headEnd type="none" w="med" len="med"/>
                      <a:tailEnd type="none" w="med" len="med"/>
                    </a:lnB>
                  </a:tcPr>
                </a:tc>
                <a:tc>
                  <a:txBody>
                    <a:bodyPr/>
                    <a:lstStyle>
                      <a:lvl1pPr marL="342900" lvl="0" indent="-342900" algn="l" defTabSz="914400" eaLnBrk="1" fontAlgn="base" latinLnBrk="1" hangingPunct="1">
                        <a:spcBef>
                          <a:spcPct val="20000"/>
                        </a:spcBef>
                        <a:buFont typeface="Arial" panose="020B0604020202020204" pitchFamily="34" charset="0"/>
                        <a:buChar char="•"/>
                        <a:defRPr sz="32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1pPr>
                      <a:lvl2pPr marL="742950" lvl="1" indent="-285750" algn="l" defTabSz="914400" eaLnBrk="1" latinLnBrk="1" hangingPunct="1">
                        <a:spcBef>
                          <a:spcPct val="20000"/>
                        </a:spcBef>
                        <a:buFont typeface="Arial" panose="020B0604020202020204" pitchFamily="34" charset="0"/>
                        <a:buChar char="–"/>
                        <a:defRPr sz="28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2pPr>
                      <a:lvl3pPr marL="1143000" lvl="2" indent="-228600" algn="l" defTabSz="914400" eaLnBrk="1" latinLnBrk="1" hangingPunct="1">
                        <a:spcBef>
                          <a:spcPct val="20000"/>
                        </a:spcBef>
                        <a:buFont typeface="Arial" panose="020B0604020202020204" pitchFamily="34" charset="0"/>
                        <a:buChar char="•"/>
                        <a:defRPr sz="24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3pPr>
                      <a:lvl4pPr marL="1600200" lvl="3"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4pPr>
                      <a:lvl5pPr marL="2057400" lvl="4"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5pPr>
                    </a:lstStyle>
                    <a:p>
                      <a:pPr marL="0" lvl="0" indent="0" algn="ctr" eaLnBrk="1" fontAlgn="base" latinLnBrk="1" hangingPunct="1">
                        <a:spcBef>
                          <a:spcPct val="20000"/>
                        </a:spcBef>
                        <a:spcAft>
                          <a:spcPct val="0"/>
                        </a:spcAft>
                        <a:buFont typeface="Gulim" pitchFamily="34" charset="-127"/>
                        <a:buNone/>
                      </a:pPr>
                      <a:endParaRPr sz="1000" b="1" i="1" baseline="0">
                        <a:solidFill>
                          <a:schemeClr val="tx1"/>
                        </a:solidFill>
                        <a:latin typeface="楷体" panose="02010609060101010101" pitchFamily="49" charset="-122"/>
                        <a:ea typeface="Modern H Light" pitchFamily="2" charset="-127"/>
                        <a:sym typeface="楷体" panose="02010609060101010101" pitchFamily="49" charset="-122"/>
                      </a:endParaRPr>
                    </a:p>
                  </a:txBody>
                  <a:tcPr marL="0" marR="0" marT="0" marB="0" anchor="ctr">
                    <a:lnL w="12700" cap="flat" cmpd="sng">
                      <a:solidFill>
                        <a:srgbClr val="F2F2F2"/>
                      </a:solidFill>
                      <a:prstDash val="solid"/>
                      <a:bevel/>
                      <a:headEnd type="none" w="med" len="med"/>
                      <a:tailEnd type="none" w="med" len="med"/>
                    </a:lnL>
                    <a:lnR w="12700" cap="flat" cmpd="sng">
                      <a:solidFill>
                        <a:srgbClr val="F2F2F2"/>
                      </a:solidFill>
                      <a:prstDash val="solid"/>
                      <a:bevel/>
                      <a:headEnd type="none" w="med" len="med"/>
                      <a:tailEnd type="none" w="med" len="med"/>
                    </a:lnR>
                    <a:lnT w="12700" cap="flat" cmpd="sng">
                      <a:solidFill>
                        <a:srgbClr val="BFBFBF"/>
                      </a:solidFill>
                      <a:prstDash val="solid"/>
                      <a:bevel/>
                      <a:headEnd type="none" w="med" len="med"/>
                      <a:tailEnd type="none" w="med" len="med"/>
                    </a:lnT>
                    <a:lnB w="9525" cap="flat" cmpd="sng">
                      <a:solidFill>
                        <a:srgbClr val="7F7F7F"/>
                      </a:solidFill>
                      <a:prstDash val="solid"/>
                      <a:bevel/>
                      <a:headEnd type="none" w="med" len="med"/>
                      <a:tailEnd type="none" w="med" len="med"/>
                    </a:lnB>
                    <a:lnTlToBr>
                      <a:noFill/>
                    </a:lnTlToBr>
                    <a:lnBlToTr>
                      <a:noFill/>
                    </a:lnBlToTr>
                    <a:noFill/>
                  </a:tcPr>
                </a:tc>
                <a:tc>
                  <a:txBody>
                    <a:bodyPr/>
                    <a:lstStyle>
                      <a:lvl1pPr marL="342900" lvl="0" indent="-342900" algn="l" defTabSz="914400" eaLnBrk="1" fontAlgn="base" latinLnBrk="1" hangingPunct="1">
                        <a:spcBef>
                          <a:spcPct val="20000"/>
                        </a:spcBef>
                        <a:buFont typeface="Arial" panose="020B0604020202020204" pitchFamily="34" charset="0"/>
                        <a:buChar char="•"/>
                        <a:defRPr sz="32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1pPr>
                      <a:lvl2pPr marL="742950" lvl="1" indent="-285750" algn="l" defTabSz="914400" eaLnBrk="1" latinLnBrk="1" hangingPunct="1">
                        <a:spcBef>
                          <a:spcPct val="20000"/>
                        </a:spcBef>
                        <a:buFont typeface="Arial" panose="020B0604020202020204" pitchFamily="34" charset="0"/>
                        <a:buChar char="–"/>
                        <a:defRPr sz="28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2pPr>
                      <a:lvl3pPr marL="1143000" lvl="2" indent="-228600" algn="l" defTabSz="914400" eaLnBrk="1" latinLnBrk="1" hangingPunct="1">
                        <a:spcBef>
                          <a:spcPct val="20000"/>
                        </a:spcBef>
                        <a:buFont typeface="Arial" panose="020B0604020202020204" pitchFamily="34" charset="0"/>
                        <a:buChar char="•"/>
                        <a:defRPr sz="24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3pPr>
                      <a:lvl4pPr marL="1600200" lvl="3"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4pPr>
                      <a:lvl5pPr marL="2057400" lvl="4"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5pPr>
                    </a:lstStyle>
                    <a:p>
                      <a:pPr marL="0" lvl="0" indent="0" algn="ctr" eaLnBrk="1" fontAlgn="base" latinLnBrk="1" hangingPunct="1">
                        <a:spcBef>
                          <a:spcPct val="20000"/>
                        </a:spcBef>
                        <a:spcAft>
                          <a:spcPct val="0"/>
                        </a:spcAft>
                        <a:buFont typeface="Gulim" pitchFamily="34" charset="-127"/>
                        <a:buNone/>
                      </a:pPr>
                      <a:endParaRPr sz="1000" b="1" i="1" baseline="0">
                        <a:solidFill>
                          <a:schemeClr val="tx1"/>
                        </a:solidFill>
                        <a:latin typeface="楷体" panose="02010609060101010101" pitchFamily="49" charset="-122"/>
                        <a:ea typeface="Modern H Light" pitchFamily="2" charset="-127"/>
                        <a:sym typeface="楷体" panose="02010609060101010101" pitchFamily="49" charset="-122"/>
                      </a:endParaRPr>
                    </a:p>
                  </a:txBody>
                  <a:tcPr marL="0" marR="0" marT="0" marB="0" anchor="ctr">
                    <a:lnL w="12700" cap="flat" cmpd="sng">
                      <a:solidFill>
                        <a:srgbClr val="F2F2F2"/>
                      </a:solidFill>
                      <a:prstDash val="solid"/>
                      <a:bevel/>
                      <a:headEnd type="none" w="med" len="med"/>
                      <a:tailEnd type="none" w="med" len="med"/>
                    </a:lnL>
                    <a:lnR w="12700" cap="flat" cmpd="sng">
                      <a:solidFill>
                        <a:srgbClr val="F2F2F2"/>
                      </a:solidFill>
                      <a:prstDash val="solid"/>
                      <a:bevel/>
                      <a:headEnd type="none" w="med" len="med"/>
                      <a:tailEnd type="none" w="med" len="med"/>
                    </a:lnR>
                    <a:lnT w="12700" cap="flat" cmpd="sng">
                      <a:solidFill>
                        <a:srgbClr val="BFBFBF"/>
                      </a:solidFill>
                      <a:prstDash val="solid"/>
                      <a:bevel/>
                      <a:headEnd type="none" w="med" len="med"/>
                      <a:tailEnd type="none" w="med" len="med"/>
                    </a:lnT>
                    <a:lnB w="9525" cap="flat" cmpd="sng">
                      <a:solidFill>
                        <a:srgbClr val="7F7F7F"/>
                      </a:solidFill>
                      <a:prstDash val="solid"/>
                      <a:bevel/>
                      <a:headEnd type="none" w="med" len="med"/>
                      <a:tailEnd type="none" w="med" len="med"/>
                    </a:lnB>
                    <a:lnTlToBr>
                      <a:noFill/>
                    </a:lnTlToBr>
                    <a:lnBlToTr>
                      <a:noFill/>
                    </a:lnBlToTr>
                    <a:noFill/>
                  </a:tcPr>
                </a:tc>
                <a:tc>
                  <a:txBody>
                    <a:bodyPr/>
                    <a:lstStyle>
                      <a:lvl1pPr marL="342900" lvl="0" indent="-342900" algn="l" defTabSz="914400" eaLnBrk="1" fontAlgn="base" latinLnBrk="1" hangingPunct="1">
                        <a:spcBef>
                          <a:spcPct val="20000"/>
                        </a:spcBef>
                        <a:buFont typeface="Arial" panose="020B0604020202020204" pitchFamily="34" charset="0"/>
                        <a:buChar char="•"/>
                        <a:defRPr sz="32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1pPr>
                      <a:lvl2pPr marL="742950" lvl="1" indent="-285750" algn="l" defTabSz="914400" eaLnBrk="1" latinLnBrk="1" hangingPunct="1">
                        <a:spcBef>
                          <a:spcPct val="20000"/>
                        </a:spcBef>
                        <a:buFont typeface="Arial" panose="020B0604020202020204" pitchFamily="34" charset="0"/>
                        <a:buChar char="–"/>
                        <a:defRPr sz="28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2pPr>
                      <a:lvl3pPr marL="1143000" lvl="2" indent="-228600" algn="l" defTabSz="914400" eaLnBrk="1" latinLnBrk="1" hangingPunct="1">
                        <a:spcBef>
                          <a:spcPct val="20000"/>
                        </a:spcBef>
                        <a:buFont typeface="Arial" panose="020B0604020202020204" pitchFamily="34" charset="0"/>
                        <a:buChar char="•"/>
                        <a:defRPr sz="24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3pPr>
                      <a:lvl4pPr marL="1600200" lvl="3"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4pPr>
                      <a:lvl5pPr marL="2057400" lvl="4"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5pPr>
                    </a:lstStyle>
                    <a:p>
                      <a:pPr marL="0" lvl="0" indent="0" algn="ctr" eaLnBrk="1" fontAlgn="base" latinLnBrk="1" hangingPunct="1">
                        <a:spcBef>
                          <a:spcPct val="20000"/>
                        </a:spcBef>
                        <a:spcAft>
                          <a:spcPct val="0"/>
                        </a:spcAft>
                        <a:buFont typeface="Gulim" pitchFamily="34" charset="-127"/>
                        <a:buNone/>
                      </a:pPr>
                      <a:endParaRPr sz="1000" b="1" i="1" baseline="0">
                        <a:solidFill>
                          <a:schemeClr val="tx1"/>
                        </a:solidFill>
                        <a:latin typeface="楷体" panose="02010609060101010101" pitchFamily="49" charset="-122"/>
                        <a:ea typeface="Modern H Light" pitchFamily="2" charset="-127"/>
                        <a:sym typeface="楷体" panose="02010609060101010101" pitchFamily="49" charset="-122"/>
                      </a:endParaRPr>
                    </a:p>
                  </a:txBody>
                  <a:tcPr marL="0" marR="0" marT="0" marB="0" anchor="ctr">
                    <a:lnL w="12700" cap="flat" cmpd="sng">
                      <a:solidFill>
                        <a:srgbClr val="F2F2F2"/>
                      </a:solidFill>
                      <a:prstDash val="solid"/>
                      <a:bevel/>
                      <a:headEnd type="none" w="med" len="med"/>
                      <a:tailEnd type="none" w="med" len="med"/>
                    </a:lnL>
                    <a:lnR w="12700" cap="flat" cmpd="sng">
                      <a:solidFill>
                        <a:srgbClr val="F2F2F2"/>
                      </a:solidFill>
                      <a:prstDash val="solid"/>
                      <a:bevel/>
                      <a:headEnd type="none" w="med" len="med"/>
                      <a:tailEnd type="none" w="med" len="med"/>
                    </a:lnR>
                    <a:lnT w="12700" cap="flat" cmpd="sng">
                      <a:solidFill>
                        <a:srgbClr val="BFBFBF"/>
                      </a:solidFill>
                      <a:prstDash val="solid"/>
                      <a:bevel/>
                      <a:headEnd type="none" w="med" len="med"/>
                      <a:tailEnd type="none" w="med" len="med"/>
                    </a:lnT>
                    <a:lnB w="9525" cap="flat" cmpd="sng">
                      <a:solidFill>
                        <a:srgbClr val="7F7F7F"/>
                      </a:solidFill>
                      <a:prstDash val="solid"/>
                      <a:bevel/>
                      <a:headEnd type="none" w="med" len="med"/>
                      <a:tailEnd type="none" w="med" len="med"/>
                    </a:lnB>
                    <a:lnTlToBr>
                      <a:noFill/>
                    </a:lnTlToBr>
                    <a:lnBlToTr>
                      <a:noFill/>
                    </a:lnBlToTr>
                    <a:noFill/>
                  </a:tcPr>
                </a:tc>
                <a:tc>
                  <a:txBody>
                    <a:bodyPr/>
                    <a:lstStyle>
                      <a:lvl1pPr marL="342900" lvl="0" indent="-342900" algn="l" defTabSz="914400" eaLnBrk="1" fontAlgn="base" latinLnBrk="1" hangingPunct="1">
                        <a:spcBef>
                          <a:spcPct val="20000"/>
                        </a:spcBef>
                        <a:buFont typeface="Arial" panose="020B0604020202020204" pitchFamily="34" charset="0"/>
                        <a:buChar char="•"/>
                        <a:defRPr sz="32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1pPr>
                      <a:lvl2pPr marL="742950" lvl="1" indent="-285750" algn="l" defTabSz="914400" eaLnBrk="1" latinLnBrk="1" hangingPunct="1">
                        <a:spcBef>
                          <a:spcPct val="20000"/>
                        </a:spcBef>
                        <a:buFont typeface="Arial" panose="020B0604020202020204" pitchFamily="34" charset="0"/>
                        <a:buChar char="–"/>
                        <a:defRPr sz="28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2pPr>
                      <a:lvl3pPr marL="1143000" lvl="2" indent="-228600" algn="l" defTabSz="914400" eaLnBrk="1" latinLnBrk="1" hangingPunct="1">
                        <a:spcBef>
                          <a:spcPct val="20000"/>
                        </a:spcBef>
                        <a:buFont typeface="Arial" panose="020B0604020202020204" pitchFamily="34" charset="0"/>
                        <a:buChar char="•"/>
                        <a:defRPr sz="24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3pPr>
                      <a:lvl4pPr marL="1600200" lvl="3"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4pPr>
                      <a:lvl5pPr marL="2057400" lvl="4"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5pPr>
                    </a:lstStyle>
                    <a:p>
                      <a:pPr marL="0" lvl="0" indent="0" algn="ctr" eaLnBrk="1" fontAlgn="base" latinLnBrk="1" hangingPunct="1">
                        <a:spcBef>
                          <a:spcPct val="20000"/>
                        </a:spcBef>
                        <a:spcAft>
                          <a:spcPct val="0"/>
                        </a:spcAft>
                        <a:buFont typeface="Gulim" pitchFamily="34" charset="-127"/>
                        <a:buNone/>
                      </a:pPr>
                      <a:endParaRPr sz="1000" b="1" i="1" baseline="0">
                        <a:solidFill>
                          <a:schemeClr val="tx1"/>
                        </a:solidFill>
                        <a:latin typeface="楷体" panose="02010609060101010101" pitchFamily="49" charset="-122"/>
                        <a:ea typeface="Modern H Light" pitchFamily="2" charset="-127"/>
                        <a:sym typeface="楷体" panose="02010609060101010101" pitchFamily="49" charset="-122"/>
                      </a:endParaRPr>
                    </a:p>
                  </a:txBody>
                  <a:tcPr marL="0" marR="0" marT="0" marB="0" anchor="ctr">
                    <a:lnL w="12700" cap="flat" cmpd="sng">
                      <a:solidFill>
                        <a:srgbClr val="F2F2F2"/>
                      </a:solidFill>
                      <a:prstDash val="solid"/>
                      <a:bevel/>
                      <a:headEnd type="none" w="med" len="med"/>
                      <a:tailEnd type="none" w="med" len="med"/>
                    </a:lnL>
                    <a:lnR w="12700" cap="flat" cmpd="sng">
                      <a:solidFill>
                        <a:srgbClr val="7F7F7F"/>
                      </a:solidFill>
                      <a:prstDash val="solid"/>
                      <a:bevel/>
                      <a:headEnd type="none" w="med" len="med"/>
                      <a:tailEnd type="none" w="med" len="med"/>
                    </a:lnR>
                    <a:lnT w="12700" cap="flat" cmpd="sng">
                      <a:solidFill>
                        <a:srgbClr val="BFBFBF"/>
                      </a:solidFill>
                      <a:prstDash val="solid"/>
                      <a:bevel/>
                      <a:headEnd type="none" w="med" len="med"/>
                      <a:tailEnd type="none" w="med" len="med"/>
                    </a:lnT>
                    <a:lnB w="9525" cap="flat" cmpd="sng">
                      <a:solidFill>
                        <a:srgbClr val="7F7F7F"/>
                      </a:solidFill>
                      <a:prstDash val="solid"/>
                      <a:bevel/>
                      <a:headEnd type="none" w="med" len="med"/>
                      <a:tailEnd type="none" w="med" len="med"/>
                    </a:lnB>
                    <a:lnTlToBr>
                      <a:noFill/>
                    </a:lnTlToBr>
                    <a:lnBlToTr>
                      <a:noFill/>
                    </a:lnBlToTr>
                    <a:noFill/>
                  </a:tcPr>
                </a:tc>
                <a:tc>
                  <a:txBody>
                    <a:bodyPr/>
                    <a:lstStyle>
                      <a:lvl1pPr marL="342900" lvl="0" indent="-342900" algn="l" defTabSz="914400" eaLnBrk="1" fontAlgn="base" latinLnBrk="1" hangingPunct="1">
                        <a:spcBef>
                          <a:spcPct val="20000"/>
                        </a:spcBef>
                        <a:buFont typeface="Arial" panose="020B0604020202020204" pitchFamily="34" charset="0"/>
                        <a:buChar char="•"/>
                        <a:defRPr sz="32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1pPr>
                      <a:lvl2pPr marL="742950" lvl="1" indent="-285750" algn="l" defTabSz="914400" eaLnBrk="1" latinLnBrk="1" hangingPunct="1">
                        <a:spcBef>
                          <a:spcPct val="20000"/>
                        </a:spcBef>
                        <a:buFont typeface="Arial" panose="020B0604020202020204" pitchFamily="34" charset="0"/>
                        <a:buChar char="–"/>
                        <a:defRPr sz="28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2pPr>
                      <a:lvl3pPr marL="1143000" lvl="2" indent="-228600" algn="l" defTabSz="914400" eaLnBrk="1" latinLnBrk="1" hangingPunct="1">
                        <a:spcBef>
                          <a:spcPct val="20000"/>
                        </a:spcBef>
                        <a:buFont typeface="Arial" panose="020B0604020202020204" pitchFamily="34" charset="0"/>
                        <a:buChar char="•"/>
                        <a:defRPr sz="24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3pPr>
                      <a:lvl4pPr marL="1600200" lvl="3"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4pPr>
                      <a:lvl5pPr marL="2057400" lvl="4"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5pPr>
                    </a:lstStyle>
                    <a:p>
                      <a:pPr marL="0" lvl="0" indent="0" algn="ctr" eaLnBrk="1" fontAlgn="base" latinLnBrk="1" hangingPunct="1">
                        <a:spcBef>
                          <a:spcPct val="20000"/>
                        </a:spcBef>
                        <a:spcAft>
                          <a:spcPct val="0"/>
                        </a:spcAft>
                        <a:buFont typeface="Gulim" pitchFamily="34" charset="-127"/>
                        <a:buNone/>
                      </a:pPr>
                      <a:endParaRPr sz="1000" b="1" i="1" baseline="0">
                        <a:solidFill>
                          <a:schemeClr val="tx1"/>
                        </a:solidFill>
                        <a:latin typeface="楷体" panose="02010609060101010101" pitchFamily="49" charset="-122"/>
                        <a:ea typeface="Modern H Light" pitchFamily="2" charset="-127"/>
                        <a:sym typeface="楷体" panose="02010609060101010101" pitchFamily="49" charset="-122"/>
                      </a:endParaRPr>
                    </a:p>
                  </a:txBody>
                  <a:tcPr marL="0" marR="0" marT="0" marB="0" anchor="ctr">
                    <a:lnL w="12700" cap="flat" cmpd="sng">
                      <a:solidFill>
                        <a:srgbClr val="7F7F7F"/>
                      </a:solidFill>
                      <a:prstDash val="solid"/>
                      <a:bevel/>
                      <a:headEnd type="none" w="med" len="med"/>
                      <a:tailEnd type="none" w="med" len="med"/>
                    </a:lnL>
                    <a:lnR w="12700" cap="flat" cmpd="sng">
                      <a:solidFill>
                        <a:srgbClr val="F2F2F2"/>
                      </a:solidFill>
                      <a:prstDash val="solid"/>
                      <a:bevel/>
                      <a:headEnd type="none" w="med" len="med"/>
                      <a:tailEnd type="none" w="med" len="med"/>
                    </a:lnR>
                    <a:lnT w="12700" cap="flat" cmpd="sng">
                      <a:solidFill>
                        <a:srgbClr val="BFBFBF"/>
                      </a:solidFill>
                      <a:prstDash val="solid"/>
                      <a:bevel/>
                      <a:headEnd type="none" w="med" len="med"/>
                      <a:tailEnd type="none" w="med" len="med"/>
                    </a:lnT>
                    <a:lnB w="9525" cap="flat" cmpd="sng">
                      <a:solidFill>
                        <a:srgbClr val="7F7F7F"/>
                      </a:solidFill>
                      <a:prstDash val="solid"/>
                      <a:bevel/>
                      <a:headEnd type="none" w="med" len="med"/>
                      <a:tailEnd type="none" w="med" len="med"/>
                    </a:lnB>
                    <a:lnTlToBr>
                      <a:noFill/>
                    </a:lnTlToBr>
                    <a:lnBlToTr>
                      <a:noFill/>
                    </a:lnBlToTr>
                    <a:noFill/>
                  </a:tcPr>
                </a:tc>
                <a:tc>
                  <a:txBody>
                    <a:bodyPr/>
                    <a:lstStyle>
                      <a:lvl1pPr marL="342900" lvl="0" indent="-342900" algn="l" defTabSz="914400" eaLnBrk="1" fontAlgn="base" latinLnBrk="1" hangingPunct="1">
                        <a:spcBef>
                          <a:spcPct val="20000"/>
                        </a:spcBef>
                        <a:buFont typeface="Arial" panose="020B0604020202020204" pitchFamily="34" charset="0"/>
                        <a:buChar char="•"/>
                        <a:defRPr sz="32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1pPr>
                      <a:lvl2pPr marL="742950" lvl="1" indent="-285750" algn="l" defTabSz="914400" eaLnBrk="1" latinLnBrk="1" hangingPunct="1">
                        <a:spcBef>
                          <a:spcPct val="20000"/>
                        </a:spcBef>
                        <a:buFont typeface="Arial" panose="020B0604020202020204" pitchFamily="34" charset="0"/>
                        <a:buChar char="–"/>
                        <a:defRPr sz="28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2pPr>
                      <a:lvl3pPr marL="1143000" lvl="2" indent="-228600" algn="l" defTabSz="914400" eaLnBrk="1" latinLnBrk="1" hangingPunct="1">
                        <a:spcBef>
                          <a:spcPct val="20000"/>
                        </a:spcBef>
                        <a:buFont typeface="Arial" panose="020B0604020202020204" pitchFamily="34" charset="0"/>
                        <a:buChar char="•"/>
                        <a:defRPr sz="24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3pPr>
                      <a:lvl4pPr marL="1600200" lvl="3"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4pPr>
                      <a:lvl5pPr marL="2057400" lvl="4"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5pPr>
                    </a:lstStyle>
                    <a:p>
                      <a:pPr marL="0" lvl="0" indent="0" algn="ctr" eaLnBrk="1" fontAlgn="base" latinLnBrk="1" hangingPunct="1">
                        <a:spcBef>
                          <a:spcPct val="20000"/>
                        </a:spcBef>
                        <a:spcAft>
                          <a:spcPct val="0"/>
                        </a:spcAft>
                        <a:buFont typeface="Gulim" pitchFamily="34" charset="-127"/>
                        <a:buNone/>
                      </a:pPr>
                      <a:endParaRPr sz="1000" b="1" i="1" baseline="0">
                        <a:solidFill>
                          <a:schemeClr val="tx1"/>
                        </a:solidFill>
                        <a:latin typeface="楷体" panose="02010609060101010101" pitchFamily="49" charset="-122"/>
                        <a:ea typeface="Modern H Light" pitchFamily="2" charset="-127"/>
                        <a:sym typeface="楷体" panose="02010609060101010101" pitchFamily="49" charset="-122"/>
                      </a:endParaRPr>
                    </a:p>
                  </a:txBody>
                  <a:tcPr marL="0" marR="0" marT="0" marB="0" anchor="ctr">
                    <a:lnL w="12700" cap="flat" cmpd="sng">
                      <a:solidFill>
                        <a:srgbClr val="F2F2F2"/>
                      </a:solidFill>
                      <a:prstDash val="solid"/>
                      <a:bevel/>
                      <a:headEnd type="none" w="med" len="med"/>
                      <a:tailEnd type="none" w="med" len="med"/>
                    </a:lnL>
                    <a:lnR w="12700" cap="flat" cmpd="sng">
                      <a:solidFill>
                        <a:srgbClr val="F2F2F2"/>
                      </a:solidFill>
                      <a:prstDash val="solid"/>
                      <a:bevel/>
                      <a:headEnd type="none" w="med" len="med"/>
                      <a:tailEnd type="none" w="med" len="med"/>
                    </a:lnR>
                    <a:lnT w="12700" cap="flat" cmpd="sng">
                      <a:solidFill>
                        <a:srgbClr val="BFBFBF"/>
                      </a:solidFill>
                      <a:prstDash val="solid"/>
                      <a:bevel/>
                      <a:headEnd type="none" w="med" len="med"/>
                      <a:tailEnd type="none" w="med" len="med"/>
                    </a:lnT>
                    <a:lnB w="9525" cap="flat" cmpd="sng">
                      <a:solidFill>
                        <a:srgbClr val="7F7F7F"/>
                      </a:solidFill>
                      <a:prstDash val="solid"/>
                      <a:bevel/>
                      <a:headEnd type="none" w="med" len="med"/>
                      <a:tailEnd type="none" w="med" len="med"/>
                    </a:lnB>
                    <a:lnTlToBr>
                      <a:noFill/>
                    </a:lnTlToBr>
                    <a:lnBlToTr>
                      <a:noFill/>
                    </a:lnBlToTr>
                    <a:noFill/>
                  </a:tcPr>
                </a:tc>
                <a:tc>
                  <a:txBody>
                    <a:bodyPr/>
                    <a:lstStyle>
                      <a:lvl1pPr marL="342900" lvl="0" indent="-342900" algn="l" defTabSz="914400" eaLnBrk="1" fontAlgn="base" latinLnBrk="1" hangingPunct="1">
                        <a:spcBef>
                          <a:spcPct val="20000"/>
                        </a:spcBef>
                        <a:buFont typeface="Arial" panose="020B0604020202020204" pitchFamily="34" charset="0"/>
                        <a:buChar char="•"/>
                        <a:defRPr sz="32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1pPr>
                      <a:lvl2pPr marL="742950" lvl="1" indent="-285750" algn="l" defTabSz="914400" eaLnBrk="1" latinLnBrk="1" hangingPunct="1">
                        <a:spcBef>
                          <a:spcPct val="20000"/>
                        </a:spcBef>
                        <a:buFont typeface="Arial" panose="020B0604020202020204" pitchFamily="34" charset="0"/>
                        <a:buChar char="–"/>
                        <a:defRPr sz="28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2pPr>
                      <a:lvl3pPr marL="1143000" lvl="2" indent="-228600" algn="l" defTabSz="914400" eaLnBrk="1" latinLnBrk="1" hangingPunct="1">
                        <a:spcBef>
                          <a:spcPct val="20000"/>
                        </a:spcBef>
                        <a:buFont typeface="Arial" panose="020B0604020202020204" pitchFamily="34" charset="0"/>
                        <a:buChar char="•"/>
                        <a:defRPr sz="24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3pPr>
                      <a:lvl4pPr marL="1600200" lvl="3"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4pPr>
                      <a:lvl5pPr marL="2057400" lvl="4"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5pPr>
                    </a:lstStyle>
                    <a:p>
                      <a:pPr marL="0" lvl="0" indent="0" algn="ctr" eaLnBrk="1" fontAlgn="base" latinLnBrk="1" hangingPunct="1">
                        <a:spcBef>
                          <a:spcPct val="20000"/>
                        </a:spcBef>
                        <a:spcAft>
                          <a:spcPct val="0"/>
                        </a:spcAft>
                        <a:buFont typeface="Gulim" pitchFamily="34" charset="-127"/>
                        <a:buNone/>
                      </a:pPr>
                      <a:endParaRPr sz="1000" b="1" i="1" baseline="0">
                        <a:solidFill>
                          <a:schemeClr val="tx1"/>
                        </a:solidFill>
                        <a:latin typeface="楷体" panose="02010609060101010101" pitchFamily="49" charset="-122"/>
                        <a:ea typeface="Modern H Light" pitchFamily="2" charset="-127"/>
                        <a:sym typeface="楷体" panose="02010609060101010101" pitchFamily="49" charset="-122"/>
                      </a:endParaRPr>
                    </a:p>
                  </a:txBody>
                  <a:tcPr marL="0" marR="0" marT="0" marB="0" anchor="ctr">
                    <a:lnL w="12700" cap="flat" cmpd="sng">
                      <a:solidFill>
                        <a:srgbClr val="F2F2F2"/>
                      </a:solidFill>
                      <a:prstDash val="solid"/>
                      <a:bevel/>
                      <a:headEnd type="none" w="med" len="med"/>
                      <a:tailEnd type="none" w="med" len="med"/>
                    </a:lnL>
                    <a:lnR w="12700" cap="flat" cmpd="sng">
                      <a:solidFill>
                        <a:srgbClr val="F2F2F2"/>
                      </a:solidFill>
                      <a:prstDash val="solid"/>
                      <a:bevel/>
                      <a:headEnd type="none" w="med" len="med"/>
                      <a:tailEnd type="none" w="med" len="med"/>
                    </a:lnR>
                    <a:lnT w="12700" cap="flat" cmpd="sng">
                      <a:solidFill>
                        <a:srgbClr val="BFBFBF"/>
                      </a:solidFill>
                      <a:prstDash val="solid"/>
                      <a:bevel/>
                      <a:headEnd type="none" w="med" len="med"/>
                      <a:tailEnd type="none" w="med" len="med"/>
                    </a:lnT>
                    <a:lnB w="9525" cap="flat" cmpd="sng">
                      <a:solidFill>
                        <a:srgbClr val="7F7F7F"/>
                      </a:solidFill>
                      <a:prstDash val="solid"/>
                      <a:bevel/>
                      <a:headEnd type="none" w="med" len="med"/>
                      <a:tailEnd type="none" w="med" len="med"/>
                    </a:lnB>
                    <a:lnTlToBr>
                      <a:noFill/>
                    </a:lnTlToBr>
                    <a:lnBlToTr>
                      <a:noFill/>
                    </a:lnBlToTr>
                    <a:noFill/>
                  </a:tcPr>
                </a:tc>
                <a:tc>
                  <a:txBody>
                    <a:bodyPr/>
                    <a:lstStyle>
                      <a:lvl1pPr marL="342900" lvl="0" indent="-342900" algn="l" defTabSz="914400" eaLnBrk="1" fontAlgn="base" latinLnBrk="1" hangingPunct="1">
                        <a:spcBef>
                          <a:spcPct val="20000"/>
                        </a:spcBef>
                        <a:buFont typeface="Arial" panose="020B0604020202020204" pitchFamily="34" charset="0"/>
                        <a:buChar char="•"/>
                        <a:defRPr sz="32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1pPr>
                      <a:lvl2pPr marL="742950" lvl="1" indent="-285750" algn="l" defTabSz="914400" eaLnBrk="1" latinLnBrk="1" hangingPunct="1">
                        <a:spcBef>
                          <a:spcPct val="20000"/>
                        </a:spcBef>
                        <a:buFont typeface="Arial" panose="020B0604020202020204" pitchFamily="34" charset="0"/>
                        <a:buChar char="–"/>
                        <a:defRPr sz="28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2pPr>
                      <a:lvl3pPr marL="1143000" lvl="2" indent="-228600" algn="l" defTabSz="914400" eaLnBrk="1" latinLnBrk="1" hangingPunct="1">
                        <a:spcBef>
                          <a:spcPct val="20000"/>
                        </a:spcBef>
                        <a:buFont typeface="Arial" panose="020B0604020202020204" pitchFamily="34" charset="0"/>
                        <a:buChar char="•"/>
                        <a:defRPr sz="24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3pPr>
                      <a:lvl4pPr marL="1600200" lvl="3"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4pPr>
                      <a:lvl5pPr marL="2057400" lvl="4"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5pPr>
                    </a:lstStyle>
                    <a:p>
                      <a:pPr marL="0" lvl="0" indent="0" algn="l" eaLnBrk="1" fontAlgn="base" latinLnBrk="1" hangingPunct="1">
                        <a:spcBef>
                          <a:spcPct val="20000"/>
                        </a:spcBef>
                        <a:spcAft>
                          <a:spcPct val="0"/>
                        </a:spcAft>
                        <a:buFont typeface="Gulim" pitchFamily="34" charset="-127"/>
                        <a:buNone/>
                      </a:pPr>
                      <a:endParaRPr sz="900" b="1" i="1" baseline="0">
                        <a:solidFill>
                          <a:schemeClr val="tx1"/>
                        </a:solidFill>
                        <a:latin typeface="楷体" panose="02010609060101010101" pitchFamily="49" charset="-122"/>
                        <a:ea typeface="楷体" panose="02010609060101010101" pitchFamily="49" charset="-122"/>
                        <a:sym typeface="Malgun Gothic" panose="020B0503020000020004" pitchFamily="34" charset="-127"/>
                      </a:endParaRPr>
                    </a:p>
                  </a:txBody>
                  <a:tcPr marL="0" marR="0" marT="35997" marB="35997" anchor="ctr">
                    <a:lnL w="12700" cap="flat" cmpd="sng">
                      <a:solidFill>
                        <a:srgbClr val="F2F2F2"/>
                      </a:solidFill>
                      <a:prstDash val="solid"/>
                      <a:bevel/>
                      <a:headEnd type="none" w="med" len="med"/>
                      <a:tailEnd type="none" w="med" len="med"/>
                    </a:lnL>
                    <a:lnR w="12700" cap="flat" cmpd="sng">
                      <a:solidFill>
                        <a:srgbClr val="F2F2F2"/>
                      </a:solidFill>
                      <a:prstDash val="solid"/>
                      <a:bevel/>
                      <a:headEnd type="none" w="med" len="med"/>
                      <a:tailEnd type="none" w="med" len="med"/>
                    </a:lnR>
                    <a:lnT w="12700" cap="flat" cmpd="sng">
                      <a:solidFill>
                        <a:srgbClr val="BFBFBF"/>
                      </a:solidFill>
                      <a:prstDash val="solid"/>
                      <a:bevel/>
                      <a:headEnd type="none" w="med" len="med"/>
                      <a:tailEnd type="none" w="med" len="med"/>
                    </a:lnT>
                    <a:lnB w="9525" cap="flat" cmpd="sng">
                      <a:solidFill>
                        <a:srgbClr val="7F7F7F"/>
                      </a:solidFill>
                      <a:prstDash val="solid"/>
                      <a:bevel/>
                      <a:headEnd type="none" w="med" len="med"/>
                      <a:tailEnd type="none" w="med" len="med"/>
                    </a:lnB>
                    <a:lnTlToBr>
                      <a:noFill/>
                    </a:lnTlToBr>
                    <a:lnBlToTr>
                      <a:noFill/>
                    </a:lnBlToTr>
                    <a:noFill/>
                  </a:tcPr>
                </a:tc>
                <a:tc>
                  <a:txBody>
                    <a:bodyPr/>
                    <a:lstStyle>
                      <a:lvl1pPr marL="342900" lvl="0" indent="-342900" algn="l" defTabSz="914400" eaLnBrk="1" fontAlgn="base" latinLnBrk="1" hangingPunct="1">
                        <a:spcBef>
                          <a:spcPct val="20000"/>
                        </a:spcBef>
                        <a:buFont typeface="Arial" panose="020B0604020202020204" pitchFamily="34" charset="0"/>
                        <a:buChar char="•"/>
                        <a:defRPr sz="32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1pPr>
                      <a:lvl2pPr marL="742950" lvl="1" indent="-285750" algn="l" defTabSz="914400" eaLnBrk="1" latinLnBrk="1" hangingPunct="1">
                        <a:spcBef>
                          <a:spcPct val="20000"/>
                        </a:spcBef>
                        <a:buFont typeface="Arial" panose="020B0604020202020204" pitchFamily="34" charset="0"/>
                        <a:buChar char="–"/>
                        <a:defRPr sz="28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2pPr>
                      <a:lvl3pPr marL="1143000" lvl="2" indent="-228600" algn="l" defTabSz="914400" eaLnBrk="1" latinLnBrk="1" hangingPunct="1">
                        <a:spcBef>
                          <a:spcPct val="20000"/>
                        </a:spcBef>
                        <a:buFont typeface="Arial" panose="020B0604020202020204" pitchFamily="34" charset="0"/>
                        <a:buChar char="•"/>
                        <a:defRPr sz="24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3pPr>
                      <a:lvl4pPr marL="1600200" lvl="3"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4pPr>
                      <a:lvl5pPr marL="2057400" lvl="4"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5pPr>
                    </a:lstStyle>
                    <a:p>
                      <a:pPr marL="0" lvl="0" indent="0" algn="l" eaLnBrk="1" fontAlgn="base" latinLnBrk="1" hangingPunct="1">
                        <a:spcBef>
                          <a:spcPct val="20000"/>
                        </a:spcBef>
                        <a:spcAft>
                          <a:spcPct val="0"/>
                        </a:spcAft>
                        <a:buFont typeface="Gulim" pitchFamily="34" charset="-127"/>
                        <a:buNone/>
                      </a:pPr>
                      <a:endParaRPr sz="900" b="1" i="1" baseline="0">
                        <a:solidFill>
                          <a:schemeClr val="tx1"/>
                        </a:solidFill>
                        <a:latin typeface="楷体" panose="02010609060101010101" pitchFamily="49" charset="-122"/>
                        <a:ea typeface="楷体" panose="02010609060101010101" pitchFamily="49" charset="-122"/>
                        <a:sym typeface="Malgun Gothic" panose="020B0503020000020004" pitchFamily="34" charset="-127"/>
                      </a:endParaRPr>
                    </a:p>
                  </a:txBody>
                  <a:tcPr marL="0" marR="0" marT="35997" marB="35997" anchor="ctr">
                    <a:lnL w="12700" cap="flat" cmpd="sng">
                      <a:solidFill>
                        <a:srgbClr val="F2F2F2"/>
                      </a:solidFill>
                      <a:prstDash val="solid"/>
                      <a:bevel/>
                      <a:headEnd type="none" w="med" len="med"/>
                      <a:tailEnd type="none" w="med" len="med"/>
                    </a:lnL>
                    <a:lnR w="12700" cap="flat" cmpd="sng">
                      <a:solidFill>
                        <a:srgbClr val="F2F2F2"/>
                      </a:solidFill>
                      <a:prstDash val="solid"/>
                      <a:bevel/>
                      <a:headEnd type="none" w="med" len="med"/>
                      <a:tailEnd type="none" w="med" len="med"/>
                    </a:lnR>
                    <a:lnT w="12700" cap="flat" cmpd="sng">
                      <a:solidFill>
                        <a:srgbClr val="BFBFBF"/>
                      </a:solidFill>
                      <a:prstDash val="solid"/>
                      <a:bevel/>
                      <a:headEnd type="none" w="med" len="med"/>
                      <a:tailEnd type="none" w="med" len="med"/>
                    </a:lnT>
                    <a:lnB w="9525" cap="flat" cmpd="sng">
                      <a:solidFill>
                        <a:srgbClr val="7F7F7F"/>
                      </a:solidFill>
                      <a:prstDash val="solid"/>
                      <a:bevel/>
                      <a:headEnd type="none" w="med" len="med"/>
                      <a:tailEnd type="none" w="med" len="med"/>
                    </a:lnB>
                    <a:lnTlToBr>
                      <a:noFill/>
                    </a:lnTlToBr>
                    <a:lnBlToTr>
                      <a:noFill/>
                    </a:lnBlToTr>
                    <a:noFill/>
                  </a:tcPr>
                </a:tc>
                <a:tc>
                  <a:txBody>
                    <a:bodyPr/>
                    <a:lstStyle>
                      <a:lvl1pPr marL="342900" lvl="0" indent="-342900" algn="l" defTabSz="914400" eaLnBrk="1" fontAlgn="base" latinLnBrk="1" hangingPunct="1">
                        <a:spcBef>
                          <a:spcPct val="20000"/>
                        </a:spcBef>
                        <a:buFont typeface="Arial" panose="020B0604020202020204" pitchFamily="34" charset="0"/>
                        <a:buChar char="•"/>
                        <a:defRPr sz="32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1pPr>
                      <a:lvl2pPr marL="742950" lvl="1" indent="-285750" algn="l" defTabSz="914400" eaLnBrk="1" latinLnBrk="1" hangingPunct="1">
                        <a:spcBef>
                          <a:spcPct val="20000"/>
                        </a:spcBef>
                        <a:buFont typeface="Arial" panose="020B0604020202020204" pitchFamily="34" charset="0"/>
                        <a:buChar char="–"/>
                        <a:defRPr sz="28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2pPr>
                      <a:lvl3pPr marL="1143000" lvl="2" indent="-228600" algn="l" defTabSz="914400" eaLnBrk="1" latinLnBrk="1" hangingPunct="1">
                        <a:spcBef>
                          <a:spcPct val="20000"/>
                        </a:spcBef>
                        <a:buFont typeface="Arial" panose="020B0604020202020204" pitchFamily="34" charset="0"/>
                        <a:buChar char="•"/>
                        <a:defRPr sz="24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3pPr>
                      <a:lvl4pPr marL="1600200" lvl="3"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4pPr>
                      <a:lvl5pPr marL="2057400" lvl="4"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5pPr>
                    </a:lstStyle>
                    <a:p>
                      <a:pPr marL="0" lvl="0" indent="0" algn="l" eaLnBrk="1" fontAlgn="base" latinLnBrk="1" hangingPunct="1">
                        <a:spcBef>
                          <a:spcPct val="20000"/>
                        </a:spcBef>
                        <a:spcAft>
                          <a:spcPct val="0"/>
                        </a:spcAft>
                        <a:buFont typeface="Gulim" pitchFamily="34" charset="-127"/>
                        <a:buNone/>
                      </a:pPr>
                      <a:endParaRPr sz="900" b="1" i="1" baseline="0">
                        <a:solidFill>
                          <a:schemeClr val="tx1"/>
                        </a:solidFill>
                        <a:latin typeface="楷体" panose="02010609060101010101" pitchFamily="49" charset="-122"/>
                        <a:ea typeface="楷体" panose="02010609060101010101" pitchFamily="49" charset="-122"/>
                        <a:sym typeface="Malgun Gothic" panose="020B0503020000020004" pitchFamily="34" charset="-127"/>
                      </a:endParaRPr>
                    </a:p>
                  </a:txBody>
                  <a:tcPr marL="0" marR="0" marT="35997" marB="35997" anchor="ctr">
                    <a:lnL w="12700" cap="flat" cmpd="sng">
                      <a:solidFill>
                        <a:srgbClr val="F2F2F2"/>
                      </a:solidFill>
                      <a:prstDash val="solid"/>
                      <a:bevel/>
                      <a:headEnd type="none" w="med" len="med"/>
                      <a:tailEnd type="none" w="med" len="med"/>
                    </a:lnL>
                    <a:lnR w="12700" cap="flat" cmpd="sng">
                      <a:solidFill>
                        <a:srgbClr val="F2F2F2"/>
                      </a:solidFill>
                      <a:prstDash val="solid"/>
                      <a:bevel/>
                      <a:headEnd type="none" w="med" len="med"/>
                      <a:tailEnd type="none" w="med" len="med"/>
                    </a:lnR>
                    <a:lnT w="12700" cap="flat" cmpd="sng">
                      <a:solidFill>
                        <a:srgbClr val="BFBFBF"/>
                      </a:solidFill>
                      <a:prstDash val="solid"/>
                      <a:bevel/>
                      <a:headEnd type="none" w="med" len="med"/>
                      <a:tailEnd type="none" w="med" len="med"/>
                    </a:lnT>
                    <a:lnB w="9525" cap="flat" cmpd="sng">
                      <a:solidFill>
                        <a:srgbClr val="7F7F7F"/>
                      </a:solidFill>
                      <a:prstDash val="solid"/>
                      <a:bevel/>
                      <a:headEnd type="none" w="med" len="med"/>
                      <a:tailEnd type="none" w="med" len="med"/>
                    </a:lnB>
                    <a:lnTlToBr>
                      <a:noFill/>
                    </a:lnTlToBr>
                    <a:lnBlToTr>
                      <a:noFill/>
                    </a:lnBlToTr>
                    <a:noFill/>
                  </a:tcPr>
                </a:tc>
                <a:tc>
                  <a:txBody>
                    <a:bodyPr/>
                    <a:lstStyle>
                      <a:lvl1pPr marL="342900" lvl="0" indent="-342900" algn="l" defTabSz="914400" eaLnBrk="1" fontAlgn="base" latinLnBrk="1" hangingPunct="1">
                        <a:spcBef>
                          <a:spcPct val="20000"/>
                        </a:spcBef>
                        <a:buFont typeface="Arial" panose="020B0604020202020204" pitchFamily="34" charset="0"/>
                        <a:buChar char="•"/>
                        <a:defRPr sz="32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1pPr>
                      <a:lvl2pPr marL="742950" lvl="1" indent="-285750" algn="l" defTabSz="914400" eaLnBrk="1" latinLnBrk="1" hangingPunct="1">
                        <a:spcBef>
                          <a:spcPct val="20000"/>
                        </a:spcBef>
                        <a:buFont typeface="Arial" panose="020B0604020202020204" pitchFamily="34" charset="0"/>
                        <a:buChar char="–"/>
                        <a:defRPr sz="28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2pPr>
                      <a:lvl3pPr marL="1143000" lvl="2" indent="-228600" algn="l" defTabSz="914400" eaLnBrk="1" latinLnBrk="1" hangingPunct="1">
                        <a:spcBef>
                          <a:spcPct val="20000"/>
                        </a:spcBef>
                        <a:buFont typeface="Arial" panose="020B0604020202020204" pitchFamily="34" charset="0"/>
                        <a:buChar char="•"/>
                        <a:defRPr sz="24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3pPr>
                      <a:lvl4pPr marL="1600200" lvl="3"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4pPr>
                      <a:lvl5pPr marL="2057400" lvl="4"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5pPr>
                    </a:lstStyle>
                    <a:p>
                      <a:pPr marL="0" lvl="0" indent="0" algn="l" eaLnBrk="1" fontAlgn="base" latinLnBrk="1" hangingPunct="1">
                        <a:spcBef>
                          <a:spcPct val="20000"/>
                        </a:spcBef>
                        <a:spcAft>
                          <a:spcPct val="0"/>
                        </a:spcAft>
                        <a:buFont typeface="Gulim" pitchFamily="34" charset="-127"/>
                        <a:buNone/>
                      </a:pPr>
                      <a:endParaRPr sz="900" b="1" i="1" baseline="0">
                        <a:solidFill>
                          <a:schemeClr val="tx1"/>
                        </a:solidFill>
                        <a:latin typeface="楷体" panose="02010609060101010101" pitchFamily="49" charset="-122"/>
                        <a:ea typeface="楷体" panose="02010609060101010101" pitchFamily="49" charset="-122"/>
                        <a:sym typeface="Malgun Gothic" panose="020B0503020000020004" pitchFamily="34" charset="-127"/>
                      </a:endParaRPr>
                    </a:p>
                  </a:txBody>
                  <a:tcPr marL="0" marR="0" marT="35997" marB="35997" anchor="ctr">
                    <a:lnL w="12700" cap="flat" cmpd="sng">
                      <a:solidFill>
                        <a:srgbClr val="F2F2F2"/>
                      </a:solidFill>
                      <a:prstDash val="solid"/>
                      <a:bevel/>
                      <a:headEnd type="none" w="med" len="med"/>
                      <a:tailEnd type="none" w="med" len="med"/>
                    </a:lnL>
                    <a:lnR w="12700" cap="flat" cmpd="sng">
                      <a:solidFill>
                        <a:srgbClr val="F2F2F2"/>
                      </a:solidFill>
                      <a:prstDash val="solid"/>
                      <a:bevel/>
                      <a:headEnd type="none" w="med" len="med"/>
                      <a:tailEnd type="none" w="med" len="med"/>
                    </a:lnR>
                    <a:lnT w="12700" cap="flat" cmpd="sng">
                      <a:solidFill>
                        <a:srgbClr val="BFBFBF"/>
                      </a:solidFill>
                      <a:prstDash val="solid"/>
                      <a:bevel/>
                      <a:headEnd type="none" w="med" len="med"/>
                      <a:tailEnd type="none" w="med" len="med"/>
                    </a:lnT>
                    <a:lnB w="9525" cap="flat" cmpd="sng">
                      <a:solidFill>
                        <a:srgbClr val="7F7F7F"/>
                      </a:solidFill>
                      <a:prstDash val="solid"/>
                      <a:bevel/>
                      <a:headEnd type="none" w="med" len="med"/>
                      <a:tailEnd type="none" w="med" len="med"/>
                    </a:lnB>
                    <a:lnTlToBr>
                      <a:noFill/>
                    </a:lnTlToBr>
                    <a:lnBlToTr>
                      <a:noFill/>
                    </a:lnBlToTr>
                    <a:noFill/>
                  </a:tcPr>
                </a:tc>
                <a:tc>
                  <a:txBody>
                    <a:bodyPr/>
                    <a:lstStyle>
                      <a:lvl1pPr marL="342900" lvl="0" indent="-342900" algn="l" defTabSz="914400" eaLnBrk="1" fontAlgn="base" latinLnBrk="1" hangingPunct="1">
                        <a:spcBef>
                          <a:spcPct val="20000"/>
                        </a:spcBef>
                        <a:buFont typeface="Arial" panose="020B0604020202020204" pitchFamily="34" charset="0"/>
                        <a:buChar char="•"/>
                        <a:defRPr sz="32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1pPr>
                      <a:lvl2pPr marL="742950" lvl="1" indent="-285750" algn="l" defTabSz="914400" eaLnBrk="1" latinLnBrk="1" hangingPunct="1">
                        <a:spcBef>
                          <a:spcPct val="20000"/>
                        </a:spcBef>
                        <a:buFont typeface="Arial" panose="020B0604020202020204" pitchFamily="34" charset="0"/>
                        <a:buChar char="–"/>
                        <a:defRPr sz="28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2pPr>
                      <a:lvl3pPr marL="1143000" lvl="2" indent="-228600" algn="l" defTabSz="914400" eaLnBrk="1" latinLnBrk="1" hangingPunct="1">
                        <a:spcBef>
                          <a:spcPct val="20000"/>
                        </a:spcBef>
                        <a:buFont typeface="Arial" panose="020B0604020202020204" pitchFamily="34" charset="0"/>
                        <a:buChar char="•"/>
                        <a:defRPr sz="24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3pPr>
                      <a:lvl4pPr marL="1600200" lvl="3"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4pPr>
                      <a:lvl5pPr marL="2057400" lvl="4"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5pPr>
                    </a:lstStyle>
                    <a:p>
                      <a:pPr marL="0" lvl="0" indent="0" algn="l" eaLnBrk="1" fontAlgn="base" latinLnBrk="1" hangingPunct="1">
                        <a:spcBef>
                          <a:spcPct val="20000"/>
                        </a:spcBef>
                        <a:spcAft>
                          <a:spcPct val="0"/>
                        </a:spcAft>
                        <a:buFont typeface="Gulim" pitchFamily="34" charset="-127"/>
                        <a:buNone/>
                      </a:pPr>
                      <a:endParaRPr sz="900" b="1" i="1" baseline="0">
                        <a:solidFill>
                          <a:schemeClr val="tx1"/>
                        </a:solidFill>
                        <a:latin typeface="楷体" panose="02010609060101010101" pitchFamily="49" charset="-122"/>
                        <a:ea typeface="楷体" panose="02010609060101010101" pitchFamily="49" charset="-122"/>
                        <a:sym typeface="Malgun Gothic" panose="020B0503020000020004" pitchFamily="34" charset="-127"/>
                      </a:endParaRPr>
                    </a:p>
                  </a:txBody>
                  <a:tcPr marL="0" marR="0" marT="35997" marB="35997" anchor="ctr">
                    <a:lnL w="12700" cap="flat" cmpd="sng">
                      <a:solidFill>
                        <a:srgbClr val="F2F2F2"/>
                      </a:solidFill>
                      <a:prstDash val="solid"/>
                      <a:bevel/>
                      <a:headEnd type="none" w="med" len="med"/>
                      <a:tailEnd type="none" w="med" len="med"/>
                    </a:lnL>
                    <a:lnR w="12700" cap="flat" cmpd="sng">
                      <a:solidFill>
                        <a:srgbClr val="F2F2F2"/>
                      </a:solidFill>
                      <a:prstDash val="solid"/>
                      <a:bevel/>
                      <a:headEnd type="none" w="med" len="med"/>
                      <a:tailEnd type="none" w="med" len="med"/>
                    </a:lnR>
                    <a:lnT w="12700" cap="flat" cmpd="sng">
                      <a:solidFill>
                        <a:srgbClr val="BFBFBF"/>
                      </a:solidFill>
                      <a:prstDash val="solid"/>
                      <a:bevel/>
                      <a:headEnd type="none" w="med" len="med"/>
                      <a:tailEnd type="none" w="med" len="med"/>
                    </a:lnT>
                    <a:lnB w="9525" cap="flat" cmpd="sng">
                      <a:solidFill>
                        <a:srgbClr val="7F7F7F"/>
                      </a:solidFill>
                      <a:prstDash val="solid"/>
                      <a:bevel/>
                      <a:headEnd type="none" w="med" len="med"/>
                      <a:tailEnd type="none" w="med" len="med"/>
                    </a:lnB>
                    <a:lnTlToBr>
                      <a:noFill/>
                    </a:lnTlToBr>
                    <a:lnBlToTr>
                      <a:noFill/>
                    </a:lnBlToTr>
                    <a:noFill/>
                  </a:tcPr>
                </a:tc>
                <a:tc>
                  <a:txBody>
                    <a:bodyPr/>
                    <a:lstStyle>
                      <a:lvl1pPr marL="342900" lvl="0" indent="-342900" algn="l" defTabSz="914400" eaLnBrk="1" fontAlgn="base" latinLnBrk="1" hangingPunct="1">
                        <a:spcBef>
                          <a:spcPct val="20000"/>
                        </a:spcBef>
                        <a:buFont typeface="Arial" panose="020B0604020202020204" pitchFamily="34" charset="0"/>
                        <a:buChar char="•"/>
                        <a:defRPr sz="32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1pPr>
                      <a:lvl2pPr marL="742950" lvl="1" indent="-285750" algn="l" defTabSz="914400" eaLnBrk="1" latinLnBrk="1" hangingPunct="1">
                        <a:spcBef>
                          <a:spcPct val="20000"/>
                        </a:spcBef>
                        <a:buFont typeface="Arial" panose="020B0604020202020204" pitchFamily="34" charset="0"/>
                        <a:buChar char="–"/>
                        <a:defRPr sz="28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2pPr>
                      <a:lvl3pPr marL="1143000" lvl="2" indent="-228600" algn="l" defTabSz="914400" eaLnBrk="1" latinLnBrk="1" hangingPunct="1">
                        <a:spcBef>
                          <a:spcPct val="20000"/>
                        </a:spcBef>
                        <a:buFont typeface="Arial" panose="020B0604020202020204" pitchFamily="34" charset="0"/>
                        <a:buChar char="•"/>
                        <a:defRPr sz="24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3pPr>
                      <a:lvl4pPr marL="1600200" lvl="3"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4pPr>
                      <a:lvl5pPr marL="2057400" lvl="4"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5pPr>
                    </a:lstStyle>
                    <a:p>
                      <a:pPr marL="0" lvl="0" indent="0" algn="l" eaLnBrk="1" fontAlgn="base" latinLnBrk="1" hangingPunct="1">
                        <a:spcBef>
                          <a:spcPct val="20000"/>
                        </a:spcBef>
                        <a:spcAft>
                          <a:spcPct val="0"/>
                        </a:spcAft>
                        <a:buFont typeface="Gulim" pitchFamily="34" charset="-127"/>
                        <a:buNone/>
                      </a:pPr>
                      <a:endParaRPr sz="900" b="1" i="1" baseline="0">
                        <a:solidFill>
                          <a:schemeClr val="tx1"/>
                        </a:solidFill>
                        <a:latin typeface="楷体" panose="02010609060101010101" pitchFamily="49" charset="-122"/>
                        <a:ea typeface="楷体" panose="02010609060101010101" pitchFamily="49" charset="-122"/>
                        <a:sym typeface="Malgun Gothic" panose="020B0503020000020004" pitchFamily="34" charset="-127"/>
                      </a:endParaRPr>
                    </a:p>
                  </a:txBody>
                  <a:tcPr marL="0" marR="0" marT="35997" marB="35997" anchor="ctr">
                    <a:lnL w="12700" cap="flat" cmpd="sng">
                      <a:solidFill>
                        <a:srgbClr val="F2F2F2"/>
                      </a:solidFill>
                      <a:prstDash val="solid"/>
                      <a:bevel/>
                      <a:headEnd type="none" w="med" len="med"/>
                      <a:tailEnd type="none" w="med" len="med"/>
                    </a:lnL>
                    <a:lnR w="12700" cap="flat" cmpd="sng">
                      <a:solidFill>
                        <a:srgbClr val="F2F2F2"/>
                      </a:solidFill>
                      <a:prstDash val="solid"/>
                      <a:bevel/>
                      <a:headEnd type="none" w="med" len="med"/>
                      <a:tailEnd type="none" w="med" len="med"/>
                    </a:lnR>
                    <a:lnT w="12700" cap="flat" cmpd="sng">
                      <a:solidFill>
                        <a:srgbClr val="BFBFBF"/>
                      </a:solidFill>
                      <a:prstDash val="solid"/>
                      <a:bevel/>
                      <a:headEnd type="none" w="med" len="med"/>
                      <a:tailEnd type="none" w="med" len="med"/>
                    </a:lnT>
                    <a:lnB w="9525" cap="flat" cmpd="sng">
                      <a:solidFill>
                        <a:srgbClr val="7F7F7F"/>
                      </a:solidFill>
                      <a:prstDash val="solid"/>
                      <a:bevel/>
                      <a:headEnd type="none" w="med" len="med"/>
                      <a:tailEnd type="none" w="med" len="med"/>
                    </a:lnB>
                    <a:lnTlToBr>
                      <a:noFill/>
                    </a:lnTlToBr>
                    <a:lnBlToTr>
                      <a:noFill/>
                    </a:lnBlToTr>
                    <a:noFill/>
                  </a:tcPr>
                </a:tc>
                <a:tc>
                  <a:txBody>
                    <a:bodyPr/>
                    <a:lstStyle>
                      <a:lvl1pPr marL="342900" lvl="0" indent="-342900" algn="l" defTabSz="914400" eaLnBrk="1" fontAlgn="base" latinLnBrk="1" hangingPunct="1">
                        <a:spcBef>
                          <a:spcPct val="20000"/>
                        </a:spcBef>
                        <a:buFont typeface="Arial" panose="020B0604020202020204" pitchFamily="34" charset="0"/>
                        <a:buChar char="•"/>
                        <a:defRPr sz="32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1pPr>
                      <a:lvl2pPr marL="742950" lvl="1" indent="-285750" algn="l" defTabSz="914400" eaLnBrk="1" latinLnBrk="1" hangingPunct="1">
                        <a:spcBef>
                          <a:spcPct val="20000"/>
                        </a:spcBef>
                        <a:buFont typeface="Arial" panose="020B0604020202020204" pitchFamily="34" charset="0"/>
                        <a:buChar char="–"/>
                        <a:defRPr sz="28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2pPr>
                      <a:lvl3pPr marL="1143000" lvl="2" indent="-228600" algn="l" defTabSz="914400" eaLnBrk="1" latinLnBrk="1" hangingPunct="1">
                        <a:spcBef>
                          <a:spcPct val="20000"/>
                        </a:spcBef>
                        <a:buFont typeface="Arial" panose="020B0604020202020204" pitchFamily="34" charset="0"/>
                        <a:buChar char="•"/>
                        <a:defRPr sz="24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3pPr>
                      <a:lvl4pPr marL="1600200" lvl="3"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4pPr>
                      <a:lvl5pPr marL="2057400" lvl="4"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5pPr>
                    </a:lstStyle>
                    <a:p>
                      <a:pPr marL="0" lvl="0" indent="0" algn="l" eaLnBrk="1" fontAlgn="base" latinLnBrk="1" hangingPunct="1">
                        <a:spcBef>
                          <a:spcPct val="20000"/>
                        </a:spcBef>
                        <a:spcAft>
                          <a:spcPct val="0"/>
                        </a:spcAft>
                        <a:buFont typeface="Gulim" pitchFamily="34" charset="-127"/>
                        <a:buNone/>
                      </a:pPr>
                      <a:endParaRPr sz="900" b="1" i="1" baseline="0">
                        <a:solidFill>
                          <a:schemeClr val="tx1"/>
                        </a:solidFill>
                        <a:latin typeface="楷体" panose="02010609060101010101" pitchFamily="49" charset="-122"/>
                        <a:ea typeface="楷体" panose="02010609060101010101" pitchFamily="49" charset="-122"/>
                        <a:sym typeface="Malgun Gothic" panose="020B0503020000020004" pitchFamily="34" charset="-127"/>
                      </a:endParaRPr>
                    </a:p>
                  </a:txBody>
                  <a:tcPr marL="0" marR="0" marT="35997" marB="35997" anchor="ctr">
                    <a:lnL w="12700" cap="flat" cmpd="sng">
                      <a:solidFill>
                        <a:srgbClr val="F2F2F2"/>
                      </a:solidFill>
                      <a:prstDash val="solid"/>
                      <a:bevel/>
                      <a:headEnd type="none" w="med" len="med"/>
                      <a:tailEnd type="none" w="med" len="med"/>
                    </a:lnL>
                    <a:lnR w="12700" cap="flat" cmpd="sng">
                      <a:solidFill>
                        <a:srgbClr val="F2F2F2"/>
                      </a:solidFill>
                      <a:prstDash val="solid"/>
                      <a:bevel/>
                      <a:headEnd type="none" w="med" len="med"/>
                      <a:tailEnd type="none" w="med" len="med"/>
                    </a:lnR>
                    <a:lnT w="12700" cap="flat" cmpd="sng">
                      <a:solidFill>
                        <a:srgbClr val="BFBFBF"/>
                      </a:solidFill>
                      <a:prstDash val="solid"/>
                      <a:bevel/>
                      <a:headEnd type="none" w="med" len="med"/>
                      <a:tailEnd type="none" w="med" len="med"/>
                    </a:lnT>
                    <a:lnB w="9525" cap="flat" cmpd="sng">
                      <a:solidFill>
                        <a:srgbClr val="7F7F7F"/>
                      </a:solidFill>
                      <a:prstDash val="solid"/>
                      <a:bevel/>
                      <a:headEnd type="none" w="med" len="med"/>
                      <a:tailEnd type="none" w="med" len="med"/>
                    </a:lnB>
                    <a:lnTlToBr>
                      <a:noFill/>
                    </a:lnTlToBr>
                    <a:lnBlToTr>
                      <a:noFill/>
                    </a:lnBlToTr>
                    <a:noFill/>
                  </a:tcPr>
                </a:tc>
                <a:tc>
                  <a:txBody>
                    <a:bodyPr/>
                    <a:lstStyle>
                      <a:lvl1pPr marL="342900" lvl="0" indent="-342900" algn="l" defTabSz="914400" eaLnBrk="1" fontAlgn="base" latinLnBrk="1" hangingPunct="1">
                        <a:spcBef>
                          <a:spcPct val="20000"/>
                        </a:spcBef>
                        <a:buFont typeface="Arial" panose="020B0604020202020204" pitchFamily="34" charset="0"/>
                        <a:buChar char="•"/>
                        <a:defRPr sz="32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1pPr>
                      <a:lvl2pPr marL="742950" lvl="1" indent="-285750" algn="l" defTabSz="914400" eaLnBrk="1" latinLnBrk="1" hangingPunct="1">
                        <a:spcBef>
                          <a:spcPct val="20000"/>
                        </a:spcBef>
                        <a:buFont typeface="Arial" panose="020B0604020202020204" pitchFamily="34" charset="0"/>
                        <a:buChar char="–"/>
                        <a:defRPr sz="28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2pPr>
                      <a:lvl3pPr marL="1143000" lvl="2" indent="-228600" algn="l" defTabSz="914400" eaLnBrk="1" latinLnBrk="1" hangingPunct="1">
                        <a:spcBef>
                          <a:spcPct val="20000"/>
                        </a:spcBef>
                        <a:buFont typeface="Arial" panose="020B0604020202020204" pitchFamily="34" charset="0"/>
                        <a:buChar char="•"/>
                        <a:defRPr sz="24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3pPr>
                      <a:lvl4pPr marL="1600200" lvl="3"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4pPr>
                      <a:lvl5pPr marL="2057400" lvl="4"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5pPr>
                    </a:lstStyle>
                    <a:p>
                      <a:pPr marL="0" lvl="0" indent="0" algn="l" eaLnBrk="1" fontAlgn="base" latinLnBrk="1" hangingPunct="1">
                        <a:spcBef>
                          <a:spcPct val="20000"/>
                        </a:spcBef>
                        <a:spcAft>
                          <a:spcPct val="0"/>
                        </a:spcAft>
                        <a:buFont typeface="Gulim" pitchFamily="34" charset="-127"/>
                        <a:buNone/>
                      </a:pPr>
                      <a:endParaRPr sz="900" b="1" i="1" baseline="0">
                        <a:solidFill>
                          <a:schemeClr val="tx1"/>
                        </a:solidFill>
                        <a:latin typeface="楷体" panose="02010609060101010101" pitchFamily="49" charset="-122"/>
                        <a:ea typeface="楷体" panose="02010609060101010101" pitchFamily="49" charset="-122"/>
                        <a:sym typeface="Malgun Gothic" panose="020B0503020000020004" pitchFamily="34" charset="-127"/>
                      </a:endParaRPr>
                    </a:p>
                  </a:txBody>
                  <a:tcPr marL="0" marR="0" marT="35997" marB="35997" anchor="ctr">
                    <a:lnL w="12700" cap="flat" cmpd="sng">
                      <a:solidFill>
                        <a:srgbClr val="F2F2F2"/>
                      </a:solidFill>
                      <a:prstDash val="solid"/>
                      <a:bevel/>
                      <a:headEnd type="none" w="med" len="med"/>
                      <a:tailEnd type="none" w="med" len="med"/>
                    </a:lnL>
                    <a:lnR w="12700" cap="flat" cmpd="sng">
                      <a:solidFill>
                        <a:srgbClr val="F2F2F2"/>
                      </a:solidFill>
                      <a:prstDash val="solid"/>
                      <a:bevel/>
                      <a:headEnd type="none" w="med" len="med"/>
                      <a:tailEnd type="none" w="med" len="med"/>
                    </a:lnR>
                    <a:lnT w="12700" cap="flat" cmpd="sng">
                      <a:solidFill>
                        <a:srgbClr val="BFBFBF"/>
                      </a:solidFill>
                      <a:prstDash val="solid"/>
                      <a:bevel/>
                      <a:headEnd type="none" w="med" len="med"/>
                      <a:tailEnd type="none" w="med" len="med"/>
                    </a:lnT>
                    <a:lnB w="9525" cap="flat" cmpd="sng">
                      <a:solidFill>
                        <a:srgbClr val="7F7F7F"/>
                      </a:solidFill>
                      <a:prstDash val="solid"/>
                      <a:bevel/>
                      <a:headEnd type="none" w="med" len="med"/>
                      <a:tailEnd type="none" w="med" len="med"/>
                    </a:lnB>
                    <a:lnTlToBr>
                      <a:noFill/>
                    </a:lnTlToBr>
                    <a:lnBlToTr>
                      <a:noFill/>
                    </a:lnBlToTr>
                    <a:noFill/>
                  </a:tcPr>
                </a:tc>
                <a:tc>
                  <a:txBody>
                    <a:bodyPr/>
                    <a:lstStyle>
                      <a:lvl1pPr marL="342900" lvl="0" indent="-342900" algn="l" defTabSz="914400" eaLnBrk="1" fontAlgn="base" latinLnBrk="1" hangingPunct="1">
                        <a:spcBef>
                          <a:spcPct val="20000"/>
                        </a:spcBef>
                        <a:buFont typeface="Arial" panose="020B0604020202020204" pitchFamily="34" charset="0"/>
                        <a:buChar char="•"/>
                        <a:defRPr sz="32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1pPr>
                      <a:lvl2pPr marL="742950" lvl="1" indent="-285750" algn="l" defTabSz="914400" eaLnBrk="1" latinLnBrk="1" hangingPunct="1">
                        <a:spcBef>
                          <a:spcPct val="20000"/>
                        </a:spcBef>
                        <a:buFont typeface="Arial" panose="020B0604020202020204" pitchFamily="34" charset="0"/>
                        <a:buChar char="–"/>
                        <a:defRPr sz="28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2pPr>
                      <a:lvl3pPr marL="1143000" lvl="2" indent="-228600" algn="l" defTabSz="914400" eaLnBrk="1" latinLnBrk="1" hangingPunct="1">
                        <a:spcBef>
                          <a:spcPct val="20000"/>
                        </a:spcBef>
                        <a:buFont typeface="Arial" panose="020B0604020202020204" pitchFamily="34" charset="0"/>
                        <a:buChar char="•"/>
                        <a:defRPr sz="24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3pPr>
                      <a:lvl4pPr marL="1600200" lvl="3"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4pPr>
                      <a:lvl5pPr marL="2057400" lvl="4"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5pPr>
                    </a:lstStyle>
                    <a:p>
                      <a:pPr marL="0" lvl="0" indent="0" algn="l" eaLnBrk="1" fontAlgn="base" latinLnBrk="1" hangingPunct="1">
                        <a:spcBef>
                          <a:spcPct val="20000"/>
                        </a:spcBef>
                        <a:spcAft>
                          <a:spcPct val="0"/>
                        </a:spcAft>
                        <a:buFont typeface="Gulim" pitchFamily="34" charset="-127"/>
                        <a:buNone/>
                      </a:pPr>
                      <a:endParaRPr sz="900" b="1" i="1" baseline="0">
                        <a:solidFill>
                          <a:schemeClr val="tx1"/>
                        </a:solidFill>
                        <a:latin typeface="楷体" panose="02010609060101010101" pitchFamily="49" charset="-122"/>
                        <a:ea typeface="楷体" panose="02010609060101010101" pitchFamily="49" charset="-122"/>
                        <a:sym typeface="Malgun Gothic" panose="020B0503020000020004" pitchFamily="34" charset="-127"/>
                      </a:endParaRPr>
                    </a:p>
                  </a:txBody>
                  <a:tcPr marL="0" marR="0" marT="35997" marB="35997" anchor="ctr">
                    <a:lnL w="12700" cap="flat" cmpd="sng">
                      <a:solidFill>
                        <a:srgbClr val="F2F2F2"/>
                      </a:solidFill>
                      <a:prstDash val="solid"/>
                      <a:bevel/>
                      <a:headEnd type="none" w="med" len="med"/>
                      <a:tailEnd type="none" w="med" len="med"/>
                    </a:lnL>
                    <a:lnR w="12700" cap="flat" cmpd="sng">
                      <a:solidFill>
                        <a:srgbClr val="7F7F7F"/>
                      </a:solidFill>
                      <a:prstDash val="solid"/>
                      <a:bevel/>
                      <a:headEnd type="none" w="med" len="med"/>
                      <a:tailEnd type="none" w="med" len="med"/>
                    </a:lnR>
                    <a:lnT w="12700" cap="flat" cmpd="sng">
                      <a:solidFill>
                        <a:srgbClr val="BFBFBF"/>
                      </a:solidFill>
                      <a:prstDash val="solid"/>
                      <a:bevel/>
                      <a:headEnd type="none" w="med" len="med"/>
                      <a:tailEnd type="none" w="med" len="med"/>
                    </a:lnT>
                    <a:lnB w="9525" cap="flat" cmpd="sng">
                      <a:solidFill>
                        <a:srgbClr val="7F7F7F"/>
                      </a:solidFill>
                      <a:prstDash val="solid"/>
                      <a:bevel/>
                      <a:headEnd type="none" w="med" len="med"/>
                      <a:tailEnd type="none" w="med" len="med"/>
                    </a:lnB>
                    <a:lnTlToBr>
                      <a:noFill/>
                    </a:lnTlToBr>
                    <a:lnBlToTr>
                      <a:noFill/>
                    </a:lnBlToTr>
                    <a:noFill/>
                  </a:tcPr>
                </a:tc>
                <a:tc>
                  <a:txBody>
                    <a:bodyPr/>
                    <a:lstStyle>
                      <a:lvl1pPr marL="342900" lvl="0" indent="-342900" algn="l" defTabSz="914400" eaLnBrk="1" fontAlgn="base" latinLnBrk="1" hangingPunct="1">
                        <a:spcBef>
                          <a:spcPct val="20000"/>
                        </a:spcBef>
                        <a:buFont typeface="Arial" panose="020B0604020202020204" pitchFamily="34" charset="0"/>
                        <a:buChar char="•"/>
                        <a:defRPr sz="32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1pPr>
                      <a:lvl2pPr marL="742950" lvl="1" indent="-285750" algn="l" defTabSz="914400" eaLnBrk="1" latinLnBrk="1" hangingPunct="1">
                        <a:spcBef>
                          <a:spcPct val="20000"/>
                        </a:spcBef>
                        <a:buFont typeface="Arial" panose="020B0604020202020204" pitchFamily="34" charset="0"/>
                        <a:buChar char="–"/>
                        <a:defRPr sz="28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2pPr>
                      <a:lvl3pPr marL="1143000" lvl="2" indent="-228600" algn="l" defTabSz="914400" eaLnBrk="1" latinLnBrk="1" hangingPunct="1">
                        <a:spcBef>
                          <a:spcPct val="20000"/>
                        </a:spcBef>
                        <a:buFont typeface="Arial" panose="020B0604020202020204" pitchFamily="34" charset="0"/>
                        <a:buChar char="•"/>
                        <a:defRPr sz="24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3pPr>
                      <a:lvl4pPr marL="1600200" lvl="3"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4pPr>
                      <a:lvl5pPr marL="2057400" lvl="4" indent="-228600" algn="l" defTabSz="914400" eaLnBrk="1" latinLnBrk="1" hangingPunct="1">
                        <a:spcBef>
                          <a:spcPct val="20000"/>
                        </a:spcBef>
                        <a:buFont typeface="Arial" panose="020B0604020202020204" pitchFamily="34" charset="0"/>
                        <a:buChar char="»"/>
                        <a:defRPr sz="2000" kern="1200">
                          <a:solidFill>
                            <a:schemeClr val="tx1"/>
                          </a:solidFill>
                          <a:latin typeface="Malgun Gothic" panose="020B0503020000020004" pitchFamily="34" charset="-127"/>
                          <a:ea typeface="宋体" panose="02010600030101010101" pitchFamily="2" charset="-122"/>
                          <a:sym typeface="Malgun Gothic" panose="020B0503020000020004" pitchFamily="34" charset="-127"/>
                        </a:defRPr>
                      </a:lvl5pPr>
                    </a:lstStyle>
                    <a:p>
                      <a:pPr marL="0" lvl="0" indent="0" algn="l" eaLnBrk="1" fontAlgn="base" latinLnBrk="1" hangingPunct="1">
                        <a:spcBef>
                          <a:spcPct val="20000"/>
                        </a:spcBef>
                        <a:spcAft>
                          <a:spcPct val="0"/>
                        </a:spcAft>
                        <a:buFont typeface="Gulim" pitchFamily="34" charset="-127"/>
                        <a:buNone/>
                      </a:pPr>
                      <a:r>
                        <a:rPr lang="zh-CN" sz="900" b="1" baseline="0">
                          <a:solidFill>
                            <a:schemeClr val="tx1"/>
                          </a:solidFill>
                          <a:latin typeface="楷体" panose="02010609060101010101" pitchFamily="49" charset="-122"/>
                          <a:ea typeface="楷体" panose="02010609060101010101" pitchFamily="49" charset="-122"/>
                          <a:sym typeface="Malgun Gothic" panose="020B0503020000020004" pitchFamily="34" charset="-127"/>
                        </a:rPr>
                        <a:t>奔驰认证体系周期需</a:t>
                      </a:r>
                      <a:r>
                        <a:rPr lang="zh-CN" sz="900" b="1" baseline="0">
                          <a:solidFill>
                            <a:schemeClr val="tx1"/>
                          </a:solidFill>
                          <a:latin typeface="楷体" panose="02010609060101010101" pitchFamily="49" charset="-122"/>
                          <a:ea typeface="楷体" panose="02010609060101010101" pitchFamily="49" charset="-122"/>
                          <a:sym typeface="Malgun Gothic" panose="020B0503020000020004" pitchFamily="34" charset="-127"/>
                        </a:rPr>
                        <a:t>确认</a:t>
                      </a:r>
                      <a:endParaRPr lang="zh-CN" sz="900" b="1" baseline="0">
                        <a:solidFill>
                          <a:schemeClr val="tx1"/>
                        </a:solidFill>
                        <a:latin typeface="楷体" panose="02010609060101010101" pitchFamily="49" charset="-122"/>
                        <a:ea typeface="楷体" panose="02010609060101010101" pitchFamily="49" charset="-122"/>
                        <a:sym typeface="Malgun Gothic" panose="020B0503020000020004" pitchFamily="34" charset="-127"/>
                      </a:endParaRPr>
                    </a:p>
                  </a:txBody>
                  <a:tcPr marL="0" marR="0" marT="35997" marB="35997" anchor="ctr">
                    <a:lnL w="12700" cap="flat" cmpd="sng">
                      <a:solidFill>
                        <a:srgbClr val="7F7F7F"/>
                      </a:solidFill>
                      <a:prstDash val="solid"/>
                      <a:bevel/>
                      <a:headEnd type="none" w="med" len="med"/>
                      <a:tailEnd type="none" w="med" len="med"/>
                    </a:lnL>
                    <a:lnR w="12700" cap="flat" cmpd="sng">
                      <a:solidFill>
                        <a:srgbClr val="7F7F7F"/>
                      </a:solidFill>
                      <a:prstDash val="solid"/>
                      <a:bevel/>
                      <a:headEnd type="none" w="med" len="med"/>
                      <a:tailEnd type="none" w="med" len="med"/>
                    </a:lnR>
                    <a:lnT w="12700" cap="flat" cmpd="sng">
                      <a:solidFill>
                        <a:srgbClr val="BFBFBF"/>
                      </a:solidFill>
                      <a:prstDash val="solid"/>
                      <a:bevel/>
                      <a:headEnd type="none" w="med" len="med"/>
                      <a:tailEnd type="none" w="med" len="med"/>
                    </a:lnT>
                    <a:lnB w="9525" cap="flat" cmpd="sng">
                      <a:solidFill>
                        <a:srgbClr val="7F7F7F"/>
                      </a:solidFill>
                      <a:prstDash val="solid"/>
                      <a:bevel/>
                      <a:headEnd type="none" w="med" len="med"/>
                      <a:tailEnd type="none" w="med" len="med"/>
                    </a:lnB>
                    <a:lnTlToBr>
                      <a:noFill/>
                    </a:lnTlToBr>
                    <a:lnBlToTr>
                      <a:noFill/>
                    </a:lnBlToTr>
                    <a:noFill/>
                  </a:tcPr>
                </a:tc>
              </a:tr>
            </a:tbl>
          </a:graphicData>
        </a:graphic>
      </p:graphicFrame>
      <p:sp>
        <p:nvSpPr>
          <p:cNvPr id="10" name="TextBox 13"/>
          <p:cNvSpPr txBox="1"/>
          <p:nvPr/>
        </p:nvSpPr>
        <p:spPr>
          <a:xfrm>
            <a:off x="911225" y="252730"/>
            <a:ext cx="9049385" cy="460375"/>
          </a:xfrm>
          <a:prstGeom prst="rect">
            <a:avLst/>
          </a:prstGeom>
          <a:noFill/>
        </p:spPr>
        <p:txBody>
          <a:bodyPr wrap="square" rtlCol="0">
            <a:spAutoFit/>
            <a:scene3d>
              <a:camera prst="orthographicFront"/>
              <a:lightRig rig="threePt" dir="t"/>
            </a:scene3d>
            <a:sp3d contourW="12700"/>
          </a:bodyPr>
          <a:lstStyle>
            <a:defPPr>
              <a:defRPr lang="en-US"/>
            </a:defPPr>
            <a:lvl1pPr>
              <a:defRPr b="1" spc="282">
                <a:solidFill>
                  <a:schemeClr val="tx1">
                    <a:lumMod val="50000"/>
                    <a:lumOff val="50000"/>
                  </a:schemeClr>
                </a:solidFill>
                <a:latin typeface="微软雅黑" panose="020B0503020204020204" pitchFamily="34" charset="-122"/>
                <a:ea typeface="微软雅黑" panose="020B0503020204020204" pitchFamily="34" charset="-122"/>
              </a:defRPr>
            </a:lvl1pPr>
          </a:lstStyle>
          <a:p>
            <a:pPr lvl="0" algn="l">
              <a:buClrTx/>
              <a:buSzTx/>
            </a:pPr>
            <a:r>
              <a:rPr lang="zh-CN" altLang="en-US" sz="2400" dirty="0">
                <a:solidFill>
                  <a:schemeClr val="tx1"/>
                </a:solidFill>
                <a:latin typeface="华文楷体" panose="02010600040101010101" charset="-122"/>
                <a:ea typeface="华文楷体" panose="02010600040101010101" charset="-122"/>
                <a:cs typeface="华文楷体" panose="02010600040101010101" charset="-122"/>
                <a:sym typeface="+mn-ea"/>
              </a:rPr>
              <a:t>四、</a:t>
            </a:r>
            <a:r>
              <a:rPr lang="zh-CN" altLang="en-US" sz="2400" dirty="0">
                <a:solidFill>
                  <a:schemeClr val="tx1"/>
                </a:solidFill>
                <a:latin typeface="华文楷体" panose="02010600040101010101" charset="-122"/>
                <a:ea typeface="华文楷体" panose="02010600040101010101" charset="-122"/>
                <a:cs typeface="华文楷体" panose="02010600040101010101" charset="-122"/>
                <a:sym typeface="+mn-ea"/>
              </a:rPr>
              <a:t>项目推进日程</a:t>
            </a:r>
            <a:r>
              <a:rPr lang="zh-CN" altLang="en-US" sz="2400" dirty="0">
                <a:solidFill>
                  <a:schemeClr val="tx1"/>
                </a:solidFill>
                <a:latin typeface="华文楷体" panose="02010600040101010101" charset="-122"/>
                <a:ea typeface="华文楷体" panose="02010600040101010101" charset="-122"/>
                <a:cs typeface="华文楷体" panose="02010600040101010101" charset="-122"/>
                <a:sym typeface="+mn-ea"/>
              </a:rPr>
              <a:t>-</a:t>
            </a:r>
            <a:r>
              <a:rPr lang="zh-CN" altLang="en-US" sz="2400" dirty="0">
                <a:solidFill>
                  <a:schemeClr val="tx1"/>
                </a:solidFill>
                <a:latin typeface="华文楷体" panose="02010600040101010101" charset="-122"/>
                <a:ea typeface="华文楷体" panose="02010600040101010101" charset="-122"/>
                <a:cs typeface="华文楷体" panose="02010600040101010101" charset="-122"/>
                <a:sym typeface="+mn-ea"/>
              </a:rPr>
              <a:t>（</a:t>
            </a:r>
            <a:r>
              <a:rPr lang="zh-CN" altLang="en-US" sz="2400" dirty="0">
                <a:solidFill>
                  <a:schemeClr val="tx1"/>
                </a:solidFill>
                <a:latin typeface="华文楷体" panose="02010600040101010101" charset="-122"/>
                <a:ea typeface="华文楷体" panose="02010600040101010101" charset="-122"/>
                <a:cs typeface="华文楷体" panose="02010600040101010101" charset="-122"/>
                <a:sym typeface="+mn-ea"/>
              </a:rPr>
              <a:t>随项目量产进展调整）</a:t>
            </a:r>
            <a:endParaRPr lang="zh-CN" altLang="en-US" sz="2400" dirty="0">
              <a:solidFill>
                <a:schemeClr val="tx1"/>
              </a:solidFill>
              <a:latin typeface="华文楷体" panose="02010600040101010101" charset="-122"/>
              <a:ea typeface="华文楷体" panose="02010600040101010101" charset="-122"/>
              <a:cs typeface="华文楷体" panose="02010600040101010101" charset="-122"/>
              <a:sym typeface="+mn-ea"/>
            </a:endParaRPr>
          </a:p>
        </p:txBody>
      </p:sp>
      <p:sp>
        <p:nvSpPr>
          <p:cNvPr id="13485" name="직선 연결선 74"/>
          <p:cNvSpPr/>
          <p:nvPr/>
        </p:nvSpPr>
        <p:spPr>
          <a:xfrm>
            <a:off x="3427095" y="2576830"/>
            <a:ext cx="3030855" cy="635"/>
          </a:xfrm>
          <a:prstGeom prst="line">
            <a:avLst/>
          </a:prstGeom>
          <a:ln w="19050" cap="flat" cmpd="sng">
            <a:solidFill>
              <a:srgbClr val="595959"/>
            </a:solidFill>
            <a:prstDash val="solid"/>
            <a:bevel/>
            <a:headEnd type="none" w="med" len="med"/>
            <a:tailEnd type="none" w="med" len="med"/>
          </a:ln>
        </p:spPr>
      </p:sp>
      <p:sp>
        <p:nvSpPr>
          <p:cNvPr id="13486" name="TextBox 75"/>
          <p:cNvSpPr/>
          <p:nvPr/>
        </p:nvSpPr>
        <p:spPr>
          <a:xfrm>
            <a:off x="3983990" y="2632075"/>
            <a:ext cx="457200" cy="198755"/>
          </a:xfrm>
          <a:prstGeom prst="rect">
            <a:avLst/>
          </a:prstGeom>
          <a:noFill/>
          <a:ln w="9525">
            <a:noFill/>
          </a:ln>
        </p:spPr>
        <p:txBody>
          <a:bodyPr wrap="square">
            <a:spAutoFit/>
          </a:bodyPr>
          <a:p>
            <a:pPr algn="ctr" latinLnBrk="1"/>
            <a:r>
              <a:rPr lang="en-US" altLang="zh-CN" sz="700" dirty="0">
                <a:solidFill>
                  <a:srgbClr val="000000"/>
                </a:solidFill>
                <a:latin typeface="楷体" panose="02010609060101010101" pitchFamily="49" charset="-122"/>
                <a:ea typeface="楷体" panose="02010609060101010101" pitchFamily="49" charset="-122"/>
                <a:sym typeface="楷体" panose="02010609060101010101" pitchFamily="49" charset="-122"/>
              </a:rPr>
              <a:t>12/21</a:t>
            </a:r>
            <a:endParaRPr lang="zh-CN" altLang="en-US" dirty="0">
              <a:latin typeface="Arial" panose="020B0604020202020204" pitchFamily="34" charset="0"/>
            </a:endParaRPr>
          </a:p>
        </p:txBody>
      </p:sp>
      <p:sp>
        <p:nvSpPr>
          <p:cNvPr id="13487" name="타원 76"/>
          <p:cNvSpPr/>
          <p:nvPr/>
        </p:nvSpPr>
        <p:spPr>
          <a:xfrm>
            <a:off x="4138613" y="2522855"/>
            <a:ext cx="107950" cy="107950"/>
          </a:xfrm>
          <a:prstGeom prst="ellipse">
            <a:avLst/>
          </a:prstGeom>
          <a:solidFill>
            <a:schemeClr val="bg1"/>
          </a:solidFill>
          <a:ln w="19050" cap="flat" cmpd="sng">
            <a:solidFill>
              <a:srgbClr val="595959"/>
            </a:solidFill>
            <a:prstDash val="solid"/>
            <a:bevel/>
            <a:headEnd type="none" w="med" len="med"/>
            <a:tailEnd type="none" w="med" len="med"/>
          </a:ln>
        </p:spPr>
        <p:txBody>
          <a:bodyPr anchor="ctr" anchorCtr="0"/>
          <a:p>
            <a:pPr algn="ctr" latinLnBrk="1"/>
            <a:endParaRPr lang="zh-CN" altLang="zh-CN" sz="700" dirty="0">
              <a:solidFill>
                <a:srgbClr val="000000"/>
              </a:solidFill>
              <a:latin typeface="楷体" panose="02010609060101010101" pitchFamily="49" charset="-122"/>
              <a:ea typeface="Modern H Medium" pitchFamily="2" charset="-127"/>
              <a:sym typeface="楷体" panose="02010609060101010101" pitchFamily="49" charset="-122"/>
            </a:endParaRPr>
          </a:p>
        </p:txBody>
      </p:sp>
      <p:sp>
        <p:nvSpPr>
          <p:cNvPr id="13488" name="TextBox 77"/>
          <p:cNvSpPr/>
          <p:nvPr/>
        </p:nvSpPr>
        <p:spPr>
          <a:xfrm>
            <a:off x="3866515" y="2254409"/>
            <a:ext cx="1009650" cy="198755"/>
          </a:xfrm>
          <a:prstGeom prst="rect">
            <a:avLst/>
          </a:prstGeom>
          <a:noFill/>
          <a:ln w="9525">
            <a:noFill/>
          </a:ln>
        </p:spPr>
        <p:txBody>
          <a:bodyPr anchor="ctr" anchorCtr="0">
            <a:spAutoFit/>
          </a:bodyPr>
          <a:p>
            <a:pPr algn="ctr" latinLnBrk="1"/>
            <a:r>
              <a:rPr lang="zh-CN" altLang="en-US" sz="700" dirty="0">
                <a:solidFill>
                  <a:srgbClr val="000000"/>
                </a:solidFill>
                <a:latin typeface="楷体" panose="02010609060101010101" pitchFamily="49" charset="-122"/>
                <a:ea typeface="楷体" panose="02010609060101010101" pitchFamily="49" charset="-122"/>
                <a:sym typeface="楷体" panose="02010609060101010101" pitchFamily="49" charset="-122"/>
              </a:rPr>
              <a:t>改造方案确立</a:t>
            </a:r>
            <a:endParaRPr lang="zh-CN" altLang="en-US" sz="700" dirty="0">
              <a:solidFill>
                <a:srgbClr val="000000"/>
              </a:solidFill>
              <a:latin typeface="楷体" panose="02010609060101010101" pitchFamily="49" charset="-122"/>
              <a:ea typeface="Modern H Medium" pitchFamily="2" charset="-127"/>
              <a:sym typeface="楷体" panose="02010609060101010101" pitchFamily="49" charset="-122"/>
            </a:endParaRPr>
          </a:p>
        </p:txBody>
      </p:sp>
      <p:sp>
        <p:nvSpPr>
          <p:cNvPr id="13489" name="TextBox 78"/>
          <p:cNvSpPr/>
          <p:nvPr/>
        </p:nvSpPr>
        <p:spPr>
          <a:xfrm>
            <a:off x="4953000" y="2635568"/>
            <a:ext cx="571500" cy="198755"/>
          </a:xfrm>
          <a:prstGeom prst="rect">
            <a:avLst/>
          </a:prstGeom>
          <a:noFill/>
          <a:ln w="9525">
            <a:noFill/>
          </a:ln>
        </p:spPr>
        <p:txBody>
          <a:bodyPr>
            <a:spAutoFit/>
          </a:bodyPr>
          <a:p>
            <a:pPr algn="ctr" latinLnBrk="1"/>
            <a:r>
              <a:rPr lang="en-US" altLang="zh-CN" sz="700" dirty="0">
                <a:solidFill>
                  <a:srgbClr val="000000"/>
                </a:solidFill>
                <a:latin typeface="楷体" panose="02010609060101010101" pitchFamily="49" charset="-122"/>
                <a:ea typeface="楷体" panose="02010609060101010101" pitchFamily="49" charset="-122"/>
                <a:sym typeface="楷体" panose="02010609060101010101" pitchFamily="49" charset="-122"/>
              </a:rPr>
              <a:t>2/05</a:t>
            </a:r>
            <a:endParaRPr lang="en-US" altLang="zh-CN" sz="700"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p:txBody>
      </p:sp>
      <p:sp>
        <p:nvSpPr>
          <p:cNvPr id="13490" name="타원 79"/>
          <p:cNvSpPr/>
          <p:nvPr/>
        </p:nvSpPr>
        <p:spPr>
          <a:xfrm>
            <a:off x="5801678" y="2522855"/>
            <a:ext cx="107950" cy="107950"/>
          </a:xfrm>
          <a:prstGeom prst="ellipse">
            <a:avLst/>
          </a:prstGeom>
          <a:solidFill>
            <a:schemeClr val="bg1"/>
          </a:solidFill>
          <a:ln w="19050" cap="flat" cmpd="sng">
            <a:solidFill>
              <a:srgbClr val="595959"/>
            </a:solidFill>
            <a:prstDash val="solid"/>
            <a:bevel/>
            <a:headEnd type="none" w="med" len="med"/>
            <a:tailEnd type="none" w="med" len="med"/>
          </a:ln>
        </p:spPr>
        <p:txBody>
          <a:bodyPr anchor="ctr" anchorCtr="0"/>
          <a:p>
            <a:pPr algn="ctr" latinLnBrk="1"/>
            <a:endParaRPr lang="zh-CN" altLang="zh-CN" sz="700" dirty="0">
              <a:solidFill>
                <a:srgbClr val="000000"/>
              </a:solidFill>
              <a:latin typeface="楷体" panose="02010609060101010101" pitchFamily="49" charset="-122"/>
              <a:ea typeface="Modern H Medium" pitchFamily="2" charset="-127"/>
              <a:sym typeface="楷体" panose="02010609060101010101" pitchFamily="49" charset="-122"/>
            </a:endParaRPr>
          </a:p>
        </p:txBody>
      </p:sp>
      <p:sp>
        <p:nvSpPr>
          <p:cNvPr id="13491" name="TextBox 84"/>
          <p:cNvSpPr/>
          <p:nvPr/>
        </p:nvSpPr>
        <p:spPr>
          <a:xfrm>
            <a:off x="4746625" y="2277269"/>
            <a:ext cx="920750" cy="198755"/>
          </a:xfrm>
          <a:prstGeom prst="rect">
            <a:avLst/>
          </a:prstGeom>
          <a:noFill/>
          <a:ln w="9525">
            <a:noFill/>
          </a:ln>
        </p:spPr>
        <p:txBody>
          <a:bodyPr anchor="ctr" anchorCtr="0">
            <a:spAutoFit/>
          </a:bodyPr>
          <a:p>
            <a:pPr algn="ctr" latinLnBrk="1"/>
            <a:r>
              <a:rPr lang="zh-CN" sz="700" dirty="0">
                <a:solidFill>
                  <a:srgbClr val="000000"/>
                </a:solidFill>
                <a:latin typeface="楷体" panose="02010609060101010101" pitchFamily="49" charset="-122"/>
                <a:ea typeface="楷体" panose="02010609060101010101" pitchFamily="49" charset="-122"/>
                <a:sym typeface="楷体" panose="02010609060101010101" pitchFamily="49" charset="-122"/>
              </a:rPr>
              <a:t>改造开始</a:t>
            </a:r>
            <a:endParaRPr lang="zh-CN" sz="700"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p:txBody>
      </p:sp>
      <p:sp>
        <p:nvSpPr>
          <p:cNvPr id="13495" name="TextBox 88"/>
          <p:cNvSpPr/>
          <p:nvPr/>
        </p:nvSpPr>
        <p:spPr>
          <a:xfrm>
            <a:off x="8491220" y="4757421"/>
            <a:ext cx="920750" cy="198755"/>
          </a:xfrm>
          <a:prstGeom prst="rect">
            <a:avLst/>
          </a:prstGeom>
          <a:noFill/>
          <a:ln w="9525">
            <a:noFill/>
          </a:ln>
        </p:spPr>
        <p:txBody>
          <a:bodyPr anchor="ctr" anchorCtr="0">
            <a:spAutoFit/>
          </a:bodyPr>
          <a:p>
            <a:pPr algn="ctr" latinLnBrk="1"/>
            <a:r>
              <a:rPr lang="zh-CN" altLang="en-US" sz="700" dirty="0">
                <a:solidFill>
                  <a:srgbClr val="000000"/>
                </a:solidFill>
                <a:latin typeface="楷体" panose="02010609060101010101" pitchFamily="49" charset="-122"/>
                <a:ea typeface="楷体" panose="02010609060101010101" pitchFamily="49" charset="-122"/>
                <a:sym typeface="楷体" panose="02010609060101010101" pitchFamily="49" charset="-122"/>
              </a:rPr>
              <a:t>人员招聘</a:t>
            </a:r>
            <a:r>
              <a:rPr lang="zh-CN" altLang="en-US" sz="700" dirty="0">
                <a:solidFill>
                  <a:srgbClr val="000000"/>
                </a:solidFill>
                <a:latin typeface="楷体" panose="02010609060101010101" pitchFamily="49" charset="-122"/>
                <a:ea typeface="楷体" panose="02010609060101010101" pitchFamily="49" charset="-122"/>
                <a:sym typeface="楷体" panose="02010609060101010101" pitchFamily="49" charset="-122"/>
              </a:rPr>
              <a:t>到位</a:t>
            </a:r>
            <a:endParaRPr lang="zh-CN" altLang="en-US" sz="700"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p:txBody>
      </p:sp>
      <p:sp>
        <p:nvSpPr>
          <p:cNvPr id="13510" name="직사각형 105"/>
          <p:cNvSpPr/>
          <p:nvPr/>
        </p:nvSpPr>
        <p:spPr>
          <a:xfrm>
            <a:off x="4514215" y="2506980"/>
            <a:ext cx="593725" cy="129540"/>
          </a:xfrm>
          <a:prstGeom prst="rect">
            <a:avLst/>
          </a:prstGeom>
          <a:solidFill>
            <a:schemeClr val="bg1"/>
          </a:solidFill>
          <a:ln w="19050" cap="flat" cmpd="sng">
            <a:solidFill>
              <a:srgbClr val="595959"/>
            </a:solidFill>
            <a:prstDash val="solid"/>
            <a:bevel/>
            <a:headEnd type="none" w="med" len="med"/>
            <a:tailEnd type="none" w="med" len="med"/>
          </a:ln>
        </p:spPr>
        <p:txBody>
          <a:bodyPr lIns="0" rIns="0" anchor="ctr" anchorCtr="0"/>
          <a:p>
            <a:pPr algn="ctr" latinLnBrk="1"/>
            <a:r>
              <a:rPr lang="zh-CN" altLang="en-US" sz="700" dirty="0">
                <a:solidFill>
                  <a:srgbClr val="000000"/>
                </a:solidFill>
                <a:latin typeface="楷体" panose="02010609060101010101" pitchFamily="49" charset="-122"/>
                <a:sym typeface="楷体" panose="02010609060101010101" pitchFamily="49" charset="-122"/>
              </a:rPr>
              <a:t>改造招标</a:t>
            </a:r>
            <a:endParaRPr lang="zh-CN" altLang="en-US" sz="700" dirty="0">
              <a:solidFill>
                <a:srgbClr val="000000"/>
              </a:solidFill>
              <a:latin typeface="楷体" panose="02010609060101010101" pitchFamily="49" charset="-122"/>
              <a:sym typeface="楷体" panose="02010609060101010101" pitchFamily="49" charset="-122"/>
            </a:endParaRPr>
          </a:p>
        </p:txBody>
      </p:sp>
      <p:grpSp>
        <p:nvGrpSpPr>
          <p:cNvPr id="13512" name="그룹 109"/>
          <p:cNvGrpSpPr/>
          <p:nvPr/>
        </p:nvGrpSpPr>
        <p:grpSpPr>
          <a:xfrm>
            <a:off x="3358515" y="692785"/>
            <a:ext cx="322580" cy="5867400"/>
            <a:chOff x="0" y="0"/>
            <a:chExt cx="322814" cy="5082397"/>
          </a:xfrm>
        </p:grpSpPr>
        <p:sp>
          <p:nvSpPr>
            <p:cNvPr id="13523" name="이등변 삼각형 110"/>
            <p:cNvSpPr/>
            <p:nvPr/>
          </p:nvSpPr>
          <p:spPr>
            <a:xfrm rot="10800000">
              <a:off x="3899" y="33500"/>
              <a:ext cx="305295" cy="263185"/>
            </a:xfrm>
            <a:prstGeom prst="triangle">
              <a:avLst>
                <a:gd name="adj" fmla="val 50000"/>
              </a:avLst>
            </a:prstGeom>
            <a:solidFill>
              <a:srgbClr val="FFFF00"/>
            </a:solidFill>
            <a:ln w="25400" cap="flat" cmpd="sng">
              <a:solidFill>
                <a:srgbClr val="0033CC"/>
              </a:solidFill>
              <a:prstDash val="solid"/>
              <a:bevel/>
              <a:headEnd type="none" w="med" len="med"/>
              <a:tailEnd type="none" w="med" len="med"/>
            </a:ln>
          </p:spPr>
          <p:txBody>
            <a:bodyPr anchor="ctr" anchorCtr="0"/>
            <a:p>
              <a:pPr algn="ctr" latinLnBrk="1"/>
              <a:endParaRPr lang="zh-CN" altLang="zh-CN" dirty="0">
                <a:solidFill>
                  <a:srgbClr val="FFFFFF"/>
                </a:solidFill>
                <a:latin typeface="楷体" panose="02010609060101010101" pitchFamily="49" charset="-122"/>
                <a:sym typeface="楷体" panose="02010609060101010101" pitchFamily="49" charset="-122"/>
              </a:endParaRPr>
            </a:p>
          </p:txBody>
        </p:sp>
        <p:sp>
          <p:nvSpPr>
            <p:cNvPr id="13524" name="직선 연결선 111"/>
            <p:cNvSpPr/>
            <p:nvPr/>
          </p:nvSpPr>
          <p:spPr>
            <a:xfrm>
              <a:off x="159659" y="261610"/>
              <a:ext cx="17511" cy="4820787"/>
            </a:xfrm>
            <a:prstGeom prst="line">
              <a:avLst/>
            </a:prstGeom>
            <a:ln w="25400" cap="flat" cmpd="sng">
              <a:solidFill>
                <a:srgbClr val="0033CC"/>
              </a:solidFill>
              <a:prstDash val="sysDot"/>
              <a:bevel/>
              <a:headEnd type="none" w="med" len="med"/>
              <a:tailEnd type="none" w="med" len="med"/>
            </a:ln>
          </p:spPr>
        </p:sp>
        <p:sp>
          <p:nvSpPr>
            <p:cNvPr id="13525" name="TextBox 112"/>
            <p:cNvSpPr/>
            <p:nvPr/>
          </p:nvSpPr>
          <p:spPr>
            <a:xfrm>
              <a:off x="0" y="0"/>
              <a:ext cx="322814" cy="225518"/>
            </a:xfrm>
            <a:prstGeom prst="rect">
              <a:avLst/>
            </a:prstGeom>
            <a:noFill/>
            <a:ln w="9525">
              <a:noFill/>
            </a:ln>
          </p:spPr>
          <p:txBody>
            <a:bodyPr wrap="square">
              <a:spAutoFit/>
            </a:bodyPr>
            <a:p>
              <a:pPr latinLnBrk="1"/>
              <a:r>
                <a:rPr lang="zh-CN" altLang="en-US" sz="1100" dirty="0">
                  <a:solidFill>
                    <a:srgbClr val="0033CC"/>
                  </a:solidFill>
                  <a:latin typeface="楷体" panose="02010609060101010101" pitchFamily="49" charset="-122"/>
                  <a:ea typeface="Modern H Bold" pitchFamily="2" charset="-127"/>
                  <a:sym typeface="楷体" panose="02010609060101010101" pitchFamily="49" charset="-122"/>
                </a:rPr>
                <a:t>現</a:t>
              </a:r>
              <a:endParaRPr lang="zh-CN" altLang="en-US" dirty="0">
                <a:latin typeface="Arial" panose="020B0604020202020204" pitchFamily="34" charset="0"/>
              </a:endParaRPr>
            </a:p>
          </p:txBody>
        </p:sp>
      </p:grpSp>
      <p:sp>
        <p:nvSpPr>
          <p:cNvPr id="35" name="타원 79"/>
          <p:cNvSpPr/>
          <p:nvPr/>
        </p:nvSpPr>
        <p:spPr>
          <a:xfrm>
            <a:off x="5162868" y="2527935"/>
            <a:ext cx="107950" cy="107950"/>
          </a:xfrm>
          <a:prstGeom prst="ellipse">
            <a:avLst/>
          </a:prstGeom>
          <a:solidFill>
            <a:schemeClr val="bg1"/>
          </a:solidFill>
          <a:ln w="19050" cap="flat" cmpd="sng">
            <a:solidFill>
              <a:srgbClr val="595959"/>
            </a:solidFill>
            <a:prstDash val="solid"/>
            <a:bevel/>
            <a:headEnd type="none" w="med" len="med"/>
            <a:tailEnd type="none" w="med" len="med"/>
          </a:ln>
        </p:spPr>
        <p:txBody>
          <a:bodyPr anchor="ctr" anchorCtr="0"/>
          <a:p>
            <a:pPr algn="ctr" latinLnBrk="1"/>
            <a:endParaRPr lang="zh-CN" altLang="zh-CN" sz="700" dirty="0">
              <a:solidFill>
                <a:srgbClr val="000000"/>
              </a:solidFill>
              <a:latin typeface="楷体" panose="02010609060101010101" pitchFamily="49" charset="-122"/>
              <a:ea typeface="Modern H Medium" pitchFamily="2" charset="-127"/>
              <a:sym typeface="楷体" panose="02010609060101010101" pitchFamily="49" charset="-122"/>
            </a:endParaRPr>
          </a:p>
        </p:txBody>
      </p:sp>
      <p:sp>
        <p:nvSpPr>
          <p:cNvPr id="36" name="TextBox 78"/>
          <p:cNvSpPr/>
          <p:nvPr/>
        </p:nvSpPr>
        <p:spPr>
          <a:xfrm>
            <a:off x="5596890" y="2630488"/>
            <a:ext cx="571500" cy="198755"/>
          </a:xfrm>
          <a:prstGeom prst="rect">
            <a:avLst/>
          </a:prstGeom>
          <a:noFill/>
          <a:ln w="9525">
            <a:noFill/>
          </a:ln>
        </p:spPr>
        <p:txBody>
          <a:bodyPr>
            <a:spAutoFit/>
          </a:bodyPr>
          <a:p>
            <a:pPr algn="ctr" latinLnBrk="1"/>
            <a:r>
              <a:rPr lang="en-US" altLang="zh-CN" sz="700" dirty="0">
                <a:solidFill>
                  <a:srgbClr val="000000"/>
                </a:solidFill>
                <a:latin typeface="楷体" panose="02010609060101010101" pitchFamily="49" charset="-122"/>
                <a:ea typeface="楷体" panose="02010609060101010101" pitchFamily="49" charset="-122"/>
                <a:sym typeface="楷体" panose="02010609060101010101" pitchFamily="49" charset="-122"/>
              </a:rPr>
              <a:t>3/30</a:t>
            </a:r>
            <a:endParaRPr lang="en-US" altLang="zh-CN" sz="700"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p:txBody>
      </p:sp>
      <p:sp>
        <p:nvSpPr>
          <p:cNvPr id="37" name="TextBox 84"/>
          <p:cNvSpPr/>
          <p:nvPr/>
        </p:nvSpPr>
        <p:spPr>
          <a:xfrm>
            <a:off x="5444490" y="2308384"/>
            <a:ext cx="920750" cy="198755"/>
          </a:xfrm>
          <a:prstGeom prst="rect">
            <a:avLst/>
          </a:prstGeom>
          <a:noFill/>
          <a:ln w="9525">
            <a:noFill/>
          </a:ln>
        </p:spPr>
        <p:txBody>
          <a:bodyPr anchor="ctr" anchorCtr="0">
            <a:spAutoFit/>
          </a:bodyPr>
          <a:p>
            <a:pPr algn="ctr" latinLnBrk="1"/>
            <a:r>
              <a:rPr lang="zh-CN" sz="700" dirty="0">
                <a:solidFill>
                  <a:srgbClr val="000000"/>
                </a:solidFill>
                <a:latin typeface="楷体" panose="02010609060101010101" pitchFamily="49" charset="-122"/>
                <a:ea typeface="楷体" panose="02010609060101010101" pitchFamily="49" charset="-122"/>
                <a:sym typeface="楷体" panose="02010609060101010101" pitchFamily="49" charset="-122"/>
              </a:rPr>
              <a:t>现场改造</a:t>
            </a:r>
            <a:r>
              <a:rPr lang="zh-CN" sz="700" dirty="0">
                <a:solidFill>
                  <a:srgbClr val="000000"/>
                </a:solidFill>
                <a:latin typeface="楷体" panose="02010609060101010101" pitchFamily="49" charset="-122"/>
                <a:ea typeface="楷体" panose="02010609060101010101" pitchFamily="49" charset="-122"/>
                <a:sym typeface="楷体" panose="02010609060101010101" pitchFamily="49" charset="-122"/>
              </a:rPr>
              <a:t>结束</a:t>
            </a:r>
            <a:endParaRPr lang="zh-CN" sz="700"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p:txBody>
      </p:sp>
      <p:sp>
        <p:nvSpPr>
          <p:cNvPr id="38" name="직선 연결선 74"/>
          <p:cNvSpPr/>
          <p:nvPr/>
        </p:nvSpPr>
        <p:spPr>
          <a:xfrm>
            <a:off x="2559685" y="3037840"/>
            <a:ext cx="7157720" cy="635"/>
          </a:xfrm>
          <a:prstGeom prst="line">
            <a:avLst/>
          </a:prstGeom>
          <a:ln w="19050" cap="flat" cmpd="sng">
            <a:solidFill>
              <a:srgbClr val="595959"/>
            </a:solidFill>
            <a:prstDash val="solid"/>
            <a:bevel/>
            <a:headEnd type="none" w="med" len="med"/>
            <a:tailEnd type="none" w="med" len="med"/>
          </a:ln>
        </p:spPr>
      </p:sp>
      <p:sp>
        <p:nvSpPr>
          <p:cNvPr id="39" name="TextBox 75"/>
          <p:cNvSpPr/>
          <p:nvPr/>
        </p:nvSpPr>
        <p:spPr>
          <a:xfrm>
            <a:off x="3143885" y="3081020"/>
            <a:ext cx="457200" cy="198755"/>
          </a:xfrm>
          <a:prstGeom prst="rect">
            <a:avLst/>
          </a:prstGeom>
          <a:noFill/>
          <a:ln w="9525">
            <a:noFill/>
          </a:ln>
        </p:spPr>
        <p:txBody>
          <a:bodyPr wrap="square">
            <a:spAutoFit/>
          </a:bodyPr>
          <a:p>
            <a:pPr algn="ctr" latinLnBrk="1"/>
            <a:r>
              <a:rPr lang="en-US" altLang="zh-CN" sz="700" dirty="0">
                <a:solidFill>
                  <a:srgbClr val="000000"/>
                </a:solidFill>
                <a:latin typeface="楷体" panose="02010609060101010101" pitchFamily="49" charset="-122"/>
                <a:ea typeface="楷体" panose="02010609060101010101" pitchFamily="49" charset="-122"/>
                <a:sym typeface="楷体" panose="02010609060101010101" pitchFamily="49" charset="-122"/>
              </a:rPr>
              <a:t>10/30</a:t>
            </a:r>
            <a:endParaRPr lang="zh-CN" altLang="en-US" dirty="0">
              <a:latin typeface="Arial" panose="020B0604020202020204" pitchFamily="34" charset="0"/>
            </a:endParaRPr>
          </a:p>
        </p:txBody>
      </p:sp>
      <p:sp>
        <p:nvSpPr>
          <p:cNvPr id="40" name="타원 76"/>
          <p:cNvSpPr/>
          <p:nvPr/>
        </p:nvSpPr>
        <p:spPr>
          <a:xfrm>
            <a:off x="3273108" y="2983865"/>
            <a:ext cx="107950" cy="107950"/>
          </a:xfrm>
          <a:prstGeom prst="ellipse">
            <a:avLst/>
          </a:prstGeom>
          <a:solidFill>
            <a:schemeClr val="bg1"/>
          </a:solidFill>
          <a:ln w="19050" cap="flat" cmpd="sng">
            <a:solidFill>
              <a:srgbClr val="595959"/>
            </a:solidFill>
            <a:prstDash val="solid"/>
            <a:bevel/>
            <a:headEnd type="none" w="med" len="med"/>
            <a:tailEnd type="none" w="med" len="med"/>
          </a:ln>
        </p:spPr>
        <p:txBody>
          <a:bodyPr anchor="ctr" anchorCtr="0"/>
          <a:p>
            <a:pPr algn="ctr" latinLnBrk="1"/>
            <a:endParaRPr lang="zh-CN" altLang="zh-CN" sz="700" dirty="0">
              <a:solidFill>
                <a:srgbClr val="000000"/>
              </a:solidFill>
              <a:latin typeface="楷体" panose="02010609060101010101" pitchFamily="49" charset="-122"/>
              <a:ea typeface="Modern H Medium" pitchFamily="2" charset="-127"/>
              <a:sym typeface="楷体" panose="02010609060101010101" pitchFamily="49" charset="-122"/>
            </a:endParaRPr>
          </a:p>
        </p:txBody>
      </p:sp>
      <p:sp>
        <p:nvSpPr>
          <p:cNvPr id="41" name="TextBox 77"/>
          <p:cNvSpPr/>
          <p:nvPr/>
        </p:nvSpPr>
        <p:spPr>
          <a:xfrm>
            <a:off x="2889250" y="2827179"/>
            <a:ext cx="1009650" cy="198755"/>
          </a:xfrm>
          <a:prstGeom prst="rect">
            <a:avLst/>
          </a:prstGeom>
          <a:noFill/>
          <a:ln w="9525">
            <a:noFill/>
          </a:ln>
        </p:spPr>
        <p:txBody>
          <a:bodyPr anchor="ctr" anchorCtr="0">
            <a:spAutoFit/>
          </a:bodyPr>
          <a:p>
            <a:pPr algn="ctr" latinLnBrk="1"/>
            <a:r>
              <a:rPr lang="zh-CN" altLang="en-US" sz="700" dirty="0">
                <a:solidFill>
                  <a:srgbClr val="000000"/>
                </a:solidFill>
                <a:latin typeface="楷体" panose="02010609060101010101" pitchFamily="49" charset="-122"/>
                <a:ea typeface="楷体" panose="02010609060101010101" pitchFamily="49" charset="-122"/>
                <a:sym typeface="楷体" panose="02010609060101010101" pitchFamily="49" charset="-122"/>
              </a:rPr>
              <a:t>式样</a:t>
            </a:r>
            <a:r>
              <a:rPr lang="zh-CN" altLang="en-US" sz="700" dirty="0">
                <a:solidFill>
                  <a:srgbClr val="000000"/>
                </a:solidFill>
                <a:latin typeface="楷体" panose="02010609060101010101" pitchFamily="49" charset="-122"/>
                <a:ea typeface="楷体" panose="02010609060101010101" pitchFamily="49" charset="-122"/>
                <a:sym typeface="楷体" panose="02010609060101010101" pitchFamily="49" charset="-122"/>
              </a:rPr>
              <a:t>确认</a:t>
            </a:r>
            <a:endParaRPr lang="zh-CN" altLang="en-US" sz="700"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p:txBody>
      </p:sp>
      <p:sp>
        <p:nvSpPr>
          <p:cNvPr id="42" name="TextBox 78"/>
          <p:cNvSpPr/>
          <p:nvPr/>
        </p:nvSpPr>
        <p:spPr>
          <a:xfrm>
            <a:off x="3898900" y="3107373"/>
            <a:ext cx="571500" cy="198755"/>
          </a:xfrm>
          <a:prstGeom prst="rect">
            <a:avLst/>
          </a:prstGeom>
          <a:noFill/>
          <a:ln w="9525">
            <a:noFill/>
          </a:ln>
        </p:spPr>
        <p:txBody>
          <a:bodyPr>
            <a:spAutoFit/>
          </a:bodyPr>
          <a:p>
            <a:pPr algn="ctr" latinLnBrk="1"/>
            <a:r>
              <a:rPr lang="en-US" altLang="zh-CN" sz="700" dirty="0">
                <a:solidFill>
                  <a:srgbClr val="000000"/>
                </a:solidFill>
                <a:latin typeface="楷体" panose="02010609060101010101" pitchFamily="49" charset="-122"/>
                <a:ea typeface="楷体" panose="02010609060101010101" pitchFamily="49" charset="-122"/>
                <a:sym typeface="楷体" panose="02010609060101010101" pitchFamily="49" charset="-122"/>
              </a:rPr>
              <a:t>12/25</a:t>
            </a:r>
            <a:endParaRPr lang="en-US" altLang="zh-CN" sz="700"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p:txBody>
      </p:sp>
      <p:sp>
        <p:nvSpPr>
          <p:cNvPr id="43" name="타원 79"/>
          <p:cNvSpPr/>
          <p:nvPr/>
        </p:nvSpPr>
        <p:spPr>
          <a:xfrm>
            <a:off x="5640388" y="2973070"/>
            <a:ext cx="107950" cy="107950"/>
          </a:xfrm>
          <a:prstGeom prst="ellipse">
            <a:avLst/>
          </a:prstGeom>
          <a:solidFill>
            <a:schemeClr val="bg1"/>
          </a:solidFill>
          <a:ln w="19050" cap="flat" cmpd="sng">
            <a:solidFill>
              <a:srgbClr val="595959"/>
            </a:solidFill>
            <a:prstDash val="solid"/>
            <a:bevel/>
            <a:headEnd type="none" w="med" len="med"/>
            <a:tailEnd type="none" w="med" len="med"/>
          </a:ln>
        </p:spPr>
        <p:txBody>
          <a:bodyPr anchor="ctr" anchorCtr="0"/>
          <a:p>
            <a:pPr algn="ctr" latinLnBrk="1"/>
            <a:endParaRPr lang="zh-CN" altLang="zh-CN" sz="700" dirty="0">
              <a:solidFill>
                <a:srgbClr val="000000"/>
              </a:solidFill>
              <a:latin typeface="楷体" panose="02010609060101010101" pitchFamily="49" charset="-122"/>
              <a:ea typeface="Modern H Medium" pitchFamily="2" charset="-127"/>
              <a:sym typeface="楷体" panose="02010609060101010101" pitchFamily="49" charset="-122"/>
            </a:endParaRPr>
          </a:p>
        </p:txBody>
      </p:sp>
      <p:sp>
        <p:nvSpPr>
          <p:cNvPr id="44" name="TextBox 84"/>
          <p:cNvSpPr/>
          <p:nvPr/>
        </p:nvSpPr>
        <p:spPr>
          <a:xfrm>
            <a:off x="3729990" y="2790349"/>
            <a:ext cx="920750" cy="198755"/>
          </a:xfrm>
          <a:prstGeom prst="rect">
            <a:avLst/>
          </a:prstGeom>
          <a:noFill/>
          <a:ln w="9525">
            <a:noFill/>
          </a:ln>
        </p:spPr>
        <p:txBody>
          <a:bodyPr anchor="ctr" anchorCtr="0">
            <a:spAutoFit/>
          </a:bodyPr>
          <a:p>
            <a:pPr algn="ctr" latinLnBrk="1"/>
            <a:r>
              <a:rPr lang="zh-CN" sz="700" dirty="0">
                <a:solidFill>
                  <a:srgbClr val="000000"/>
                </a:solidFill>
                <a:latin typeface="楷体" panose="02010609060101010101" pitchFamily="49" charset="-122"/>
                <a:ea typeface="楷体" panose="02010609060101010101" pitchFamily="49" charset="-122"/>
                <a:sym typeface="楷体" panose="02010609060101010101" pitchFamily="49" charset="-122"/>
              </a:rPr>
              <a:t>下订单</a:t>
            </a:r>
            <a:endParaRPr lang="zh-CN" sz="700"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p:txBody>
      </p:sp>
      <p:sp>
        <p:nvSpPr>
          <p:cNvPr id="45" name="직사각형 105"/>
          <p:cNvSpPr/>
          <p:nvPr/>
        </p:nvSpPr>
        <p:spPr>
          <a:xfrm>
            <a:off x="3468370" y="2983865"/>
            <a:ext cx="670560" cy="123825"/>
          </a:xfrm>
          <a:prstGeom prst="rect">
            <a:avLst/>
          </a:prstGeom>
          <a:solidFill>
            <a:schemeClr val="bg1"/>
          </a:solidFill>
          <a:ln w="19050" cap="flat" cmpd="sng">
            <a:solidFill>
              <a:srgbClr val="595959"/>
            </a:solidFill>
            <a:prstDash val="solid"/>
            <a:bevel/>
            <a:headEnd type="none" w="med" len="med"/>
            <a:tailEnd type="none" w="med" len="med"/>
          </a:ln>
        </p:spPr>
        <p:txBody>
          <a:bodyPr lIns="0" rIns="0" anchor="ctr" anchorCtr="0"/>
          <a:p>
            <a:pPr algn="ctr" latinLnBrk="1"/>
            <a:r>
              <a:rPr lang="zh-CN" altLang="en-US" sz="700" dirty="0">
                <a:solidFill>
                  <a:srgbClr val="000000"/>
                </a:solidFill>
                <a:latin typeface="楷体" panose="02010609060101010101" pitchFamily="49" charset="-122"/>
                <a:sym typeface="楷体" panose="02010609060101010101" pitchFamily="49" charset="-122"/>
              </a:rPr>
              <a:t>设备参数</a:t>
            </a:r>
            <a:r>
              <a:rPr lang="zh-CN" altLang="en-US" sz="700" dirty="0">
                <a:solidFill>
                  <a:srgbClr val="000000"/>
                </a:solidFill>
                <a:latin typeface="楷体" panose="02010609060101010101" pitchFamily="49" charset="-122"/>
                <a:sym typeface="楷体" panose="02010609060101010101" pitchFamily="49" charset="-122"/>
              </a:rPr>
              <a:t>细化</a:t>
            </a:r>
            <a:endParaRPr lang="zh-CN" altLang="en-US" sz="700" dirty="0">
              <a:solidFill>
                <a:srgbClr val="000000"/>
              </a:solidFill>
              <a:latin typeface="楷体" panose="02010609060101010101" pitchFamily="49" charset="-122"/>
              <a:sym typeface="楷体" panose="02010609060101010101" pitchFamily="49" charset="-122"/>
            </a:endParaRPr>
          </a:p>
        </p:txBody>
      </p:sp>
      <p:sp>
        <p:nvSpPr>
          <p:cNvPr id="46" name="타원 79"/>
          <p:cNvSpPr/>
          <p:nvPr/>
        </p:nvSpPr>
        <p:spPr>
          <a:xfrm>
            <a:off x="4167823" y="2982595"/>
            <a:ext cx="107950" cy="107950"/>
          </a:xfrm>
          <a:prstGeom prst="ellipse">
            <a:avLst/>
          </a:prstGeom>
          <a:solidFill>
            <a:schemeClr val="bg1"/>
          </a:solidFill>
          <a:ln w="19050" cap="flat" cmpd="sng">
            <a:solidFill>
              <a:srgbClr val="595959"/>
            </a:solidFill>
            <a:prstDash val="solid"/>
            <a:bevel/>
            <a:headEnd type="none" w="med" len="med"/>
            <a:tailEnd type="none" w="med" len="med"/>
          </a:ln>
        </p:spPr>
        <p:txBody>
          <a:bodyPr anchor="ctr" anchorCtr="0"/>
          <a:p>
            <a:pPr algn="ctr" latinLnBrk="1"/>
            <a:endParaRPr lang="zh-CN" altLang="zh-CN" sz="700" dirty="0">
              <a:solidFill>
                <a:srgbClr val="000000"/>
              </a:solidFill>
              <a:latin typeface="楷体" panose="02010609060101010101" pitchFamily="49" charset="-122"/>
              <a:ea typeface="Modern H Medium" pitchFamily="2" charset="-127"/>
              <a:sym typeface="楷体" panose="02010609060101010101" pitchFamily="49" charset="-122"/>
            </a:endParaRPr>
          </a:p>
        </p:txBody>
      </p:sp>
      <p:sp>
        <p:nvSpPr>
          <p:cNvPr id="49" name="타원 79"/>
          <p:cNvSpPr/>
          <p:nvPr/>
        </p:nvSpPr>
        <p:spPr>
          <a:xfrm>
            <a:off x="4655503" y="2983865"/>
            <a:ext cx="107950" cy="107950"/>
          </a:xfrm>
          <a:prstGeom prst="ellipse">
            <a:avLst/>
          </a:prstGeom>
          <a:solidFill>
            <a:schemeClr val="bg1"/>
          </a:solidFill>
          <a:ln w="19050" cap="flat" cmpd="sng">
            <a:solidFill>
              <a:srgbClr val="595959"/>
            </a:solidFill>
            <a:prstDash val="solid"/>
            <a:bevel/>
            <a:headEnd type="none" w="med" len="med"/>
            <a:tailEnd type="none" w="med" len="med"/>
          </a:ln>
        </p:spPr>
        <p:txBody>
          <a:bodyPr anchor="ctr" anchorCtr="0"/>
          <a:p>
            <a:pPr algn="ctr" latinLnBrk="1"/>
            <a:endParaRPr lang="zh-CN" altLang="zh-CN" sz="700" dirty="0">
              <a:solidFill>
                <a:srgbClr val="000000"/>
              </a:solidFill>
              <a:latin typeface="楷体" panose="02010609060101010101" pitchFamily="49" charset="-122"/>
              <a:ea typeface="Modern H Medium" pitchFamily="2" charset="-127"/>
              <a:sym typeface="楷体" panose="02010609060101010101" pitchFamily="49" charset="-122"/>
            </a:endParaRPr>
          </a:p>
        </p:txBody>
      </p:sp>
      <p:sp>
        <p:nvSpPr>
          <p:cNvPr id="50" name="TextBox 78"/>
          <p:cNvSpPr/>
          <p:nvPr/>
        </p:nvSpPr>
        <p:spPr>
          <a:xfrm>
            <a:off x="4401185" y="3092768"/>
            <a:ext cx="571500" cy="198755"/>
          </a:xfrm>
          <a:prstGeom prst="rect">
            <a:avLst/>
          </a:prstGeom>
          <a:noFill/>
          <a:ln w="9525">
            <a:noFill/>
          </a:ln>
        </p:spPr>
        <p:txBody>
          <a:bodyPr>
            <a:spAutoFit/>
          </a:bodyPr>
          <a:p>
            <a:pPr algn="ctr" latinLnBrk="1"/>
            <a:r>
              <a:rPr lang="en-US" altLang="zh-CN" sz="700" dirty="0">
                <a:solidFill>
                  <a:srgbClr val="000000"/>
                </a:solidFill>
                <a:latin typeface="楷体" panose="02010609060101010101" pitchFamily="49" charset="-122"/>
                <a:ea typeface="楷体" panose="02010609060101010101" pitchFamily="49" charset="-122"/>
                <a:sym typeface="楷体" panose="02010609060101010101" pitchFamily="49" charset="-122"/>
              </a:rPr>
              <a:t>1/25</a:t>
            </a:r>
            <a:endParaRPr lang="en-US" altLang="zh-CN" sz="700"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p:txBody>
      </p:sp>
      <p:sp>
        <p:nvSpPr>
          <p:cNvPr id="51" name="TextBox 84"/>
          <p:cNvSpPr/>
          <p:nvPr/>
        </p:nvSpPr>
        <p:spPr>
          <a:xfrm>
            <a:off x="4276090" y="2805589"/>
            <a:ext cx="920750" cy="198755"/>
          </a:xfrm>
          <a:prstGeom prst="rect">
            <a:avLst/>
          </a:prstGeom>
          <a:noFill/>
          <a:ln w="9525">
            <a:noFill/>
          </a:ln>
        </p:spPr>
        <p:txBody>
          <a:bodyPr anchor="ctr" anchorCtr="0">
            <a:spAutoFit/>
          </a:bodyPr>
          <a:p>
            <a:pPr algn="ctr" latinLnBrk="1"/>
            <a:r>
              <a:rPr lang="zh-CN" sz="700" dirty="0">
                <a:solidFill>
                  <a:srgbClr val="000000"/>
                </a:solidFill>
                <a:latin typeface="楷体" panose="02010609060101010101" pitchFamily="49" charset="-122"/>
                <a:ea typeface="楷体" panose="02010609060101010101" pitchFamily="49" charset="-122"/>
                <a:sym typeface="楷体" panose="02010609060101010101" pitchFamily="49" charset="-122"/>
              </a:rPr>
              <a:t>开始</a:t>
            </a:r>
            <a:r>
              <a:rPr lang="zh-CN" sz="700" dirty="0">
                <a:solidFill>
                  <a:srgbClr val="000000"/>
                </a:solidFill>
                <a:latin typeface="楷体" panose="02010609060101010101" pitchFamily="49" charset="-122"/>
                <a:ea typeface="楷体" panose="02010609060101010101" pitchFamily="49" charset="-122"/>
                <a:sym typeface="楷体" panose="02010609060101010101" pitchFamily="49" charset="-122"/>
              </a:rPr>
              <a:t>制作</a:t>
            </a:r>
            <a:endParaRPr lang="zh-CN" sz="700"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p:txBody>
      </p:sp>
      <p:sp>
        <p:nvSpPr>
          <p:cNvPr id="52" name="타원 79"/>
          <p:cNvSpPr/>
          <p:nvPr/>
        </p:nvSpPr>
        <p:spPr>
          <a:xfrm>
            <a:off x="6022658" y="2967990"/>
            <a:ext cx="107950" cy="107950"/>
          </a:xfrm>
          <a:prstGeom prst="ellipse">
            <a:avLst/>
          </a:prstGeom>
          <a:solidFill>
            <a:schemeClr val="bg1"/>
          </a:solidFill>
          <a:ln w="19050" cap="flat" cmpd="sng">
            <a:solidFill>
              <a:srgbClr val="595959"/>
            </a:solidFill>
            <a:prstDash val="solid"/>
            <a:bevel/>
            <a:headEnd type="none" w="med" len="med"/>
            <a:tailEnd type="none" w="med" len="med"/>
          </a:ln>
        </p:spPr>
        <p:txBody>
          <a:bodyPr anchor="ctr" anchorCtr="0"/>
          <a:p>
            <a:pPr algn="ctr" latinLnBrk="1"/>
            <a:endParaRPr lang="zh-CN" altLang="zh-CN" sz="700" dirty="0">
              <a:solidFill>
                <a:srgbClr val="000000"/>
              </a:solidFill>
              <a:latin typeface="楷体" panose="02010609060101010101" pitchFamily="49" charset="-122"/>
              <a:ea typeface="Modern H Medium" pitchFamily="2" charset="-127"/>
              <a:sym typeface="楷体" panose="02010609060101010101" pitchFamily="49" charset="-122"/>
            </a:endParaRPr>
          </a:p>
        </p:txBody>
      </p:sp>
      <p:sp>
        <p:nvSpPr>
          <p:cNvPr id="53" name="TextBox 84"/>
          <p:cNvSpPr/>
          <p:nvPr/>
        </p:nvSpPr>
        <p:spPr>
          <a:xfrm>
            <a:off x="5808345" y="2805430"/>
            <a:ext cx="667385" cy="198755"/>
          </a:xfrm>
          <a:prstGeom prst="rect">
            <a:avLst/>
          </a:prstGeom>
          <a:noFill/>
          <a:ln w="9525">
            <a:noFill/>
          </a:ln>
        </p:spPr>
        <p:txBody>
          <a:bodyPr wrap="square" anchor="ctr" anchorCtr="0">
            <a:spAutoFit/>
          </a:bodyPr>
          <a:p>
            <a:pPr algn="ctr" latinLnBrk="1"/>
            <a:r>
              <a:rPr lang="zh-CN" altLang="en-US" sz="700" dirty="0">
                <a:solidFill>
                  <a:srgbClr val="000000"/>
                </a:solidFill>
                <a:latin typeface="楷体" panose="02010609060101010101" pitchFamily="49" charset="-122"/>
                <a:ea typeface="楷体" panose="02010609060101010101" pitchFamily="49" charset="-122"/>
                <a:sym typeface="楷体" panose="02010609060101010101" pitchFamily="49" charset="-122"/>
              </a:rPr>
              <a:t>设备</a:t>
            </a:r>
            <a:r>
              <a:rPr lang="zh-CN" altLang="en-US" sz="700" dirty="0">
                <a:solidFill>
                  <a:srgbClr val="000000"/>
                </a:solidFill>
                <a:latin typeface="楷体" panose="02010609060101010101" pitchFamily="49" charset="-122"/>
                <a:ea typeface="楷体" panose="02010609060101010101" pitchFamily="49" charset="-122"/>
                <a:sym typeface="楷体" panose="02010609060101010101" pitchFamily="49" charset="-122"/>
              </a:rPr>
              <a:t>运输</a:t>
            </a:r>
            <a:endParaRPr lang="zh-CN" altLang="en-US" sz="700"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p:txBody>
      </p:sp>
      <p:sp>
        <p:nvSpPr>
          <p:cNvPr id="54" name="TextBox 78"/>
          <p:cNvSpPr/>
          <p:nvPr/>
        </p:nvSpPr>
        <p:spPr>
          <a:xfrm>
            <a:off x="5801995" y="3090545"/>
            <a:ext cx="524510" cy="198755"/>
          </a:xfrm>
          <a:prstGeom prst="rect">
            <a:avLst/>
          </a:prstGeom>
          <a:noFill/>
          <a:ln w="9525">
            <a:noFill/>
          </a:ln>
        </p:spPr>
        <p:txBody>
          <a:bodyPr wrap="square">
            <a:spAutoFit/>
          </a:bodyPr>
          <a:p>
            <a:pPr algn="ctr" latinLnBrk="1"/>
            <a:r>
              <a:rPr lang="en-US" altLang="zh-CN" sz="700" dirty="0">
                <a:solidFill>
                  <a:srgbClr val="000000"/>
                </a:solidFill>
                <a:latin typeface="楷体" panose="02010609060101010101" pitchFamily="49" charset="-122"/>
                <a:ea typeface="楷体" panose="02010609060101010101" pitchFamily="49" charset="-122"/>
                <a:sym typeface="楷体" panose="02010609060101010101" pitchFamily="49" charset="-122"/>
              </a:rPr>
              <a:t>4/05</a:t>
            </a:r>
            <a:endParaRPr lang="en-US" altLang="zh-CN" sz="700"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p:txBody>
      </p:sp>
      <p:sp>
        <p:nvSpPr>
          <p:cNvPr id="55" name="직사각형 105"/>
          <p:cNvSpPr/>
          <p:nvPr/>
        </p:nvSpPr>
        <p:spPr>
          <a:xfrm>
            <a:off x="4818380" y="2973070"/>
            <a:ext cx="561340" cy="123825"/>
          </a:xfrm>
          <a:prstGeom prst="rect">
            <a:avLst/>
          </a:prstGeom>
          <a:solidFill>
            <a:schemeClr val="bg1"/>
          </a:solidFill>
          <a:ln w="19050" cap="flat" cmpd="sng">
            <a:solidFill>
              <a:srgbClr val="595959"/>
            </a:solidFill>
            <a:prstDash val="solid"/>
            <a:bevel/>
            <a:headEnd type="none" w="med" len="med"/>
            <a:tailEnd type="none" w="med" len="med"/>
          </a:ln>
        </p:spPr>
        <p:txBody>
          <a:bodyPr lIns="0" rIns="0" anchor="ctr" anchorCtr="0"/>
          <a:p>
            <a:pPr algn="ctr" latinLnBrk="1"/>
            <a:r>
              <a:rPr lang="zh-CN" altLang="en-US" sz="700" dirty="0">
                <a:solidFill>
                  <a:srgbClr val="000000"/>
                </a:solidFill>
                <a:latin typeface="楷体" panose="02010609060101010101" pitchFamily="49" charset="-122"/>
                <a:sym typeface="楷体" panose="02010609060101010101" pitchFamily="49" charset="-122"/>
              </a:rPr>
              <a:t>设备</a:t>
            </a:r>
            <a:r>
              <a:rPr lang="zh-CN" altLang="en-US" sz="700" dirty="0">
                <a:solidFill>
                  <a:srgbClr val="000000"/>
                </a:solidFill>
                <a:latin typeface="楷体" panose="02010609060101010101" pitchFamily="49" charset="-122"/>
                <a:sym typeface="楷体" panose="02010609060101010101" pitchFamily="49" charset="-122"/>
              </a:rPr>
              <a:t>制作</a:t>
            </a:r>
            <a:endParaRPr lang="zh-CN" altLang="en-US" sz="700" dirty="0">
              <a:solidFill>
                <a:srgbClr val="000000"/>
              </a:solidFill>
              <a:latin typeface="楷体" panose="02010609060101010101" pitchFamily="49" charset="-122"/>
              <a:sym typeface="楷体" panose="02010609060101010101" pitchFamily="49" charset="-122"/>
            </a:endParaRPr>
          </a:p>
        </p:txBody>
      </p:sp>
      <p:sp>
        <p:nvSpPr>
          <p:cNvPr id="56" name="타원 79"/>
          <p:cNvSpPr/>
          <p:nvPr/>
        </p:nvSpPr>
        <p:spPr>
          <a:xfrm>
            <a:off x="6326188" y="2982595"/>
            <a:ext cx="107950" cy="107950"/>
          </a:xfrm>
          <a:prstGeom prst="ellipse">
            <a:avLst/>
          </a:prstGeom>
          <a:solidFill>
            <a:schemeClr val="bg1"/>
          </a:solidFill>
          <a:ln w="19050" cap="flat" cmpd="sng">
            <a:solidFill>
              <a:srgbClr val="595959"/>
            </a:solidFill>
            <a:prstDash val="solid"/>
            <a:bevel/>
            <a:headEnd type="none" w="med" len="med"/>
            <a:tailEnd type="none" w="med" len="med"/>
          </a:ln>
        </p:spPr>
        <p:txBody>
          <a:bodyPr anchor="ctr" anchorCtr="0"/>
          <a:p>
            <a:pPr algn="ctr" latinLnBrk="1"/>
            <a:endParaRPr lang="zh-CN" altLang="zh-CN" sz="700" dirty="0">
              <a:solidFill>
                <a:srgbClr val="000000"/>
              </a:solidFill>
              <a:latin typeface="楷体" panose="02010609060101010101" pitchFamily="49" charset="-122"/>
              <a:ea typeface="Modern H Medium" pitchFamily="2" charset="-127"/>
              <a:sym typeface="楷体" panose="02010609060101010101" pitchFamily="49" charset="-122"/>
            </a:endParaRPr>
          </a:p>
        </p:txBody>
      </p:sp>
      <p:sp>
        <p:nvSpPr>
          <p:cNvPr id="57" name="TextBox 84"/>
          <p:cNvSpPr/>
          <p:nvPr/>
        </p:nvSpPr>
        <p:spPr>
          <a:xfrm>
            <a:off x="6196965" y="2805430"/>
            <a:ext cx="667385" cy="198755"/>
          </a:xfrm>
          <a:prstGeom prst="rect">
            <a:avLst/>
          </a:prstGeom>
          <a:noFill/>
          <a:ln w="9525">
            <a:noFill/>
          </a:ln>
        </p:spPr>
        <p:txBody>
          <a:bodyPr wrap="square" anchor="ctr" anchorCtr="0">
            <a:spAutoFit/>
          </a:bodyPr>
          <a:p>
            <a:pPr algn="ctr" latinLnBrk="1"/>
            <a:r>
              <a:rPr lang="zh-CN" altLang="en-US" sz="700" dirty="0">
                <a:solidFill>
                  <a:srgbClr val="000000"/>
                </a:solidFill>
                <a:latin typeface="楷体" panose="02010609060101010101" pitchFamily="49" charset="-122"/>
                <a:ea typeface="楷体" panose="02010609060101010101" pitchFamily="49" charset="-122"/>
                <a:sym typeface="楷体" panose="02010609060101010101" pitchFamily="49" charset="-122"/>
              </a:rPr>
              <a:t>设备</a:t>
            </a:r>
            <a:r>
              <a:rPr lang="zh-CN" altLang="en-US" sz="700" dirty="0">
                <a:solidFill>
                  <a:srgbClr val="000000"/>
                </a:solidFill>
                <a:latin typeface="楷体" panose="02010609060101010101" pitchFamily="49" charset="-122"/>
                <a:ea typeface="楷体" panose="02010609060101010101" pitchFamily="49" charset="-122"/>
                <a:sym typeface="楷体" panose="02010609060101010101" pitchFamily="49" charset="-122"/>
              </a:rPr>
              <a:t>安装</a:t>
            </a:r>
            <a:endParaRPr lang="zh-CN" altLang="en-US" sz="700"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p:txBody>
      </p:sp>
      <p:sp>
        <p:nvSpPr>
          <p:cNvPr id="58" name="TextBox 78"/>
          <p:cNvSpPr/>
          <p:nvPr/>
        </p:nvSpPr>
        <p:spPr>
          <a:xfrm>
            <a:off x="6174105" y="3090545"/>
            <a:ext cx="524510" cy="198755"/>
          </a:xfrm>
          <a:prstGeom prst="rect">
            <a:avLst/>
          </a:prstGeom>
          <a:noFill/>
          <a:ln w="9525">
            <a:noFill/>
          </a:ln>
        </p:spPr>
        <p:txBody>
          <a:bodyPr wrap="square">
            <a:spAutoFit/>
          </a:bodyPr>
          <a:p>
            <a:pPr algn="ctr" latinLnBrk="1"/>
            <a:r>
              <a:rPr lang="en-US" altLang="zh-CN" sz="700" dirty="0">
                <a:solidFill>
                  <a:srgbClr val="000000"/>
                </a:solidFill>
                <a:latin typeface="楷体" panose="02010609060101010101" pitchFamily="49" charset="-122"/>
                <a:ea typeface="楷体" panose="02010609060101010101" pitchFamily="49" charset="-122"/>
                <a:sym typeface="楷体" panose="02010609060101010101" pitchFamily="49" charset="-122"/>
              </a:rPr>
              <a:t>4/25</a:t>
            </a:r>
            <a:endParaRPr lang="en-US" altLang="zh-CN" sz="700"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p:txBody>
      </p:sp>
      <p:sp>
        <p:nvSpPr>
          <p:cNvPr id="59" name="TextBox 84"/>
          <p:cNvSpPr/>
          <p:nvPr/>
        </p:nvSpPr>
        <p:spPr>
          <a:xfrm>
            <a:off x="6671945" y="2785110"/>
            <a:ext cx="667385" cy="198755"/>
          </a:xfrm>
          <a:prstGeom prst="rect">
            <a:avLst/>
          </a:prstGeom>
          <a:noFill/>
          <a:ln w="9525">
            <a:noFill/>
          </a:ln>
        </p:spPr>
        <p:txBody>
          <a:bodyPr wrap="square" anchor="ctr" anchorCtr="0">
            <a:spAutoFit/>
          </a:bodyPr>
          <a:p>
            <a:pPr algn="ctr" latinLnBrk="1"/>
            <a:r>
              <a:rPr lang="zh-CN" altLang="en-US" sz="700" dirty="0">
                <a:solidFill>
                  <a:srgbClr val="000000"/>
                </a:solidFill>
                <a:latin typeface="楷体" panose="02010609060101010101" pitchFamily="49" charset="-122"/>
                <a:ea typeface="楷体" panose="02010609060101010101" pitchFamily="49" charset="-122"/>
                <a:sym typeface="楷体" panose="02010609060101010101" pitchFamily="49" charset="-122"/>
              </a:rPr>
              <a:t>设备</a:t>
            </a:r>
            <a:r>
              <a:rPr lang="zh-CN" altLang="en-US" sz="700" dirty="0">
                <a:solidFill>
                  <a:srgbClr val="000000"/>
                </a:solidFill>
                <a:latin typeface="楷体" panose="02010609060101010101" pitchFamily="49" charset="-122"/>
                <a:ea typeface="楷体" panose="02010609060101010101" pitchFamily="49" charset="-122"/>
                <a:sym typeface="楷体" panose="02010609060101010101" pitchFamily="49" charset="-122"/>
              </a:rPr>
              <a:t>调试</a:t>
            </a:r>
            <a:endParaRPr lang="zh-CN" altLang="en-US" sz="700"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p:txBody>
      </p:sp>
      <p:sp>
        <p:nvSpPr>
          <p:cNvPr id="60" name="타원 79"/>
          <p:cNvSpPr/>
          <p:nvPr/>
        </p:nvSpPr>
        <p:spPr>
          <a:xfrm>
            <a:off x="7018338" y="2982595"/>
            <a:ext cx="107950" cy="107950"/>
          </a:xfrm>
          <a:prstGeom prst="ellipse">
            <a:avLst/>
          </a:prstGeom>
          <a:solidFill>
            <a:schemeClr val="bg1"/>
          </a:solidFill>
          <a:ln w="19050" cap="flat" cmpd="sng">
            <a:solidFill>
              <a:srgbClr val="595959"/>
            </a:solidFill>
            <a:prstDash val="solid"/>
            <a:bevel/>
            <a:headEnd type="none" w="med" len="med"/>
            <a:tailEnd type="none" w="med" len="med"/>
          </a:ln>
        </p:spPr>
        <p:txBody>
          <a:bodyPr anchor="ctr" anchorCtr="0"/>
          <a:p>
            <a:pPr algn="ctr" latinLnBrk="1"/>
            <a:endParaRPr lang="zh-CN" altLang="zh-CN" sz="700" dirty="0">
              <a:solidFill>
                <a:srgbClr val="000000"/>
              </a:solidFill>
              <a:latin typeface="楷体" panose="02010609060101010101" pitchFamily="49" charset="-122"/>
              <a:ea typeface="Modern H Medium" pitchFamily="2" charset="-127"/>
              <a:sym typeface="楷体" panose="02010609060101010101" pitchFamily="49" charset="-122"/>
            </a:endParaRPr>
          </a:p>
        </p:txBody>
      </p:sp>
      <p:sp>
        <p:nvSpPr>
          <p:cNvPr id="61" name="TextBox 78"/>
          <p:cNvSpPr/>
          <p:nvPr/>
        </p:nvSpPr>
        <p:spPr>
          <a:xfrm>
            <a:off x="6816090" y="3075940"/>
            <a:ext cx="524510" cy="198755"/>
          </a:xfrm>
          <a:prstGeom prst="rect">
            <a:avLst/>
          </a:prstGeom>
          <a:noFill/>
          <a:ln w="9525">
            <a:noFill/>
          </a:ln>
        </p:spPr>
        <p:txBody>
          <a:bodyPr wrap="square">
            <a:spAutoFit/>
          </a:bodyPr>
          <a:p>
            <a:pPr algn="ctr" latinLnBrk="1"/>
            <a:r>
              <a:rPr lang="en-US" altLang="zh-CN" sz="700" dirty="0">
                <a:solidFill>
                  <a:srgbClr val="000000"/>
                </a:solidFill>
                <a:latin typeface="楷体" panose="02010609060101010101" pitchFamily="49" charset="-122"/>
                <a:ea typeface="楷体" panose="02010609060101010101" pitchFamily="49" charset="-122"/>
                <a:sym typeface="楷体" panose="02010609060101010101" pitchFamily="49" charset="-122"/>
              </a:rPr>
              <a:t>5/30</a:t>
            </a:r>
            <a:endParaRPr lang="en-US" altLang="zh-CN" sz="700"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p:txBody>
      </p:sp>
      <p:sp>
        <p:nvSpPr>
          <p:cNvPr id="62" name="직사각형 105"/>
          <p:cNvSpPr/>
          <p:nvPr/>
        </p:nvSpPr>
        <p:spPr>
          <a:xfrm>
            <a:off x="6475730" y="2967990"/>
            <a:ext cx="495300" cy="123825"/>
          </a:xfrm>
          <a:prstGeom prst="rect">
            <a:avLst/>
          </a:prstGeom>
          <a:solidFill>
            <a:schemeClr val="bg1"/>
          </a:solidFill>
          <a:ln w="19050" cap="flat" cmpd="sng">
            <a:solidFill>
              <a:srgbClr val="595959"/>
            </a:solidFill>
            <a:prstDash val="solid"/>
            <a:bevel/>
            <a:headEnd type="none" w="med" len="med"/>
            <a:tailEnd type="none" w="med" len="med"/>
          </a:ln>
        </p:spPr>
        <p:txBody>
          <a:bodyPr lIns="0" rIns="0" anchor="ctr" anchorCtr="0"/>
          <a:p>
            <a:pPr algn="ctr" latinLnBrk="1"/>
            <a:r>
              <a:rPr lang="zh-CN" altLang="en-US" sz="700" dirty="0">
                <a:solidFill>
                  <a:srgbClr val="000000"/>
                </a:solidFill>
                <a:latin typeface="楷体" panose="02010609060101010101" pitchFamily="49" charset="-122"/>
                <a:sym typeface="楷体" panose="02010609060101010101" pitchFamily="49" charset="-122"/>
              </a:rPr>
              <a:t>设备</a:t>
            </a:r>
            <a:r>
              <a:rPr lang="zh-CN" altLang="en-US" sz="700" dirty="0">
                <a:solidFill>
                  <a:srgbClr val="000000"/>
                </a:solidFill>
                <a:latin typeface="楷体" panose="02010609060101010101" pitchFamily="49" charset="-122"/>
                <a:sym typeface="楷体" panose="02010609060101010101" pitchFamily="49" charset="-122"/>
              </a:rPr>
              <a:t>安装</a:t>
            </a:r>
            <a:endParaRPr lang="zh-CN" altLang="en-US" sz="700" dirty="0">
              <a:solidFill>
                <a:srgbClr val="000000"/>
              </a:solidFill>
              <a:latin typeface="楷体" panose="02010609060101010101" pitchFamily="49" charset="-122"/>
              <a:sym typeface="楷体" panose="02010609060101010101" pitchFamily="49" charset="-122"/>
            </a:endParaRPr>
          </a:p>
        </p:txBody>
      </p:sp>
      <p:sp>
        <p:nvSpPr>
          <p:cNvPr id="63" name="타원 79"/>
          <p:cNvSpPr/>
          <p:nvPr/>
        </p:nvSpPr>
        <p:spPr>
          <a:xfrm>
            <a:off x="7288213" y="2982595"/>
            <a:ext cx="107950" cy="107950"/>
          </a:xfrm>
          <a:prstGeom prst="ellipse">
            <a:avLst/>
          </a:prstGeom>
          <a:solidFill>
            <a:schemeClr val="bg1"/>
          </a:solidFill>
          <a:ln w="19050" cap="flat" cmpd="sng">
            <a:solidFill>
              <a:srgbClr val="595959"/>
            </a:solidFill>
            <a:prstDash val="solid"/>
            <a:bevel/>
            <a:headEnd type="none" w="med" len="med"/>
            <a:tailEnd type="none" w="med" len="med"/>
          </a:ln>
        </p:spPr>
        <p:txBody>
          <a:bodyPr anchor="ctr" anchorCtr="0"/>
          <a:p>
            <a:pPr algn="ctr" latinLnBrk="1"/>
            <a:endParaRPr lang="zh-CN" altLang="zh-CN" sz="700" dirty="0">
              <a:solidFill>
                <a:srgbClr val="000000"/>
              </a:solidFill>
              <a:latin typeface="楷体" panose="02010609060101010101" pitchFamily="49" charset="-122"/>
              <a:ea typeface="Modern H Medium" pitchFamily="2" charset="-127"/>
              <a:sym typeface="楷体" panose="02010609060101010101" pitchFamily="49" charset="-122"/>
            </a:endParaRPr>
          </a:p>
        </p:txBody>
      </p:sp>
      <p:sp>
        <p:nvSpPr>
          <p:cNvPr id="64" name="TextBox 78"/>
          <p:cNvSpPr/>
          <p:nvPr/>
        </p:nvSpPr>
        <p:spPr>
          <a:xfrm>
            <a:off x="7078345" y="3090545"/>
            <a:ext cx="524510" cy="198755"/>
          </a:xfrm>
          <a:prstGeom prst="rect">
            <a:avLst/>
          </a:prstGeom>
          <a:noFill/>
          <a:ln w="9525">
            <a:noFill/>
          </a:ln>
        </p:spPr>
        <p:txBody>
          <a:bodyPr wrap="square">
            <a:spAutoFit/>
          </a:bodyPr>
          <a:p>
            <a:pPr algn="ctr" latinLnBrk="1"/>
            <a:r>
              <a:rPr lang="en-US" altLang="zh-CN" sz="700" dirty="0">
                <a:solidFill>
                  <a:srgbClr val="000000"/>
                </a:solidFill>
                <a:latin typeface="楷体" panose="02010609060101010101" pitchFamily="49" charset="-122"/>
                <a:ea typeface="楷体" panose="02010609060101010101" pitchFamily="49" charset="-122"/>
                <a:sym typeface="楷体" panose="02010609060101010101" pitchFamily="49" charset="-122"/>
              </a:rPr>
              <a:t>6/20</a:t>
            </a:r>
            <a:endParaRPr lang="en-US" altLang="zh-CN" sz="700"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p:txBody>
      </p:sp>
      <p:sp>
        <p:nvSpPr>
          <p:cNvPr id="65" name="TextBox 84"/>
          <p:cNvSpPr/>
          <p:nvPr/>
        </p:nvSpPr>
        <p:spPr>
          <a:xfrm>
            <a:off x="7078345" y="2805430"/>
            <a:ext cx="667385" cy="198755"/>
          </a:xfrm>
          <a:prstGeom prst="rect">
            <a:avLst/>
          </a:prstGeom>
          <a:noFill/>
          <a:ln w="9525">
            <a:noFill/>
          </a:ln>
        </p:spPr>
        <p:txBody>
          <a:bodyPr wrap="square" anchor="ctr" anchorCtr="0">
            <a:spAutoFit/>
          </a:bodyPr>
          <a:p>
            <a:pPr algn="ctr" latinLnBrk="1"/>
            <a:r>
              <a:rPr lang="zh-CN" altLang="en-US" sz="700" dirty="0">
                <a:solidFill>
                  <a:srgbClr val="000000"/>
                </a:solidFill>
                <a:latin typeface="楷体" panose="02010609060101010101" pitchFamily="49" charset="-122"/>
                <a:ea typeface="楷体" panose="02010609060101010101" pitchFamily="49" charset="-122"/>
                <a:sym typeface="楷体" panose="02010609060101010101" pitchFamily="49" charset="-122"/>
              </a:rPr>
              <a:t>联动</a:t>
            </a:r>
            <a:r>
              <a:rPr lang="zh-CN" altLang="en-US" sz="700" dirty="0">
                <a:solidFill>
                  <a:srgbClr val="000000"/>
                </a:solidFill>
                <a:latin typeface="楷体" panose="02010609060101010101" pitchFamily="49" charset="-122"/>
                <a:ea typeface="楷体" panose="02010609060101010101" pitchFamily="49" charset="-122"/>
                <a:sym typeface="楷体" panose="02010609060101010101" pitchFamily="49" charset="-122"/>
              </a:rPr>
              <a:t>调试</a:t>
            </a:r>
            <a:endParaRPr lang="zh-CN" altLang="en-US" sz="700"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p:txBody>
      </p:sp>
      <p:cxnSp>
        <p:nvCxnSpPr>
          <p:cNvPr id="66" name="曲线连接符 65"/>
          <p:cNvCxnSpPr/>
          <p:nvPr/>
        </p:nvCxnSpPr>
        <p:spPr>
          <a:xfrm rot="16200000">
            <a:off x="6887210" y="2476500"/>
            <a:ext cx="593090" cy="15875"/>
          </a:xfrm>
          <a:prstGeom prst="curvedConnector3">
            <a:avLst>
              <a:gd name="adj1" fmla="val 50054"/>
            </a:avLst>
          </a:prstGeom>
          <a:ln w="9525" cap="flat" cmpd="sng" algn="ctr">
            <a:solidFill>
              <a:schemeClr val="accent1"/>
            </a:solidFill>
            <a:prstDash val="dash"/>
            <a:tailEnd type="arrow" w="med" len="med"/>
          </a:ln>
        </p:spPr>
        <p:style>
          <a:lnRef idx="0">
            <a:schemeClr val="accent1"/>
          </a:lnRef>
          <a:fillRef idx="0">
            <a:srgbClr val="FFFFFF"/>
          </a:fillRef>
          <a:effectRef idx="0">
            <a:srgbClr val="FFFFFF"/>
          </a:effectRef>
          <a:fontRef idx="minor">
            <a:schemeClr val="tx1"/>
          </a:fontRef>
        </p:style>
      </p:cxnSp>
      <p:sp>
        <p:nvSpPr>
          <p:cNvPr id="67" name="TextBox 84"/>
          <p:cNvSpPr/>
          <p:nvPr/>
        </p:nvSpPr>
        <p:spPr>
          <a:xfrm>
            <a:off x="7493635" y="2805430"/>
            <a:ext cx="565785" cy="198755"/>
          </a:xfrm>
          <a:prstGeom prst="rect">
            <a:avLst/>
          </a:prstGeom>
          <a:noFill/>
          <a:ln w="9525">
            <a:noFill/>
          </a:ln>
        </p:spPr>
        <p:txBody>
          <a:bodyPr wrap="square" anchor="ctr" anchorCtr="0">
            <a:spAutoFit/>
          </a:bodyPr>
          <a:p>
            <a:pPr algn="ctr" latinLnBrk="1"/>
            <a:r>
              <a:rPr lang="zh-CN" altLang="en-US" sz="700" dirty="0">
                <a:solidFill>
                  <a:srgbClr val="000000"/>
                </a:solidFill>
                <a:latin typeface="楷体" panose="02010609060101010101" pitchFamily="49" charset="-122"/>
                <a:ea typeface="楷体" panose="02010609060101010101" pitchFamily="49" charset="-122"/>
                <a:sym typeface="楷体" panose="02010609060101010101" pitchFamily="49" charset="-122"/>
              </a:rPr>
              <a:t>试运行</a:t>
            </a:r>
            <a:endParaRPr lang="zh-CN" altLang="en-US" sz="700"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p:txBody>
      </p:sp>
      <p:sp>
        <p:nvSpPr>
          <p:cNvPr id="68" name="TextBox 78"/>
          <p:cNvSpPr/>
          <p:nvPr/>
        </p:nvSpPr>
        <p:spPr>
          <a:xfrm>
            <a:off x="7423150" y="3075940"/>
            <a:ext cx="524510" cy="198755"/>
          </a:xfrm>
          <a:prstGeom prst="rect">
            <a:avLst/>
          </a:prstGeom>
          <a:noFill/>
          <a:ln w="9525">
            <a:noFill/>
          </a:ln>
        </p:spPr>
        <p:txBody>
          <a:bodyPr wrap="square">
            <a:spAutoFit/>
          </a:bodyPr>
          <a:p>
            <a:pPr algn="ctr" latinLnBrk="1"/>
            <a:r>
              <a:rPr lang="en-US" altLang="zh-CN" sz="700" dirty="0">
                <a:solidFill>
                  <a:srgbClr val="000000"/>
                </a:solidFill>
                <a:latin typeface="楷体" panose="02010609060101010101" pitchFamily="49" charset="-122"/>
                <a:ea typeface="楷体" panose="02010609060101010101" pitchFamily="49" charset="-122"/>
                <a:sym typeface="楷体" panose="02010609060101010101" pitchFamily="49" charset="-122"/>
              </a:rPr>
              <a:t>7/05</a:t>
            </a:r>
            <a:endParaRPr lang="en-US" altLang="zh-CN" sz="700"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p:txBody>
      </p:sp>
      <p:sp>
        <p:nvSpPr>
          <p:cNvPr id="69" name="타원 79"/>
          <p:cNvSpPr/>
          <p:nvPr/>
        </p:nvSpPr>
        <p:spPr>
          <a:xfrm>
            <a:off x="7645083" y="2973070"/>
            <a:ext cx="107950" cy="107950"/>
          </a:xfrm>
          <a:prstGeom prst="ellipse">
            <a:avLst/>
          </a:prstGeom>
          <a:solidFill>
            <a:schemeClr val="bg1"/>
          </a:solidFill>
          <a:ln w="19050" cap="flat" cmpd="sng">
            <a:solidFill>
              <a:srgbClr val="595959"/>
            </a:solidFill>
            <a:prstDash val="solid"/>
            <a:bevel/>
            <a:headEnd type="none" w="med" len="med"/>
            <a:tailEnd type="none" w="med" len="med"/>
          </a:ln>
        </p:spPr>
        <p:txBody>
          <a:bodyPr anchor="ctr" anchorCtr="0"/>
          <a:p>
            <a:pPr algn="ctr" latinLnBrk="1"/>
            <a:endParaRPr lang="zh-CN" altLang="zh-CN" sz="700" dirty="0">
              <a:solidFill>
                <a:srgbClr val="000000"/>
              </a:solidFill>
              <a:latin typeface="楷体" panose="02010609060101010101" pitchFamily="49" charset="-122"/>
              <a:ea typeface="Modern H Medium" pitchFamily="2" charset="-127"/>
              <a:sym typeface="楷体" panose="02010609060101010101" pitchFamily="49" charset="-122"/>
            </a:endParaRPr>
          </a:p>
        </p:txBody>
      </p:sp>
      <p:sp>
        <p:nvSpPr>
          <p:cNvPr id="2" name="TextBox 48"/>
          <p:cNvSpPr/>
          <p:nvPr/>
        </p:nvSpPr>
        <p:spPr>
          <a:xfrm>
            <a:off x="3253740" y="1941830"/>
            <a:ext cx="483235" cy="198755"/>
          </a:xfrm>
          <a:prstGeom prst="rect">
            <a:avLst/>
          </a:prstGeom>
          <a:noFill/>
          <a:ln w="9525">
            <a:noFill/>
          </a:ln>
        </p:spPr>
        <p:txBody>
          <a:bodyPr wrap="square">
            <a:spAutoFit/>
          </a:bodyPr>
          <a:p>
            <a:pPr algn="ctr" latinLnBrk="1"/>
            <a:r>
              <a:rPr lang="en-US" altLang="zh-CN" sz="700" dirty="0">
                <a:solidFill>
                  <a:srgbClr val="000000"/>
                </a:solidFill>
                <a:latin typeface="楷体" panose="02010609060101010101" pitchFamily="49" charset="-122"/>
                <a:ea typeface="楷体" panose="02010609060101010101" pitchFamily="49" charset="-122"/>
                <a:sym typeface="楷体" panose="02010609060101010101" pitchFamily="49" charset="-122"/>
              </a:rPr>
              <a:t>11/19</a:t>
            </a:r>
            <a:endParaRPr lang="zh-CN" altLang="en-US" dirty="0">
              <a:latin typeface="Arial" panose="020B0604020202020204" pitchFamily="34" charset="0"/>
            </a:endParaRPr>
          </a:p>
        </p:txBody>
      </p:sp>
      <p:sp>
        <p:nvSpPr>
          <p:cNvPr id="3" name="직선 연결선 58"/>
          <p:cNvSpPr/>
          <p:nvPr/>
        </p:nvSpPr>
        <p:spPr>
          <a:xfrm>
            <a:off x="2544445" y="1914525"/>
            <a:ext cx="7493000" cy="635"/>
          </a:xfrm>
          <a:prstGeom prst="line">
            <a:avLst/>
          </a:prstGeom>
          <a:ln w="19050" cap="flat" cmpd="sng">
            <a:solidFill>
              <a:srgbClr val="595959"/>
            </a:solidFill>
            <a:prstDash val="solid"/>
            <a:bevel/>
            <a:headEnd type="none" w="med" len="med"/>
            <a:tailEnd type="none" w="med" len="med"/>
          </a:ln>
        </p:spPr>
      </p:sp>
      <p:sp>
        <p:nvSpPr>
          <p:cNvPr id="4" name="타원 59"/>
          <p:cNvSpPr/>
          <p:nvPr/>
        </p:nvSpPr>
        <p:spPr>
          <a:xfrm>
            <a:off x="3388678" y="1860550"/>
            <a:ext cx="107950" cy="107950"/>
          </a:xfrm>
          <a:prstGeom prst="ellipse">
            <a:avLst/>
          </a:prstGeom>
          <a:solidFill>
            <a:schemeClr val="bg1"/>
          </a:solidFill>
          <a:ln w="19050" cap="flat" cmpd="sng">
            <a:solidFill>
              <a:srgbClr val="595959"/>
            </a:solidFill>
            <a:prstDash val="solid"/>
            <a:bevel/>
            <a:headEnd type="none" w="med" len="med"/>
            <a:tailEnd type="none" w="med" len="med"/>
          </a:ln>
        </p:spPr>
        <p:txBody>
          <a:bodyPr anchor="ctr" anchorCtr="0"/>
          <a:p>
            <a:pPr algn="ctr" latinLnBrk="1"/>
            <a:endParaRPr lang="zh-CN" altLang="zh-CN" sz="700" dirty="0">
              <a:solidFill>
                <a:srgbClr val="000000"/>
              </a:solidFill>
              <a:latin typeface="楷体" panose="02010609060101010101" pitchFamily="49" charset="-122"/>
              <a:ea typeface="Modern H Medium" pitchFamily="2" charset="-127"/>
              <a:sym typeface="楷体" panose="02010609060101010101" pitchFamily="49" charset="-122"/>
            </a:endParaRPr>
          </a:p>
        </p:txBody>
      </p:sp>
      <p:sp>
        <p:nvSpPr>
          <p:cNvPr id="5" name="TextBox 61"/>
          <p:cNvSpPr/>
          <p:nvPr/>
        </p:nvSpPr>
        <p:spPr>
          <a:xfrm>
            <a:off x="4033520" y="1941830"/>
            <a:ext cx="481965" cy="198755"/>
          </a:xfrm>
          <a:prstGeom prst="rect">
            <a:avLst/>
          </a:prstGeom>
          <a:noFill/>
          <a:ln w="9525">
            <a:noFill/>
          </a:ln>
        </p:spPr>
        <p:txBody>
          <a:bodyPr wrap="square">
            <a:spAutoFit/>
          </a:bodyPr>
          <a:p>
            <a:pPr algn="ctr" latinLnBrk="1"/>
            <a:r>
              <a:rPr lang="en-US" altLang="zh-CN" sz="700" dirty="0">
                <a:solidFill>
                  <a:srgbClr val="000000"/>
                </a:solidFill>
                <a:latin typeface="楷体" panose="02010609060101010101" pitchFamily="49" charset="-122"/>
                <a:ea typeface="楷体" panose="02010609060101010101" pitchFamily="49" charset="-122"/>
                <a:sym typeface="楷体" panose="02010609060101010101" pitchFamily="49" charset="-122"/>
              </a:rPr>
              <a:t>12/21</a:t>
            </a:r>
            <a:endParaRPr lang="zh-CN" altLang="en-US" dirty="0">
              <a:latin typeface="Arial" panose="020B0604020202020204" pitchFamily="34" charset="0"/>
            </a:endParaRPr>
          </a:p>
        </p:txBody>
      </p:sp>
      <p:sp>
        <p:nvSpPr>
          <p:cNvPr id="6" name="타원 62"/>
          <p:cNvSpPr/>
          <p:nvPr/>
        </p:nvSpPr>
        <p:spPr>
          <a:xfrm>
            <a:off x="4168140" y="1860550"/>
            <a:ext cx="107950" cy="107950"/>
          </a:xfrm>
          <a:prstGeom prst="ellipse">
            <a:avLst/>
          </a:prstGeom>
          <a:solidFill>
            <a:schemeClr val="bg1"/>
          </a:solidFill>
          <a:ln w="19050" cap="flat" cmpd="sng">
            <a:solidFill>
              <a:srgbClr val="595959"/>
            </a:solidFill>
            <a:prstDash val="solid"/>
            <a:bevel/>
            <a:headEnd type="none" w="med" len="med"/>
            <a:tailEnd type="none" w="med" len="med"/>
          </a:ln>
        </p:spPr>
        <p:txBody>
          <a:bodyPr anchor="ctr" anchorCtr="0"/>
          <a:p>
            <a:pPr algn="ctr" latinLnBrk="1"/>
            <a:endParaRPr lang="zh-CN" altLang="zh-CN" sz="700" dirty="0">
              <a:solidFill>
                <a:srgbClr val="000000"/>
              </a:solidFill>
              <a:latin typeface="楷体" panose="02010609060101010101" pitchFamily="49" charset="-122"/>
              <a:ea typeface="Modern H Medium" pitchFamily="2" charset="-127"/>
              <a:sym typeface="楷体" panose="02010609060101010101" pitchFamily="49" charset="-122"/>
            </a:endParaRPr>
          </a:p>
        </p:txBody>
      </p:sp>
      <p:sp>
        <p:nvSpPr>
          <p:cNvPr id="7" name="TextBox 63"/>
          <p:cNvSpPr/>
          <p:nvPr/>
        </p:nvSpPr>
        <p:spPr>
          <a:xfrm>
            <a:off x="3073083" y="1654810"/>
            <a:ext cx="701675" cy="198755"/>
          </a:xfrm>
          <a:prstGeom prst="rect">
            <a:avLst/>
          </a:prstGeom>
          <a:noFill/>
          <a:ln w="9525">
            <a:noFill/>
          </a:ln>
        </p:spPr>
        <p:txBody>
          <a:bodyPr>
            <a:spAutoFit/>
          </a:bodyPr>
          <a:p>
            <a:pPr algn="ctr" latinLnBrk="1"/>
            <a:r>
              <a:rPr lang="zh-CN" altLang="en-US" sz="700" dirty="0">
                <a:solidFill>
                  <a:srgbClr val="000000"/>
                </a:solidFill>
                <a:latin typeface="楷体" panose="02010609060101010101" pitchFamily="49" charset="-122"/>
                <a:ea typeface="楷体" panose="02010609060101010101" pitchFamily="49" charset="-122"/>
                <a:sym typeface="楷体" panose="02010609060101010101" pitchFamily="49" charset="-122"/>
              </a:rPr>
              <a:t>选址确认</a:t>
            </a:r>
            <a:endParaRPr lang="zh-CN" altLang="en-US" sz="700" dirty="0">
              <a:solidFill>
                <a:srgbClr val="000000"/>
              </a:solidFill>
              <a:latin typeface="楷体" panose="02010609060101010101" pitchFamily="49" charset="-122"/>
              <a:ea typeface="Modern H Medium" pitchFamily="2" charset="-127"/>
              <a:sym typeface="楷体" panose="02010609060101010101" pitchFamily="49" charset="-122"/>
            </a:endParaRPr>
          </a:p>
        </p:txBody>
      </p:sp>
      <p:sp>
        <p:nvSpPr>
          <p:cNvPr id="8" name="TextBox 64"/>
          <p:cNvSpPr/>
          <p:nvPr/>
        </p:nvSpPr>
        <p:spPr>
          <a:xfrm>
            <a:off x="4671378" y="1942148"/>
            <a:ext cx="390525" cy="198755"/>
          </a:xfrm>
          <a:prstGeom prst="rect">
            <a:avLst/>
          </a:prstGeom>
          <a:noFill/>
          <a:ln w="9525">
            <a:noFill/>
          </a:ln>
        </p:spPr>
        <p:txBody>
          <a:bodyPr>
            <a:spAutoFit/>
          </a:bodyPr>
          <a:p>
            <a:pPr algn="ctr" latinLnBrk="1"/>
            <a:r>
              <a:rPr lang="en-US" altLang="zh-CN" sz="700" dirty="0">
                <a:solidFill>
                  <a:srgbClr val="000000"/>
                </a:solidFill>
                <a:latin typeface="楷体" panose="02010609060101010101" pitchFamily="49" charset="-122"/>
                <a:ea typeface="楷体" panose="02010609060101010101" pitchFamily="49" charset="-122"/>
                <a:sym typeface="楷体" panose="02010609060101010101" pitchFamily="49" charset="-122"/>
              </a:rPr>
              <a:t>1/23</a:t>
            </a:r>
            <a:endParaRPr lang="zh-CN" altLang="en-US" dirty="0">
              <a:latin typeface="Arial" panose="020B0604020202020204" pitchFamily="34" charset="0"/>
            </a:endParaRPr>
          </a:p>
        </p:txBody>
      </p:sp>
      <p:sp>
        <p:nvSpPr>
          <p:cNvPr id="9" name="타원 65"/>
          <p:cNvSpPr/>
          <p:nvPr/>
        </p:nvSpPr>
        <p:spPr>
          <a:xfrm>
            <a:off x="4829493" y="1860550"/>
            <a:ext cx="107950" cy="107950"/>
          </a:xfrm>
          <a:prstGeom prst="ellipse">
            <a:avLst/>
          </a:prstGeom>
          <a:solidFill>
            <a:schemeClr val="bg1"/>
          </a:solidFill>
          <a:ln w="19050" cap="flat" cmpd="sng">
            <a:solidFill>
              <a:srgbClr val="595959"/>
            </a:solidFill>
            <a:prstDash val="solid"/>
            <a:bevel/>
            <a:headEnd type="none" w="med" len="med"/>
            <a:tailEnd type="none" w="med" len="med"/>
          </a:ln>
        </p:spPr>
        <p:txBody>
          <a:bodyPr anchor="ctr" anchorCtr="0"/>
          <a:p>
            <a:pPr algn="ctr" latinLnBrk="1"/>
            <a:endParaRPr lang="zh-CN" altLang="zh-CN" sz="700" dirty="0">
              <a:solidFill>
                <a:srgbClr val="000000"/>
              </a:solidFill>
              <a:latin typeface="楷体" panose="02010609060101010101" pitchFamily="49" charset="-122"/>
              <a:ea typeface="Modern H Medium" pitchFamily="2" charset="-127"/>
              <a:sym typeface="楷体" panose="02010609060101010101" pitchFamily="49" charset="-122"/>
            </a:endParaRPr>
          </a:p>
        </p:txBody>
      </p:sp>
      <p:sp>
        <p:nvSpPr>
          <p:cNvPr id="11" name="TextBox 66"/>
          <p:cNvSpPr/>
          <p:nvPr/>
        </p:nvSpPr>
        <p:spPr>
          <a:xfrm>
            <a:off x="4515168" y="1582103"/>
            <a:ext cx="709612" cy="306705"/>
          </a:xfrm>
          <a:prstGeom prst="rect">
            <a:avLst/>
          </a:prstGeom>
          <a:noFill/>
          <a:ln w="9525">
            <a:noFill/>
          </a:ln>
        </p:spPr>
        <p:txBody>
          <a:bodyPr>
            <a:spAutoFit/>
          </a:bodyPr>
          <a:p>
            <a:pPr algn="ctr" latinLnBrk="1"/>
            <a:r>
              <a:rPr lang="zh-CN" altLang="en-US" sz="700" dirty="0">
                <a:solidFill>
                  <a:srgbClr val="000000"/>
                </a:solidFill>
                <a:latin typeface="楷体" panose="02010609060101010101" pitchFamily="49" charset="-122"/>
                <a:ea typeface="楷体" panose="02010609060101010101" pitchFamily="49" charset="-122"/>
                <a:sym typeface="楷体" panose="02010609060101010101" pitchFamily="49" charset="-122"/>
              </a:rPr>
              <a:t>主机厂立项手续</a:t>
            </a:r>
            <a:endParaRPr lang="zh-CN" altLang="en-US" sz="700"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p:txBody>
      </p:sp>
      <p:sp>
        <p:nvSpPr>
          <p:cNvPr id="12" name="직사각형 123"/>
          <p:cNvSpPr/>
          <p:nvPr/>
        </p:nvSpPr>
        <p:spPr>
          <a:xfrm>
            <a:off x="3559810" y="1854200"/>
            <a:ext cx="539750" cy="123825"/>
          </a:xfrm>
          <a:prstGeom prst="rect">
            <a:avLst/>
          </a:prstGeom>
          <a:solidFill>
            <a:schemeClr val="bg1"/>
          </a:solidFill>
          <a:ln w="19050" cap="flat" cmpd="sng">
            <a:solidFill>
              <a:srgbClr val="595959"/>
            </a:solidFill>
            <a:prstDash val="solid"/>
            <a:bevel/>
            <a:headEnd type="none" w="med" len="med"/>
            <a:tailEnd type="none" w="med" len="med"/>
          </a:ln>
        </p:spPr>
        <p:txBody>
          <a:bodyPr lIns="0" rIns="0" anchor="ctr" anchorCtr="0"/>
          <a:p>
            <a:pPr algn="ctr" latinLnBrk="1"/>
            <a:r>
              <a:rPr lang="zh-CN" altLang="en-US" sz="700" dirty="0">
                <a:solidFill>
                  <a:srgbClr val="000000"/>
                </a:solidFill>
                <a:latin typeface="楷体" panose="02010609060101010101" pitchFamily="49" charset="-122"/>
                <a:ea typeface="楷体" panose="02010609060101010101" pitchFamily="49" charset="-122"/>
                <a:sym typeface="楷体" panose="02010609060101010101" pitchFamily="49" charset="-122"/>
              </a:rPr>
              <a:t>注册手续</a:t>
            </a:r>
            <a:endParaRPr lang="zh-CN" altLang="en-US" sz="700" dirty="0">
              <a:solidFill>
                <a:srgbClr val="000000"/>
              </a:solidFill>
              <a:latin typeface="楷体" panose="02010609060101010101" pitchFamily="49" charset="-122"/>
              <a:ea typeface="Modern H Medium" pitchFamily="2" charset="-127"/>
              <a:sym typeface="楷体" panose="02010609060101010101" pitchFamily="49" charset="-122"/>
            </a:endParaRPr>
          </a:p>
        </p:txBody>
      </p:sp>
      <p:sp>
        <p:nvSpPr>
          <p:cNvPr id="13" name="TextBox 63"/>
          <p:cNvSpPr/>
          <p:nvPr/>
        </p:nvSpPr>
        <p:spPr>
          <a:xfrm>
            <a:off x="3801745" y="1617980"/>
            <a:ext cx="745490" cy="186690"/>
          </a:xfrm>
          <a:prstGeom prst="rect">
            <a:avLst/>
          </a:prstGeom>
          <a:noFill/>
          <a:ln w="9525">
            <a:noFill/>
          </a:ln>
        </p:spPr>
        <p:txBody>
          <a:bodyPr>
            <a:noAutofit/>
          </a:bodyPr>
          <a:p>
            <a:pPr algn="ctr" latinLnBrk="1"/>
            <a:r>
              <a:rPr lang="zh-CN" altLang="en-US" sz="700" dirty="0">
                <a:solidFill>
                  <a:srgbClr val="000000"/>
                </a:solidFill>
                <a:latin typeface="楷体" panose="02010609060101010101" pitchFamily="49" charset="-122"/>
                <a:ea typeface="楷体" panose="02010609060101010101" pitchFamily="49" charset="-122"/>
                <a:sym typeface="楷体" panose="02010609060101010101" pitchFamily="49" charset="-122"/>
              </a:rPr>
              <a:t>公司注册完成</a:t>
            </a:r>
            <a:endParaRPr lang="zh-CN" altLang="en-US" sz="700" dirty="0">
              <a:solidFill>
                <a:srgbClr val="000000"/>
              </a:solidFill>
              <a:latin typeface="楷体" panose="02010609060101010101" pitchFamily="49" charset="-122"/>
              <a:ea typeface="Modern H Medium" pitchFamily="2" charset="-127"/>
              <a:sym typeface="楷体" panose="02010609060101010101" pitchFamily="49" charset="-122"/>
            </a:endParaRPr>
          </a:p>
        </p:txBody>
      </p:sp>
      <p:sp>
        <p:nvSpPr>
          <p:cNvPr id="17" name="TextBox 64"/>
          <p:cNvSpPr/>
          <p:nvPr/>
        </p:nvSpPr>
        <p:spPr>
          <a:xfrm>
            <a:off x="7753033" y="1952308"/>
            <a:ext cx="390525" cy="198755"/>
          </a:xfrm>
          <a:prstGeom prst="rect">
            <a:avLst/>
          </a:prstGeom>
          <a:noFill/>
          <a:ln w="9525">
            <a:noFill/>
          </a:ln>
        </p:spPr>
        <p:txBody>
          <a:bodyPr>
            <a:spAutoFit/>
          </a:bodyPr>
          <a:p>
            <a:pPr algn="ctr" latinLnBrk="1"/>
            <a:r>
              <a:rPr lang="en-US" altLang="zh-CN" sz="700" dirty="0">
                <a:solidFill>
                  <a:srgbClr val="000000"/>
                </a:solidFill>
                <a:latin typeface="楷体" panose="02010609060101010101" pitchFamily="49" charset="-122"/>
                <a:ea typeface="楷体" panose="02010609060101010101" pitchFamily="49" charset="-122"/>
                <a:sym typeface="楷体" panose="02010609060101010101" pitchFamily="49" charset="-122"/>
              </a:rPr>
              <a:t>7/30</a:t>
            </a:r>
            <a:endParaRPr lang="zh-CN" altLang="en-US" dirty="0">
              <a:latin typeface="Arial" panose="020B0604020202020204" pitchFamily="34" charset="0"/>
            </a:endParaRPr>
          </a:p>
        </p:txBody>
      </p:sp>
      <p:sp>
        <p:nvSpPr>
          <p:cNvPr id="18" name="TextBox 66"/>
          <p:cNvSpPr/>
          <p:nvPr/>
        </p:nvSpPr>
        <p:spPr>
          <a:xfrm>
            <a:off x="7607618" y="1552893"/>
            <a:ext cx="709612" cy="198755"/>
          </a:xfrm>
          <a:prstGeom prst="rect">
            <a:avLst/>
          </a:prstGeom>
          <a:noFill/>
          <a:ln w="9525">
            <a:noFill/>
          </a:ln>
        </p:spPr>
        <p:txBody>
          <a:bodyPr>
            <a:spAutoFit/>
          </a:bodyPr>
          <a:p>
            <a:pPr algn="ctr" latinLnBrk="1"/>
            <a:r>
              <a:rPr lang="zh-CN" altLang="en-US" sz="700" dirty="0">
                <a:solidFill>
                  <a:srgbClr val="000000"/>
                </a:solidFill>
                <a:latin typeface="楷体" panose="02010609060101010101" pitchFamily="49" charset="-122"/>
                <a:ea typeface="楷体" panose="02010609060101010101" pitchFamily="49" charset="-122"/>
                <a:sym typeface="楷体" panose="02010609060101010101" pitchFamily="49" charset="-122"/>
              </a:rPr>
              <a:t>量产</a:t>
            </a:r>
            <a:r>
              <a:rPr lang="zh-CN" altLang="en-US" sz="700" dirty="0">
                <a:solidFill>
                  <a:srgbClr val="000000"/>
                </a:solidFill>
                <a:latin typeface="楷体" panose="02010609060101010101" pitchFamily="49" charset="-122"/>
                <a:ea typeface="楷体" panose="02010609060101010101" pitchFamily="49" charset="-122"/>
                <a:sym typeface="楷体" panose="02010609060101010101" pitchFamily="49" charset="-122"/>
              </a:rPr>
              <a:t>供货</a:t>
            </a:r>
            <a:endParaRPr lang="zh-CN" altLang="en-US" sz="700"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p:txBody>
      </p:sp>
      <p:sp>
        <p:nvSpPr>
          <p:cNvPr id="19" name="타원 65"/>
          <p:cNvSpPr/>
          <p:nvPr/>
        </p:nvSpPr>
        <p:spPr>
          <a:xfrm>
            <a:off x="8759508" y="1870075"/>
            <a:ext cx="107950" cy="107950"/>
          </a:xfrm>
          <a:prstGeom prst="ellipse">
            <a:avLst/>
          </a:prstGeom>
          <a:solidFill>
            <a:schemeClr val="bg1"/>
          </a:solidFill>
          <a:ln w="19050" cap="flat" cmpd="sng">
            <a:solidFill>
              <a:srgbClr val="595959"/>
            </a:solidFill>
            <a:prstDash val="solid"/>
            <a:bevel/>
            <a:headEnd type="none" w="med" len="med"/>
            <a:tailEnd type="none" w="med" len="med"/>
          </a:ln>
        </p:spPr>
        <p:txBody>
          <a:bodyPr anchor="ctr" anchorCtr="0"/>
          <a:p>
            <a:pPr algn="ctr" latinLnBrk="1"/>
            <a:endParaRPr lang="zh-CN" altLang="zh-CN" sz="700" dirty="0">
              <a:solidFill>
                <a:srgbClr val="000000"/>
              </a:solidFill>
              <a:latin typeface="楷体" panose="02010609060101010101" pitchFamily="49" charset="-122"/>
              <a:ea typeface="Modern H Medium" pitchFamily="2" charset="-127"/>
              <a:sym typeface="楷体" panose="02010609060101010101" pitchFamily="49" charset="-122"/>
            </a:endParaRPr>
          </a:p>
        </p:txBody>
      </p:sp>
      <p:sp>
        <p:nvSpPr>
          <p:cNvPr id="20" name="직사각형 123"/>
          <p:cNvSpPr/>
          <p:nvPr/>
        </p:nvSpPr>
        <p:spPr>
          <a:xfrm>
            <a:off x="6105525" y="1804035"/>
            <a:ext cx="972820" cy="197485"/>
          </a:xfrm>
          <a:prstGeom prst="rect">
            <a:avLst/>
          </a:prstGeom>
          <a:solidFill>
            <a:schemeClr val="bg1"/>
          </a:solidFill>
          <a:ln w="19050" cap="flat" cmpd="sng">
            <a:solidFill>
              <a:srgbClr val="595959"/>
            </a:solidFill>
            <a:prstDash val="solid"/>
            <a:bevel/>
            <a:headEnd type="none" w="med" len="med"/>
            <a:tailEnd type="none" w="med" len="med"/>
          </a:ln>
        </p:spPr>
        <p:txBody>
          <a:bodyPr lIns="0" rIns="0" anchor="ctr" anchorCtr="0"/>
          <a:p>
            <a:pPr algn="ctr" latinLnBrk="1"/>
            <a:r>
              <a:rPr lang="zh-CN" altLang="en-US" sz="700" dirty="0">
                <a:solidFill>
                  <a:srgbClr val="000000"/>
                </a:solidFill>
                <a:latin typeface="楷体" panose="02010609060101010101" pitchFamily="49" charset="-122"/>
                <a:ea typeface="楷体" panose="02010609060101010101" pitchFamily="49" charset="-122"/>
                <a:sym typeface="楷体" panose="02010609060101010101" pitchFamily="49" charset="-122"/>
              </a:rPr>
              <a:t>设备安装</a:t>
            </a:r>
            <a:r>
              <a:rPr lang="zh-CN" altLang="en-US" sz="700" dirty="0">
                <a:solidFill>
                  <a:srgbClr val="000000"/>
                </a:solidFill>
                <a:latin typeface="楷体" panose="02010609060101010101" pitchFamily="49" charset="-122"/>
                <a:ea typeface="楷体" panose="02010609060101010101" pitchFamily="49" charset="-122"/>
                <a:sym typeface="楷体" panose="02010609060101010101" pitchFamily="49" charset="-122"/>
              </a:rPr>
              <a:t>调试</a:t>
            </a:r>
            <a:endParaRPr lang="zh-CN" altLang="en-US" sz="700"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p:txBody>
      </p:sp>
      <p:sp>
        <p:nvSpPr>
          <p:cNvPr id="34" name="타원 65"/>
          <p:cNvSpPr/>
          <p:nvPr/>
        </p:nvSpPr>
        <p:spPr>
          <a:xfrm>
            <a:off x="9461183" y="1859915"/>
            <a:ext cx="107950" cy="107950"/>
          </a:xfrm>
          <a:prstGeom prst="ellipse">
            <a:avLst/>
          </a:prstGeom>
          <a:solidFill>
            <a:schemeClr val="bg1"/>
          </a:solidFill>
          <a:ln w="19050" cap="flat" cmpd="sng">
            <a:solidFill>
              <a:srgbClr val="595959"/>
            </a:solidFill>
            <a:prstDash val="solid"/>
            <a:bevel/>
            <a:headEnd type="none" w="med" len="med"/>
            <a:tailEnd type="none" w="med" len="med"/>
          </a:ln>
        </p:spPr>
        <p:txBody>
          <a:bodyPr anchor="ctr" anchorCtr="0"/>
          <a:p>
            <a:pPr algn="ctr" latinLnBrk="1"/>
            <a:endParaRPr lang="zh-CN" altLang="zh-CN" sz="700" dirty="0">
              <a:solidFill>
                <a:srgbClr val="000000"/>
              </a:solidFill>
              <a:latin typeface="楷体" panose="02010609060101010101" pitchFamily="49" charset="-122"/>
              <a:ea typeface="Modern H Medium" pitchFamily="2" charset="-127"/>
              <a:sym typeface="楷体" panose="02010609060101010101" pitchFamily="49" charset="-122"/>
            </a:endParaRPr>
          </a:p>
        </p:txBody>
      </p:sp>
      <p:sp>
        <p:nvSpPr>
          <p:cNvPr id="73" name="TextBox 66"/>
          <p:cNvSpPr/>
          <p:nvPr/>
        </p:nvSpPr>
        <p:spPr>
          <a:xfrm>
            <a:off x="8433753" y="1617663"/>
            <a:ext cx="709612" cy="198755"/>
          </a:xfrm>
          <a:prstGeom prst="rect">
            <a:avLst/>
          </a:prstGeom>
          <a:noFill/>
          <a:ln w="9525">
            <a:noFill/>
          </a:ln>
        </p:spPr>
        <p:txBody>
          <a:bodyPr>
            <a:spAutoFit/>
          </a:bodyPr>
          <a:p>
            <a:pPr algn="ctr" latinLnBrk="1"/>
            <a:r>
              <a:rPr lang="zh-CN" altLang="en-US" sz="700" dirty="0">
                <a:solidFill>
                  <a:srgbClr val="000000"/>
                </a:solidFill>
                <a:latin typeface="楷体" panose="02010609060101010101" pitchFamily="49" charset="-122"/>
                <a:ea typeface="楷体" panose="02010609060101010101" pitchFamily="49" charset="-122"/>
                <a:sym typeface="楷体" panose="02010609060101010101" pitchFamily="49" charset="-122"/>
              </a:rPr>
              <a:t>产能</a:t>
            </a:r>
            <a:r>
              <a:rPr lang="zh-CN" altLang="en-US" sz="700" dirty="0">
                <a:solidFill>
                  <a:srgbClr val="000000"/>
                </a:solidFill>
                <a:latin typeface="楷体" panose="02010609060101010101" pitchFamily="49" charset="-122"/>
                <a:ea typeface="楷体" panose="02010609060101010101" pitchFamily="49" charset="-122"/>
                <a:sym typeface="楷体" panose="02010609060101010101" pitchFamily="49" charset="-122"/>
              </a:rPr>
              <a:t>爬坡</a:t>
            </a:r>
            <a:endParaRPr lang="zh-CN" altLang="en-US" sz="700"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p:txBody>
      </p:sp>
      <p:sp>
        <p:nvSpPr>
          <p:cNvPr id="74" name="TextBox 64"/>
          <p:cNvSpPr/>
          <p:nvPr/>
        </p:nvSpPr>
        <p:spPr>
          <a:xfrm>
            <a:off x="8593138" y="1988503"/>
            <a:ext cx="390525" cy="198755"/>
          </a:xfrm>
          <a:prstGeom prst="rect">
            <a:avLst/>
          </a:prstGeom>
          <a:noFill/>
          <a:ln w="9525">
            <a:noFill/>
          </a:ln>
        </p:spPr>
        <p:txBody>
          <a:bodyPr>
            <a:spAutoFit/>
          </a:bodyPr>
          <a:p>
            <a:pPr algn="ctr" latinLnBrk="1"/>
            <a:r>
              <a:rPr lang="en-US" altLang="zh-CN" sz="700" dirty="0">
                <a:solidFill>
                  <a:srgbClr val="000000"/>
                </a:solidFill>
                <a:latin typeface="楷体" panose="02010609060101010101" pitchFamily="49" charset="-122"/>
                <a:ea typeface="楷体" panose="02010609060101010101" pitchFamily="49" charset="-122"/>
                <a:sym typeface="楷体" panose="02010609060101010101" pitchFamily="49" charset="-122"/>
              </a:rPr>
              <a:t>9/25</a:t>
            </a:r>
            <a:endParaRPr lang="zh-CN" altLang="en-US" dirty="0">
              <a:latin typeface="Arial" panose="020B0604020202020204" pitchFamily="34" charset="0"/>
            </a:endParaRPr>
          </a:p>
        </p:txBody>
      </p:sp>
      <p:sp>
        <p:nvSpPr>
          <p:cNvPr id="75" name="타원 59"/>
          <p:cNvSpPr/>
          <p:nvPr/>
        </p:nvSpPr>
        <p:spPr>
          <a:xfrm>
            <a:off x="2954973" y="1866900"/>
            <a:ext cx="107950" cy="107950"/>
          </a:xfrm>
          <a:prstGeom prst="ellipse">
            <a:avLst/>
          </a:prstGeom>
          <a:solidFill>
            <a:schemeClr val="bg1"/>
          </a:solidFill>
          <a:ln w="19050" cap="flat" cmpd="sng">
            <a:solidFill>
              <a:srgbClr val="595959"/>
            </a:solidFill>
            <a:prstDash val="solid"/>
            <a:bevel/>
            <a:headEnd type="none" w="med" len="med"/>
            <a:tailEnd type="none" w="med" len="med"/>
          </a:ln>
        </p:spPr>
        <p:txBody>
          <a:bodyPr anchor="ctr" anchorCtr="0"/>
          <a:p>
            <a:pPr algn="ctr" latinLnBrk="1"/>
            <a:endParaRPr lang="zh-CN" altLang="zh-CN" sz="700" dirty="0">
              <a:solidFill>
                <a:srgbClr val="000000"/>
              </a:solidFill>
              <a:latin typeface="楷体" panose="02010609060101010101" pitchFamily="49" charset="-122"/>
              <a:ea typeface="Modern H Medium" pitchFamily="2" charset="-127"/>
              <a:sym typeface="楷体" panose="02010609060101010101" pitchFamily="49" charset="-122"/>
            </a:endParaRPr>
          </a:p>
        </p:txBody>
      </p:sp>
      <p:sp>
        <p:nvSpPr>
          <p:cNvPr id="76" name="TextBox 63"/>
          <p:cNvSpPr/>
          <p:nvPr/>
        </p:nvSpPr>
        <p:spPr>
          <a:xfrm>
            <a:off x="2639378" y="1661160"/>
            <a:ext cx="701675" cy="198755"/>
          </a:xfrm>
          <a:prstGeom prst="rect">
            <a:avLst/>
          </a:prstGeom>
          <a:noFill/>
          <a:ln w="9525">
            <a:noFill/>
          </a:ln>
        </p:spPr>
        <p:txBody>
          <a:bodyPr>
            <a:spAutoFit/>
          </a:bodyPr>
          <a:p>
            <a:pPr algn="ctr" latinLnBrk="1"/>
            <a:r>
              <a:rPr lang="zh-CN" altLang="en-US" sz="700" dirty="0">
                <a:solidFill>
                  <a:srgbClr val="000000"/>
                </a:solidFill>
                <a:latin typeface="楷体" panose="02010609060101010101" pitchFamily="49" charset="-122"/>
                <a:ea typeface="楷体" panose="02010609060101010101" pitchFamily="49" charset="-122"/>
                <a:sym typeface="楷体" panose="02010609060101010101" pitchFamily="49" charset="-122"/>
              </a:rPr>
              <a:t>方案</a:t>
            </a:r>
            <a:r>
              <a:rPr lang="zh-CN" altLang="en-US" sz="700" dirty="0">
                <a:solidFill>
                  <a:srgbClr val="000000"/>
                </a:solidFill>
                <a:latin typeface="楷体" panose="02010609060101010101" pitchFamily="49" charset="-122"/>
                <a:ea typeface="楷体" panose="02010609060101010101" pitchFamily="49" charset="-122"/>
                <a:sym typeface="楷体" panose="02010609060101010101" pitchFamily="49" charset="-122"/>
              </a:rPr>
              <a:t>确认</a:t>
            </a:r>
            <a:endParaRPr lang="zh-CN" altLang="en-US" sz="700"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p:txBody>
      </p:sp>
      <p:sp>
        <p:nvSpPr>
          <p:cNvPr id="77" name="TextBox 48"/>
          <p:cNvSpPr/>
          <p:nvPr/>
        </p:nvSpPr>
        <p:spPr>
          <a:xfrm>
            <a:off x="2711450" y="1941830"/>
            <a:ext cx="483235" cy="198755"/>
          </a:xfrm>
          <a:prstGeom prst="rect">
            <a:avLst/>
          </a:prstGeom>
          <a:noFill/>
          <a:ln w="9525">
            <a:noFill/>
          </a:ln>
        </p:spPr>
        <p:txBody>
          <a:bodyPr wrap="square">
            <a:spAutoFit/>
          </a:bodyPr>
          <a:p>
            <a:pPr algn="ctr" latinLnBrk="1"/>
            <a:r>
              <a:rPr lang="en-US" altLang="zh-CN" sz="700" dirty="0">
                <a:solidFill>
                  <a:srgbClr val="000000"/>
                </a:solidFill>
                <a:latin typeface="楷体" panose="02010609060101010101" pitchFamily="49" charset="-122"/>
                <a:ea typeface="楷体" panose="02010609060101010101" pitchFamily="49" charset="-122"/>
                <a:sym typeface="楷体" panose="02010609060101010101" pitchFamily="49" charset="-122"/>
              </a:rPr>
              <a:t>10/19</a:t>
            </a:r>
            <a:endParaRPr lang="zh-CN" altLang="en-US" dirty="0">
              <a:latin typeface="Arial" panose="020B0604020202020204" pitchFamily="34" charset="0"/>
            </a:endParaRPr>
          </a:p>
        </p:txBody>
      </p:sp>
      <p:sp>
        <p:nvSpPr>
          <p:cNvPr id="78" name="직사각형 105"/>
          <p:cNvSpPr/>
          <p:nvPr/>
        </p:nvSpPr>
        <p:spPr>
          <a:xfrm>
            <a:off x="4972685" y="1804670"/>
            <a:ext cx="884555" cy="196215"/>
          </a:xfrm>
          <a:prstGeom prst="rect">
            <a:avLst/>
          </a:prstGeom>
          <a:solidFill>
            <a:schemeClr val="bg1"/>
          </a:solidFill>
          <a:ln w="19050" cap="flat" cmpd="sng">
            <a:solidFill>
              <a:srgbClr val="595959"/>
            </a:solidFill>
            <a:prstDash val="solid"/>
            <a:bevel/>
            <a:headEnd type="none" w="med" len="med"/>
            <a:tailEnd type="none" w="med" len="med"/>
          </a:ln>
        </p:spPr>
        <p:txBody>
          <a:bodyPr lIns="0" rIns="0" anchor="ctr" anchorCtr="0"/>
          <a:p>
            <a:pPr algn="ctr" latinLnBrk="1"/>
            <a:r>
              <a:rPr lang="zh-CN" altLang="en-US" sz="700" dirty="0">
                <a:solidFill>
                  <a:srgbClr val="000000"/>
                </a:solidFill>
                <a:latin typeface="楷体" panose="02010609060101010101" pitchFamily="49" charset="-122"/>
                <a:sym typeface="楷体" panose="02010609060101010101" pitchFamily="49" charset="-122"/>
              </a:rPr>
              <a:t>工厂</a:t>
            </a:r>
            <a:r>
              <a:rPr lang="zh-CN" altLang="en-US" sz="700" dirty="0">
                <a:solidFill>
                  <a:srgbClr val="000000"/>
                </a:solidFill>
                <a:latin typeface="楷体" panose="02010609060101010101" pitchFamily="49" charset="-122"/>
                <a:sym typeface="楷体" panose="02010609060101010101" pitchFamily="49" charset="-122"/>
              </a:rPr>
              <a:t>改造</a:t>
            </a:r>
            <a:endParaRPr lang="zh-CN" altLang="en-US" sz="700" dirty="0">
              <a:solidFill>
                <a:srgbClr val="000000"/>
              </a:solidFill>
              <a:latin typeface="楷体" panose="02010609060101010101" pitchFamily="49" charset="-122"/>
              <a:sym typeface="楷体" panose="02010609060101010101" pitchFamily="49" charset="-122"/>
            </a:endParaRPr>
          </a:p>
        </p:txBody>
      </p:sp>
      <p:sp>
        <p:nvSpPr>
          <p:cNvPr id="79" name="타원 65"/>
          <p:cNvSpPr/>
          <p:nvPr/>
        </p:nvSpPr>
        <p:spPr>
          <a:xfrm>
            <a:off x="5900103" y="1859915"/>
            <a:ext cx="107950" cy="107950"/>
          </a:xfrm>
          <a:prstGeom prst="ellipse">
            <a:avLst/>
          </a:prstGeom>
          <a:solidFill>
            <a:schemeClr val="bg1"/>
          </a:solidFill>
          <a:ln w="19050" cap="flat" cmpd="sng">
            <a:solidFill>
              <a:srgbClr val="595959"/>
            </a:solidFill>
            <a:prstDash val="solid"/>
            <a:bevel/>
            <a:headEnd type="none" w="med" len="med"/>
            <a:tailEnd type="none" w="med" len="med"/>
          </a:ln>
        </p:spPr>
        <p:txBody>
          <a:bodyPr anchor="ctr" anchorCtr="0"/>
          <a:p>
            <a:pPr algn="ctr" latinLnBrk="1"/>
            <a:endParaRPr lang="zh-CN" altLang="zh-CN" sz="700" dirty="0">
              <a:solidFill>
                <a:srgbClr val="000000"/>
              </a:solidFill>
              <a:latin typeface="楷体" panose="02010609060101010101" pitchFamily="49" charset="-122"/>
              <a:ea typeface="Modern H Medium" pitchFamily="2" charset="-127"/>
              <a:sym typeface="楷体" panose="02010609060101010101" pitchFamily="49" charset="-122"/>
            </a:endParaRPr>
          </a:p>
        </p:txBody>
      </p:sp>
      <p:sp>
        <p:nvSpPr>
          <p:cNvPr id="80" name="TextBox 64"/>
          <p:cNvSpPr/>
          <p:nvPr/>
        </p:nvSpPr>
        <p:spPr>
          <a:xfrm>
            <a:off x="5761673" y="2000568"/>
            <a:ext cx="390525" cy="198755"/>
          </a:xfrm>
          <a:prstGeom prst="rect">
            <a:avLst/>
          </a:prstGeom>
          <a:noFill/>
          <a:ln w="9525">
            <a:noFill/>
          </a:ln>
        </p:spPr>
        <p:txBody>
          <a:bodyPr>
            <a:spAutoFit/>
          </a:bodyPr>
          <a:p>
            <a:pPr algn="ctr" latinLnBrk="1"/>
            <a:r>
              <a:rPr lang="en-US" altLang="zh-CN" sz="700" dirty="0">
                <a:solidFill>
                  <a:srgbClr val="000000"/>
                </a:solidFill>
                <a:latin typeface="楷体" panose="02010609060101010101" pitchFamily="49" charset="-122"/>
                <a:ea typeface="楷体" panose="02010609060101010101" pitchFamily="49" charset="-122"/>
                <a:sym typeface="楷体" panose="02010609060101010101" pitchFamily="49" charset="-122"/>
              </a:rPr>
              <a:t>3/30</a:t>
            </a:r>
            <a:endParaRPr lang="zh-CN" altLang="en-US" dirty="0">
              <a:latin typeface="Arial" panose="020B0604020202020204" pitchFamily="34" charset="0"/>
            </a:endParaRPr>
          </a:p>
        </p:txBody>
      </p:sp>
      <p:sp>
        <p:nvSpPr>
          <p:cNvPr id="81" name="TextBox 66"/>
          <p:cNvSpPr/>
          <p:nvPr/>
        </p:nvSpPr>
        <p:spPr>
          <a:xfrm>
            <a:off x="5551170" y="1497965"/>
            <a:ext cx="622935" cy="306705"/>
          </a:xfrm>
          <a:prstGeom prst="rect">
            <a:avLst/>
          </a:prstGeom>
          <a:noFill/>
          <a:ln w="9525">
            <a:noFill/>
          </a:ln>
        </p:spPr>
        <p:txBody>
          <a:bodyPr wrap="square">
            <a:spAutoFit/>
          </a:bodyPr>
          <a:p>
            <a:pPr algn="ctr" latinLnBrk="1"/>
            <a:r>
              <a:rPr lang="zh-CN" altLang="en-US" sz="700" dirty="0">
                <a:solidFill>
                  <a:srgbClr val="000000"/>
                </a:solidFill>
                <a:latin typeface="楷体" panose="02010609060101010101" pitchFamily="49" charset="-122"/>
                <a:ea typeface="楷体" panose="02010609060101010101" pitchFamily="49" charset="-122"/>
                <a:sym typeface="楷体" panose="02010609060101010101" pitchFamily="49" charset="-122"/>
              </a:rPr>
              <a:t>具备入场</a:t>
            </a:r>
            <a:r>
              <a:rPr lang="zh-CN" altLang="en-US" sz="700" dirty="0">
                <a:solidFill>
                  <a:srgbClr val="000000"/>
                </a:solidFill>
                <a:latin typeface="楷体" panose="02010609060101010101" pitchFamily="49" charset="-122"/>
                <a:ea typeface="楷体" panose="02010609060101010101" pitchFamily="49" charset="-122"/>
                <a:sym typeface="楷体" panose="02010609060101010101" pitchFamily="49" charset="-122"/>
              </a:rPr>
              <a:t>条件</a:t>
            </a:r>
            <a:endParaRPr lang="zh-CN" altLang="en-US" sz="700"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p:txBody>
      </p:sp>
      <p:sp>
        <p:nvSpPr>
          <p:cNvPr id="82" name="타원 65"/>
          <p:cNvSpPr/>
          <p:nvPr/>
        </p:nvSpPr>
        <p:spPr>
          <a:xfrm>
            <a:off x="7165023" y="1859915"/>
            <a:ext cx="107950" cy="107950"/>
          </a:xfrm>
          <a:prstGeom prst="ellipse">
            <a:avLst/>
          </a:prstGeom>
          <a:solidFill>
            <a:schemeClr val="bg1"/>
          </a:solidFill>
          <a:ln w="19050" cap="flat" cmpd="sng">
            <a:solidFill>
              <a:srgbClr val="595959"/>
            </a:solidFill>
            <a:prstDash val="solid"/>
            <a:bevel/>
            <a:headEnd type="none" w="med" len="med"/>
            <a:tailEnd type="none" w="med" len="med"/>
          </a:ln>
        </p:spPr>
        <p:txBody>
          <a:bodyPr anchor="ctr" anchorCtr="0"/>
          <a:p>
            <a:pPr algn="ctr" latinLnBrk="1"/>
            <a:endParaRPr lang="zh-CN" altLang="zh-CN" sz="700" dirty="0">
              <a:solidFill>
                <a:srgbClr val="000000"/>
              </a:solidFill>
              <a:latin typeface="楷体" panose="02010609060101010101" pitchFamily="49" charset="-122"/>
              <a:ea typeface="Modern H Medium" pitchFamily="2" charset="-127"/>
              <a:sym typeface="楷体" panose="02010609060101010101" pitchFamily="49" charset="-122"/>
            </a:endParaRPr>
          </a:p>
        </p:txBody>
      </p:sp>
      <p:sp>
        <p:nvSpPr>
          <p:cNvPr id="83" name="TextBox 64"/>
          <p:cNvSpPr/>
          <p:nvPr/>
        </p:nvSpPr>
        <p:spPr>
          <a:xfrm>
            <a:off x="6996748" y="1988503"/>
            <a:ext cx="390525" cy="198755"/>
          </a:xfrm>
          <a:prstGeom prst="rect">
            <a:avLst/>
          </a:prstGeom>
          <a:noFill/>
          <a:ln w="9525">
            <a:noFill/>
          </a:ln>
        </p:spPr>
        <p:txBody>
          <a:bodyPr>
            <a:spAutoFit/>
          </a:bodyPr>
          <a:p>
            <a:pPr algn="ctr" latinLnBrk="1"/>
            <a:r>
              <a:rPr lang="en-US" altLang="zh-CN" sz="700" dirty="0">
                <a:solidFill>
                  <a:srgbClr val="000000"/>
                </a:solidFill>
                <a:latin typeface="楷体" panose="02010609060101010101" pitchFamily="49" charset="-122"/>
                <a:ea typeface="楷体" panose="02010609060101010101" pitchFamily="49" charset="-122"/>
                <a:sym typeface="楷体" panose="02010609060101010101" pitchFamily="49" charset="-122"/>
              </a:rPr>
              <a:t>6/20</a:t>
            </a:r>
            <a:endParaRPr lang="zh-CN" altLang="en-US" dirty="0">
              <a:latin typeface="Arial" panose="020B0604020202020204" pitchFamily="34" charset="0"/>
            </a:endParaRPr>
          </a:p>
        </p:txBody>
      </p:sp>
      <p:sp>
        <p:nvSpPr>
          <p:cNvPr id="84" name="TextBox 84"/>
          <p:cNvSpPr/>
          <p:nvPr/>
        </p:nvSpPr>
        <p:spPr>
          <a:xfrm>
            <a:off x="6864350" y="1557020"/>
            <a:ext cx="667385" cy="198755"/>
          </a:xfrm>
          <a:prstGeom prst="rect">
            <a:avLst/>
          </a:prstGeom>
          <a:noFill/>
          <a:ln w="9525">
            <a:noFill/>
          </a:ln>
        </p:spPr>
        <p:txBody>
          <a:bodyPr wrap="square" anchor="ctr" anchorCtr="0">
            <a:spAutoFit/>
          </a:bodyPr>
          <a:p>
            <a:pPr algn="ctr" latinLnBrk="1"/>
            <a:r>
              <a:rPr lang="zh-CN" altLang="en-US" sz="700" dirty="0">
                <a:solidFill>
                  <a:srgbClr val="000000"/>
                </a:solidFill>
                <a:latin typeface="楷体" panose="02010609060101010101" pitchFamily="49" charset="-122"/>
                <a:ea typeface="楷体" panose="02010609060101010101" pitchFamily="49" charset="-122"/>
                <a:sym typeface="楷体" panose="02010609060101010101" pitchFamily="49" charset="-122"/>
              </a:rPr>
              <a:t>联动</a:t>
            </a:r>
            <a:r>
              <a:rPr lang="zh-CN" altLang="en-US" sz="700" dirty="0">
                <a:solidFill>
                  <a:srgbClr val="000000"/>
                </a:solidFill>
                <a:latin typeface="楷体" panose="02010609060101010101" pitchFamily="49" charset="-122"/>
                <a:ea typeface="楷体" panose="02010609060101010101" pitchFamily="49" charset="-122"/>
                <a:sym typeface="楷体" panose="02010609060101010101" pitchFamily="49" charset="-122"/>
              </a:rPr>
              <a:t>调试</a:t>
            </a:r>
            <a:endParaRPr lang="zh-CN" altLang="en-US" sz="700"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p:txBody>
      </p:sp>
      <p:sp>
        <p:nvSpPr>
          <p:cNvPr id="85" name="포인트가 5개인 별 121"/>
          <p:cNvSpPr/>
          <p:nvPr/>
        </p:nvSpPr>
        <p:spPr>
          <a:xfrm>
            <a:off x="7898765" y="1833563"/>
            <a:ext cx="144463" cy="144462"/>
          </a:xfrm>
          <a:custGeom>
            <a:avLst/>
            <a:gdLst>
              <a:gd name="txL" fmla="*/ 0 w 144463"/>
              <a:gd name="txT" fmla="*/ 0 h 144462"/>
              <a:gd name="txR" fmla="*/ 144463 w 144463"/>
              <a:gd name="txB" fmla="*/ 144462 h 144462"/>
            </a:gdLst>
            <a:ahLst/>
            <a:cxnLst>
              <a:cxn ang="0">
                <a:pos x="0" y="55179"/>
              </a:cxn>
              <a:cxn ang="0">
                <a:pos x="55180" y="55179"/>
              </a:cxn>
              <a:cxn ang="0">
                <a:pos x="72231" y="0"/>
              </a:cxn>
              <a:cxn ang="0">
                <a:pos x="89282" y="55179"/>
              </a:cxn>
              <a:cxn ang="0">
                <a:pos x="144462" y="55179"/>
              </a:cxn>
              <a:cxn ang="0">
                <a:pos x="99820" y="89282"/>
              </a:cxn>
              <a:cxn ang="0">
                <a:pos x="116872" y="144461"/>
              </a:cxn>
              <a:cxn ang="0">
                <a:pos x="72231" y="110358"/>
              </a:cxn>
              <a:cxn ang="0">
                <a:pos x="27590" y="144461"/>
              </a:cxn>
              <a:cxn ang="0">
                <a:pos x="44642" y="89282"/>
              </a:cxn>
            </a:cxnLst>
            <a:rect l="txL" t="txT" r="txR" b="txB"/>
            <a:pathLst>
              <a:path w="144463" h="144462">
                <a:moveTo>
                  <a:pt x="0" y="55179"/>
                </a:moveTo>
                <a:lnTo>
                  <a:pt x="55180" y="55179"/>
                </a:lnTo>
                <a:lnTo>
                  <a:pt x="72231" y="0"/>
                </a:lnTo>
                <a:lnTo>
                  <a:pt x="89282" y="55179"/>
                </a:lnTo>
                <a:lnTo>
                  <a:pt x="144462" y="55179"/>
                </a:lnTo>
                <a:lnTo>
                  <a:pt x="99820" y="89282"/>
                </a:lnTo>
                <a:lnTo>
                  <a:pt x="116872" y="144461"/>
                </a:lnTo>
                <a:lnTo>
                  <a:pt x="72231" y="110358"/>
                </a:lnTo>
                <a:lnTo>
                  <a:pt x="27590" y="144461"/>
                </a:lnTo>
                <a:lnTo>
                  <a:pt x="44642" y="89282"/>
                </a:lnTo>
                <a:close/>
              </a:path>
            </a:pathLst>
          </a:custGeom>
          <a:solidFill>
            <a:srgbClr val="0000FF">
              <a:alpha val="100000"/>
            </a:srgbClr>
          </a:solidFill>
          <a:ln w="19050" cap="flat" cmpd="sng">
            <a:solidFill>
              <a:srgbClr val="595959">
                <a:alpha val="100000"/>
              </a:srgbClr>
            </a:solidFill>
            <a:prstDash val="solid"/>
            <a:bevel/>
            <a:headEnd type="none" w="med" len="med"/>
            <a:tailEnd type="none" w="med" len="med"/>
          </a:ln>
        </p:spPr>
        <p:txBody>
          <a:bodyPr/>
          <a:p>
            <a:endParaRPr lang="zh-CN" altLang="en-US"/>
          </a:p>
        </p:txBody>
      </p:sp>
      <p:sp>
        <p:nvSpPr>
          <p:cNvPr id="86" name="TextBox 66"/>
          <p:cNvSpPr/>
          <p:nvPr/>
        </p:nvSpPr>
        <p:spPr>
          <a:xfrm>
            <a:off x="9149398" y="1617028"/>
            <a:ext cx="709612" cy="306705"/>
          </a:xfrm>
          <a:prstGeom prst="rect">
            <a:avLst/>
          </a:prstGeom>
          <a:noFill/>
          <a:ln w="9525">
            <a:noFill/>
          </a:ln>
        </p:spPr>
        <p:txBody>
          <a:bodyPr>
            <a:spAutoFit/>
          </a:bodyPr>
          <a:p>
            <a:pPr algn="ctr" latinLnBrk="1"/>
            <a:r>
              <a:rPr lang="en-US" altLang="zh-CN" sz="700" dirty="0">
                <a:solidFill>
                  <a:srgbClr val="000000"/>
                </a:solidFill>
                <a:latin typeface="楷体" panose="02010609060101010101" pitchFamily="49" charset="-122"/>
                <a:ea typeface="楷体" panose="02010609060101010101" pitchFamily="49" charset="-122"/>
                <a:sym typeface="楷体" panose="02010609060101010101" pitchFamily="49" charset="-122"/>
              </a:rPr>
              <a:t> </a:t>
            </a:r>
            <a:r>
              <a:rPr lang="zh-CN" altLang="en-US" sz="700" dirty="0">
                <a:solidFill>
                  <a:srgbClr val="000000"/>
                </a:solidFill>
                <a:latin typeface="楷体" panose="02010609060101010101" pitchFamily="49" charset="-122"/>
                <a:ea typeface="楷体" panose="02010609060101010101" pitchFamily="49" charset="-122"/>
                <a:sym typeface="楷体" panose="02010609060101010101" pitchFamily="49" charset="-122"/>
              </a:rPr>
              <a:t>达到设计</a:t>
            </a:r>
            <a:r>
              <a:rPr lang="zh-CN" altLang="en-US" sz="700" dirty="0">
                <a:solidFill>
                  <a:srgbClr val="000000"/>
                </a:solidFill>
                <a:latin typeface="楷体" panose="02010609060101010101" pitchFamily="49" charset="-122"/>
                <a:ea typeface="楷体" panose="02010609060101010101" pitchFamily="49" charset="-122"/>
                <a:sym typeface="楷体" panose="02010609060101010101" pitchFamily="49" charset="-122"/>
              </a:rPr>
              <a:t>要求</a:t>
            </a:r>
            <a:endParaRPr lang="zh-CN" altLang="en-US" sz="700"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p:txBody>
      </p:sp>
      <p:sp>
        <p:nvSpPr>
          <p:cNvPr id="87" name="TextBox 64"/>
          <p:cNvSpPr/>
          <p:nvPr/>
        </p:nvSpPr>
        <p:spPr>
          <a:xfrm>
            <a:off x="9336405" y="2001520"/>
            <a:ext cx="414655" cy="198755"/>
          </a:xfrm>
          <a:prstGeom prst="rect">
            <a:avLst/>
          </a:prstGeom>
          <a:noFill/>
          <a:ln w="9525">
            <a:noFill/>
          </a:ln>
        </p:spPr>
        <p:txBody>
          <a:bodyPr wrap="square">
            <a:spAutoFit/>
          </a:bodyPr>
          <a:p>
            <a:pPr algn="ctr" latinLnBrk="1"/>
            <a:r>
              <a:rPr lang="en-US" altLang="zh-CN" sz="700" dirty="0">
                <a:solidFill>
                  <a:srgbClr val="000000"/>
                </a:solidFill>
                <a:latin typeface="楷体" panose="02010609060101010101" pitchFamily="49" charset="-122"/>
                <a:ea typeface="楷体" panose="02010609060101010101" pitchFamily="49" charset="-122"/>
                <a:sym typeface="楷体" panose="02010609060101010101" pitchFamily="49" charset="-122"/>
              </a:rPr>
              <a:t>10/30</a:t>
            </a:r>
            <a:endParaRPr lang="zh-CN" altLang="en-US" dirty="0">
              <a:latin typeface="Arial" panose="020B0604020202020204" pitchFamily="34" charset="0"/>
            </a:endParaRPr>
          </a:p>
        </p:txBody>
      </p:sp>
      <p:sp>
        <p:nvSpPr>
          <p:cNvPr id="88" name="TextBox 48"/>
          <p:cNvSpPr/>
          <p:nvPr/>
        </p:nvSpPr>
        <p:spPr>
          <a:xfrm>
            <a:off x="3194685" y="2630805"/>
            <a:ext cx="483235" cy="198755"/>
          </a:xfrm>
          <a:prstGeom prst="rect">
            <a:avLst/>
          </a:prstGeom>
          <a:noFill/>
          <a:ln w="9525">
            <a:noFill/>
          </a:ln>
        </p:spPr>
        <p:txBody>
          <a:bodyPr wrap="square">
            <a:spAutoFit/>
          </a:bodyPr>
          <a:p>
            <a:pPr algn="ctr" latinLnBrk="1"/>
            <a:r>
              <a:rPr lang="en-US" altLang="zh-CN" sz="700" dirty="0">
                <a:solidFill>
                  <a:srgbClr val="000000"/>
                </a:solidFill>
                <a:latin typeface="楷体" panose="02010609060101010101" pitchFamily="49" charset="-122"/>
                <a:ea typeface="楷体" panose="02010609060101010101" pitchFamily="49" charset="-122"/>
                <a:sym typeface="楷体" panose="02010609060101010101" pitchFamily="49" charset="-122"/>
              </a:rPr>
              <a:t>11/19</a:t>
            </a:r>
            <a:endParaRPr lang="zh-CN" altLang="en-US" dirty="0">
              <a:latin typeface="Arial" panose="020B0604020202020204" pitchFamily="34" charset="0"/>
            </a:endParaRPr>
          </a:p>
        </p:txBody>
      </p:sp>
      <p:sp>
        <p:nvSpPr>
          <p:cNvPr id="89" name="타원 59"/>
          <p:cNvSpPr/>
          <p:nvPr/>
        </p:nvSpPr>
        <p:spPr>
          <a:xfrm>
            <a:off x="3420428" y="2513965"/>
            <a:ext cx="107950" cy="107950"/>
          </a:xfrm>
          <a:prstGeom prst="ellipse">
            <a:avLst/>
          </a:prstGeom>
          <a:solidFill>
            <a:schemeClr val="bg1"/>
          </a:solidFill>
          <a:ln w="19050" cap="flat" cmpd="sng">
            <a:solidFill>
              <a:srgbClr val="595959"/>
            </a:solidFill>
            <a:prstDash val="solid"/>
            <a:bevel/>
            <a:headEnd type="none" w="med" len="med"/>
            <a:tailEnd type="none" w="med" len="med"/>
          </a:ln>
        </p:spPr>
        <p:txBody>
          <a:bodyPr anchor="ctr" anchorCtr="0"/>
          <a:p>
            <a:pPr algn="ctr" latinLnBrk="1"/>
            <a:endParaRPr lang="zh-CN" altLang="zh-CN" sz="700" dirty="0">
              <a:solidFill>
                <a:srgbClr val="000000"/>
              </a:solidFill>
              <a:latin typeface="楷体" panose="02010609060101010101" pitchFamily="49" charset="-122"/>
              <a:ea typeface="Modern H Medium" pitchFamily="2" charset="-127"/>
              <a:sym typeface="楷体" panose="02010609060101010101" pitchFamily="49" charset="-122"/>
            </a:endParaRPr>
          </a:p>
        </p:txBody>
      </p:sp>
      <p:sp>
        <p:nvSpPr>
          <p:cNvPr id="90" name="TextBox 63"/>
          <p:cNvSpPr/>
          <p:nvPr/>
        </p:nvSpPr>
        <p:spPr>
          <a:xfrm>
            <a:off x="3104833" y="2308225"/>
            <a:ext cx="701675" cy="198755"/>
          </a:xfrm>
          <a:prstGeom prst="rect">
            <a:avLst/>
          </a:prstGeom>
          <a:noFill/>
          <a:ln w="9525">
            <a:noFill/>
          </a:ln>
        </p:spPr>
        <p:txBody>
          <a:bodyPr>
            <a:spAutoFit/>
          </a:bodyPr>
          <a:p>
            <a:pPr algn="ctr" latinLnBrk="1"/>
            <a:r>
              <a:rPr lang="zh-CN" altLang="en-US" sz="700" dirty="0">
                <a:solidFill>
                  <a:srgbClr val="000000"/>
                </a:solidFill>
                <a:latin typeface="楷体" panose="02010609060101010101" pitchFamily="49" charset="-122"/>
                <a:ea typeface="楷体" panose="02010609060101010101" pitchFamily="49" charset="-122"/>
                <a:sym typeface="楷体" panose="02010609060101010101" pitchFamily="49" charset="-122"/>
              </a:rPr>
              <a:t>选址确认</a:t>
            </a:r>
            <a:endParaRPr lang="zh-CN" altLang="en-US" sz="700" dirty="0">
              <a:solidFill>
                <a:srgbClr val="000000"/>
              </a:solidFill>
              <a:latin typeface="楷体" panose="02010609060101010101" pitchFamily="49" charset="-122"/>
              <a:ea typeface="Modern H Medium" pitchFamily="2" charset="-127"/>
              <a:sym typeface="楷体" panose="02010609060101010101" pitchFamily="49" charset="-122"/>
            </a:endParaRPr>
          </a:p>
        </p:txBody>
      </p:sp>
      <p:sp>
        <p:nvSpPr>
          <p:cNvPr id="92" name="타원 79"/>
          <p:cNvSpPr/>
          <p:nvPr/>
        </p:nvSpPr>
        <p:spPr>
          <a:xfrm>
            <a:off x="6444933" y="2528570"/>
            <a:ext cx="107950" cy="107950"/>
          </a:xfrm>
          <a:prstGeom prst="ellipse">
            <a:avLst/>
          </a:prstGeom>
          <a:solidFill>
            <a:schemeClr val="bg1"/>
          </a:solidFill>
          <a:ln w="19050" cap="flat" cmpd="sng">
            <a:solidFill>
              <a:srgbClr val="595959"/>
            </a:solidFill>
            <a:prstDash val="solid"/>
            <a:bevel/>
            <a:headEnd type="none" w="med" len="med"/>
            <a:tailEnd type="none" w="med" len="med"/>
          </a:ln>
        </p:spPr>
        <p:txBody>
          <a:bodyPr anchor="ctr" anchorCtr="0"/>
          <a:p>
            <a:pPr algn="ctr" latinLnBrk="1"/>
            <a:endParaRPr lang="zh-CN" altLang="zh-CN" sz="700" dirty="0">
              <a:solidFill>
                <a:srgbClr val="000000"/>
              </a:solidFill>
              <a:latin typeface="楷体" panose="02010609060101010101" pitchFamily="49" charset="-122"/>
              <a:ea typeface="Modern H Medium" pitchFamily="2" charset="-127"/>
              <a:sym typeface="楷体" panose="02010609060101010101" pitchFamily="49" charset="-122"/>
            </a:endParaRPr>
          </a:p>
        </p:txBody>
      </p:sp>
      <p:sp>
        <p:nvSpPr>
          <p:cNvPr id="93" name="TextBox 78"/>
          <p:cNvSpPr/>
          <p:nvPr/>
        </p:nvSpPr>
        <p:spPr>
          <a:xfrm>
            <a:off x="6240145" y="2636203"/>
            <a:ext cx="571500" cy="198755"/>
          </a:xfrm>
          <a:prstGeom prst="rect">
            <a:avLst/>
          </a:prstGeom>
          <a:noFill/>
          <a:ln w="9525">
            <a:noFill/>
          </a:ln>
        </p:spPr>
        <p:txBody>
          <a:bodyPr>
            <a:spAutoFit/>
          </a:bodyPr>
          <a:p>
            <a:pPr algn="ctr" latinLnBrk="1"/>
            <a:r>
              <a:rPr lang="en-US" altLang="zh-CN" sz="700" dirty="0">
                <a:solidFill>
                  <a:srgbClr val="000000"/>
                </a:solidFill>
                <a:latin typeface="楷体" panose="02010609060101010101" pitchFamily="49" charset="-122"/>
                <a:ea typeface="楷体" panose="02010609060101010101" pitchFamily="49" charset="-122"/>
                <a:sym typeface="楷体" panose="02010609060101010101" pitchFamily="49" charset="-122"/>
              </a:rPr>
              <a:t>5/05</a:t>
            </a:r>
            <a:endParaRPr lang="en-US" altLang="zh-CN" sz="700"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p:txBody>
      </p:sp>
      <p:sp>
        <p:nvSpPr>
          <p:cNvPr id="94" name="TextBox 84"/>
          <p:cNvSpPr/>
          <p:nvPr/>
        </p:nvSpPr>
        <p:spPr>
          <a:xfrm>
            <a:off x="6130925" y="2309019"/>
            <a:ext cx="920750" cy="198755"/>
          </a:xfrm>
          <a:prstGeom prst="rect">
            <a:avLst/>
          </a:prstGeom>
          <a:noFill/>
          <a:ln w="9525">
            <a:noFill/>
          </a:ln>
        </p:spPr>
        <p:txBody>
          <a:bodyPr anchor="ctr" anchorCtr="0">
            <a:spAutoFit/>
          </a:bodyPr>
          <a:p>
            <a:pPr algn="ctr" latinLnBrk="1"/>
            <a:r>
              <a:rPr lang="zh-CN" sz="700" dirty="0">
                <a:solidFill>
                  <a:srgbClr val="000000"/>
                </a:solidFill>
                <a:latin typeface="楷体" panose="02010609060101010101" pitchFamily="49" charset="-122"/>
                <a:ea typeface="楷体" panose="02010609060101010101" pitchFamily="49" charset="-122"/>
                <a:sym typeface="楷体" panose="02010609060101010101" pitchFamily="49" charset="-122"/>
              </a:rPr>
              <a:t>办公装修</a:t>
            </a:r>
            <a:r>
              <a:rPr lang="zh-CN" sz="700" dirty="0">
                <a:solidFill>
                  <a:srgbClr val="000000"/>
                </a:solidFill>
                <a:latin typeface="楷体" panose="02010609060101010101" pitchFamily="49" charset="-122"/>
                <a:ea typeface="楷体" panose="02010609060101010101" pitchFamily="49" charset="-122"/>
                <a:sym typeface="楷体" panose="02010609060101010101" pitchFamily="49" charset="-122"/>
              </a:rPr>
              <a:t>完成</a:t>
            </a:r>
            <a:endParaRPr lang="zh-CN" sz="700"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p:txBody>
      </p:sp>
      <p:pic>
        <p:nvPicPr>
          <p:cNvPr id="14886" name="Picture 8" descr="https://encrypted-tbn3.gstatic.com/images?q=tbn:ANd9GcQx9TNWkmgVey5TZsR-E8KaxjVQOdG68eTr3g3NJ-5vLbdqCgQAOglyWQw">
            <a:hlinkClick r:id="rId2"/>
          </p:cNvPr>
          <p:cNvPicPr>
            <a:picLocks noChangeAspect="1"/>
          </p:cNvPicPr>
          <p:nvPr/>
        </p:nvPicPr>
        <p:blipFill>
          <a:blip r:embed="rId3">
            <a:clrChange>
              <a:clrFrom>
                <a:srgbClr val="FFFFFF"/>
              </a:clrFrom>
              <a:clrTo>
                <a:srgbClr val="FFFFFF">
                  <a:alpha val="0"/>
                </a:srgbClr>
              </a:clrTo>
            </a:clrChange>
          </a:blip>
          <a:stretch>
            <a:fillRect/>
          </a:stretch>
        </p:blipFill>
        <p:spPr>
          <a:xfrm>
            <a:off x="6152833" y="2924810"/>
            <a:ext cx="234950" cy="82550"/>
          </a:xfrm>
          <a:prstGeom prst="rect">
            <a:avLst/>
          </a:prstGeom>
          <a:noFill/>
          <a:ln w="9525">
            <a:noFill/>
          </a:ln>
        </p:spPr>
      </p:pic>
      <p:sp>
        <p:nvSpPr>
          <p:cNvPr id="95" name="Text Box 262"/>
          <p:cNvSpPr/>
          <p:nvPr/>
        </p:nvSpPr>
        <p:spPr>
          <a:xfrm>
            <a:off x="2476500" y="2827020"/>
            <a:ext cx="596900" cy="161925"/>
          </a:xfrm>
          <a:prstGeom prst="rect">
            <a:avLst/>
          </a:prstGeom>
          <a:noFill/>
          <a:ln w="9525">
            <a:noFill/>
          </a:ln>
        </p:spPr>
        <p:txBody>
          <a:bodyPr wrap="none" lIns="0" tIns="0" rIns="0" bIns="0" anchor="ctr" anchorCtr="0"/>
          <a:p>
            <a:pPr algn="ctr"/>
            <a:r>
              <a:rPr lang="zh-CN" altLang="en-US" sz="800" dirty="0">
                <a:solidFill>
                  <a:srgbClr val="000000"/>
                </a:solidFill>
                <a:latin typeface="楷体" panose="02010609060101010101" pitchFamily="49" charset="-122"/>
                <a:ea typeface="楷体" panose="02010609060101010101" pitchFamily="49" charset="-122"/>
                <a:sym typeface="楷体" panose="02010609060101010101" pitchFamily="49" charset="-122"/>
              </a:rPr>
              <a:t>式样讨论</a:t>
            </a:r>
            <a:endParaRPr lang="zh-CN" altLang="en-US" sz="700" dirty="0">
              <a:solidFill>
                <a:srgbClr val="000000"/>
              </a:solidFill>
              <a:latin typeface="楷体" panose="02010609060101010101" pitchFamily="49" charset="-122"/>
              <a:ea typeface="Modern H Light" pitchFamily="2" charset="-127"/>
              <a:sym typeface="楷体" panose="02010609060101010101" pitchFamily="49" charset="-122"/>
            </a:endParaRPr>
          </a:p>
        </p:txBody>
      </p:sp>
      <p:sp>
        <p:nvSpPr>
          <p:cNvPr id="96" name="타원 76"/>
          <p:cNvSpPr/>
          <p:nvPr/>
        </p:nvSpPr>
        <p:spPr>
          <a:xfrm>
            <a:off x="2664143" y="2982595"/>
            <a:ext cx="107950" cy="107950"/>
          </a:xfrm>
          <a:prstGeom prst="ellipse">
            <a:avLst/>
          </a:prstGeom>
          <a:solidFill>
            <a:schemeClr val="bg1"/>
          </a:solidFill>
          <a:ln w="19050" cap="flat" cmpd="sng">
            <a:solidFill>
              <a:srgbClr val="595959"/>
            </a:solidFill>
            <a:prstDash val="solid"/>
            <a:bevel/>
            <a:headEnd type="none" w="med" len="med"/>
            <a:tailEnd type="none" w="med" len="med"/>
          </a:ln>
        </p:spPr>
        <p:txBody>
          <a:bodyPr anchor="ctr" anchorCtr="0"/>
          <a:p>
            <a:pPr algn="ctr" latinLnBrk="1"/>
            <a:endParaRPr lang="zh-CN" altLang="zh-CN" sz="700" dirty="0">
              <a:solidFill>
                <a:srgbClr val="000000"/>
              </a:solidFill>
              <a:latin typeface="楷体" panose="02010609060101010101" pitchFamily="49" charset="-122"/>
              <a:ea typeface="Modern H Medium" pitchFamily="2" charset="-127"/>
              <a:sym typeface="楷体" panose="02010609060101010101" pitchFamily="49" charset="-122"/>
            </a:endParaRPr>
          </a:p>
        </p:txBody>
      </p:sp>
      <p:sp>
        <p:nvSpPr>
          <p:cNvPr id="98" name="TextBox 75"/>
          <p:cNvSpPr/>
          <p:nvPr/>
        </p:nvSpPr>
        <p:spPr>
          <a:xfrm>
            <a:off x="2496185" y="3075940"/>
            <a:ext cx="457200" cy="198755"/>
          </a:xfrm>
          <a:prstGeom prst="rect">
            <a:avLst/>
          </a:prstGeom>
          <a:noFill/>
          <a:ln w="9525">
            <a:noFill/>
          </a:ln>
        </p:spPr>
        <p:txBody>
          <a:bodyPr wrap="square">
            <a:spAutoFit/>
          </a:bodyPr>
          <a:p>
            <a:pPr algn="ctr" latinLnBrk="1"/>
            <a:r>
              <a:rPr lang="en-US" altLang="zh-CN" sz="700" dirty="0">
                <a:solidFill>
                  <a:srgbClr val="000000"/>
                </a:solidFill>
                <a:latin typeface="楷体" panose="02010609060101010101" pitchFamily="49" charset="-122"/>
                <a:ea typeface="楷体" panose="02010609060101010101" pitchFamily="49" charset="-122"/>
                <a:sym typeface="楷体" panose="02010609060101010101" pitchFamily="49" charset="-122"/>
              </a:rPr>
              <a:t>9/21</a:t>
            </a:r>
            <a:endParaRPr lang="zh-CN" altLang="en-US" dirty="0">
              <a:latin typeface="Arial" panose="020B0604020202020204" pitchFamily="34" charset="0"/>
            </a:endParaRPr>
          </a:p>
        </p:txBody>
      </p:sp>
      <p:sp>
        <p:nvSpPr>
          <p:cNvPr id="99" name="TextBox 78"/>
          <p:cNvSpPr/>
          <p:nvPr/>
        </p:nvSpPr>
        <p:spPr>
          <a:xfrm>
            <a:off x="5444490" y="3090545"/>
            <a:ext cx="524510" cy="198755"/>
          </a:xfrm>
          <a:prstGeom prst="rect">
            <a:avLst/>
          </a:prstGeom>
          <a:noFill/>
          <a:ln w="9525">
            <a:noFill/>
          </a:ln>
        </p:spPr>
        <p:txBody>
          <a:bodyPr wrap="square">
            <a:spAutoFit/>
          </a:bodyPr>
          <a:p>
            <a:pPr algn="ctr" latinLnBrk="1"/>
            <a:r>
              <a:rPr lang="en-US" altLang="zh-CN" sz="700" dirty="0">
                <a:solidFill>
                  <a:srgbClr val="000000"/>
                </a:solidFill>
                <a:latin typeface="楷体" panose="02010609060101010101" pitchFamily="49" charset="-122"/>
                <a:ea typeface="楷体" panose="02010609060101010101" pitchFamily="49" charset="-122"/>
                <a:sym typeface="楷体" panose="02010609060101010101" pitchFamily="49" charset="-122"/>
              </a:rPr>
              <a:t>3/25</a:t>
            </a:r>
            <a:endParaRPr lang="en-US" altLang="zh-CN" sz="700"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p:txBody>
      </p:sp>
      <p:sp>
        <p:nvSpPr>
          <p:cNvPr id="100" name="TextBox 84"/>
          <p:cNvSpPr/>
          <p:nvPr/>
        </p:nvSpPr>
        <p:spPr>
          <a:xfrm>
            <a:off x="5232400" y="2815749"/>
            <a:ext cx="920750" cy="198755"/>
          </a:xfrm>
          <a:prstGeom prst="rect">
            <a:avLst/>
          </a:prstGeom>
          <a:noFill/>
          <a:ln w="9525">
            <a:noFill/>
          </a:ln>
        </p:spPr>
        <p:txBody>
          <a:bodyPr anchor="ctr" anchorCtr="0">
            <a:spAutoFit/>
          </a:bodyPr>
          <a:p>
            <a:pPr algn="ctr" latinLnBrk="1"/>
            <a:r>
              <a:rPr lang="zh-CN" sz="700" dirty="0">
                <a:solidFill>
                  <a:srgbClr val="000000"/>
                </a:solidFill>
                <a:latin typeface="楷体" panose="02010609060101010101" pitchFamily="49" charset="-122"/>
                <a:ea typeface="楷体" panose="02010609060101010101" pitchFamily="49" charset="-122"/>
                <a:sym typeface="楷体" panose="02010609060101010101" pitchFamily="49" charset="-122"/>
              </a:rPr>
              <a:t>预验收</a:t>
            </a:r>
            <a:endParaRPr lang="zh-CN" sz="700"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p:txBody>
      </p:sp>
      <p:cxnSp>
        <p:nvCxnSpPr>
          <p:cNvPr id="101" name="曲线连接符 100"/>
          <p:cNvCxnSpPr/>
          <p:nvPr/>
        </p:nvCxnSpPr>
        <p:spPr>
          <a:xfrm rot="16200000">
            <a:off x="7550785" y="2383790"/>
            <a:ext cx="629285" cy="164465"/>
          </a:xfrm>
          <a:prstGeom prst="curvedConnector3">
            <a:avLst>
              <a:gd name="adj1" fmla="val 49950"/>
            </a:avLst>
          </a:prstGeom>
          <a:ln w="9525" cap="flat" cmpd="sng" algn="ctr">
            <a:solidFill>
              <a:schemeClr val="accent1"/>
            </a:solidFill>
            <a:prstDash val="dash"/>
            <a:tailEnd type="arrow" w="med" len="med"/>
          </a:ln>
        </p:spPr>
        <p:style>
          <a:lnRef idx="0">
            <a:schemeClr val="accent1"/>
          </a:lnRef>
          <a:fillRef idx="0">
            <a:srgbClr val="FFFFFF"/>
          </a:fillRef>
          <a:effectRef idx="0">
            <a:srgbClr val="FFFFFF"/>
          </a:effectRef>
          <a:fontRef idx="minor">
            <a:schemeClr val="tx1"/>
          </a:fontRef>
        </p:style>
      </p:cxnSp>
      <p:sp>
        <p:nvSpPr>
          <p:cNvPr id="102" name="타원 79"/>
          <p:cNvSpPr/>
          <p:nvPr/>
        </p:nvSpPr>
        <p:spPr>
          <a:xfrm>
            <a:off x="8327708" y="2982595"/>
            <a:ext cx="107950" cy="107950"/>
          </a:xfrm>
          <a:prstGeom prst="ellipse">
            <a:avLst/>
          </a:prstGeom>
          <a:solidFill>
            <a:schemeClr val="bg1"/>
          </a:solidFill>
          <a:ln w="19050" cap="flat" cmpd="sng">
            <a:solidFill>
              <a:srgbClr val="595959"/>
            </a:solidFill>
            <a:prstDash val="solid"/>
            <a:bevel/>
            <a:headEnd type="none" w="med" len="med"/>
            <a:tailEnd type="none" w="med" len="med"/>
          </a:ln>
        </p:spPr>
        <p:txBody>
          <a:bodyPr anchor="ctr" anchorCtr="0"/>
          <a:p>
            <a:pPr algn="ctr" latinLnBrk="1"/>
            <a:endParaRPr lang="zh-CN" altLang="zh-CN" sz="700" dirty="0">
              <a:solidFill>
                <a:srgbClr val="000000"/>
              </a:solidFill>
              <a:latin typeface="楷体" panose="02010609060101010101" pitchFamily="49" charset="-122"/>
              <a:ea typeface="Modern H Medium" pitchFamily="2" charset="-127"/>
              <a:sym typeface="楷体" panose="02010609060101010101" pitchFamily="49" charset="-122"/>
            </a:endParaRPr>
          </a:p>
        </p:txBody>
      </p:sp>
      <p:sp>
        <p:nvSpPr>
          <p:cNvPr id="103" name="TextBox 84"/>
          <p:cNvSpPr/>
          <p:nvPr/>
        </p:nvSpPr>
        <p:spPr>
          <a:xfrm>
            <a:off x="8112125" y="2805430"/>
            <a:ext cx="565785" cy="198755"/>
          </a:xfrm>
          <a:prstGeom prst="rect">
            <a:avLst/>
          </a:prstGeom>
          <a:noFill/>
          <a:ln w="9525">
            <a:noFill/>
          </a:ln>
        </p:spPr>
        <p:txBody>
          <a:bodyPr wrap="square" anchor="ctr" anchorCtr="0">
            <a:spAutoFit/>
          </a:bodyPr>
          <a:p>
            <a:pPr algn="ctr" latinLnBrk="1"/>
            <a:r>
              <a:rPr lang="zh-CN" altLang="en-US" sz="700" dirty="0">
                <a:solidFill>
                  <a:srgbClr val="000000"/>
                </a:solidFill>
                <a:latin typeface="楷体" panose="02010609060101010101" pitchFamily="49" charset="-122"/>
                <a:ea typeface="楷体" panose="02010609060101010101" pitchFamily="49" charset="-122"/>
                <a:sym typeface="楷体" panose="02010609060101010101" pitchFamily="49" charset="-122"/>
              </a:rPr>
              <a:t>运营</a:t>
            </a:r>
            <a:r>
              <a:rPr lang="zh-CN" altLang="en-US" sz="700" dirty="0">
                <a:solidFill>
                  <a:srgbClr val="000000"/>
                </a:solidFill>
                <a:latin typeface="楷体" panose="02010609060101010101" pitchFamily="49" charset="-122"/>
                <a:ea typeface="楷体" panose="02010609060101010101" pitchFamily="49" charset="-122"/>
                <a:sym typeface="楷体" panose="02010609060101010101" pitchFamily="49" charset="-122"/>
              </a:rPr>
              <a:t>优化</a:t>
            </a:r>
            <a:endParaRPr lang="zh-CN" altLang="en-US" sz="700"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p:txBody>
      </p:sp>
      <p:sp>
        <p:nvSpPr>
          <p:cNvPr id="104" name="TextBox 78"/>
          <p:cNvSpPr/>
          <p:nvPr/>
        </p:nvSpPr>
        <p:spPr>
          <a:xfrm>
            <a:off x="8131810" y="3081020"/>
            <a:ext cx="524510" cy="198755"/>
          </a:xfrm>
          <a:prstGeom prst="rect">
            <a:avLst/>
          </a:prstGeom>
          <a:noFill/>
          <a:ln w="9525">
            <a:noFill/>
          </a:ln>
        </p:spPr>
        <p:txBody>
          <a:bodyPr wrap="square">
            <a:spAutoFit/>
          </a:bodyPr>
          <a:p>
            <a:pPr algn="ctr" latinLnBrk="1"/>
            <a:r>
              <a:rPr lang="en-US" altLang="zh-CN" sz="700" dirty="0">
                <a:solidFill>
                  <a:srgbClr val="000000"/>
                </a:solidFill>
                <a:latin typeface="楷体" panose="02010609060101010101" pitchFamily="49" charset="-122"/>
                <a:ea typeface="楷体" panose="02010609060101010101" pitchFamily="49" charset="-122"/>
                <a:sym typeface="楷体" panose="02010609060101010101" pitchFamily="49" charset="-122"/>
              </a:rPr>
              <a:t>8/30</a:t>
            </a:r>
            <a:endParaRPr lang="en-US" altLang="zh-CN" sz="700"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p:txBody>
      </p:sp>
      <p:cxnSp>
        <p:nvCxnSpPr>
          <p:cNvPr id="105" name="曲线连接符 104"/>
          <p:cNvCxnSpPr/>
          <p:nvPr/>
        </p:nvCxnSpPr>
        <p:spPr>
          <a:xfrm rot="16200000">
            <a:off x="8338185" y="2340610"/>
            <a:ext cx="602615" cy="296545"/>
          </a:xfrm>
          <a:prstGeom prst="curvedConnector3">
            <a:avLst>
              <a:gd name="adj1" fmla="val 49947"/>
            </a:avLst>
          </a:prstGeom>
          <a:ln w="9525" cap="flat" cmpd="sng" algn="ctr">
            <a:solidFill>
              <a:schemeClr val="accent1"/>
            </a:solidFill>
            <a:prstDash val="dash"/>
            <a:tailEnd type="arrow" w="med" len="med"/>
          </a:ln>
        </p:spPr>
        <p:style>
          <a:lnRef idx="0">
            <a:schemeClr val="accent1"/>
          </a:lnRef>
          <a:fillRef idx="0">
            <a:srgbClr val="FFFFFF"/>
          </a:fillRef>
          <a:effectRef idx="0">
            <a:srgbClr val="FFFFFF"/>
          </a:effectRef>
          <a:fontRef idx="minor">
            <a:schemeClr val="tx1"/>
          </a:fontRef>
        </p:style>
      </p:cxnSp>
      <p:sp>
        <p:nvSpPr>
          <p:cNvPr id="106" name="TextBox 78"/>
          <p:cNvSpPr/>
          <p:nvPr/>
        </p:nvSpPr>
        <p:spPr>
          <a:xfrm>
            <a:off x="8938260" y="3068955"/>
            <a:ext cx="524510" cy="198755"/>
          </a:xfrm>
          <a:prstGeom prst="rect">
            <a:avLst/>
          </a:prstGeom>
          <a:noFill/>
          <a:ln w="9525">
            <a:noFill/>
          </a:ln>
        </p:spPr>
        <p:txBody>
          <a:bodyPr wrap="square">
            <a:spAutoFit/>
          </a:bodyPr>
          <a:p>
            <a:pPr algn="ctr" latinLnBrk="1"/>
            <a:r>
              <a:rPr lang="en-US" altLang="zh-CN" sz="700" dirty="0">
                <a:solidFill>
                  <a:srgbClr val="000000"/>
                </a:solidFill>
                <a:latin typeface="楷体" panose="02010609060101010101" pitchFamily="49" charset="-122"/>
                <a:ea typeface="楷体" panose="02010609060101010101" pitchFamily="49" charset="-122"/>
                <a:sym typeface="楷体" panose="02010609060101010101" pitchFamily="49" charset="-122"/>
              </a:rPr>
              <a:t>10/15</a:t>
            </a:r>
            <a:endParaRPr lang="en-US" altLang="zh-CN" sz="700"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p:txBody>
      </p:sp>
      <p:sp>
        <p:nvSpPr>
          <p:cNvPr id="107" name="TextBox 84"/>
          <p:cNvSpPr/>
          <p:nvPr/>
        </p:nvSpPr>
        <p:spPr>
          <a:xfrm>
            <a:off x="8897620" y="2736215"/>
            <a:ext cx="565785" cy="306705"/>
          </a:xfrm>
          <a:prstGeom prst="rect">
            <a:avLst/>
          </a:prstGeom>
          <a:noFill/>
          <a:ln w="9525">
            <a:noFill/>
          </a:ln>
        </p:spPr>
        <p:txBody>
          <a:bodyPr wrap="square" anchor="ctr" anchorCtr="0">
            <a:spAutoFit/>
          </a:bodyPr>
          <a:p>
            <a:pPr algn="ctr" latinLnBrk="1"/>
            <a:r>
              <a:rPr lang="zh-CN" altLang="en-US" sz="700" dirty="0">
                <a:solidFill>
                  <a:srgbClr val="000000"/>
                </a:solidFill>
                <a:latin typeface="楷体" panose="02010609060101010101" pitchFamily="49" charset="-122"/>
                <a:ea typeface="楷体" panose="02010609060101010101" pitchFamily="49" charset="-122"/>
                <a:sym typeface="楷体" panose="02010609060101010101" pitchFamily="49" charset="-122"/>
              </a:rPr>
              <a:t>作业改善，设备</a:t>
            </a:r>
            <a:r>
              <a:rPr lang="zh-CN" altLang="en-US" sz="700" dirty="0">
                <a:solidFill>
                  <a:srgbClr val="000000"/>
                </a:solidFill>
                <a:latin typeface="楷体" panose="02010609060101010101" pitchFamily="49" charset="-122"/>
                <a:ea typeface="楷体" panose="02010609060101010101" pitchFamily="49" charset="-122"/>
                <a:sym typeface="楷体" panose="02010609060101010101" pitchFamily="49" charset="-122"/>
              </a:rPr>
              <a:t>改善</a:t>
            </a:r>
            <a:endParaRPr lang="zh-CN" altLang="en-US" sz="700"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p:txBody>
      </p:sp>
      <p:sp>
        <p:nvSpPr>
          <p:cNvPr id="108" name="타원 79"/>
          <p:cNvSpPr/>
          <p:nvPr/>
        </p:nvSpPr>
        <p:spPr>
          <a:xfrm>
            <a:off x="9133523" y="2982595"/>
            <a:ext cx="107950" cy="107950"/>
          </a:xfrm>
          <a:prstGeom prst="ellipse">
            <a:avLst/>
          </a:prstGeom>
          <a:solidFill>
            <a:schemeClr val="bg1"/>
          </a:solidFill>
          <a:ln w="19050" cap="flat" cmpd="sng">
            <a:solidFill>
              <a:srgbClr val="595959"/>
            </a:solidFill>
            <a:prstDash val="solid"/>
            <a:bevel/>
            <a:headEnd type="none" w="med" len="med"/>
            <a:tailEnd type="none" w="med" len="med"/>
          </a:ln>
        </p:spPr>
        <p:txBody>
          <a:bodyPr anchor="ctr" anchorCtr="0"/>
          <a:p>
            <a:pPr algn="ctr" latinLnBrk="1"/>
            <a:endParaRPr lang="zh-CN" altLang="zh-CN" sz="700" dirty="0">
              <a:solidFill>
                <a:srgbClr val="000000"/>
              </a:solidFill>
              <a:latin typeface="楷体" panose="02010609060101010101" pitchFamily="49" charset="-122"/>
              <a:ea typeface="Modern H Medium" pitchFamily="2" charset="-127"/>
              <a:sym typeface="楷体" panose="02010609060101010101" pitchFamily="49" charset="-122"/>
            </a:endParaRPr>
          </a:p>
        </p:txBody>
      </p:sp>
      <p:cxnSp>
        <p:nvCxnSpPr>
          <p:cNvPr id="110" name="曲线连接符 109"/>
          <p:cNvCxnSpPr/>
          <p:nvPr/>
        </p:nvCxnSpPr>
        <p:spPr>
          <a:xfrm rot="16200000">
            <a:off x="9079230" y="2331085"/>
            <a:ext cx="602615" cy="296545"/>
          </a:xfrm>
          <a:prstGeom prst="curvedConnector3">
            <a:avLst>
              <a:gd name="adj1" fmla="val 49947"/>
            </a:avLst>
          </a:prstGeom>
          <a:ln w="9525" cap="flat" cmpd="sng" algn="ctr">
            <a:solidFill>
              <a:schemeClr val="accent1"/>
            </a:solidFill>
            <a:prstDash val="dash"/>
            <a:tailEnd type="arrow" w="med" len="med"/>
          </a:ln>
        </p:spPr>
        <p:style>
          <a:lnRef idx="0">
            <a:schemeClr val="accent1"/>
          </a:lnRef>
          <a:fillRef idx="0">
            <a:srgbClr val="FFFFFF"/>
          </a:fillRef>
          <a:effectRef idx="0">
            <a:srgbClr val="FFFFFF"/>
          </a:effectRef>
          <a:fontRef idx="minor">
            <a:schemeClr val="tx1"/>
          </a:fontRef>
        </p:style>
      </p:cxnSp>
      <p:sp>
        <p:nvSpPr>
          <p:cNvPr id="152" name="직선 연결선 74"/>
          <p:cNvSpPr/>
          <p:nvPr/>
        </p:nvSpPr>
        <p:spPr>
          <a:xfrm>
            <a:off x="2559685" y="3448050"/>
            <a:ext cx="7157720" cy="635"/>
          </a:xfrm>
          <a:prstGeom prst="line">
            <a:avLst/>
          </a:prstGeom>
          <a:ln w="19050" cap="flat" cmpd="sng">
            <a:solidFill>
              <a:srgbClr val="595959"/>
            </a:solidFill>
            <a:prstDash val="solid"/>
            <a:bevel/>
            <a:headEnd type="none" w="med" len="med"/>
            <a:tailEnd type="none" w="med" len="med"/>
          </a:ln>
        </p:spPr>
      </p:sp>
      <p:sp>
        <p:nvSpPr>
          <p:cNvPr id="153" name="TextBox 75"/>
          <p:cNvSpPr/>
          <p:nvPr/>
        </p:nvSpPr>
        <p:spPr>
          <a:xfrm>
            <a:off x="3143885" y="3491230"/>
            <a:ext cx="457200" cy="198755"/>
          </a:xfrm>
          <a:prstGeom prst="rect">
            <a:avLst/>
          </a:prstGeom>
          <a:noFill/>
          <a:ln w="9525">
            <a:noFill/>
          </a:ln>
        </p:spPr>
        <p:txBody>
          <a:bodyPr wrap="square">
            <a:spAutoFit/>
          </a:bodyPr>
          <a:p>
            <a:pPr algn="ctr" latinLnBrk="1"/>
            <a:r>
              <a:rPr lang="en-US" altLang="zh-CN" sz="700" dirty="0">
                <a:solidFill>
                  <a:srgbClr val="000000"/>
                </a:solidFill>
                <a:latin typeface="楷体" panose="02010609060101010101" pitchFamily="49" charset="-122"/>
                <a:ea typeface="楷体" panose="02010609060101010101" pitchFamily="49" charset="-122"/>
                <a:sym typeface="楷体" panose="02010609060101010101" pitchFamily="49" charset="-122"/>
              </a:rPr>
              <a:t>10/30</a:t>
            </a:r>
            <a:endParaRPr lang="zh-CN" altLang="en-US" dirty="0">
              <a:latin typeface="Arial" panose="020B0604020202020204" pitchFamily="34" charset="0"/>
            </a:endParaRPr>
          </a:p>
        </p:txBody>
      </p:sp>
      <p:sp>
        <p:nvSpPr>
          <p:cNvPr id="154" name="타원 76"/>
          <p:cNvSpPr/>
          <p:nvPr/>
        </p:nvSpPr>
        <p:spPr>
          <a:xfrm>
            <a:off x="3273108" y="3394075"/>
            <a:ext cx="107950" cy="107950"/>
          </a:xfrm>
          <a:prstGeom prst="ellipse">
            <a:avLst/>
          </a:prstGeom>
          <a:solidFill>
            <a:schemeClr val="bg1"/>
          </a:solidFill>
          <a:ln w="19050" cap="flat" cmpd="sng">
            <a:solidFill>
              <a:srgbClr val="595959"/>
            </a:solidFill>
            <a:prstDash val="solid"/>
            <a:bevel/>
            <a:headEnd type="none" w="med" len="med"/>
            <a:tailEnd type="none" w="med" len="med"/>
          </a:ln>
        </p:spPr>
        <p:txBody>
          <a:bodyPr anchor="ctr" anchorCtr="0"/>
          <a:p>
            <a:pPr algn="ctr" latinLnBrk="1"/>
            <a:endParaRPr lang="zh-CN" altLang="zh-CN" sz="700" dirty="0">
              <a:solidFill>
                <a:srgbClr val="000000"/>
              </a:solidFill>
              <a:latin typeface="楷体" panose="02010609060101010101" pitchFamily="49" charset="-122"/>
              <a:ea typeface="Modern H Medium" pitchFamily="2" charset="-127"/>
              <a:sym typeface="楷体" panose="02010609060101010101" pitchFamily="49" charset="-122"/>
            </a:endParaRPr>
          </a:p>
        </p:txBody>
      </p:sp>
      <p:sp>
        <p:nvSpPr>
          <p:cNvPr id="155" name="TextBox 77"/>
          <p:cNvSpPr/>
          <p:nvPr/>
        </p:nvSpPr>
        <p:spPr>
          <a:xfrm>
            <a:off x="2889250" y="3237389"/>
            <a:ext cx="1009650" cy="198755"/>
          </a:xfrm>
          <a:prstGeom prst="rect">
            <a:avLst/>
          </a:prstGeom>
          <a:noFill/>
          <a:ln w="9525">
            <a:noFill/>
          </a:ln>
        </p:spPr>
        <p:txBody>
          <a:bodyPr anchor="ctr" anchorCtr="0">
            <a:spAutoFit/>
          </a:bodyPr>
          <a:p>
            <a:pPr algn="ctr" latinLnBrk="1"/>
            <a:r>
              <a:rPr lang="zh-CN" altLang="en-US" sz="700" dirty="0">
                <a:solidFill>
                  <a:srgbClr val="000000"/>
                </a:solidFill>
                <a:latin typeface="楷体" panose="02010609060101010101" pitchFamily="49" charset="-122"/>
                <a:ea typeface="楷体" panose="02010609060101010101" pitchFamily="49" charset="-122"/>
                <a:sym typeface="楷体" panose="02010609060101010101" pitchFamily="49" charset="-122"/>
              </a:rPr>
              <a:t>式样</a:t>
            </a:r>
            <a:r>
              <a:rPr lang="zh-CN" altLang="en-US" sz="700" dirty="0">
                <a:solidFill>
                  <a:srgbClr val="000000"/>
                </a:solidFill>
                <a:latin typeface="楷体" panose="02010609060101010101" pitchFamily="49" charset="-122"/>
                <a:ea typeface="楷体" panose="02010609060101010101" pitchFamily="49" charset="-122"/>
                <a:sym typeface="楷体" panose="02010609060101010101" pitchFamily="49" charset="-122"/>
              </a:rPr>
              <a:t>确认</a:t>
            </a:r>
            <a:endParaRPr lang="zh-CN" altLang="en-US" sz="700"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p:txBody>
      </p:sp>
      <p:sp>
        <p:nvSpPr>
          <p:cNvPr id="156" name="TextBox 78"/>
          <p:cNvSpPr/>
          <p:nvPr/>
        </p:nvSpPr>
        <p:spPr>
          <a:xfrm>
            <a:off x="3648075" y="3517583"/>
            <a:ext cx="571500" cy="198755"/>
          </a:xfrm>
          <a:prstGeom prst="rect">
            <a:avLst/>
          </a:prstGeom>
          <a:noFill/>
          <a:ln w="9525">
            <a:noFill/>
          </a:ln>
        </p:spPr>
        <p:txBody>
          <a:bodyPr>
            <a:spAutoFit/>
          </a:bodyPr>
          <a:p>
            <a:pPr algn="ctr" latinLnBrk="1"/>
            <a:r>
              <a:rPr lang="en-US" altLang="zh-CN" sz="700" dirty="0">
                <a:solidFill>
                  <a:srgbClr val="000000"/>
                </a:solidFill>
                <a:latin typeface="楷体" panose="02010609060101010101" pitchFamily="49" charset="-122"/>
                <a:ea typeface="楷体" panose="02010609060101010101" pitchFamily="49" charset="-122"/>
                <a:sym typeface="楷体" panose="02010609060101010101" pitchFamily="49" charset="-122"/>
              </a:rPr>
              <a:t>12/05</a:t>
            </a:r>
            <a:endParaRPr lang="en-US" altLang="zh-CN" sz="700"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p:txBody>
      </p:sp>
      <p:sp>
        <p:nvSpPr>
          <p:cNvPr id="157" name="타원 79"/>
          <p:cNvSpPr/>
          <p:nvPr/>
        </p:nvSpPr>
        <p:spPr>
          <a:xfrm>
            <a:off x="5425123" y="3383280"/>
            <a:ext cx="107950" cy="107950"/>
          </a:xfrm>
          <a:prstGeom prst="ellipse">
            <a:avLst/>
          </a:prstGeom>
          <a:solidFill>
            <a:schemeClr val="bg1"/>
          </a:solidFill>
          <a:ln w="19050" cap="flat" cmpd="sng">
            <a:solidFill>
              <a:srgbClr val="595959"/>
            </a:solidFill>
            <a:prstDash val="solid"/>
            <a:bevel/>
            <a:headEnd type="none" w="med" len="med"/>
            <a:tailEnd type="none" w="med" len="med"/>
          </a:ln>
        </p:spPr>
        <p:txBody>
          <a:bodyPr anchor="ctr" anchorCtr="0"/>
          <a:p>
            <a:pPr algn="ctr" latinLnBrk="1"/>
            <a:endParaRPr lang="zh-CN" altLang="zh-CN" sz="700" dirty="0">
              <a:solidFill>
                <a:srgbClr val="000000"/>
              </a:solidFill>
              <a:latin typeface="楷体" panose="02010609060101010101" pitchFamily="49" charset="-122"/>
              <a:ea typeface="Modern H Medium" pitchFamily="2" charset="-127"/>
              <a:sym typeface="楷体" panose="02010609060101010101" pitchFamily="49" charset="-122"/>
            </a:endParaRPr>
          </a:p>
        </p:txBody>
      </p:sp>
      <p:sp>
        <p:nvSpPr>
          <p:cNvPr id="158" name="TextBox 84"/>
          <p:cNvSpPr/>
          <p:nvPr/>
        </p:nvSpPr>
        <p:spPr>
          <a:xfrm>
            <a:off x="3496945" y="3200559"/>
            <a:ext cx="920750" cy="198755"/>
          </a:xfrm>
          <a:prstGeom prst="rect">
            <a:avLst/>
          </a:prstGeom>
          <a:noFill/>
          <a:ln w="9525">
            <a:noFill/>
          </a:ln>
        </p:spPr>
        <p:txBody>
          <a:bodyPr anchor="ctr" anchorCtr="0">
            <a:spAutoFit/>
          </a:bodyPr>
          <a:p>
            <a:pPr algn="ctr" latinLnBrk="1"/>
            <a:r>
              <a:rPr lang="zh-CN" sz="700" dirty="0">
                <a:solidFill>
                  <a:srgbClr val="000000"/>
                </a:solidFill>
                <a:latin typeface="楷体" panose="02010609060101010101" pitchFamily="49" charset="-122"/>
                <a:ea typeface="楷体" panose="02010609060101010101" pitchFamily="49" charset="-122"/>
                <a:sym typeface="楷体" panose="02010609060101010101" pitchFamily="49" charset="-122"/>
              </a:rPr>
              <a:t>下订单</a:t>
            </a:r>
            <a:endParaRPr lang="zh-CN" sz="700"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p:txBody>
      </p:sp>
      <p:sp>
        <p:nvSpPr>
          <p:cNvPr id="160" name="타원 79"/>
          <p:cNvSpPr/>
          <p:nvPr/>
        </p:nvSpPr>
        <p:spPr>
          <a:xfrm>
            <a:off x="3880803" y="3392805"/>
            <a:ext cx="107950" cy="107950"/>
          </a:xfrm>
          <a:prstGeom prst="ellipse">
            <a:avLst/>
          </a:prstGeom>
          <a:solidFill>
            <a:schemeClr val="bg1"/>
          </a:solidFill>
          <a:ln w="19050" cap="flat" cmpd="sng">
            <a:solidFill>
              <a:srgbClr val="595959"/>
            </a:solidFill>
            <a:prstDash val="solid"/>
            <a:bevel/>
            <a:headEnd type="none" w="med" len="med"/>
            <a:tailEnd type="none" w="med" len="med"/>
          </a:ln>
        </p:spPr>
        <p:txBody>
          <a:bodyPr anchor="ctr" anchorCtr="0"/>
          <a:p>
            <a:pPr algn="ctr" latinLnBrk="1"/>
            <a:endParaRPr lang="zh-CN" altLang="zh-CN" sz="700" dirty="0">
              <a:solidFill>
                <a:srgbClr val="000000"/>
              </a:solidFill>
              <a:latin typeface="楷体" panose="02010609060101010101" pitchFamily="49" charset="-122"/>
              <a:ea typeface="Modern H Medium" pitchFamily="2" charset="-127"/>
              <a:sym typeface="楷体" panose="02010609060101010101" pitchFamily="49" charset="-122"/>
            </a:endParaRPr>
          </a:p>
        </p:txBody>
      </p:sp>
      <p:sp>
        <p:nvSpPr>
          <p:cNvPr id="161" name="타원 79"/>
          <p:cNvSpPr/>
          <p:nvPr/>
        </p:nvSpPr>
        <p:spPr>
          <a:xfrm>
            <a:off x="4223703" y="3399155"/>
            <a:ext cx="107950" cy="107950"/>
          </a:xfrm>
          <a:prstGeom prst="ellipse">
            <a:avLst/>
          </a:prstGeom>
          <a:solidFill>
            <a:schemeClr val="bg1"/>
          </a:solidFill>
          <a:ln w="19050" cap="flat" cmpd="sng">
            <a:solidFill>
              <a:srgbClr val="595959"/>
            </a:solidFill>
            <a:prstDash val="solid"/>
            <a:bevel/>
            <a:headEnd type="none" w="med" len="med"/>
            <a:tailEnd type="none" w="med" len="med"/>
          </a:ln>
        </p:spPr>
        <p:txBody>
          <a:bodyPr anchor="ctr" anchorCtr="0"/>
          <a:p>
            <a:pPr algn="ctr" latinLnBrk="1"/>
            <a:endParaRPr lang="zh-CN" altLang="zh-CN" sz="700" dirty="0">
              <a:solidFill>
                <a:srgbClr val="000000"/>
              </a:solidFill>
              <a:latin typeface="楷体" panose="02010609060101010101" pitchFamily="49" charset="-122"/>
              <a:ea typeface="Modern H Medium" pitchFamily="2" charset="-127"/>
              <a:sym typeface="楷体" panose="02010609060101010101" pitchFamily="49" charset="-122"/>
            </a:endParaRPr>
          </a:p>
        </p:txBody>
      </p:sp>
      <p:sp>
        <p:nvSpPr>
          <p:cNvPr id="162" name="TextBox 78"/>
          <p:cNvSpPr/>
          <p:nvPr/>
        </p:nvSpPr>
        <p:spPr>
          <a:xfrm>
            <a:off x="4016375" y="3517583"/>
            <a:ext cx="571500" cy="198755"/>
          </a:xfrm>
          <a:prstGeom prst="rect">
            <a:avLst/>
          </a:prstGeom>
          <a:noFill/>
          <a:ln w="9525">
            <a:noFill/>
          </a:ln>
        </p:spPr>
        <p:txBody>
          <a:bodyPr>
            <a:spAutoFit/>
          </a:bodyPr>
          <a:p>
            <a:pPr algn="ctr" latinLnBrk="1"/>
            <a:r>
              <a:rPr lang="en-US" altLang="zh-CN" sz="700" dirty="0">
                <a:solidFill>
                  <a:srgbClr val="000000"/>
                </a:solidFill>
                <a:latin typeface="楷体" panose="02010609060101010101" pitchFamily="49" charset="-122"/>
                <a:ea typeface="楷体" panose="02010609060101010101" pitchFamily="49" charset="-122"/>
                <a:sym typeface="楷体" panose="02010609060101010101" pitchFamily="49" charset="-122"/>
              </a:rPr>
              <a:t>12/30</a:t>
            </a:r>
            <a:endParaRPr lang="en-US" altLang="zh-CN" sz="700"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p:txBody>
      </p:sp>
      <p:sp>
        <p:nvSpPr>
          <p:cNvPr id="163" name="TextBox 84"/>
          <p:cNvSpPr/>
          <p:nvPr/>
        </p:nvSpPr>
        <p:spPr>
          <a:xfrm>
            <a:off x="3806825" y="3251835"/>
            <a:ext cx="920750" cy="142240"/>
          </a:xfrm>
          <a:prstGeom prst="rect">
            <a:avLst/>
          </a:prstGeom>
          <a:noFill/>
          <a:ln w="9525">
            <a:noFill/>
          </a:ln>
        </p:spPr>
        <p:txBody>
          <a:bodyPr anchor="ctr" anchorCtr="0">
            <a:noAutofit/>
          </a:bodyPr>
          <a:p>
            <a:pPr algn="ctr" latinLnBrk="1"/>
            <a:r>
              <a:rPr lang="zh-CN" sz="700" dirty="0">
                <a:solidFill>
                  <a:srgbClr val="000000"/>
                </a:solidFill>
                <a:latin typeface="楷体" panose="02010609060101010101" pitchFamily="49" charset="-122"/>
                <a:ea typeface="楷体" panose="02010609060101010101" pitchFamily="49" charset="-122"/>
                <a:sym typeface="楷体" panose="02010609060101010101" pitchFamily="49" charset="-122"/>
              </a:rPr>
              <a:t>开始</a:t>
            </a:r>
            <a:r>
              <a:rPr lang="zh-CN" sz="700" dirty="0">
                <a:solidFill>
                  <a:srgbClr val="000000"/>
                </a:solidFill>
                <a:latin typeface="楷体" panose="02010609060101010101" pitchFamily="49" charset="-122"/>
                <a:ea typeface="楷体" panose="02010609060101010101" pitchFamily="49" charset="-122"/>
                <a:sym typeface="楷体" panose="02010609060101010101" pitchFamily="49" charset="-122"/>
              </a:rPr>
              <a:t>制作</a:t>
            </a:r>
            <a:endParaRPr lang="zh-CN" sz="700"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p:txBody>
      </p:sp>
      <p:sp>
        <p:nvSpPr>
          <p:cNvPr id="164" name="타원 79"/>
          <p:cNvSpPr/>
          <p:nvPr/>
        </p:nvSpPr>
        <p:spPr>
          <a:xfrm>
            <a:off x="5807393" y="3378200"/>
            <a:ext cx="107950" cy="107950"/>
          </a:xfrm>
          <a:prstGeom prst="ellipse">
            <a:avLst/>
          </a:prstGeom>
          <a:solidFill>
            <a:schemeClr val="bg1"/>
          </a:solidFill>
          <a:ln w="19050" cap="flat" cmpd="sng">
            <a:solidFill>
              <a:srgbClr val="595959"/>
            </a:solidFill>
            <a:prstDash val="solid"/>
            <a:bevel/>
            <a:headEnd type="none" w="med" len="med"/>
            <a:tailEnd type="none" w="med" len="med"/>
          </a:ln>
        </p:spPr>
        <p:txBody>
          <a:bodyPr anchor="ctr" anchorCtr="0"/>
          <a:p>
            <a:pPr algn="ctr" latinLnBrk="1"/>
            <a:endParaRPr lang="zh-CN" altLang="zh-CN" sz="700" dirty="0">
              <a:solidFill>
                <a:srgbClr val="000000"/>
              </a:solidFill>
              <a:latin typeface="楷体" panose="02010609060101010101" pitchFamily="49" charset="-122"/>
              <a:ea typeface="Modern H Medium" pitchFamily="2" charset="-127"/>
              <a:sym typeface="楷体" panose="02010609060101010101" pitchFamily="49" charset="-122"/>
            </a:endParaRPr>
          </a:p>
        </p:txBody>
      </p:sp>
      <p:sp>
        <p:nvSpPr>
          <p:cNvPr id="165" name="TextBox 84"/>
          <p:cNvSpPr/>
          <p:nvPr/>
        </p:nvSpPr>
        <p:spPr>
          <a:xfrm>
            <a:off x="5572760" y="3215640"/>
            <a:ext cx="667385" cy="198755"/>
          </a:xfrm>
          <a:prstGeom prst="rect">
            <a:avLst/>
          </a:prstGeom>
          <a:noFill/>
          <a:ln w="9525">
            <a:noFill/>
          </a:ln>
        </p:spPr>
        <p:txBody>
          <a:bodyPr wrap="square" anchor="ctr" anchorCtr="0">
            <a:spAutoFit/>
          </a:bodyPr>
          <a:p>
            <a:pPr algn="ctr" latinLnBrk="1"/>
            <a:r>
              <a:rPr lang="zh-CN" altLang="en-US" sz="700" dirty="0">
                <a:solidFill>
                  <a:srgbClr val="000000"/>
                </a:solidFill>
                <a:latin typeface="楷体" panose="02010609060101010101" pitchFamily="49" charset="-122"/>
                <a:ea typeface="楷体" panose="02010609060101010101" pitchFamily="49" charset="-122"/>
                <a:sym typeface="楷体" panose="02010609060101010101" pitchFamily="49" charset="-122"/>
              </a:rPr>
              <a:t>设备</a:t>
            </a:r>
            <a:r>
              <a:rPr lang="zh-CN" altLang="en-US" sz="700" dirty="0">
                <a:solidFill>
                  <a:srgbClr val="000000"/>
                </a:solidFill>
                <a:latin typeface="楷体" panose="02010609060101010101" pitchFamily="49" charset="-122"/>
                <a:ea typeface="楷体" panose="02010609060101010101" pitchFamily="49" charset="-122"/>
                <a:sym typeface="楷体" panose="02010609060101010101" pitchFamily="49" charset="-122"/>
              </a:rPr>
              <a:t>运输</a:t>
            </a:r>
            <a:endParaRPr lang="zh-CN" altLang="en-US" sz="700"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p:txBody>
      </p:sp>
      <p:sp>
        <p:nvSpPr>
          <p:cNvPr id="166" name="TextBox 78"/>
          <p:cNvSpPr/>
          <p:nvPr/>
        </p:nvSpPr>
        <p:spPr>
          <a:xfrm>
            <a:off x="5551170" y="3502025"/>
            <a:ext cx="524510" cy="198755"/>
          </a:xfrm>
          <a:prstGeom prst="rect">
            <a:avLst/>
          </a:prstGeom>
          <a:noFill/>
          <a:ln w="9525">
            <a:noFill/>
          </a:ln>
        </p:spPr>
        <p:txBody>
          <a:bodyPr wrap="square">
            <a:spAutoFit/>
          </a:bodyPr>
          <a:p>
            <a:pPr algn="ctr" latinLnBrk="1"/>
            <a:r>
              <a:rPr lang="en-US" altLang="zh-CN" sz="700" dirty="0">
                <a:solidFill>
                  <a:srgbClr val="000000"/>
                </a:solidFill>
                <a:latin typeface="楷体" panose="02010609060101010101" pitchFamily="49" charset="-122"/>
                <a:ea typeface="楷体" panose="02010609060101010101" pitchFamily="49" charset="-122"/>
                <a:sym typeface="楷体" panose="02010609060101010101" pitchFamily="49" charset="-122"/>
              </a:rPr>
              <a:t>3/30</a:t>
            </a:r>
            <a:endParaRPr lang="en-US" altLang="zh-CN" sz="700"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p:txBody>
      </p:sp>
      <p:sp>
        <p:nvSpPr>
          <p:cNvPr id="167" name="직사각형 105"/>
          <p:cNvSpPr/>
          <p:nvPr/>
        </p:nvSpPr>
        <p:spPr>
          <a:xfrm>
            <a:off x="4470400" y="3383280"/>
            <a:ext cx="850900" cy="123825"/>
          </a:xfrm>
          <a:prstGeom prst="rect">
            <a:avLst/>
          </a:prstGeom>
          <a:solidFill>
            <a:schemeClr val="bg1"/>
          </a:solidFill>
          <a:ln w="19050" cap="flat" cmpd="sng">
            <a:solidFill>
              <a:srgbClr val="595959"/>
            </a:solidFill>
            <a:prstDash val="solid"/>
            <a:bevel/>
            <a:headEnd type="none" w="med" len="med"/>
            <a:tailEnd type="none" w="med" len="med"/>
          </a:ln>
        </p:spPr>
        <p:txBody>
          <a:bodyPr lIns="0" rIns="0" anchor="ctr" anchorCtr="0"/>
          <a:p>
            <a:pPr algn="ctr" latinLnBrk="1"/>
            <a:r>
              <a:rPr lang="zh-CN" altLang="en-US" sz="700" dirty="0">
                <a:solidFill>
                  <a:srgbClr val="000000"/>
                </a:solidFill>
                <a:latin typeface="楷体" panose="02010609060101010101" pitchFamily="49" charset="-122"/>
                <a:sym typeface="楷体" panose="02010609060101010101" pitchFamily="49" charset="-122"/>
              </a:rPr>
              <a:t>设备</a:t>
            </a:r>
            <a:r>
              <a:rPr lang="zh-CN" altLang="en-US" sz="700" dirty="0">
                <a:solidFill>
                  <a:srgbClr val="000000"/>
                </a:solidFill>
                <a:latin typeface="楷体" panose="02010609060101010101" pitchFamily="49" charset="-122"/>
                <a:sym typeface="楷体" panose="02010609060101010101" pitchFamily="49" charset="-122"/>
              </a:rPr>
              <a:t>制作</a:t>
            </a:r>
            <a:endParaRPr lang="zh-CN" altLang="en-US" sz="700" dirty="0">
              <a:solidFill>
                <a:srgbClr val="000000"/>
              </a:solidFill>
              <a:latin typeface="楷体" panose="02010609060101010101" pitchFamily="49" charset="-122"/>
              <a:sym typeface="楷体" panose="02010609060101010101" pitchFamily="49" charset="-122"/>
            </a:endParaRPr>
          </a:p>
        </p:txBody>
      </p:sp>
      <p:sp>
        <p:nvSpPr>
          <p:cNvPr id="168" name="타원 79"/>
          <p:cNvSpPr/>
          <p:nvPr/>
        </p:nvSpPr>
        <p:spPr>
          <a:xfrm>
            <a:off x="6182678" y="3392805"/>
            <a:ext cx="107950" cy="107950"/>
          </a:xfrm>
          <a:prstGeom prst="ellipse">
            <a:avLst/>
          </a:prstGeom>
          <a:solidFill>
            <a:schemeClr val="bg1"/>
          </a:solidFill>
          <a:ln w="19050" cap="flat" cmpd="sng">
            <a:solidFill>
              <a:srgbClr val="595959"/>
            </a:solidFill>
            <a:prstDash val="solid"/>
            <a:bevel/>
            <a:headEnd type="none" w="med" len="med"/>
            <a:tailEnd type="none" w="med" len="med"/>
          </a:ln>
        </p:spPr>
        <p:txBody>
          <a:bodyPr anchor="ctr" anchorCtr="0"/>
          <a:p>
            <a:pPr algn="ctr" latinLnBrk="1"/>
            <a:endParaRPr lang="zh-CN" altLang="zh-CN" sz="700" dirty="0">
              <a:solidFill>
                <a:srgbClr val="000000"/>
              </a:solidFill>
              <a:latin typeface="楷体" panose="02010609060101010101" pitchFamily="49" charset="-122"/>
              <a:ea typeface="Modern H Medium" pitchFamily="2" charset="-127"/>
              <a:sym typeface="楷体" panose="02010609060101010101" pitchFamily="49" charset="-122"/>
            </a:endParaRPr>
          </a:p>
        </p:txBody>
      </p:sp>
      <p:sp>
        <p:nvSpPr>
          <p:cNvPr id="169" name="TextBox 84"/>
          <p:cNvSpPr/>
          <p:nvPr/>
        </p:nvSpPr>
        <p:spPr>
          <a:xfrm>
            <a:off x="6096000" y="3213100"/>
            <a:ext cx="667385" cy="198755"/>
          </a:xfrm>
          <a:prstGeom prst="rect">
            <a:avLst/>
          </a:prstGeom>
          <a:noFill/>
          <a:ln w="9525">
            <a:noFill/>
          </a:ln>
        </p:spPr>
        <p:txBody>
          <a:bodyPr wrap="square" anchor="ctr" anchorCtr="0">
            <a:spAutoFit/>
          </a:bodyPr>
          <a:p>
            <a:pPr algn="ctr" latinLnBrk="1"/>
            <a:r>
              <a:rPr lang="zh-CN" altLang="en-US" sz="700" dirty="0">
                <a:solidFill>
                  <a:srgbClr val="000000"/>
                </a:solidFill>
                <a:latin typeface="楷体" panose="02010609060101010101" pitchFamily="49" charset="-122"/>
                <a:ea typeface="楷体" panose="02010609060101010101" pitchFamily="49" charset="-122"/>
                <a:sym typeface="楷体" panose="02010609060101010101" pitchFamily="49" charset="-122"/>
              </a:rPr>
              <a:t>设备</a:t>
            </a:r>
            <a:r>
              <a:rPr lang="zh-CN" altLang="en-US" sz="700" dirty="0">
                <a:solidFill>
                  <a:srgbClr val="000000"/>
                </a:solidFill>
                <a:latin typeface="楷体" panose="02010609060101010101" pitchFamily="49" charset="-122"/>
                <a:ea typeface="楷体" panose="02010609060101010101" pitchFamily="49" charset="-122"/>
                <a:sym typeface="楷体" panose="02010609060101010101" pitchFamily="49" charset="-122"/>
              </a:rPr>
              <a:t>安装</a:t>
            </a:r>
            <a:endParaRPr lang="zh-CN" altLang="en-US" sz="700"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p:txBody>
      </p:sp>
      <p:sp>
        <p:nvSpPr>
          <p:cNvPr id="170" name="TextBox 78"/>
          <p:cNvSpPr/>
          <p:nvPr/>
        </p:nvSpPr>
        <p:spPr>
          <a:xfrm>
            <a:off x="6008370" y="3500755"/>
            <a:ext cx="524510" cy="198755"/>
          </a:xfrm>
          <a:prstGeom prst="rect">
            <a:avLst/>
          </a:prstGeom>
          <a:noFill/>
          <a:ln w="9525">
            <a:noFill/>
          </a:ln>
        </p:spPr>
        <p:txBody>
          <a:bodyPr wrap="square">
            <a:spAutoFit/>
          </a:bodyPr>
          <a:p>
            <a:pPr algn="ctr" latinLnBrk="1"/>
            <a:r>
              <a:rPr lang="en-US" altLang="zh-CN" sz="700" dirty="0">
                <a:solidFill>
                  <a:srgbClr val="000000"/>
                </a:solidFill>
                <a:latin typeface="楷体" panose="02010609060101010101" pitchFamily="49" charset="-122"/>
                <a:ea typeface="楷体" panose="02010609060101010101" pitchFamily="49" charset="-122"/>
                <a:sym typeface="楷体" panose="02010609060101010101" pitchFamily="49" charset="-122"/>
              </a:rPr>
              <a:t>4/15</a:t>
            </a:r>
            <a:endParaRPr lang="en-US" altLang="zh-CN" sz="700"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p:txBody>
      </p:sp>
      <p:sp>
        <p:nvSpPr>
          <p:cNvPr id="171" name="TextBox 84"/>
          <p:cNvSpPr/>
          <p:nvPr/>
        </p:nvSpPr>
        <p:spPr>
          <a:xfrm>
            <a:off x="6671945" y="3195320"/>
            <a:ext cx="667385" cy="198755"/>
          </a:xfrm>
          <a:prstGeom prst="rect">
            <a:avLst/>
          </a:prstGeom>
          <a:noFill/>
          <a:ln w="9525">
            <a:noFill/>
          </a:ln>
        </p:spPr>
        <p:txBody>
          <a:bodyPr wrap="square" anchor="ctr" anchorCtr="0">
            <a:spAutoFit/>
          </a:bodyPr>
          <a:p>
            <a:pPr algn="ctr" latinLnBrk="1"/>
            <a:r>
              <a:rPr lang="zh-CN" altLang="en-US" sz="700" dirty="0">
                <a:solidFill>
                  <a:srgbClr val="000000"/>
                </a:solidFill>
                <a:latin typeface="楷体" panose="02010609060101010101" pitchFamily="49" charset="-122"/>
                <a:ea typeface="楷体" panose="02010609060101010101" pitchFamily="49" charset="-122"/>
                <a:sym typeface="楷体" panose="02010609060101010101" pitchFamily="49" charset="-122"/>
              </a:rPr>
              <a:t>设备</a:t>
            </a:r>
            <a:r>
              <a:rPr lang="zh-CN" altLang="en-US" sz="700" dirty="0">
                <a:solidFill>
                  <a:srgbClr val="000000"/>
                </a:solidFill>
                <a:latin typeface="楷体" panose="02010609060101010101" pitchFamily="49" charset="-122"/>
                <a:ea typeface="楷体" panose="02010609060101010101" pitchFamily="49" charset="-122"/>
                <a:sym typeface="楷体" panose="02010609060101010101" pitchFamily="49" charset="-122"/>
              </a:rPr>
              <a:t>调试</a:t>
            </a:r>
            <a:endParaRPr lang="zh-CN" altLang="en-US" sz="700"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p:txBody>
      </p:sp>
      <p:sp>
        <p:nvSpPr>
          <p:cNvPr id="172" name="타원 79"/>
          <p:cNvSpPr/>
          <p:nvPr/>
        </p:nvSpPr>
        <p:spPr>
          <a:xfrm>
            <a:off x="7018338" y="3392805"/>
            <a:ext cx="107950" cy="107950"/>
          </a:xfrm>
          <a:prstGeom prst="ellipse">
            <a:avLst/>
          </a:prstGeom>
          <a:solidFill>
            <a:schemeClr val="bg1"/>
          </a:solidFill>
          <a:ln w="19050" cap="flat" cmpd="sng">
            <a:solidFill>
              <a:srgbClr val="595959"/>
            </a:solidFill>
            <a:prstDash val="solid"/>
            <a:bevel/>
            <a:headEnd type="none" w="med" len="med"/>
            <a:tailEnd type="none" w="med" len="med"/>
          </a:ln>
        </p:spPr>
        <p:txBody>
          <a:bodyPr anchor="ctr" anchorCtr="0"/>
          <a:p>
            <a:pPr algn="ctr" latinLnBrk="1"/>
            <a:endParaRPr lang="zh-CN" altLang="zh-CN" sz="700" dirty="0">
              <a:solidFill>
                <a:srgbClr val="000000"/>
              </a:solidFill>
              <a:latin typeface="楷体" panose="02010609060101010101" pitchFamily="49" charset="-122"/>
              <a:ea typeface="Modern H Medium" pitchFamily="2" charset="-127"/>
              <a:sym typeface="楷体" panose="02010609060101010101" pitchFamily="49" charset="-122"/>
            </a:endParaRPr>
          </a:p>
        </p:txBody>
      </p:sp>
      <p:sp>
        <p:nvSpPr>
          <p:cNvPr id="173" name="TextBox 78"/>
          <p:cNvSpPr/>
          <p:nvPr/>
        </p:nvSpPr>
        <p:spPr>
          <a:xfrm>
            <a:off x="6816090" y="3486150"/>
            <a:ext cx="524510" cy="198755"/>
          </a:xfrm>
          <a:prstGeom prst="rect">
            <a:avLst/>
          </a:prstGeom>
          <a:noFill/>
          <a:ln w="9525">
            <a:noFill/>
          </a:ln>
        </p:spPr>
        <p:txBody>
          <a:bodyPr wrap="square">
            <a:spAutoFit/>
          </a:bodyPr>
          <a:p>
            <a:pPr algn="ctr" latinLnBrk="1"/>
            <a:r>
              <a:rPr lang="en-US" altLang="zh-CN" sz="700" dirty="0">
                <a:solidFill>
                  <a:srgbClr val="000000"/>
                </a:solidFill>
                <a:latin typeface="楷体" panose="02010609060101010101" pitchFamily="49" charset="-122"/>
                <a:ea typeface="楷体" panose="02010609060101010101" pitchFamily="49" charset="-122"/>
                <a:sym typeface="楷体" panose="02010609060101010101" pitchFamily="49" charset="-122"/>
              </a:rPr>
              <a:t>5/30</a:t>
            </a:r>
            <a:endParaRPr lang="en-US" altLang="zh-CN" sz="700"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p:txBody>
      </p:sp>
      <p:sp>
        <p:nvSpPr>
          <p:cNvPr id="174" name="직사각형 105"/>
          <p:cNvSpPr/>
          <p:nvPr/>
        </p:nvSpPr>
        <p:spPr>
          <a:xfrm>
            <a:off x="6475730" y="3378200"/>
            <a:ext cx="495300" cy="123825"/>
          </a:xfrm>
          <a:prstGeom prst="rect">
            <a:avLst/>
          </a:prstGeom>
          <a:solidFill>
            <a:schemeClr val="bg1"/>
          </a:solidFill>
          <a:ln w="19050" cap="flat" cmpd="sng">
            <a:solidFill>
              <a:srgbClr val="595959"/>
            </a:solidFill>
            <a:prstDash val="solid"/>
            <a:bevel/>
            <a:headEnd type="none" w="med" len="med"/>
            <a:tailEnd type="none" w="med" len="med"/>
          </a:ln>
        </p:spPr>
        <p:txBody>
          <a:bodyPr lIns="0" rIns="0" anchor="ctr" anchorCtr="0"/>
          <a:p>
            <a:pPr algn="ctr" latinLnBrk="1"/>
            <a:r>
              <a:rPr lang="zh-CN" altLang="en-US" sz="700" dirty="0">
                <a:solidFill>
                  <a:srgbClr val="000000"/>
                </a:solidFill>
                <a:latin typeface="楷体" panose="02010609060101010101" pitchFamily="49" charset="-122"/>
                <a:sym typeface="楷体" panose="02010609060101010101" pitchFamily="49" charset="-122"/>
              </a:rPr>
              <a:t>设备</a:t>
            </a:r>
            <a:r>
              <a:rPr lang="zh-CN" altLang="en-US" sz="700" dirty="0">
                <a:solidFill>
                  <a:srgbClr val="000000"/>
                </a:solidFill>
                <a:latin typeface="楷体" panose="02010609060101010101" pitchFamily="49" charset="-122"/>
                <a:sym typeface="楷体" panose="02010609060101010101" pitchFamily="49" charset="-122"/>
              </a:rPr>
              <a:t>安装</a:t>
            </a:r>
            <a:endParaRPr lang="zh-CN" altLang="en-US" sz="700" dirty="0">
              <a:solidFill>
                <a:srgbClr val="000000"/>
              </a:solidFill>
              <a:latin typeface="楷体" panose="02010609060101010101" pitchFamily="49" charset="-122"/>
              <a:sym typeface="楷体" panose="02010609060101010101" pitchFamily="49" charset="-122"/>
            </a:endParaRPr>
          </a:p>
        </p:txBody>
      </p:sp>
      <p:sp>
        <p:nvSpPr>
          <p:cNvPr id="175" name="타원 79"/>
          <p:cNvSpPr/>
          <p:nvPr/>
        </p:nvSpPr>
        <p:spPr>
          <a:xfrm>
            <a:off x="7288213" y="3392805"/>
            <a:ext cx="107950" cy="107950"/>
          </a:xfrm>
          <a:prstGeom prst="ellipse">
            <a:avLst/>
          </a:prstGeom>
          <a:solidFill>
            <a:schemeClr val="bg1"/>
          </a:solidFill>
          <a:ln w="19050" cap="flat" cmpd="sng">
            <a:solidFill>
              <a:srgbClr val="595959"/>
            </a:solidFill>
            <a:prstDash val="solid"/>
            <a:bevel/>
            <a:headEnd type="none" w="med" len="med"/>
            <a:tailEnd type="none" w="med" len="med"/>
          </a:ln>
        </p:spPr>
        <p:txBody>
          <a:bodyPr anchor="ctr" anchorCtr="0"/>
          <a:p>
            <a:pPr algn="ctr" latinLnBrk="1"/>
            <a:endParaRPr lang="zh-CN" altLang="zh-CN" sz="700" dirty="0">
              <a:solidFill>
                <a:srgbClr val="000000"/>
              </a:solidFill>
              <a:latin typeface="楷体" panose="02010609060101010101" pitchFamily="49" charset="-122"/>
              <a:ea typeface="Modern H Medium" pitchFamily="2" charset="-127"/>
              <a:sym typeface="楷体" panose="02010609060101010101" pitchFamily="49" charset="-122"/>
            </a:endParaRPr>
          </a:p>
        </p:txBody>
      </p:sp>
      <p:sp>
        <p:nvSpPr>
          <p:cNvPr id="176" name="TextBox 78"/>
          <p:cNvSpPr/>
          <p:nvPr/>
        </p:nvSpPr>
        <p:spPr>
          <a:xfrm>
            <a:off x="7078345" y="3500755"/>
            <a:ext cx="524510" cy="198755"/>
          </a:xfrm>
          <a:prstGeom prst="rect">
            <a:avLst/>
          </a:prstGeom>
          <a:noFill/>
          <a:ln w="9525">
            <a:noFill/>
          </a:ln>
        </p:spPr>
        <p:txBody>
          <a:bodyPr wrap="square">
            <a:spAutoFit/>
          </a:bodyPr>
          <a:p>
            <a:pPr algn="ctr" latinLnBrk="1"/>
            <a:r>
              <a:rPr lang="en-US" altLang="zh-CN" sz="700" dirty="0">
                <a:solidFill>
                  <a:srgbClr val="000000"/>
                </a:solidFill>
                <a:latin typeface="楷体" panose="02010609060101010101" pitchFamily="49" charset="-122"/>
                <a:ea typeface="楷体" panose="02010609060101010101" pitchFamily="49" charset="-122"/>
                <a:sym typeface="楷体" panose="02010609060101010101" pitchFamily="49" charset="-122"/>
              </a:rPr>
              <a:t>6/20</a:t>
            </a:r>
            <a:endParaRPr lang="en-US" altLang="zh-CN" sz="700"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p:txBody>
      </p:sp>
      <p:sp>
        <p:nvSpPr>
          <p:cNvPr id="177" name="TextBox 84"/>
          <p:cNvSpPr/>
          <p:nvPr/>
        </p:nvSpPr>
        <p:spPr>
          <a:xfrm>
            <a:off x="7078345" y="3215640"/>
            <a:ext cx="667385" cy="198755"/>
          </a:xfrm>
          <a:prstGeom prst="rect">
            <a:avLst/>
          </a:prstGeom>
          <a:noFill/>
          <a:ln w="9525">
            <a:noFill/>
          </a:ln>
        </p:spPr>
        <p:txBody>
          <a:bodyPr wrap="square" anchor="ctr" anchorCtr="0">
            <a:spAutoFit/>
          </a:bodyPr>
          <a:p>
            <a:pPr algn="ctr" latinLnBrk="1"/>
            <a:r>
              <a:rPr lang="zh-CN" altLang="en-US" sz="700" dirty="0">
                <a:solidFill>
                  <a:srgbClr val="000000"/>
                </a:solidFill>
                <a:latin typeface="楷体" panose="02010609060101010101" pitchFamily="49" charset="-122"/>
                <a:ea typeface="楷体" panose="02010609060101010101" pitchFamily="49" charset="-122"/>
                <a:sym typeface="楷体" panose="02010609060101010101" pitchFamily="49" charset="-122"/>
              </a:rPr>
              <a:t>联动</a:t>
            </a:r>
            <a:r>
              <a:rPr lang="zh-CN" altLang="en-US" sz="700" dirty="0">
                <a:solidFill>
                  <a:srgbClr val="000000"/>
                </a:solidFill>
                <a:latin typeface="楷体" panose="02010609060101010101" pitchFamily="49" charset="-122"/>
                <a:ea typeface="楷体" panose="02010609060101010101" pitchFamily="49" charset="-122"/>
                <a:sym typeface="楷体" panose="02010609060101010101" pitchFamily="49" charset="-122"/>
              </a:rPr>
              <a:t>调试</a:t>
            </a:r>
            <a:endParaRPr lang="zh-CN" altLang="en-US" sz="700"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p:txBody>
      </p:sp>
      <p:sp>
        <p:nvSpPr>
          <p:cNvPr id="178" name="TextBox 84"/>
          <p:cNvSpPr/>
          <p:nvPr/>
        </p:nvSpPr>
        <p:spPr>
          <a:xfrm>
            <a:off x="7493635" y="3215640"/>
            <a:ext cx="565785" cy="198755"/>
          </a:xfrm>
          <a:prstGeom prst="rect">
            <a:avLst/>
          </a:prstGeom>
          <a:noFill/>
          <a:ln w="9525">
            <a:noFill/>
          </a:ln>
        </p:spPr>
        <p:txBody>
          <a:bodyPr wrap="square" anchor="ctr" anchorCtr="0">
            <a:spAutoFit/>
          </a:bodyPr>
          <a:p>
            <a:pPr algn="ctr" latinLnBrk="1"/>
            <a:r>
              <a:rPr lang="zh-CN" altLang="en-US" sz="700" dirty="0">
                <a:solidFill>
                  <a:srgbClr val="000000"/>
                </a:solidFill>
                <a:latin typeface="楷体" panose="02010609060101010101" pitchFamily="49" charset="-122"/>
                <a:ea typeface="楷体" panose="02010609060101010101" pitchFamily="49" charset="-122"/>
                <a:sym typeface="楷体" panose="02010609060101010101" pitchFamily="49" charset="-122"/>
              </a:rPr>
              <a:t>试运行</a:t>
            </a:r>
            <a:endParaRPr lang="zh-CN" altLang="en-US" sz="700"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p:txBody>
      </p:sp>
      <p:sp>
        <p:nvSpPr>
          <p:cNvPr id="179" name="TextBox 78"/>
          <p:cNvSpPr/>
          <p:nvPr/>
        </p:nvSpPr>
        <p:spPr>
          <a:xfrm>
            <a:off x="7423150" y="3486150"/>
            <a:ext cx="524510" cy="198755"/>
          </a:xfrm>
          <a:prstGeom prst="rect">
            <a:avLst/>
          </a:prstGeom>
          <a:noFill/>
          <a:ln w="9525">
            <a:noFill/>
          </a:ln>
        </p:spPr>
        <p:txBody>
          <a:bodyPr wrap="square">
            <a:spAutoFit/>
          </a:bodyPr>
          <a:p>
            <a:pPr algn="ctr" latinLnBrk="1"/>
            <a:r>
              <a:rPr lang="en-US" altLang="zh-CN" sz="700" dirty="0">
                <a:solidFill>
                  <a:srgbClr val="000000"/>
                </a:solidFill>
                <a:latin typeface="楷体" panose="02010609060101010101" pitchFamily="49" charset="-122"/>
                <a:ea typeface="楷体" panose="02010609060101010101" pitchFamily="49" charset="-122"/>
                <a:sym typeface="楷体" panose="02010609060101010101" pitchFamily="49" charset="-122"/>
              </a:rPr>
              <a:t>7/05</a:t>
            </a:r>
            <a:endParaRPr lang="en-US" altLang="zh-CN" sz="700"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p:txBody>
      </p:sp>
      <p:sp>
        <p:nvSpPr>
          <p:cNvPr id="180" name="타원 79"/>
          <p:cNvSpPr/>
          <p:nvPr/>
        </p:nvSpPr>
        <p:spPr>
          <a:xfrm>
            <a:off x="7645083" y="3383280"/>
            <a:ext cx="107950" cy="107950"/>
          </a:xfrm>
          <a:prstGeom prst="ellipse">
            <a:avLst/>
          </a:prstGeom>
          <a:solidFill>
            <a:schemeClr val="bg1"/>
          </a:solidFill>
          <a:ln w="19050" cap="flat" cmpd="sng">
            <a:solidFill>
              <a:srgbClr val="595959"/>
            </a:solidFill>
            <a:prstDash val="solid"/>
            <a:bevel/>
            <a:headEnd type="none" w="med" len="med"/>
            <a:tailEnd type="none" w="med" len="med"/>
          </a:ln>
        </p:spPr>
        <p:txBody>
          <a:bodyPr anchor="ctr" anchorCtr="0"/>
          <a:p>
            <a:pPr algn="ctr" latinLnBrk="1"/>
            <a:endParaRPr lang="zh-CN" altLang="zh-CN" sz="700" dirty="0">
              <a:solidFill>
                <a:srgbClr val="000000"/>
              </a:solidFill>
              <a:latin typeface="楷体" panose="02010609060101010101" pitchFamily="49" charset="-122"/>
              <a:ea typeface="Modern H Medium" pitchFamily="2" charset="-127"/>
              <a:sym typeface="楷体" panose="02010609060101010101" pitchFamily="49" charset="-122"/>
            </a:endParaRPr>
          </a:p>
        </p:txBody>
      </p:sp>
      <p:pic>
        <p:nvPicPr>
          <p:cNvPr id="181" name="Picture 8" descr="https://encrypted-tbn3.gstatic.com/images?q=tbn:ANd9GcQx9TNWkmgVey5TZsR-E8KaxjVQOdG68eTr3g3NJ-5vLbdqCgQAOglyWQw">
            <a:hlinkClick r:id="rId2"/>
          </p:cNvPr>
          <p:cNvPicPr>
            <a:picLocks noChangeAspect="1"/>
          </p:cNvPicPr>
          <p:nvPr/>
        </p:nvPicPr>
        <p:blipFill>
          <a:blip r:embed="rId3">
            <a:clrChange>
              <a:clrFrom>
                <a:srgbClr val="FFFFFF"/>
              </a:clrFrom>
              <a:clrTo>
                <a:srgbClr val="FFFFFF">
                  <a:alpha val="0"/>
                </a:srgbClr>
              </a:clrTo>
            </a:clrChange>
          </a:blip>
          <a:stretch>
            <a:fillRect/>
          </a:stretch>
        </p:blipFill>
        <p:spPr>
          <a:xfrm>
            <a:off x="5951538" y="3331845"/>
            <a:ext cx="234950" cy="82550"/>
          </a:xfrm>
          <a:prstGeom prst="rect">
            <a:avLst/>
          </a:prstGeom>
          <a:noFill/>
          <a:ln w="9525">
            <a:noFill/>
          </a:ln>
        </p:spPr>
      </p:pic>
      <p:sp>
        <p:nvSpPr>
          <p:cNvPr id="182" name="Text Box 262"/>
          <p:cNvSpPr/>
          <p:nvPr/>
        </p:nvSpPr>
        <p:spPr>
          <a:xfrm>
            <a:off x="2476500" y="3237230"/>
            <a:ext cx="596900" cy="161925"/>
          </a:xfrm>
          <a:prstGeom prst="rect">
            <a:avLst/>
          </a:prstGeom>
          <a:noFill/>
          <a:ln w="9525">
            <a:noFill/>
          </a:ln>
        </p:spPr>
        <p:txBody>
          <a:bodyPr wrap="none" lIns="0" tIns="0" rIns="0" bIns="0" anchor="ctr" anchorCtr="0"/>
          <a:p>
            <a:pPr algn="ctr"/>
            <a:r>
              <a:rPr lang="zh-CN" altLang="en-US" sz="800" dirty="0">
                <a:solidFill>
                  <a:srgbClr val="000000"/>
                </a:solidFill>
                <a:latin typeface="楷体" panose="02010609060101010101" pitchFamily="49" charset="-122"/>
                <a:ea typeface="楷体" panose="02010609060101010101" pitchFamily="49" charset="-122"/>
                <a:sym typeface="楷体" panose="02010609060101010101" pitchFamily="49" charset="-122"/>
              </a:rPr>
              <a:t>式样讨论</a:t>
            </a:r>
            <a:endParaRPr lang="zh-CN" altLang="en-US" sz="700" dirty="0">
              <a:solidFill>
                <a:srgbClr val="000000"/>
              </a:solidFill>
              <a:latin typeface="楷体" panose="02010609060101010101" pitchFamily="49" charset="-122"/>
              <a:ea typeface="Modern H Light" pitchFamily="2" charset="-127"/>
              <a:sym typeface="楷体" panose="02010609060101010101" pitchFamily="49" charset="-122"/>
            </a:endParaRPr>
          </a:p>
        </p:txBody>
      </p:sp>
      <p:sp>
        <p:nvSpPr>
          <p:cNvPr id="183" name="타원 76"/>
          <p:cNvSpPr/>
          <p:nvPr/>
        </p:nvSpPr>
        <p:spPr>
          <a:xfrm>
            <a:off x="2664143" y="3392805"/>
            <a:ext cx="107950" cy="107950"/>
          </a:xfrm>
          <a:prstGeom prst="ellipse">
            <a:avLst/>
          </a:prstGeom>
          <a:solidFill>
            <a:schemeClr val="bg1"/>
          </a:solidFill>
          <a:ln w="19050" cap="flat" cmpd="sng">
            <a:solidFill>
              <a:srgbClr val="595959"/>
            </a:solidFill>
            <a:prstDash val="solid"/>
            <a:bevel/>
            <a:headEnd type="none" w="med" len="med"/>
            <a:tailEnd type="none" w="med" len="med"/>
          </a:ln>
        </p:spPr>
        <p:txBody>
          <a:bodyPr anchor="ctr" anchorCtr="0"/>
          <a:p>
            <a:pPr algn="ctr" latinLnBrk="1"/>
            <a:endParaRPr lang="zh-CN" altLang="zh-CN" sz="700" dirty="0">
              <a:solidFill>
                <a:srgbClr val="000000"/>
              </a:solidFill>
              <a:latin typeface="楷体" panose="02010609060101010101" pitchFamily="49" charset="-122"/>
              <a:ea typeface="Modern H Medium" pitchFamily="2" charset="-127"/>
              <a:sym typeface="楷体" panose="02010609060101010101" pitchFamily="49" charset="-122"/>
            </a:endParaRPr>
          </a:p>
        </p:txBody>
      </p:sp>
      <p:sp>
        <p:nvSpPr>
          <p:cNvPr id="184" name="TextBox 75"/>
          <p:cNvSpPr/>
          <p:nvPr/>
        </p:nvSpPr>
        <p:spPr>
          <a:xfrm>
            <a:off x="2496185" y="3486150"/>
            <a:ext cx="457200" cy="198755"/>
          </a:xfrm>
          <a:prstGeom prst="rect">
            <a:avLst/>
          </a:prstGeom>
          <a:noFill/>
          <a:ln w="9525">
            <a:noFill/>
          </a:ln>
        </p:spPr>
        <p:txBody>
          <a:bodyPr wrap="square">
            <a:spAutoFit/>
          </a:bodyPr>
          <a:p>
            <a:pPr algn="ctr" latinLnBrk="1"/>
            <a:r>
              <a:rPr lang="en-US" altLang="zh-CN" sz="700" dirty="0">
                <a:solidFill>
                  <a:srgbClr val="000000"/>
                </a:solidFill>
                <a:latin typeface="楷体" panose="02010609060101010101" pitchFamily="49" charset="-122"/>
                <a:ea typeface="楷体" panose="02010609060101010101" pitchFamily="49" charset="-122"/>
                <a:sym typeface="楷体" panose="02010609060101010101" pitchFamily="49" charset="-122"/>
              </a:rPr>
              <a:t>9/21</a:t>
            </a:r>
            <a:endParaRPr lang="zh-CN" altLang="en-US" dirty="0">
              <a:latin typeface="Arial" panose="020B0604020202020204" pitchFamily="34" charset="0"/>
            </a:endParaRPr>
          </a:p>
        </p:txBody>
      </p:sp>
      <p:sp>
        <p:nvSpPr>
          <p:cNvPr id="185" name="TextBox 78"/>
          <p:cNvSpPr/>
          <p:nvPr/>
        </p:nvSpPr>
        <p:spPr>
          <a:xfrm>
            <a:off x="5229225" y="3500755"/>
            <a:ext cx="524510" cy="198755"/>
          </a:xfrm>
          <a:prstGeom prst="rect">
            <a:avLst/>
          </a:prstGeom>
          <a:noFill/>
          <a:ln w="9525">
            <a:noFill/>
          </a:ln>
        </p:spPr>
        <p:txBody>
          <a:bodyPr wrap="square">
            <a:spAutoFit/>
          </a:bodyPr>
          <a:p>
            <a:pPr algn="ctr" latinLnBrk="1"/>
            <a:r>
              <a:rPr lang="en-US" altLang="zh-CN" sz="700" dirty="0">
                <a:solidFill>
                  <a:srgbClr val="000000"/>
                </a:solidFill>
                <a:latin typeface="楷体" panose="02010609060101010101" pitchFamily="49" charset="-122"/>
                <a:ea typeface="楷体" panose="02010609060101010101" pitchFamily="49" charset="-122"/>
                <a:sym typeface="楷体" panose="02010609060101010101" pitchFamily="49" charset="-122"/>
              </a:rPr>
              <a:t>3/05</a:t>
            </a:r>
            <a:endParaRPr lang="en-US" altLang="zh-CN" sz="700"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p:txBody>
      </p:sp>
      <p:sp>
        <p:nvSpPr>
          <p:cNvPr id="186" name="TextBox 84"/>
          <p:cNvSpPr/>
          <p:nvPr/>
        </p:nvSpPr>
        <p:spPr>
          <a:xfrm>
            <a:off x="5062220" y="3215799"/>
            <a:ext cx="920750" cy="198755"/>
          </a:xfrm>
          <a:prstGeom prst="rect">
            <a:avLst/>
          </a:prstGeom>
          <a:noFill/>
          <a:ln w="9525">
            <a:noFill/>
          </a:ln>
        </p:spPr>
        <p:txBody>
          <a:bodyPr anchor="ctr" anchorCtr="0">
            <a:spAutoFit/>
          </a:bodyPr>
          <a:p>
            <a:pPr algn="ctr" latinLnBrk="1"/>
            <a:r>
              <a:rPr lang="zh-CN" sz="700" dirty="0">
                <a:solidFill>
                  <a:srgbClr val="000000"/>
                </a:solidFill>
                <a:latin typeface="楷体" panose="02010609060101010101" pitchFamily="49" charset="-122"/>
                <a:ea typeface="楷体" panose="02010609060101010101" pitchFamily="49" charset="-122"/>
                <a:sym typeface="楷体" panose="02010609060101010101" pitchFamily="49" charset="-122"/>
              </a:rPr>
              <a:t>预验收</a:t>
            </a:r>
            <a:endParaRPr lang="zh-CN" sz="700"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p:txBody>
      </p:sp>
      <p:sp>
        <p:nvSpPr>
          <p:cNvPr id="187" name="타원 79"/>
          <p:cNvSpPr/>
          <p:nvPr/>
        </p:nvSpPr>
        <p:spPr>
          <a:xfrm>
            <a:off x="8327708" y="3392805"/>
            <a:ext cx="107950" cy="107950"/>
          </a:xfrm>
          <a:prstGeom prst="ellipse">
            <a:avLst/>
          </a:prstGeom>
          <a:solidFill>
            <a:schemeClr val="bg1"/>
          </a:solidFill>
          <a:ln w="19050" cap="flat" cmpd="sng">
            <a:solidFill>
              <a:srgbClr val="595959"/>
            </a:solidFill>
            <a:prstDash val="solid"/>
            <a:bevel/>
            <a:headEnd type="none" w="med" len="med"/>
            <a:tailEnd type="none" w="med" len="med"/>
          </a:ln>
        </p:spPr>
        <p:txBody>
          <a:bodyPr anchor="ctr" anchorCtr="0"/>
          <a:p>
            <a:pPr algn="ctr" latinLnBrk="1"/>
            <a:endParaRPr lang="zh-CN" altLang="zh-CN" sz="700" dirty="0">
              <a:solidFill>
                <a:srgbClr val="000000"/>
              </a:solidFill>
              <a:latin typeface="楷体" panose="02010609060101010101" pitchFamily="49" charset="-122"/>
              <a:ea typeface="Modern H Medium" pitchFamily="2" charset="-127"/>
              <a:sym typeface="楷体" panose="02010609060101010101" pitchFamily="49" charset="-122"/>
            </a:endParaRPr>
          </a:p>
        </p:txBody>
      </p:sp>
      <p:sp>
        <p:nvSpPr>
          <p:cNvPr id="188" name="TextBox 84"/>
          <p:cNvSpPr/>
          <p:nvPr/>
        </p:nvSpPr>
        <p:spPr>
          <a:xfrm>
            <a:off x="8112125" y="3215640"/>
            <a:ext cx="565785" cy="198755"/>
          </a:xfrm>
          <a:prstGeom prst="rect">
            <a:avLst/>
          </a:prstGeom>
          <a:noFill/>
          <a:ln w="9525">
            <a:noFill/>
          </a:ln>
        </p:spPr>
        <p:txBody>
          <a:bodyPr wrap="square" anchor="ctr" anchorCtr="0">
            <a:spAutoFit/>
          </a:bodyPr>
          <a:p>
            <a:pPr algn="ctr" latinLnBrk="1"/>
            <a:r>
              <a:rPr lang="zh-CN" altLang="en-US" sz="700" dirty="0">
                <a:solidFill>
                  <a:srgbClr val="000000"/>
                </a:solidFill>
                <a:latin typeface="楷体" panose="02010609060101010101" pitchFamily="49" charset="-122"/>
                <a:ea typeface="楷体" panose="02010609060101010101" pitchFamily="49" charset="-122"/>
                <a:sym typeface="楷体" panose="02010609060101010101" pitchFamily="49" charset="-122"/>
              </a:rPr>
              <a:t>运营</a:t>
            </a:r>
            <a:r>
              <a:rPr lang="zh-CN" altLang="en-US" sz="700" dirty="0">
                <a:solidFill>
                  <a:srgbClr val="000000"/>
                </a:solidFill>
                <a:latin typeface="楷体" panose="02010609060101010101" pitchFamily="49" charset="-122"/>
                <a:ea typeface="楷体" panose="02010609060101010101" pitchFamily="49" charset="-122"/>
                <a:sym typeface="楷体" panose="02010609060101010101" pitchFamily="49" charset="-122"/>
              </a:rPr>
              <a:t>优化</a:t>
            </a:r>
            <a:endParaRPr lang="zh-CN" altLang="en-US" sz="700"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p:txBody>
      </p:sp>
      <p:sp>
        <p:nvSpPr>
          <p:cNvPr id="189" name="TextBox 78"/>
          <p:cNvSpPr/>
          <p:nvPr/>
        </p:nvSpPr>
        <p:spPr>
          <a:xfrm>
            <a:off x="8131810" y="3491230"/>
            <a:ext cx="524510" cy="198755"/>
          </a:xfrm>
          <a:prstGeom prst="rect">
            <a:avLst/>
          </a:prstGeom>
          <a:noFill/>
          <a:ln w="9525">
            <a:noFill/>
          </a:ln>
        </p:spPr>
        <p:txBody>
          <a:bodyPr wrap="square">
            <a:spAutoFit/>
          </a:bodyPr>
          <a:p>
            <a:pPr algn="ctr" latinLnBrk="1"/>
            <a:r>
              <a:rPr lang="en-US" altLang="zh-CN" sz="700" dirty="0">
                <a:solidFill>
                  <a:srgbClr val="000000"/>
                </a:solidFill>
                <a:latin typeface="楷体" panose="02010609060101010101" pitchFamily="49" charset="-122"/>
                <a:ea typeface="楷体" panose="02010609060101010101" pitchFamily="49" charset="-122"/>
                <a:sym typeface="楷体" panose="02010609060101010101" pitchFamily="49" charset="-122"/>
              </a:rPr>
              <a:t>8/30</a:t>
            </a:r>
            <a:endParaRPr lang="en-US" altLang="zh-CN" sz="700"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p:txBody>
      </p:sp>
      <p:sp>
        <p:nvSpPr>
          <p:cNvPr id="190" name="TextBox 78"/>
          <p:cNvSpPr/>
          <p:nvPr/>
        </p:nvSpPr>
        <p:spPr>
          <a:xfrm>
            <a:off x="8938260" y="3479165"/>
            <a:ext cx="524510" cy="198755"/>
          </a:xfrm>
          <a:prstGeom prst="rect">
            <a:avLst/>
          </a:prstGeom>
          <a:noFill/>
          <a:ln w="9525">
            <a:noFill/>
          </a:ln>
        </p:spPr>
        <p:txBody>
          <a:bodyPr wrap="square">
            <a:spAutoFit/>
          </a:bodyPr>
          <a:p>
            <a:pPr algn="ctr" latinLnBrk="1"/>
            <a:r>
              <a:rPr lang="en-US" altLang="zh-CN" sz="700" dirty="0">
                <a:solidFill>
                  <a:srgbClr val="000000"/>
                </a:solidFill>
                <a:latin typeface="楷体" panose="02010609060101010101" pitchFamily="49" charset="-122"/>
                <a:ea typeface="楷体" panose="02010609060101010101" pitchFamily="49" charset="-122"/>
                <a:sym typeface="楷体" panose="02010609060101010101" pitchFamily="49" charset="-122"/>
              </a:rPr>
              <a:t>10/15</a:t>
            </a:r>
            <a:endParaRPr lang="en-US" altLang="zh-CN" sz="700"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p:txBody>
      </p:sp>
      <p:sp>
        <p:nvSpPr>
          <p:cNvPr id="191" name="타원 79"/>
          <p:cNvSpPr/>
          <p:nvPr/>
        </p:nvSpPr>
        <p:spPr>
          <a:xfrm>
            <a:off x="9133523" y="3392805"/>
            <a:ext cx="107950" cy="107950"/>
          </a:xfrm>
          <a:prstGeom prst="ellipse">
            <a:avLst/>
          </a:prstGeom>
          <a:solidFill>
            <a:schemeClr val="bg1"/>
          </a:solidFill>
          <a:ln w="19050" cap="flat" cmpd="sng">
            <a:solidFill>
              <a:srgbClr val="595959"/>
            </a:solidFill>
            <a:prstDash val="solid"/>
            <a:bevel/>
            <a:headEnd type="none" w="med" len="med"/>
            <a:tailEnd type="none" w="med" len="med"/>
          </a:ln>
        </p:spPr>
        <p:txBody>
          <a:bodyPr anchor="ctr" anchorCtr="0"/>
          <a:p>
            <a:pPr algn="ctr" latinLnBrk="1"/>
            <a:endParaRPr lang="zh-CN" altLang="zh-CN" sz="700" dirty="0">
              <a:solidFill>
                <a:srgbClr val="000000"/>
              </a:solidFill>
              <a:latin typeface="楷体" panose="02010609060101010101" pitchFamily="49" charset="-122"/>
              <a:ea typeface="Modern H Medium" pitchFamily="2" charset="-127"/>
              <a:sym typeface="楷体" panose="02010609060101010101" pitchFamily="49" charset="-122"/>
            </a:endParaRPr>
          </a:p>
        </p:txBody>
      </p:sp>
      <p:sp>
        <p:nvSpPr>
          <p:cNvPr id="14826" name="Text Box 262"/>
          <p:cNvSpPr/>
          <p:nvPr/>
        </p:nvSpPr>
        <p:spPr>
          <a:xfrm>
            <a:off x="4114800" y="3758565"/>
            <a:ext cx="794385" cy="170815"/>
          </a:xfrm>
          <a:prstGeom prst="rect">
            <a:avLst/>
          </a:prstGeom>
          <a:noFill/>
          <a:ln w="9525">
            <a:noFill/>
          </a:ln>
        </p:spPr>
        <p:txBody>
          <a:bodyPr wrap="none" lIns="0" tIns="0" rIns="0" bIns="0" anchor="ctr" anchorCtr="0"/>
          <a:p>
            <a:pPr algn="ctr" latinLnBrk="1"/>
            <a:r>
              <a:rPr lang="zh-CN" altLang="en-US" sz="800" dirty="0">
                <a:solidFill>
                  <a:srgbClr val="000000"/>
                </a:solidFill>
                <a:latin typeface="楷体" panose="02010609060101010101" pitchFamily="49" charset="-122"/>
                <a:ea typeface="楷体" panose="02010609060101010101" pitchFamily="49" charset="-122"/>
                <a:sym typeface="楷体" panose="02010609060101010101" pitchFamily="49" charset="-122"/>
              </a:rPr>
              <a:t>财务/生产经理</a:t>
            </a:r>
            <a:endParaRPr lang="zh-CN" altLang="en-US" sz="800"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a:p>
            <a:pPr algn="ctr" latinLnBrk="1"/>
            <a:r>
              <a:rPr lang="zh-CN" altLang="en-US" sz="800" dirty="0">
                <a:solidFill>
                  <a:srgbClr val="000000"/>
                </a:solidFill>
                <a:latin typeface="楷体" panose="02010609060101010101" pitchFamily="49" charset="-122"/>
                <a:ea typeface="楷体" panose="02010609060101010101" pitchFamily="49" charset="-122"/>
                <a:sym typeface="楷体" panose="02010609060101010101" pitchFamily="49" charset="-122"/>
              </a:rPr>
              <a:t>确认</a:t>
            </a:r>
            <a:endParaRPr lang="zh-CN" altLang="en-US" sz="800"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p:txBody>
      </p:sp>
      <p:sp>
        <p:nvSpPr>
          <p:cNvPr id="14827" name="Text Box 263"/>
          <p:cNvSpPr/>
          <p:nvPr/>
        </p:nvSpPr>
        <p:spPr>
          <a:xfrm>
            <a:off x="4099243" y="4057015"/>
            <a:ext cx="428625" cy="107315"/>
          </a:xfrm>
          <a:prstGeom prst="rect">
            <a:avLst/>
          </a:prstGeom>
          <a:noFill/>
          <a:ln w="9525">
            <a:noFill/>
          </a:ln>
        </p:spPr>
        <p:txBody>
          <a:bodyPr lIns="0" tIns="0" rIns="0" bIns="0">
            <a:spAutoFit/>
          </a:bodyPr>
          <a:p>
            <a:pPr algn="ctr" latinLnBrk="1"/>
            <a:r>
              <a:rPr lang="en-US" altLang="zh-CN" sz="700" dirty="0">
                <a:latin typeface="楷体" panose="02010609060101010101" pitchFamily="49" charset="-122"/>
                <a:ea typeface="楷体" panose="02010609060101010101" pitchFamily="49" charset="-122"/>
                <a:sym typeface="楷体" panose="02010609060101010101" pitchFamily="49" charset="-122"/>
              </a:rPr>
              <a:t>01/15</a:t>
            </a:r>
            <a:endParaRPr lang="en-US" altLang="zh-CN" sz="700" dirty="0">
              <a:latin typeface="楷体" panose="02010609060101010101" pitchFamily="49" charset="-122"/>
              <a:ea typeface="楷体" panose="02010609060101010101" pitchFamily="49" charset="-122"/>
              <a:sym typeface="楷体" panose="02010609060101010101" pitchFamily="49" charset="-122"/>
            </a:endParaRPr>
          </a:p>
        </p:txBody>
      </p:sp>
      <p:sp>
        <p:nvSpPr>
          <p:cNvPr id="14828" name="직사각형 440"/>
          <p:cNvSpPr/>
          <p:nvPr/>
        </p:nvSpPr>
        <p:spPr>
          <a:xfrm>
            <a:off x="5168265" y="3758565"/>
            <a:ext cx="881380" cy="213995"/>
          </a:xfrm>
          <a:prstGeom prst="rect">
            <a:avLst/>
          </a:prstGeom>
          <a:noFill/>
          <a:ln w="9525">
            <a:noFill/>
          </a:ln>
        </p:spPr>
        <p:txBody>
          <a:bodyPr wrap="none">
            <a:spAutoFit/>
          </a:bodyPr>
          <a:p>
            <a:pPr latinLnBrk="1"/>
            <a:r>
              <a:rPr lang="zh-CN" altLang="en-US" sz="800" dirty="0">
                <a:solidFill>
                  <a:srgbClr val="000000"/>
                </a:solidFill>
                <a:latin typeface="楷体" panose="02010609060101010101" pitchFamily="49" charset="-122"/>
                <a:ea typeface="楷体" panose="02010609060101010101" pitchFamily="49" charset="-122"/>
                <a:sym typeface="楷体" panose="02010609060101010101" pitchFamily="49" charset="-122"/>
              </a:rPr>
              <a:t>销售</a:t>
            </a:r>
            <a:r>
              <a:rPr lang="en-US" altLang="zh-CN" sz="700" dirty="0">
                <a:solidFill>
                  <a:srgbClr val="000000"/>
                </a:solidFill>
                <a:latin typeface="楷体" panose="02010609060101010101" pitchFamily="49" charset="-122"/>
                <a:ea typeface="楷体" panose="02010609060101010101" pitchFamily="49" charset="-122"/>
                <a:sym typeface="楷体" panose="02010609060101010101" pitchFamily="49" charset="-122"/>
              </a:rPr>
              <a:t>/</a:t>
            </a:r>
            <a:r>
              <a:rPr lang="zh-CN" altLang="en-US" sz="800" dirty="0">
                <a:solidFill>
                  <a:srgbClr val="000000"/>
                </a:solidFill>
                <a:latin typeface="楷体" panose="02010609060101010101" pitchFamily="49" charset="-122"/>
                <a:ea typeface="楷体" panose="02010609060101010101" pitchFamily="49" charset="-122"/>
                <a:sym typeface="楷体" panose="02010609060101010101" pitchFamily="49" charset="-122"/>
              </a:rPr>
              <a:t>开发</a:t>
            </a:r>
            <a:r>
              <a:rPr lang="en-US" altLang="zh-CN" sz="700" dirty="0">
                <a:solidFill>
                  <a:srgbClr val="000000"/>
                </a:solidFill>
                <a:latin typeface="楷体" panose="02010609060101010101" pitchFamily="49" charset="-122"/>
                <a:ea typeface="楷体" panose="02010609060101010101" pitchFamily="49" charset="-122"/>
                <a:sym typeface="楷体" panose="02010609060101010101" pitchFamily="49" charset="-122"/>
              </a:rPr>
              <a:t>,</a:t>
            </a:r>
            <a:r>
              <a:rPr lang="zh-CN" altLang="en-US" sz="800" dirty="0">
                <a:solidFill>
                  <a:srgbClr val="000000"/>
                </a:solidFill>
                <a:latin typeface="楷体" panose="02010609060101010101" pitchFamily="49" charset="-122"/>
                <a:ea typeface="楷体" panose="02010609060101010101" pitchFamily="49" charset="-122"/>
                <a:sym typeface="楷体" panose="02010609060101010101" pitchFamily="49" charset="-122"/>
              </a:rPr>
              <a:t>质量</a:t>
            </a:r>
            <a:endParaRPr lang="zh-CN" altLang="en-US" sz="800"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p:txBody>
      </p:sp>
      <p:sp>
        <p:nvSpPr>
          <p:cNvPr id="14829" name="Text Box 263"/>
          <p:cNvSpPr/>
          <p:nvPr/>
        </p:nvSpPr>
        <p:spPr>
          <a:xfrm>
            <a:off x="5409565" y="4082415"/>
            <a:ext cx="427038" cy="107315"/>
          </a:xfrm>
          <a:prstGeom prst="rect">
            <a:avLst/>
          </a:prstGeom>
          <a:noFill/>
          <a:ln w="9525">
            <a:noFill/>
          </a:ln>
        </p:spPr>
        <p:txBody>
          <a:bodyPr lIns="0" tIns="0" rIns="0" bIns="0">
            <a:spAutoFit/>
          </a:bodyPr>
          <a:p>
            <a:pPr algn="ctr" latinLnBrk="1"/>
            <a:r>
              <a:rPr lang="en-US" altLang="zh-CN" sz="700" dirty="0">
                <a:latin typeface="楷体" panose="02010609060101010101" pitchFamily="49" charset="-122"/>
                <a:ea typeface="楷体" panose="02010609060101010101" pitchFamily="49" charset="-122"/>
                <a:sym typeface="楷体" panose="02010609060101010101" pitchFamily="49" charset="-122"/>
              </a:rPr>
              <a:t>3/15</a:t>
            </a:r>
            <a:endParaRPr lang="en-US" altLang="zh-CN" sz="700" dirty="0">
              <a:latin typeface="楷体" panose="02010609060101010101" pitchFamily="49" charset="-122"/>
              <a:ea typeface="楷体" panose="02010609060101010101" pitchFamily="49" charset="-122"/>
              <a:sym typeface="楷体" panose="02010609060101010101" pitchFamily="49" charset="-122"/>
            </a:endParaRPr>
          </a:p>
        </p:txBody>
      </p:sp>
      <p:sp>
        <p:nvSpPr>
          <p:cNvPr id="14830" name="Text Box 262"/>
          <p:cNvSpPr/>
          <p:nvPr/>
        </p:nvSpPr>
        <p:spPr>
          <a:xfrm>
            <a:off x="3217228" y="3803015"/>
            <a:ext cx="846137" cy="161925"/>
          </a:xfrm>
          <a:prstGeom prst="rect">
            <a:avLst/>
          </a:prstGeom>
          <a:noFill/>
          <a:ln w="9525">
            <a:noFill/>
          </a:ln>
        </p:spPr>
        <p:txBody>
          <a:bodyPr wrap="none" lIns="0" tIns="0" rIns="0" bIns="0" anchor="ctr" anchorCtr="0"/>
          <a:p>
            <a:pPr algn="ctr" latinLnBrk="1"/>
            <a:r>
              <a:rPr lang="zh-CN" altLang="en-US" sz="800" dirty="0">
                <a:solidFill>
                  <a:srgbClr val="000000"/>
                </a:solidFill>
                <a:latin typeface="楷体" panose="02010609060101010101" pitchFamily="49" charset="-122"/>
                <a:ea typeface="楷体" panose="02010609060101010101" pitchFamily="49" charset="-122"/>
                <a:sym typeface="楷体" panose="02010609060101010101" pitchFamily="49" charset="-122"/>
              </a:rPr>
              <a:t>驻在员选定</a:t>
            </a:r>
            <a:endParaRPr lang="en-US" altLang="zh-CN" sz="800"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a:p>
            <a:pPr algn="ctr" latinLnBrk="1"/>
            <a:r>
              <a:rPr lang="zh-CN" altLang="en-US" sz="800" dirty="0">
                <a:solidFill>
                  <a:srgbClr val="000000"/>
                </a:solidFill>
                <a:latin typeface="楷体" panose="02010609060101010101" pitchFamily="49" charset="-122"/>
                <a:ea typeface="楷体" panose="02010609060101010101" pitchFamily="49" charset="-122"/>
                <a:sym typeface="楷体" panose="02010609060101010101" pitchFamily="49" charset="-122"/>
              </a:rPr>
              <a:t>培训</a:t>
            </a:r>
            <a:endParaRPr lang="zh-CN" altLang="en-US" sz="800"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p:txBody>
      </p:sp>
      <p:sp>
        <p:nvSpPr>
          <p:cNvPr id="14831" name="Text Box 263"/>
          <p:cNvSpPr/>
          <p:nvPr/>
        </p:nvSpPr>
        <p:spPr>
          <a:xfrm>
            <a:off x="3614103" y="4082415"/>
            <a:ext cx="427037" cy="107315"/>
          </a:xfrm>
          <a:prstGeom prst="rect">
            <a:avLst/>
          </a:prstGeom>
          <a:noFill/>
          <a:ln w="9525">
            <a:noFill/>
          </a:ln>
        </p:spPr>
        <p:txBody>
          <a:bodyPr lIns="0" tIns="0" rIns="0" bIns="0">
            <a:spAutoFit/>
          </a:bodyPr>
          <a:p>
            <a:pPr algn="ctr" latinLnBrk="1"/>
            <a:r>
              <a:rPr lang="en-US" altLang="zh-CN" sz="700" dirty="0">
                <a:latin typeface="楷体" panose="02010609060101010101" pitchFamily="49" charset="-122"/>
                <a:ea typeface="楷体" panose="02010609060101010101" pitchFamily="49" charset="-122"/>
                <a:sym typeface="楷体" panose="02010609060101010101" pitchFamily="49" charset="-122"/>
              </a:rPr>
              <a:t>11/30</a:t>
            </a:r>
            <a:endParaRPr lang="zh-CN" altLang="en-US" dirty="0">
              <a:latin typeface="Arial" panose="020B0604020202020204" pitchFamily="34" charset="0"/>
            </a:endParaRPr>
          </a:p>
        </p:txBody>
      </p:sp>
      <p:sp>
        <p:nvSpPr>
          <p:cNvPr id="14832" name="직선 연결선 444"/>
          <p:cNvSpPr/>
          <p:nvPr/>
        </p:nvSpPr>
        <p:spPr>
          <a:xfrm>
            <a:off x="3388678" y="4004628"/>
            <a:ext cx="2232025" cy="0"/>
          </a:xfrm>
          <a:prstGeom prst="line">
            <a:avLst/>
          </a:prstGeom>
          <a:ln w="9525" cap="flat" cmpd="sng">
            <a:solidFill>
              <a:srgbClr val="7F7F7F"/>
            </a:solidFill>
            <a:prstDash val="solid"/>
            <a:bevel/>
            <a:headEnd type="none" w="med" len="med"/>
            <a:tailEnd type="none" w="med" len="med"/>
          </a:ln>
        </p:spPr>
      </p:sp>
      <p:sp>
        <p:nvSpPr>
          <p:cNvPr id="14833" name="Oval 252"/>
          <p:cNvSpPr/>
          <p:nvPr/>
        </p:nvSpPr>
        <p:spPr>
          <a:xfrm>
            <a:off x="4358323" y="3955415"/>
            <a:ext cx="100012" cy="101600"/>
          </a:xfrm>
          <a:prstGeom prst="flowChartMerge">
            <a:avLst/>
          </a:prstGeom>
          <a:solidFill>
            <a:schemeClr val="bg1"/>
          </a:solidFill>
          <a:ln w="9525" cap="flat" cmpd="sng">
            <a:solidFill>
              <a:srgbClr val="7F7F7F"/>
            </a:solidFill>
            <a:prstDash val="solid"/>
            <a:bevel/>
            <a:headEnd type="none" w="med" len="med"/>
            <a:tailEnd type="none" w="med" len="med"/>
          </a:ln>
        </p:spPr>
        <p:txBody>
          <a:bodyPr wrap="none" anchor="ctr" anchorCtr="0"/>
          <a:p>
            <a:pPr algn="ctr"/>
            <a:endParaRPr lang="zh-CN" altLang="zh-CN" sz="700" dirty="0">
              <a:solidFill>
                <a:srgbClr val="000000"/>
              </a:solidFill>
              <a:latin typeface="楷体" panose="02010609060101010101" pitchFamily="49" charset="-122"/>
              <a:ea typeface="현대하모니 L" pitchFamily="2" charset="-127"/>
              <a:sym typeface="楷体" panose="02010609060101010101" pitchFamily="49" charset="-122"/>
            </a:endParaRPr>
          </a:p>
        </p:txBody>
      </p:sp>
      <p:sp>
        <p:nvSpPr>
          <p:cNvPr id="14863" name="Oval 249"/>
          <p:cNvSpPr/>
          <p:nvPr/>
        </p:nvSpPr>
        <p:spPr>
          <a:xfrm>
            <a:off x="3788728" y="3953828"/>
            <a:ext cx="100012" cy="100012"/>
          </a:xfrm>
          <a:prstGeom prst="ellipse">
            <a:avLst/>
          </a:prstGeom>
          <a:solidFill>
            <a:schemeClr val="bg1"/>
          </a:solidFill>
          <a:ln w="9525" cap="flat" cmpd="sng">
            <a:solidFill>
              <a:srgbClr val="7F7F7F"/>
            </a:solidFill>
            <a:prstDash val="solid"/>
            <a:bevel/>
            <a:headEnd type="none" w="med" len="med"/>
            <a:tailEnd type="none" w="med" len="med"/>
          </a:ln>
        </p:spPr>
        <p:txBody>
          <a:bodyPr wrap="none" anchor="ctr" anchorCtr="0"/>
          <a:p>
            <a:pPr algn="ctr"/>
            <a:endParaRPr lang="zh-CN" altLang="zh-CN" sz="700" dirty="0">
              <a:solidFill>
                <a:srgbClr val="000000"/>
              </a:solidFill>
              <a:latin typeface="楷体" panose="02010609060101010101" pitchFamily="49" charset="-122"/>
              <a:ea typeface="현대하모니 L" pitchFamily="2" charset="-127"/>
              <a:sym typeface="楷体" panose="02010609060101010101" pitchFamily="49" charset="-122"/>
            </a:endParaRPr>
          </a:p>
        </p:txBody>
      </p:sp>
      <p:sp>
        <p:nvSpPr>
          <p:cNvPr id="14910" name="Oval 252"/>
          <p:cNvSpPr/>
          <p:nvPr/>
        </p:nvSpPr>
        <p:spPr>
          <a:xfrm>
            <a:off x="5571490" y="3953828"/>
            <a:ext cx="101600" cy="100012"/>
          </a:xfrm>
          <a:prstGeom prst="flowChartMerge">
            <a:avLst/>
          </a:prstGeom>
          <a:solidFill>
            <a:schemeClr val="bg1"/>
          </a:solidFill>
          <a:ln w="9525" cap="flat" cmpd="sng">
            <a:solidFill>
              <a:srgbClr val="7F7F7F"/>
            </a:solidFill>
            <a:prstDash val="solid"/>
            <a:bevel/>
            <a:headEnd type="none" w="med" len="med"/>
            <a:tailEnd type="none" w="med" len="med"/>
          </a:ln>
        </p:spPr>
        <p:txBody>
          <a:bodyPr wrap="none" anchor="ctr" anchorCtr="0"/>
          <a:p>
            <a:pPr algn="ctr"/>
            <a:endParaRPr lang="zh-CN" altLang="zh-CN" sz="700" dirty="0">
              <a:solidFill>
                <a:srgbClr val="000000"/>
              </a:solidFill>
              <a:latin typeface="楷体" panose="02010609060101010101" pitchFamily="49" charset="-122"/>
              <a:ea typeface="현대하모니 L" pitchFamily="2" charset="-127"/>
              <a:sym typeface="楷体" panose="02010609060101010101" pitchFamily="49" charset="-122"/>
            </a:endParaRPr>
          </a:p>
        </p:txBody>
      </p:sp>
      <p:sp>
        <p:nvSpPr>
          <p:cNvPr id="14834" name="Text Box 262"/>
          <p:cNvSpPr/>
          <p:nvPr/>
        </p:nvSpPr>
        <p:spPr>
          <a:xfrm>
            <a:off x="3865880" y="4206875"/>
            <a:ext cx="576263" cy="161925"/>
          </a:xfrm>
          <a:prstGeom prst="rect">
            <a:avLst/>
          </a:prstGeom>
          <a:noFill/>
          <a:ln w="9525">
            <a:noFill/>
          </a:ln>
        </p:spPr>
        <p:txBody>
          <a:bodyPr wrap="none" lIns="0" tIns="0" rIns="0" bIns="0" anchor="ctr" anchorCtr="0"/>
          <a:p>
            <a:pPr algn="ctr" latinLnBrk="1"/>
            <a:r>
              <a:rPr lang="zh-CN" altLang="en-US" sz="800" dirty="0">
                <a:solidFill>
                  <a:srgbClr val="000000"/>
                </a:solidFill>
                <a:latin typeface="楷体" panose="02010609060101010101" pitchFamily="49" charset="-122"/>
                <a:ea typeface="楷体" panose="02010609060101010101" pitchFamily="49" charset="-122"/>
                <a:sym typeface="楷体" panose="02010609060101010101" pitchFamily="49" charset="-122"/>
              </a:rPr>
              <a:t>招聘纲要</a:t>
            </a:r>
            <a:endParaRPr lang="zh-CN" altLang="en-US" sz="800"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p:txBody>
      </p:sp>
      <p:sp>
        <p:nvSpPr>
          <p:cNvPr id="14835" name="Text Box 253"/>
          <p:cNvSpPr/>
          <p:nvPr/>
        </p:nvSpPr>
        <p:spPr>
          <a:xfrm>
            <a:off x="3973830" y="4514850"/>
            <a:ext cx="346075" cy="107315"/>
          </a:xfrm>
          <a:prstGeom prst="rect">
            <a:avLst/>
          </a:prstGeom>
          <a:noFill/>
          <a:ln w="9525">
            <a:noFill/>
          </a:ln>
        </p:spPr>
        <p:txBody>
          <a:bodyPr lIns="0" tIns="0" rIns="0" bIns="0">
            <a:spAutoFit/>
          </a:bodyPr>
          <a:p>
            <a:pPr algn="ctr" latinLnBrk="1"/>
            <a:r>
              <a:rPr lang="en-US" altLang="zh-CN" sz="700" dirty="0">
                <a:latin typeface="楷体" panose="02010609060101010101" pitchFamily="49" charset="-122"/>
                <a:ea typeface="楷体" panose="02010609060101010101" pitchFamily="49" charset="-122"/>
                <a:sym typeface="楷体" panose="02010609060101010101" pitchFamily="49" charset="-122"/>
              </a:rPr>
              <a:t>12/15</a:t>
            </a:r>
            <a:endParaRPr lang="en-US" altLang="zh-CN" sz="700" dirty="0">
              <a:latin typeface="楷体" panose="02010609060101010101" pitchFamily="49" charset="-122"/>
              <a:ea typeface="楷体" panose="02010609060101010101" pitchFamily="49" charset="-122"/>
              <a:sym typeface="楷体" panose="02010609060101010101" pitchFamily="49" charset="-122"/>
            </a:endParaRPr>
          </a:p>
        </p:txBody>
      </p:sp>
      <p:sp>
        <p:nvSpPr>
          <p:cNvPr id="14838" name="Text Box 253"/>
          <p:cNvSpPr/>
          <p:nvPr/>
        </p:nvSpPr>
        <p:spPr>
          <a:xfrm>
            <a:off x="4562793" y="4514850"/>
            <a:ext cx="346075" cy="107315"/>
          </a:xfrm>
          <a:prstGeom prst="rect">
            <a:avLst/>
          </a:prstGeom>
          <a:noFill/>
          <a:ln w="9525">
            <a:noFill/>
          </a:ln>
        </p:spPr>
        <p:txBody>
          <a:bodyPr lIns="0" tIns="0" rIns="0" bIns="0">
            <a:spAutoFit/>
          </a:bodyPr>
          <a:p>
            <a:pPr algn="ctr" latinLnBrk="1"/>
            <a:r>
              <a:rPr lang="en-US" altLang="zh-CN" sz="700" dirty="0">
                <a:latin typeface="楷体" panose="02010609060101010101" pitchFamily="49" charset="-122"/>
                <a:ea typeface="楷体" panose="02010609060101010101" pitchFamily="49" charset="-122"/>
                <a:sym typeface="楷体" panose="02010609060101010101" pitchFamily="49" charset="-122"/>
              </a:rPr>
              <a:t>1/25</a:t>
            </a:r>
            <a:endParaRPr lang="en-US" altLang="zh-CN" sz="700" dirty="0">
              <a:latin typeface="楷体" panose="02010609060101010101" pitchFamily="49" charset="-122"/>
              <a:ea typeface="楷体" panose="02010609060101010101" pitchFamily="49" charset="-122"/>
              <a:sym typeface="楷体" panose="02010609060101010101" pitchFamily="49" charset="-122"/>
            </a:endParaRPr>
          </a:p>
        </p:txBody>
      </p:sp>
      <p:sp>
        <p:nvSpPr>
          <p:cNvPr id="14839" name="Text Box 262"/>
          <p:cNvSpPr/>
          <p:nvPr/>
        </p:nvSpPr>
        <p:spPr>
          <a:xfrm>
            <a:off x="4531678" y="4206875"/>
            <a:ext cx="576262" cy="161925"/>
          </a:xfrm>
          <a:prstGeom prst="rect">
            <a:avLst/>
          </a:prstGeom>
          <a:noFill/>
          <a:ln w="9525">
            <a:noFill/>
          </a:ln>
        </p:spPr>
        <p:txBody>
          <a:bodyPr wrap="none" lIns="0" tIns="0" rIns="0" bIns="0" anchor="ctr" anchorCtr="0"/>
          <a:p>
            <a:pPr algn="ctr" latinLnBrk="1"/>
            <a:r>
              <a:rPr lang="zh-CN" altLang="en-US" sz="800" dirty="0">
                <a:solidFill>
                  <a:srgbClr val="000000"/>
                </a:solidFill>
                <a:latin typeface="楷体" panose="02010609060101010101" pitchFamily="49" charset="-122"/>
                <a:ea typeface="楷体" panose="02010609060101010101" pitchFamily="49" charset="-122"/>
                <a:sym typeface="楷体" panose="02010609060101010101" pitchFamily="49" charset="-122"/>
              </a:rPr>
              <a:t>经理招聘</a:t>
            </a:r>
            <a:endParaRPr lang="zh-CN" altLang="en-US" dirty="0">
              <a:latin typeface="Arial" panose="020B0604020202020204" pitchFamily="34" charset="0"/>
            </a:endParaRPr>
          </a:p>
        </p:txBody>
      </p:sp>
      <p:sp>
        <p:nvSpPr>
          <p:cNvPr id="14840" name="Text Box 253"/>
          <p:cNvSpPr/>
          <p:nvPr/>
        </p:nvSpPr>
        <p:spPr>
          <a:xfrm>
            <a:off x="5457508" y="4515485"/>
            <a:ext cx="346075" cy="107315"/>
          </a:xfrm>
          <a:prstGeom prst="rect">
            <a:avLst/>
          </a:prstGeom>
          <a:noFill/>
          <a:ln w="9525">
            <a:noFill/>
          </a:ln>
        </p:spPr>
        <p:txBody>
          <a:bodyPr lIns="0" tIns="0" rIns="0" bIns="0">
            <a:spAutoFit/>
          </a:bodyPr>
          <a:p>
            <a:pPr algn="ctr" latinLnBrk="1"/>
            <a:r>
              <a:rPr lang="en-US" altLang="zh-CN" sz="700" dirty="0">
                <a:latin typeface="楷体" panose="02010609060101010101" pitchFamily="49" charset="-122"/>
                <a:ea typeface="楷体" panose="02010609060101010101" pitchFamily="49" charset="-122"/>
                <a:sym typeface="楷体" panose="02010609060101010101" pitchFamily="49" charset="-122"/>
              </a:rPr>
              <a:t>3/15</a:t>
            </a:r>
            <a:endParaRPr lang="en-US" altLang="zh-CN" sz="700" dirty="0">
              <a:latin typeface="楷体" panose="02010609060101010101" pitchFamily="49" charset="-122"/>
              <a:ea typeface="楷体" panose="02010609060101010101" pitchFamily="49" charset="-122"/>
              <a:sym typeface="楷体" panose="02010609060101010101" pitchFamily="49" charset="-122"/>
            </a:endParaRPr>
          </a:p>
        </p:txBody>
      </p:sp>
      <p:sp>
        <p:nvSpPr>
          <p:cNvPr id="14841" name="Text Box 253"/>
          <p:cNvSpPr/>
          <p:nvPr/>
        </p:nvSpPr>
        <p:spPr>
          <a:xfrm>
            <a:off x="6240145" y="4510405"/>
            <a:ext cx="346075" cy="107315"/>
          </a:xfrm>
          <a:prstGeom prst="rect">
            <a:avLst/>
          </a:prstGeom>
          <a:noFill/>
          <a:ln w="9525">
            <a:noFill/>
          </a:ln>
        </p:spPr>
        <p:txBody>
          <a:bodyPr lIns="0" tIns="0" rIns="0" bIns="0">
            <a:spAutoFit/>
          </a:bodyPr>
          <a:p>
            <a:pPr algn="ctr" latinLnBrk="1"/>
            <a:r>
              <a:rPr lang="en-US" altLang="zh-CN" sz="700" dirty="0">
                <a:latin typeface="楷体" panose="02010609060101010101" pitchFamily="49" charset="-122"/>
                <a:ea typeface="楷体" panose="02010609060101010101" pitchFamily="49" charset="-122"/>
                <a:sym typeface="楷体" panose="02010609060101010101" pitchFamily="49" charset="-122"/>
              </a:rPr>
              <a:t>4/30</a:t>
            </a:r>
            <a:endParaRPr lang="en-US" altLang="zh-CN" sz="700" dirty="0">
              <a:latin typeface="楷体" panose="02010609060101010101" pitchFamily="49" charset="-122"/>
              <a:ea typeface="楷体" panose="02010609060101010101" pitchFamily="49" charset="-122"/>
              <a:sym typeface="楷体" panose="02010609060101010101" pitchFamily="49" charset="-122"/>
            </a:endParaRPr>
          </a:p>
        </p:txBody>
      </p:sp>
      <p:sp>
        <p:nvSpPr>
          <p:cNvPr id="14842" name="Text Box 262"/>
          <p:cNvSpPr/>
          <p:nvPr/>
        </p:nvSpPr>
        <p:spPr>
          <a:xfrm>
            <a:off x="5518468" y="4224338"/>
            <a:ext cx="576262" cy="161925"/>
          </a:xfrm>
          <a:prstGeom prst="rect">
            <a:avLst/>
          </a:prstGeom>
          <a:noFill/>
          <a:ln w="9525">
            <a:noFill/>
          </a:ln>
        </p:spPr>
        <p:txBody>
          <a:bodyPr wrap="none" lIns="0" tIns="0" rIns="0" bIns="0" anchor="ctr" anchorCtr="0"/>
          <a:p>
            <a:pPr algn="ctr" latinLnBrk="1"/>
            <a:r>
              <a:rPr lang="zh-CN" altLang="en-US" sz="800" dirty="0">
                <a:solidFill>
                  <a:srgbClr val="000000"/>
                </a:solidFill>
                <a:latin typeface="楷体" panose="02010609060101010101" pitchFamily="49" charset="-122"/>
                <a:ea typeface="楷体" panose="02010609060101010101" pitchFamily="49" charset="-122"/>
                <a:sym typeface="楷体" panose="02010609060101010101" pitchFamily="49" charset="-122"/>
              </a:rPr>
              <a:t>管理职招聘</a:t>
            </a:r>
            <a:r>
              <a:rPr lang="en-US" altLang="zh-CN" sz="700" dirty="0">
                <a:latin typeface="楷体" panose="02010609060101010101" pitchFamily="49" charset="-122"/>
                <a:ea typeface="楷体" panose="02010609060101010101" pitchFamily="49" charset="-122"/>
                <a:sym typeface="楷体" panose="02010609060101010101" pitchFamily="49" charset="-122"/>
              </a:rPr>
              <a:t>(1</a:t>
            </a:r>
            <a:r>
              <a:rPr lang="zh-CN" altLang="en-US" sz="700" dirty="0">
                <a:latin typeface="楷体" panose="02010609060101010101" pitchFamily="49" charset="-122"/>
                <a:ea typeface="楷体" panose="02010609060101010101" pitchFamily="49" charset="-122"/>
                <a:sym typeface="楷体" panose="02010609060101010101" pitchFamily="49" charset="-122"/>
              </a:rPr>
              <a:t>次</a:t>
            </a:r>
            <a:r>
              <a:rPr lang="en-US" altLang="zh-CN" sz="700" dirty="0">
                <a:latin typeface="楷体" panose="02010609060101010101" pitchFamily="49" charset="-122"/>
                <a:ea typeface="楷体" panose="02010609060101010101" pitchFamily="49" charset="-122"/>
                <a:sym typeface="楷体" panose="02010609060101010101" pitchFamily="49" charset="-122"/>
              </a:rPr>
              <a:t>)</a:t>
            </a:r>
            <a:endParaRPr lang="zh-CN" altLang="en-US" sz="700" dirty="0">
              <a:latin typeface="楷体" panose="02010609060101010101" pitchFamily="49" charset="-122"/>
              <a:ea typeface="Modern H Light" pitchFamily="2" charset="-127"/>
              <a:sym typeface="楷体" panose="02010609060101010101" pitchFamily="49" charset="-122"/>
            </a:endParaRPr>
          </a:p>
        </p:txBody>
      </p:sp>
      <p:sp>
        <p:nvSpPr>
          <p:cNvPr id="14844" name="Text Box 253"/>
          <p:cNvSpPr/>
          <p:nvPr/>
        </p:nvSpPr>
        <p:spPr>
          <a:xfrm>
            <a:off x="5649595" y="4921250"/>
            <a:ext cx="346075" cy="107315"/>
          </a:xfrm>
          <a:prstGeom prst="rect">
            <a:avLst/>
          </a:prstGeom>
          <a:noFill/>
          <a:ln w="9525">
            <a:noFill/>
          </a:ln>
        </p:spPr>
        <p:txBody>
          <a:bodyPr lIns="0" tIns="0" rIns="0" bIns="0">
            <a:spAutoFit/>
          </a:bodyPr>
          <a:p>
            <a:pPr algn="ctr" latinLnBrk="1"/>
            <a:r>
              <a:rPr lang="en-US" altLang="zh-CN" sz="700" dirty="0">
                <a:latin typeface="楷体" panose="02010609060101010101" pitchFamily="49" charset="-122"/>
                <a:ea typeface="楷体" panose="02010609060101010101" pitchFamily="49" charset="-122"/>
                <a:sym typeface="楷体" panose="02010609060101010101" pitchFamily="49" charset="-122"/>
              </a:rPr>
              <a:t>3/30</a:t>
            </a:r>
            <a:endParaRPr lang="en-US" altLang="zh-CN" sz="700" dirty="0">
              <a:latin typeface="楷体" panose="02010609060101010101" pitchFamily="49" charset="-122"/>
              <a:ea typeface="楷体" panose="02010609060101010101" pitchFamily="49" charset="-122"/>
              <a:sym typeface="楷体" panose="02010609060101010101" pitchFamily="49" charset="-122"/>
            </a:endParaRPr>
          </a:p>
        </p:txBody>
      </p:sp>
      <p:sp>
        <p:nvSpPr>
          <p:cNvPr id="14846" name="Text Box 253"/>
          <p:cNvSpPr/>
          <p:nvPr/>
        </p:nvSpPr>
        <p:spPr>
          <a:xfrm>
            <a:off x="6406833" y="4921250"/>
            <a:ext cx="346075" cy="107315"/>
          </a:xfrm>
          <a:prstGeom prst="rect">
            <a:avLst/>
          </a:prstGeom>
          <a:noFill/>
          <a:ln w="9525">
            <a:noFill/>
          </a:ln>
        </p:spPr>
        <p:txBody>
          <a:bodyPr lIns="0" tIns="0" rIns="0" bIns="0">
            <a:spAutoFit/>
          </a:bodyPr>
          <a:p>
            <a:pPr algn="ctr" latinLnBrk="1"/>
            <a:r>
              <a:rPr lang="en-US" altLang="zh-CN" sz="700" dirty="0">
                <a:latin typeface="楷体" panose="02010609060101010101" pitchFamily="49" charset="-122"/>
                <a:ea typeface="楷体" panose="02010609060101010101" pitchFamily="49" charset="-122"/>
                <a:sym typeface="楷体" panose="02010609060101010101" pitchFamily="49" charset="-122"/>
              </a:rPr>
              <a:t>5/15</a:t>
            </a:r>
            <a:endParaRPr lang="en-US" altLang="zh-CN" sz="700" dirty="0">
              <a:latin typeface="楷体" panose="02010609060101010101" pitchFamily="49" charset="-122"/>
              <a:ea typeface="楷体" panose="02010609060101010101" pitchFamily="49" charset="-122"/>
              <a:sym typeface="楷体" panose="02010609060101010101" pitchFamily="49" charset="-122"/>
            </a:endParaRPr>
          </a:p>
        </p:txBody>
      </p:sp>
      <p:sp>
        <p:nvSpPr>
          <p:cNvPr id="14847" name="Text Box 262"/>
          <p:cNvSpPr/>
          <p:nvPr/>
        </p:nvSpPr>
        <p:spPr>
          <a:xfrm>
            <a:off x="5875020" y="4622800"/>
            <a:ext cx="574675" cy="161925"/>
          </a:xfrm>
          <a:prstGeom prst="rect">
            <a:avLst/>
          </a:prstGeom>
          <a:noFill/>
          <a:ln w="9525">
            <a:noFill/>
          </a:ln>
        </p:spPr>
        <p:txBody>
          <a:bodyPr wrap="none" lIns="0" tIns="0" rIns="0" bIns="0" anchor="ctr" anchorCtr="0"/>
          <a:p>
            <a:pPr algn="ctr" latinLnBrk="1"/>
            <a:r>
              <a:rPr lang="zh-CN" altLang="en-US" sz="800" dirty="0">
                <a:solidFill>
                  <a:srgbClr val="000000"/>
                </a:solidFill>
                <a:latin typeface="楷体" panose="02010609060101010101" pitchFamily="49" charset="-122"/>
                <a:ea typeface="楷体" panose="02010609060101010101" pitchFamily="49" charset="-122"/>
                <a:sym typeface="楷体" panose="02010609060101010101" pitchFamily="49" charset="-122"/>
              </a:rPr>
              <a:t>生产职招聘</a:t>
            </a:r>
            <a:r>
              <a:rPr lang="en-US" altLang="zh-CN" sz="700" dirty="0">
                <a:latin typeface="楷体" panose="02010609060101010101" pitchFamily="49" charset="-122"/>
                <a:ea typeface="楷体" panose="02010609060101010101" pitchFamily="49" charset="-122"/>
                <a:sym typeface="楷体" panose="02010609060101010101" pitchFamily="49" charset="-122"/>
              </a:rPr>
              <a:t>(1</a:t>
            </a:r>
            <a:r>
              <a:rPr lang="zh-CN" altLang="en-US" sz="700" dirty="0">
                <a:latin typeface="楷体" panose="02010609060101010101" pitchFamily="49" charset="-122"/>
                <a:ea typeface="楷体" panose="02010609060101010101" pitchFamily="49" charset="-122"/>
                <a:sym typeface="楷体" panose="02010609060101010101" pitchFamily="49" charset="-122"/>
              </a:rPr>
              <a:t>次</a:t>
            </a:r>
            <a:r>
              <a:rPr lang="en-US" altLang="zh-CN" sz="700" dirty="0">
                <a:latin typeface="楷体" panose="02010609060101010101" pitchFamily="49" charset="-122"/>
                <a:ea typeface="楷体" panose="02010609060101010101" pitchFamily="49" charset="-122"/>
                <a:sym typeface="楷体" panose="02010609060101010101" pitchFamily="49" charset="-122"/>
              </a:rPr>
              <a:t>)</a:t>
            </a:r>
            <a:endParaRPr lang="zh-CN" altLang="en-US" sz="700" dirty="0">
              <a:latin typeface="楷体" panose="02010609060101010101" pitchFamily="49" charset="-122"/>
              <a:ea typeface="Modern H Light" pitchFamily="2" charset="-127"/>
              <a:sym typeface="楷体" panose="02010609060101010101" pitchFamily="49" charset="-122"/>
            </a:endParaRPr>
          </a:p>
        </p:txBody>
      </p:sp>
      <p:sp>
        <p:nvSpPr>
          <p:cNvPr id="14848" name="Text Box 253"/>
          <p:cNvSpPr/>
          <p:nvPr/>
        </p:nvSpPr>
        <p:spPr>
          <a:xfrm>
            <a:off x="7493318" y="4921250"/>
            <a:ext cx="346075" cy="107315"/>
          </a:xfrm>
          <a:prstGeom prst="rect">
            <a:avLst/>
          </a:prstGeom>
          <a:noFill/>
          <a:ln w="9525">
            <a:noFill/>
          </a:ln>
        </p:spPr>
        <p:txBody>
          <a:bodyPr lIns="0" tIns="0" rIns="0" bIns="0">
            <a:spAutoFit/>
          </a:bodyPr>
          <a:p>
            <a:pPr algn="ctr" latinLnBrk="1"/>
            <a:r>
              <a:rPr lang="en-US" altLang="zh-CN" sz="700" dirty="0">
                <a:latin typeface="楷体" panose="02010609060101010101" pitchFamily="49" charset="-122"/>
                <a:ea typeface="楷体" panose="02010609060101010101" pitchFamily="49" charset="-122"/>
                <a:sym typeface="楷体" panose="02010609060101010101" pitchFamily="49" charset="-122"/>
              </a:rPr>
              <a:t>7/10            </a:t>
            </a:r>
            <a:endParaRPr lang="en-US" altLang="zh-CN" sz="700" dirty="0">
              <a:latin typeface="楷体" panose="02010609060101010101" pitchFamily="49" charset="-122"/>
              <a:ea typeface="楷体" panose="02010609060101010101" pitchFamily="49" charset="-122"/>
              <a:sym typeface="楷体" panose="02010609060101010101" pitchFamily="49" charset="-122"/>
            </a:endParaRPr>
          </a:p>
        </p:txBody>
      </p:sp>
      <p:sp>
        <p:nvSpPr>
          <p:cNvPr id="14849" name="Text Box 262"/>
          <p:cNvSpPr/>
          <p:nvPr/>
        </p:nvSpPr>
        <p:spPr>
          <a:xfrm>
            <a:off x="6753225" y="4622800"/>
            <a:ext cx="784225" cy="161925"/>
          </a:xfrm>
          <a:prstGeom prst="rect">
            <a:avLst/>
          </a:prstGeom>
          <a:noFill/>
          <a:ln w="9525">
            <a:noFill/>
          </a:ln>
        </p:spPr>
        <p:txBody>
          <a:bodyPr wrap="none" lIns="0" tIns="0" rIns="0" bIns="0" anchor="ctr" anchorCtr="0"/>
          <a:p>
            <a:pPr latinLnBrk="1"/>
            <a:r>
              <a:rPr lang="zh-CN" altLang="en-US" sz="800" dirty="0">
                <a:solidFill>
                  <a:srgbClr val="000000"/>
                </a:solidFill>
                <a:latin typeface="楷体" panose="02010609060101010101" pitchFamily="49" charset="-122"/>
                <a:ea typeface="楷体" panose="02010609060101010101" pitchFamily="49" charset="-122"/>
                <a:sym typeface="楷体" panose="02010609060101010101" pitchFamily="49" charset="-122"/>
              </a:rPr>
              <a:t>生产职招聘</a:t>
            </a:r>
            <a:r>
              <a:rPr lang="en-US" altLang="zh-CN" sz="700" dirty="0">
                <a:latin typeface="楷体" panose="02010609060101010101" pitchFamily="49" charset="-122"/>
                <a:ea typeface="楷体" panose="02010609060101010101" pitchFamily="49" charset="-122"/>
                <a:sym typeface="楷体" panose="02010609060101010101" pitchFamily="49" charset="-122"/>
              </a:rPr>
              <a:t>(2</a:t>
            </a:r>
            <a:r>
              <a:rPr lang="zh-CN" altLang="en-US" sz="700" dirty="0">
                <a:latin typeface="楷体" panose="02010609060101010101" pitchFamily="49" charset="-122"/>
                <a:ea typeface="楷体" panose="02010609060101010101" pitchFamily="49" charset="-122"/>
                <a:sym typeface="楷体" panose="02010609060101010101" pitchFamily="49" charset="-122"/>
              </a:rPr>
              <a:t>次</a:t>
            </a:r>
            <a:r>
              <a:rPr lang="en-US" altLang="zh-CN" sz="700" dirty="0">
                <a:latin typeface="楷体" panose="02010609060101010101" pitchFamily="49" charset="-122"/>
                <a:ea typeface="楷体" panose="02010609060101010101" pitchFamily="49" charset="-122"/>
                <a:sym typeface="楷体" panose="02010609060101010101" pitchFamily="49" charset="-122"/>
              </a:rPr>
              <a:t>) </a:t>
            </a:r>
            <a:endParaRPr lang="zh-CN" altLang="en-US" sz="800"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p:txBody>
      </p:sp>
      <p:sp>
        <p:nvSpPr>
          <p:cNvPr id="14850" name="Text Box 253"/>
          <p:cNvSpPr/>
          <p:nvPr/>
        </p:nvSpPr>
        <p:spPr>
          <a:xfrm>
            <a:off x="7051675" y="4921250"/>
            <a:ext cx="346075" cy="107315"/>
          </a:xfrm>
          <a:prstGeom prst="rect">
            <a:avLst/>
          </a:prstGeom>
          <a:noFill/>
          <a:ln w="9525">
            <a:noFill/>
          </a:ln>
        </p:spPr>
        <p:txBody>
          <a:bodyPr lIns="0" tIns="0" rIns="0" bIns="0">
            <a:spAutoFit/>
          </a:bodyPr>
          <a:p>
            <a:pPr algn="ctr" latinLnBrk="1"/>
            <a:r>
              <a:rPr lang="en-US" altLang="zh-CN" sz="700" dirty="0">
                <a:latin typeface="楷体" panose="02010609060101010101" pitchFamily="49" charset="-122"/>
                <a:ea typeface="楷体" panose="02010609060101010101" pitchFamily="49" charset="-122"/>
                <a:sym typeface="楷体" panose="02010609060101010101" pitchFamily="49" charset="-122"/>
              </a:rPr>
              <a:t>6/15</a:t>
            </a:r>
            <a:endParaRPr lang="en-US" altLang="zh-CN" sz="700" dirty="0">
              <a:latin typeface="楷体" panose="02010609060101010101" pitchFamily="49" charset="-122"/>
              <a:ea typeface="楷体" panose="02010609060101010101" pitchFamily="49" charset="-122"/>
              <a:sym typeface="楷体" panose="02010609060101010101" pitchFamily="49" charset="-122"/>
            </a:endParaRPr>
          </a:p>
        </p:txBody>
      </p:sp>
      <p:sp>
        <p:nvSpPr>
          <p:cNvPr id="14851" name="직선 연결선 463"/>
          <p:cNvSpPr/>
          <p:nvPr/>
        </p:nvSpPr>
        <p:spPr>
          <a:xfrm>
            <a:off x="4188143" y="4418013"/>
            <a:ext cx="3779837" cy="0"/>
          </a:xfrm>
          <a:prstGeom prst="line">
            <a:avLst/>
          </a:prstGeom>
          <a:ln w="9525" cap="flat" cmpd="sng">
            <a:solidFill>
              <a:srgbClr val="7F7F7F"/>
            </a:solidFill>
            <a:prstDash val="solid"/>
            <a:bevel/>
            <a:headEnd type="none" w="med" len="med"/>
            <a:tailEnd type="none" w="med" len="med"/>
          </a:ln>
        </p:spPr>
      </p:sp>
      <p:sp>
        <p:nvSpPr>
          <p:cNvPr id="14852" name="Oval 249"/>
          <p:cNvSpPr/>
          <p:nvPr/>
        </p:nvSpPr>
        <p:spPr>
          <a:xfrm>
            <a:off x="4086543" y="4367213"/>
            <a:ext cx="101600" cy="101600"/>
          </a:xfrm>
          <a:prstGeom prst="ellipse">
            <a:avLst/>
          </a:prstGeom>
          <a:solidFill>
            <a:schemeClr val="bg1"/>
          </a:solidFill>
          <a:ln w="9525" cap="flat" cmpd="sng">
            <a:solidFill>
              <a:srgbClr val="7F7F7F"/>
            </a:solidFill>
            <a:prstDash val="solid"/>
            <a:bevel/>
            <a:headEnd type="none" w="med" len="med"/>
            <a:tailEnd type="none" w="med" len="med"/>
          </a:ln>
        </p:spPr>
        <p:txBody>
          <a:bodyPr wrap="none" anchor="ctr" anchorCtr="0"/>
          <a:p>
            <a:pPr algn="ctr"/>
            <a:endParaRPr lang="zh-CN" altLang="zh-CN" sz="700" dirty="0">
              <a:solidFill>
                <a:srgbClr val="000000"/>
              </a:solidFill>
              <a:latin typeface="楷体" panose="02010609060101010101" pitchFamily="49" charset="-122"/>
              <a:ea typeface="현대하모니 L" pitchFamily="2" charset="-127"/>
              <a:sym typeface="楷体" panose="02010609060101010101" pitchFamily="49" charset="-122"/>
            </a:endParaRPr>
          </a:p>
        </p:txBody>
      </p:sp>
      <p:sp>
        <p:nvSpPr>
          <p:cNvPr id="14854" name="Oval 249"/>
          <p:cNvSpPr/>
          <p:nvPr/>
        </p:nvSpPr>
        <p:spPr>
          <a:xfrm>
            <a:off x="4681855" y="4367213"/>
            <a:ext cx="100013" cy="101600"/>
          </a:xfrm>
          <a:prstGeom prst="ellipse">
            <a:avLst/>
          </a:prstGeom>
          <a:solidFill>
            <a:schemeClr val="bg1"/>
          </a:solidFill>
          <a:ln w="9525" cap="flat" cmpd="sng">
            <a:solidFill>
              <a:srgbClr val="7F7F7F"/>
            </a:solidFill>
            <a:prstDash val="solid"/>
            <a:bevel/>
            <a:headEnd type="none" w="med" len="med"/>
            <a:tailEnd type="none" w="med" len="med"/>
          </a:ln>
        </p:spPr>
        <p:txBody>
          <a:bodyPr wrap="none" anchor="ctr" anchorCtr="0"/>
          <a:p>
            <a:pPr algn="ctr"/>
            <a:endParaRPr lang="zh-CN" altLang="zh-CN" sz="700" dirty="0">
              <a:solidFill>
                <a:srgbClr val="000000"/>
              </a:solidFill>
              <a:latin typeface="楷体" panose="02010609060101010101" pitchFamily="49" charset="-122"/>
              <a:ea typeface="현대하모니 L" pitchFamily="2" charset="-127"/>
              <a:sym typeface="楷体" panose="02010609060101010101" pitchFamily="49" charset="-122"/>
            </a:endParaRPr>
          </a:p>
        </p:txBody>
      </p:sp>
      <p:sp>
        <p:nvSpPr>
          <p:cNvPr id="14855" name="Oval 249"/>
          <p:cNvSpPr/>
          <p:nvPr/>
        </p:nvSpPr>
        <p:spPr>
          <a:xfrm>
            <a:off x="5565775" y="4367213"/>
            <a:ext cx="100013" cy="101600"/>
          </a:xfrm>
          <a:prstGeom prst="ellipse">
            <a:avLst/>
          </a:prstGeom>
          <a:solidFill>
            <a:schemeClr val="bg1"/>
          </a:solidFill>
          <a:ln w="9525" cap="flat" cmpd="sng">
            <a:solidFill>
              <a:srgbClr val="7F7F7F"/>
            </a:solidFill>
            <a:prstDash val="solid"/>
            <a:bevel/>
            <a:headEnd type="none" w="med" len="med"/>
            <a:tailEnd type="none" w="med" len="med"/>
          </a:ln>
        </p:spPr>
        <p:txBody>
          <a:bodyPr wrap="none" anchor="ctr" anchorCtr="0"/>
          <a:p>
            <a:pPr algn="ctr"/>
            <a:endParaRPr lang="zh-CN" altLang="zh-CN" sz="700" dirty="0">
              <a:solidFill>
                <a:srgbClr val="000000"/>
              </a:solidFill>
              <a:latin typeface="楷体" panose="02010609060101010101" pitchFamily="49" charset="-122"/>
              <a:ea typeface="현대하모니 L" pitchFamily="2" charset="-127"/>
              <a:sym typeface="楷体" panose="02010609060101010101" pitchFamily="49" charset="-122"/>
            </a:endParaRPr>
          </a:p>
        </p:txBody>
      </p:sp>
      <p:sp>
        <p:nvSpPr>
          <p:cNvPr id="14856" name="Oval 249"/>
          <p:cNvSpPr/>
          <p:nvPr/>
        </p:nvSpPr>
        <p:spPr>
          <a:xfrm>
            <a:off x="6367145" y="4367213"/>
            <a:ext cx="101600" cy="101600"/>
          </a:xfrm>
          <a:prstGeom prst="ellipse">
            <a:avLst/>
          </a:prstGeom>
          <a:solidFill>
            <a:schemeClr val="bg1"/>
          </a:solidFill>
          <a:ln w="9525" cap="flat" cmpd="sng">
            <a:solidFill>
              <a:srgbClr val="7F7F7F"/>
            </a:solidFill>
            <a:prstDash val="solid"/>
            <a:bevel/>
            <a:headEnd type="none" w="med" len="med"/>
            <a:tailEnd type="none" w="med" len="med"/>
          </a:ln>
        </p:spPr>
        <p:txBody>
          <a:bodyPr wrap="none" anchor="ctr" anchorCtr="0"/>
          <a:p>
            <a:pPr algn="ctr"/>
            <a:endParaRPr lang="zh-CN" altLang="zh-CN" sz="700" dirty="0">
              <a:solidFill>
                <a:srgbClr val="000000"/>
              </a:solidFill>
              <a:latin typeface="楷体" panose="02010609060101010101" pitchFamily="49" charset="-122"/>
              <a:ea typeface="현대하모니 L" pitchFamily="2" charset="-127"/>
              <a:sym typeface="楷体" panose="02010609060101010101" pitchFamily="49" charset="-122"/>
            </a:endParaRPr>
          </a:p>
        </p:txBody>
      </p:sp>
      <p:sp>
        <p:nvSpPr>
          <p:cNvPr id="14857" name="직선 연결선 469"/>
          <p:cNvSpPr/>
          <p:nvPr/>
        </p:nvSpPr>
        <p:spPr>
          <a:xfrm>
            <a:off x="5875020" y="4840605"/>
            <a:ext cx="2458720" cy="1270"/>
          </a:xfrm>
          <a:prstGeom prst="line">
            <a:avLst/>
          </a:prstGeom>
          <a:ln w="9525" cap="flat" cmpd="sng">
            <a:solidFill>
              <a:srgbClr val="7F7F7F"/>
            </a:solidFill>
            <a:prstDash val="solid"/>
            <a:bevel/>
            <a:headEnd type="none" w="med" len="med"/>
            <a:tailEnd type="none" w="med" len="med"/>
          </a:ln>
        </p:spPr>
      </p:sp>
      <p:sp>
        <p:nvSpPr>
          <p:cNvPr id="14859" name="Oval 249"/>
          <p:cNvSpPr/>
          <p:nvPr/>
        </p:nvSpPr>
        <p:spPr>
          <a:xfrm>
            <a:off x="5759133" y="4789488"/>
            <a:ext cx="100012" cy="101600"/>
          </a:xfrm>
          <a:prstGeom prst="ellipse">
            <a:avLst/>
          </a:prstGeom>
          <a:solidFill>
            <a:schemeClr val="bg1"/>
          </a:solidFill>
          <a:ln w="9525" cap="flat" cmpd="sng">
            <a:solidFill>
              <a:srgbClr val="7F7F7F"/>
            </a:solidFill>
            <a:prstDash val="solid"/>
            <a:bevel/>
            <a:headEnd type="none" w="med" len="med"/>
            <a:tailEnd type="none" w="med" len="med"/>
          </a:ln>
        </p:spPr>
        <p:txBody>
          <a:bodyPr wrap="none" anchor="ctr" anchorCtr="0"/>
          <a:p>
            <a:pPr algn="ctr"/>
            <a:endParaRPr lang="zh-CN" altLang="zh-CN" sz="700" dirty="0">
              <a:solidFill>
                <a:srgbClr val="000000"/>
              </a:solidFill>
              <a:latin typeface="楷体" panose="02010609060101010101" pitchFamily="49" charset="-122"/>
              <a:ea typeface="현대하모니 L" pitchFamily="2" charset="-127"/>
              <a:sym typeface="楷体" panose="02010609060101010101" pitchFamily="49" charset="-122"/>
            </a:endParaRPr>
          </a:p>
        </p:txBody>
      </p:sp>
      <p:sp>
        <p:nvSpPr>
          <p:cNvPr id="14860" name="Oval 249"/>
          <p:cNvSpPr/>
          <p:nvPr/>
        </p:nvSpPr>
        <p:spPr>
          <a:xfrm>
            <a:off x="6529070" y="4789488"/>
            <a:ext cx="101600" cy="101600"/>
          </a:xfrm>
          <a:prstGeom prst="ellipse">
            <a:avLst/>
          </a:prstGeom>
          <a:solidFill>
            <a:schemeClr val="bg1"/>
          </a:solidFill>
          <a:ln w="9525" cap="flat" cmpd="sng">
            <a:solidFill>
              <a:srgbClr val="7F7F7F"/>
            </a:solidFill>
            <a:prstDash val="solid"/>
            <a:bevel/>
            <a:headEnd type="none" w="med" len="med"/>
            <a:tailEnd type="none" w="med" len="med"/>
          </a:ln>
        </p:spPr>
        <p:txBody>
          <a:bodyPr wrap="none" anchor="ctr" anchorCtr="0"/>
          <a:p>
            <a:pPr algn="ctr"/>
            <a:endParaRPr lang="zh-CN" altLang="zh-CN" sz="700" dirty="0">
              <a:solidFill>
                <a:srgbClr val="000000"/>
              </a:solidFill>
              <a:latin typeface="楷体" panose="02010609060101010101" pitchFamily="49" charset="-122"/>
              <a:ea typeface="현대하모니 L" pitchFamily="2" charset="-127"/>
              <a:sym typeface="楷体" panose="02010609060101010101" pitchFamily="49" charset="-122"/>
            </a:endParaRPr>
          </a:p>
        </p:txBody>
      </p:sp>
      <p:sp>
        <p:nvSpPr>
          <p:cNvPr id="14861" name="Oval 249"/>
          <p:cNvSpPr/>
          <p:nvPr/>
        </p:nvSpPr>
        <p:spPr>
          <a:xfrm>
            <a:off x="7598410" y="4789488"/>
            <a:ext cx="101600" cy="101600"/>
          </a:xfrm>
          <a:prstGeom prst="ellipse">
            <a:avLst/>
          </a:prstGeom>
          <a:solidFill>
            <a:schemeClr val="bg1"/>
          </a:solidFill>
          <a:ln w="9525" cap="flat" cmpd="sng">
            <a:solidFill>
              <a:srgbClr val="7F7F7F"/>
            </a:solidFill>
            <a:prstDash val="solid"/>
            <a:bevel/>
            <a:headEnd type="none" w="med" len="med"/>
            <a:tailEnd type="none" w="med" len="med"/>
          </a:ln>
        </p:spPr>
        <p:txBody>
          <a:bodyPr wrap="none" anchor="ctr" anchorCtr="0"/>
          <a:p>
            <a:pPr algn="ctr"/>
            <a:endParaRPr lang="zh-CN" altLang="zh-CN" sz="700" dirty="0">
              <a:solidFill>
                <a:srgbClr val="000000"/>
              </a:solidFill>
              <a:latin typeface="楷体" panose="02010609060101010101" pitchFamily="49" charset="-122"/>
              <a:ea typeface="현대하모니 L" pitchFamily="2" charset="-127"/>
              <a:sym typeface="楷体" panose="02010609060101010101" pitchFamily="49" charset="-122"/>
            </a:endParaRPr>
          </a:p>
        </p:txBody>
      </p:sp>
      <p:sp>
        <p:nvSpPr>
          <p:cNvPr id="14862" name="Oval 249"/>
          <p:cNvSpPr/>
          <p:nvPr/>
        </p:nvSpPr>
        <p:spPr>
          <a:xfrm>
            <a:off x="7193280" y="4789488"/>
            <a:ext cx="100013" cy="101600"/>
          </a:xfrm>
          <a:prstGeom prst="ellipse">
            <a:avLst/>
          </a:prstGeom>
          <a:solidFill>
            <a:schemeClr val="bg1"/>
          </a:solidFill>
          <a:ln w="9525" cap="flat" cmpd="sng">
            <a:solidFill>
              <a:srgbClr val="7F7F7F"/>
            </a:solidFill>
            <a:prstDash val="solid"/>
            <a:bevel/>
            <a:headEnd type="none" w="med" len="med"/>
            <a:tailEnd type="none" w="med" len="med"/>
          </a:ln>
        </p:spPr>
        <p:txBody>
          <a:bodyPr wrap="none" anchor="ctr" anchorCtr="0"/>
          <a:p>
            <a:pPr algn="ctr"/>
            <a:endParaRPr lang="zh-CN" altLang="zh-CN" sz="700" dirty="0">
              <a:solidFill>
                <a:srgbClr val="000000"/>
              </a:solidFill>
              <a:latin typeface="楷体" panose="02010609060101010101" pitchFamily="49" charset="-122"/>
              <a:ea typeface="현대하모니 L" pitchFamily="2" charset="-127"/>
              <a:sym typeface="楷体" panose="02010609060101010101" pitchFamily="49" charset="-122"/>
            </a:endParaRPr>
          </a:p>
        </p:txBody>
      </p:sp>
      <p:sp>
        <p:nvSpPr>
          <p:cNvPr id="14864" name="TextBox 476"/>
          <p:cNvSpPr/>
          <p:nvPr/>
        </p:nvSpPr>
        <p:spPr>
          <a:xfrm>
            <a:off x="2476183" y="4274185"/>
            <a:ext cx="577850" cy="213995"/>
          </a:xfrm>
          <a:prstGeom prst="rect">
            <a:avLst/>
          </a:prstGeom>
          <a:noFill/>
          <a:ln w="9525">
            <a:noFill/>
          </a:ln>
        </p:spPr>
        <p:txBody>
          <a:bodyPr wrap="none">
            <a:spAutoFit/>
          </a:bodyPr>
          <a:p>
            <a:pPr latinLnBrk="1"/>
            <a:r>
              <a:rPr lang="en-US" altLang="zh-CN" sz="700" b="1" dirty="0">
                <a:solidFill>
                  <a:srgbClr val="000000"/>
                </a:solidFill>
                <a:latin typeface="楷体" panose="02010609060101010101" pitchFamily="49" charset="-122"/>
                <a:ea typeface="楷体" panose="02010609060101010101" pitchFamily="49" charset="-122"/>
                <a:sym typeface="楷体" panose="02010609060101010101" pitchFamily="49" charset="-122"/>
              </a:rPr>
              <a:t>[</a:t>
            </a:r>
            <a:r>
              <a:rPr lang="zh-CN" altLang="en-US" sz="800" dirty="0">
                <a:solidFill>
                  <a:srgbClr val="000000"/>
                </a:solidFill>
                <a:latin typeface="楷体" panose="02010609060101010101" pitchFamily="49" charset="-122"/>
                <a:ea typeface="楷体" panose="02010609060101010101" pitchFamily="49" charset="-122"/>
                <a:sym typeface="楷体" panose="02010609060101010101" pitchFamily="49" charset="-122"/>
              </a:rPr>
              <a:t>管理职</a:t>
            </a:r>
            <a:r>
              <a:rPr lang="en-US" altLang="zh-CN" sz="700" b="1" dirty="0">
                <a:solidFill>
                  <a:srgbClr val="000000"/>
                </a:solidFill>
                <a:latin typeface="楷体" panose="02010609060101010101" pitchFamily="49" charset="-122"/>
                <a:ea typeface="楷体" panose="02010609060101010101" pitchFamily="49" charset="-122"/>
                <a:sym typeface="楷体" panose="02010609060101010101" pitchFamily="49" charset="-122"/>
              </a:rPr>
              <a:t>]</a:t>
            </a:r>
            <a:endParaRPr lang="zh-CN" altLang="en-US" sz="700" b="1" dirty="0">
              <a:solidFill>
                <a:srgbClr val="000000"/>
              </a:solidFill>
              <a:latin typeface="楷体" panose="02010609060101010101" pitchFamily="49" charset="-122"/>
              <a:ea typeface="Modern H Light" pitchFamily="2" charset="-127"/>
              <a:sym typeface="楷体" panose="02010609060101010101" pitchFamily="49" charset="-122"/>
            </a:endParaRPr>
          </a:p>
        </p:txBody>
      </p:sp>
      <p:sp>
        <p:nvSpPr>
          <p:cNvPr id="14874" name="Oval 249"/>
          <p:cNvSpPr/>
          <p:nvPr/>
        </p:nvSpPr>
        <p:spPr>
          <a:xfrm>
            <a:off x="8256270" y="4795520"/>
            <a:ext cx="107950" cy="107950"/>
          </a:xfrm>
          <a:custGeom>
            <a:avLst/>
            <a:gdLst>
              <a:gd name="txL" fmla="*/ 0 w 21600"/>
              <a:gd name="txT" fmla="*/ 0 h 21600"/>
              <a:gd name="txR" fmla="*/ 21600 w 21600"/>
              <a:gd name="txB" fmla="*/ 21600 h 21600"/>
            </a:gdLst>
            <a:ahLst/>
            <a:cxnLst>
              <a:cxn ang="0">
                <a:pos x="0" y="10800"/>
              </a:cxn>
              <a:cxn ang="0">
                <a:pos x="10800" y="0"/>
              </a:cxn>
              <a:cxn ang="0">
                <a:pos x="21600" y="10800"/>
              </a:cxn>
              <a:cxn ang="0">
                <a:pos x="10800" y="21600"/>
              </a:cxn>
              <a:cxn ang="0">
                <a:pos x="0" y="10800"/>
              </a:cxn>
              <a:cxn ang="0">
                <a:pos x="5400" y="10800"/>
              </a:cxn>
              <a:cxn ang="0">
                <a:pos x="10800" y="16200"/>
              </a:cxn>
              <a:cxn ang="0">
                <a:pos x="16200" y="10800"/>
              </a:cxn>
              <a:cxn ang="0">
                <a:pos x="10800" y="5400"/>
              </a:cxn>
              <a:cxn ang="0">
                <a:pos x="5400" y="10800"/>
              </a:cxn>
            </a:cxnLst>
            <a:rect l="txL" t="txT" r="txR" b="txB"/>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chemeClr val="bg1">
              <a:alpha val="100000"/>
            </a:schemeClr>
          </a:solidFill>
          <a:ln w="9525" cap="flat" cmpd="sng">
            <a:solidFill>
              <a:srgbClr val="7F7F7F">
                <a:alpha val="100000"/>
              </a:srgbClr>
            </a:solidFill>
            <a:prstDash val="solid"/>
            <a:bevel/>
            <a:headEnd type="none" w="med" len="med"/>
            <a:tailEnd type="none" w="med" len="med"/>
          </a:ln>
        </p:spPr>
        <p:txBody>
          <a:bodyPr/>
          <a:p>
            <a:endParaRPr lang="zh-CN" altLang="en-US"/>
          </a:p>
        </p:txBody>
      </p:sp>
      <p:sp>
        <p:nvSpPr>
          <p:cNvPr id="14879" name="TextBox 555"/>
          <p:cNvSpPr/>
          <p:nvPr/>
        </p:nvSpPr>
        <p:spPr>
          <a:xfrm>
            <a:off x="3776980" y="4725035"/>
            <a:ext cx="577850" cy="213995"/>
          </a:xfrm>
          <a:prstGeom prst="rect">
            <a:avLst/>
          </a:prstGeom>
          <a:noFill/>
          <a:ln w="9525">
            <a:noFill/>
          </a:ln>
        </p:spPr>
        <p:txBody>
          <a:bodyPr wrap="none">
            <a:spAutoFit/>
          </a:bodyPr>
          <a:p>
            <a:pPr latinLnBrk="1"/>
            <a:r>
              <a:rPr lang="en-US" altLang="zh-CN" sz="700" b="1" dirty="0">
                <a:solidFill>
                  <a:srgbClr val="000000"/>
                </a:solidFill>
                <a:latin typeface="楷体" panose="02010609060101010101" pitchFamily="49" charset="-122"/>
                <a:ea typeface="楷体" panose="02010609060101010101" pitchFamily="49" charset="-122"/>
                <a:sym typeface="楷体" panose="02010609060101010101" pitchFamily="49" charset="-122"/>
              </a:rPr>
              <a:t>[</a:t>
            </a:r>
            <a:r>
              <a:rPr lang="zh-CN" altLang="en-US" sz="800" dirty="0">
                <a:solidFill>
                  <a:srgbClr val="000000"/>
                </a:solidFill>
                <a:latin typeface="楷体" panose="02010609060101010101" pitchFamily="49" charset="-122"/>
                <a:ea typeface="楷体" panose="02010609060101010101" pitchFamily="49" charset="-122"/>
                <a:sym typeface="楷体" panose="02010609060101010101" pitchFamily="49" charset="-122"/>
              </a:rPr>
              <a:t>生产职</a:t>
            </a:r>
            <a:r>
              <a:rPr lang="en-US" altLang="zh-CN" sz="700" b="1" dirty="0">
                <a:solidFill>
                  <a:srgbClr val="000000"/>
                </a:solidFill>
                <a:latin typeface="楷体" panose="02010609060101010101" pitchFamily="49" charset="-122"/>
                <a:ea typeface="楷体" panose="02010609060101010101" pitchFamily="49" charset="-122"/>
                <a:sym typeface="楷体" panose="02010609060101010101" pitchFamily="49" charset="-122"/>
              </a:rPr>
              <a:t>]</a:t>
            </a:r>
            <a:endParaRPr lang="zh-CN" altLang="en-US" sz="700" b="1" dirty="0">
              <a:solidFill>
                <a:srgbClr val="000000"/>
              </a:solidFill>
              <a:latin typeface="楷体" panose="02010609060101010101" pitchFamily="49" charset="-122"/>
              <a:ea typeface="Modern H Light" pitchFamily="2" charset="-127"/>
              <a:sym typeface="楷体" panose="02010609060101010101" pitchFamily="49" charset="-122"/>
            </a:endParaRPr>
          </a:p>
        </p:txBody>
      </p:sp>
      <p:sp>
        <p:nvSpPr>
          <p:cNvPr id="14956" name="Oval 249"/>
          <p:cNvSpPr/>
          <p:nvPr/>
        </p:nvSpPr>
        <p:spPr>
          <a:xfrm>
            <a:off x="7705090" y="4367213"/>
            <a:ext cx="101600" cy="101600"/>
          </a:xfrm>
          <a:prstGeom prst="ellipse">
            <a:avLst/>
          </a:prstGeom>
          <a:solidFill>
            <a:schemeClr val="bg1"/>
          </a:solidFill>
          <a:ln w="9525" cap="flat" cmpd="sng">
            <a:solidFill>
              <a:srgbClr val="7F7F7F"/>
            </a:solidFill>
            <a:prstDash val="solid"/>
            <a:bevel/>
            <a:headEnd type="none" w="med" len="med"/>
            <a:tailEnd type="none" w="med" len="med"/>
          </a:ln>
        </p:spPr>
        <p:txBody>
          <a:bodyPr wrap="none" anchor="ctr" anchorCtr="0"/>
          <a:p>
            <a:pPr algn="ctr"/>
            <a:endParaRPr lang="zh-CN" altLang="zh-CN" sz="700" dirty="0">
              <a:solidFill>
                <a:srgbClr val="000000"/>
              </a:solidFill>
              <a:latin typeface="楷体" panose="02010609060101010101" pitchFamily="49" charset="-122"/>
              <a:ea typeface="현대하모니 L" pitchFamily="2" charset="-127"/>
              <a:sym typeface="楷体" panose="02010609060101010101" pitchFamily="49" charset="-122"/>
            </a:endParaRPr>
          </a:p>
        </p:txBody>
      </p:sp>
      <p:sp>
        <p:nvSpPr>
          <p:cNvPr id="14957" name="Oval 249"/>
          <p:cNvSpPr/>
          <p:nvPr/>
        </p:nvSpPr>
        <p:spPr>
          <a:xfrm>
            <a:off x="7040880" y="4364038"/>
            <a:ext cx="101600" cy="100012"/>
          </a:xfrm>
          <a:prstGeom prst="ellipse">
            <a:avLst/>
          </a:prstGeom>
          <a:solidFill>
            <a:schemeClr val="bg1"/>
          </a:solidFill>
          <a:ln w="9525" cap="flat" cmpd="sng">
            <a:solidFill>
              <a:srgbClr val="7F7F7F"/>
            </a:solidFill>
            <a:prstDash val="solid"/>
            <a:bevel/>
            <a:headEnd type="none" w="med" len="med"/>
            <a:tailEnd type="none" w="med" len="med"/>
          </a:ln>
        </p:spPr>
        <p:txBody>
          <a:bodyPr wrap="none" anchor="ctr" anchorCtr="0"/>
          <a:p>
            <a:pPr algn="ctr"/>
            <a:endParaRPr lang="zh-CN" altLang="zh-CN" sz="700" dirty="0">
              <a:solidFill>
                <a:srgbClr val="000000"/>
              </a:solidFill>
              <a:latin typeface="楷体" panose="02010609060101010101" pitchFamily="49" charset="-122"/>
              <a:ea typeface="현대하모니 L" pitchFamily="2" charset="-127"/>
              <a:sym typeface="楷体" panose="02010609060101010101" pitchFamily="49" charset="-122"/>
            </a:endParaRPr>
          </a:p>
        </p:txBody>
      </p:sp>
      <p:sp>
        <p:nvSpPr>
          <p:cNvPr id="14958" name="Text Box 262"/>
          <p:cNvSpPr/>
          <p:nvPr/>
        </p:nvSpPr>
        <p:spPr>
          <a:xfrm>
            <a:off x="6347143" y="4230688"/>
            <a:ext cx="576262" cy="161925"/>
          </a:xfrm>
          <a:prstGeom prst="rect">
            <a:avLst/>
          </a:prstGeom>
          <a:noFill/>
          <a:ln w="9525">
            <a:noFill/>
          </a:ln>
        </p:spPr>
        <p:txBody>
          <a:bodyPr wrap="none" lIns="0" tIns="0" rIns="0" bIns="0" anchor="ctr" anchorCtr="0"/>
          <a:p>
            <a:pPr algn="ctr" latinLnBrk="1"/>
            <a:r>
              <a:rPr lang="zh-CN" altLang="en-US" sz="800" dirty="0">
                <a:solidFill>
                  <a:srgbClr val="000000"/>
                </a:solidFill>
                <a:latin typeface="楷体" panose="02010609060101010101" pitchFamily="49" charset="-122"/>
                <a:ea typeface="楷体" panose="02010609060101010101" pitchFamily="49" charset="-122"/>
                <a:sym typeface="楷体" panose="02010609060101010101" pitchFamily="49" charset="-122"/>
              </a:rPr>
              <a:t>管理职</a:t>
            </a:r>
            <a:r>
              <a:rPr lang="zh-CN" altLang="en-US" sz="700" dirty="0">
                <a:latin typeface="楷体" panose="02010609060101010101" pitchFamily="49" charset="-122"/>
                <a:ea typeface="Modern H Light" pitchFamily="2" charset="-127"/>
                <a:sym typeface="楷体" panose="02010609060101010101" pitchFamily="49" charset="-122"/>
              </a:rPr>
              <a:t> </a:t>
            </a:r>
            <a:r>
              <a:rPr lang="zh-CN" altLang="en-US" sz="800" dirty="0">
                <a:solidFill>
                  <a:srgbClr val="000000"/>
                </a:solidFill>
                <a:latin typeface="楷体" panose="02010609060101010101" pitchFamily="49" charset="-122"/>
                <a:ea typeface="楷体" panose="02010609060101010101" pitchFamily="49" charset="-122"/>
                <a:sym typeface="楷体" panose="02010609060101010101" pitchFamily="49" charset="-122"/>
              </a:rPr>
              <a:t>招聘</a:t>
            </a:r>
            <a:r>
              <a:rPr lang="en-US" altLang="zh-CN" sz="700" dirty="0">
                <a:latin typeface="楷体" panose="02010609060101010101" pitchFamily="49" charset="-122"/>
                <a:ea typeface="楷体" panose="02010609060101010101" pitchFamily="49" charset="-122"/>
                <a:sym typeface="楷体" panose="02010609060101010101" pitchFamily="49" charset="-122"/>
              </a:rPr>
              <a:t>(2</a:t>
            </a:r>
            <a:r>
              <a:rPr lang="zh-CN" altLang="en-US" sz="700" dirty="0">
                <a:latin typeface="楷体" panose="02010609060101010101" pitchFamily="49" charset="-122"/>
                <a:ea typeface="楷体" panose="02010609060101010101" pitchFamily="49" charset="-122"/>
                <a:sym typeface="楷体" panose="02010609060101010101" pitchFamily="49" charset="-122"/>
              </a:rPr>
              <a:t>次</a:t>
            </a:r>
            <a:r>
              <a:rPr lang="en-US" altLang="zh-CN" sz="700" dirty="0">
                <a:latin typeface="楷体" panose="02010609060101010101" pitchFamily="49" charset="-122"/>
                <a:ea typeface="楷体" panose="02010609060101010101" pitchFamily="49" charset="-122"/>
                <a:sym typeface="楷体" panose="02010609060101010101" pitchFamily="49" charset="-122"/>
              </a:rPr>
              <a:t>)</a:t>
            </a:r>
            <a:endParaRPr lang="zh-CN" altLang="en-US" sz="700" dirty="0">
              <a:latin typeface="楷体" panose="02010609060101010101" pitchFamily="49" charset="-122"/>
              <a:ea typeface="Modern H Light" pitchFamily="2" charset="-127"/>
              <a:sym typeface="楷体" panose="02010609060101010101" pitchFamily="49" charset="-122"/>
            </a:endParaRPr>
          </a:p>
        </p:txBody>
      </p:sp>
      <p:sp>
        <p:nvSpPr>
          <p:cNvPr id="14959" name="Text Box 262"/>
          <p:cNvSpPr/>
          <p:nvPr/>
        </p:nvSpPr>
        <p:spPr>
          <a:xfrm>
            <a:off x="7294880" y="4230688"/>
            <a:ext cx="574675" cy="161925"/>
          </a:xfrm>
          <a:prstGeom prst="rect">
            <a:avLst/>
          </a:prstGeom>
          <a:noFill/>
          <a:ln w="9525">
            <a:noFill/>
          </a:ln>
        </p:spPr>
        <p:txBody>
          <a:bodyPr wrap="none" lIns="0" tIns="0" rIns="0" bIns="0" anchor="ctr" anchorCtr="0"/>
          <a:p>
            <a:pPr algn="ctr" latinLnBrk="1"/>
            <a:r>
              <a:rPr lang="zh-CN" altLang="en-US" sz="800" dirty="0">
                <a:solidFill>
                  <a:srgbClr val="000000"/>
                </a:solidFill>
                <a:latin typeface="楷体" panose="02010609060101010101" pitchFamily="49" charset="-122"/>
                <a:ea typeface="楷体" panose="02010609060101010101" pitchFamily="49" charset="-122"/>
                <a:sym typeface="楷体" panose="02010609060101010101" pitchFamily="49" charset="-122"/>
              </a:rPr>
              <a:t>管理职</a:t>
            </a:r>
            <a:r>
              <a:rPr lang="zh-CN" altLang="en-US" sz="700" dirty="0">
                <a:latin typeface="楷体" panose="02010609060101010101" pitchFamily="49" charset="-122"/>
                <a:ea typeface="Modern H Light" pitchFamily="2" charset="-127"/>
                <a:sym typeface="楷体" panose="02010609060101010101" pitchFamily="49" charset="-122"/>
              </a:rPr>
              <a:t> </a:t>
            </a:r>
            <a:r>
              <a:rPr lang="zh-CN" altLang="en-US" sz="800" dirty="0">
                <a:solidFill>
                  <a:srgbClr val="000000"/>
                </a:solidFill>
                <a:latin typeface="楷体" panose="02010609060101010101" pitchFamily="49" charset="-122"/>
                <a:ea typeface="楷体" panose="02010609060101010101" pitchFamily="49" charset="-122"/>
                <a:sym typeface="楷体" panose="02010609060101010101" pitchFamily="49" charset="-122"/>
              </a:rPr>
              <a:t>招聘</a:t>
            </a:r>
            <a:r>
              <a:rPr lang="en-US" altLang="zh-CN" sz="700" dirty="0">
                <a:latin typeface="楷体" panose="02010609060101010101" pitchFamily="49" charset="-122"/>
                <a:ea typeface="楷体" panose="02010609060101010101" pitchFamily="49" charset="-122"/>
                <a:sym typeface="楷体" panose="02010609060101010101" pitchFamily="49" charset="-122"/>
              </a:rPr>
              <a:t>(3</a:t>
            </a:r>
            <a:r>
              <a:rPr lang="zh-CN" altLang="en-US" sz="700" dirty="0">
                <a:latin typeface="楷体" panose="02010609060101010101" pitchFamily="49" charset="-122"/>
                <a:ea typeface="楷体" panose="02010609060101010101" pitchFamily="49" charset="-122"/>
                <a:sym typeface="楷体" panose="02010609060101010101" pitchFamily="49" charset="-122"/>
              </a:rPr>
              <a:t>次</a:t>
            </a:r>
            <a:r>
              <a:rPr lang="en-US" altLang="zh-CN" sz="700" dirty="0">
                <a:latin typeface="楷体" panose="02010609060101010101" pitchFamily="49" charset="-122"/>
                <a:ea typeface="楷体" panose="02010609060101010101" pitchFamily="49" charset="-122"/>
                <a:sym typeface="楷体" panose="02010609060101010101" pitchFamily="49" charset="-122"/>
              </a:rPr>
              <a:t>)</a:t>
            </a:r>
            <a:endParaRPr lang="zh-CN" altLang="en-US" sz="700" dirty="0">
              <a:latin typeface="楷体" panose="02010609060101010101" pitchFamily="49" charset="-122"/>
              <a:ea typeface="Modern H Light" pitchFamily="2" charset="-127"/>
              <a:sym typeface="楷体" panose="02010609060101010101" pitchFamily="49" charset="-122"/>
            </a:endParaRPr>
          </a:p>
        </p:txBody>
      </p:sp>
      <p:sp>
        <p:nvSpPr>
          <p:cNvPr id="14976" name="Text Box 253"/>
          <p:cNvSpPr/>
          <p:nvPr/>
        </p:nvSpPr>
        <p:spPr>
          <a:xfrm>
            <a:off x="6923405" y="4510088"/>
            <a:ext cx="346075" cy="107315"/>
          </a:xfrm>
          <a:prstGeom prst="rect">
            <a:avLst/>
          </a:prstGeom>
          <a:noFill/>
          <a:ln w="9525">
            <a:noFill/>
          </a:ln>
        </p:spPr>
        <p:txBody>
          <a:bodyPr lIns="0" tIns="0" rIns="0" bIns="0">
            <a:spAutoFit/>
          </a:bodyPr>
          <a:p>
            <a:pPr algn="ctr" latinLnBrk="1"/>
            <a:r>
              <a:rPr lang="en-US" altLang="zh-CN" sz="700" dirty="0">
                <a:latin typeface="楷体" panose="02010609060101010101" pitchFamily="49" charset="-122"/>
                <a:ea typeface="楷体" panose="02010609060101010101" pitchFamily="49" charset="-122"/>
                <a:sym typeface="楷体" panose="02010609060101010101" pitchFamily="49" charset="-122"/>
              </a:rPr>
              <a:t>6/10</a:t>
            </a:r>
            <a:endParaRPr lang="en-US" altLang="zh-CN" sz="700" dirty="0">
              <a:latin typeface="楷体" panose="02010609060101010101" pitchFamily="49" charset="-122"/>
              <a:ea typeface="楷体" panose="02010609060101010101" pitchFamily="49" charset="-122"/>
              <a:sym typeface="楷体" panose="02010609060101010101" pitchFamily="49" charset="-122"/>
            </a:endParaRPr>
          </a:p>
        </p:txBody>
      </p:sp>
      <p:sp>
        <p:nvSpPr>
          <p:cNvPr id="14977" name="Text Box 253"/>
          <p:cNvSpPr/>
          <p:nvPr/>
        </p:nvSpPr>
        <p:spPr>
          <a:xfrm>
            <a:off x="7601585" y="4487863"/>
            <a:ext cx="346075" cy="107315"/>
          </a:xfrm>
          <a:prstGeom prst="rect">
            <a:avLst/>
          </a:prstGeom>
          <a:noFill/>
          <a:ln w="9525">
            <a:noFill/>
          </a:ln>
        </p:spPr>
        <p:txBody>
          <a:bodyPr lIns="0" tIns="0" rIns="0" bIns="0">
            <a:spAutoFit/>
          </a:bodyPr>
          <a:p>
            <a:pPr algn="ctr" latinLnBrk="1"/>
            <a:r>
              <a:rPr lang="en-US" altLang="zh-CN" sz="700" dirty="0">
                <a:latin typeface="楷体" panose="02010609060101010101" pitchFamily="49" charset="-122"/>
                <a:ea typeface="楷体" panose="02010609060101010101" pitchFamily="49" charset="-122"/>
                <a:sym typeface="楷体" panose="02010609060101010101" pitchFamily="49" charset="-122"/>
              </a:rPr>
              <a:t>7/15</a:t>
            </a:r>
            <a:endParaRPr lang="en-US" altLang="zh-CN" sz="700" dirty="0">
              <a:latin typeface="楷体" panose="02010609060101010101" pitchFamily="49" charset="-122"/>
              <a:ea typeface="楷体" panose="02010609060101010101" pitchFamily="49" charset="-122"/>
              <a:sym typeface="楷体" panose="02010609060101010101" pitchFamily="49" charset="-122"/>
            </a:endParaRPr>
          </a:p>
        </p:txBody>
      </p:sp>
      <p:sp>
        <p:nvSpPr>
          <p:cNvPr id="196" name="Text Box 262"/>
          <p:cNvSpPr/>
          <p:nvPr/>
        </p:nvSpPr>
        <p:spPr>
          <a:xfrm>
            <a:off x="8240395" y="4595495"/>
            <a:ext cx="743585" cy="161925"/>
          </a:xfrm>
          <a:prstGeom prst="rect">
            <a:avLst/>
          </a:prstGeom>
          <a:noFill/>
          <a:ln w="9525">
            <a:noFill/>
          </a:ln>
        </p:spPr>
        <p:txBody>
          <a:bodyPr wrap="none" lIns="0" tIns="0" rIns="0" bIns="0" anchor="ctr" anchorCtr="0"/>
          <a:p>
            <a:pPr latinLnBrk="1"/>
            <a:r>
              <a:rPr lang="zh-CN" altLang="en-US" sz="800" dirty="0">
                <a:solidFill>
                  <a:srgbClr val="000000"/>
                </a:solidFill>
                <a:latin typeface="楷体" panose="02010609060101010101" pitchFamily="49" charset="-122"/>
                <a:ea typeface="楷体" panose="02010609060101010101" pitchFamily="49" charset="-122"/>
                <a:sym typeface="楷体" panose="02010609060101010101" pitchFamily="49" charset="-122"/>
              </a:rPr>
              <a:t>量产熟练训练</a:t>
            </a:r>
            <a:endParaRPr lang="zh-CN" altLang="en-US" sz="800"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p:txBody>
      </p:sp>
      <p:sp>
        <p:nvSpPr>
          <p:cNvPr id="197" name="Text Box 262"/>
          <p:cNvSpPr/>
          <p:nvPr/>
        </p:nvSpPr>
        <p:spPr>
          <a:xfrm>
            <a:off x="7524750" y="4617720"/>
            <a:ext cx="792480" cy="161925"/>
          </a:xfrm>
          <a:prstGeom prst="rect">
            <a:avLst/>
          </a:prstGeom>
          <a:noFill/>
          <a:ln w="9525">
            <a:noFill/>
          </a:ln>
        </p:spPr>
        <p:txBody>
          <a:bodyPr wrap="none" lIns="0" tIns="0" rIns="0" bIns="0" anchor="ctr" anchorCtr="0"/>
          <a:p>
            <a:pPr latinLnBrk="1"/>
            <a:r>
              <a:rPr lang="zh-CN" altLang="en-US" sz="800" dirty="0">
                <a:solidFill>
                  <a:srgbClr val="000000"/>
                </a:solidFill>
                <a:latin typeface="楷体" panose="02010609060101010101" pitchFamily="49" charset="-122"/>
                <a:ea typeface="楷体" panose="02010609060101010101" pitchFamily="49" charset="-122"/>
                <a:sym typeface="楷体" panose="02010609060101010101" pitchFamily="49" charset="-122"/>
              </a:rPr>
              <a:t>反复</a:t>
            </a:r>
            <a:r>
              <a:rPr lang="en-US" altLang="zh-CN" sz="700" dirty="0">
                <a:latin typeface="楷体" panose="02010609060101010101" pitchFamily="49" charset="-122"/>
                <a:ea typeface="楷体" panose="02010609060101010101" pitchFamily="49" charset="-122"/>
                <a:sym typeface="楷体" panose="02010609060101010101" pitchFamily="49" charset="-122"/>
              </a:rPr>
              <a:t>/</a:t>
            </a:r>
            <a:r>
              <a:rPr lang="zh-CN" altLang="en-US" sz="800" dirty="0">
                <a:solidFill>
                  <a:srgbClr val="000000"/>
                </a:solidFill>
                <a:latin typeface="楷体" panose="02010609060101010101" pitchFamily="49" charset="-122"/>
                <a:ea typeface="楷体" panose="02010609060101010101" pitchFamily="49" charset="-122"/>
                <a:sym typeface="楷体" panose="02010609060101010101" pitchFamily="49" charset="-122"/>
              </a:rPr>
              <a:t>熟练教育</a:t>
            </a:r>
            <a:r>
              <a:rPr lang="zh-CN" altLang="en-US" sz="700" dirty="0">
                <a:latin typeface="楷体" panose="02010609060101010101" pitchFamily="49" charset="-122"/>
                <a:ea typeface="Modern H Light" pitchFamily="2" charset="-127"/>
                <a:sym typeface="楷体" panose="02010609060101010101" pitchFamily="49" charset="-122"/>
              </a:rPr>
              <a:t> </a:t>
            </a:r>
            <a:endParaRPr lang="zh-CN" altLang="en-US" sz="800"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p:txBody>
      </p:sp>
      <p:sp>
        <p:nvSpPr>
          <p:cNvPr id="198" name="Text Box 253"/>
          <p:cNvSpPr/>
          <p:nvPr/>
        </p:nvSpPr>
        <p:spPr>
          <a:xfrm>
            <a:off x="8131493" y="4921250"/>
            <a:ext cx="346075" cy="107315"/>
          </a:xfrm>
          <a:prstGeom prst="rect">
            <a:avLst/>
          </a:prstGeom>
          <a:noFill/>
          <a:ln w="9525">
            <a:noFill/>
          </a:ln>
        </p:spPr>
        <p:txBody>
          <a:bodyPr lIns="0" tIns="0" rIns="0" bIns="0">
            <a:spAutoFit/>
          </a:bodyPr>
          <a:p>
            <a:pPr algn="ctr" latinLnBrk="1"/>
            <a:r>
              <a:rPr lang="en-US" altLang="zh-CN" sz="700" dirty="0">
                <a:latin typeface="楷体" panose="02010609060101010101" pitchFamily="49" charset="-122"/>
                <a:ea typeface="楷体" panose="02010609060101010101" pitchFamily="49" charset="-122"/>
                <a:sym typeface="楷体" panose="02010609060101010101" pitchFamily="49" charset="-122"/>
              </a:rPr>
              <a:t>8/20            </a:t>
            </a:r>
            <a:endParaRPr lang="en-US" altLang="zh-CN" sz="700" dirty="0">
              <a:latin typeface="楷体" panose="02010609060101010101" pitchFamily="49" charset="-122"/>
              <a:ea typeface="楷体" panose="02010609060101010101" pitchFamily="49" charset="-122"/>
              <a:sym typeface="楷体" panose="02010609060101010101" pitchFamily="49" charset="-122"/>
            </a:endParaRPr>
          </a:p>
        </p:txBody>
      </p:sp>
      <p:sp>
        <p:nvSpPr>
          <p:cNvPr id="14937" name="Oval 249"/>
          <p:cNvSpPr/>
          <p:nvPr/>
        </p:nvSpPr>
        <p:spPr>
          <a:xfrm>
            <a:off x="7049770" y="5313680"/>
            <a:ext cx="115888" cy="125413"/>
          </a:xfrm>
          <a:prstGeom prst="ellipse">
            <a:avLst/>
          </a:prstGeom>
          <a:noFill/>
          <a:ln w="9525">
            <a:noFill/>
          </a:ln>
        </p:spPr>
        <p:txBody>
          <a:bodyPr wrap="none" anchor="ctr" anchorCtr="0"/>
          <a:p>
            <a:pPr algn="ctr" latinLnBrk="1"/>
            <a:endParaRPr lang="zh-CN" altLang="zh-CN" sz="700" dirty="0">
              <a:solidFill>
                <a:srgbClr val="92D050"/>
              </a:solidFill>
              <a:latin typeface="楷体" panose="02010609060101010101" pitchFamily="49" charset="-122"/>
              <a:ea typeface="Modern H Light" pitchFamily="2" charset="-127"/>
              <a:sym typeface="楷体" panose="02010609060101010101" pitchFamily="49" charset="-122"/>
            </a:endParaRPr>
          </a:p>
        </p:txBody>
      </p:sp>
      <p:sp>
        <p:nvSpPr>
          <p:cNvPr id="14938" name="Text Box 253"/>
          <p:cNvSpPr/>
          <p:nvPr/>
        </p:nvSpPr>
        <p:spPr>
          <a:xfrm>
            <a:off x="7648575" y="5467985"/>
            <a:ext cx="319088" cy="107315"/>
          </a:xfrm>
          <a:prstGeom prst="rect">
            <a:avLst/>
          </a:prstGeom>
          <a:noFill/>
          <a:ln w="9525">
            <a:noFill/>
          </a:ln>
        </p:spPr>
        <p:txBody>
          <a:bodyPr wrap="square" lIns="0" tIns="0" rIns="0" bIns="0">
            <a:spAutoFit/>
          </a:bodyPr>
          <a:p>
            <a:pPr algn="ctr" latinLnBrk="1"/>
            <a:r>
              <a:rPr lang="en-US" altLang="zh-CN" sz="700" dirty="0">
                <a:solidFill>
                  <a:srgbClr val="000000"/>
                </a:solidFill>
                <a:latin typeface="楷体" panose="02010609060101010101" pitchFamily="49" charset="-122"/>
                <a:ea typeface="楷体" panose="02010609060101010101" pitchFamily="49" charset="-122"/>
                <a:sym typeface="楷体" panose="02010609060101010101" pitchFamily="49" charset="-122"/>
              </a:rPr>
              <a:t>7/20</a:t>
            </a:r>
            <a:endParaRPr lang="en-US" altLang="zh-CN" sz="700"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p:txBody>
      </p:sp>
      <p:sp>
        <p:nvSpPr>
          <p:cNvPr id="14939" name="Text Box 262"/>
          <p:cNvSpPr/>
          <p:nvPr/>
        </p:nvSpPr>
        <p:spPr>
          <a:xfrm>
            <a:off x="7612063" y="5139055"/>
            <a:ext cx="531812" cy="161925"/>
          </a:xfrm>
          <a:prstGeom prst="rect">
            <a:avLst/>
          </a:prstGeom>
          <a:noFill/>
          <a:ln w="9525">
            <a:noFill/>
          </a:ln>
        </p:spPr>
        <p:txBody>
          <a:bodyPr wrap="none" lIns="0" tIns="0" rIns="0" bIns="0" anchor="ctr" anchorCtr="0"/>
          <a:p>
            <a:pPr algn="ctr" latinLnBrk="1"/>
            <a:r>
              <a:rPr lang="en-US" altLang="zh-CN" sz="700" dirty="0">
                <a:solidFill>
                  <a:srgbClr val="000000"/>
                </a:solidFill>
                <a:latin typeface="楷体" panose="02010609060101010101" pitchFamily="49" charset="-122"/>
                <a:ea typeface="楷体" panose="02010609060101010101" pitchFamily="49" charset="-122"/>
                <a:sym typeface="楷体" panose="02010609060101010101" pitchFamily="49" charset="-122"/>
              </a:rPr>
              <a:t>PPAP</a:t>
            </a:r>
            <a:endParaRPr lang="en-US" altLang="zh-CN" sz="700"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p:txBody>
      </p:sp>
      <p:sp>
        <p:nvSpPr>
          <p:cNvPr id="14940" name="Text Box 262"/>
          <p:cNvSpPr/>
          <p:nvPr/>
        </p:nvSpPr>
        <p:spPr>
          <a:xfrm>
            <a:off x="6075680" y="5118735"/>
            <a:ext cx="531813" cy="161925"/>
          </a:xfrm>
          <a:prstGeom prst="rect">
            <a:avLst/>
          </a:prstGeom>
          <a:noFill/>
          <a:ln w="9525">
            <a:noFill/>
          </a:ln>
        </p:spPr>
        <p:txBody>
          <a:bodyPr wrap="none" lIns="0" tIns="0" rIns="0" bIns="0" anchor="ctr" anchorCtr="0"/>
          <a:p>
            <a:pPr algn="ctr" latinLnBrk="1">
              <a:lnSpc>
                <a:spcPts val="800"/>
              </a:lnSpc>
            </a:pPr>
            <a:r>
              <a:rPr lang="zh-CN" altLang="en-US" sz="800" dirty="0">
                <a:solidFill>
                  <a:srgbClr val="000000"/>
                </a:solidFill>
                <a:latin typeface="楷体" panose="02010609060101010101" pitchFamily="49" charset="-122"/>
                <a:ea typeface="楷体" panose="02010609060101010101" pitchFamily="49" charset="-122"/>
                <a:sym typeface="楷体" panose="02010609060101010101" pitchFamily="49" charset="-122"/>
              </a:rPr>
              <a:t>模具移交</a:t>
            </a:r>
            <a:endParaRPr lang="zh-CN" altLang="en-US" sz="800"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p:txBody>
      </p:sp>
      <p:sp>
        <p:nvSpPr>
          <p:cNvPr id="14941" name="Text Box 253"/>
          <p:cNvSpPr/>
          <p:nvPr/>
        </p:nvSpPr>
        <p:spPr>
          <a:xfrm>
            <a:off x="7248208" y="5467985"/>
            <a:ext cx="319087" cy="107315"/>
          </a:xfrm>
          <a:prstGeom prst="rect">
            <a:avLst/>
          </a:prstGeom>
          <a:noFill/>
          <a:ln w="9525">
            <a:noFill/>
          </a:ln>
        </p:spPr>
        <p:txBody>
          <a:bodyPr lIns="0" tIns="0" rIns="0" bIns="0">
            <a:spAutoFit/>
          </a:bodyPr>
          <a:p>
            <a:pPr algn="ctr" latinLnBrk="1"/>
            <a:r>
              <a:rPr lang="en-US" altLang="zh-CN" sz="700" dirty="0">
                <a:solidFill>
                  <a:srgbClr val="000000"/>
                </a:solidFill>
                <a:latin typeface="楷体" panose="02010609060101010101" pitchFamily="49" charset="-122"/>
                <a:ea typeface="楷体" panose="02010609060101010101" pitchFamily="49" charset="-122"/>
                <a:sym typeface="楷体" panose="02010609060101010101" pitchFamily="49" charset="-122"/>
              </a:rPr>
              <a:t>6/30</a:t>
            </a:r>
            <a:endParaRPr lang="en-US" altLang="zh-CN" sz="700"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p:txBody>
      </p:sp>
      <p:sp>
        <p:nvSpPr>
          <p:cNvPr id="14942" name="Text Box 253"/>
          <p:cNvSpPr/>
          <p:nvPr/>
        </p:nvSpPr>
        <p:spPr>
          <a:xfrm>
            <a:off x="6807518" y="5467985"/>
            <a:ext cx="319087" cy="107315"/>
          </a:xfrm>
          <a:prstGeom prst="rect">
            <a:avLst/>
          </a:prstGeom>
          <a:noFill/>
          <a:ln w="9525">
            <a:noFill/>
          </a:ln>
        </p:spPr>
        <p:txBody>
          <a:bodyPr lIns="0" tIns="0" rIns="0" bIns="0">
            <a:spAutoFit/>
          </a:bodyPr>
          <a:p>
            <a:pPr algn="ctr" latinLnBrk="1"/>
            <a:r>
              <a:rPr lang="en-US" altLang="zh-CN" sz="700" dirty="0">
                <a:solidFill>
                  <a:srgbClr val="000000"/>
                </a:solidFill>
                <a:latin typeface="楷体" panose="02010609060101010101" pitchFamily="49" charset="-122"/>
                <a:ea typeface="楷体" panose="02010609060101010101" pitchFamily="49" charset="-122"/>
                <a:sym typeface="楷体" panose="02010609060101010101" pitchFamily="49" charset="-122"/>
              </a:rPr>
              <a:t>6/05</a:t>
            </a:r>
            <a:endParaRPr lang="en-US" altLang="zh-CN" sz="700"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p:txBody>
      </p:sp>
      <p:sp>
        <p:nvSpPr>
          <p:cNvPr id="14944" name="Text Box 253"/>
          <p:cNvSpPr/>
          <p:nvPr/>
        </p:nvSpPr>
        <p:spPr>
          <a:xfrm>
            <a:off x="4354830" y="5480685"/>
            <a:ext cx="319088" cy="107315"/>
          </a:xfrm>
          <a:prstGeom prst="rect">
            <a:avLst/>
          </a:prstGeom>
          <a:noFill/>
          <a:ln w="9525">
            <a:noFill/>
          </a:ln>
        </p:spPr>
        <p:txBody>
          <a:bodyPr lIns="0" tIns="0" rIns="0" bIns="0">
            <a:spAutoFit/>
          </a:bodyPr>
          <a:p>
            <a:pPr algn="ctr" latinLnBrk="1"/>
            <a:r>
              <a:rPr lang="en-US" altLang="zh-CN" sz="700" dirty="0">
                <a:solidFill>
                  <a:srgbClr val="000000"/>
                </a:solidFill>
                <a:latin typeface="楷体" panose="02010609060101010101" pitchFamily="49" charset="-122"/>
                <a:ea typeface="楷体" panose="02010609060101010101" pitchFamily="49" charset="-122"/>
                <a:sym typeface="楷体" panose="02010609060101010101" pitchFamily="49" charset="-122"/>
              </a:rPr>
              <a:t>1/15</a:t>
            </a:r>
            <a:endParaRPr lang="en-US" altLang="zh-CN" sz="700"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p:txBody>
      </p:sp>
      <p:sp>
        <p:nvSpPr>
          <p:cNvPr id="14946" name="Text Box 253"/>
          <p:cNvSpPr/>
          <p:nvPr/>
        </p:nvSpPr>
        <p:spPr>
          <a:xfrm>
            <a:off x="7967663" y="5460683"/>
            <a:ext cx="346075" cy="122237"/>
          </a:xfrm>
          <a:prstGeom prst="rect">
            <a:avLst/>
          </a:prstGeom>
          <a:noFill/>
          <a:ln w="9525">
            <a:noFill/>
          </a:ln>
        </p:spPr>
        <p:txBody>
          <a:bodyPr wrap="none" lIns="0" tIns="0" rIns="0" bIns="0" anchor="ctr" anchorCtr="0"/>
          <a:p>
            <a:pPr algn="ctr" latinLnBrk="1"/>
            <a:r>
              <a:rPr lang="en-US" altLang="zh-CN" sz="700" dirty="0">
                <a:solidFill>
                  <a:srgbClr val="000000"/>
                </a:solidFill>
                <a:latin typeface="楷体" panose="02010609060101010101" pitchFamily="49" charset="-122"/>
                <a:ea typeface="楷体" panose="02010609060101010101" pitchFamily="49" charset="-122"/>
                <a:sym typeface="楷体" panose="02010609060101010101" pitchFamily="49" charset="-122"/>
              </a:rPr>
              <a:t>7/30</a:t>
            </a:r>
            <a:endParaRPr lang="en-US" altLang="zh-CN" sz="700"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p:txBody>
      </p:sp>
      <p:sp>
        <p:nvSpPr>
          <p:cNvPr id="14947" name="TextBox 346"/>
          <p:cNvSpPr/>
          <p:nvPr/>
        </p:nvSpPr>
        <p:spPr>
          <a:xfrm>
            <a:off x="7898448" y="5139055"/>
            <a:ext cx="635000" cy="122555"/>
          </a:xfrm>
          <a:prstGeom prst="rect">
            <a:avLst/>
          </a:prstGeom>
          <a:noFill/>
          <a:ln w="9525">
            <a:noFill/>
          </a:ln>
        </p:spPr>
        <p:txBody>
          <a:bodyPr lIns="0" tIns="0" rIns="0" bIns="0">
            <a:spAutoFit/>
          </a:bodyPr>
          <a:p>
            <a:pPr algn="ctr" latinLnBrk="1"/>
            <a:r>
              <a:rPr lang="zh-CN" altLang="en-US" sz="800" dirty="0">
                <a:solidFill>
                  <a:srgbClr val="000000"/>
                </a:solidFill>
                <a:latin typeface="楷体" panose="02010609060101010101" pitchFamily="49" charset="-122"/>
                <a:ea typeface="楷体" panose="02010609060101010101" pitchFamily="49" charset="-122"/>
                <a:sym typeface="楷体" panose="02010609060101010101" pitchFamily="49" charset="-122"/>
              </a:rPr>
              <a:t>量产</a:t>
            </a:r>
            <a:endParaRPr lang="zh-CN" altLang="en-US" sz="800"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p:txBody>
      </p:sp>
      <p:sp>
        <p:nvSpPr>
          <p:cNvPr id="14948" name="직선 연결선 347"/>
          <p:cNvSpPr/>
          <p:nvPr/>
        </p:nvSpPr>
        <p:spPr>
          <a:xfrm>
            <a:off x="4237990" y="5370830"/>
            <a:ext cx="3880485" cy="7620"/>
          </a:xfrm>
          <a:prstGeom prst="line">
            <a:avLst/>
          </a:prstGeom>
          <a:ln w="9525" cap="flat" cmpd="sng">
            <a:solidFill>
              <a:srgbClr val="7F7F7F"/>
            </a:solidFill>
            <a:prstDash val="solid"/>
            <a:bevel/>
            <a:headEnd type="none" w="med" len="med"/>
            <a:tailEnd type="none" w="med" len="med"/>
          </a:ln>
        </p:spPr>
      </p:sp>
      <p:sp>
        <p:nvSpPr>
          <p:cNvPr id="14949" name="Oval 249"/>
          <p:cNvSpPr/>
          <p:nvPr/>
        </p:nvSpPr>
        <p:spPr>
          <a:xfrm>
            <a:off x="7782878" y="5327968"/>
            <a:ext cx="100012" cy="100012"/>
          </a:xfrm>
          <a:prstGeom prst="ellipse">
            <a:avLst/>
          </a:prstGeom>
          <a:solidFill>
            <a:schemeClr val="bg1"/>
          </a:solidFill>
          <a:ln w="9525" cap="flat" cmpd="sng">
            <a:solidFill>
              <a:srgbClr val="7F7F7F"/>
            </a:solidFill>
            <a:prstDash val="solid"/>
            <a:bevel/>
            <a:headEnd type="none" w="med" len="med"/>
            <a:tailEnd type="none" w="med" len="med"/>
          </a:ln>
        </p:spPr>
        <p:txBody>
          <a:bodyPr wrap="none" anchor="ctr" anchorCtr="0"/>
          <a:p>
            <a:pPr algn="ctr"/>
            <a:endParaRPr lang="zh-CN" altLang="zh-CN" sz="700" dirty="0">
              <a:solidFill>
                <a:srgbClr val="000000"/>
              </a:solidFill>
              <a:latin typeface="楷体" panose="02010609060101010101" pitchFamily="49" charset="-122"/>
              <a:ea typeface="현대하모니 L" pitchFamily="2" charset="-127"/>
              <a:sym typeface="楷体" panose="02010609060101010101" pitchFamily="49" charset="-122"/>
            </a:endParaRPr>
          </a:p>
        </p:txBody>
      </p:sp>
      <p:sp>
        <p:nvSpPr>
          <p:cNvPr id="14950" name="Oval 249"/>
          <p:cNvSpPr/>
          <p:nvPr/>
        </p:nvSpPr>
        <p:spPr>
          <a:xfrm>
            <a:off x="6951980" y="5327968"/>
            <a:ext cx="101600" cy="100012"/>
          </a:xfrm>
          <a:prstGeom prst="flowChartMerge">
            <a:avLst/>
          </a:prstGeom>
          <a:solidFill>
            <a:schemeClr val="bg1"/>
          </a:solidFill>
          <a:ln w="9525" cap="flat" cmpd="sng">
            <a:solidFill>
              <a:srgbClr val="7F7F7F"/>
            </a:solidFill>
            <a:prstDash val="solid"/>
            <a:bevel/>
            <a:headEnd type="none" w="med" len="med"/>
            <a:tailEnd type="none" w="med" len="med"/>
          </a:ln>
        </p:spPr>
        <p:txBody>
          <a:bodyPr wrap="none" anchor="ctr" anchorCtr="0"/>
          <a:p>
            <a:pPr algn="ctr"/>
            <a:endParaRPr lang="zh-CN" altLang="zh-CN" sz="700" dirty="0">
              <a:solidFill>
                <a:srgbClr val="000000"/>
              </a:solidFill>
              <a:latin typeface="楷体" panose="02010609060101010101" pitchFamily="49" charset="-122"/>
              <a:ea typeface="현대하모니 L" pitchFamily="2" charset="-127"/>
              <a:sym typeface="楷体" panose="02010609060101010101" pitchFamily="49" charset="-122"/>
            </a:endParaRPr>
          </a:p>
        </p:txBody>
      </p:sp>
      <p:sp>
        <p:nvSpPr>
          <p:cNvPr id="14951" name="Oval 249"/>
          <p:cNvSpPr/>
          <p:nvPr/>
        </p:nvSpPr>
        <p:spPr>
          <a:xfrm>
            <a:off x="4633278" y="5300980"/>
            <a:ext cx="900112" cy="166688"/>
          </a:xfrm>
          <a:prstGeom prst="rect">
            <a:avLst/>
          </a:prstGeom>
          <a:solidFill>
            <a:schemeClr val="bg1"/>
          </a:solidFill>
          <a:ln w="9525" cap="flat" cmpd="sng">
            <a:solidFill>
              <a:srgbClr val="7F7F7F"/>
            </a:solidFill>
            <a:prstDash val="solid"/>
            <a:bevel/>
            <a:headEnd type="none" w="med" len="med"/>
            <a:tailEnd type="none" w="med" len="med"/>
          </a:ln>
        </p:spPr>
        <p:txBody>
          <a:bodyPr wrap="none" anchor="ctr" anchorCtr="0"/>
          <a:p>
            <a:pPr algn="ctr"/>
            <a:r>
              <a:rPr lang="zh-CN" altLang="en-US" sz="800" dirty="0">
                <a:solidFill>
                  <a:srgbClr val="000000"/>
                </a:solidFill>
                <a:latin typeface="楷体" panose="02010609060101010101" pitchFamily="49" charset="-122"/>
                <a:ea typeface="楷体" panose="02010609060101010101" pitchFamily="49" charset="-122"/>
                <a:sym typeface="楷体" panose="02010609060101010101" pitchFamily="49" charset="-122"/>
              </a:rPr>
              <a:t>模具开发</a:t>
            </a:r>
            <a:endParaRPr lang="zh-CN" altLang="en-US" sz="800"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p:txBody>
      </p:sp>
      <p:sp>
        <p:nvSpPr>
          <p:cNvPr id="14952" name="Oval 249"/>
          <p:cNvSpPr/>
          <p:nvPr/>
        </p:nvSpPr>
        <p:spPr>
          <a:xfrm>
            <a:off x="7340283" y="5327968"/>
            <a:ext cx="101600" cy="100012"/>
          </a:xfrm>
          <a:prstGeom prst="ellipse">
            <a:avLst/>
          </a:prstGeom>
          <a:solidFill>
            <a:schemeClr val="bg1"/>
          </a:solidFill>
          <a:ln w="9525" cap="flat" cmpd="sng">
            <a:solidFill>
              <a:srgbClr val="7F7F7F"/>
            </a:solidFill>
            <a:prstDash val="solid"/>
            <a:bevel/>
            <a:headEnd type="none" w="med" len="med"/>
            <a:tailEnd type="none" w="med" len="med"/>
          </a:ln>
        </p:spPr>
        <p:txBody>
          <a:bodyPr wrap="none" anchor="ctr" anchorCtr="0"/>
          <a:p>
            <a:pPr algn="ctr"/>
            <a:endParaRPr lang="zh-CN" altLang="zh-CN" sz="700" dirty="0">
              <a:solidFill>
                <a:srgbClr val="000000"/>
              </a:solidFill>
              <a:latin typeface="楷体" panose="02010609060101010101" pitchFamily="49" charset="-122"/>
              <a:ea typeface="현대하모니 L" pitchFamily="2" charset="-127"/>
              <a:sym typeface="楷体" panose="02010609060101010101" pitchFamily="49" charset="-122"/>
            </a:endParaRPr>
          </a:p>
        </p:txBody>
      </p:sp>
      <p:pic>
        <p:nvPicPr>
          <p:cNvPr id="14954" name="Picture 8" descr="https://encrypted-tbn3.gstatic.com/images?q=tbn:ANd9GcQx9TNWkmgVey5TZsR-E8KaxjVQOdG68eTr3g3NJ-5vLbdqCgQAOglyWQw">
            <a:hlinkClick r:id="rId2"/>
          </p:cNvPr>
          <p:cNvPicPr>
            <a:picLocks noChangeAspect="1"/>
          </p:cNvPicPr>
          <p:nvPr/>
        </p:nvPicPr>
        <p:blipFill>
          <a:blip r:embed="rId3">
            <a:clrChange>
              <a:clrFrom>
                <a:srgbClr val="FFFFFF"/>
              </a:clrFrom>
              <a:clrTo>
                <a:srgbClr val="FFFFFF">
                  <a:alpha val="0"/>
                </a:srgbClr>
              </a:clrTo>
            </a:clrChange>
          </a:blip>
          <a:stretch>
            <a:fillRect/>
          </a:stretch>
        </p:blipFill>
        <p:spPr>
          <a:xfrm>
            <a:off x="6200140" y="5316855"/>
            <a:ext cx="234950" cy="82550"/>
          </a:xfrm>
          <a:prstGeom prst="rect">
            <a:avLst/>
          </a:prstGeom>
          <a:noFill/>
          <a:ln w="9525">
            <a:noFill/>
          </a:ln>
        </p:spPr>
      </p:pic>
      <p:sp>
        <p:nvSpPr>
          <p:cNvPr id="14974" name="Text Box 262"/>
          <p:cNvSpPr/>
          <p:nvPr/>
        </p:nvSpPr>
        <p:spPr>
          <a:xfrm>
            <a:off x="7269480" y="5090160"/>
            <a:ext cx="288290" cy="197485"/>
          </a:xfrm>
          <a:prstGeom prst="rect">
            <a:avLst/>
          </a:prstGeom>
          <a:noFill/>
          <a:ln w="9525">
            <a:noFill/>
          </a:ln>
        </p:spPr>
        <p:txBody>
          <a:bodyPr wrap="none" lIns="0" tIns="0" rIns="0" bIns="0" anchor="ctr" anchorCtr="0"/>
          <a:p>
            <a:pPr algn="ctr" latinLnBrk="1"/>
            <a:r>
              <a:rPr lang="en-US" altLang="zh-CN" sz="700" dirty="0">
                <a:solidFill>
                  <a:srgbClr val="000000"/>
                </a:solidFill>
                <a:latin typeface="楷体" panose="02010609060101010101" pitchFamily="49" charset="-122"/>
                <a:ea typeface="楷体" panose="02010609060101010101" pitchFamily="49" charset="-122"/>
                <a:sym typeface="楷体" panose="02010609060101010101" pitchFamily="49" charset="-122"/>
              </a:rPr>
              <a:t>LP2 </a:t>
            </a:r>
            <a:r>
              <a:rPr lang="zh-CN" altLang="en-US" sz="800" dirty="0">
                <a:solidFill>
                  <a:srgbClr val="000000"/>
                </a:solidFill>
                <a:latin typeface="楷体" panose="02010609060101010101" pitchFamily="49" charset="-122"/>
                <a:ea typeface="楷体" panose="02010609060101010101" pitchFamily="49" charset="-122"/>
                <a:sym typeface="楷体" panose="02010609060101010101" pitchFamily="49" charset="-122"/>
              </a:rPr>
              <a:t>检查</a:t>
            </a:r>
            <a:endParaRPr lang="zh-CN" altLang="en-US" dirty="0">
              <a:latin typeface="Arial" panose="020B0604020202020204" pitchFamily="34" charset="0"/>
            </a:endParaRPr>
          </a:p>
        </p:txBody>
      </p:sp>
      <p:sp>
        <p:nvSpPr>
          <p:cNvPr id="14975" name="Text Box 262"/>
          <p:cNvSpPr/>
          <p:nvPr/>
        </p:nvSpPr>
        <p:spPr>
          <a:xfrm>
            <a:off x="6753225" y="5090160"/>
            <a:ext cx="337185" cy="210820"/>
          </a:xfrm>
          <a:prstGeom prst="rect">
            <a:avLst/>
          </a:prstGeom>
          <a:noFill/>
          <a:ln w="9525">
            <a:noFill/>
          </a:ln>
        </p:spPr>
        <p:txBody>
          <a:bodyPr wrap="none" lIns="0" tIns="0" rIns="0" bIns="0" anchor="ctr" anchorCtr="0"/>
          <a:p>
            <a:pPr algn="ctr" latinLnBrk="1"/>
            <a:r>
              <a:rPr lang="zh-CN" altLang="en-US" sz="800" dirty="0">
                <a:solidFill>
                  <a:srgbClr val="000000"/>
                </a:solidFill>
                <a:latin typeface="楷体" panose="02010609060101010101" pitchFamily="49" charset="-122"/>
                <a:ea typeface="楷体" panose="02010609060101010101" pitchFamily="49" charset="-122"/>
                <a:sym typeface="楷体" panose="02010609060101010101" pitchFamily="49" charset="-122"/>
              </a:rPr>
              <a:t>当地</a:t>
            </a:r>
            <a:r>
              <a:rPr lang="en-US" altLang="zh-CN" sz="800" dirty="0">
                <a:solidFill>
                  <a:srgbClr val="000000"/>
                </a:solidFill>
                <a:latin typeface="楷体" panose="02010609060101010101" pitchFamily="49" charset="-122"/>
                <a:ea typeface="楷体" panose="02010609060101010101" pitchFamily="49" charset="-122"/>
                <a:sym typeface="楷体" panose="02010609060101010101" pitchFamily="49" charset="-122"/>
              </a:rPr>
              <a:t>T/O</a:t>
            </a:r>
            <a:endParaRPr lang="zh-CN" altLang="en-US" sz="800"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p:txBody>
      </p:sp>
      <p:sp>
        <p:nvSpPr>
          <p:cNvPr id="199" name="Oval 249"/>
          <p:cNvSpPr/>
          <p:nvPr/>
        </p:nvSpPr>
        <p:spPr>
          <a:xfrm>
            <a:off x="4400868" y="5316538"/>
            <a:ext cx="101600" cy="101600"/>
          </a:xfrm>
          <a:prstGeom prst="ellipse">
            <a:avLst/>
          </a:prstGeom>
          <a:solidFill>
            <a:schemeClr val="bg1"/>
          </a:solidFill>
          <a:ln w="9525" cap="flat" cmpd="sng">
            <a:solidFill>
              <a:srgbClr val="7F7F7F"/>
            </a:solidFill>
            <a:prstDash val="solid"/>
            <a:bevel/>
            <a:headEnd type="none" w="med" len="med"/>
            <a:tailEnd type="none" w="med" len="med"/>
          </a:ln>
        </p:spPr>
        <p:txBody>
          <a:bodyPr wrap="none" anchor="ctr" anchorCtr="0"/>
          <a:p>
            <a:pPr algn="ctr"/>
            <a:endParaRPr lang="zh-CN" altLang="zh-CN" sz="700" dirty="0">
              <a:solidFill>
                <a:srgbClr val="000000"/>
              </a:solidFill>
              <a:latin typeface="楷体" panose="02010609060101010101" pitchFamily="49" charset="-122"/>
              <a:ea typeface="현대하모니 L" pitchFamily="2" charset="-127"/>
              <a:sym typeface="楷体" panose="02010609060101010101" pitchFamily="49" charset="-122"/>
            </a:endParaRPr>
          </a:p>
        </p:txBody>
      </p:sp>
      <p:sp>
        <p:nvSpPr>
          <p:cNvPr id="200" name="Text Box 262"/>
          <p:cNvSpPr/>
          <p:nvPr/>
        </p:nvSpPr>
        <p:spPr>
          <a:xfrm>
            <a:off x="4168140" y="5139055"/>
            <a:ext cx="531813" cy="161925"/>
          </a:xfrm>
          <a:prstGeom prst="rect">
            <a:avLst/>
          </a:prstGeom>
          <a:noFill/>
          <a:ln w="9525">
            <a:noFill/>
          </a:ln>
        </p:spPr>
        <p:txBody>
          <a:bodyPr wrap="none" lIns="0" tIns="0" rIns="0" bIns="0" anchor="ctr" anchorCtr="0"/>
          <a:p>
            <a:pPr algn="ctr" latinLnBrk="1">
              <a:lnSpc>
                <a:spcPts val="800"/>
              </a:lnSpc>
            </a:pPr>
            <a:r>
              <a:rPr lang="zh-CN" altLang="en-US" sz="800" dirty="0">
                <a:solidFill>
                  <a:srgbClr val="000000"/>
                </a:solidFill>
                <a:latin typeface="楷体" panose="02010609060101010101" pitchFamily="49" charset="-122"/>
                <a:ea typeface="楷体" panose="02010609060101010101" pitchFamily="49" charset="-122"/>
                <a:sym typeface="楷体" panose="02010609060101010101" pitchFamily="49" charset="-122"/>
              </a:rPr>
              <a:t>模具下</a:t>
            </a:r>
            <a:r>
              <a:rPr lang="zh-CN" altLang="en-US" sz="800" dirty="0">
                <a:solidFill>
                  <a:srgbClr val="000000"/>
                </a:solidFill>
                <a:latin typeface="楷体" panose="02010609060101010101" pitchFamily="49" charset="-122"/>
                <a:ea typeface="楷体" panose="02010609060101010101" pitchFamily="49" charset="-122"/>
                <a:sym typeface="楷体" panose="02010609060101010101" pitchFamily="49" charset="-122"/>
              </a:rPr>
              <a:t>单</a:t>
            </a:r>
            <a:endParaRPr lang="zh-CN" altLang="en-US" sz="800"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p:txBody>
      </p:sp>
      <p:sp>
        <p:nvSpPr>
          <p:cNvPr id="201" name="Text Box 253"/>
          <p:cNvSpPr/>
          <p:nvPr/>
        </p:nvSpPr>
        <p:spPr>
          <a:xfrm>
            <a:off x="5941695" y="5478780"/>
            <a:ext cx="319088" cy="107315"/>
          </a:xfrm>
          <a:prstGeom prst="rect">
            <a:avLst/>
          </a:prstGeom>
          <a:noFill/>
          <a:ln w="9525">
            <a:noFill/>
          </a:ln>
        </p:spPr>
        <p:txBody>
          <a:bodyPr lIns="0" tIns="0" rIns="0" bIns="0">
            <a:spAutoFit/>
          </a:bodyPr>
          <a:p>
            <a:pPr algn="ctr" latinLnBrk="1"/>
            <a:r>
              <a:rPr lang="en-US" altLang="zh-CN" sz="700" dirty="0">
                <a:solidFill>
                  <a:srgbClr val="000000"/>
                </a:solidFill>
                <a:latin typeface="楷体" panose="02010609060101010101" pitchFamily="49" charset="-122"/>
                <a:ea typeface="楷体" panose="02010609060101010101" pitchFamily="49" charset="-122"/>
                <a:sym typeface="楷体" panose="02010609060101010101" pitchFamily="49" charset="-122"/>
              </a:rPr>
              <a:t>4/15</a:t>
            </a:r>
            <a:endParaRPr lang="en-US" altLang="zh-CN" sz="700"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p:txBody>
      </p:sp>
      <p:sp>
        <p:nvSpPr>
          <p:cNvPr id="202" name="Oval 249"/>
          <p:cNvSpPr/>
          <p:nvPr/>
        </p:nvSpPr>
        <p:spPr>
          <a:xfrm>
            <a:off x="6027103" y="5326063"/>
            <a:ext cx="101600" cy="101600"/>
          </a:xfrm>
          <a:prstGeom prst="ellipse">
            <a:avLst/>
          </a:prstGeom>
          <a:solidFill>
            <a:schemeClr val="bg1"/>
          </a:solidFill>
          <a:ln w="9525" cap="flat" cmpd="sng">
            <a:solidFill>
              <a:srgbClr val="7F7F7F"/>
            </a:solidFill>
            <a:prstDash val="solid"/>
            <a:bevel/>
            <a:headEnd type="none" w="med" len="med"/>
            <a:tailEnd type="none" w="med" len="med"/>
          </a:ln>
        </p:spPr>
        <p:txBody>
          <a:bodyPr wrap="none" anchor="ctr" anchorCtr="0"/>
          <a:p>
            <a:pPr algn="ctr"/>
            <a:endParaRPr lang="zh-CN" altLang="zh-CN" sz="700" dirty="0">
              <a:solidFill>
                <a:srgbClr val="000000"/>
              </a:solidFill>
              <a:latin typeface="楷体" panose="02010609060101010101" pitchFamily="49" charset="-122"/>
              <a:ea typeface="현대하모니 L" pitchFamily="2" charset="-127"/>
              <a:sym typeface="楷体" panose="02010609060101010101" pitchFamily="49" charset="-122"/>
            </a:endParaRPr>
          </a:p>
        </p:txBody>
      </p:sp>
      <p:sp>
        <p:nvSpPr>
          <p:cNvPr id="203" name="Text Box 262"/>
          <p:cNvSpPr/>
          <p:nvPr/>
        </p:nvSpPr>
        <p:spPr>
          <a:xfrm>
            <a:off x="5636260" y="5120005"/>
            <a:ext cx="531813" cy="161925"/>
          </a:xfrm>
          <a:prstGeom prst="rect">
            <a:avLst/>
          </a:prstGeom>
          <a:noFill/>
          <a:ln w="9525">
            <a:noFill/>
          </a:ln>
        </p:spPr>
        <p:txBody>
          <a:bodyPr wrap="none" lIns="0" tIns="0" rIns="0" bIns="0" anchor="ctr" anchorCtr="0"/>
          <a:p>
            <a:pPr algn="ctr" latinLnBrk="1">
              <a:lnSpc>
                <a:spcPts val="800"/>
              </a:lnSpc>
            </a:pPr>
            <a:r>
              <a:rPr lang="zh-CN" altLang="en-US" sz="800" dirty="0">
                <a:solidFill>
                  <a:srgbClr val="000000"/>
                </a:solidFill>
                <a:latin typeface="楷体" panose="02010609060101010101" pitchFamily="49" charset="-122"/>
                <a:ea typeface="楷体" panose="02010609060101010101" pitchFamily="49" charset="-122"/>
                <a:sym typeface="楷体" panose="02010609060101010101" pitchFamily="49" charset="-122"/>
              </a:rPr>
              <a:t>调试</a:t>
            </a:r>
            <a:r>
              <a:rPr lang="zh-CN" altLang="en-US" sz="800" dirty="0">
                <a:solidFill>
                  <a:srgbClr val="000000"/>
                </a:solidFill>
                <a:latin typeface="楷体" panose="02010609060101010101" pitchFamily="49" charset="-122"/>
                <a:ea typeface="楷体" panose="02010609060101010101" pitchFamily="49" charset="-122"/>
                <a:sym typeface="楷体" panose="02010609060101010101" pitchFamily="49" charset="-122"/>
              </a:rPr>
              <a:t>完成</a:t>
            </a:r>
            <a:endParaRPr lang="zh-CN" altLang="en-US" sz="800"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p:txBody>
      </p:sp>
      <p:sp>
        <p:nvSpPr>
          <p:cNvPr id="14945" name="오른쪽 화살표 344"/>
          <p:cNvSpPr/>
          <p:nvPr/>
        </p:nvSpPr>
        <p:spPr>
          <a:xfrm>
            <a:off x="8016558" y="5281930"/>
            <a:ext cx="223837" cy="190500"/>
          </a:xfrm>
          <a:prstGeom prst="rightArrow">
            <a:avLst>
              <a:gd name="adj1" fmla="val 54351"/>
              <a:gd name="adj2" fmla="val 50062"/>
            </a:avLst>
          </a:prstGeom>
          <a:pattFill prst="ltDnDiag">
            <a:fgClr>
              <a:srgbClr val="BFBFBF"/>
            </a:fgClr>
            <a:bgClr>
              <a:schemeClr val="bg1"/>
            </a:bgClr>
          </a:pattFill>
          <a:ln w="19050" cap="flat" cmpd="sng">
            <a:solidFill>
              <a:srgbClr val="A5A5A5"/>
            </a:solidFill>
            <a:prstDash val="solid"/>
            <a:bevel/>
            <a:headEnd type="none" w="med" len="med"/>
            <a:tailEnd type="none" w="med" len="med"/>
          </a:ln>
        </p:spPr>
        <p:txBody>
          <a:bodyPr lIns="0" tIns="0" rIns="0" bIns="0" anchor="ctr" anchorCtr="0"/>
          <a:p>
            <a:pPr algn="ctr" latinLnBrk="1"/>
            <a:endParaRPr lang="zh-CN" altLang="zh-CN" sz="700" b="1" dirty="0">
              <a:solidFill>
                <a:srgbClr val="990033"/>
              </a:solidFill>
              <a:latin typeface="楷体" panose="02010609060101010101" pitchFamily="49" charset="-122"/>
              <a:ea typeface="Modern H Bold" pitchFamily="2" charset="-127"/>
              <a:sym typeface="楷体" panose="02010609060101010101" pitchFamily="49" charset="-122"/>
            </a:endParaRPr>
          </a:p>
        </p:txBody>
      </p:sp>
      <p:sp>
        <p:nvSpPr>
          <p:cNvPr id="14918" name="Text Box 263"/>
          <p:cNvSpPr/>
          <p:nvPr/>
        </p:nvSpPr>
        <p:spPr>
          <a:xfrm>
            <a:off x="7589838" y="6020753"/>
            <a:ext cx="427037" cy="107315"/>
          </a:xfrm>
          <a:prstGeom prst="rect">
            <a:avLst/>
          </a:prstGeom>
          <a:noFill/>
          <a:ln w="9525">
            <a:noFill/>
          </a:ln>
        </p:spPr>
        <p:txBody>
          <a:bodyPr lIns="0" tIns="0" rIns="0" bIns="0">
            <a:spAutoFit/>
          </a:bodyPr>
          <a:p>
            <a:pPr algn="ctr" latinLnBrk="1"/>
            <a:r>
              <a:rPr lang="en-US" altLang="zh-CN" sz="700" dirty="0">
                <a:solidFill>
                  <a:srgbClr val="000000"/>
                </a:solidFill>
                <a:latin typeface="楷体" panose="02010609060101010101" pitchFamily="49" charset="-122"/>
                <a:ea typeface="楷体" panose="02010609060101010101" pitchFamily="49" charset="-122"/>
                <a:sym typeface="楷体" panose="02010609060101010101" pitchFamily="49" charset="-122"/>
              </a:rPr>
              <a:t>7/25</a:t>
            </a:r>
            <a:endParaRPr lang="en-US" altLang="zh-CN" sz="700"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p:txBody>
      </p:sp>
      <p:sp>
        <p:nvSpPr>
          <p:cNvPr id="14919" name="Text Box 263"/>
          <p:cNvSpPr/>
          <p:nvPr/>
        </p:nvSpPr>
        <p:spPr>
          <a:xfrm>
            <a:off x="3925888" y="5981065"/>
            <a:ext cx="428625" cy="107315"/>
          </a:xfrm>
          <a:prstGeom prst="rect">
            <a:avLst/>
          </a:prstGeom>
          <a:noFill/>
          <a:ln w="9525">
            <a:noFill/>
          </a:ln>
        </p:spPr>
        <p:txBody>
          <a:bodyPr lIns="0" tIns="0" rIns="0" bIns="0">
            <a:spAutoFit/>
          </a:bodyPr>
          <a:p>
            <a:pPr algn="ctr" latinLnBrk="1"/>
            <a:r>
              <a:rPr lang="en-US" altLang="zh-CN" sz="700" dirty="0">
                <a:solidFill>
                  <a:srgbClr val="000000"/>
                </a:solidFill>
                <a:latin typeface="楷体" panose="02010609060101010101" pitchFamily="49" charset="-122"/>
                <a:ea typeface="楷体" panose="02010609060101010101" pitchFamily="49" charset="-122"/>
                <a:sym typeface="楷体" panose="02010609060101010101" pitchFamily="49" charset="-122"/>
              </a:rPr>
              <a:t>12/18</a:t>
            </a:r>
            <a:endParaRPr lang="en-US" altLang="zh-CN" sz="700"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p:txBody>
      </p:sp>
      <p:sp>
        <p:nvSpPr>
          <p:cNvPr id="14920" name="Text Box 262"/>
          <p:cNvSpPr/>
          <p:nvPr/>
        </p:nvSpPr>
        <p:spPr>
          <a:xfrm>
            <a:off x="3937159" y="5680234"/>
            <a:ext cx="533400" cy="107315"/>
          </a:xfrm>
          <a:prstGeom prst="rect">
            <a:avLst/>
          </a:prstGeom>
          <a:noFill/>
          <a:ln w="9525">
            <a:noFill/>
          </a:ln>
        </p:spPr>
        <p:txBody>
          <a:bodyPr wrap="none" lIns="0" tIns="0" rIns="0" bIns="0" anchor="ctr" anchorCtr="0">
            <a:spAutoFit/>
          </a:bodyPr>
          <a:p>
            <a:pPr algn="ctr" latinLnBrk="1"/>
            <a:r>
              <a:rPr lang="zh-CN" altLang="en-US" sz="700" dirty="0">
                <a:solidFill>
                  <a:srgbClr val="000000"/>
                </a:solidFill>
                <a:latin typeface="楷体" panose="02010609060101010101" pitchFamily="49" charset="-122"/>
                <a:ea typeface="楷体" panose="02010609060101010101" pitchFamily="49" charset="-122"/>
                <a:sym typeface="楷体" panose="02010609060101010101" pitchFamily="49" charset="-122"/>
              </a:rPr>
              <a:t>制定检验基准</a:t>
            </a:r>
            <a:endParaRPr lang="en-US" altLang="zh-CN" sz="700"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p:txBody>
      </p:sp>
      <p:sp>
        <p:nvSpPr>
          <p:cNvPr id="14925" name="Text Box 263"/>
          <p:cNvSpPr/>
          <p:nvPr/>
        </p:nvSpPr>
        <p:spPr>
          <a:xfrm>
            <a:off x="7967663" y="6006148"/>
            <a:ext cx="427037" cy="107315"/>
          </a:xfrm>
          <a:prstGeom prst="rect">
            <a:avLst/>
          </a:prstGeom>
          <a:noFill/>
          <a:ln w="9525">
            <a:noFill/>
          </a:ln>
        </p:spPr>
        <p:txBody>
          <a:bodyPr lIns="0" tIns="0" rIns="0" bIns="0">
            <a:spAutoFit/>
          </a:bodyPr>
          <a:p>
            <a:pPr algn="ctr" latinLnBrk="1"/>
            <a:r>
              <a:rPr lang="en-US" altLang="zh-CN" sz="700" dirty="0">
                <a:solidFill>
                  <a:srgbClr val="000000"/>
                </a:solidFill>
                <a:latin typeface="楷体" panose="02010609060101010101" pitchFamily="49" charset="-122"/>
                <a:ea typeface="楷体" panose="02010609060101010101" pitchFamily="49" charset="-122"/>
                <a:sym typeface="楷体" panose="02010609060101010101" pitchFamily="49" charset="-122"/>
              </a:rPr>
              <a:t>8/15</a:t>
            </a:r>
            <a:endParaRPr lang="en-US" altLang="zh-CN" sz="700"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p:txBody>
      </p:sp>
      <p:sp>
        <p:nvSpPr>
          <p:cNvPr id="14926" name="Text Box 262"/>
          <p:cNvSpPr/>
          <p:nvPr/>
        </p:nvSpPr>
        <p:spPr>
          <a:xfrm>
            <a:off x="8002270" y="5709444"/>
            <a:ext cx="609600" cy="122555"/>
          </a:xfrm>
          <a:prstGeom prst="rect">
            <a:avLst/>
          </a:prstGeom>
          <a:noFill/>
          <a:ln w="9525">
            <a:noFill/>
          </a:ln>
        </p:spPr>
        <p:txBody>
          <a:bodyPr wrap="none" lIns="0" tIns="0" rIns="0" bIns="0" anchor="ctr" anchorCtr="0">
            <a:spAutoFit/>
          </a:bodyPr>
          <a:p>
            <a:pPr algn="ctr" latinLnBrk="1"/>
            <a:r>
              <a:rPr lang="zh-CN" altLang="en-US" sz="800" dirty="0">
                <a:solidFill>
                  <a:srgbClr val="000000"/>
                </a:solidFill>
                <a:latin typeface="楷体" panose="02010609060101010101" pitchFamily="49" charset="-122"/>
                <a:ea typeface="楷体" panose="02010609060101010101" pitchFamily="49" charset="-122"/>
                <a:sym typeface="楷体" panose="02010609060101010101" pitchFamily="49" charset="-122"/>
              </a:rPr>
              <a:t>量产投入检查</a:t>
            </a:r>
            <a:endParaRPr lang="en-US" altLang="zh-CN" sz="800"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p:txBody>
      </p:sp>
      <p:sp>
        <p:nvSpPr>
          <p:cNvPr id="14928" name="직선 연결선 327"/>
          <p:cNvSpPr/>
          <p:nvPr/>
        </p:nvSpPr>
        <p:spPr>
          <a:xfrm>
            <a:off x="4290695" y="5919470"/>
            <a:ext cx="4060190" cy="1270"/>
          </a:xfrm>
          <a:prstGeom prst="line">
            <a:avLst/>
          </a:prstGeom>
          <a:ln w="9525" cap="flat" cmpd="sng">
            <a:solidFill>
              <a:srgbClr val="7F7F7F"/>
            </a:solidFill>
            <a:prstDash val="solid"/>
            <a:bevel/>
            <a:headEnd type="none" w="med" len="med"/>
            <a:tailEnd type="none" w="med" len="med"/>
          </a:ln>
        </p:spPr>
      </p:sp>
      <p:sp>
        <p:nvSpPr>
          <p:cNvPr id="14934" name="Oval 252"/>
          <p:cNvSpPr/>
          <p:nvPr/>
        </p:nvSpPr>
        <p:spPr>
          <a:xfrm>
            <a:off x="7738110" y="5859145"/>
            <a:ext cx="101600" cy="100013"/>
          </a:xfrm>
          <a:prstGeom prst="triangle">
            <a:avLst>
              <a:gd name="adj" fmla="val 50000"/>
            </a:avLst>
          </a:prstGeom>
          <a:solidFill>
            <a:schemeClr val="bg1"/>
          </a:solidFill>
          <a:ln w="9525" cap="flat" cmpd="sng">
            <a:solidFill>
              <a:srgbClr val="7F7F7F"/>
            </a:solidFill>
            <a:prstDash val="solid"/>
            <a:bevel/>
            <a:headEnd type="none" w="med" len="med"/>
            <a:tailEnd type="none" w="med" len="med"/>
          </a:ln>
        </p:spPr>
        <p:txBody>
          <a:bodyPr wrap="none" anchor="ctr" anchorCtr="0"/>
          <a:p>
            <a:pPr algn="ctr"/>
            <a:endParaRPr lang="zh-CN" altLang="zh-CN" sz="700" dirty="0">
              <a:solidFill>
                <a:srgbClr val="000000"/>
              </a:solidFill>
              <a:latin typeface="楷体" panose="02010609060101010101" pitchFamily="49" charset="-122"/>
              <a:ea typeface="현대하모니 L" pitchFamily="2" charset="-127"/>
              <a:sym typeface="楷体" panose="02010609060101010101" pitchFamily="49" charset="-122"/>
            </a:endParaRPr>
          </a:p>
        </p:txBody>
      </p:sp>
      <p:sp>
        <p:nvSpPr>
          <p:cNvPr id="14935" name="Oval 252"/>
          <p:cNvSpPr/>
          <p:nvPr/>
        </p:nvSpPr>
        <p:spPr>
          <a:xfrm>
            <a:off x="8070533" y="5869940"/>
            <a:ext cx="100012" cy="100013"/>
          </a:xfrm>
          <a:prstGeom prst="triangle">
            <a:avLst>
              <a:gd name="adj" fmla="val 50000"/>
            </a:avLst>
          </a:prstGeom>
          <a:solidFill>
            <a:schemeClr val="bg1"/>
          </a:solidFill>
          <a:ln w="9525" cap="flat" cmpd="sng">
            <a:solidFill>
              <a:srgbClr val="7F7F7F"/>
            </a:solidFill>
            <a:prstDash val="solid"/>
            <a:bevel/>
            <a:headEnd type="none" w="med" len="med"/>
            <a:tailEnd type="none" w="med" len="med"/>
          </a:ln>
        </p:spPr>
        <p:txBody>
          <a:bodyPr wrap="none" anchor="ctr" anchorCtr="0"/>
          <a:p>
            <a:pPr algn="ctr"/>
            <a:endParaRPr lang="zh-CN" altLang="zh-CN" sz="700" dirty="0">
              <a:solidFill>
                <a:srgbClr val="000000"/>
              </a:solidFill>
              <a:latin typeface="楷体" panose="02010609060101010101" pitchFamily="49" charset="-122"/>
              <a:ea typeface="현대하모니 L" pitchFamily="2" charset="-127"/>
              <a:sym typeface="楷体" panose="02010609060101010101" pitchFamily="49" charset="-122"/>
            </a:endParaRPr>
          </a:p>
        </p:txBody>
      </p:sp>
      <p:sp>
        <p:nvSpPr>
          <p:cNvPr id="14936" name="Oval 249"/>
          <p:cNvSpPr/>
          <p:nvPr/>
        </p:nvSpPr>
        <p:spPr>
          <a:xfrm>
            <a:off x="4230370" y="5859145"/>
            <a:ext cx="101600" cy="100013"/>
          </a:xfrm>
          <a:prstGeom prst="ellipse">
            <a:avLst/>
          </a:prstGeom>
          <a:solidFill>
            <a:schemeClr val="bg1"/>
          </a:solidFill>
          <a:ln w="9525" cap="flat" cmpd="sng">
            <a:solidFill>
              <a:srgbClr val="7F7F7F"/>
            </a:solidFill>
            <a:prstDash val="solid"/>
            <a:bevel/>
            <a:headEnd type="none" w="med" len="med"/>
            <a:tailEnd type="none" w="med" len="med"/>
          </a:ln>
        </p:spPr>
        <p:txBody>
          <a:bodyPr wrap="none" anchor="ctr" anchorCtr="0"/>
          <a:p>
            <a:pPr algn="ctr"/>
            <a:endParaRPr lang="zh-CN" altLang="zh-CN" sz="700" dirty="0">
              <a:solidFill>
                <a:srgbClr val="000000"/>
              </a:solidFill>
              <a:latin typeface="楷体" panose="02010609060101010101" pitchFamily="49" charset="-122"/>
              <a:ea typeface="현대하모니 L" pitchFamily="2" charset="-127"/>
              <a:sym typeface="楷体" panose="02010609060101010101" pitchFamily="49" charset="-122"/>
            </a:endParaRPr>
          </a:p>
        </p:txBody>
      </p:sp>
      <p:sp>
        <p:nvSpPr>
          <p:cNvPr id="14960" name="직선 연결선 361"/>
          <p:cNvSpPr/>
          <p:nvPr/>
        </p:nvSpPr>
        <p:spPr>
          <a:xfrm>
            <a:off x="5958523" y="6282690"/>
            <a:ext cx="719137" cy="1588"/>
          </a:xfrm>
          <a:prstGeom prst="line">
            <a:avLst/>
          </a:prstGeom>
          <a:ln w="9525" cap="flat" cmpd="sng">
            <a:solidFill>
              <a:srgbClr val="7F7F7F"/>
            </a:solidFill>
            <a:prstDash val="solid"/>
            <a:bevel/>
            <a:headEnd type="none" w="med" len="med"/>
            <a:tailEnd type="none" w="med" len="med"/>
          </a:ln>
        </p:spPr>
      </p:sp>
      <p:sp>
        <p:nvSpPr>
          <p:cNvPr id="14961" name="Oval 249"/>
          <p:cNvSpPr/>
          <p:nvPr/>
        </p:nvSpPr>
        <p:spPr>
          <a:xfrm>
            <a:off x="5902960" y="6233478"/>
            <a:ext cx="100013" cy="100012"/>
          </a:xfrm>
          <a:prstGeom prst="ellipse">
            <a:avLst/>
          </a:prstGeom>
          <a:solidFill>
            <a:schemeClr val="bg1"/>
          </a:solidFill>
          <a:ln w="9525" cap="flat" cmpd="sng">
            <a:solidFill>
              <a:srgbClr val="7F7F7F"/>
            </a:solidFill>
            <a:prstDash val="solid"/>
            <a:bevel/>
            <a:headEnd type="none" w="med" len="med"/>
            <a:tailEnd type="none" w="med" len="med"/>
          </a:ln>
        </p:spPr>
        <p:txBody>
          <a:bodyPr wrap="none" anchor="ctr" anchorCtr="0"/>
          <a:p>
            <a:pPr algn="ctr"/>
            <a:endParaRPr lang="zh-CN" altLang="zh-CN" sz="700" dirty="0">
              <a:solidFill>
                <a:srgbClr val="000000"/>
              </a:solidFill>
              <a:latin typeface="楷体" panose="02010609060101010101" pitchFamily="49" charset="-122"/>
              <a:ea typeface="현대하모니 L" pitchFamily="2" charset="-127"/>
              <a:sym typeface="楷体" panose="02010609060101010101" pitchFamily="49" charset="-122"/>
            </a:endParaRPr>
          </a:p>
        </p:txBody>
      </p:sp>
      <p:sp>
        <p:nvSpPr>
          <p:cNvPr id="14963" name="Text Box 263"/>
          <p:cNvSpPr/>
          <p:nvPr/>
        </p:nvSpPr>
        <p:spPr>
          <a:xfrm>
            <a:off x="5779135" y="6362065"/>
            <a:ext cx="427038" cy="107315"/>
          </a:xfrm>
          <a:prstGeom prst="rect">
            <a:avLst/>
          </a:prstGeom>
          <a:noFill/>
          <a:ln w="9525">
            <a:noFill/>
          </a:ln>
        </p:spPr>
        <p:txBody>
          <a:bodyPr lIns="0" tIns="0" rIns="0" bIns="0">
            <a:spAutoFit/>
          </a:bodyPr>
          <a:p>
            <a:pPr algn="ctr" latinLnBrk="1"/>
            <a:r>
              <a:rPr lang="en-US" altLang="zh-CN" sz="700" dirty="0">
                <a:solidFill>
                  <a:srgbClr val="000000"/>
                </a:solidFill>
                <a:latin typeface="楷体" panose="02010609060101010101" pitchFamily="49" charset="-122"/>
                <a:ea typeface="楷体" panose="02010609060101010101" pitchFamily="49" charset="-122"/>
                <a:sym typeface="楷体" panose="02010609060101010101" pitchFamily="49" charset="-122"/>
              </a:rPr>
              <a:t>4/15</a:t>
            </a:r>
            <a:endParaRPr lang="en-US" altLang="zh-CN" sz="700"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p:txBody>
      </p:sp>
      <p:sp>
        <p:nvSpPr>
          <p:cNvPr id="14964" name="Oval 249"/>
          <p:cNvSpPr/>
          <p:nvPr/>
        </p:nvSpPr>
        <p:spPr>
          <a:xfrm>
            <a:off x="6607810" y="6241415"/>
            <a:ext cx="101600" cy="101600"/>
          </a:xfrm>
          <a:prstGeom prst="ellipse">
            <a:avLst/>
          </a:prstGeom>
          <a:solidFill>
            <a:schemeClr val="bg1"/>
          </a:solidFill>
          <a:ln w="9525" cap="flat" cmpd="sng">
            <a:solidFill>
              <a:srgbClr val="7F7F7F"/>
            </a:solidFill>
            <a:prstDash val="solid"/>
            <a:bevel/>
            <a:headEnd type="none" w="med" len="med"/>
            <a:tailEnd type="none" w="med" len="med"/>
          </a:ln>
        </p:spPr>
        <p:txBody>
          <a:bodyPr wrap="none" anchor="ctr" anchorCtr="0"/>
          <a:p>
            <a:pPr algn="ctr"/>
            <a:endParaRPr lang="zh-CN" altLang="zh-CN" sz="700" dirty="0">
              <a:solidFill>
                <a:srgbClr val="000000"/>
              </a:solidFill>
              <a:latin typeface="楷体" panose="02010609060101010101" pitchFamily="49" charset="-122"/>
              <a:ea typeface="현대하모니 L" pitchFamily="2" charset="-127"/>
              <a:sym typeface="楷体" panose="02010609060101010101" pitchFamily="49" charset="-122"/>
            </a:endParaRPr>
          </a:p>
        </p:txBody>
      </p:sp>
      <p:sp>
        <p:nvSpPr>
          <p:cNvPr id="14966" name="Text Box 263"/>
          <p:cNvSpPr/>
          <p:nvPr/>
        </p:nvSpPr>
        <p:spPr>
          <a:xfrm>
            <a:off x="6445885" y="6352540"/>
            <a:ext cx="427038" cy="107315"/>
          </a:xfrm>
          <a:prstGeom prst="rect">
            <a:avLst/>
          </a:prstGeom>
          <a:noFill/>
          <a:ln w="9525">
            <a:noFill/>
          </a:ln>
        </p:spPr>
        <p:txBody>
          <a:bodyPr lIns="0" tIns="0" rIns="0" bIns="0">
            <a:spAutoFit/>
          </a:bodyPr>
          <a:p>
            <a:pPr algn="ctr" latinLnBrk="1"/>
            <a:r>
              <a:rPr lang="en-US" altLang="zh-CN" sz="700" dirty="0">
                <a:solidFill>
                  <a:srgbClr val="000000"/>
                </a:solidFill>
                <a:latin typeface="楷体" panose="02010609060101010101" pitchFamily="49" charset="-122"/>
                <a:ea typeface="楷体" panose="02010609060101010101" pitchFamily="49" charset="-122"/>
                <a:sym typeface="楷体" panose="02010609060101010101" pitchFamily="49" charset="-122"/>
              </a:rPr>
              <a:t>5/15</a:t>
            </a:r>
            <a:endParaRPr lang="en-US" altLang="zh-CN" sz="700"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p:txBody>
      </p:sp>
      <p:sp>
        <p:nvSpPr>
          <p:cNvPr id="14967" name="Oval 249"/>
          <p:cNvSpPr/>
          <p:nvPr/>
        </p:nvSpPr>
        <p:spPr>
          <a:xfrm>
            <a:off x="7198360" y="5885815"/>
            <a:ext cx="101600" cy="101600"/>
          </a:xfrm>
          <a:prstGeom prst="ellipse">
            <a:avLst/>
          </a:prstGeom>
          <a:solidFill>
            <a:schemeClr val="bg1"/>
          </a:solidFill>
          <a:ln w="9525" cap="flat" cmpd="sng">
            <a:solidFill>
              <a:srgbClr val="7F7F7F"/>
            </a:solidFill>
            <a:prstDash val="solid"/>
            <a:bevel/>
            <a:headEnd type="none" w="med" len="med"/>
            <a:tailEnd type="none" w="med" len="med"/>
          </a:ln>
        </p:spPr>
        <p:txBody>
          <a:bodyPr wrap="none" anchor="ctr" anchorCtr="0"/>
          <a:p>
            <a:pPr algn="ctr"/>
            <a:endParaRPr lang="zh-CN" altLang="zh-CN" sz="700" dirty="0">
              <a:solidFill>
                <a:srgbClr val="000000"/>
              </a:solidFill>
              <a:latin typeface="楷体" panose="02010609060101010101" pitchFamily="49" charset="-122"/>
              <a:ea typeface="현대하모니 L" pitchFamily="2" charset="-127"/>
              <a:sym typeface="楷体" panose="02010609060101010101" pitchFamily="49" charset="-122"/>
            </a:endParaRPr>
          </a:p>
        </p:txBody>
      </p:sp>
      <p:sp>
        <p:nvSpPr>
          <p:cNvPr id="14968" name="Text Box 262"/>
          <p:cNvSpPr/>
          <p:nvPr/>
        </p:nvSpPr>
        <p:spPr>
          <a:xfrm>
            <a:off x="6923247" y="5661025"/>
            <a:ext cx="406400" cy="230505"/>
          </a:xfrm>
          <a:prstGeom prst="rect">
            <a:avLst/>
          </a:prstGeom>
          <a:noFill/>
          <a:ln w="9525">
            <a:noFill/>
          </a:ln>
        </p:spPr>
        <p:txBody>
          <a:bodyPr wrap="none" lIns="0" tIns="0" rIns="0" bIns="0" anchor="ctr" anchorCtr="0">
            <a:spAutoFit/>
          </a:bodyPr>
          <a:p>
            <a:pPr algn="ctr" latinLnBrk="1"/>
            <a:r>
              <a:rPr lang="en-US" altLang="zh-CN" sz="700" dirty="0">
                <a:solidFill>
                  <a:srgbClr val="000000"/>
                </a:solidFill>
                <a:latin typeface="楷体" panose="02010609060101010101" pitchFamily="49" charset="-122"/>
                <a:ea typeface="楷体" panose="02010609060101010101" pitchFamily="49" charset="-122"/>
                <a:sym typeface="楷体" panose="02010609060101010101" pitchFamily="49" charset="-122"/>
              </a:rPr>
              <a:t>VDA</a:t>
            </a:r>
            <a:endParaRPr lang="en-US" altLang="zh-CN" sz="700"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a:p>
            <a:pPr algn="ctr" latinLnBrk="1"/>
            <a:r>
              <a:rPr lang="zh-CN" altLang="en-US" sz="800" dirty="0">
                <a:solidFill>
                  <a:srgbClr val="000000"/>
                </a:solidFill>
                <a:latin typeface="楷体" panose="02010609060101010101" pitchFamily="49" charset="-122"/>
                <a:ea typeface="楷体" panose="02010609060101010101" pitchFamily="49" charset="-122"/>
                <a:sym typeface="楷体" panose="02010609060101010101" pitchFamily="49" charset="-122"/>
              </a:rPr>
              <a:t>工厂认证</a:t>
            </a:r>
            <a:endParaRPr lang="en-US" altLang="zh-CN" sz="800"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p:txBody>
      </p:sp>
      <p:sp>
        <p:nvSpPr>
          <p:cNvPr id="14969" name="Text Box 263"/>
          <p:cNvSpPr/>
          <p:nvPr/>
        </p:nvSpPr>
        <p:spPr>
          <a:xfrm>
            <a:off x="7034848" y="6022340"/>
            <a:ext cx="427037" cy="107315"/>
          </a:xfrm>
          <a:prstGeom prst="rect">
            <a:avLst/>
          </a:prstGeom>
          <a:noFill/>
          <a:ln w="9525">
            <a:noFill/>
          </a:ln>
        </p:spPr>
        <p:txBody>
          <a:bodyPr lIns="0" tIns="0" rIns="0" bIns="0">
            <a:spAutoFit/>
          </a:bodyPr>
          <a:p>
            <a:pPr algn="ctr" latinLnBrk="1"/>
            <a:r>
              <a:rPr lang="en-US" altLang="zh-CN" sz="700" dirty="0">
                <a:solidFill>
                  <a:srgbClr val="000000"/>
                </a:solidFill>
                <a:latin typeface="楷体" panose="02010609060101010101" pitchFamily="49" charset="-122"/>
                <a:ea typeface="楷体" panose="02010609060101010101" pitchFamily="49" charset="-122"/>
                <a:sym typeface="楷体" panose="02010609060101010101" pitchFamily="49" charset="-122"/>
              </a:rPr>
              <a:t>6/15</a:t>
            </a:r>
            <a:endParaRPr lang="en-US" altLang="zh-CN" sz="700"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p:txBody>
      </p:sp>
      <p:sp>
        <p:nvSpPr>
          <p:cNvPr id="14970" name="Oval 249"/>
          <p:cNvSpPr/>
          <p:nvPr/>
        </p:nvSpPr>
        <p:spPr>
          <a:xfrm>
            <a:off x="6384290" y="5869940"/>
            <a:ext cx="100013" cy="100013"/>
          </a:xfrm>
          <a:prstGeom prst="ellipse">
            <a:avLst/>
          </a:prstGeom>
          <a:solidFill>
            <a:schemeClr val="bg1"/>
          </a:solidFill>
          <a:ln w="9525" cap="flat" cmpd="sng">
            <a:solidFill>
              <a:srgbClr val="7F7F7F"/>
            </a:solidFill>
            <a:prstDash val="solid"/>
            <a:bevel/>
            <a:headEnd type="none" w="med" len="med"/>
            <a:tailEnd type="none" w="med" len="med"/>
          </a:ln>
        </p:spPr>
        <p:txBody>
          <a:bodyPr wrap="none" anchor="ctr" anchorCtr="0"/>
          <a:p>
            <a:pPr algn="ctr"/>
            <a:endParaRPr lang="zh-CN" altLang="zh-CN" sz="700" dirty="0">
              <a:solidFill>
                <a:srgbClr val="000000"/>
              </a:solidFill>
              <a:latin typeface="楷体" panose="02010609060101010101" pitchFamily="49" charset="-122"/>
              <a:ea typeface="현대하모니 L" pitchFamily="2" charset="-127"/>
              <a:sym typeface="楷体" panose="02010609060101010101" pitchFamily="49" charset="-122"/>
            </a:endParaRPr>
          </a:p>
        </p:txBody>
      </p:sp>
      <p:sp>
        <p:nvSpPr>
          <p:cNvPr id="14971" name="Text Box 262"/>
          <p:cNvSpPr/>
          <p:nvPr/>
        </p:nvSpPr>
        <p:spPr>
          <a:xfrm>
            <a:off x="6067902" y="5679917"/>
            <a:ext cx="539750" cy="122555"/>
          </a:xfrm>
          <a:prstGeom prst="rect">
            <a:avLst/>
          </a:prstGeom>
          <a:noFill/>
          <a:ln w="9525">
            <a:noFill/>
          </a:ln>
        </p:spPr>
        <p:txBody>
          <a:bodyPr wrap="none" lIns="0" tIns="0" rIns="0" bIns="0" anchor="ctr" anchorCtr="0">
            <a:spAutoFit/>
          </a:bodyPr>
          <a:p>
            <a:pPr algn="ctr" latinLnBrk="1"/>
            <a:r>
              <a:rPr lang="en-US" altLang="zh-CN" sz="700" dirty="0">
                <a:solidFill>
                  <a:srgbClr val="000000"/>
                </a:solidFill>
                <a:latin typeface="楷体" panose="02010609060101010101" pitchFamily="49" charset="-122"/>
                <a:ea typeface="楷体" panose="02010609060101010101" pitchFamily="49" charset="-122"/>
                <a:sym typeface="楷体" panose="02010609060101010101" pitchFamily="49" charset="-122"/>
              </a:rPr>
              <a:t>VDA</a:t>
            </a:r>
            <a:r>
              <a:rPr lang="zh-CN" altLang="en-US" sz="800" dirty="0">
                <a:solidFill>
                  <a:srgbClr val="000000"/>
                </a:solidFill>
                <a:latin typeface="楷体" panose="02010609060101010101" pitchFamily="49" charset="-122"/>
                <a:ea typeface="楷体" panose="02010609060101010101" pitchFamily="49" charset="-122"/>
                <a:sym typeface="楷体" panose="02010609060101010101" pitchFamily="49" charset="-122"/>
              </a:rPr>
              <a:t>事前审查</a:t>
            </a:r>
            <a:endParaRPr lang="en-US" altLang="zh-CN" sz="800"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p:txBody>
      </p:sp>
      <p:sp>
        <p:nvSpPr>
          <p:cNvPr id="14972" name="Text Box 263"/>
          <p:cNvSpPr/>
          <p:nvPr/>
        </p:nvSpPr>
        <p:spPr>
          <a:xfrm>
            <a:off x="6244908" y="5998528"/>
            <a:ext cx="427037" cy="107315"/>
          </a:xfrm>
          <a:prstGeom prst="rect">
            <a:avLst/>
          </a:prstGeom>
          <a:noFill/>
          <a:ln w="9525">
            <a:noFill/>
          </a:ln>
        </p:spPr>
        <p:txBody>
          <a:bodyPr lIns="0" tIns="0" rIns="0" bIns="0">
            <a:spAutoFit/>
          </a:bodyPr>
          <a:p>
            <a:pPr algn="ctr" latinLnBrk="1"/>
            <a:r>
              <a:rPr lang="en-US" altLang="zh-CN" sz="700" dirty="0">
                <a:solidFill>
                  <a:srgbClr val="000000"/>
                </a:solidFill>
                <a:latin typeface="楷体" panose="02010609060101010101" pitchFamily="49" charset="-122"/>
                <a:ea typeface="楷体" panose="02010609060101010101" pitchFamily="49" charset="-122"/>
                <a:sym typeface="楷体" panose="02010609060101010101" pitchFamily="49" charset="-122"/>
              </a:rPr>
              <a:t>4/30</a:t>
            </a:r>
            <a:endParaRPr lang="en-US" altLang="zh-CN" sz="700"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p:txBody>
      </p:sp>
      <p:cxnSp>
        <p:nvCxnSpPr>
          <p:cNvPr id="14973" name="직선 화살표 연결선 395"/>
          <p:cNvCxnSpPr/>
          <p:nvPr/>
        </p:nvCxnSpPr>
        <p:spPr>
          <a:xfrm flipV="1">
            <a:off x="6698298" y="6014403"/>
            <a:ext cx="0" cy="252412"/>
          </a:xfrm>
          <a:prstGeom prst="straightConnector1">
            <a:avLst/>
          </a:prstGeom>
          <a:ln w="9525" cap="flat" cmpd="sng">
            <a:solidFill>
              <a:srgbClr val="A5A5A5"/>
            </a:solidFill>
            <a:prstDash val="dash"/>
            <a:bevel/>
            <a:headEnd type="none" w="med" len="med"/>
            <a:tailEnd type="arrow" w="sm" len="sm"/>
          </a:ln>
        </p:spPr>
      </p:cxnSp>
      <p:sp>
        <p:nvSpPr>
          <p:cNvPr id="14978" name="Oval 249"/>
          <p:cNvSpPr/>
          <p:nvPr/>
        </p:nvSpPr>
        <p:spPr>
          <a:xfrm>
            <a:off x="4725988" y="5879465"/>
            <a:ext cx="101600" cy="101600"/>
          </a:xfrm>
          <a:prstGeom prst="ellipse">
            <a:avLst/>
          </a:prstGeom>
          <a:solidFill>
            <a:schemeClr val="bg1"/>
          </a:solidFill>
          <a:ln w="9525" cap="flat" cmpd="sng">
            <a:solidFill>
              <a:srgbClr val="7F7F7F"/>
            </a:solidFill>
            <a:prstDash val="solid"/>
            <a:bevel/>
            <a:headEnd type="none" w="med" len="med"/>
            <a:tailEnd type="none" w="med" len="med"/>
          </a:ln>
        </p:spPr>
        <p:txBody>
          <a:bodyPr wrap="none" anchor="ctr" anchorCtr="0"/>
          <a:p>
            <a:pPr algn="ctr"/>
            <a:endParaRPr lang="zh-CN" altLang="zh-CN" sz="700" dirty="0">
              <a:solidFill>
                <a:srgbClr val="000000"/>
              </a:solidFill>
              <a:latin typeface="楷体" panose="02010609060101010101" pitchFamily="49" charset="-122"/>
              <a:ea typeface="현대하모니 L" pitchFamily="2" charset="-127"/>
              <a:sym typeface="楷体" panose="02010609060101010101" pitchFamily="49" charset="-122"/>
            </a:endParaRPr>
          </a:p>
        </p:txBody>
      </p:sp>
      <p:sp>
        <p:nvSpPr>
          <p:cNvPr id="14979" name="Text Box 262"/>
          <p:cNvSpPr/>
          <p:nvPr/>
        </p:nvSpPr>
        <p:spPr>
          <a:xfrm>
            <a:off x="4633437" y="5715953"/>
            <a:ext cx="406400" cy="122555"/>
          </a:xfrm>
          <a:prstGeom prst="rect">
            <a:avLst/>
          </a:prstGeom>
          <a:noFill/>
          <a:ln w="9525">
            <a:noFill/>
          </a:ln>
        </p:spPr>
        <p:txBody>
          <a:bodyPr wrap="none" lIns="0" tIns="0" rIns="0" bIns="0" anchor="ctr" anchorCtr="0">
            <a:spAutoFit/>
          </a:bodyPr>
          <a:p>
            <a:pPr algn="ctr" latinLnBrk="1"/>
            <a:r>
              <a:rPr lang="zh-CN" altLang="en-US" sz="800" dirty="0">
                <a:solidFill>
                  <a:srgbClr val="000000"/>
                </a:solidFill>
                <a:latin typeface="楷体" panose="02010609060101010101" pitchFamily="49" charset="-122"/>
                <a:ea typeface="楷体" panose="02010609060101010101" pitchFamily="49" charset="-122"/>
                <a:sym typeface="楷体" panose="02010609060101010101" pitchFamily="49" charset="-122"/>
              </a:rPr>
              <a:t>认证申请</a:t>
            </a:r>
            <a:endParaRPr lang="en-US" altLang="zh-CN" sz="800"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p:txBody>
      </p:sp>
      <p:sp>
        <p:nvSpPr>
          <p:cNvPr id="14980" name="Text Box 263"/>
          <p:cNvSpPr/>
          <p:nvPr/>
        </p:nvSpPr>
        <p:spPr>
          <a:xfrm>
            <a:off x="4562793" y="6014403"/>
            <a:ext cx="427037" cy="107315"/>
          </a:xfrm>
          <a:prstGeom prst="rect">
            <a:avLst/>
          </a:prstGeom>
          <a:noFill/>
          <a:ln w="9525">
            <a:noFill/>
          </a:ln>
        </p:spPr>
        <p:txBody>
          <a:bodyPr lIns="0" tIns="0" rIns="0" bIns="0">
            <a:spAutoFit/>
          </a:bodyPr>
          <a:p>
            <a:pPr algn="ctr" latinLnBrk="1"/>
            <a:r>
              <a:rPr lang="en-US" altLang="zh-CN" sz="700" dirty="0">
                <a:solidFill>
                  <a:srgbClr val="000000"/>
                </a:solidFill>
                <a:latin typeface="楷体" panose="02010609060101010101" pitchFamily="49" charset="-122"/>
                <a:ea typeface="楷体" panose="02010609060101010101" pitchFamily="49" charset="-122"/>
                <a:sym typeface="楷体" panose="02010609060101010101" pitchFamily="49" charset="-122"/>
              </a:rPr>
              <a:t>1/23</a:t>
            </a:r>
            <a:endParaRPr lang="en-US" altLang="zh-CN" sz="700"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p:txBody>
      </p:sp>
      <p:sp>
        <p:nvSpPr>
          <p:cNvPr id="14981" name="직사각형 505"/>
          <p:cNvSpPr/>
          <p:nvPr/>
        </p:nvSpPr>
        <p:spPr>
          <a:xfrm>
            <a:off x="5168265" y="5849620"/>
            <a:ext cx="1054100" cy="179070"/>
          </a:xfrm>
          <a:prstGeom prst="rect">
            <a:avLst/>
          </a:prstGeom>
          <a:solidFill>
            <a:schemeClr val="bg1"/>
          </a:solidFill>
          <a:ln w="19050" cap="flat" cmpd="sng">
            <a:solidFill>
              <a:srgbClr val="BFBFBF"/>
            </a:solidFill>
            <a:prstDash val="solid"/>
            <a:bevel/>
            <a:headEnd type="none" w="med" len="med"/>
            <a:tailEnd type="none" w="med" len="med"/>
          </a:ln>
        </p:spPr>
        <p:txBody>
          <a:bodyPr lIns="0" tIns="0" rIns="0" bIns="0" anchor="ctr" anchorCtr="0"/>
          <a:p>
            <a:pPr algn="ctr" latinLnBrk="1"/>
            <a:r>
              <a:rPr lang="zh-CN" altLang="en-US" sz="700" dirty="0">
                <a:solidFill>
                  <a:srgbClr val="000000"/>
                </a:solidFill>
                <a:latin typeface="楷体" panose="02010609060101010101" pitchFamily="49" charset="-122"/>
                <a:ea typeface="Modern H Light" pitchFamily="2" charset="-127"/>
                <a:sym typeface="楷体" panose="02010609060101010101" pitchFamily="49" charset="-122"/>
              </a:rPr>
              <a:t>材料</a:t>
            </a:r>
            <a:r>
              <a:rPr lang="en-US" altLang="zh-CN" sz="700" dirty="0">
                <a:solidFill>
                  <a:srgbClr val="000000"/>
                </a:solidFill>
                <a:latin typeface="楷体" panose="02010609060101010101" pitchFamily="49" charset="-122"/>
                <a:ea typeface="楷体" panose="02010609060101010101" pitchFamily="49" charset="-122"/>
                <a:sym typeface="楷体" panose="02010609060101010101" pitchFamily="49" charset="-122"/>
              </a:rPr>
              <a:t>/</a:t>
            </a:r>
            <a:r>
              <a:rPr lang="zh-CN" altLang="en-US" sz="800" dirty="0">
                <a:solidFill>
                  <a:srgbClr val="000000"/>
                </a:solidFill>
                <a:latin typeface="楷体" panose="02010609060101010101" pitchFamily="49" charset="-122"/>
                <a:ea typeface="楷体" panose="02010609060101010101" pitchFamily="49" charset="-122"/>
                <a:sym typeface="楷体" panose="02010609060101010101" pitchFamily="49" charset="-122"/>
              </a:rPr>
              <a:t>工艺准备</a:t>
            </a:r>
            <a:endParaRPr lang="en-US" altLang="zh-CN" sz="800"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p:txBody>
      </p:sp>
      <p:sp>
        <p:nvSpPr>
          <p:cNvPr id="14982" name="직사각형 1"/>
          <p:cNvSpPr/>
          <p:nvPr/>
        </p:nvSpPr>
        <p:spPr>
          <a:xfrm>
            <a:off x="4588510" y="5593080"/>
            <a:ext cx="2897505" cy="886460"/>
          </a:xfrm>
          <a:prstGeom prst="rect">
            <a:avLst/>
          </a:prstGeom>
          <a:noFill/>
          <a:ln w="28575" cap="flat" cmpd="sng">
            <a:solidFill>
              <a:srgbClr val="760000"/>
            </a:solidFill>
            <a:prstDash val="sysDash"/>
            <a:bevel/>
            <a:headEnd type="none" w="med" len="med"/>
            <a:tailEnd type="none" w="med" len="med"/>
          </a:ln>
        </p:spPr>
        <p:txBody>
          <a:bodyPr anchor="ctr" anchorCtr="0"/>
          <a:p>
            <a:pPr algn="ctr" latinLnBrk="1"/>
            <a:endParaRPr lang="zh-CN" altLang="zh-CN" dirty="0">
              <a:latin typeface="楷体" panose="02010609060101010101" pitchFamily="49" charset="-122"/>
              <a:ea typeface="Modern H Bold" pitchFamily="2" charset="-127"/>
              <a:sym typeface="楷体" panose="02010609060101010101" pitchFamily="49" charset="-122"/>
            </a:endParaRPr>
          </a:p>
        </p:txBody>
      </p:sp>
      <p:sp>
        <p:nvSpPr>
          <p:cNvPr id="14965" name="Text Box 262"/>
          <p:cNvSpPr/>
          <p:nvPr/>
        </p:nvSpPr>
        <p:spPr>
          <a:xfrm>
            <a:off x="6367304" y="6113463"/>
            <a:ext cx="584200" cy="122555"/>
          </a:xfrm>
          <a:prstGeom prst="rect">
            <a:avLst/>
          </a:prstGeom>
          <a:noFill/>
          <a:ln w="9525">
            <a:noFill/>
          </a:ln>
        </p:spPr>
        <p:txBody>
          <a:bodyPr wrap="none" lIns="0" tIns="0" rIns="0" bIns="0" anchor="ctr" anchorCtr="0">
            <a:spAutoFit/>
          </a:bodyPr>
          <a:p>
            <a:pPr algn="ctr" latinLnBrk="1"/>
            <a:r>
              <a:rPr lang="en-US" altLang="zh-CN" sz="700" dirty="0">
                <a:solidFill>
                  <a:srgbClr val="000000"/>
                </a:solidFill>
                <a:latin typeface="楷体" panose="02010609060101010101" pitchFamily="49" charset="-122"/>
                <a:ea typeface="楷体" panose="02010609060101010101" pitchFamily="49" charset="-122"/>
                <a:sym typeface="楷体" panose="02010609060101010101" pitchFamily="49" charset="-122"/>
              </a:rPr>
              <a:t>VDA </a:t>
            </a:r>
            <a:r>
              <a:rPr lang="zh-CN" altLang="en-US" sz="800" dirty="0">
                <a:solidFill>
                  <a:srgbClr val="000000"/>
                </a:solidFill>
                <a:latin typeface="楷体" panose="02010609060101010101" pitchFamily="49" charset="-122"/>
                <a:ea typeface="楷体" panose="02010609060101010101" pitchFamily="49" charset="-122"/>
                <a:sym typeface="楷体" panose="02010609060101010101" pitchFamily="49" charset="-122"/>
              </a:rPr>
              <a:t>产品认证</a:t>
            </a:r>
            <a:endParaRPr lang="en-US" altLang="zh-CN" sz="800"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p:txBody>
      </p:sp>
      <p:sp>
        <p:nvSpPr>
          <p:cNvPr id="14962" name="Text Box 262"/>
          <p:cNvSpPr/>
          <p:nvPr/>
        </p:nvSpPr>
        <p:spPr>
          <a:xfrm>
            <a:off x="5700554" y="6106319"/>
            <a:ext cx="584200" cy="122555"/>
          </a:xfrm>
          <a:prstGeom prst="rect">
            <a:avLst/>
          </a:prstGeom>
          <a:noFill/>
          <a:ln w="9525">
            <a:noFill/>
          </a:ln>
        </p:spPr>
        <p:txBody>
          <a:bodyPr wrap="none" lIns="0" tIns="0" rIns="0" bIns="0" anchor="ctr" anchorCtr="0">
            <a:spAutoFit/>
          </a:bodyPr>
          <a:p>
            <a:pPr algn="ctr" latinLnBrk="1"/>
            <a:r>
              <a:rPr lang="en-US" altLang="zh-CN" sz="700" dirty="0">
                <a:solidFill>
                  <a:srgbClr val="000000"/>
                </a:solidFill>
                <a:latin typeface="楷体" panose="02010609060101010101" pitchFamily="49" charset="-122"/>
                <a:ea typeface="楷体" panose="02010609060101010101" pitchFamily="49" charset="-122"/>
                <a:sym typeface="楷体" panose="02010609060101010101" pitchFamily="49" charset="-122"/>
              </a:rPr>
              <a:t>VDA </a:t>
            </a:r>
            <a:r>
              <a:rPr lang="zh-CN" altLang="en-US" sz="800" dirty="0">
                <a:solidFill>
                  <a:srgbClr val="000000"/>
                </a:solidFill>
                <a:latin typeface="楷体" panose="02010609060101010101" pitchFamily="49" charset="-122"/>
                <a:ea typeface="楷体" panose="02010609060101010101" pitchFamily="49" charset="-122"/>
                <a:sym typeface="楷体" panose="02010609060101010101" pitchFamily="49" charset="-122"/>
              </a:rPr>
              <a:t>样品发送</a:t>
            </a:r>
            <a:endParaRPr lang="en-US" altLang="zh-CN" sz="800"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p:txBody>
      </p:sp>
      <p:sp>
        <p:nvSpPr>
          <p:cNvPr id="204" name="Text Box 262"/>
          <p:cNvSpPr/>
          <p:nvPr/>
        </p:nvSpPr>
        <p:spPr>
          <a:xfrm>
            <a:off x="7541102" y="5709285"/>
            <a:ext cx="406400" cy="122555"/>
          </a:xfrm>
          <a:prstGeom prst="rect">
            <a:avLst/>
          </a:prstGeom>
          <a:noFill/>
          <a:ln w="9525">
            <a:noFill/>
          </a:ln>
        </p:spPr>
        <p:txBody>
          <a:bodyPr wrap="none" lIns="0" tIns="0" rIns="0" bIns="0" anchor="ctr" anchorCtr="0">
            <a:spAutoFit/>
          </a:bodyPr>
          <a:p>
            <a:pPr algn="ctr" latinLnBrk="1"/>
            <a:r>
              <a:rPr lang="zh-CN" altLang="en-US" sz="800" dirty="0">
                <a:solidFill>
                  <a:srgbClr val="000000"/>
                </a:solidFill>
                <a:latin typeface="楷体" panose="02010609060101010101" pitchFamily="49" charset="-122"/>
                <a:ea typeface="楷体" panose="02010609060101010101" pitchFamily="49" charset="-122"/>
                <a:sym typeface="楷体" panose="02010609060101010101" pitchFamily="49" charset="-122"/>
              </a:rPr>
              <a:t>量产</a:t>
            </a:r>
            <a:r>
              <a:rPr lang="zh-CN" altLang="en-US" sz="800" dirty="0">
                <a:solidFill>
                  <a:srgbClr val="000000"/>
                </a:solidFill>
                <a:latin typeface="楷体" panose="02010609060101010101" pitchFamily="49" charset="-122"/>
                <a:ea typeface="楷体" panose="02010609060101010101" pitchFamily="49" charset="-122"/>
                <a:sym typeface="楷体" panose="02010609060101010101" pitchFamily="49" charset="-122"/>
              </a:rPr>
              <a:t>批准</a:t>
            </a:r>
            <a:endParaRPr lang="zh-CN" altLang="en-US" sz="800"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组合 14"/>
          <p:cNvGrpSpPr/>
          <p:nvPr/>
        </p:nvGrpSpPr>
        <p:grpSpPr>
          <a:xfrm>
            <a:off x="345440" y="2301875"/>
            <a:ext cx="1615440" cy="897890"/>
            <a:chOff x="2345" y="3645"/>
            <a:chExt cx="2544" cy="1414"/>
          </a:xfrm>
          <a:solidFill>
            <a:schemeClr val="accent1">
              <a:lumMod val="50000"/>
            </a:schemeClr>
          </a:solidFill>
        </p:grpSpPr>
        <p:sp>
          <p:nvSpPr>
            <p:cNvPr id="15363" name="오각형 2"/>
            <p:cNvSpPr/>
            <p:nvPr/>
          </p:nvSpPr>
          <p:spPr>
            <a:xfrm>
              <a:off x="2345" y="3645"/>
              <a:ext cx="2545" cy="1415"/>
            </a:xfrm>
            <a:prstGeom prst="homePlate">
              <a:avLst>
                <a:gd name="adj" fmla="val 28494"/>
              </a:avLst>
            </a:prstGeom>
            <a:grpFill/>
            <a:ln w="9525" cap="flat" cmpd="sng">
              <a:solidFill>
                <a:srgbClr val="7F7F7F"/>
              </a:solidFill>
              <a:prstDash val="solid"/>
              <a:bevel/>
              <a:headEnd type="none" w="med" len="med"/>
              <a:tailEnd type="none" w="med" len="med"/>
            </a:ln>
          </p:spPr>
          <p:txBody>
            <a:bodyPr lIns="0" tIns="0" rIns="0" bIns="0" anchor="ctr" anchorCtr="0"/>
            <a:p>
              <a:pPr algn="ctr" latinLnBrk="1"/>
              <a:endParaRPr lang="zh-CN" altLang="zh-CN" sz="1600" b="1" dirty="0">
                <a:solidFill>
                  <a:srgbClr val="FFFFFF"/>
                </a:solidFill>
                <a:latin typeface="楷体" panose="02010609060101010101" pitchFamily="49" charset="-122"/>
                <a:ea typeface="현대하모니 M" pitchFamily="2" charset="-127"/>
                <a:sym typeface="楷体" panose="02010609060101010101" pitchFamily="49" charset="-122"/>
              </a:endParaRPr>
            </a:p>
          </p:txBody>
        </p:sp>
        <p:sp>
          <p:nvSpPr>
            <p:cNvPr id="14" name="TextBox 3"/>
            <p:cNvSpPr/>
            <p:nvPr/>
          </p:nvSpPr>
          <p:spPr>
            <a:xfrm>
              <a:off x="2723" y="3667"/>
              <a:ext cx="1496" cy="507"/>
            </a:xfrm>
            <a:prstGeom prst="rect">
              <a:avLst/>
            </a:prstGeom>
            <a:grpFill/>
            <a:ln w="9525">
              <a:noFill/>
            </a:ln>
          </p:spPr>
          <p:txBody>
            <a:bodyPr wrap="none" anchor="ctr" anchorCtr="0">
              <a:spAutoFit/>
            </a:bodyPr>
            <a:p>
              <a:pPr algn="ctr" latinLnBrk="1"/>
              <a:r>
                <a:rPr lang="zh-CN" altLang="en-US" sz="1500" b="1" dirty="0">
                  <a:solidFill>
                    <a:srgbClr val="FFFFFF"/>
                  </a:solidFill>
                  <a:latin typeface="楷体" panose="02010609060101010101" pitchFamily="49" charset="-122"/>
                  <a:ea typeface="楷体" panose="02010609060101010101" pitchFamily="49" charset="-122"/>
                  <a:sym typeface="楷体" panose="02010609060101010101" pitchFamily="49" charset="-122"/>
                </a:rPr>
                <a:t>组织构成</a:t>
              </a:r>
              <a:endParaRPr lang="zh-CN" altLang="en-US" dirty="0">
                <a:latin typeface="Arial" panose="020B0604020202020204" pitchFamily="34" charset="0"/>
              </a:endParaRPr>
            </a:p>
          </p:txBody>
        </p:sp>
      </p:grpSp>
      <p:sp>
        <p:nvSpPr>
          <p:cNvPr id="15367" name="AutoShape 502"/>
          <p:cNvSpPr/>
          <p:nvPr/>
        </p:nvSpPr>
        <p:spPr>
          <a:xfrm>
            <a:off x="344170" y="2638425"/>
            <a:ext cx="11526520" cy="3740150"/>
          </a:xfrm>
          <a:prstGeom prst="homePlate">
            <a:avLst>
              <a:gd name="adj" fmla="val 0"/>
            </a:avLst>
          </a:prstGeom>
          <a:solidFill>
            <a:schemeClr val="bg1"/>
          </a:solidFill>
          <a:ln w="6350" cap="flat" cmpd="sng">
            <a:solidFill>
              <a:srgbClr val="A5A5A5"/>
            </a:solidFill>
            <a:prstDash val="solid"/>
            <a:miter/>
            <a:headEnd type="none" w="med" len="med"/>
            <a:tailEnd type="none" w="med" len="med"/>
          </a:ln>
        </p:spPr>
        <p:txBody>
          <a:bodyPr wrap="none" lIns="0" tIns="0" rIns="0" bIns="0" anchor="ctr" anchorCtr="0"/>
          <a:p>
            <a:pPr latinLnBrk="1"/>
            <a:endParaRPr lang="zh-CN" altLang="zh-CN" sz="1500" dirty="0">
              <a:solidFill>
                <a:srgbClr val="000000"/>
              </a:solidFill>
              <a:latin typeface="楷体" panose="02010609060101010101" pitchFamily="49" charset="-122"/>
              <a:ea typeface="현대하모니 L" pitchFamily="2" charset="-127"/>
              <a:sym typeface="楷体" panose="02010609060101010101" pitchFamily="49" charset="-122"/>
            </a:endParaRPr>
          </a:p>
        </p:txBody>
      </p:sp>
      <p:cxnSp>
        <p:nvCxnSpPr>
          <p:cNvPr id="47" name="直接连接符 46"/>
          <p:cNvCxnSpPr/>
          <p:nvPr/>
        </p:nvCxnSpPr>
        <p:spPr>
          <a:xfrm>
            <a:off x="9283065" y="4400550"/>
            <a:ext cx="0" cy="328930"/>
          </a:xfrm>
          <a:prstGeom prst="line">
            <a:avLst/>
          </a:prstGeom>
          <a:ln w="31750">
            <a:gradFill>
              <a:gsLst>
                <a:gs pos="0">
                  <a:schemeClr val="accent1">
                    <a:hueOff val="-4200000"/>
                  </a:schemeClr>
                </a:gs>
                <a:gs pos="100000">
                  <a:schemeClr val="accent1"/>
                </a:gs>
              </a:gsLst>
            </a:gradFill>
          </a:ln>
        </p:spPr>
        <p:style>
          <a:lnRef idx="0">
            <a:srgbClr val="FFFFFF"/>
          </a:lnRef>
          <a:fillRef idx="0">
            <a:srgbClr val="FFFFFF"/>
          </a:fillRef>
          <a:effectRef idx="0">
            <a:srgbClr val="FFFFFF"/>
          </a:effectRef>
          <a:fontRef idx="minor">
            <a:schemeClr val="tx1"/>
          </a:fontRef>
        </p:style>
      </p:cxnSp>
      <p:sp>
        <p:nvSpPr>
          <p:cNvPr id="10" name="TextBox 13"/>
          <p:cNvSpPr txBox="1"/>
          <p:nvPr/>
        </p:nvSpPr>
        <p:spPr>
          <a:xfrm>
            <a:off x="911225" y="252730"/>
            <a:ext cx="9049385" cy="460375"/>
          </a:xfrm>
          <a:prstGeom prst="rect">
            <a:avLst/>
          </a:prstGeom>
          <a:noFill/>
        </p:spPr>
        <p:txBody>
          <a:bodyPr wrap="square" rtlCol="0">
            <a:spAutoFit/>
            <a:scene3d>
              <a:camera prst="orthographicFront"/>
              <a:lightRig rig="threePt" dir="t"/>
            </a:scene3d>
            <a:sp3d contourW="12700"/>
          </a:bodyPr>
          <a:lstStyle>
            <a:defPPr>
              <a:defRPr lang="en-US"/>
            </a:defPPr>
            <a:lvl1pPr>
              <a:defRPr b="1" spc="282">
                <a:solidFill>
                  <a:schemeClr val="tx1">
                    <a:lumMod val="50000"/>
                    <a:lumOff val="50000"/>
                  </a:schemeClr>
                </a:solidFill>
                <a:latin typeface="微软雅黑" panose="020B0503020204020204" pitchFamily="34" charset="-122"/>
                <a:ea typeface="微软雅黑" panose="020B0503020204020204" pitchFamily="34" charset="-122"/>
              </a:defRPr>
            </a:lvl1pPr>
          </a:lstStyle>
          <a:p>
            <a:pPr lvl="0" algn="l">
              <a:buClrTx/>
              <a:buSzTx/>
            </a:pPr>
            <a:r>
              <a:rPr lang="zh-CN" altLang="en-US" sz="2400" dirty="0">
                <a:solidFill>
                  <a:schemeClr val="tx1"/>
                </a:solidFill>
                <a:latin typeface="华文楷体" panose="02010600040101010101" charset="-122"/>
                <a:ea typeface="华文楷体" panose="02010600040101010101" charset="-122"/>
                <a:cs typeface="华文楷体" panose="02010600040101010101" charset="-122"/>
                <a:sym typeface="+mn-ea"/>
              </a:rPr>
              <a:t>五、</a:t>
            </a:r>
            <a:r>
              <a:rPr lang="zh-CN" altLang="en-US" sz="2400" dirty="0">
                <a:solidFill>
                  <a:schemeClr val="tx1"/>
                </a:solidFill>
                <a:latin typeface="华文楷体" panose="02010600040101010101" charset="-122"/>
                <a:ea typeface="华文楷体" panose="02010600040101010101" charset="-122"/>
                <a:cs typeface="华文楷体" panose="02010600040101010101" charset="-122"/>
                <a:sym typeface="+mn-ea"/>
              </a:rPr>
              <a:t>项目推进</a:t>
            </a:r>
            <a:r>
              <a:rPr lang="zh-CN" altLang="en-US" sz="2400" dirty="0">
                <a:solidFill>
                  <a:schemeClr val="tx1"/>
                </a:solidFill>
                <a:latin typeface="华文楷体" panose="02010600040101010101" charset="-122"/>
                <a:ea typeface="华文楷体" panose="02010600040101010101" charset="-122"/>
                <a:cs typeface="华文楷体" panose="02010600040101010101" charset="-122"/>
                <a:sym typeface="+mn-ea"/>
              </a:rPr>
              <a:t>组织</a:t>
            </a:r>
            <a:endParaRPr lang="zh-CN" altLang="en-US" sz="2400" dirty="0">
              <a:solidFill>
                <a:schemeClr val="tx1"/>
              </a:solidFill>
              <a:latin typeface="华文楷体" panose="02010600040101010101" charset="-122"/>
              <a:ea typeface="华文楷体" panose="02010600040101010101" charset="-122"/>
              <a:cs typeface="华文楷体" panose="02010600040101010101" charset="-122"/>
              <a:sym typeface="+mn-ea"/>
            </a:endParaRPr>
          </a:p>
        </p:txBody>
      </p:sp>
      <p:sp>
        <p:nvSpPr>
          <p:cNvPr id="15362" name="직사각형 1"/>
          <p:cNvSpPr/>
          <p:nvPr/>
        </p:nvSpPr>
        <p:spPr>
          <a:xfrm>
            <a:off x="4083050" y="3146425"/>
            <a:ext cx="161925" cy="46038"/>
          </a:xfrm>
          <a:prstGeom prst="rect">
            <a:avLst/>
          </a:prstGeom>
          <a:solidFill>
            <a:schemeClr val="bg1"/>
          </a:solidFill>
          <a:ln w="25400">
            <a:noFill/>
          </a:ln>
        </p:spPr>
        <p:txBody>
          <a:bodyPr anchor="ctr" anchorCtr="0"/>
          <a:p>
            <a:pPr algn="ctr" latinLnBrk="1"/>
            <a:endParaRPr lang="zh-CN" altLang="zh-CN" dirty="0">
              <a:solidFill>
                <a:srgbClr val="FFFFFF"/>
              </a:solidFill>
              <a:latin typeface="楷体" panose="02010609060101010101" pitchFamily="49" charset="-122"/>
              <a:sym typeface="楷体" panose="02010609060101010101" pitchFamily="49" charset="-122"/>
            </a:endParaRPr>
          </a:p>
        </p:txBody>
      </p:sp>
      <p:sp>
        <p:nvSpPr>
          <p:cNvPr id="15365" name="AutoShape 502"/>
          <p:cNvSpPr/>
          <p:nvPr/>
        </p:nvSpPr>
        <p:spPr>
          <a:xfrm>
            <a:off x="1856740" y="981075"/>
            <a:ext cx="10013950" cy="1172845"/>
          </a:xfrm>
          <a:prstGeom prst="homePlate">
            <a:avLst>
              <a:gd name="adj" fmla="val 0"/>
            </a:avLst>
          </a:prstGeom>
          <a:noFill/>
          <a:ln w="6350" cap="flat" cmpd="sng">
            <a:solidFill>
              <a:srgbClr val="A5A5A5"/>
            </a:solidFill>
            <a:prstDash val="solid"/>
            <a:miter/>
            <a:headEnd type="none" w="med" len="med"/>
            <a:tailEnd type="none" w="med" len="med"/>
          </a:ln>
        </p:spPr>
        <p:txBody>
          <a:bodyPr wrap="none" lIns="108000" tIns="0" rIns="0" bIns="0" anchor="ctr" anchorCtr="0"/>
          <a:p>
            <a:pPr marL="342900" indent="-257175" latinLnBrk="1">
              <a:lnSpc>
                <a:spcPct val="150000"/>
              </a:lnSpc>
              <a:buFont typeface="Arial" panose="020B0604020202020204" pitchFamily="34" charset="0"/>
              <a:buAutoNum type="arabicPeriod"/>
            </a:pPr>
            <a:r>
              <a:rPr lang="zh-CN" altLang="en-US" sz="1400" b="1" dirty="0">
                <a:solidFill>
                  <a:srgbClr val="000000"/>
                </a:solidFill>
                <a:latin typeface="楷体" panose="02010609060101010101" pitchFamily="49" charset="-122"/>
                <a:ea typeface="楷体" panose="02010609060101010101" pitchFamily="49" charset="-122"/>
                <a:sym typeface="楷体" panose="02010609060101010101" pitchFamily="49" charset="-122"/>
              </a:rPr>
              <a:t>以光华</a:t>
            </a:r>
            <a:r>
              <a:rPr lang="zh-CN" altLang="en-US" sz="1400" b="1" dirty="0">
                <a:solidFill>
                  <a:srgbClr val="000000"/>
                </a:solidFill>
                <a:latin typeface="楷体" panose="02010609060101010101" pitchFamily="49" charset="-122"/>
                <a:ea typeface="楷体" panose="02010609060101010101" pitchFamily="49" charset="-122"/>
                <a:sym typeface="楷体" panose="02010609060101010101" pitchFamily="49" charset="-122"/>
              </a:rPr>
              <a:t>荣昌驻在员为主构成 </a:t>
            </a:r>
            <a:r>
              <a:rPr lang="en-US" altLang="zh-CN" sz="1300" dirty="0">
                <a:solidFill>
                  <a:srgbClr val="000000"/>
                </a:solidFill>
                <a:latin typeface="楷体" panose="02010609060101010101" pitchFamily="49" charset="-122"/>
                <a:ea typeface="楷体" panose="02010609060101010101" pitchFamily="49" charset="-122"/>
                <a:sym typeface="楷体" panose="02010609060101010101" pitchFamily="49" charset="-122"/>
              </a:rPr>
              <a:t>  </a:t>
            </a:r>
            <a:r>
              <a:rPr lang="zh-CN" altLang="en-US" sz="1300" dirty="0">
                <a:solidFill>
                  <a:srgbClr val="000000"/>
                </a:solidFill>
                <a:latin typeface="楷体" panose="02010609060101010101" pitchFamily="49" charset="-122"/>
                <a:ea typeface="Modern H Medium" pitchFamily="2" charset="-127"/>
                <a:sym typeface="楷体" panose="02010609060101010101" pitchFamily="49" charset="-122"/>
              </a:rPr>
              <a:t>→  </a:t>
            </a:r>
            <a:r>
              <a:rPr lang="zh-CN" altLang="en-US" sz="1300" dirty="0">
                <a:solidFill>
                  <a:srgbClr val="000000"/>
                </a:solidFill>
                <a:latin typeface="楷体" panose="02010609060101010101" pitchFamily="49" charset="-122"/>
                <a:ea typeface="楷体" panose="02010609060101010101" pitchFamily="49" charset="-122"/>
                <a:sym typeface="楷体" panose="02010609060101010101" pitchFamily="49" charset="-122"/>
              </a:rPr>
              <a:t>通过紧密合作实现项目成功推进</a:t>
            </a:r>
            <a:endParaRPr lang="en-US" altLang="zh-CN" sz="1400" b="1"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a:p>
            <a:pPr marL="342900" indent="-257175" latinLnBrk="1">
              <a:lnSpc>
                <a:spcPct val="200000"/>
              </a:lnSpc>
              <a:buFont typeface="Arial" panose="020B0604020202020204" pitchFamily="34" charset="0"/>
              <a:buAutoNum type="arabicPeriod"/>
            </a:pPr>
            <a:r>
              <a:rPr lang="zh-CN" altLang="en-US" sz="1400" b="1" dirty="0">
                <a:solidFill>
                  <a:srgbClr val="000000"/>
                </a:solidFill>
                <a:latin typeface="楷体" panose="02010609060101010101" pitchFamily="49" charset="-122"/>
                <a:ea typeface="楷体" panose="02010609060101010101" pitchFamily="49" charset="-122"/>
                <a:sym typeface="楷体" panose="02010609060101010101" pitchFamily="49" charset="-122"/>
              </a:rPr>
              <a:t>定期检查项目进行情况 </a:t>
            </a:r>
            <a:r>
              <a:rPr lang="en-US" altLang="zh-CN" sz="1400" b="1" dirty="0">
                <a:solidFill>
                  <a:srgbClr val="000000"/>
                </a:solidFill>
                <a:latin typeface="楷体" panose="02010609060101010101" pitchFamily="49" charset="-122"/>
                <a:ea typeface="楷体" panose="02010609060101010101" pitchFamily="49" charset="-122"/>
                <a:sym typeface="楷体" panose="02010609060101010101" pitchFamily="49" charset="-122"/>
              </a:rPr>
              <a:t>&amp; </a:t>
            </a:r>
            <a:r>
              <a:rPr lang="zh-CN" altLang="en-US" sz="1400" b="1" dirty="0">
                <a:solidFill>
                  <a:srgbClr val="000000"/>
                </a:solidFill>
                <a:latin typeface="楷体" panose="02010609060101010101" pitchFamily="49" charset="-122"/>
                <a:ea typeface="楷体" panose="02010609060101010101" pitchFamily="49" charset="-122"/>
                <a:sym typeface="楷体" panose="02010609060101010101" pitchFamily="49" charset="-122"/>
              </a:rPr>
              <a:t>通过风险管理实现法人早期安定化</a:t>
            </a:r>
            <a:endParaRPr lang="en-US" altLang="zh-CN" sz="1400" b="1"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a:p>
            <a:pPr marL="342900" indent="-257175" latinLnBrk="1">
              <a:lnSpc>
                <a:spcPct val="150000"/>
              </a:lnSpc>
              <a:buNone/>
            </a:pPr>
            <a:r>
              <a:rPr lang="en-US" altLang="zh-CN" sz="1200" dirty="0">
                <a:solidFill>
                  <a:srgbClr val="000000"/>
                </a:solidFill>
                <a:latin typeface="楷体" panose="02010609060101010101" pitchFamily="49" charset="-122"/>
                <a:ea typeface="楷体" panose="02010609060101010101" pitchFamily="49" charset="-122"/>
                <a:sym typeface="楷体" panose="02010609060101010101" pitchFamily="49" charset="-122"/>
              </a:rPr>
              <a:t>       - </a:t>
            </a:r>
            <a:r>
              <a:rPr lang="zh-CN" altLang="en-US" sz="1200" dirty="0">
                <a:solidFill>
                  <a:srgbClr val="000000"/>
                </a:solidFill>
                <a:latin typeface="楷体" panose="02010609060101010101" pitchFamily="49" charset="-122"/>
                <a:ea typeface="楷体" panose="02010609060101010101" pitchFamily="49" charset="-122"/>
                <a:sym typeface="楷体" panose="02010609060101010101" pitchFamily="49" charset="-122"/>
              </a:rPr>
              <a:t>每月</a:t>
            </a:r>
            <a:r>
              <a:rPr lang="en-US" altLang="zh-CN" sz="1200" dirty="0">
                <a:solidFill>
                  <a:srgbClr val="000000"/>
                </a:solidFill>
                <a:latin typeface="楷体" panose="02010609060101010101" pitchFamily="49" charset="-122"/>
                <a:ea typeface="楷体" panose="02010609060101010101" pitchFamily="49" charset="-122"/>
                <a:sym typeface="楷体" panose="02010609060101010101" pitchFamily="49" charset="-122"/>
              </a:rPr>
              <a:t>2</a:t>
            </a:r>
            <a:r>
              <a:rPr lang="zh-CN" altLang="en-US" sz="1200" dirty="0">
                <a:solidFill>
                  <a:srgbClr val="000000"/>
                </a:solidFill>
                <a:latin typeface="楷体" panose="02010609060101010101" pitchFamily="49" charset="-122"/>
                <a:ea typeface="楷体" panose="02010609060101010101" pitchFamily="49" charset="-122"/>
                <a:sym typeface="楷体" panose="02010609060101010101" pitchFamily="49" charset="-122"/>
              </a:rPr>
              <a:t>次进行内部检查会议和电话会议沟通</a:t>
            </a:r>
            <a:endParaRPr lang="en-US" altLang="zh-CN" sz="1200"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p:txBody>
      </p:sp>
      <p:sp>
        <p:nvSpPr>
          <p:cNvPr id="15366" name="AutoShape 7"/>
          <p:cNvSpPr/>
          <p:nvPr/>
        </p:nvSpPr>
        <p:spPr>
          <a:xfrm>
            <a:off x="335280" y="980440"/>
            <a:ext cx="1158875" cy="1155700"/>
          </a:xfrm>
          <a:prstGeom prst="homePlate">
            <a:avLst>
              <a:gd name="adj" fmla="val 12305"/>
            </a:avLst>
          </a:prstGeom>
          <a:solidFill>
            <a:schemeClr val="accent1">
              <a:lumMod val="50000"/>
            </a:schemeClr>
          </a:solidFill>
          <a:ln w="9525" cap="flat" cmpd="sng">
            <a:solidFill>
              <a:srgbClr val="7F7F7F"/>
            </a:solidFill>
            <a:prstDash val="solid"/>
            <a:miter/>
            <a:headEnd type="none" w="med" len="med"/>
            <a:tailEnd type="none" w="med" len="med"/>
          </a:ln>
        </p:spPr>
        <p:txBody>
          <a:bodyPr wrap="none" anchor="ctr" anchorCtr="0"/>
          <a:p>
            <a:pPr algn="ctr" latinLnBrk="1"/>
            <a:r>
              <a:rPr lang="zh-CN" altLang="en-US" sz="1500" b="1" dirty="0">
                <a:solidFill>
                  <a:srgbClr val="FFFFFF"/>
                </a:solidFill>
                <a:latin typeface="楷体" panose="02010609060101010101" pitchFamily="49" charset="-122"/>
                <a:ea typeface="楷体" panose="02010609060101010101" pitchFamily="49" charset="-122"/>
                <a:sym typeface="楷体" panose="02010609060101010101" pitchFamily="49" charset="-122"/>
              </a:rPr>
              <a:t>运营方案</a:t>
            </a:r>
            <a:endParaRPr lang="zh-CN" altLang="en-US" sz="1500" b="1" dirty="0">
              <a:solidFill>
                <a:srgbClr val="FFFFFF"/>
              </a:solidFill>
              <a:latin typeface="楷体" panose="02010609060101010101" pitchFamily="49" charset="-122"/>
              <a:ea typeface="Modern H Bold" pitchFamily="2" charset="-127"/>
              <a:sym typeface="楷体" panose="02010609060101010101" pitchFamily="49" charset="-122"/>
            </a:endParaRPr>
          </a:p>
        </p:txBody>
      </p:sp>
      <p:sp>
        <p:nvSpPr>
          <p:cNvPr id="15368" name="직선 연결선 7"/>
          <p:cNvSpPr/>
          <p:nvPr/>
        </p:nvSpPr>
        <p:spPr>
          <a:xfrm>
            <a:off x="1222375" y="3830955"/>
            <a:ext cx="9720580" cy="15240"/>
          </a:xfrm>
          <a:prstGeom prst="line">
            <a:avLst/>
          </a:prstGeom>
          <a:ln w="31750">
            <a:gradFill>
              <a:gsLst>
                <a:gs pos="0">
                  <a:schemeClr val="accent1">
                    <a:hueOff val="-4200000"/>
                  </a:schemeClr>
                </a:gs>
                <a:gs pos="100000">
                  <a:schemeClr val="accent1"/>
                </a:gs>
              </a:gsLst>
            </a:gradFill>
            <a:headEnd type="none" w="med" len="med"/>
            <a:tailEnd type="none" w="med" len="med"/>
          </a:ln>
        </p:spPr>
        <p:style>
          <a:lnRef idx="0">
            <a:srgbClr val="FFFFFF"/>
          </a:lnRef>
          <a:fillRef idx="0">
            <a:srgbClr val="FFFFFF"/>
          </a:fillRef>
          <a:effectRef idx="0">
            <a:srgbClr val="FFFFFF"/>
          </a:effectRef>
          <a:fontRef idx="minor">
            <a:schemeClr val="tx1"/>
          </a:fontRef>
        </p:style>
      </p:sp>
      <p:sp>
        <p:nvSpPr>
          <p:cNvPr id="15370" name="직선 연결선 9"/>
          <p:cNvSpPr/>
          <p:nvPr/>
        </p:nvSpPr>
        <p:spPr>
          <a:xfrm>
            <a:off x="1220788" y="3838893"/>
            <a:ext cx="1587" cy="323850"/>
          </a:xfrm>
          <a:prstGeom prst="line">
            <a:avLst/>
          </a:prstGeom>
          <a:ln w="31750">
            <a:gradFill>
              <a:gsLst>
                <a:gs pos="0">
                  <a:schemeClr val="accent1">
                    <a:hueOff val="-4200000"/>
                  </a:schemeClr>
                </a:gs>
                <a:gs pos="100000">
                  <a:schemeClr val="accent1"/>
                </a:gs>
              </a:gsLst>
            </a:gradFill>
            <a:headEnd type="none" w="med" len="med"/>
            <a:tailEnd type="none" w="med" len="med"/>
          </a:ln>
        </p:spPr>
        <p:style>
          <a:lnRef idx="0">
            <a:srgbClr val="FFFFFF"/>
          </a:lnRef>
          <a:fillRef idx="0">
            <a:srgbClr val="FFFFFF"/>
          </a:fillRef>
          <a:effectRef idx="0">
            <a:srgbClr val="FFFFFF"/>
          </a:effectRef>
          <a:fontRef idx="minor">
            <a:schemeClr val="tx1"/>
          </a:fontRef>
        </p:style>
      </p:sp>
      <p:sp>
        <p:nvSpPr>
          <p:cNvPr id="15371" name="직선 연결선 10"/>
          <p:cNvSpPr/>
          <p:nvPr/>
        </p:nvSpPr>
        <p:spPr>
          <a:xfrm>
            <a:off x="2254568" y="3845243"/>
            <a:ext cx="0" cy="323850"/>
          </a:xfrm>
          <a:prstGeom prst="line">
            <a:avLst/>
          </a:prstGeom>
          <a:ln w="31750">
            <a:gradFill>
              <a:gsLst>
                <a:gs pos="0">
                  <a:schemeClr val="accent1">
                    <a:hueOff val="-4200000"/>
                  </a:schemeClr>
                </a:gs>
                <a:gs pos="100000">
                  <a:schemeClr val="accent1"/>
                </a:gs>
              </a:gsLst>
            </a:gradFill>
            <a:headEnd type="none" w="med" len="med"/>
            <a:tailEnd type="none" w="med" len="med"/>
          </a:ln>
        </p:spPr>
        <p:style>
          <a:lnRef idx="0">
            <a:srgbClr val="FFFFFF"/>
          </a:lnRef>
          <a:fillRef idx="0">
            <a:srgbClr val="FFFFFF"/>
          </a:fillRef>
          <a:effectRef idx="0">
            <a:srgbClr val="FFFFFF"/>
          </a:effectRef>
          <a:fontRef idx="minor">
            <a:schemeClr val="tx1"/>
          </a:fontRef>
        </p:style>
      </p:sp>
      <p:sp>
        <p:nvSpPr>
          <p:cNvPr id="15372" name="직선 연결선 11"/>
          <p:cNvSpPr/>
          <p:nvPr/>
        </p:nvSpPr>
        <p:spPr>
          <a:xfrm>
            <a:off x="3427413" y="3845243"/>
            <a:ext cx="1587" cy="323850"/>
          </a:xfrm>
          <a:prstGeom prst="line">
            <a:avLst/>
          </a:prstGeom>
          <a:ln w="31750">
            <a:gradFill>
              <a:gsLst>
                <a:gs pos="0">
                  <a:schemeClr val="accent1">
                    <a:hueOff val="-4200000"/>
                  </a:schemeClr>
                </a:gs>
                <a:gs pos="100000">
                  <a:schemeClr val="accent1"/>
                </a:gs>
              </a:gsLst>
            </a:gradFill>
            <a:headEnd type="none" w="med" len="med"/>
            <a:tailEnd type="none" w="med" len="med"/>
          </a:ln>
        </p:spPr>
        <p:style>
          <a:lnRef idx="0">
            <a:srgbClr val="FFFFFF"/>
          </a:lnRef>
          <a:fillRef idx="0">
            <a:srgbClr val="FFFFFF"/>
          </a:fillRef>
          <a:effectRef idx="0">
            <a:srgbClr val="FFFFFF"/>
          </a:effectRef>
          <a:fontRef idx="minor">
            <a:schemeClr val="tx1"/>
          </a:fontRef>
        </p:style>
      </p:sp>
      <p:sp>
        <p:nvSpPr>
          <p:cNvPr id="15373" name="직선 연결선 12"/>
          <p:cNvSpPr/>
          <p:nvPr/>
        </p:nvSpPr>
        <p:spPr>
          <a:xfrm>
            <a:off x="4413568" y="3838893"/>
            <a:ext cx="0" cy="323850"/>
          </a:xfrm>
          <a:prstGeom prst="line">
            <a:avLst/>
          </a:prstGeom>
          <a:ln w="31750">
            <a:gradFill>
              <a:gsLst>
                <a:gs pos="0">
                  <a:schemeClr val="accent1">
                    <a:hueOff val="-4200000"/>
                  </a:schemeClr>
                </a:gs>
                <a:gs pos="100000">
                  <a:schemeClr val="accent1"/>
                </a:gs>
              </a:gsLst>
            </a:gradFill>
            <a:headEnd type="none" w="med" len="med"/>
            <a:tailEnd type="none" w="med" len="med"/>
          </a:ln>
        </p:spPr>
        <p:style>
          <a:lnRef idx="0">
            <a:srgbClr val="FFFFFF"/>
          </a:lnRef>
          <a:fillRef idx="0">
            <a:srgbClr val="FFFFFF"/>
          </a:fillRef>
          <a:effectRef idx="0">
            <a:srgbClr val="FFFFFF"/>
          </a:effectRef>
          <a:fontRef idx="minor">
            <a:schemeClr val="tx1"/>
          </a:fontRef>
        </p:style>
      </p:sp>
      <p:sp>
        <p:nvSpPr>
          <p:cNvPr id="15389" name="직사각형 17"/>
          <p:cNvSpPr/>
          <p:nvPr/>
        </p:nvSpPr>
        <p:spPr>
          <a:xfrm>
            <a:off x="8902700" y="3124200"/>
            <a:ext cx="160338" cy="44450"/>
          </a:xfrm>
          <a:prstGeom prst="rect">
            <a:avLst/>
          </a:prstGeom>
          <a:solidFill>
            <a:schemeClr val="bg1"/>
          </a:solidFill>
          <a:ln w="25400">
            <a:noFill/>
          </a:ln>
        </p:spPr>
        <p:txBody>
          <a:bodyPr anchor="ctr" anchorCtr="0"/>
          <a:p>
            <a:pPr algn="ctr" latinLnBrk="1"/>
            <a:endParaRPr lang="zh-CN" altLang="zh-CN" dirty="0">
              <a:solidFill>
                <a:srgbClr val="FFFFFF"/>
              </a:solidFill>
              <a:latin typeface="楷体" panose="02010609060101010101" pitchFamily="49" charset="-122"/>
              <a:sym typeface="楷体" panose="02010609060101010101" pitchFamily="49" charset="-122"/>
            </a:endParaRPr>
          </a:p>
        </p:txBody>
      </p:sp>
      <p:sp>
        <p:nvSpPr>
          <p:cNvPr id="15400" name="직선 연결선 21"/>
          <p:cNvSpPr/>
          <p:nvPr/>
        </p:nvSpPr>
        <p:spPr>
          <a:xfrm flipH="1">
            <a:off x="7368540" y="3821430"/>
            <a:ext cx="8890" cy="728980"/>
          </a:xfrm>
          <a:prstGeom prst="line">
            <a:avLst/>
          </a:prstGeom>
          <a:ln w="31750">
            <a:gradFill>
              <a:gsLst>
                <a:gs pos="0">
                  <a:schemeClr val="accent1">
                    <a:hueOff val="-4200000"/>
                  </a:schemeClr>
                </a:gs>
                <a:gs pos="100000">
                  <a:schemeClr val="accent1"/>
                </a:gs>
              </a:gsLst>
            </a:gradFill>
            <a:headEnd type="none" w="med" len="med"/>
            <a:tailEnd type="none" w="med" len="med"/>
          </a:ln>
        </p:spPr>
        <p:style>
          <a:lnRef idx="0">
            <a:srgbClr val="FFFFFF"/>
          </a:lnRef>
          <a:fillRef idx="0">
            <a:srgbClr val="FFFFFF"/>
          </a:fillRef>
          <a:effectRef idx="0">
            <a:srgbClr val="FFFFFF"/>
          </a:effectRef>
          <a:fontRef idx="minor">
            <a:schemeClr val="tx1"/>
          </a:fontRef>
        </p:style>
      </p:sp>
      <p:sp>
        <p:nvSpPr>
          <p:cNvPr id="15402" name="직선 연결선 23"/>
          <p:cNvSpPr/>
          <p:nvPr/>
        </p:nvSpPr>
        <p:spPr>
          <a:xfrm>
            <a:off x="9949180" y="3832860"/>
            <a:ext cx="11430" cy="306070"/>
          </a:xfrm>
          <a:prstGeom prst="line">
            <a:avLst/>
          </a:prstGeom>
          <a:ln w="31750">
            <a:gradFill>
              <a:gsLst>
                <a:gs pos="0">
                  <a:schemeClr val="accent1">
                    <a:hueOff val="-4200000"/>
                  </a:schemeClr>
                </a:gs>
                <a:gs pos="100000">
                  <a:schemeClr val="accent1"/>
                </a:gs>
              </a:gsLst>
            </a:gradFill>
            <a:headEnd type="none" w="med" len="med"/>
            <a:tailEnd type="none" w="med" len="med"/>
          </a:ln>
        </p:spPr>
        <p:style>
          <a:lnRef idx="0">
            <a:srgbClr val="FFFFFF"/>
          </a:lnRef>
          <a:fillRef idx="0">
            <a:srgbClr val="FFFFFF"/>
          </a:fillRef>
          <a:effectRef idx="0">
            <a:srgbClr val="FFFFFF"/>
          </a:effectRef>
          <a:fontRef idx="minor">
            <a:schemeClr val="tx1"/>
          </a:fontRef>
        </p:style>
      </p:sp>
      <p:graphicFrame>
        <p:nvGraphicFramePr>
          <p:cNvPr id="16439" name="表格 16438"/>
          <p:cNvGraphicFramePr/>
          <p:nvPr/>
        </p:nvGraphicFramePr>
        <p:xfrm>
          <a:off x="9569768" y="3992563"/>
          <a:ext cx="756920" cy="288925"/>
        </p:xfrm>
        <a:graphic>
          <a:graphicData uri="http://schemas.openxmlformats.org/drawingml/2006/table">
            <a:tbl>
              <a:tblPr/>
              <a:tblGrid>
                <a:gridCol w="756920"/>
              </a:tblGrid>
              <a:tr h="288925">
                <a:tc>
                  <a:txBody>
                    <a:bodyPr/>
                    <a:p>
                      <a:pPr marL="0" lvl="0" indent="0" algn="ctr" eaLnBrk="1" fontAlgn="base" latinLnBrk="1" hangingPunct="1">
                        <a:lnSpc>
                          <a:spcPct val="104000"/>
                        </a:lnSpc>
                        <a:spcBef>
                          <a:spcPct val="20000"/>
                        </a:spcBef>
                        <a:spcAft>
                          <a:spcPct val="0"/>
                        </a:spcAft>
                        <a:buClr>
                          <a:schemeClr val="accent1"/>
                        </a:buClr>
                        <a:buFont typeface="Wingdings" panose="05000000000000000000" pitchFamily="2" charset="2"/>
                        <a:buNone/>
                      </a:pPr>
                      <a:r>
                        <a:rPr lang="zh-CN" altLang="en-US" sz="1200" b="1" dirty="0">
                          <a:solidFill>
                            <a:srgbClr val="FFFFFF"/>
                          </a:solidFill>
                          <a:latin typeface="楷体" panose="02010609060101010101" pitchFamily="49" charset="-122"/>
                          <a:ea typeface="楷体" panose="02010609060101010101" pitchFamily="49" charset="-122"/>
                          <a:sym typeface="Malgun Gothic" panose="020B0503020000020004" pitchFamily="34" charset="-127"/>
                        </a:rPr>
                        <a:t>发泡车间</a:t>
                      </a:r>
                      <a:endParaRPr lang="en-US" altLang="x-none" sz="1200" b="1" dirty="0">
                        <a:solidFill>
                          <a:srgbClr val="FFFFFF"/>
                        </a:solidFill>
                        <a:latin typeface="楷体" panose="02010609060101010101" pitchFamily="49" charset="-122"/>
                        <a:ea typeface="楷体" panose="02010609060101010101" pitchFamily="49" charset="-122"/>
                        <a:sym typeface="Malgun Gothic" panose="020B0503020000020004" pitchFamily="34" charset="-127"/>
                      </a:endParaRPr>
                    </a:p>
                  </a:txBody>
                  <a:tcPr marL="0" marR="0" marT="0" marB="0" anchor="ctr">
                    <a:lnL w="12700" cap="flat" cmpd="sng">
                      <a:solidFill>
                        <a:srgbClr val="A5A5A5"/>
                      </a:solidFill>
                      <a:prstDash val="solid"/>
                      <a:bevel/>
                      <a:headEnd type="none" w="med" len="med"/>
                      <a:tailEnd type="none" w="med" len="med"/>
                    </a:lnL>
                    <a:lnR w="12700" cap="flat" cmpd="sng">
                      <a:solidFill>
                        <a:srgbClr val="A5A5A5"/>
                      </a:solidFill>
                      <a:prstDash val="solid"/>
                      <a:bevel/>
                      <a:headEnd type="none" w="med" len="med"/>
                      <a:tailEnd type="none" w="med" len="med"/>
                    </a:lnR>
                    <a:lnT w="12700" cap="flat" cmpd="sng">
                      <a:solidFill>
                        <a:srgbClr val="A5A5A5"/>
                      </a:solidFill>
                      <a:prstDash val="solid"/>
                      <a:bevel/>
                      <a:headEnd type="none" w="med" len="med"/>
                      <a:tailEnd type="none" w="med" len="med"/>
                    </a:lnT>
                    <a:lnB w="12700" cap="flat" cmpd="sng">
                      <a:solidFill>
                        <a:srgbClr val="A5A5A5"/>
                      </a:solidFill>
                      <a:prstDash val="solid"/>
                      <a:bevel/>
                      <a:headEnd type="none" w="med" len="med"/>
                      <a:tailEnd type="none" w="med" len="med"/>
                    </a:lnB>
                    <a:lnTlToBr>
                      <a:noFill/>
                    </a:lnTlToBr>
                    <a:lnBlToTr>
                      <a:noFill/>
                    </a:lnBlToTr>
                    <a:solidFill>
                      <a:srgbClr val="632423">
                        <a:alpha val="100000"/>
                      </a:srgbClr>
                    </a:solidFill>
                  </a:tcPr>
                </a:tc>
              </a:tr>
            </a:tbl>
          </a:graphicData>
        </a:graphic>
      </p:graphicFrame>
      <p:graphicFrame>
        <p:nvGraphicFramePr>
          <p:cNvPr id="16526" name="表格 16525"/>
          <p:cNvGraphicFramePr/>
          <p:nvPr>
            <p:custDataLst>
              <p:tags r:id="rId1"/>
            </p:custDataLst>
          </p:nvPr>
        </p:nvGraphicFramePr>
        <p:xfrm>
          <a:off x="5144770" y="2685415"/>
          <a:ext cx="1746885" cy="575945"/>
        </p:xfrm>
        <a:graphic>
          <a:graphicData uri="http://schemas.openxmlformats.org/drawingml/2006/table">
            <a:tbl>
              <a:tblPr/>
              <a:tblGrid>
                <a:gridCol w="1746885"/>
              </a:tblGrid>
              <a:tr h="290195">
                <a:tc>
                  <a:txBody>
                    <a:bodyPr/>
                    <a:p>
                      <a:pPr marL="0" lvl="0" indent="0" algn="ctr" eaLnBrk="1" fontAlgn="base" latinLnBrk="1" hangingPunct="1">
                        <a:lnSpc>
                          <a:spcPct val="104000"/>
                        </a:lnSpc>
                        <a:spcBef>
                          <a:spcPct val="20000"/>
                        </a:spcBef>
                        <a:spcAft>
                          <a:spcPct val="0"/>
                        </a:spcAft>
                        <a:buClr>
                          <a:schemeClr val="accent1"/>
                        </a:buClr>
                        <a:buFont typeface="Wingdings" panose="05000000000000000000" pitchFamily="2" charset="2"/>
                        <a:buNone/>
                      </a:pPr>
                      <a:r>
                        <a:rPr lang="zh-CN" altLang="en-US" sz="1500" b="1" dirty="0">
                          <a:solidFill>
                            <a:srgbClr val="FFFFFF"/>
                          </a:solidFill>
                          <a:latin typeface="楷体" panose="02010609060101010101" pitchFamily="49" charset="-122"/>
                          <a:ea typeface="楷体" panose="02010609060101010101" pitchFamily="49" charset="-122"/>
                          <a:sym typeface="Malgun Gothic" panose="020B0503020000020004" pitchFamily="34" charset="-127"/>
                        </a:rPr>
                        <a:t>总经理</a:t>
                      </a:r>
                      <a:endParaRPr lang="zh-CN" altLang="en-US" sz="1500" b="1" dirty="0">
                        <a:solidFill>
                          <a:srgbClr val="FFFFFF"/>
                        </a:solidFill>
                        <a:latin typeface="楷体" panose="02010609060101010101" pitchFamily="49" charset="-122"/>
                        <a:ea typeface="楷体" panose="02010609060101010101" pitchFamily="49" charset="-122"/>
                        <a:sym typeface="Malgun Gothic" panose="020B0503020000020004" pitchFamily="34" charset="-127"/>
                      </a:endParaRPr>
                    </a:p>
                  </a:txBody>
                  <a:tcPr marL="51927" marR="51927" marT="0" marB="0" anchor="ctr">
                    <a:lnL w="12700" cap="flat" cmpd="sng">
                      <a:solidFill>
                        <a:srgbClr val="A5A5A5"/>
                      </a:solidFill>
                      <a:prstDash val="solid"/>
                      <a:bevel/>
                      <a:headEnd type="none" w="med" len="med"/>
                      <a:tailEnd type="none" w="med" len="med"/>
                    </a:lnL>
                    <a:lnR w="12700" cap="flat" cmpd="sng">
                      <a:solidFill>
                        <a:srgbClr val="A5A5A5"/>
                      </a:solidFill>
                      <a:prstDash val="solid"/>
                      <a:bevel/>
                      <a:headEnd type="none" w="med" len="med"/>
                      <a:tailEnd type="none" w="med" len="med"/>
                    </a:lnR>
                    <a:lnT w="12700" cap="flat" cmpd="sng">
                      <a:solidFill>
                        <a:srgbClr val="A5A5A5"/>
                      </a:solidFill>
                      <a:prstDash val="solid"/>
                      <a:bevel/>
                      <a:headEnd type="none" w="med" len="med"/>
                      <a:tailEnd type="none" w="med" len="med"/>
                    </a:lnT>
                    <a:lnB w="12700" cap="flat" cmpd="sng">
                      <a:solidFill>
                        <a:srgbClr val="A5A5A5"/>
                      </a:solidFill>
                      <a:prstDash val="solid"/>
                      <a:bevel/>
                      <a:headEnd type="none" w="med" len="med"/>
                      <a:tailEnd type="none" w="med" len="med"/>
                    </a:lnB>
                    <a:lnTlToBr>
                      <a:noFill/>
                    </a:lnTlToBr>
                    <a:lnBlToTr>
                      <a:noFill/>
                    </a:lnBlToTr>
                    <a:solidFill>
                      <a:srgbClr val="0A2972">
                        <a:alpha val="100000"/>
                      </a:srgbClr>
                    </a:solidFill>
                  </a:tcPr>
                </a:tc>
              </a:tr>
              <a:tr h="285750">
                <a:tc>
                  <a:txBody>
                    <a:bodyPr/>
                    <a:p>
                      <a:pPr marL="0" lvl="0" algn="ctr" eaLnBrk="1" fontAlgn="base" latinLnBrk="1" hangingPunct="1">
                        <a:lnSpc>
                          <a:spcPct val="104000"/>
                        </a:lnSpc>
                        <a:spcBef>
                          <a:spcPct val="20000"/>
                        </a:spcBef>
                        <a:buClr>
                          <a:schemeClr val="accent1"/>
                        </a:buClr>
                        <a:buSzTx/>
                        <a:buFont typeface="Wingdings" panose="05000000000000000000" pitchFamily="2" charset="2"/>
                        <a:buNone/>
                      </a:pPr>
                      <a:r>
                        <a:rPr lang="zh-CN" altLang="en-US" sz="1200" b="1" baseline="0" dirty="0">
                          <a:latin typeface="楷体" panose="02010609060101010101" pitchFamily="49" charset="-122"/>
                          <a:ea typeface="楷体" panose="02010609060101010101" pitchFamily="49" charset="-122"/>
                          <a:sym typeface="宋体" panose="02010600030101010101" pitchFamily="2" charset="-122"/>
                        </a:rPr>
                        <a:t>严春来（光华荣昌）</a:t>
                      </a:r>
                      <a:endParaRPr lang="zh-CN" altLang="en-US" sz="1200" b="1" baseline="0" dirty="0">
                        <a:latin typeface="楷体" panose="02010609060101010101" pitchFamily="49" charset="-122"/>
                        <a:ea typeface="楷体" panose="02010609060101010101" pitchFamily="49" charset="-122"/>
                        <a:sym typeface="宋体" panose="02010600030101010101" pitchFamily="2" charset="-122"/>
                      </a:endParaRPr>
                    </a:p>
                  </a:txBody>
                  <a:tcPr marL="51927" marR="51927" marT="0" marB="0" anchor="ctr">
                    <a:lnL w="12700" cap="flat" cmpd="sng">
                      <a:solidFill>
                        <a:srgbClr val="A5A5A5"/>
                      </a:solidFill>
                      <a:prstDash val="solid"/>
                      <a:bevel/>
                      <a:headEnd type="none" w="med" len="med"/>
                      <a:tailEnd type="none" w="med" len="med"/>
                    </a:lnL>
                    <a:lnR w="12700" cap="flat" cmpd="sng">
                      <a:solidFill>
                        <a:srgbClr val="A5A5A5"/>
                      </a:solidFill>
                      <a:prstDash val="solid"/>
                      <a:bevel/>
                      <a:headEnd type="none" w="med" len="med"/>
                      <a:tailEnd type="none" w="med" len="med"/>
                    </a:lnR>
                    <a:lnT w="12700" cap="flat" cmpd="sng">
                      <a:solidFill>
                        <a:srgbClr val="A5A5A5"/>
                      </a:solidFill>
                      <a:prstDash val="solid"/>
                      <a:bevel/>
                      <a:headEnd type="none" w="med" len="med"/>
                      <a:tailEnd type="none" w="med" len="med"/>
                    </a:lnT>
                    <a:lnB w="12700" cap="flat" cmpd="sng">
                      <a:solidFill>
                        <a:srgbClr val="A5A5A5"/>
                      </a:solidFill>
                      <a:prstDash val="solid"/>
                      <a:bevel/>
                      <a:headEnd type="none" w="med" len="med"/>
                      <a:tailEnd type="none" w="med" len="med"/>
                    </a:lnB>
                    <a:lnTlToBr>
                      <a:noFill/>
                    </a:lnTlToBr>
                    <a:lnBlToTr>
                      <a:noFill/>
                    </a:lnBlToTr>
                    <a:noFill/>
                  </a:tcPr>
                </a:tc>
              </a:tr>
            </a:tbl>
          </a:graphicData>
        </a:graphic>
      </p:graphicFrame>
      <p:graphicFrame>
        <p:nvGraphicFramePr>
          <p:cNvPr id="16534" name="表格 16533"/>
          <p:cNvGraphicFramePr/>
          <p:nvPr/>
        </p:nvGraphicFramePr>
        <p:xfrm>
          <a:off x="4057968" y="3992563"/>
          <a:ext cx="755650" cy="288925"/>
        </p:xfrm>
        <a:graphic>
          <a:graphicData uri="http://schemas.openxmlformats.org/drawingml/2006/table">
            <a:tbl>
              <a:tblPr/>
              <a:tblGrid>
                <a:gridCol w="755650"/>
              </a:tblGrid>
              <a:tr h="288925">
                <a:tc>
                  <a:txBody>
                    <a:bodyPr/>
                    <a:p>
                      <a:pPr marL="0" lvl="0" indent="0" algn="ctr" eaLnBrk="1" fontAlgn="base" latinLnBrk="1" hangingPunct="1">
                        <a:lnSpc>
                          <a:spcPct val="104000"/>
                        </a:lnSpc>
                        <a:spcBef>
                          <a:spcPct val="20000"/>
                        </a:spcBef>
                        <a:spcAft>
                          <a:spcPct val="0"/>
                        </a:spcAft>
                        <a:buClr>
                          <a:schemeClr val="accent1"/>
                        </a:buClr>
                        <a:buFont typeface="Wingdings" panose="05000000000000000000" pitchFamily="2" charset="2"/>
                        <a:buNone/>
                      </a:pPr>
                      <a:r>
                        <a:rPr lang="zh-CN" altLang="en-US" sz="1200" b="1" dirty="0">
                          <a:solidFill>
                            <a:srgbClr val="FFFFFF"/>
                          </a:solidFill>
                          <a:latin typeface="楷体" panose="02010609060101010101" pitchFamily="49" charset="-122"/>
                          <a:ea typeface="楷体" panose="02010609060101010101" pitchFamily="49" charset="-122"/>
                          <a:sym typeface="Malgun Gothic" panose="020B0503020000020004" pitchFamily="34" charset="-127"/>
                        </a:rPr>
                        <a:t>工艺工程</a:t>
                      </a:r>
                      <a:endParaRPr lang="zh-CN" altLang="en-US" sz="1200" b="1" dirty="0">
                        <a:solidFill>
                          <a:srgbClr val="FFFFFF"/>
                        </a:solidFill>
                        <a:latin typeface="楷体" panose="02010609060101010101" pitchFamily="49" charset="-122"/>
                        <a:ea typeface="楷体" panose="02010609060101010101" pitchFamily="49" charset="-122"/>
                        <a:sym typeface="Malgun Gothic" panose="020B0503020000020004" pitchFamily="34" charset="-127"/>
                      </a:endParaRPr>
                    </a:p>
                  </a:txBody>
                  <a:tcPr marL="0" marR="0" marT="0" marB="0" anchor="ctr">
                    <a:lnL w="12700" cap="flat" cmpd="sng">
                      <a:solidFill>
                        <a:srgbClr val="A5A5A5"/>
                      </a:solidFill>
                      <a:prstDash val="solid"/>
                      <a:bevel/>
                      <a:headEnd type="none" w="med" len="med"/>
                      <a:tailEnd type="none" w="med" len="med"/>
                    </a:lnL>
                    <a:lnR w="12700" cap="flat" cmpd="sng">
                      <a:solidFill>
                        <a:srgbClr val="A5A5A5"/>
                      </a:solidFill>
                      <a:prstDash val="solid"/>
                      <a:bevel/>
                      <a:headEnd type="none" w="med" len="med"/>
                      <a:tailEnd type="none" w="med" len="med"/>
                    </a:lnR>
                    <a:lnT w="12700" cap="flat" cmpd="sng">
                      <a:solidFill>
                        <a:srgbClr val="A5A5A5"/>
                      </a:solidFill>
                      <a:prstDash val="solid"/>
                      <a:bevel/>
                      <a:headEnd type="none" w="med" len="med"/>
                      <a:tailEnd type="none" w="med" len="med"/>
                    </a:lnT>
                    <a:lnB w="12700" cap="flat" cmpd="sng">
                      <a:solidFill>
                        <a:srgbClr val="A5A5A5"/>
                      </a:solidFill>
                      <a:prstDash val="solid"/>
                      <a:bevel/>
                      <a:headEnd type="none" w="med" len="med"/>
                      <a:tailEnd type="none" w="med" len="med"/>
                    </a:lnB>
                    <a:lnTlToBr>
                      <a:noFill/>
                    </a:lnTlToBr>
                    <a:lnBlToTr>
                      <a:noFill/>
                    </a:lnBlToTr>
                    <a:solidFill>
                      <a:srgbClr val="0A2972">
                        <a:alpha val="100000"/>
                      </a:srgbClr>
                    </a:solidFill>
                  </a:tcPr>
                </a:tc>
              </a:tr>
            </a:tbl>
          </a:graphicData>
        </a:graphic>
      </p:graphicFrame>
      <p:graphicFrame>
        <p:nvGraphicFramePr>
          <p:cNvPr id="16540" name="表格 16539"/>
          <p:cNvGraphicFramePr/>
          <p:nvPr/>
        </p:nvGraphicFramePr>
        <p:xfrm>
          <a:off x="829945" y="3992563"/>
          <a:ext cx="755650" cy="288925"/>
        </p:xfrm>
        <a:graphic>
          <a:graphicData uri="http://schemas.openxmlformats.org/drawingml/2006/table">
            <a:tbl>
              <a:tblPr/>
              <a:tblGrid>
                <a:gridCol w="755650"/>
              </a:tblGrid>
              <a:tr h="288925">
                <a:tc>
                  <a:txBody>
                    <a:bodyPr/>
                    <a:p>
                      <a:pPr marL="0" lvl="0" indent="0" algn="ctr" eaLnBrk="1" fontAlgn="base" latinLnBrk="1" hangingPunct="1">
                        <a:lnSpc>
                          <a:spcPct val="104000"/>
                        </a:lnSpc>
                        <a:spcBef>
                          <a:spcPct val="20000"/>
                        </a:spcBef>
                        <a:spcAft>
                          <a:spcPct val="0"/>
                        </a:spcAft>
                        <a:buClr>
                          <a:schemeClr val="accent1"/>
                        </a:buClr>
                        <a:buFont typeface="Wingdings" panose="05000000000000000000" pitchFamily="2" charset="2"/>
                        <a:buNone/>
                      </a:pPr>
                      <a:r>
                        <a:rPr lang="zh-CN" altLang="en-US" sz="1200" b="1" dirty="0">
                          <a:solidFill>
                            <a:srgbClr val="FFFFFF"/>
                          </a:solidFill>
                          <a:latin typeface="楷体" panose="02010609060101010101" pitchFamily="49" charset="-122"/>
                          <a:ea typeface="楷体" panose="02010609060101010101" pitchFamily="49" charset="-122"/>
                          <a:sym typeface="Malgun Gothic" panose="020B0503020000020004" pitchFamily="34" charset="-127"/>
                        </a:rPr>
                        <a:t>综合</a:t>
                      </a:r>
                      <a:r>
                        <a:rPr lang="zh-CN" altLang="en-US" sz="1200" b="1" dirty="0">
                          <a:solidFill>
                            <a:srgbClr val="FFFFFF"/>
                          </a:solidFill>
                          <a:latin typeface="楷体" panose="02010609060101010101" pitchFamily="49" charset="-122"/>
                          <a:ea typeface="楷体" panose="02010609060101010101" pitchFamily="49" charset="-122"/>
                          <a:sym typeface="Malgun Gothic" panose="020B0503020000020004" pitchFamily="34" charset="-127"/>
                        </a:rPr>
                        <a:t>管理</a:t>
                      </a:r>
                      <a:endParaRPr lang="zh-CN" altLang="en-US" sz="1200" b="1" dirty="0">
                        <a:solidFill>
                          <a:srgbClr val="FFFFFF"/>
                        </a:solidFill>
                        <a:latin typeface="楷体" panose="02010609060101010101" pitchFamily="49" charset="-122"/>
                        <a:ea typeface="楷体" panose="02010609060101010101" pitchFamily="49" charset="-122"/>
                        <a:sym typeface="Malgun Gothic" panose="020B0503020000020004" pitchFamily="34" charset="-127"/>
                      </a:endParaRPr>
                    </a:p>
                  </a:txBody>
                  <a:tcPr marL="0" marR="0" marT="0" marB="0" anchor="ctr">
                    <a:lnL w="12700" cap="flat" cmpd="sng">
                      <a:solidFill>
                        <a:srgbClr val="A5A5A5"/>
                      </a:solidFill>
                      <a:prstDash val="solid"/>
                      <a:bevel/>
                      <a:headEnd type="none" w="med" len="med"/>
                      <a:tailEnd type="none" w="med" len="med"/>
                    </a:lnL>
                    <a:lnR w="12700" cap="flat" cmpd="sng">
                      <a:solidFill>
                        <a:srgbClr val="A5A5A5"/>
                      </a:solidFill>
                      <a:prstDash val="solid"/>
                      <a:bevel/>
                      <a:headEnd type="none" w="med" len="med"/>
                      <a:tailEnd type="none" w="med" len="med"/>
                    </a:lnR>
                    <a:lnT w="12700" cap="flat" cmpd="sng">
                      <a:solidFill>
                        <a:srgbClr val="A5A5A5"/>
                      </a:solidFill>
                      <a:prstDash val="solid"/>
                      <a:bevel/>
                      <a:headEnd type="none" w="med" len="med"/>
                      <a:tailEnd type="none" w="med" len="med"/>
                    </a:lnT>
                    <a:lnB w="12700" cap="flat" cmpd="sng">
                      <a:solidFill>
                        <a:srgbClr val="A5A5A5"/>
                      </a:solidFill>
                      <a:prstDash val="solid"/>
                      <a:bevel/>
                      <a:headEnd type="none" w="med" len="med"/>
                      <a:tailEnd type="none" w="med" len="med"/>
                    </a:lnB>
                    <a:lnTlToBr>
                      <a:noFill/>
                    </a:lnTlToBr>
                    <a:lnBlToTr>
                      <a:noFill/>
                    </a:lnBlToTr>
                    <a:solidFill>
                      <a:srgbClr val="0A2972">
                        <a:alpha val="100000"/>
                      </a:srgbClr>
                    </a:solidFill>
                  </a:tcPr>
                </a:tc>
              </a:tr>
            </a:tbl>
          </a:graphicData>
        </a:graphic>
      </p:graphicFrame>
      <p:graphicFrame>
        <p:nvGraphicFramePr>
          <p:cNvPr id="16546" name="表格 16545"/>
          <p:cNvGraphicFramePr/>
          <p:nvPr/>
        </p:nvGraphicFramePr>
        <p:xfrm>
          <a:off x="1883093" y="3992563"/>
          <a:ext cx="756920" cy="288925"/>
        </p:xfrm>
        <a:graphic>
          <a:graphicData uri="http://schemas.openxmlformats.org/drawingml/2006/table">
            <a:tbl>
              <a:tblPr/>
              <a:tblGrid>
                <a:gridCol w="756920"/>
              </a:tblGrid>
              <a:tr h="288925">
                <a:tc>
                  <a:txBody>
                    <a:bodyPr/>
                    <a:p>
                      <a:pPr marL="0" lvl="0" indent="0" algn="ctr" eaLnBrk="1" fontAlgn="base" latinLnBrk="1" hangingPunct="1">
                        <a:lnSpc>
                          <a:spcPct val="104000"/>
                        </a:lnSpc>
                        <a:spcBef>
                          <a:spcPct val="20000"/>
                        </a:spcBef>
                        <a:spcAft>
                          <a:spcPct val="0"/>
                        </a:spcAft>
                        <a:buClr>
                          <a:schemeClr val="accent1"/>
                        </a:buClr>
                        <a:buFont typeface="Wingdings" panose="05000000000000000000" pitchFamily="2" charset="2"/>
                        <a:buNone/>
                      </a:pPr>
                      <a:r>
                        <a:rPr lang="zh-CN" altLang="en-US" sz="1200" b="1" dirty="0">
                          <a:solidFill>
                            <a:srgbClr val="FFFFFF"/>
                          </a:solidFill>
                          <a:latin typeface="楷体" panose="02010609060101010101" pitchFamily="49" charset="-122"/>
                          <a:ea typeface="楷体" panose="02010609060101010101" pitchFamily="49" charset="-122"/>
                          <a:sym typeface="Malgun Gothic" panose="020B0503020000020004" pitchFamily="34" charset="-127"/>
                        </a:rPr>
                        <a:t>财务</a:t>
                      </a:r>
                      <a:endParaRPr lang="zh-CN" altLang="en-US" sz="1200" b="1" dirty="0">
                        <a:solidFill>
                          <a:srgbClr val="FFFFFF"/>
                        </a:solidFill>
                        <a:latin typeface="楷体" panose="02010609060101010101" pitchFamily="49" charset="-122"/>
                        <a:ea typeface="楷体" panose="02010609060101010101" pitchFamily="49" charset="-122"/>
                        <a:sym typeface="Malgun Gothic" panose="020B0503020000020004" pitchFamily="34" charset="-127"/>
                      </a:endParaRPr>
                    </a:p>
                  </a:txBody>
                  <a:tcPr marL="0" marR="0" marT="0" marB="0" anchor="ctr">
                    <a:lnL w="12700" cap="flat" cmpd="sng">
                      <a:solidFill>
                        <a:srgbClr val="A5A5A5"/>
                      </a:solidFill>
                      <a:prstDash val="solid"/>
                      <a:bevel/>
                      <a:headEnd type="none" w="med" len="med"/>
                      <a:tailEnd type="none" w="med" len="med"/>
                    </a:lnL>
                    <a:lnR w="12700" cap="flat" cmpd="sng">
                      <a:solidFill>
                        <a:srgbClr val="A5A5A5"/>
                      </a:solidFill>
                      <a:prstDash val="solid"/>
                      <a:bevel/>
                      <a:headEnd type="none" w="med" len="med"/>
                      <a:tailEnd type="none" w="med" len="med"/>
                    </a:lnR>
                    <a:lnT w="12700" cap="flat" cmpd="sng">
                      <a:solidFill>
                        <a:srgbClr val="A5A5A5"/>
                      </a:solidFill>
                      <a:prstDash val="solid"/>
                      <a:bevel/>
                      <a:headEnd type="none" w="med" len="med"/>
                      <a:tailEnd type="none" w="med" len="med"/>
                    </a:lnT>
                    <a:lnB w="12700" cap="flat" cmpd="sng">
                      <a:solidFill>
                        <a:srgbClr val="A5A5A5"/>
                      </a:solidFill>
                      <a:prstDash val="solid"/>
                      <a:bevel/>
                      <a:headEnd type="none" w="med" len="med"/>
                      <a:tailEnd type="none" w="med" len="med"/>
                    </a:lnB>
                    <a:lnTlToBr>
                      <a:noFill/>
                    </a:lnTlToBr>
                    <a:lnBlToTr>
                      <a:noFill/>
                    </a:lnBlToTr>
                    <a:solidFill>
                      <a:srgbClr val="0A2972">
                        <a:alpha val="100000"/>
                      </a:srgbClr>
                    </a:solidFill>
                  </a:tcPr>
                </a:tc>
              </a:tr>
            </a:tbl>
          </a:graphicData>
        </a:graphic>
      </p:graphicFrame>
      <p:graphicFrame>
        <p:nvGraphicFramePr>
          <p:cNvPr id="16552" name="表格 16551"/>
          <p:cNvGraphicFramePr/>
          <p:nvPr/>
        </p:nvGraphicFramePr>
        <p:xfrm>
          <a:off x="3006408" y="3992563"/>
          <a:ext cx="756920" cy="288925"/>
        </p:xfrm>
        <a:graphic>
          <a:graphicData uri="http://schemas.openxmlformats.org/drawingml/2006/table">
            <a:tbl>
              <a:tblPr/>
              <a:tblGrid>
                <a:gridCol w="756920"/>
              </a:tblGrid>
              <a:tr h="288925">
                <a:tc>
                  <a:txBody>
                    <a:bodyPr/>
                    <a:p>
                      <a:pPr marL="0" lvl="0" indent="0" algn="ctr" eaLnBrk="1" fontAlgn="base" latinLnBrk="1" hangingPunct="1">
                        <a:lnSpc>
                          <a:spcPct val="104000"/>
                        </a:lnSpc>
                        <a:spcBef>
                          <a:spcPct val="20000"/>
                        </a:spcBef>
                        <a:spcAft>
                          <a:spcPct val="0"/>
                        </a:spcAft>
                        <a:buClr>
                          <a:schemeClr val="accent1"/>
                        </a:buClr>
                        <a:buFont typeface="Wingdings" panose="05000000000000000000" pitchFamily="2" charset="2"/>
                        <a:buNone/>
                      </a:pPr>
                      <a:r>
                        <a:rPr lang="zh-CN" altLang="en-US" sz="1200" b="1" dirty="0">
                          <a:solidFill>
                            <a:srgbClr val="FFFFFF"/>
                          </a:solidFill>
                          <a:latin typeface="楷体" panose="02010609060101010101" pitchFamily="49" charset="-122"/>
                          <a:ea typeface="楷体" panose="02010609060101010101" pitchFamily="49" charset="-122"/>
                          <a:sym typeface="Malgun Gothic" panose="020B0503020000020004" pitchFamily="34" charset="-127"/>
                        </a:rPr>
                        <a:t>质量</a:t>
                      </a:r>
                      <a:endParaRPr lang="zh-CN" altLang="en-US" sz="1200" b="1" dirty="0">
                        <a:solidFill>
                          <a:srgbClr val="FFFFFF"/>
                        </a:solidFill>
                        <a:latin typeface="楷体" panose="02010609060101010101" pitchFamily="49" charset="-122"/>
                        <a:ea typeface="楷体" panose="02010609060101010101" pitchFamily="49" charset="-122"/>
                        <a:sym typeface="Malgun Gothic" panose="020B0503020000020004" pitchFamily="34" charset="-127"/>
                      </a:endParaRPr>
                    </a:p>
                  </a:txBody>
                  <a:tcPr marL="0" marR="0" marT="0" marB="0" anchor="ctr">
                    <a:lnL w="12700" cap="flat" cmpd="sng">
                      <a:solidFill>
                        <a:srgbClr val="A5A5A5"/>
                      </a:solidFill>
                      <a:prstDash val="solid"/>
                      <a:bevel/>
                      <a:headEnd type="none" w="med" len="med"/>
                      <a:tailEnd type="none" w="med" len="med"/>
                    </a:lnL>
                    <a:lnR w="12700" cap="flat" cmpd="sng">
                      <a:solidFill>
                        <a:srgbClr val="A5A5A5"/>
                      </a:solidFill>
                      <a:prstDash val="solid"/>
                      <a:bevel/>
                      <a:headEnd type="none" w="med" len="med"/>
                      <a:tailEnd type="none" w="med" len="med"/>
                    </a:lnR>
                    <a:lnT w="12700" cap="flat" cmpd="sng">
                      <a:solidFill>
                        <a:srgbClr val="A5A5A5"/>
                      </a:solidFill>
                      <a:prstDash val="solid"/>
                      <a:bevel/>
                      <a:headEnd type="none" w="med" len="med"/>
                      <a:tailEnd type="none" w="med" len="med"/>
                    </a:lnT>
                    <a:lnB w="12700" cap="flat" cmpd="sng">
                      <a:solidFill>
                        <a:srgbClr val="A5A5A5"/>
                      </a:solidFill>
                      <a:prstDash val="solid"/>
                      <a:bevel/>
                      <a:headEnd type="none" w="med" len="med"/>
                      <a:tailEnd type="none" w="med" len="med"/>
                    </a:lnB>
                    <a:lnTlToBr>
                      <a:noFill/>
                    </a:lnTlToBr>
                    <a:lnBlToTr>
                      <a:noFill/>
                    </a:lnBlToTr>
                    <a:solidFill>
                      <a:srgbClr val="0A2972">
                        <a:alpha val="100000"/>
                      </a:srgbClr>
                    </a:solidFill>
                  </a:tcPr>
                </a:tc>
              </a:tr>
            </a:tbl>
          </a:graphicData>
        </a:graphic>
      </p:graphicFrame>
      <p:graphicFrame>
        <p:nvGraphicFramePr>
          <p:cNvPr id="16572" name="表格 16571"/>
          <p:cNvGraphicFramePr/>
          <p:nvPr>
            <p:custDataLst>
              <p:tags r:id="rId2"/>
            </p:custDataLst>
          </p:nvPr>
        </p:nvGraphicFramePr>
        <p:xfrm>
          <a:off x="831850" y="4478655"/>
          <a:ext cx="756920" cy="328930"/>
        </p:xfrm>
        <a:graphic>
          <a:graphicData uri="http://schemas.openxmlformats.org/drawingml/2006/table">
            <a:tbl>
              <a:tblPr/>
              <a:tblGrid>
                <a:gridCol w="756920"/>
              </a:tblGrid>
              <a:tr h="328930">
                <a:tc>
                  <a:txBody>
                    <a:bodyPr/>
                    <a:p>
                      <a:pPr marL="0" lvl="0" indent="0" algn="ctr" eaLnBrk="1" fontAlgn="base" latinLnBrk="1" hangingPunct="1">
                        <a:lnSpc>
                          <a:spcPct val="104000"/>
                        </a:lnSpc>
                        <a:spcBef>
                          <a:spcPct val="20000"/>
                        </a:spcBef>
                        <a:spcAft>
                          <a:spcPct val="0"/>
                        </a:spcAft>
                        <a:buClr>
                          <a:schemeClr val="accent1"/>
                        </a:buClr>
                        <a:buFont typeface="Wingdings" panose="05000000000000000000" pitchFamily="2" charset="2"/>
                        <a:buNone/>
                      </a:pPr>
                      <a:r>
                        <a:rPr lang="zh-CN" altLang="en-US" sz="1000" b="1" baseline="0" dirty="0">
                          <a:solidFill>
                            <a:schemeClr val="tx1"/>
                          </a:solidFill>
                          <a:latin typeface="楷体" panose="02010609060101010101" pitchFamily="49" charset="-122"/>
                          <a:ea typeface="楷体" panose="02010609060101010101" pitchFamily="49" charset="-122"/>
                          <a:sym typeface="宋体" panose="02010600030101010101" pitchFamily="2" charset="-122"/>
                        </a:rPr>
                        <a:t>人力经理</a:t>
                      </a:r>
                      <a:endParaRPr lang="en-US" altLang="x-none" sz="1000" b="1" baseline="0" dirty="0">
                        <a:solidFill>
                          <a:schemeClr val="tx1"/>
                        </a:solidFill>
                        <a:latin typeface="楷体" panose="02010609060101010101" pitchFamily="49" charset="-122"/>
                        <a:ea typeface="楷体" panose="02010609060101010101" pitchFamily="49" charset="-122"/>
                        <a:sym typeface="Malgun Gothic" panose="020B0503020000020004" pitchFamily="34" charset="-127"/>
                      </a:endParaRPr>
                    </a:p>
                  </a:txBody>
                  <a:tcPr marL="0" marR="0" marT="0" marB="0" anchor="ctr">
                    <a:lnL w="12700" cap="flat" cmpd="sng">
                      <a:solidFill>
                        <a:srgbClr val="A5A5A5"/>
                      </a:solidFill>
                      <a:prstDash val="solid"/>
                      <a:bevel/>
                      <a:headEnd type="none" w="med" len="med"/>
                      <a:tailEnd type="none" w="med" len="med"/>
                    </a:lnL>
                    <a:lnR w="12700" cap="flat" cmpd="sng">
                      <a:solidFill>
                        <a:srgbClr val="A5A5A5"/>
                      </a:solidFill>
                      <a:prstDash val="solid"/>
                      <a:bevel/>
                      <a:headEnd type="none" w="med" len="med"/>
                      <a:tailEnd type="none" w="med" len="med"/>
                    </a:lnR>
                    <a:lnT w="12700" cap="flat" cmpd="sng">
                      <a:solidFill>
                        <a:srgbClr val="A5A5A5"/>
                      </a:solidFill>
                      <a:prstDash val="solid"/>
                      <a:bevel/>
                      <a:headEnd type="none" w="med" len="med"/>
                      <a:tailEnd type="none" w="med" len="med"/>
                    </a:lnT>
                    <a:lnB w="12700" cap="flat" cmpd="sng">
                      <a:solidFill>
                        <a:srgbClr val="A5A5A5"/>
                      </a:solidFill>
                      <a:prstDash val="solid"/>
                      <a:bevel/>
                      <a:headEnd type="none" w="med" len="med"/>
                      <a:tailEnd type="none" w="med" len="med"/>
                    </a:lnB>
                    <a:lnTlToBr>
                      <a:noFill/>
                    </a:lnTlToBr>
                    <a:lnBlToTr>
                      <a:noFill/>
                    </a:lnBlToTr>
                    <a:solidFill>
                      <a:srgbClr val="F2F2F2">
                        <a:alpha val="100000"/>
                      </a:srgbClr>
                    </a:solidFill>
                  </a:tcPr>
                </a:tc>
              </a:tr>
            </a:tbl>
          </a:graphicData>
        </a:graphic>
      </p:graphicFrame>
      <p:sp>
        <p:nvSpPr>
          <p:cNvPr id="2" name="직선 연결선 13"/>
          <p:cNvSpPr/>
          <p:nvPr/>
        </p:nvSpPr>
        <p:spPr>
          <a:xfrm>
            <a:off x="6024245" y="3261360"/>
            <a:ext cx="635" cy="571500"/>
          </a:xfrm>
          <a:prstGeom prst="line">
            <a:avLst/>
          </a:prstGeom>
          <a:ln w="31750">
            <a:gradFill>
              <a:gsLst>
                <a:gs pos="0">
                  <a:schemeClr val="accent1">
                    <a:hueOff val="-4200000"/>
                  </a:schemeClr>
                </a:gs>
                <a:gs pos="100000">
                  <a:schemeClr val="accent1"/>
                </a:gs>
              </a:gsLst>
            </a:gradFill>
            <a:headEnd type="none" w="med" len="med"/>
            <a:tailEnd type="none" w="med" len="med"/>
          </a:ln>
        </p:spPr>
        <p:style>
          <a:lnRef idx="0">
            <a:srgbClr val="FFFFFF"/>
          </a:lnRef>
          <a:fillRef idx="0">
            <a:srgbClr val="FFFFFF"/>
          </a:fillRef>
          <a:effectRef idx="0">
            <a:srgbClr val="FFFFFF"/>
          </a:effectRef>
          <a:fontRef idx="minor">
            <a:schemeClr val="tx1"/>
          </a:fontRef>
        </p:style>
      </p:sp>
      <p:sp>
        <p:nvSpPr>
          <p:cNvPr id="3" name="직선 연결선 13"/>
          <p:cNvSpPr/>
          <p:nvPr/>
        </p:nvSpPr>
        <p:spPr>
          <a:xfrm rot="16200000">
            <a:off x="6518275" y="3042285"/>
            <a:ext cx="12065" cy="1000125"/>
          </a:xfrm>
          <a:prstGeom prst="line">
            <a:avLst/>
          </a:prstGeom>
          <a:ln w="31750">
            <a:gradFill>
              <a:gsLst>
                <a:gs pos="0">
                  <a:schemeClr val="accent1">
                    <a:hueOff val="-4200000"/>
                  </a:schemeClr>
                </a:gs>
                <a:gs pos="100000">
                  <a:schemeClr val="accent1"/>
                </a:gs>
              </a:gsLst>
            </a:gradFill>
            <a:headEnd type="none" w="med" len="med"/>
            <a:tailEnd type="none" w="med" len="med"/>
          </a:ln>
        </p:spPr>
        <p:style>
          <a:lnRef idx="0">
            <a:srgbClr val="FFFFFF"/>
          </a:lnRef>
          <a:fillRef idx="0">
            <a:srgbClr val="FFFFFF"/>
          </a:fillRef>
          <a:effectRef idx="0">
            <a:srgbClr val="FFFFFF"/>
          </a:effectRef>
          <a:fontRef idx="minor">
            <a:schemeClr val="tx1"/>
          </a:fontRef>
        </p:style>
      </p:sp>
      <p:graphicFrame>
        <p:nvGraphicFramePr>
          <p:cNvPr id="5" name="表格 4"/>
          <p:cNvGraphicFramePr/>
          <p:nvPr>
            <p:custDataLst>
              <p:tags r:id="rId3"/>
            </p:custDataLst>
          </p:nvPr>
        </p:nvGraphicFramePr>
        <p:xfrm>
          <a:off x="7031990" y="3326130"/>
          <a:ext cx="756920" cy="394335"/>
        </p:xfrm>
        <a:graphic>
          <a:graphicData uri="http://schemas.openxmlformats.org/drawingml/2006/table">
            <a:tbl>
              <a:tblPr/>
              <a:tblGrid>
                <a:gridCol w="756920"/>
              </a:tblGrid>
              <a:tr h="394335">
                <a:tc>
                  <a:txBody>
                    <a:bodyPr/>
                    <a:p>
                      <a:pPr marL="0" lvl="0" algn="ctr" eaLnBrk="1" fontAlgn="base" latinLnBrk="1" hangingPunct="1">
                        <a:lnSpc>
                          <a:spcPct val="104000"/>
                        </a:lnSpc>
                        <a:spcBef>
                          <a:spcPct val="20000"/>
                        </a:spcBef>
                        <a:buClr>
                          <a:schemeClr val="accent1"/>
                        </a:buClr>
                        <a:buSzTx/>
                        <a:buFont typeface="Wingdings" panose="05000000000000000000" pitchFamily="2" charset="2"/>
                        <a:buNone/>
                      </a:pPr>
                      <a:r>
                        <a:rPr lang="zh-CN" altLang="en-US" sz="1400" b="1" baseline="0" dirty="0">
                          <a:solidFill>
                            <a:schemeClr val="tx1"/>
                          </a:solidFill>
                          <a:latin typeface="楷体" panose="02010609060101010101" pitchFamily="49" charset="-122"/>
                          <a:ea typeface="楷体" panose="02010609060101010101" pitchFamily="49" charset="-122"/>
                          <a:sym typeface="宋体" panose="02010600030101010101" pitchFamily="2" charset="-122"/>
                        </a:rPr>
                        <a:t>助理</a:t>
                      </a:r>
                      <a:endParaRPr lang="zh-CN" altLang="en-US" sz="1400" b="1" baseline="0" dirty="0">
                        <a:solidFill>
                          <a:schemeClr val="tx1"/>
                        </a:solidFill>
                        <a:latin typeface="楷体" panose="02010609060101010101" pitchFamily="49" charset="-122"/>
                        <a:ea typeface="楷体" panose="02010609060101010101" pitchFamily="49" charset="-122"/>
                        <a:sym typeface="宋体" panose="02010600030101010101" pitchFamily="2" charset="-122"/>
                      </a:endParaRPr>
                    </a:p>
                  </a:txBody>
                  <a:tcPr marL="0" marR="0" marT="0" marB="0" anchor="ctr">
                    <a:lnL w="12700" cap="flat" cmpd="sng">
                      <a:solidFill>
                        <a:srgbClr val="A5A5A5"/>
                      </a:solidFill>
                      <a:prstDash val="solid"/>
                      <a:bevel/>
                      <a:headEnd type="none" w="med" len="med"/>
                      <a:tailEnd type="none" w="med" len="med"/>
                    </a:lnL>
                    <a:lnR w="12700" cap="flat" cmpd="sng">
                      <a:solidFill>
                        <a:srgbClr val="A5A5A5"/>
                      </a:solidFill>
                      <a:prstDash val="solid"/>
                      <a:bevel/>
                      <a:headEnd type="none" w="med" len="med"/>
                      <a:tailEnd type="none" w="med" len="med"/>
                    </a:lnR>
                    <a:lnT w="12700" cap="flat" cmpd="sng">
                      <a:solidFill>
                        <a:srgbClr val="A5A5A5"/>
                      </a:solidFill>
                      <a:prstDash val="solid"/>
                      <a:bevel/>
                      <a:headEnd type="none" w="med" len="med"/>
                      <a:tailEnd type="none" w="med" len="med"/>
                    </a:lnT>
                    <a:lnB w="12700" cap="flat" cmpd="sng">
                      <a:solidFill>
                        <a:srgbClr val="A5A5A5"/>
                      </a:solidFill>
                      <a:prstDash val="solid"/>
                      <a:bevel/>
                      <a:headEnd type="none" w="med" len="med"/>
                      <a:tailEnd type="none" w="med" len="med"/>
                    </a:lnB>
                    <a:lnTlToBr>
                      <a:noFill/>
                    </a:lnTlToBr>
                    <a:lnBlToTr>
                      <a:noFill/>
                    </a:lnBlToTr>
                    <a:solidFill>
                      <a:srgbClr val="F2F2F2">
                        <a:alpha val="100000"/>
                      </a:srgbClr>
                    </a:solidFill>
                  </a:tcPr>
                </a:tc>
              </a:tr>
            </a:tbl>
          </a:graphicData>
        </a:graphic>
      </p:graphicFrame>
      <p:graphicFrame>
        <p:nvGraphicFramePr>
          <p:cNvPr id="21" name="表格 20"/>
          <p:cNvGraphicFramePr/>
          <p:nvPr>
            <p:custDataLst>
              <p:tags r:id="rId4"/>
            </p:custDataLst>
          </p:nvPr>
        </p:nvGraphicFramePr>
        <p:xfrm>
          <a:off x="831850" y="4941570"/>
          <a:ext cx="756920" cy="328930"/>
        </p:xfrm>
        <a:graphic>
          <a:graphicData uri="http://schemas.openxmlformats.org/drawingml/2006/table">
            <a:tbl>
              <a:tblPr/>
              <a:tblGrid>
                <a:gridCol w="756920"/>
              </a:tblGrid>
              <a:tr h="328930">
                <a:tc>
                  <a:txBody>
                    <a:bodyPr/>
                    <a:p>
                      <a:pPr marL="0" lvl="0" algn="ctr" eaLnBrk="1" fontAlgn="base" latinLnBrk="1" hangingPunct="1">
                        <a:lnSpc>
                          <a:spcPct val="104000"/>
                        </a:lnSpc>
                        <a:spcBef>
                          <a:spcPct val="20000"/>
                        </a:spcBef>
                        <a:buClr>
                          <a:schemeClr val="accent1"/>
                        </a:buClr>
                        <a:buSzTx/>
                        <a:buFont typeface="Wingdings" panose="05000000000000000000" pitchFamily="2" charset="2"/>
                        <a:buNone/>
                      </a:pPr>
                      <a:r>
                        <a:rPr lang="zh-CN" altLang="en-US" sz="1000" b="1" baseline="0" dirty="0">
                          <a:solidFill>
                            <a:schemeClr val="tx1"/>
                          </a:solidFill>
                          <a:latin typeface="楷体" panose="02010609060101010101" pitchFamily="49" charset="-122"/>
                          <a:ea typeface="楷体" panose="02010609060101010101" pitchFamily="49" charset="-122"/>
                          <a:sym typeface="宋体" panose="02010600030101010101" pitchFamily="2" charset="-122"/>
                        </a:rPr>
                        <a:t>行政后勤主管</a:t>
                      </a:r>
                      <a:endParaRPr lang="zh-CN" altLang="en-US" sz="1000" b="1" baseline="0" dirty="0">
                        <a:solidFill>
                          <a:schemeClr val="tx1"/>
                        </a:solidFill>
                        <a:latin typeface="楷体" panose="02010609060101010101" pitchFamily="49" charset="-122"/>
                        <a:ea typeface="楷体" panose="02010609060101010101" pitchFamily="49" charset="-122"/>
                        <a:sym typeface="Malgun Gothic" panose="020B0503020000020004" pitchFamily="34" charset="-127"/>
                      </a:endParaRPr>
                    </a:p>
                  </a:txBody>
                  <a:tcPr marL="0" marR="0" marT="0" marB="0" anchor="ctr">
                    <a:lnL w="12700" cap="flat" cmpd="sng">
                      <a:solidFill>
                        <a:srgbClr val="A5A5A5"/>
                      </a:solidFill>
                      <a:prstDash val="solid"/>
                      <a:bevel/>
                      <a:headEnd type="none" w="med" len="med"/>
                      <a:tailEnd type="none" w="med" len="med"/>
                    </a:lnL>
                    <a:lnR w="12700" cap="flat" cmpd="sng">
                      <a:solidFill>
                        <a:srgbClr val="A5A5A5"/>
                      </a:solidFill>
                      <a:prstDash val="solid"/>
                      <a:bevel/>
                      <a:headEnd type="none" w="med" len="med"/>
                      <a:tailEnd type="none" w="med" len="med"/>
                    </a:lnR>
                    <a:lnT w="12700" cap="flat" cmpd="sng">
                      <a:solidFill>
                        <a:srgbClr val="A5A5A5"/>
                      </a:solidFill>
                      <a:prstDash val="solid"/>
                      <a:bevel/>
                      <a:headEnd type="none" w="med" len="med"/>
                      <a:tailEnd type="none" w="med" len="med"/>
                    </a:lnT>
                    <a:lnB w="12700" cap="flat" cmpd="sng">
                      <a:solidFill>
                        <a:srgbClr val="A5A5A5"/>
                      </a:solidFill>
                      <a:prstDash val="solid"/>
                      <a:bevel/>
                      <a:headEnd type="none" w="med" len="med"/>
                      <a:tailEnd type="none" w="med" len="med"/>
                    </a:lnB>
                    <a:lnTlToBr>
                      <a:noFill/>
                    </a:lnTlToBr>
                    <a:lnBlToTr>
                      <a:noFill/>
                    </a:lnBlToTr>
                    <a:solidFill>
                      <a:srgbClr val="F2F2F2">
                        <a:alpha val="100000"/>
                      </a:srgbClr>
                    </a:solidFill>
                  </a:tcPr>
                </a:tc>
              </a:tr>
            </a:tbl>
          </a:graphicData>
        </a:graphic>
      </p:graphicFrame>
      <p:graphicFrame>
        <p:nvGraphicFramePr>
          <p:cNvPr id="22" name="表格 21"/>
          <p:cNvGraphicFramePr/>
          <p:nvPr>
            <p:custDataLst>
              <p:tags r:id="rId5"/>
            </p:custDataLst>
          </p:nvPr>
        </p:nvGraphicFramePr>
        <p:xfrm>
          <a:off x="828675" y="5434330"/>
          <a:ext cx="756920" cy="328930"/>
        </p:xfrm>
        <a:graphic>
          <a:graphicData uri="http://schemas.openxmlformats.org/drawingml/2006/table">
            <a:tbl>
              <a:tblPr/>
              <a:tblGrid>
                <a:gridCol w="756920"/>
              </a:tblGrid>
              <a:tr h="328930">
                <a:tc>
                  <a:txBody>
                    <a:bodyPr/>
                    <a:p>
                      <a:pPr marL="0" lvl="0" algn="ctr" eaLnBrk="1" fontAlgn="base" latinLnBrk="1" hangingPunct="1">
                        <a:lnSpc>
                          <a:spcPct val="104000"/>
                        </a:lnSpc>
                        <a:spcBef>
                          <a:spcPct val="20000"/>
                        </a:spcBef>
                        <a:buClr>
                          <a:schemeClr val="accent1"/>
                        </a:buClr>
                        <a:buSzTx/>
                        <a:buFont typeface="Wingdings" panose="05000000000000000000" pitchFamily="2" charset="2"/>
                        <a:buNone/>
                      </a:pPr>
                      <a:r>
                        <a:rPr lang="zh-CN" altLang="en-US" sz="1000" b="1" baseline="0" dirty="0">
                          <a:solidFill>
                            <a:schemeClr val="tx1"/>
                          </a:solidFill>
                          <a:latin typeface="楷体" panose="02010609060101010101" pitchFamily="49" charset="-122"/>
                          <a:ea typeface="楷体" panose="02010609060101010101" pitchFamily="49" charset="-122"/>
                          <a:sym typeface="宋体" panose="02010600030101010101" pitchFamily="2" charset="-122"/>
                        </a:rPr>
                        <a:t>IT工程师</a:t>
                      </a:r>
                      <a:endParaRPr lang="zh-CN" altLang="en-US" sz="1000" b="1" baseline="0" dirty="0">
                        <a:solidFill>
                          <a:schemeClr val="tx1"/>
                        </a:solidFill>
                        <a:latin typeface="楷体" panose="02010609060101010101" pitchFamily="49" charset="-122"/>
                        <a:ea typeface="楷体" panose="02010609060101010101" pitchFamily="49" charset="-122"/>
                        <a:sym typeface="宋体" panose="02010600030101010101" pitchFamily="2" charset="-122"/>
                      </a:endParaRPr>
                    </a:p>
                  </a:txBody>
                  <a:tcPr marL="0" marR="0" marT="0" marB="0" anchor="ctr">
                    <a:lnL w="12700" cap="flat" cmpd="sng">
                      <a:solidFill>
                        <a:srgbClr val="A5A5A5"/>
                      </a:solidFill>
                      <a:prstDash val="solid"/>
                      <a:bevel/>
                      <a:headEnd type="none" w="med" len="med"/>
                      <a:tailEnd type="none" w="med" len="med"/>
                    </a:lnL>
                    <a:lnR w="12700" cap="flat" cmpd="sng">
                      <a:solidFill>
                        <a:srgbClr val="A5A5A5"/>
                      </a:solidFill>
                      <a:prstDash val="solid"/>
                      <a:bevel/>
                      <a:headEnd type="none" w="med" len="med"/>
                      <a:tailEnd type="none" w="med" len="med"/>
                    </a:lnR>
                    <a:lnT w="12700" cap="flat" cmpd="sng">
                      <a:solidFill>
                        <a:srgbClr val="A5A5A5"/>
                      </a:solidFill>
                      <a:prstDash val="solid"/>
                      <a:bevel/>
                      <a:headEnd type="none" w="med" len="med"/>
                      <a:tailEnd type="none" w="med" len="med"/>
                    </a:lnT>
                    <a:lnB w="12700" cap="flat" cmpd="sng">
                      <a:solidFill>
                        <a:srgbClr val="A5A5A5"/>
                      </a:solidFill>
                      <a:prstDash val="solid"/>
                      <a:bevel/>
                      <a:headEnd type="none" w="med" len="med"/>
                      <a:tailEnd type="none" w="med" len="med"/>
                    </a:lnB>
                    <a:lnTlToBr>
                      <a:noFill/>
                    </a:lnTlToBr>
                    <a:lnBlToTr>
                      <a:noFill/>
                    </a:lnBlToTr>
                    <a:solidFill>
                      <a:srgbClr val="F2F2F2">
                        <a:alpha val="100000"/>
                      </a:srgbClr>
                    </a:solidFill>
                  </a:tcPr>
                </a:tc>
              </a:tr>
            </a:tbl>
          </a:graphicData>
        </a:graphic>
      </p:graphicFrame>
      <p:graphicFrame>
        <p:nvGraphicFramePr>
          <p:cNvPr id="23" name="表格 22"/>
          <p:cNvGraphicFramePr/>
          <p:nvPr>
            <p:custDataLst>
              <p:tags r:id="rId6"/>
            </p:custDataLst>
          </p:nvPr>
        </p:nvGraphicFramePr>
        <p:xfrm>
          <a:off x="831850" y="5877560"/>
          <a:ext cx="756920" cy="328930"/>
        </p:xfrm>
        <a:graphic>
          <a:graphicData uri="http://schemas.openxmlformats.org/drawingml/2006/table">
            <a:tbl>
              <a:tblPr/>
              <a:tblGrid>
                <a:gridCol w="756920"/>
              </a:tblGrid>
              <a:tr h="328930">
                <a:tc>
                  <a:txBody>
                    <a:bodyPr/>
                    <a:p>
                      <a:pPr marL="0" lvl="0" algn="ctr" eaLnBrk="1" fontAlgn="base" latinLnBrk="1" hangingPunct="1">
                        <a:lnSpc>
                          <a:spcPct val="104000"/>
                        </a:lnSpc>
                        <a:spcBef>
                          <a:spcPct val="20000"/>
                        </a:spcBef>
                        <a:buClr>
                          <a:schemeClr val="accent1"/>
                        </a:buClr>
                        <a:buSzTx/>
                        <a:buFont typeface="Wingdings" panose="05000000000000000000" pitchFamily="2" charset="2"/>
                        <a:buNone/>
                      </a:pPr>
                      <a:r>
                        <a:rPr lang="zh-CN" altLang="en-US" sz="1000" b="1" baseline="0" dirty="0">
                          <a:solidFill>
                            <a:schemeClr val="tx1"/>
                          </a:solidFill>
                          <a:latin typeface="楷体" panose="02010609060101010101" pitchFamily="49" charset="-122"/>
                          <a:ea typeface="楷体" panose="02010609060101010101" pitchFamily="49" charset="-122"/>
                          <a:sym typeface="宋体" panose="02010600030101010101" pitchFamily="2" charset="-122"/>
                        </a:rPr>
                        <a:t>EHS</a:t>
                      </a:r>
                      <a:endParaRPr lang="zh-CN" altLang="en-US" sz="1000" b="1" baseline="0" dirty="0">
                        <a:solidFill>
                          <a:schemeClr val="tx1"/>
                        </a:solidFill>
                        <a:latin typeface="楷体" panose="02010609060101010101" pitchFamily="49" charset="-122"/>
                        <a:ea typeface="楷体" panose="02010609060101010101" pitchFamily="49" charset="-122"/>
                        <a:sym typeface="宋体" panose="02010600030101010101" pitchFamily="2" charset="-122"/>
                      </a:endParaRPr>
                    </a:p>
                  </a:txBody>
                  <a:tcPr marL="0" marR="0" marT="0" marB="0" anchor="ctr">
                    <a:lnL w="12700" cap="flat" cmpd="sng">
                      <a:solidFill>
                        <a:srgbClr val="A5A5A5"/>
                      </a:solidFill>
                      <a:prstDash val="solid"/>
                      <a:bevel/>
                      <a:headEnd type="none" w="med" len="med"/>
                      <a:tailEnd type="none" w="med" len="med"/>
                    </a:lnL>
                    <a:lnR w="12700" cap="flat" cmpd="sng">
                      <a:solidFill>
                        <a:srgbClr val="A5A5A5"/>
                      </a:solidFill>
                      <a:prstDash val="solid"/>
                      <a:bevel/>
                      <a:headEnd type="none" w="med" len="med"/>
                      <a:tailEnd type="none" w="med" len="med"/>
                    </a:lnR>
                    <a:lnT w="12700" cap="flat" cmpd="sng">
                      <a:solidFill>
                        <a:srgbClr val="A5A5A5"/>
                      </a:solidFill>
                      <a:prstDash val="solid"/>
                      <a:bevel/>
                      <a:headEnd type="none" w="med" len="med"/>
                      <a:tailEnd type="none" w="med" len="med"/>
                    </a:lnT>
                    <a:lnB w="12700" cap="flat" cmpd="sng">
                      <a:solidFill>
                        <a:srgbClr val="A5A5A5"/>
                      </a:solidFill>
                      <a:prstDash val="solid"/>
                      <a:bevel/>
                      <a:headEnd type="none" w="med" len="med"/>
                      <a:tailEnd type="none" w="med" len="med"/>
                    </a:lnB>
                    <a:lnTlToBr>
                      <a:noFill/>
                    </a:lnTlToBr>
                    <a:lnBlToTr>
                      <a:noFill/>
                    </a:lnBlToTr>
                    <a:solidFill>
                      <a:srgbClr val="F2F2F2">
                        <a:alpha val="100000"/>
                      </a:srgbClr>
                    </a:solidFill>
                  </a:tcPr>
                </a:tc>
              </a:tr>
            </a:tbl>
          </a:graphicData>
        </a:graphic>
      </p:graphicFrame>
      <p:graphicFrame>
        <p:nvGraphicFramePr>
          <p:cNvPr id="24" name="表格 23"/>
          <p:cNvGraphicFramePr/>
          <p:nvPr>
            <p:custDataLst>
              <p:tags r:id="rId7"/>
            </p:custDataLst>
          </p:nvPr>
        </p:nvGraphicFramePr>
        <p:xfrm>
          <a:off x="1886585" y="4490085"/>
          <a:ext cx="756920" cy="328930"/>
        </p:xfrm>
        <a:graphic>
          <a:graphicData uri="http://schemas.openxmlformats.org/drawingml/2006/table">
            <a:tbl>
              <a:tblPr/>
              <a:tblGrid>
                <a:gridCol w="756920"/>
              </a:tblGrid>
              <a:tr h="328930">
                <a:tc>
                  <a:txBody>
                    <a:bodyPr/>
                    <a:p>
                      <a:pPr marL="0" lvl="0" algn="ctr" eaLnBrk="1" fontAlgn="base" latinLnBrk="1" hangingPunct="1">
                        <a:lnSpc>
                          <a:spcPct val="104000"/>
                        </a:lnSpc>
                        <a:spcBef>
                          <a:spcPct val="20000"/>
                        </a:spcBef>
                        <a:buClr>
                          <a:schemeClr val="accent1"/>
                        </a:buClr>
                        <a:buSzTx/>
                        <a:buFont typeface="Wingdings" panose="05000000000000000000" pitchFamily="2" charset="2"/>
                        <a:buNone/>
                      </a:pPr>
                      <a:r>
                        <a:rPr lang="zh-CN" altLang="en-US" sz="1000" b="1" baseline="0" dirty="0">
                          <a:solidFill>
                            <a:schemeClr val="tx1"/>
                          </a:solidFill>
                          <a:latin typeface="楷体" panose="02010609060101010101" pitchFamily="49" charset="-122"/>
                          <a:ea typeface="楷体" panose="02010609060101010101" pitchFamily="49" charset="-122"/>
                          <a:sym typeface="宋体" panose="02010600030101010101" pitchFamily="2" charset="-122"/>
                        </a:rPr>
                        <a:t>总账会计</a:t>
                      </a:r>
                      <a:endParaRPr lang="zh-CN" altLang="en-US" sz="1000" b="1" baseline="0" dirty="0">
                        <a:solidFill>
                          <a:schemeClr val="tx1"/>
                        </a:solidFill>
                        <a:latin typeface="楷体" panose="02010609060101010101" pitchFamily="49" charset="-122"/>
                        <a:ea typeface="楷体" panose="02010609060101010101" pitchFamily="49" charset="-122"/>
                        <a:sym typeface="Malgun Gothic" panose="020B0503020000020004" pitchFamily="34" charset="-127"/>
                      </a:endParaRPr>
                    </a:p>
                  </a:txBody>
                  <a:tcPr marL="0" marR="0" marT="0" marB="0" anchor="ctr">
                    <a:lnL w="12700" cap="flat" cmpd="sng">
                      <a:solidFill>
                        <a:srgbClr val="A5A5A5"/>
                      </a:solidFill>
                      <a:prstDash val="solid"/>
                      <a:bevel/>
                      <a:headEnd type="none" w="med" len="med"/>
                      <a:tailEnd type="none" w="med" len="med"/>
                    </a:lnL>
                    <a:lnR w="12700" cap="flat" cmpd="sng">
                      <a:solidFill>
                        <a:srgbClr val="A5A5A5"/>
                      </a:solidFill>
                      <a:prstDash val="solid"/>
                      <a:bevel/>
                      <a:headEnd type="none" w="med" len="med"/>
                      <a:tailEnd type="none" w="med" len="med"/>
                    </a:lnR>
                    <a:lnT w="12700" cap="flat" cmpd="sng">
                      <a:solidFill>
                        <a:srgbClr val="A5A5A5"/>
                      </a:solidFill>
                      <a:prstDash val="solid"/>
                      <a:bevel/>
                      <a:headEnd type="none" w="med" len="med"/>
                      <a:tailEnd type="none" w="med" len="med"/>
                    </a:lnT>
                    <a:lnB w="12700" cap="flat" cmpd="sng">
                      <a:solidFill>
                        <a:srgbClr val="A5A5A5"/>
                      </a:solidFill>
                      <a:prstDash val="solid"/>
                      <a:bevel/>
                      <a:headEnd type="none" w="med" len="med"/>
                      <a:tailEnd type="none" w="med" len="med"/>
                    </a:lnB>
                    <a:lnTlToBr>
                      <a:noFill/>
                    </a:lnTlToBr>
                    <a:lnBlToTr>
                      <a:noFill/>
                    </a:lnBlToTr>
                    <a:solidFill>
                      <a:srgbClr val="F2F2F2">
                        <a:alpha val="100000"/>
                      </a:srgbClr>
                    </a:solidFill>
                  </a:tcPr>
                </a:tc>
              </a:tr>
            </a:tbl>
          </a:graphicData>
        </a:graphic>
      </p:graphicFrame>
      <p:graphicFrame>
        <p:nvGraphicFramePr>
          <p:cNvPr id="25" name="表格 24"/>
          <p:cNvGraphicFramePr/>
          <p:nvPr>
            <p:custDataLst>
              <p:tags r:id="rId8"/>
            </p:custDataLst>
          </p:nvPr>
        </p:nvGraphicFramePr>
        <p:xfrm>
          <a:off x="1886585" y="4953000"/>
          <a:ext cx="756920" cy="328930"/>
        </p:xfrm>
        <a:graphic>
          <a:graphicData uri="http://schemas.openxmlformats.org/drawingml/2006/table">
            <a:tbl>
              <a:tblPr/>
              <a:tblGrid>
                <a:gridCol w="756920"/>
              </a:tblGrid>
              <a:tr h="328930">
                <a:tc>
                  <a:txBody>
                    <a:bodyPr/>
                    <a:p>
                      <a:pPr marL="0" lvl="0" indent="0" algn="ctr" eaLnBrk="1" fontAlgn="base" latinLnBrk="1" hangingPunct="1">
                        <a:lnSpc>
                          <a:spcPct val="104000"/>
                        </a:lnSpc>
                        <a:spcBef>
                          <a:spcPct val="20000"/>
                        </a:spcBef>
                        <a:spcAft>
                          <a:spcPct val="0"/>
                        </a:spcAft>
                        <a:buClr>
                          <a:schemeClr val="accent1"/>
                        </a:buClr>
                        <a:buFont typeface="Wingdings" panose="05000000000000000000" pitchFamily="2" charset="2"/>
                        <a:buNone/>
                      </a:pPr>
                      <a:r>
                        <a:rPr lang="zh-CN" altLang="en-US" sz="1000" b="1" baseline="0" dirty="0">
                          <a:solidFill>
                            <a:schemeClr val="tx1"/>
                          </a:solidFill>
                          <a:latin typeface="楷体" panose="02010609060101010101" pitchFamily="49" charset="-122"/>
                          <a:ea typeface="楷体" panose="02010609060101010101" pitchFamily="49" charset="-122"/>
                          <a:sym typeface="宋体" panose="02010600030101010101" pitchFamily="2" charset="-122"/>
                        </a:rPr>
                        <a:t>资金（出纳）</a:t>
                      </a:r>
                      <a:endParaRPr lang="en-US" altLang="x-none" sz="1000" b="1" i="1" baseline="0" dirty="0">
                        <a:solidFill>
                          <a:schemeClr val="tx1"/>
                        </a:solidFill>
                        <a:latin typeface="楷体" panose="02010609060101010101" pitchFamily="49" charset="-122"/>
                        <a:ea typeface="楷体" panose="02010609060101010101" pitchFamily="49" charset="-122"/>
                        <a:sym typeface="Malgun Gothic" panose="020B0503020000020004" pitchFamily="34" charset="-127"/>
                      </a:endParaRPr>
                    </a:p>
                  </a:txBody>
                  <a:tcPr marL="0" marR="0" marT="0" marB="0" anchor="ctr">
                    <a:lnL w="12700" cap="flat" cmpd="sng">
                      <a:solidFill>
                        <a:srgbClr val="A5A5A5"/>
                      </a:solidFill>
                      <a:prstDash val="solid"/>
                      <a:bevel/>
                      <a:headEnd type="none" w="med" len="med"/>
                      <a:tailEnd type="none" w="med" len="med"/>
                    </a:lnL>
                    <a:lnR w="12700" cap="flat" cmpd="sng">
                      <a:solidFill>
                        <a:srgbClr val="A5A5A5"/>
                      </a:solidFill>
                      <a:prstDash val="solid"/>
                      <a:bevel/>
                      <a:headEnd type="none" w="med" len="med"/>
                      <a:tailEnd type="none" w="med" len="med"/>
                    </a:lnR>
                    <a:lnT w="12700" cap="flat" cmpd="sng">
                      <a:solidFill>
                        <a:srgbClr val="A5A5A5"/>
                      </a:solidFill>
                      <a:prstDash val="solid"/>
                      <a:bevel/>
                      <a:headEnd type="none" w="med" len="med"/>
                      <a:tailEnd type="none" w="med" len="med"/>
                    </a:lnT>
                    <a:lnB w="12700" cap="flat" cmpd="sng">
                      <a:solidFill>
                        <a:srgbClr val="A5A5A5"/>
                      </a:solidFill>
                      <a:prstDash val="solid"/>
                      <a:bevel/>
                      <a:headEnd type="none" w="med" len="med"/>
                      <a:tailEnd type="none" w="med" len="med"/>
                    </a:lnB>
                    <a:lnTlToBr>
                      <a:noFill/>
                    </a:lnTlToBr>
                    <a:lnBlToTr>
                      <a:noFill/>
                    </a:lnBlToTr>
                    <a:solidFill>
                      <a:srgbClr val="F2F2F2">
                        <a:alpha val="100000"/>
                      </a:srgbClr>
                    </a:solidFill>
                  </a:tcPr>
                </a:tc>
              </a:tr>
            </a:tbl>
          </a:graphicData>
        </a:graphic>
      </p:graphicFrame>
      <p:graphicFrame>
        <p:nvGraphicFramePr>
          <p:cNvPr id="26" name="表格 25"/>
          <p:cNvGraphicFramePr/>
          <p:nvPr>
            <p:custDataLst>
              <p:tags r:id="rId9"/>
            </p:custDataLst>
          </p:nvPr>
        </p:nvGraphicFramePr>
        <p:xfrm>
          <a:off x="1883410" y="5445760"/>
          <a:ext cx="756920" cy="328930"/>
        </p:xfrm>
        <a:graphic>
          <a:graphicData uri="http://schemas.openxmlformats.org/drawingml/2006/table">
            <a:tbl>
              <a:tblPr/>
              <a:tblGrid>
                <a:gridCol w="756920"/>
              </a:tblGrid>
              <a:tr h="328930">
                <a:tc>
                  <a:txBody>
                    <a:bodyPr/>
                    <a:p>
                      <a:pPr marL="0" lvl="0" algn="ctr" eaLnBrk="1" fontAlgn="base" latinLnBrk="1" hangingPunct="1">
                        <a:lnSpc>
                          <a:spcPct val="104000"/>
                        </a:lnSpc>
                        <a:spcBef>
                          <a:spcPct val="20000"/>
                        </a:spcBef>
                        <a:buClr>
                          <a:schemeClr val="accent1"/>
                        </a:buClr>
                        <a:buSzTx/>
                        <a:buFont typeface="Wingdings" panose="05000000000000000000" pitchFamily="2" charset="2"/>
                        <a:buNone/>
                      </a:pPr>
                      <a:r>
                        <a:rPr lang="zh-CN" altLang="en-US" sz="1000" b="1" baseline="0" dirty="0">
                          <a:solidFill>
                            <a:schemeClr val="tx1"/>
                          </a:solidFill>
                          <a:latin typeface="楷体" panose="02010609060101010101" pitchFamily="49" charset="-122"/>
                          <a:ea typeface="楷体" panose="02010609060101010101" pitchFamily="49" charset="-122"/>
                          <a:sym typeface="宋体" panose="02010600030101010101" pitchFamily="2" charset="-122"/>
                        </a:rPr>
                        <a:t>税务会计</a:t>
                      </a:r>
                      <a:endParaRPr lang="zh-CN" altLang="en-US" sz="1000" b="1" baseline="0" dirty="0">
                        <a:solidFill>
                          <a:schemeClr val="tx1"/>
                        </a:solidFill>
                        <a:latin typeface="楷体" panose="02010609060101010101" pitchFamily="49" charset="-122"/>
                        <a:ea typeface="楷体" panose="02010609060101010101" pitchFamily="49" charset="-122"/>
                        <a:sym typeface="宋体" panose="02010600030101010101" pitchFamily="2" charset="-122"/>
                      </a:endParaRPr>
                    </a:p>
                  </a:txBody>
                  <a:tcPr marL="0" marR="0" marT="0" marB="0" anchor="ctr">
                    <a:lnL w="12700" cap="flat" cmpd="sng">
                      <a:solidFill>
                        <a:srgbClr val="A5A5A5"/>
                      </a:solidFill>
                      <a:prstDash val="solid"/>
                      <a:bevel/>
                      <a:headEnd type="none" w="med" len="med"/>
                      <a:tailEnd type="none" w="med" len="med"/>
                    </a:lnL>
                    <a:lnR w="12700" cap="flat" cmpd="sng">
                      <a:solidFill>
                        <a:srgbClr val="A5A5A5"/>
                      </a:solidFill>
                      <a:prstDash val="solid"/>
                      <a:bevel/>
                      <a:headEnd type="none" w="med" len="med"/>
                      <a:tailEnd type="none" w="med" len="med"/>
                    </a:lnR>
                    <a:lnT w="12700" cap="flat" cmpd="sng">
                      <a:solidFill>
                        <a:srgbClr val="A5A5A5"/>
                      </a:solidFill>
                      <a:prstDash val="solid"/>
                      <a:bevel/>
                      <a:headEnd type="none" w="med" len="med"/>
                      <a:tailEnd type="none" w="med" len="med"/>
                    </a:lnT>
                    <a:lnB w="12700" cap="flat" cmpd="sng">
                      <a:solidFill>
                        <a:srgbClr val="A5A5A5"/>
                      </a:solidFill>
                      <a:prstDash val="solid"/>
                      <a:bevel/>
                      <a:headEnd type="none" w="med" len="med"/>
                      <a:tailEnd type="none" w="med" len="med"/>
                    </a:lnB>
                    <a:lnTlToBr>
                      <a:noFill/>
                    </a:lnTlToBr>
                    <a:lnBlToTr>
                      <a:noFill/>
                    </a:lnBlToTr>
                    <a:solidFill>
                      <a:srgbClr val="F2F2F2">
                        <a:alpha val="100000"/>
                      </a:srgbClr>
                    </a:solidFill>
                  </a:tcPr>
                </a:tc>
              </a:tr>
            </a:tbl>
          </a:graphicData>
        </a:graphic>
      </p:graphicFrame>
      <p:graphicFrame>
        <p:nvGraphicFramePr>
          <p:cNvPr id="27" name="表格 26"/>
          <p:cNvGraphicFramePr/>
          <p:nvPr>
            <p:custDataLst>
              <p:tags r:id="rId10"/>
            </p:custDataLst>
          </p:nvPr>
        </p:nvGraphicFramePr>
        <p:xfrm>
          <a:off x="1886585" y="5888990"/>
          <a:ext cx="756920" cy="328930"/>
        </p:xfrm>
        <a:graphic>
          <a:graphicData uri="http://schemas.openxmlformats.org/drawingml/2006/table">
            <a:tbl>
              <a:tblPr/>
              <a:tblGrid>
                <a:gridCol w="756920"/>
              </a:tblGrid>
              <a:tr h="328930">
                <a:tc>
                  <a:txBody>
                    <a:bodyPr/>
                    <a:p>
                      <a:pPr marL="0" lvl="0" indent="0" algn="ctr" eaLnBrk="1" fontAlgn="base" latinLnBrk="1" hangingPunct="1">
                        <a:lnSpc>
                          <a:spcPct val="104000"/>
                        </a:lnSpc>
                        <a:spcBef>
                          <a:spcPct val="20000"/>
                        </a:spcBef>
                        <a:spcAft>
                          <a:spcPct val="0"/>
                        </a:spcAft>
                        <a:buClr>
                          <a:schemeClr val="accent1"/>
                        </a:buClr>
                        <a:buFont typeface="Wingdings" panose="05000000000000000000" pitchFamily="2" charset="2"/>
                        <a:buNone/>
                      </a:pPr>
                      <a:r>
                        <a:rPr lang="zh-CN" altLang="en-US" sz="1000" b="1" baseline="0" dirty="0">
                          <a:solidFill>
                            <a:schemeClr val="tx1"/>
                          </a:solidFill>
                          <a:latin typeface="楷体" panose="02010609060101010101" pitchFamily="49" charset="-122"/>
                          <a:ea typeface="楷体" panose="02010609060101010101" pitchFamily="49" charset="-122"/>
                          <a:sym typeface="宋体" panose="02010600030101010101" pitchFamily="2" charset="-122"/>
                        </a:rPr>
                        <a:t>成本会计</a:t>
                      </a:r>
                      <a:endParaRPr lang="zh-CN" altLang="en-US" sz="1000" b="1" i="1" baseline="0" dirty="0">
                        <a:solidFill>
                          <a:schemeClr val="tx1"/>
                        </a:solidFill>
                        <a:latin typeface="楷体" panose="02010609060101010101" pitchFamily="49" charset="-122"/>
                        <a:ea typeface="楷体" panose="02010609060101010101" pitchFamily="49" charset="-122"/>
                        <a:sym typeface="宋体" panose="02010600030101010101" pitchFamily="2" charset="-122"/>
                      </a:endParaRPr>
                    </a:p>
                  </a:txBody>
                  <a:tcPr marL="0" marR="0" marT="0" marB="0" anchor="ctr">
                    <a:lnL w="12700" cap="flat" cmpd="sng">
                      <a:solidFill>
                        <a:srgbClr val="A5A5A5"/>
                      </a:solidFill>
                      <a:prstDash val="solid"/>
                      <a:bevel/>
                      <a:headEnd type="none" w="med" len="med"/>
                      <a:tailEnd type="none" w="med" len="med"/>
                    </a:lnL>
                    <a:lnR w="12700" cap="flat" cmpd="sng">
                      <a:solidFill>
                        <a:srgbClr val="A5A5A5"/>
                      </a:solidFill>
                      <a:prstDash val="solid"/>
                      <a:bevel/>
                      <a:headEnd type="none" w="med" len="med"/>
                      <a:tailEnd type="none" w="med" len="med"/>
                    </a:lnR>
                    <a:lnT w="12700" cap="flat" cmpd="sng">
                      <a:solidFill>
                        <a:srgbClr val="A5A5A5"/>
                      </a:solidFill>
                      <a:prstDash val="solid"/>
                      <a:bevel/>
                      <a:headEnd type="none" w="med" len="med"/>
                      <a:tailEnd type="none" w="med" len="med"/>
                    </a:lnT>
                    <a:lnB w="12700" cap="flat" cmpd="sng">
                      <a:solidFill>
                        <a:srgbClr val="A5A5A5"/>
                      </a:solidFill>
                      <a:prstDash val="solid"/>
                      <a:bevel/>
                      <a:headEnd type="none" w="med" len="med"/>
                      <a:tailEnd type="none" w="med" len="med"/>
                    </a:lnB>
                    <a:lnTlToBr>
                      <a:noFill/>
                    </a:lnTlToBr>
                    <a:lnBlToTr>
                      <a:noFill/>
                    </a:lnBlToTr>
                    <a:solidFill>
                      <a:srgbClr val="F2F2F2">
                        <a:alpha val="100000"/>
                      </a:srgbClr>
                    </a:solidFill>
                  </a:tcPr>
                </a:tc>
              </a:tr>
            </a:tbl>
          </a:graphicData>
        </a:graphic>
      </p:graphicFrame>
      <p:graphicFrame>
        <p:nvGraphicFramePr>
          <p:cNvPr id="28" name="表格 27"/>
          <p:cNvGraphicFramePr/>
          <p:nvPr>
            <p:custDataLst>
              <p:tags r:id="rId11"/>
            </p:custDataLst>
          </p:nvPr>
        </p:nvGraphicFramePr>
        <p:xfrm>
          <a:off x="3009900" y="4478655"/>
          <a:ext cx="756920" cy="328930"/>
        </p:xfrm>
        <a:graphic>
          <a:graphicData uri="http://schemas.openxmlformats.org/drawingml/2006/table">
            <a:tbl>
              <a:tblPr/>
              <a:tblGrid>
                <a:gridCol w="756920"/>
              </a:tblGrid>
              <a:tr h="328930">
                <a:tc>
                  <a:txBody>
                    <a:bodyPr/>
                    <a:p>
                      <a:pPr marL="0" lvl="0" algn="ctr" eaLnBrk="1" fontAlgn="base" latinLnBrk="1" hangingPunct="1">
                        <a:lnSpc>
                          <a:spcPct val="104000"/>
                        </a:lnSpc>
                        <a:spcBef>
                          <a:spcPct val="20000"/>
                        </a:spcBef>
                        <a:buClr>
                          <a:schemeClr val="accent1"/>
                        </a:buClr>
                        <a:buSzTx/>
                        <a:buFont typeface="Wingdings" panose="05000000000000000000" pitchFamily="2" charset="2"/>
                        <a:buNone/>
                      </a:pPr>
                      <a:r>
                        <a:rPr lang="zh-CN" altLang="en-US" sz="1000" b="1" baseline="0" dirty="0">
                          <a:solidFill>
                            <a:schemeClr val="tx1"/>
                          </a:solidFill>
                          <a:latin typeface="楷体" panose="02010609060101010101" pitchFamily="49" charset="-122"/>
                          <a:ea typeface="楷体" panose="02010609060101010101" pitchFamily="49" charset="-122"/>
                          <a:sym typeface="宋体" panose="02010600030101010101" pitchFamily="2" charset="-122"/>
                        </a:rPr>
                        <a:t>QA</a:t>
                      </a:r>
                      <a:endParaRPr lang="zh-CN" altLang="en-US" sz="1000" b="1" baseline="0" dirty="0">
                        <a:solidFill>
                          <a:schemeClr val="tx1"/>
                        </a:solidFill>
                        <a:latin typeface="楷体" panose="02010609060101010101" pitchFamily="49" charset="-122"/>
                        <a:ea typeface="楷体" panose="02010609060101010101" pitchFamily="49" charset="-122"/>
                        <a:sym typeface="宋体" panose="02010600030101010101" pitchFamily="2" charset="-122"/>
                      </a:endParaRPr>
                    </a:p>
                  </a:txBody>
                  <a:tcPr marL="0" marR="0" marT="0" marB="0" anchor="ctr">
                    <a:lnL w="12700" cap="flat" cmpd="sng">
                      <a:solidFill>
                        <a:srgbClr val="A5A5A5"/>
                      </a:solidFill>
                      <a:prstDash val="solid"/>
                      <a:bevel/>
                      <a:headEnd type="none" w="med" len="med"/>
                      <a:tailEnd type="none" w="med" len="med"/>
                    </a:lnL>
                    <a:lnR w="12700" cap="flat" cmpd="sng">
                      <a:solidFill>
                        <a:srgbClr val="A5A5A5"/>
                      </a:solidFill>
                      <a:prstDash val="solid"/>
                      <a:bevel/>
                      <a:headEnd type="none" w="med" len="med"/>
                      <a:tailEnd type="none" w="med" len="med"/>
                    </a:lnR>
                    <a:lnT w="12700" cap="flat" cmpd="sng">
                      <a:solidFill>
                        <a:srgbClr val="A5A5A5"/>
                      </a:solidFill>
                      <a:prstDash val="solid"/>
                      <a:bevel/>
                      <a:headEnd type="none" w="med" len="med"/>
                      <a:tailEnd type="none" w="med" len="med"/>
                    </a:lnT>
                    <a:lnB w="12700" cap="flat" cmpd="sng">
                      <a:solidFill>
                        <a:srgbClr val="A5A5A5"/>
                      </a:solidFill>
                      <a:prstDash val="solid"/>
                      <a:bevel/>
                      <a:headEnd type="none" w="med" len="med"/>
                      <a:tailEnd type="none" w="med" len="med"/>
                    </a:lnB>
                    <a:lnTlToBr>
                      <a:noFill/>
                    </a:lnTlToBr>
                    <a:lnBlToTr>
                      <a:noFill/>
                    </a:lnBlToTr>
                    <a:solidFill>
                      <a:srgbClr val="F2F2F2">
                        <a:alpha val="100000"/>
                      </a:srgbClr>
                    </a:solidFill>
                  </a:tcPr>
                </a:tc>
              </a:tr>
            </a:tbl>
          </a:graphicData>
        </a:graphic>
      </p:graphicFrame>
      <p:graphicFrame>
        <p:nvGraphicFramePr>
          <p:cNvPr id="29" name="表格 28"/>
          <p:cNvGraphicFramePr/>
          <p:nvPr>
            <p:custDataLst>
              <p:tags r:id="rId12"/>
            </p:custDataLst>
          </p:nvPr>
        </p:nvGraphicFramePr>
        <p:xfrm>
          <a:off x="3009900" y="4941570"/>
          <a:ext cx="756920" cy="328930"/>
        </p:xfrm>
        <a:graphic>
          <a:graphicData uri="http://schemas.openxmlformats.org/drawingml/2006/table">
            <a:tbl>
              <a:tblPr/>
              <a:tblGrid>
                <a:gridCol w="756920"/>
              </a:tblGrid>
              <a:tr h="328930">
                <a:tc>
                  <a:txBody>
                    <a:bodyPr/>
                    <a:p>
                      <a:pPr marL="0" lvl="0" algn="ctr" eaLnBrk="1" fontAlgn="base" latinLnBrk="1" hangingPunct="1">
                        <a:lnSpc>
                          <a:spcPct val="104000"/>
                        </a:lnSpc>
                        <a:spcBef>
                          <a:spcPct val="20000"/>
                        </a:spcBef>
                        <a:buClr>
                          <a:schemeClr val="accent1"/>
                        </a:buClr>
                        <a:buSzTx/>
                        <a:buFont typeface="Wingdings" panose="05000000000000000000" pitchFamily="2" charset="2"/>
                        <a:buNone/>
                      </a:pPr>
                      <a:r>
                        <a:rPr lang="zh-CN" altLang="en-US" sz="1000" b="1" baseline="0" dirty="0">
                          <a:solidFill>
                            <a:schemeClr val="tx1"/>
                          </a:solidFill>
                          <a:latin typeface="楷体" panose="02010609060101010101" pitchFamily="49" charset="-122"/>
                          <a:ea typeface="楷体" panose="02010609060101010101" pitchFamily="49" charset="-122"/>
                          <a:sym typeface="Malgun Gothic" panose="020B0503020000020004" pitchFamily="34" charset="-127"/>
                        </a:rPr>
                        <a:t>QC</a:t>
                      </a:r>
                      <a:endParaRPr lang="zh-CN" altLang="en-US" sz="1000" b="1" baseline="0" dirty="0">
                        <a:solidFill>
                          <a:schemeClr val="tx1"/>
                        </a:solidFill>
                        <a:latin typeface="楷体" panose="02010609060101010101" pitchFamily="49" charset="-122"/>
                        <a:ea typeface="楷体" panose="02010609060101010101" pitchFamily="49" charset="-122"/>
                        <a:sym typeface="Malgun Gothic" panose="020B0503020000020004" pitchFamily="34" charset="-127"/>
                      </a:endParaRPr>
                    </a:p>
                  </a:txBody>
                  <a:tcPr marL="0" marR="0" marT="0" marB="0" anchor="ctr">
                    <a:lnL w="12700" cap="flat" cmpd="sng">
                      <a:solidFill>
                        <a:srgbClr val="A5A5A5"/>
                      </a:solidFill>
                      <a:prstDash val="solid"/>
                      <a:bevel/>
                      <a:headEnd type="none" w="med" len="med"/>
                      <a:tailEnd type="none" w="med" len="med"/>
                    </a:lnL>
                    <a:lnR w="12700" cap="flat" cmpd="sng">
                      <a:solidFill>
                        <a:srgbClr val="A5A5A5"/>
                      </a:solidFill>
                      <a:prstDash val="solid"/>
                      <a:bevel/>
                      <a:headEnd type="none" w="med" len="med"/>
                      <a:tailEnd type="none" w="med" len="med"/>
                    </a:lnR>
                    <a:lnT w="12700" cap="flat" cmpd="sng">
                      <a:solidFill>
                        <a:srgbClr val="A5A5A5"/>
                      </a:solidFill>
                      <a:prstDash val="solid"/>
                      <a:bevel/>
                      <a:headEnd type="none" w="med" len="med"/>
                      <a:tailEnd type="none" w="med" len="med"/>
                    </a:lnT>
                    <a:lnB w="12700" cap="flat" cmpd="sng">
                      <a:solidFill>
                        <a:srgbClr val="A5A5A5"/>
                      </a:solidFill>
                      <a:prstDash val="solid"/>
                      <a:bevel/>
                      <a:headEnd type="none" w="med" len="med"/>
                      <a:tailEnd type="none" w="med" len="med"/>
                    </a:lnB>
                    <a:lnTlToBr>
                      <a:noFill/>
                    </a:lnTlToBr>
                    <a:lnBlToTr>
                      <a:noFill/>
                    </a:lnBlToTr>
                    <a:solidFill>
                      <a:srgbClr val="F2F2F2">
                        <a:alpha val="100000"/>
                      </a:srgbClr>
                    </a:solidFill>
                  </a:tcPr>
                </a:tc>
              </a:tr>
            </a:tbl>
          </a:graphicData>
        </a:graphic>
      </p:graphicFrame>
      <p:graphicFrame>
        <p:nvGraphicFramePr>
          <p:cNvPr id="30" name="表格 29"/>
          <p:cNvGraphicFramePr/>
          <p:nvPr>
            <p:custDataLst>
              <p:tags r:id="rId13"/>
            </p:custDataLst>
          </p:nvPr>
        </p:nvGraphicFramePr>
        <p:xfrm>
          <a:off x="3006725" y="5434330"/>
          <a:ext cx="756920" cy="328930"/>
        </p:xfrm>
        <a:graphic>
          <a:graphicData uri="http://schemas.openxmlformats.org/drawingml/2006/table">
            <a:tbl>
              <a:tblPr/>
              <a:tblGrid>
                <a:gridCol w="756920"/>
              </a:tblGrid>
              <a:tr h="328930">
                <a:tc>
                  <a:txBody>
                    <a:bodyPr/>
                    <a:p>
                      <a:pPr marL="0" lvl="0" algn="ctr" eaLnBrk="1" fontAlgn="base" latinLnBrk="1" hangingPunct="1">
                        <a:lnSpc>
                          <a:spcPct val="104000"/>
                        </a:lnSpc>
                        <a:spcBef>
                          <a:spcPct val="20000"/>
                        </a:spcBef>
                        <a:buClr>
                          <a:schemeClr val="accent1"/>
                        </a:buClr>
                        <a:buSzTx/>
                        <a:buFont typeface="Wingdings" panose="05000000000000000000" pitchFamily="2" charset="2"/>
                        <a:buNone/>
                      </a:pPr>
                      <a:r>
                        <a:rPr lang="zh-CN" altLang="en-US" sz="1000" b="1" baseline="0" dirty="0">
                          <a:solidFill>
                            <a:schemeClr val="tx1"/>
                          </a:solidFill>
                          <a:latin typeface="楷体" panose="02010609060101010101" pitchFamily="49" charset="-122"/>
                          <a:ea typeface="楷体" panose="02010609060101010101" pitchFamily="49" charset="-122"/>
                          <a:sym typeface="宋体" panose="02010600030101010101" pitchFamily="2" charset="-122"/>
                        </a:rPr>
                        <a:t>SQE</a:t>
                      </a:r>
                      <a:endParaRPr lang="zh-CN" altLang="en-US" sz="1000" b="1" baseline="0" dirty="0">
                        <a:solidFill>
                          <a:schemeClr val="tx1"/>
                        </a:solidFill>
                        <a:latin typeface="楷体" panose="02010609060101010101" pitchFamily="49" charset="-122"/>
                        <a:ea typeface="楷体" panose="02010609060101010101" pitchFamily="49" charset="-122"/>
                        <a:sym typeface="宋体" panose="02010600030101010101" pitchFamily="2" charset="-122"/>
                      </a:endParaRPr>
                    </a:p>
                  </a:txBody>
                  <a:tcPr marL="0" marR="0" marT="0" marB="0" anchor="ctr">
                    <a:lnL w="12700" cap="flat" cmpd="sng">
                      <a:solidFill>
                        <a:srgbClr val="A5A5A5"/>
                      </a:solidFill>
                      <a:prstDash val="solid"/>
                      <a:bevel/>
                      <a:headEnd type="none" w="med" len="med"/>
                      <a:tailEnd type="none" w="med" len="med"/>
                    </a:lnL>
                    <a:lnR w="12700" cap="flat" cmpd="sng">
                      <a:solidFill>
                        <a:srgbClr val="A5A5A5"/>
                      </a:solidFill>
                      <a:prstDash val="solid"/>
                      <a:bevel/>
                      <a:headEnd type="none" w="med" len="med"/>
                      <a:tailEnd type="none" w="med" len="med"/>
                    </a:lnR>
                    <a:lnT w="12700" cap="flat" cmpd="sng">
                      <a:solidFill>
                        <a:srgbClr val="A5A5A5"/>
                      </a:solidFill>
                      <a:prstDash val="solid"/>
                      <a:bevel/>
                      <a:headEnd type="none" w="med" len="med"/>
                      <a:tailEnd type="none" w="med" len="med"/>
                    </a:lnT>
                    <a:lnB w="12700" cap="flat" cmpd="sng">
                      <a:solidFill>
                        <a:srgbClr val="A5A5A5"/>
                      </a:solidFill>
                      <a:prstDash val="solid"/>
                      <a:bevel/>
                      <a:headEnd type="none" w="med" len="med"/>
                      <a:tailEnd type="none" w="med" len="med"/>
                    </a:lnB>
                    <a:lnTlToBr>
                      <a:noFill/>
                    </a:lnTlToBr>
                    <a:lnBlToTr>
                      <a:noFill/>
                    </a:lnBlToTr>
                    <a:solidFill>
                      <a:srgbClr val="F2F2F2">
                        <a:alpha val="100000"/>
                      </a:srgbClr>
                    </a:solidFill>
                  </a:tcPr>
                </a:tc>
              </a:tr>
            </a:tbl>
          </a:graphicData>
        </a:graphic>
      </p:graphicFrame>
      <p:graphicFrame>
        <p:nvGraphicFramePr>
          <p:cNvPr id="31" name="表格 30"/>
          <p:cNvGraphicFramePr/>
          <p:nvPr>
            <p:custDataLst>
              <p:tags r:id="rId14"/>
            </p:custDataLst>
          </p:nvPr>
        </p:nvGraphicFramePr>
        <p:xfrm>
          <a:off x="3009900" y="5877560"/>
          <a:ext cx="756920" cy="328930"/>
        </p:xfrm>
        <a:graphic>
          <a:graphicData uri="http://schemas.openxmlformats.org/drawingml/2006/table">
            <a:tbl>
              <a:tblPr/>
              <a:tblGrid>
                <a:gridCol w="756920"/>
              </a:tblGrid>
              <a:tr h="328930">
                <a:tc>
                  <a:txBody>
                    <a:bodyPr/>
                    <a:p>
                      <a:pPr marL="0" lvl="0" algn="ctr" eaLnBrk="1" fontAlgn="base" latinLnBrk="1" hangingPunct="1">
                        <a:lnSpc>
                          <a:spcPct val="104000"/>
                        </a:lnSpc>
                        <a:spcBef>
                          <a:spcPct val="20000"/>
                        </a:spcBef>
                        <a:buClr>
                          <a:schemeClr val="accent1"/>
                        </a:buClr>
                        <a:buSzTx/>
                        <a:buFont typeface="Wingdings" panose="05000000000000000000" pitchFamily="2" charset="2"/>
                        <a:buNone/>
                      </a:pPr>
                      <a:r>
                        <a:rPr lang="zh-CN" altLang="en-US" sz="1000" b="1" baseline="0" dirty="0">
                          <a:solidFill>
                            <a:schemeClr val="tx1"/>
                          </a:solidFill>
                          <a:latin typeface="楷体" panose="02010609060101010101" pitchFamily="49" charset="-122"/>
                          <a:ea typeface="楷体" panose="02010609060101010101" pitchFamily="49" charset="-122"/>
                          <a:sym typeface="宋体" panose="02010600030101010101" pitchFamily="2" charset="-122"/>
                        </a:rPr>
                        <a:t>体系工程师</a:t>
                      </a:r>
                      <a:endParaRPr lang="zh-CN" altLang="en-US" sz="1000" b="1" baseline="0" dirty="0">
                        <a:solidFill>
                          <a:schemeClr val="tx1"/>
                        </a:solidFill>
                        <a:latin typeface="楷体" panose="02010609060101010101" pitchFamily="49" charset="-122"/>
                        <a:ea typeface="楷体" panose="02010609060101010101" pitchFamily="49" charset="-122"/>
                        <a:sym typeface="宋体" panose="02010600030101010101" pitchFamily="2" charset="-122"/>
                      </a:endParaRPr>
                    </a:p>
                  </a:txBody>
                  <a:tcPr marL="0" marR="0" marT="0" marB="0" anchor="ctr">
                    <a:lnL w="12700" cap="flat" cmpd="sng">
                      <a:solidFill>
                        <a:srgbClr val="A5A5A5"/>
                      </a:solidFill>
                      <a:prstDash val="solid"/>
                      <a:bevel/>
                      <a:headEnd type="none" w="med" len="med"/>
                      <a:tailEnd type="none" w="med" len="med"/>
                    </a:lnL>
                    <a:lnR w="12700" cap="flat" cmpd="sng">
                      <a:solidFill>
                        <a:srgbClr val="A5A5A5"/>
                      </a:solidFill>
                      <a:prstDash val="solid"/>
                      <a:bevel/>
                      <a:headEnd type="none" w="med" len="med"/>
                      <a:tailEnd type="none" w="med" len="med"/>
                    </a:lnR>
                    <a:lnT w="12700" cap="flat" cmpd="sng">
                      <a:solidFill>
                        <a:srgbClr val="A5A5A5"/>
                      </a:solidFill>
                      <a:prstDash val="solid"/>
                      <a:bevel/>
                      <a:headEnd type="none" w="med" len="med"/>
                      <a:tailEnd type="none" w="med" len="med"/>
                    </a:lnT>
                    <a:lnB w="12700" cap="flat" cmpd="sng">
                      <a:solidFill>
                        <a:srgbClr val="A5A5A5"/>
                      </a:solidFill>
                      <a:prstDash val="solid"/>
                      <a:bevel/>
                      <a:headEnd type="none" w="med" len="med"/>
                      <a:tailEnd type="none" w="med" len="med"/>
                    </a:lnB>
                    <a:lnTlToBr>
                      <a:noFill/>
                    </a:lnTlToBr>
                    <a:lnBlToTr>
                      <a:noFill/>
                    </a:lnBlToTr>
                    <a:solidFill>
                      <a:srgbClr val="F2F2F2">
                        <a:alpha val="100000"/>
                      </a:srgbClr>
                    </a:solidFill>
                  </a:tcPr>
                </a:tc>
              </a:tr>
            </a:tbl>
          </a:graphicData>
        </a:graphic>
      </p:graphicFrame>
      <p:graphicFrame>
        <p:nvGraphicFramePr>
          <p:cNvPr id="32" name="表格 31"/>
          <p:cNvGraphicFramePr/>
          <p:nvPr>
            <p:custDataLst>
              <p:tags r:id="rId15"/>
            </p:custDataLst>
          </p:nvPr>
        </p:nvGraphicFramePr>
        <p:xfrm>
          <a:off x="4061460" y="4478655"/>
          <a:ext cx="756920" cy="328930"/>
        </p:xfrm>
        <a:graphic>
          <a:graphicData uri="http://schemas.openxmlformats.org/drawingml/2006/table">
            <a:tbl>
              <a:tblPr/>
              <a:tblGrid>
                <a:gridCol w="756920"/>
              </a:tblGrid>
              <a:tr h="328930">
                <a:tc>
                  <a:txBody>
                    <a:bodyPr/>
                    <a:p>
                      <a:pPr marL="0" lvl="0" indent="0" algn="ctr" eaLnBrk="1" fontAlgn="base" latinLnBrk="1" hangingPunct="1">
                        <a:lnSpc>
                          <a:spcPct val="104000"/>
                        </a:lnSpc>
                        <a:spcBef>
                          <a:spcPct val="20000"/>
                        </a:spcBef>
                        <a:spcAft>
                          <a:spcPct val="0"/>
                        </a:spcAft>
                        <a:buClr>
                          <a:schemeClr val="accent1"/>
                        </a:buClr>
                        <a:buFont typeface="Wingdings" panose="05000000000000000000" pitchFamily="2" charset="2"/>
                        <a:buNone/>
                      </a:pPr>
                      <a:r>
                        <a:rPr lang="zh-CN" altLang="en-US" sz="1000" b="1" baseline="0" dirty="0">
                          <a:solidFill>
                            <a:schemeClr val="tx1"/>
                          </a:solidFill>
                          <a:latin typeface="楷体" panose="02010609060101010101" pitchFamily="49" charset="-122"/>
                          <a:ea typeface="楷体" panose="02010609060101010101" pitchFamily="49" charset="-122"/>
                          <a:sym typeface="宋体" panose="02010600030101010101" pitchFamily="2" charset="-122"/>
                        </a:rPr>
                        <a:t>座椅工艺PIE</a:t>
                      </a:r>
                      <a:endParaRPr lang="en-US" altLang="zh-CN" sz="1000" b="1" i="1" baseline="0" dirty="0">
                        <a:solidFill>
                          <a:schemeClr val="tx1"/>
                        </a:solidFill>
                        <a:latin typeface="楷体" panose="02010609060101010101" pitchFamily="49" charset="-122"/>
                        <a:ea typeface="楷体" panose="02010609060101010101" pitchFamily="49" charset="-122"/>
                        <a:sym typeface="宋体" panose="02010600030101010101" pitchFamily="2" charset="-122"/>
                      </a:endParaRPr>
                    </a:p>
                  </a:txBody>
                  <a:tcPr marL="0" marR="0" marT="0" marB="0" anchor="ctr">
                    <a:lnL w="12700" cap="flat" cmpd="sng">
                      <a:solidFill>
                        <a:srgbClr val="A5A5A5"/>
                      </a:solidFill>
                      <a:prstDash val="solid"/>
                      <a:bevel/>
                      <a:headEnd type="none" w="med" len="med"/>
                      <a:tailEnd type="none" w="med" len="med"/>
                    </a:lnL>
                    <a:lnR w="12700" cap="flat" cmpd="sng">
                      <a:solidFill>
                        <a:srgbClr val="A5A5A5"/>
                      </a:solidFill>
                      <a:prstDash val="solid"/>
                      <a:bevel/>
                      <a:headEnd type="none" w="med" len="med"/>
                      <a:tailEnd type="none" w="med" len="med"/>
                    </a:lnR>
                    <a:lnT w="12700" cap="flat" cmpd="sng">
                      <a:solidFill>
                        <a:srgbClr val="A5A5A5"/>
                      </a:solidFill>
                      <a:prstDash val="solid"/>
                      <a:bevel/>
                      <a:headEnd type="none" w="med" len="med"/>
                      <a:tailEnd type="none" w="med" len="med"/>
                    </a:lnT>
                    <a:lnB w="12700" cap="flat" cmpd="sng">
                      <a:solidFill>
                        <a:srgbClr val="A5A5A5"/>
                      </a:solidFill>
                      <a:prstDash val="solid"/>
                      <a:bevel/>
                      <a:headEnd type="none" w="med" len="med"/>
                      <a:tailEnd type="none" w="med" len="med"/>
                    </a:lnB>
                    <a:lnTlToBr>
                      <a:noFill/>
                    </a:lnTlToBr>
                    <a:lnBlToTr>
                      <a:noFill/>
                    </a:lnBlToTr>
                    <a:solidFill>
                      <a:srgbClr val="F2F2F2">
                        <a:alpha val="100000"/>
                      </a:srgbClr>
                    </a:solidFill>
                  </a:tcPr>
                </a:tc>
              </a:tr>
            </a:tbl>
          </a:graphicData>
        </a:graphic>
      </p:graphicFrame>
      <p:graphicFrame>
        <p:nvGraphicFramePr>
          <p:cNvPr id="33" name="表格 32"/>
          <p:cNvGraphicFramePr/>
          <p:nvPr>
            <p:custDataLst>
              <p:tags r:id="rId16"/>
            </p:custDataLst>
          </p:nvPr>
        </p:nvGraphicFramePr>
        <p:xfrm>
          <a:off x="4061460" y="4941570"/>
          <a:ext cx="756920" cy="328930"/>
        </p:xfrm>
        <a:graphic>
          <a:graphicData uri="http://schemas.openxmlformats.org/drawingml/2006/table">
            <a:tbl>
              <a:tblPr/>
              <a:tblGrid>
                <a:gridCol w="756920"/>
              </a:tblGrid>
              <a:tr h="328930">
                <a:tc>
                  <a:txBody>
                    <a:bodyPr/>
                    <a:p>
                      <a:pPr marL="0" lvl="0" indent="0" algn="ctr" eaLnBrk="1" fontAlgn="base" latinLnBrk="1" hangingPunct="1">
                        <a:lnSpc>
                          <a:spcPct val="104000"/>
                        </a:lnSpc>
                        <a:spcBef>
                          <a:spcPct val="20000"/>
                        </a:spcBef>
                        <a:spcAft>
                          <a:spcPct val="0"/>
                        </a:spcAft>
                        <a:buClr>
                          <a:schemeClr val="accent1"/>
                        </a:buClr>
                        <a:buFont typeface="Wingdings" panose="05000000000000000000" pitchFamily="2" charset="2"/>
                        <a:buNone/>
                      </a:pPr>
                      <a:r>
                        <a:rPr lang="zh-CN" altLang="en-US" sz="1000" b="1" baseline="0" dirty="0">
                          <a:solidFill>
                            <a:schemeClr val="tx1"/>
                          </a:solidFill>
                          <a:latin typeface="楷体" panose="02010609060101010101" pitchFamily="49" charset="-122"/>
                          <a:ea typeface="楷体" panose="02010609060101010101" pitchFamily="49" charset="-122"/>
                          <a:sym typeface="Malgun Gothic" panose="020B0503020000020004" pitchFamily="34" charset="-127"/>
                        </a:rPr>
                        <a:t>发泡工艺PIE</a:t>
                      </a:r>
                      <a:endParaRPr lang="en-US" altLang="zh-CN" sz="1000" b="1" i="1" baseline="0" dirty="0">
                        <a:solidFill>
                          <a:schemeClr val="tx1"/>
                        </a:solidFill>
                        <a:latin typeface="楷体" panose="02010609060101010101" pitchFamily="49" charset="-122"/>
                        <a:ea typeface="楷体" panose="02010609060101010101" pitchFamily="49" charset="-122"/>
                        <a:sym typeface="Malgun Gothic" panose="020B0503020000020004" pitchFamily="34" charset="-127"/>
                      </a:endParaRPr>
                    </a:p>
                  </a:txBody>
                  <a:tcPr marL="0" marR="0" marT="0" marB="0" anchor="ctr">
                    <a:lnL w="12700" cap="flat" cmpd="sng">
                      <a:solidFill>
                        <a:srgbClr val="A5A5A5"/>
                      </a:solidFill>
                      <a:prstDash val="solid"/>
                      <a:bevel/>
                      <a:headEnd type="none" w="med" len="med"/>
                      <a:tailEnd type="none" w="med" len="med"/>
                    </a:lnL>
                    <a:lnR w="12700" cap="flat" cmpd="sng">
                      <a:solidFill>
                        <a:srgbClr val="A5A5A5"/>
                      </a:solidFill>
                      <a:prstDash val="solid"/>
                      <a:bevel/>
                      <a:headEnd type="none" w="med" len="med"/>
                      <a:tailEnd type="none" w="med" len="med"/>
                    </a:lnR>
                    <a:lnT w="12700" cap="flat" cmpd="sng">
                      <a:solidFill>
                        <a:srgbClr val="A5A5A5"/>
                      </a:solidFill>
                      <a:prstDash val="solid"/>
                      <a:bevel/>
                      <a:headEnd type="none" w="med" len="med"/>
                      <a:tailEnd type="none" w="med" len="med"/>
                    </a:lnT>
                    <a:lnB w="12700" cap="flat" cmpd="sng">
                      <a:solidFill>
                        <a:srgbClr val="A5A5A5"/>
                      </a:solidFill>
                      <a:prstDash val="solid"/>
                      <a:bevel/>
                      <a:headEnd type="none" w="med" len="med"/>
                      <a:tailEnd type="none" w="med" len="med"/>
                    </a:lnB>
                    <a:lnTlToBr>
                      <a:noFill/>
                    </a:lnTlToBr>
                    <a:lnBlToTr>
                      <a:noFill/>
                    </a:lnBlToTr>
                    <a:solidFill>
                      <a:srgbClr val="F2F2F2">
                        <a:alpha val="100000"/>
                      </a:srgbClr>
                    </a:solidFill>
                  </a:tcPr>
                </a:tc>
              </a:tr>
            </a:tbl>
          </a:graphicData>
        </a:graphic>
      </p:graphicFrame>
      <p:graphicFrame>
        <p:nvGraphicFramePr>
          <p:cNvPr id="34" name="表格 33"/>
          <p:cNvGraphicFramePr/>
          <p:nvPr>
            <p:custDataLst>
              <p:tags r:id="rId17"/>
            </p:custDataLst>
          </p:nvPr>
        </p:nvGraphicFramePr>
        <p:xfrm>
          <a:off x="4058285" y="5434330"/>
          <a:ext cx="756920" cy="328930"/>
        </p:xfrm>
        <a:graphic>
          <a:graphicData uri="http://schemas.openxmlformats.org/drawingml/2006/table">
            <a:tbl>
              <a:tblPr/>
              <a:tblGrid>
                <a:gridCol w="756920"/>
              </a:tblGrid>
              <a:tr h="328930">
                <a:tc>
                  <a:txBody>
                    <a:bodyPr/>
                    <a:p>
                      <a:pPr marL="0" lvl="0" algn="ctr" eaLnBrk="1" fontAlgn="base" latinLnBrk="1" hangingPunct="1">
                        <a:lnSpc>
                          <a:spcPct val="104000"/>
                        </a:lnSpc>
                        <a:spcBef>
                          <a:spcPct val="20000"/>
                        </a:spcBef>
                        <a:buClr>
                          <a:schemeClr val="accent1"/>
                        </a:buClr>
                        <a:buSzTx/>
                        <a:buFont typeface="Wingdings" panose="05000000000000000000" pitchFamily="2" charset="2"/>
                        <a:buNone/>
                      </a:pPr>
                      <a:r>
                        <a:rPr lang="zh-CN" altLang="en-US" sz="1000" b="1" baseline="0" dirty="0">
                          <a:solidFill>
                            <a:schemeClr val="tx1"/>
                          </a:solidFill>
                          <a:latin typeface="楷体" panose="02010609060101010101" pitchFamily="49" charset="-122"/>
                          <a:ea typeface="楷体" panose="02010609060101010101" pitchFamily="49" charset="-122"/>
                          <a:sym typeface="宋体" panose="02010600030101010101" pitchFamily="2" charset="-122"/>
                        </a:rPr>
                        <a:t>设备维保MA</a:t>
                      </a:r>
                      <a:endParaRPr lang="zh-CN" altLang="en-US" sz="1000" b="1" baseline="0" dirty="0">
                        <a:solidFill>
                          <a:schemeClr val="tx1"/>
                        </a:solidFill>
                        <a:latin typeface="楷体" panose="02010609060101010101" pitchFamily="49" charset="-122"/>
                        <a:ea typeface="楷体" panose="02010609060101010101" pitchFamily="49" charset="-122"/>
                        <a:sym typeface="宋体" panose="02010600030101010101" pitchFamily="2" charset="-122"/>
                      </a:endParaRPr>
                    </a:p>
                  </a:txBody>
                  <a:tcPr marL="0" marR="0" marT="0" marB="0" anchor="ctr">
                    <a:lnL w="12700" cap="flat" cmpd="sng">
                      <a:solidFill>
                        <a:srgbClr val="A5A5A5"/>
                      </a:solidFill>
                      <a:prstDash val="solid"/>
                      <a:bevel/>
                      <a:headEnd type="none" w="med" len="med"/>
                      <a:tailEnd type="none" w="med" len="med"/>
                    </a:lnL>
                    <a:lnR w="12700" cap="flat" cmpd="sng">
                      <a:solidFill>
                        <a:srgbClr val="A5A5A5"/>
                      </a:solidFill>
                      <a:prstDash val="solid"/>
                      <a:bevel/>
                      <a:headEnd type="none" w="med" len="med"/>
                      <a:tailEnd type="none" w="med" len="med"/>
                    </a:lnR>
                    <a:lnT w="12700" cap="flat" cmpd="sng">
                      <a:solidFill>
                        <a:srgbClr val="A5A5A5"/>
                      </a:solidFill>
                      <a:prstDash val="solid"/>
                      <a:bevel/>
                      <a:headEnd type="none" w="med" len="med"/>
                      <a:tailEnd type="none" w="med" len="med"/>
                    </a:lnT>
                    <a:lnB w="12700" cap="flat" cmpd="sng">
                      <a:solidFill>
                        <a:srgbClr val="A5A5A5"/>
                      </a:solidFill>
                      <a:prstDash val="solid"/>
                      <a:bevel/>
                      <a:headEnd type="none" w="med" len="med"/>
                      <a:tailEnd type="none" w="med" len="med"/>
                    </a:lnB>
                    <a:lnTlToBr>
                      <a:noFill/>
                    </a:lnTlToBr>
                    <a:lnBlToTr>
                      <a:noFill/>
                    </a:lnBlToTr>
                    <a:solidFill>
                      <a:srgbClr val="F2F2F2">
                        <a:alpha val="100000"/>
                      </a:srgbClr>
                    </a:solidFill>
                  </a:tcPr>
                </a:tc>
              </a:tr>
            </a:tbl>
          </a:graphicData>
        </a:graphic>
      </p:graphicFrame>
      <p:graphicFrame>
        <p:nvGraphicFramePr>
          <p:cNvPr id="35" name="表格 34"/>
          <p:cNvGraphicFramePr/>
          <p:nvPr/>
        </p:nvGraphicFramePr>
        <p:xfrm>
          <a:off x="7024053" y="4004628"/>
          <a:ext cx="756920" cy="288925"/>
        </p:xfrm>
        <a:graphic>
          <a:graphicData uri="http://schemas.openxmlformats.org/drawingml/2006/table">
            <a:tbl>
              <a:tblPr/>
              <a:tblGrid>
                <a:gridCol w="756920"/>
              </a:tblGrid>
              <a:tr h="288925">
                <a:tc>
                  <a:txBody>
                    <a:bodyPr/>
                    <a:p>
                      <a:pPr marL="0" lvl="0" indent="0" algn="ctr" eaLnBrk="1" fontAlgn="base" latinLnBrk="1" hangingPunct="1">
                        <a:lnSpc>
                          <a:spcPct val="104000"/>
                        </a:lnSpc>
                        <a:spcBef>
                          <a:spcPct val="20000"/>
                        </a:spcBef>
                        <a:spcAft>
                          <a:spcPct val="0"/>
                        </a:spcAft>
                        <a:buClr>
                          <a:schemeClr val="accent1"/>
                        </a:buClr>
                        <a:buFont typeface="Wingdings" panose="05000000000000000000" pitchFamily="2" charset="2"/>
                        <a:buNone/>
                      </a:pPr>
                      <a:r>
                        <a:rPr lang="zh-CN" altLang="en-US" sz="1200" b="1" dirty="0">
                          <a:solidFill>
                            <a:srgbClr val="FFFFFF"/>
                          </a:solidFill>
                          <a:latin typeface="楷体" panose="02010609060101010101" pitchFamily="49" charset="-122"/>
                          <a:ea typeface="楷体" panose="02010609060101010101" pitchFamily="49" charset="-122"/>
                          <a:sym typeface="Malgun Gothic" panose="020B0503020000020004" pitchFamily="34" charset="-127"/>
                        </a:rPr>
                        <a:t>生产管理</a:t>
                      </a:r>
                      <a:endParaRPr lang="en-US" altLang="x-none" sz="1200" b="1" dirty="0">
                        <a:solidFill>
                          <a:srgbClr val="FFFFFF"/>
                        </a:solidFill>
                        <a:latin typeface="楷体" panose="02010609060101010101" pitchFamily="49" charset="-122"/>
                        <a:ea typeface="楷体" panose="02010609060101010101" pitchFamily="49" charset="-122"/>
                        <a:sym typeface="Malgun Gothic" panose="020B0503020000020004" pitchFamily="34" charset="-127"/>
                      </a:endParaRPr>
                    </a:p>
                  </a:txBody>
                  <a:tcPr marL="0" marR="0" marT="0" marB="0" anchor="ctr">
                    <a:lnL w="12700" cap="flat" cmpd="sng">
                      <a:solidFill>
                        <a:srgbClr val="A5A5A5"/>
                      </a:solidFill>
                      <a:prstDash val="solid"/>
                      <a:bevel/>
                      <a:headEnd type="none" w="med" len="med"/>
                      <a:tailEnd type="none" w="med" len="med"/>
                    </a:lnL>
                    <a:lnR w="12700" cap="flat" cmpd="sng">
                      <a:solidFill>
                        <a:srgbClr val="A5A5A5"/>
                      </a:solidFill>
                      <a:prstDash val="solid"/>
                      <a:bevel/>
                      <a:headEnd type="none" w="med" len="med"/>
                      <a:tailEnd type="none" w="med" len="med"/>
                    </a:lnR>
                    <a:lnT w="12700" cap="flat" cmpd="sng">
                      <a:solidFill>
                        <a:srgbClr val="A5A5A5"/>
                      </a:solidFill>
                      <a:prstDash val="solid"/>
                      <a:bevel/>
                      <a:headEnd type="none" w="med" len="med"/>
                      <a:tailEnd type="none" w="med" len="med"/>
                    </a:lnT>
                    <a:lnB w="12700" cap="flat" cmpd="sng">
                      <a:solidFill>
                        <a:srgbClr val="A5A5A5"/>
                      </a:solidFill>
                      <a:prstDash val="solid"/>
                      <a:bevel/>
                      <a:headEnd type="none" w="med" len="med"/>
                      <a:tailEnd type="none" w="med" len="med"/>
                    </a:lnB>
                    <a:lnTlToBr>
                      <a:noFill/>
                    </a:lnTlToBr>
                    <a:lnBlToTr>
                      <a:noFill/>
                    </a:lnBlToTr>
                    <a:solidFill>
                      <a:srgbClr val="632423">
                        <a:alpha val="100000"/>
                      </a:srgbClr>
                    </a:solidFill>
                  </a:tcPr>
                </a:tc>
              </a:tr>
            </a:tbl>
          </a:graphicData>
        </a:graphic>
      </p:graphicFrame>
      <p:sp>
        <p:nvSpPr>
          <p:cNvPr id="36" name="직선 연결선 13"/>
          <p:cNvSpPr/>
          <p:nvPr/>
        </p:nvSpPr>
        <p:spPr>
          <a:xfrm rot="16200000">
            <a:off x="7312025" y="2444750"/>
            <a:ext cx="15875" cy="3928110"/>
          </a:xfrm>
          <a:prstGeom prst="line">
            <a:avLst/>
          </a:prstGeom>
          <a:ln w="31750">
            <a:gradFill>
              <a:gsLst>
                <a:gs pos="0">
                  <a:schemeClr val="accent1">
                    <a:hueOff val="-4200000"/>
                  </a:schemeClr>
                </a:gs>
                <a:gs pos="100000">
                  <a:schemeClr val="accent1"/>
                </a:gs>
              </a:gsLst>
            </a:gradFill>
            <a:headEnd type="none" w="med" len="med"/>
            <a:tailEnd type="none" w="med" len="med"/>
          </a:ln>
        </p:spPr>
        <p:style>
          <a:lnRef idx="0">
            <a:srgbClr val="FFFFFF"/>
          </a:lnRef>
          <a:fillRef idx="0">
            <a:srgbClr val="FFFFFF"/>
          </a:fillRef>
          <a:effectRef idx="0">
            <a:srgbClr val="FFFFFF"/>
          </a:effectRef>
          <a:fontRef idx="minor">
            <a:schemeClr val="tx1"/>
          </a:fontRef>
        </p:style>
      </p:sp>
      <p:sp>
        <p:nvSpPr>
          <p:cNvPr id="38" name="직선 연결선 13"/>
          <p:cNvSpPr/>
          <p:nvPr/>
        </p:nvSpPr>
        <p:spPr>
          <a:xfrm flipH="1">
            <a:off x="5356225" y="4401185"/>
            <a:ext cx="635" cy="300355"/>
          </a:xfrm>
          <a:prstGeom prst="line">
            <a:avLst/>
          </a:prstGeom>
          <a:ln w="31750">
            <a:gradFill>
              <a:gsLst>
                <a:gs pos="0">
                  <a:schemeClr val="accent1">
                    <a:hueOff val="-4200000"/>
                  </a:schemeClr>
                </a:gs>
                <a:gs pos="100000">
                  <a:schemeClr val="accent1"/>
                </a:gs>
              </a:gsLst>
            </a:gradFill>
            <a:headEnd type="none" w="med" len="med"/>
            <a:tailEnd type="none" w="med" len="med"/>
          </a:ln>
        </p:spPr>
        <p:style>
          <a:lnRef idx="0">
            <a:srgbClr val="FFFFFF"/>
          </a:lnRef>
          <a:fillRef idx="0">
            <a:srgbClr val="FFFFFF"/>
          </a:fillRef>
          <a:effectRef idx="0">
            <a:srgbClr val="FFFFFF"/>
          </a:effectRef>
          <a:fontRef idx="minor">
            <a:schemeClr val="tx1"/>
          </a:fontRef>
        </p:style>
      </p:sp>
      <p:graphicFrame>
        <p:nvGraphicFramePr>
          <p:cNvPr id="39" name="表格 38"/>
          <p:cNvGraphicFramePr/>
          <p:nvPr>
            <p:custDataLst>
              <p:tags r:id="rId18"/>
            </p:custDataLst>
          </p:nvPr>
        </p:nvGraphicFramePr>
        <p:xfrm>
          <a:off x="5088255" y="4550410"/>
          <a:ext cx="756920" cy="328930"/>
        </p:xfrm>
        <a:graphic>
          <a:graphicData uri="http://schemas.openxmlformats.org/drawingml/2006/table">
            <a:tbl>
              <a:tblPr/>
              <a:tblGrid>
                <a:gridCol w="756920"/>
              </a:tblGrid>
              <a:tr h="328930">
                <a:tc>
                  <a:txBody>
                    <a:bodyPr/>
                    <a:p>
                      <a:pPr marL="0" lvl="0" algn="ctr" eaLnBrk="1" fontAlgn="base" latinLnBrk="1" hangingPunct="1">
                        <a:lnSpc>
                          <a:spcPct val="104000"/>
                        </a:lnSpc>
                        <a:spcBef>
                          <a:spcPct val="20000"/>
                        </a:spcBef>
                        <a:buClr>
                          <a:schemeClr val="accent1"/>
                        </a:buClr>
                        <a:buSzTx/>
                        <a:buFont typeface="Wingdings" panose="05000000000000000000" pitchFamily="2" charset="2"/>
                        <a:buNone/>
                      </a:pPr>
                      <a:r>
                        <a:rPr lang="zh-CN" altLang="en-US" sz="1000" b="1" baseline="0" dirty="0">
                          <a:solidFill>
                            <a:schemeClr val="tx1"/>
                          </a:solidFill>
                          <a:latin typeface="楷体" panose="02010609060101010101" pitchFamily="49" charset="-122"/>
                          <a:ea typeface="楷体" panose="02010609060101010101" pitchFamily="49" charset="-122"/>
                          <a:sym typeface="宋体" panose="02010600030101010101" pitchFamily="2" charset="-122"/>
                        </a:rPr>
                        <a:t>计划主管</a:t>
                      </a:r>
                      <a:endParaRPr lang="zh-CN" altLang="en-US" sz="1000" b="1" baseline="0" dirty="0">
                        <a:solidFill>
                          <a:schemeClr val="tx1"/>
                        </a:solidFill>
                        <a:latin typeface="楷体" panose="02010609060101010101" pitchFamily="49" charset="-122"/>
                        <a:ea typeface="楷体" panose="02010609060101010101" pitchFamily="49" charset="-122"/>
                        <a:sym typeface="宋体" panose="02010600030101010101" pitchFamily="2" charset="-122"/>
                      </a:endParaRPr>
                    </a:p>
                  </a:txBody>
                  <a:tcPr marL="0" marR="0" marT="0" marB="0" anchor="ctr">
                    <a:lnL w="12700" cap="flat" cmpd="sng">
                      <a:solidFill>
                        <a:srgbClr val="A5A5A5"/>
                      </a:solidFill>
                      <a:prstDash val="solid"/>
                      <a:bevel/>
                      <a:headEnd type="none" w="med" len="med"/>
                      <a:tailEnd type="none" w="med" len="med"/>
                    </a:lnL>
                    <a:lnR w="12700" cap="flat" cmpd="sng">
                      <a:solidFill>
                        <a:srgbClr val="A5A5A5"/>
                      </a:solidFill>
                      <a:prstDash val="solid"/>
                      <a:bevel/>
                      <a:headEnd type="none" w="med" len="med"/>
                      <a:tailEnd type="none" w="med" len="med"/>
                    </a:lnR>
                    <a:lnT w="12700" cap="flat" cmpd="sng">
                      <a:solidFill>
                        <a:srgbClr val="A5A5A5"/>
                      </a:solidFill>
                      <a:prstDash val="solid"/>
                      <a:bevel/>
                      <a:headEnd type="none" w="med" len="med"/>
                      <a:tailEnd type="none" w="med" len="med"/>
                    </a:lnT>
                    <a:lnB w="12700" cap="flat" cmpd="sng">
                      <a:solidFill>
                        <a:srgbClr val="A5A5A5"/>
                      </a:solidFill>
                      <a:prstDash val="solid"/>
                      <a:bevel/>
                      <a:headEnd type="none" w="med" len="med"/>
                      <a:tailEnd type="none" w="med" len="med"/>
                    </a:lnB>
                    <a:lnTlToBr>
                      <a:noFill/>
                    </a:lnTlToBr>
                    <a:lnBlToTr>
                      <a:noFill/>
                    </a:lnBlToTr>
                    <a:solidFill>
                      <a:srgbClr val="F2F2F2">
                        <a:alpha val="100000"/>
                      </a:srgbClr>
                    </a:solidFill>
                  </a:tcPr>
                </a:tc>
              </a:tr>
            </a:tbl>
          </a:graphicData>
        </a:graphic>
      </p:graphicFrame>
      <p:sp>
        <p:nvSpPr>
          <p:cNvPr id="40" name="직선 연결선 13"/>
          <p:cNvSpPr/>
          <p:nvPr/>
        </p:nvSpPr>
        <p:spPr>
          <a:xfrm flipH="1">
            <a:off x="6400165" y="4401185"/>
            <a:ext cx="635" cy="300355"/>
          </a:xfrm>
          <a:prstGeom prst="line">
            <a:avLst/>
          </a:prstGeom>
          <a:ln w="31750">
            <a:gradFill>
              <a:gsLst>
                <a:gs pos="0">
                  <a:schemeClr val="accent1">
                    <a:hueOff val="-4200000"/>
                  </a:schemeClr>
                </a:gs>
                <a:gs pos="100000">
                  <a:schemeClr val="accent1"/>
                </a:gs>
              </a:gsLst>
            </a:gradFill>
            <a:headEnd type="none" w="med" len="med"/>
            <a:tailEnd type="none" w="med" len="med"/>
          </a:ln>
        </p:spPr>
        <p:style>
          <a:lnRef idx="0">
            <a:srgbClr val="FFFFFF"/>
          </a:lnRef>
          <a:fillRef idx="0">
            <a:srgbClr val="FFFFFF"/>
          </a:fillRef>
          <a:effectRef idx="0">
            <a:srgbClr val="FFFFFF"/>
          </a:effectRef>
          <a:fontRef idx="minor">
            <a:schemeClr val="tx1"/>
          </a:fontRef>
        </p:style>
      </p:sp>
      <p:graphicFrame>
        <p:nvGraphicFramePr>
          <p:cNvPr id="41" name="表格 40"/>
          <p:cNvGraphicFramePr/>
          <p:nvPr>
            <p:custDataLst>
              <p:tags r:id="rId19"/>
            </p:custDataLst>
          </p:nvPr>
        </p:nvGraphicFramePr>
        <p:xfrm>
          <a:off x="6024245" y="4550410"/>
          <a:ext cx="756920" cy="328930"/>
        </p:xfrm>
        <a:graphic>
          <a:graphicData uri="http://schemas.openxmlformats.org/drawingml/2006/table">
            <a:tbl>
              <a:tblPr/>
              <a:tblGrid>
                <a:gridCol w="756920"/>
              </a:tblGrid>
              <a:tr h="328930">
                <a:tc>
                  <a:txBody>
                    <a:bodyPr/>
                    <a:p>
                      <a:pPr marL="0" lvl="0" algn="ctr" eaLnBrk="1" fontAlgn="base" latinLnBrk="1" hangingPunct="1">
                        <a:lnSpc>
                          <a:spcPct val="104000"/>
                        </a:lnSpc>
                        <a:spcBef>
                          <a:spcPct val="20000"/>
                        </a:spcBef>
                        <a:buClr>
                          <a:schemeClr val="accent1"/>
                        </a:buClr>
                        <a:buSzTx/>
                        <a:buFont typeface="Wingdings" panose="05000000000000000000" pitchFamily="2" charset="2"/>
                        <a:buNone/>
                      </a:pPr>
                      <a:r>
                        <a:rPr lang="zh-CN" altLang="en-US" sz="1000" b="1" baseline="0" dirty="0">
                          <a:solidFill>
                            <a:schemeClr val="tx1"/>
                          </a:solidFill>
                          <a:latin typeface="楷体" panose="02010609060101010101" pitchFamily="49" charset="-122"/>
                          <a:ea typeface="楷体" panose="02010609060101010101" pitchFamily="49" charset="-122"/>
                          <a:sym typeface="宋体" panose="02010600030101010101" pitchFamily="2" charset="-122"/>
                        </a:rPr>
                        <a:t>采购主管</a:t>
                      </a:r>
                      <a:endParaRPr lang="zh-CN" altLang="en-US" sz="1000" b="1" baseline="0" dirty="0">
                        <a:solidFill>
                          <a:schemeClr val="tx1"/>
                        </a:solidFill>
                        <a:latin typeface="楷体" panose="02010609060101010101" pitchFamily="49" charset="-122"/>
                        <a:ea typeface="楷体" panose="02010609060101010101" pitchFamily="49" charset="-122"/>
                        <a:sym typeface="宋体" panose="02010600030101010101" pitchFamily="2" charset="-122"/>
                      </a:endParaRPr>
                    </a:p>
                  </a:txBody>
                  <a:tcPr marL="0" marR="0" marT="0" marB="0" anchor="ctr">
                    <a:lnL w="12700" cap="flat" cmpd="sng">
                      <a:solidFill>
                        <a:srgbClr val="A5A5A5"/>
                      </a:solidFill>
                      <a:prstDash val="solid"/>
                      <a:bevel/>
                      <a:headEnd type="none" w="med" len="med"/>
                      <a:tailEnd type="none" w="med" len="med"/>
                    </a:lnL>
                    <a:lnR w="12700" cap="flat" cmpd="sng">
                      <a:solidFill>
                        <a:srgbClr val="A5A5A5"/>
                      </a:solidFill>
                      <a:prstDash val="solid"/>
                      <a:bevel/>
                      <a:headEnd type="none" w="med" len="med"/>
                      <a:tailEnd type="none" w="med" len="med"/>
                    </a:lnR>
                    <a:lnT w="12700" cap="flat" cmpd="sng">
                      <a:solidFill>
                        <a:srgbClr val="A5A5A5"/>
                      </a:solidFill>
                      <a:prstDash val="solid"/>
                      <a:bevel/>
                      <a:headEnd type="none" w="med" len="med"/>
                      <a:tailEnd type="none" w="med" len="med"/>
                    </a:lnT>
                    <a:lnB w="12700" cap="flat" cmpd="sng">
                      <a:solidFill>
                        <a:srgbClr val="A5A5A5"/>
                      </a:solidFill>
                      <a:prstDash val="solid"/>
                      <a:bevel/>
                      <a:headEnd type="none" w="med" len="med"/>
                      <a:tailEnd type="none" w="med" len="med"/>
                    </a:lnB>
                    <a:lnTlToBr>
                      <a:noFill/>
                    </a:lnTlToBr>
                    <a:lnBlToTr>
                      <a:noFill/>
                    </a:lnBlToTr>
                    <a:solidFill>
                      <a:srgbClr val="F2F2F2">
                        <a:alpha val="100000"/>
                      </a:srgbClr>
                    </a:solidFill>
                  </a:tcPr>
                </a:tc>
              </a:tr>
            </a:tbl>
          </a:graphicData>
        </a:graphic>
      </p:graphicFrame>
      <p:graphicFrame>
        <p:nvGraphicFramePr>
          <p:cNvPr id="42" name="表格 41"/>
          <p:cNvGraphicFramePr/>
          <p:nvPr>
            <p:custDataLst>
              <p:tags r:id="rId20"/>
            </p:custDataLst>
          </p:nvPr>
        </p:nvGraphicFramePr>
        <p:xfrm>
          <a:off x="7024370" y="4550410"/>
          <a:ext cx="756920" cy="328930"/>
        </p:xfrm>
        <a:graphic>
          <a:graphicData uri="http://schemas.openxmlformats.org/drawingml/2006/table">
            <a:tbl>
              <a:tblPr/>
              <a:tblGrid>
                <a:gridCol w="756920"/>
              </a:tblGrid>
              <a:tr h="328930">
                <a:tc>
                  <a:txBody>
                    <a:bodyPr/>
                    <a:p>
                      <a:pPr marL="0" lvl="0" algn="ctr" eaLnBrk="1" fontAlgn="base" latinLnBrk="1" hangingPunct="1">
                        <a:lnSpc>
                          <a:spcPct val="104000"/>
                        </a:lnSpc>
                        <a:spcBef>
                          <a:spcPct val="20000"/>
                        </a:spcBef>
                        <a:buClr>
                          <a:schemeClr val="accent1"/>
                        </a:buClr>
                        <a:buSzTx/>
                        <a:buFont typeface="Wingdings" panose="05000000000000000000" pitchFamily="2" charset="2"/>
                        <a:buNone/>
                      </a:pPr>
                      <a:r>
                        <a:rPr lang="zh-CN" altLang="en-US" sz="1000" b="1" baseline="0" dirty="0">
                          <a:solidFill>
                            <a:schemeClr val="tx1"/>
                          </a:solidFill>
                          <a:latin typeface="楷体" panose="02010609060101010101" pitchFamily="49" charset="-122"/>
                          <a:ea typeface="楷体" panose="02010609060101010101" pitchFamily="49" charset="-122"/>
                          <a:sym typeface="宋体" panose="02010600030101010101" pitchFamily="2" charset="-122"/>
                        </a:rPr>
                        <a:t>库房主管</a:t>
                      </a:r>
                      <a:endParaRPr lang="zh-CN" altLang="en-US" sz="1000" b="1" baseline="0" dirty="0">
                        <a:solidFill>
                          <a:schemeClr val="tx1"/>
                        </a:solidFill>
                        <a:latin typeface="楷体" panose="02010609060101010101" pitchFamily="49" charset="-122"/>
                        <a:ea typeface="楷体" panose="02010609060101010101" pitchFamily="49" charset="-122"/>
                        <a:sym typeface="宋体" panose="02010600030101010101" pitchFamily="2" charset="-122"/>
                      </a:endParaRPr>
                    </a:p>
                  </a:txBody>
                  <a:tcPr marL="0" marR="0" marT="0" marB="0" anchor="ctr">
                    <a:lnL w="12700" cap="flat" cmpd="sng">
                      <a:solidFill>
                        <a:srgbClr val="A5A5A5"/>
                      </a:solidFill>
                      <a:prstDash val="solid"/>
                      <a:bevel/>
                      <a:headEnd type="none" w="med" len="med"/>
                      <a:tailEnd type="none" w="med" len="med"/>
                    </a:lnL>
                    <a:lnR w="12700" cap="flat" cmpd="sng">
                      <a:solidFill>
                        <a:srgbClr val="A5A5A5"/>
                      </a:solidFill>
                      <a:prstDash val="solid"/>
                      <a:bevel/>
                      <a:headEnd type="none" w="med" len="med"/>
                      <a:tailEnd type="none" w="med" len="med"/>
                    </a:lnR>
                    <a:lnT w="12700" cap="flat" cmpd="sng">
                      <a:solidFill>
                        <a:srgbClr val="A5A5A5"/>
                      </a:solidFill>
                      <a:prstDash val="solid"/>
                      <a:bevel/>
                      <a:headEnd type="none" w="med" len="med"/>
                      <a:tailEnd type="none" w="med" len="med"/>
                    </a:lnT>
                    <a:lnB w="12700" cap="flat" cmpd="sng">
                      <a:solidFill>
                        <a:srgbClr val="A5A5A5"/>
                      </a:solidFill>
                      <a:prstDash val="solid"/>
                      <a:bevel/>
                      <a:headEnd type="none" w="med" len="med"/>
                      <a:tailEnd type="none" w="med" len="med"/>
                    </a:lnB>
                    <a:lnTlToBr>
                      <a:noFill/>
                    </a:lnTlToBr>
                    <a:lnBlToTr>
                      <a:noFill/>
                    </a:lnBlToTr>
                    <a:solidFill>
                      <a:srgbClr val="F2F2F2">
                        <a:alpha val="100000"/>
                      </a:srgbClr>
                    </a:solidFill>
                  </a:tcPr>
                </a:tc>
              </a:tr>
            </a:tbl>
          </a:graphicData>
        </a:graphic>
      </p:graphicFrame>
      <p:sp>
        <p:nvSpPr>
          <p:cNvPr id="43" name="직선 연결선 13"/>
          <p:cNvSpPr/>
          <p:nvPr/>
        </p:nvSpPr>
        <p:spPr>
          <a:xfrm flipH="1">
            <a:off x="8346440" y="4417060"/>
            <a:ext cx="5080" cy="248920"/>
          </a:xfrm>
          <a:prstGeom prst="line">
            <a:avLst/>
          </a:prstGeom>
          <a:ln w="31750">
            <a:gradFill>
              <a:gsLst>
                <a:gs pos="0">
                  <a:schemeClr val="accent1">
                    <a:hueOff val="-4200000"/>
                  </a:schemeClr>
                </a:gs>
                <a:gs pos="100000">
                  <a:schemeClr val="accent1"/>
                </a:gs>
              </a:gsLst>
            </a:gradFill>
            <a:headEnd type="none" w="med" len="med"/>
            <a:tailEnd type="none" w="med" len="med"/>
          </a:ln>
        </p:spPr>
        <p:style>
          <a:lnRef idx="0">
            <a:srgbClr val="FFFFFF"/>
          </a:lnRef>
          <a:fillRef idx="0">
            <a:srgbClr val="FFFFFF"/>
          </a:fillRef>
          <a:effectRef idx="0">
            <a:srgbClr val="FFFFFF"/>
          </a:effectRef>
          <a:fontRef idx="minor">
            <a:schemeClr val="tx1"/>
          </a:fontRef>
        </p:style>
      </p:sp>
      <p:graphicFrame>
        <p:nvGraphicFramePr>
          <p:cNvPr id="44" name="表格 43"/>
          <p:cNvGraphicFramePr/>
          <p:nvPr>
            <p:custDataLst>
              <p:tags r:id="rId21"/>
            </p:custDataLst>
          </p:nvPr>
        </p:nvGraphicFramePr>
        <p:xfrm>
          <a:off x="7967980" y="4550410"/>
          <a:ext cx="756920" cy="328930"/>
        </p:xfrm>
        <a:graphic>
          <a:graphicData uri="http://schemas.openxmlformats.org/drawingml/2006/table">
            <a:tbl>
              <a:tblPr/>
              <a:tblGrid>
                <a:gridCol w="756920"/>
              </a:tblGrid>
              <a:tr h="328930">
                <a:tc>
                  <a:txBody>
                    <a:bodyPr/>
                    <a:p>
                      <a:pPr marL="0" lvl="0" algn="ctr" eaLnBrk="1" fontAlgn="base" latinLnBrk="1" hangingPunct="1">
                        <a:lnSpc>
                          <a:spcPct val="104000"/>
                        </a:lnSpc>
                        <a:spcBef>
                          <a:spcPct val="20000"/>
                        </a:spcBef>
                        <a:buClr>
                          <a:schemeClr val="accent1"/>
                        </a:buClr>
                        <a:buSzTx/>
                        <a:buFont typeface="Wingdings" panose="05000000000000000000" pitchFamily="2" charset="2"/>
                        <a:buNone/>
                      </a:pPr>
                      <a:r>
                        <a:rPr lang="zh-CN" altLang="en-US" sz="1000" b="1" baseline="0" dirty="0">
                          <a:solidFill>
                            <a:schemeClr val="tx1"/>
                          </a:solidFill>
                          <a:latin typeface="楷体" panose="02010609060101010101" pitchFamily="49" charset="-122"/>
                          <a:ea typeface="楷体" panose="02010609060101010101" pitchFamily="49" charset="-122"/>
                          <a:sym typeface="宋体" panose="02010600030101010101" pitchFamily="2" charset="-122"/>
                        </a:rPr>
                        <a:t>成品运输</a:t>
                      </a:r>
                      <a:endParaRPr lang="zh-CN" altLang="en-US" sz="1000" b="1" baseline="0" dirty="0">
                        <a:solidFill>
                          <a:schemeClr val="tx1"/>
                        </a:solidFill>
                        <a:latin typeface="楷体" panose="02010609060101010101" pitchFamily="49" charset="-122"/>
                        <a:ea typeface="楷体" panose="02010609060101010101" pitchFamily="49" charset="-122"/>
                        <a:sym typeface="宋体" panose="02010600030101010101" pitchFamily="2" charset="-122"/>
                      </a:endParaRPr>
                    </a:p>
                    <a:p>
                      <a:pPr marL="0" lvl="0" algn="ctr" eaLnBrk="1" fontAlgn="base" latinLnBrk="1" hangingPunct="1">
                        <a:lnSpc>
                          <a:spcPct val="104000"/>
                        </a:lnSpc>
                        <a:spcBef>
                          <a:spcPct val="20000"/>
                        </a:spcBef>
                        <a:buClr>
                          <a:schemeClr val="accent1"/>
                        </a:buClr>
                        <a:buSzTx/>
                        <a:buFont typeface="Wingdings" panose="05000000000000000000" pitchFamily="2" charset="2"/>
                        <a:buNone/>
                      </a:pPr>
                      <a:r>
                        <a:rPr lang="zh-CN" altLang="en-US" sz="1000" b="1" baseline="0" dirty="0">
                          <a:solidFill>
                            <a:schemeClr val="tx1"/>
                          </a:solidFill>
                          <a:latin typeface="楷体" panose="02010609060101010101" pitchFamily="49" charset="-122"/>
                          <a:ea typeface="楷体" panose="02010609060101010101" pitchFamily="49" charset="-122"/>
                          <a:sym typeface="宋体" panose="02010600030101010101" pitchFamily="2" charset="-122"/>
                        </a:rPr>
                        <a:t>主管</a:t>
                      </a:r>
                      <a:endParaRPr lang="zh-CN" altLang="en-US" sz="1000" b="1" baseline="0" dirty="0">
                        <a:solidFill>
                          <a:schemeClr val="tx1"/>
                        </a:solidFill>
                        <a:latin typeface="楷体" panose="02010609060101010101" pitchFamily="49" charset="-122"/>
                        <a:ea typeface="楷体" panose="02010609060101010101" pitchFamily="49" charset="-122"/>
                        <a:sym typeface="宋体" panose="02010600030101010101" pitchFamily="2" charset="-122"/>
                      </a:endParaRPr>
                    </a:p>
                  </a:txBody>
                  <a:tcPr marL="0" marR="0" marT="0" marB="0" anchor="ctr">
                    <a:lnL w="12700" cap="flat" cmpd="sng">
                      <a:solidFill>
                        <a:srgbClr val="A5A5A5"/>
                      </a:solidFill>
                      <a:prstDash val="solid"/>
                      <a:bevel/>
                      <a:headEnd type="none" w="med" len="med"/>
                      <a:tailEnd type="none" w="med" len="med"/>
                    </a:lnL>
                    <a:lnR w="12700" cap="flat" cmpd="sng">
                      <a:solidFill>
                        <a:srgbClr val="A5A5A5"/>
                      </a:solidFill>
                      <a:prstDash val="solid"/>
                      <a:bevel/>
                      <a:headEnd type="none" w="med" len="med"/>
                      <a:tailEnd type="none" w="med" len="med"/>
                    </a:lnR>
                    <a:lnT w="12700" cap="flat" cmpd="sng">
                      <a:solidFill>
                        <a:srgbClr val="A5A5A5"/>
                      </a:solidFill>
                      <a:prstDash val="solid"/>
                      <a:bevel/>
                      <a:headEnd type="none" w="med" len="med"/>
                      <a:tailEnd type="none" w="med" len="med"/>
                    </a:lnT>
                    <a:lnB w="12700" cap="flat" cmpd="sng">
                      <a:solidFill>
                        <a:srgbClr val="A5A5A5"/>
                      </a:solidFill>
                      <a:prstDash val="solid"/>
                      <a:bevel/>
                      <a:headEnd type="none" w="med" len="med"/>
                      <a:tailEnd type="none" w="med" len="med"/>
                    </a:lnB>
                    <a:lnTlToBr>
                      <a:noFill/>
                    </a:lnTlToBr>
                    <a:lnBlToTr>
                      <a:noFill/>
                    </a:lnBlToTr>
                    <a:solidFill>
                      <a:srgbClr val="F2F2F2">
                        <a:alpha val="100000"/>
                      </a:srgbClr>
                    </a:solidFill>
                  </a:tcPr>
                </a:tc>
              </a:tr>
            </a:tbl>
          </a:graphicData>
        </a:graphic>
      </p:graphicFrame>
      <p:graphicFrame>
        <p:nvGraphicFramePr>
          <p:cNvPr id="46" name="表格 45"/>
          <p:cNvGraphicFramePr/>
          <p:nvPr>
            <p:custDataLst>
              <p:tags r:id="rId22"/>
            </p:custDataLst>
          </p:nvPr>
        </p:nvGraphicFramePr>
        <p:xfrm>
          <a:off x="8904605" y="4532630"/>
          <a:ext cx="756920" cy="328930"/>
        </p:xfrm>
        <a:graphic>
          <a:graphicData uri="http://schemas.openxmlformats.org/drawingml/2006/table">
            <a:tbl>
              <a:tblPr/>
              <a:tblGrid>
                <a:gridCol w="756920"/>
              </a:tblGrid>
              <a:tr h="328930">
                <a:tc>
                  <a:txBody>
                    <a:bodyPr/>
                    <a:p>
                      <a:pPr marL="0" lvl="0" algn="ctr" eaLnBrk="1" fontAlgn="base" latinLnBrk="1" hangingPunct="1">
                        <a:lnSpc>
                          <a:spcPct val="104000"/>
                        </a:lnSpc>
                        <a:spcBef>
                          <a:spcPct val="20000"/>
                        </a:spcBef>
                        <a:buClr>
                          <a:schemeClr val="accent1"/>
                        </a:buClr>
                        <a:buSzTx/>
                        <a:buFont typeface="Wingdings" panose="05000000000000000000" pitchFamily="2" charset="2"/>
                        <a:buNone/>
                      </a:pPr>
                      <a:r>
                        <a:rPr lang="zh-CN" altLang="en-US" sz="1000" b="1" baseline="0" dirty="0">
                          <a:solidFill>
                            <a:schemeClr val="tx1"/>
                          </a:solidFill>
                          <a:latin typeface="楷体" panose="02010609060101010101" pitchFamily="49" charset="-122"/>
                          <a:ea typeface="楷体" panose="02010609060101010101" pitchFamily="49" charset="-122"/>
                          <a:sym typeface="宋体" panose="02010600030101010101" pitchFamily="2" charset="-122"/>
                        </a:rPr>
                        <a:t>销售后勤</a:t>
                      </a:r>
                      <a:endParaRPr lang="zh-CN" altLang="en-US" sz="1000" b="1" baseline="0" dirty="0">
                        <a:solidFill>
                          <a:schemeClr val="tx1"/>
                        </a:solidFill>
                        <a:latin typeface="楷体" panose="02010609060101010101" pitchFamily="49" charset="-122"/>
                        <a:ea typeface="楷体" panose="02010609060101010101" pitchFamily="49" charset="-122"/>
                        <a:sym typeface="宋体" panose="02010600030101010101" pitchFamily="2" charset="-122"/>
                      </a:endParaRPr>
                    </a:p>
                  </a:txBody>
                  <a:tcPr marL="0" marR="0" marT="0" marB="0" anchor="ctr">
                    <a:lnL w="12700" cap="flat" cmpd="sng">
                      <a:solidFill>
                        <a:srgbClr val="A5A5A5"/>
                      </a:solidFill>
                      <a:prstDash val="solid"/>
                      <a:bevel/>
                      <a:headEnd type="none" w="med" len="med"/>
                      <a:tailEnd type="none" w="med" len="med"/>
                    </a:lnL>
                    <a:lnR w="12700" cap="flat" cmpd="sng">
                      <a:solidFill>
                        <a:srgbClr val="A5A5A5"/>
                      </a:solidFill>
                      <a:prstDash val="solid"/>
                      <a:bevel/>
                      <a:headEnd type="none" w="med" len="med"/>
                      <a:tailEnd type="none" w="med" len="med"/>
                    </a:lnR>
                    <a:lnT w="12700" cap="flat" cmpd="sng">
                      <a:solidFill>
                        <a:srgbClr val="A5A5A5"/>
                      </a:solidFill>
                      <a:prstDash val="solid"/>
                      <a:bevel/>
                      <a:headEnd type="none" w="med" len="med"/>
                      <a:tailEnd type="none" w="med" len="med"/>
                    </a:lnT>
                    <a:lnB w="12700" cap="flat" cmpd="sng">
                      <a:solidFill>
                        <a:srgbClr val="A5A5A5"/>
                      </a:solidFill>
                      <a:prstDash val="solid"/>
                      <a:bevel/>
                      <a:headEnd type="none" w="med" len="med"/>
                      <a:tailEnd type="none" w="med" len="med"/>
                    </a:lnB>
                    <a:lnTlToBr>
                      <a:noFill/>
                    </a:lnTlToBr>
                    <a:lnBlToTr>
                      <a:noFill/>
                    </a:lnBlToTr>
                    <a:solidFill>
                      <a:srgbClr val="F2F2F2">
                        <a:alpha val="100000"/>
                      </a:srgbClr>
                    </a:solidFill>
                  </a:tcPr>
                </a:tc>
              </a:tr>
            </a:tbl>
          </a:graphicData>
        </a:graphic>
      </p:graphicFrame>
      <p:graphicFrame>
        <p:nvGraphicFramePr>
          <p:cNvPr id="48" name="表格 47"/>
          <p:cNvGraphicFramePr/>
          <p:nvPr>
            <p:custDataLst>
              <p:tags r:id="rId23"/>
            </p:custDataLst>
          </p:nvPr>
        </p:nvGraphicFramePr>
        <p:xfrm>
          <a:off x="7024370" y="5013325"/>
          <a:ext cx="756920" cy="328930"/>
        </p:xfrm>
        <a:graphic>
          <a:graphicData uri="http://schemas.openxmlformats.org/drawingml/2006/table">
            <a:tbl>
              <a:tblPr/>
              <a:tblGrid>
                <a:gridCol w="756920"/>
              </a:tblGrid>
              <a:tr h="328930">
                <a:tc>
                  <a:txBody>
                    <a:bodyPr/>
                    <a:p>
                      <a:pPr marL="0" lvl="0" algn="ctr" eaLnBrk="1" fontAlgn="base" latinLnBrk="1" hangingPunct="1">
                        <a:lnSpc>
                          <a:spcPct val="104000"/>
                        </a:lnSpc>
                        <a:spcBef>
                          <a:spcPct val="20000"/>
                        </a:spcBef>
                        <a:buClr>
                          <a:schemeClr val="accent1"/>
                        </a:buClr>
                        <a:buSzTx/>
                        <a:buFont typeface="Wingdings" panose="05000000000000000000" pitchFamily="2" charset="2"/>
                        <a:buNone/>
                      </a:pPr>
                      <a:r>
                        <a:rPr lang="zh-CN" altLang="en-US" sz="1000" b="1" baseline="0" dirty="0">
                          <a:solidFill>
                            <a:schemeClr val="tx1"/>
                          </a:solidFill>
                          <a:latin typeface="楷体" panose="02010609060101010101" pitchFamily="49" charset="-122"/>
                          <a:ea typeface="楷体" panose="02010609060101010101" pitchFamily="49" charset="-122"/>
                          <a:sym typeface="宋体" panose="02010600030101010101" pitchFamily="2" charset="-122"/>
                        </a:rPr>
                        <a:t>原材料库管</a:t>
                      </a:r>
                      <a:endParaRPr lang="zh-CN" altLang="en-US" sz="1000" b="1" baseline="0" dirty="0">
                        <a:solidFill>
                          <a:schemeClr val="tx1"/>
                        </a:solidFill>
                        <a:latin typeface="楷体" panose="02010609060101010101" pitchFamily="49" charset="-122"/>
                        <a:ea typeface="楷体" panose="02010609060101010101" pitchFamily="49" charset="-122"/>
                        <a:sym typeface="宋体" panose="02010600030101010101" pitchFamily="2" charset="-122"/>
                      </a:endParaRPr>
                    </a:p>
                  </a:txBody>
                  <a:tcPr marL="0" marR="0" marT="0" marB="0" anchor="ctr">
                    <a:lnL w="12700" cap="flat" cmpd="sng">
                      <a:solidFill>
                        <a:srgbClr val="A5A5A5"/>
                      </a:solidFill>
                      <a:prstDash val="solid"/>
                      <a:bevel/>
                      <a:headEnd type="none" w="med" len="med"/>
                      <a:tailEnd type="none" w="med" len="med"/>
                    </a:lnL>
                    <a:lnR w="12700" cap="flat" cmpd="sng">
                      <a:solidFill>
                        <a:srgbClr val="A5A5A5"/>
                      </a:solidFill>
                      <a:prstDash val="solid"/>
                      <a:bevel/>
                      <a:headEnd type="none" w="med" len="med"/>
                      <a:tailEnd type="none" w="med" len="med"/>
                    </a:lnR>
                    <a:lnT w="12700" cap="flat" cmpd="sng">
                      <a:solidFill>
                        <a:srgbClr val="A5A5A5"/>
                      </a:solidFill>
                      <a:prstDash val="solid"/>
                      <a:bevel/>
                      <a:headEnd type="none" w="med" len="med"/>
                      <a:tailEnd type="none" w="med" len="med"/>
                    </a:lnT>
                    <a:lnB w="12700" cap="flat" cmpd="sng">
                      <a:solidFill>
                        <a:srgbClr val="A5A5A5"/>
                      </a:solidFill>
                      <a:prstDash val="solid"/>
                      <a:bevel/>
                      <a:headEnd type="none" w="med" len="med"/>
                      <a:tailEnd type="none" w="med" len="med"/>
                    </a:lnB>
                    <a:lnTlToBr>
                      <a:noFill/>
                    </a:lnTlToBr>
                    <a:lnBlToTr>
                      <a:noFill/>
                    </a:lnBlToTr>
                    <a:solidFill>
                      <a:srgbClr val="F2F2F2">
                        <a:alpha val="100000"/>
                      </a:srgbClr>
                    </a:solidFill>
                  </a:tcPr>
                </a:tc>
              </a:tr>
            </a:tbl>
          </a:graphicData>
        </a:graphic>
      </p:graphicFrame>
      <p:graphicFrame>
        <p:nvGraphicFramePr>
          <p:cNvPr id="49" name="表格 48"/>
          <p:cNvGraphicFramePr/>
          <p:nvPr>
            <p:custDataLst>
              <p:tags r:id="rId24"/>
            </p:custDataLst>
          </p:nvPr>
        </p:nvGraphicFramePr>
        <p:xfrm>
          <a:off x="7024370" y="5506085"/>
          <a:ext cx="756920" cy="328930"/>
        </p:xfrm>
        <a:graphic>
          <a:graphicData uri="http://schemas.openxmlformats.org/drawingml/2006/table">
            <a:tbl>
              <a:tblPr/>
              <a:tblGrid>
                <a:gridCol w="756920"/>
              </a:tblGrid>
              <a:tr h="328930">
                <a:tc>
                  <a:txBody>
                    <a:bodyPr/>
                    <a:p>
                      <a:pPr marL="0" lvl="0" algn="ctr" eaLnBrk="1" fontAlgn="base" latinLnBrk="1" hangingPunct="1">
                        <a:lnSpc>
                          <a:spcPct val="104000"/>
                        </a:lnSpc>
                        <a:spcBef>
                          <a:spcPct val="20000"/>
                        </a:spcBef>
                        <a:buClr>
                          <a:schemeClr val="accent1"/>
                        </a:buClr>
                        <a:buSzTx/>
                        <a:buFont typeface="Wingdings" panose="05000000000000000000" pitchFamily="2" charset="2"/>
                        <a:buNone/>
                      </a:pPr>
                      <a:r>
                        <a:rPr lang="zh-CN" altLang="en-US" sz="1000" b="1" baseline="0" dirty="0">
                          <a:solidFill>
                            <a:schemeClr val="tx1"/>
                          </a:solidFill>
                          <a:latin typeface="楷体" panose="02010609060101010101" pitchFamily="49" charset="-122"/>
                          <a:ea typeface="楷体" panose="02010609060101010101" pitchFamily="49" charset="-122"/>
                          <a:sym typeface="宋体" panose="02010600030101010101" pitchFamily="2" charset="-122"/>
                        </a:rPr>
                        <a:t>成品库库管</a:t>
                      </a:r>
                      <a:endParaRPr lang="zh-CN" altLang="en-US" sz="1000" b="1" baseline="0" dirty="0">
                        <a:solidFill>
                          <a:schemeClr val="tx1"/>
                        </a:solidFill>
                        <a:latin typeface="楷体" panose="02010609060101010101" pitchFamily="49" charset="-122"/>
                        <a:ea typeface="楷体" panose="02010609060101010101" pitchFamily="49" charset="-122"/>
                        <a:sym typeface="宋体" panose="02010600030101010101" pitchFamily="2" charset="-122"/>
                      </a:endParaRPr>
                    </a:p>
                  </a:txBody>
                  <a:tcPr marL="0" marR="0" marT="0" marB="0" anchor="ctr">
                    <a:lnL w="12700" cap="flat" cmpd="sng">
                      <a:solidFill>
                        <a:srgbClr val="A5A5A5"/>
                      </a:solidFill>
                      <a:prstDash val="solid"/>
                      <a:bevel/>
                      <a:headEnd type="none" w="med" len="med"/>
                      <a:tailEnd type="none" w="med" len="med"/>
                    </a:lnL>
                    <a:lnR w="12700" cap="flat" cmpd="sng">
                      <a:solidFill>
                        <a:srgbClr val="A5A5A5"/>
                      </a:solidFill>
                      <a:prstDash val="solid"/>
                      <a:bevel/>
                      <a:headEnd type="none" w="med" len="med"/>
                      <a:tailEnd type="none" w="med" len="med"/>
                    </a:lnR>
                    <a:lnT w="12700" cap="flat" cmpd="sng">
                      <a:solidFill>
                        <a:srgbClr val="A5A5A5"/>
                      </a:solidFill>
                      <a:prstDash val="solid"/>
                      <a:bevel/>
                      <a:headEnd type="none" w="med" len="med"/>
                      <a:tailEnd type="none" w="med" len="med"/>
                    </a:lnT>
                    <a:lnB w="12700" cap="flat" cmpd="sng">
                      <a:solidFill>
                        <a:srgbClr val="A5A5A5"/>
                      </a:solidFill>
                      <a:prstDash val="solid"/>
                      <a:bevel/>
                      <a:headEnd type="none" w="med" len="med"/>
                      <a:tailEnd type="none" w="med" len="med"/>
                    </a:lnB>
                    <a:lnTlToBr>
                      <a:noFill/>
                    </a:lnTlToBr>
                    <a:lnBlToTr>
                      <a:noFill/>
                    </a:lnBlToTr>
                    <a:solidFill>
                      <a:srgbClr val="F2F2F2">
                        <a:alpha val="100000"/>
                      </a:srgbClr>
                    </a:solidFill>
                  </a:tcPr>
                </a:tc>
              </a:tr>
            </a:tbl>
          </a:graphicData>
        </a:graphic>
      </p:graphicFrame>
      <p:sp>
        <p:nvSpPr>
          <p:cNvPr id="51" name="직선 연결선 23"/>
          <p:cNvSpPr/>
          <p:nvPr/>
        </p:nvSpPr>
        <p:spPr>
          <a:xfrm flipH="1">
            <a:off x="10942955" y="3846830"/>
            <a:ext cx="635" cy="292100"/>
          </a:xfrm>
          <a:prstGeom prst="line">
            <a:avLst/>
          </a:prstGeom>
          <a:ln w="31750">
            <a:gradFill>
              <a:gsLst>
                <a:gs pos="0">
                  <a:schemeClr val="accent1">
                    <a:hueOff val="-4200000"/>
                  </a:schemeClr>
                </a:gs>
                <a:gs pos="100000">
                  <a:schemeClr val="accent1"/>
                </a:gs>
              </a:gsLst>
            </a:gradFill>
            <a:headEnd type="none" w="med" len="med"/>
            <a:tailEnd type="none" w="med" len="med"/>
          </a:ln>
        </p:spPr>
        <p:style>
          <a:lnRef idx="0">
            <a:srgbClr val="FFFFFF"/>
          </a:lnRef>
          <a:fillRef idx="0">
            <a:srgbClr val="FFFFFF"/>
          </a:fillRef>
          <a:effectRef idx="0">
            <a:srgbClr val="FFFFFF"/>
          </a:effectRef>
          <a:fontRef idx="minor">
            <a:schemeClr val="tx1"/>
          </a:fontRef>
        </p:style>
      </p:sp>
      <p:graphicFrame>
        <p:nvGraphicFramePr>
          <p:cNvPr id="50" name="表格 49"/>
          <p:cNvGraphicFramePr/>
          <p:nvPr/>
        </p:nvGraphicFramePr>
        <p:xfrm>
          <a:off x="10560368" y="4004628"/>
          <a:ext cx="756920" cy="288925"/>
        </p:xfrm>
        <a:graphic>
          <a:graphicData uri="http://schemas.openxmlformats.org/drawingml/2006/table">
            <a:tbl>
              <a:tblPr/>
              <a:tblGrid>
                <a:gridCol w="756920"/>
              </a:tblGrid>
              <a:tr h="288925">
                <a:tc>
                  <a:txBody>
                    <a:bodyPr/>
                    <a:p>
                      <a:pPr marL="0" lvl="0" indent="0" algn="ctr" eaLnBrk="1" fontAlgn="base" latinLnBrk="1" hangingPunct="1">
                        <a:lnSpc>
                          <a:spcPct val="104000"/>
                        </a:lnSpc>
                        <a:spcBef>
                          <a:spcPct val="20000"/>
                        </a:spcBef>
                        <a:spcAft>
                          <a:spcPct val="0"/>
                        </a:spcAft>
                        <a:buClr>
                          <a:schemeClr val="accent1"/>
                        </a:buClr>
                        <a:buFont typeface="Wingdings" panose="05000000000000000000" pitchFamily="2" charset="2"/>
                        <a:buNone/>
                      </a:pPr>
                      <a:r>
                        <a:rPr lang="zh-CN" altLang="en-US" sz="1200" b="1" dirty="0">
                          <a:solidFill>
                            <a:srgbClr val="FFFFFF"/>
                          </a:solidFill>
                          <a:latin typeface="楷体" panose="02010609060101010101" pitchFamily="49" charset="-122"/>
                          <a:ea typeface="楷体" panose="02010609060101010101" pitchFamily="49" charset="-122"/>
                          <a:sym typeface="Malgun Gothic" panose="020B0503020000020004" pitchFamily="34" charset="-127"/>
                        </a:rPr>
                        <a:t>总装车间</a:t>
                      </a:r>
                      <a:endParaRPr lang="en-US" altLang="x-none" sz="1200" b="1" dirty="0">
                        <a:solidFill>
                          <a:srgbClr val="FFFFFF"/>
                        </a:solidFill>
                        <a:latin typeface="楷体" panose="02010609060101010101" pitchFamily="49" charset="-122"/>
                        <a:ea typeface="楷体" panose="02010609060101010101" pitchFamily="49" charset="-122"/>
                        <a:sym typeface="Malgun Gothic" panose="020B0503020000020004" pitchFamily="34" charset="-127"/>
                      </a:endParaRPr>
                    </a:p>
                  </a:txBody>
                  <a:tcPr marL="0" marR="0" marT="0" marB="0" anchor="ctr">
                    <a:lnL w="12700" cap="flat" cmpd="sng">
                      <a:solidFill>
                        <a:srgbClr val="A5A5A5"/>
                      </a:solidFill>
                      <a:prstDash val="solid"/>
                      <a:bevel/>
                      <a:headEnd type="none" w="med" len="med"/>
                      <a:tailEnd type="none" w="med" len="med"/>
                    </a:lnL>
                    <a:lnR w="12700" cap="flat" cmpd="sng">
                      <a:solidFill>
                        <a:srgbClr val="A5A5A5"/>
                      </a:solidFill>
                      <a:prstDash val="solid"/>
                      <a:bevel/>
                      <a:headEnd type="none" w="med" len="med"/>
                      <a:tailEnd type="none" w="med" len="med"/>
                    </a:lnR>
                    <a:lnT w="12700" cap="flat" cmpd="sng">
                      <a:solidFill>
                        <a:srgbClr val="A5A5A5"/>
                      </a:solidFill>
                      <a:prstDash val="solid"/>
                      <a:bevel/>
                      <a:headEnd type="none" w="med" len="med"/>
                      <a:tailEnd type="none" w="med" len="med"/>
                    </a:lnT>
                    <a:lnB w="12700" cap="flat" cmpd="sng">
                      <a:solidFill>
                        <a:srgbClr val="A5A5A5"/>
                      </a:solidFill>
                      <a:prstDash val="solid"/>
                      <a:bevel/>
                      <a:headEnd type="none" w="med" len="med"/>
                      <a:tailEnd type="none" w="med" len="med"/>
                    </a:lnB>
                    <a:lnTlToBr>
                      <a:noFill/>
                    </a:lnTlToBr>
                    <a:lnBlToTr>
                      <a:noFill/>
                    </a:lnBlToTr>
                    <a:solidFill>
                      <a:srgbClr val="632423">
                        <a:alpha val="100000"/>
                      </a:srgbClr>
                    </a:solidFill>
                  </a:tcPr>
                </a:tc>
              </a:tr>
            </a:tbl>
          </a:graphicData>
        </a:graphic>
      </p:graphicFrame>
      <p:sp>
        <p:nvSpPr>
          <p:cNvPr id="11467" name="AutoShape 7"/>
          <p:cNvSpPr/>
          <p:nvPr/>
        </p:nvSpPr>
        <p:spPr>
          <a:xfrm>
            <a:off x="8112125" y="2520950"/>
            <a:ext cx="3703955" cy="805180"/>
          </a:xfrm>
          <a:prstGeom prst="homePlate">
            <a:avLst>
              <a:gd name="adj" fmla="val 0"/>
            </a:avLst>
          </a:prstGeom>
          <a:noFill/>
          <a:ln w="9525" cap="flat" cmpd="sng">
            <a:noFill/>
            <a:prstDash val="solid"/>
            <a:miter/>
            <a:headEnd type="none" w="med" len="med"/>
            <a:tailEnd type="none" w="med" len="med"/>
          </a:ln>
        </p:spPr>
        <p:txBody>
          <a:bodyPr wrap="none"/>
          <a:p>
            <a:pPr marL="182880" indent="-182880" latinLnBrk="1">
              <a:lnSpc>
                <a:spcPct val="200000"/>
              </a:lnSpc>
              <a:buFont typeface="Wingdings" panose="05000000000000000000" pitchFamily="2" charset="2"/>
              <a:buChar char="l"/>
            </a:pPr>
            <a:r>
              <a:rPr lang="zh-CN" altLang="en-US" sz="1400" dirty="0">
                <a:solidFill>
                  <a:srgbClr val="000000"/>
                </a:solidFill>
                <a:latin typeface="楷体" panose="02010609060101010101" pitchFamily="49" charset="-122"/>
                <a:ea typeface="楷体" panose="02010609060101010101" pitchFamily="49" charset="-122"/>
                <a:sym typeface="楷体" panose="02010609060101010101" pitchFamily="49" charset="-122"/>
              </a:rPr>
              <a:t>管理职</a:t>
            </a:r>
            <a:r>
              <a:rPr lang="en-US" altLang="zh-CN" sz="1400" dirty="0">
                <a:solidFill>
                  <a:srgbClr val="000000"/>
                </a:solidFill>
                <a:latin typeface="楷体" panose="02010609060101010101" pitchFamily="49" charset="-122"/>
                <a:ea typeface="楷体" panose="02010609060101010101" pitchFamily="49" charset="-122"/>
                <a:sym typeface="楷体" panose="02010609060101010101" pitchFamily="49" charset="-122"/>
              </a:rPr>
              <a:t>: </a:t>
            </a:r>
            <a:r>
              <a:rPr lang="en-US" sz="1600" b="1" dirty="0">
                <a:solidFill>
                  <a:srgbClr val="0033CC"/>
                </a:solidFill>
                <a:latin typeface="楷体" panose="02010609060101010101" pitchFamily="49" charset="-122"/>
                <a:ea typeface="楷体" panose="02010609060101010101" pitchFamily="49" charset="-122"/>
                <a:sym typeface="楷体" panose="02010609060101010101" pitchFamily="49" charset="-122"/>
              </a:rPr>
              <a:t>24</a:t>
            </a:r>
            <a:r>
              <a:rPr lang="zh-CN" altLang="en-US" sz="1600" b="1" dirty="0">
                <a:solidFill>
                  <a:srgbClr val="0033CC"/>
                </a:solidFill>
                <a:latin typeface="楷体" panose="02010609060101010101" pitchFamily="49" charset="-122"/>
                <a:ea typeface="楷体" panose="02010609060101010101" pitchFamily="49" charset="-122"/>
                <a:sym typeface="楷体" panose="02010609060101010101" pitchFamily="49" charset="-122"/>
              </a:rPr>
              <a:t>人</a:t>
            </a:r>
            <a:r>
              <a:rPr lang="en-US" altLang="zh-CN" sz="1600" b="1" dirty="0">
                <a:solidFill>
                  <a:srgbClr val="0033CC"/>
                </a:solidFill>
                <a:latin typeface="楷体" panose="02010609060101010101" pitchFamily="49" charset="-122"/>
                <a:ea typeface="楷体" panose="02010609060101010101" pitchFamily="49" charset="-122"/>
                <a:sym typeface="楷体" panose="02010609060101010101" pitchFamily="49" charset="-122"/>
              </a:rPr>
              <a:t> </a:t>
            </a:r>
            <a:r>
              <a:rPr lang="zh-CN" altLang="en-US" sz="1300" b="1" dirty="0">
                <a:solidFill>
                  <a:srgbClr val="0033CC"/>
                </a:solidFill>
                <a:latin typeface="楷体" panose="02010609060101010101" pitchFamily="49" charset="-122"/>
                <a:ea typeface="楷体" panose="02010609060101010101" pitchFamily="49" charset="-122"/>
                <a:sym typeface="楷体" panose="02010609060101010101" pitchFamily="49" charset="-122"/>
              </a:rPr>
              <a:t>（</a:t>
            </a:r>
            <a:r>
              <a:rPr lang="zh-CN" sz="1300" b="1" dirty="0">
                <a:solidFill>
                  <a:srgbClr val="0033CC"/>
                </a:solidFill>
                <a:latin typeface="楷体" panose="02010609060101010101" pitchFamily="49" charset="-122"/>
                <a:ea typeface="楷体" panose="02010609060101010101" pitchFamily="49" charset="-122"/>
                <a:sym typeface="楷体" panose="02010609060101010101" pitchFamily="49" charset="-122"/>
              </a:rPr>
              <a:t>不含税务、成本会计</a:t>
            </a:r>
            <a:r>
              <a:rPr lang="zh-CN" altLang="en-US" sz="1300" b="1" dirty="0">
                <a:solidFill>
                  <a:srgbClr val="0033CC"/>
                </a:solidFill>
                <a:latin typeface="楷体" panose="02010609060101010101" pitchFamily="49" charset="-122"/>
                <a:ea typeface="楷体" panose="02010609060101010101" pitchFamily="49" charset="-122"/>
                <a:sym typeface="楷体" panose="02010609060101010101" pitchFamily="49" charset="-122"/>
              </a:rPr>
              <a:t>）</a:t>
            </a:r>
            <a:endParaRPr lang="en-US" altLang="zh-CN" sz="1000"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a:p>
            <a:pPr marL="182880" indent="-182880" latinLnBrk="1">
              <a:lnSpc>
                <a:spcPct val="200000"/>
              </a:lnSpc>
            </a:pPr>
            <a:r>
              <a:rPr lang="zh-CN" altLang="en-US" sz="1000" dirty="0">
                <a:solidFill>
                  <a:srgbClr val="000000"/>
                </a:solidFill>
                <a:latin typeface="楷体" panose="02010609060101010101" pitchFamily="49" charset="-122"/>
                <a:ea typeface="Modern H Light" pitchFamily="2" charset="-127"/>
                <a:sym typeface="楷体" panose="02010609060101010101" pitchFamily="49" charset="-122"/>
              </a:rPr>
              <a:t>   </a:t>
            </a:r>
            <a:r>
              <a:rPr lang="zh-CN" sz="1000" dirty="0">
                <a:solidFill>
                  <a:srgbClr val="000000"/>
                </a:solidFill>
                <a:latin typeface="楷体" panose="02010609060101010101" pitchFamily="49" charset="-122"/>
                <a:ea typeface="楷体" panose="02010609060101010101" pitchFamily="49" charset="-122"/>
                <a:sym typeface="楷体" panose="02010609060101010101" pitchFamily="49" charset="-122"/>
              </a:rPr>
              <a:t>备注：每个部门负责人兼任一个部门岗位</a:t>
            </a:r>
            <a:endParaRPr lang="zh-CN" sz="1000" b="1" dirty="0">
              <a:solidFill>
                <a:srgbClr val="0033CC"/>
              </a:solidFill>
              <a:latin typeface="楷体" panose="02010609060101010101" pitchFamily="49" charset="-122"/>
              <a:ea typeface="楷体" panose="02010609060101010101" pitchFamily="49" charset="-122"/>
              <a:sym typeface="楷体" panose="02010609060101010101" pitchFamily="49" charset="-122"/>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21" name="오각형 15"/>
          <p:cNvSpPr/>
          <p:nvPr/>
        </p:nvSpPr>
        <p:spPr>
          <a:xfrm>
            <a:off x="6646228" y="1228725"/>
            <a:ext cx="1608137" cy="898525"/>
          </a:xfrm>
          <a:prstGeom prst="homePlate">
            <a:avLst>
              <a:gd name="adj" fmla="val 28528"/>
            </a:avLst>
          </a:prstGeom>
          <a:solidFill>
            <a:srgbClr val="3F3F3F"/>
          </a:solidFill>
          <a:ln w="9525" cap="flat" cmpd="sng">
            <a:solidFill>
              <a:srgbClr val="7F7F7F"/>
            </a:solidFill>
            <a:prstDash val="solid"/>
            <a:bevel/>
            <a:headEnd type="none" w="med" len="med"/>
            <a:tailEnd type="none" w="med" len="med"/>
          </a:ln>
        </p:spPr>
        <p:txBody>
          <a:bodyPr lIns="0" tIns="0" rIns="0" bIns="0" anchor="ctr" anchorCtr="0"/>
          <a:p>
            <a:pPr algn="ctr" latinLnBrk="1"/>
            <a:endParaRPr lang="zh-CN" altLang="zh-CN" sz="1600" b="1" dirty="0">
              <a:solidFill>
                <a:schemeClr val="bg1"/>
              </a:solidFill>
              <a:latin typeface="楷体" panose="02010609060101010101" pitchFamily="49" charset="-122"/>
              <a:ea typeface="현대하모니 M" pitchFamily="2" charset="-127"/>
              <a:sym typeface="楷体" panose="02010609060101010101" pitchFamily="49" charset="-122"/>
            </a:endParaRPr>
          </a:p>
        </p:txBody>
      </p:sp>
      <p:sp>
        <p:nvSpPr>
          <p:cNvPr id="16423" name="직사각형 17"/>
          <p:cNvSpPr/>
          <p:nvPr/>
        </p:nvSpPr>
        <p:spPr>
          <a:xfrm>
            <a:off x="6600190" y="1520825"/>
            <a:ext cx="5078730" cy="3708400"/>
          </a:xfrm>
          <a:prstGeom prst="rect">
            <a:avLst/>
          </a:prstGeom>
          <a:solidFill>
            <a:schemeClr val="bg1"/>
          </a:solidFill>
          <a:ln w="6350" cap="flat" cmpd="sng">
            <a:solidFill>
              <a:srgbClr val="A5A5A5"/>
            </a:solidFill>
            <a:prstDash val="solid"/>
            <a:miter/>
            <a:headEnd type="none" w="med" len="med"/>
            <a:tailEnd type="none" w="med" len="med"/>
          </a:ln>
        </p:spPr>
        <p:txBody>
          <a:bodyPr wrap="none" lIns="0" tIns="0" rIns="0" bIns="0" anchor="ctr" anchorCtr="0"/>
          <a:p>
            <a:pPr latinLnBrk="1"/>
            <a:endParaRPr lang="zh-CN" altLang="zh-CN" sz="1500" dirty="0">
              <a:latin typeface="楷体" panose="02010609060101010101" pitchFamily="49" charset="-122"/>
              <a:ea typeface="현대하모니 L" pitchFamily="2" charset="-127"/>
              <a:sym typeface="楷体" panose="02010609060101010101" pitchFamily="49" charset="-122"/>
            </a:endParaRPr>
          </a:p>
        </p:txBody>
      </p:sp>
      <p:pic>
        <p:nvPicPr>
          <p:cNvPr id="4" name="图片 3"/>
          <p:cNvPicPr>
            <a:picLocks noChangeAspect="1"/>
          </p:cNvPicPr>
          <p:nvPr/>
        </p:nvPicPr>
        <p:blipFill>
          <a:blip r:embed="rId1"/>
          <a:srcRect l="8273" b="2023"/>
          <a:stretch>
            <a:fillRect/>
          </a:stretch>
        </p:blipFill>
        <p:spPr>
          <a:xfrm>
            <a:off x="6744335" y="1844675"/>
            <a:ext cx="4908550" cy="3161665"/>
          </a:xfrm>
          <a:prstGeom prst="rect">
            <a:avLst/>
          </a:prstGeom>
        </p:spPr>
      </p:pic>
      <p:sp>
        <p:nvSpPr>
          <p:cNvPr id="16420" name="오각형 12"/>
          <p:cNvSpPr/>
          <p:nvPr/>
        </p:nvSpPr>
        <p:spPr>
          <a:xfrm>
            <a:off x="608965" y="1228725"/>
            <a:ext cx="1608138" cy="898525"/>
          </a:xfrm>
          <a:prstGeom prst="homePlate">
            <a:avLst>
              <a:gd name="adj" fmla="val 28528"/>
            </a:avLst>
          </a:prstGeom>
          <a:solidFill>
            <a:srgbClr val="3F3F3F"/>
          </a:solidFill>
          <a:ln w="9525" cap="flat" cmpd="sng">
            <a:solidFill>
              <a:srgbClr val="7F7F7F"/>
            </a:solidFill>
            <a:prstDash val="solid"/>
            <a:bevel/>
            <a:headEnd type="none" w="med" len="med"/>
            <a:tailEnd type="none" w="med" len="med"/>
          </a:ln>
        </p:spPr>
        <p:txBody>
          <a:bodyPr lIns="0" tIns="0" rIns="0" bIns="0" anchor="ctr" anchorCtr="0"/>
          <a:p>
            <a:pPr algn="ctr" latinLnBrk="1"/>
            <a:endParaRPr lang="zh-CN" altLang="zh-CN" sz="1600" b="1" dirty="0">
              <a:solidFill>
                <a:schemeClr val="bg1"/>
              </a:solidFill>
              <a:latin typeface="楷体" panose="02010609060101010101" pitchFamily="49" charset="-122"/>
              <a:ea typeface="현대하모니 M" pitchFamily="2" charset="-127"/>
              <a:sym typeface="楷体" panose="02010609060101010101" pitchFamily="49" charset="-122"/>
            </a:endParaRPr>
          </a:p>
        </p:txBody>
      </p:sp>
      <p:sp>
        <p:nvSpPr>
          <p:cNvPr id="16428" name="직사각형 42"/>
          <p:cNvSpPr/>
          <p:nvPr/>
        </p:nvSpPr>
        <p:spPr>
          <a:xfrm>
            <a:off x="615315" y="1530350"/>
            <a:ext cx="5595620" cy="3708400"/>
          </a:xfrm>
          <a:prstGeom prst="rect">
            <a:avLst/>
          </a:prstGeom>
          <a:solidFill>
            <a:schemeClr val="bg1"/>
          </a:solidFill>
          <a:ln w="6350" cap="flat" cmpd="sng">
            <a:solidFill>
              <a:srgbClr val="A5A5A5"/>
            </a:solidFill>
            <a:prstDash val="solid"/>
            <a:miter/>
            <a:headEnd type="none" w="med" len="med"/>
            <a:tailEnd type="none" w="med" len="med"/>
          </a:ln>
        </p:spPr>
        <p:txBody>
          <a:bodyPr wrap="none" lIns="0" tIns="0" rIns="0" bIns="0" anchor="ctr" anchorCtr="0"/>
          <a:p>
            <a:pPr latinLnBrk="1"/>
            <a:endParaRPr lang="zh-CN" altLang="zh-CN" sz="1500" dirty="0">
              <a:latin typeface="楷体" panose="02010609060101010101" pitchFamily="49" charset="-122"/>
              <a:ea typeface="현대하모니 L" pitchFamily="2" charset="-127"/>
              <a:sym typeface="楷体" panose="02010609060101010101" pitchFamily="49" charset="-122"/>
            </a:endParaRPr>
          </a:p>
        </p:txBody>
      </p:sp>
      <p:pic>
        <p:nvPicPr>
          <p:cNvPr id="3" name="图片 2"/>
          <p:cNvPicPr>
            <a:picLocks noChangeAspect="1"/>
          </p:cNvPicPr>
          <p:nvPr/>
        </p:nvPicPr>
        <p:blipFill>
          <a:blip r:embed="rId2"/>
          <a:stretch>
            <a:fillRect/>
          </a:stretch>
        </p:blipFill>
        <p:spPr>
          <a:xfrm>
            <a:off x="767715" y="1553845"/>
            <a:ext cx="5010785" cy="3677285"/>
          </a:xfrm>
          <a:prstGeom prst="rect">
            <a:avLst/>
          </a:prstGeom>
        </p:spPr>
      </p:pic>
      <p:sp>
        <p:nvSpPr>
          <p:cNvPr id="10" name="TextBox 13"/>
          <p:cNvSpPr txBox="1"/>
          <p:nvPr/>
        </p:nvSpPr>
        <p:spPr>
          <a:xfrm>
            <a:off x="911225" y="252730"/>
            <a:ext cx="9049385" cy="460375"/>
          </a:xfrm>
          <a:prstGeom prst="rect">
            <a:avLst/>
          </a:prstGeom>
          <a:noFill/>
        </p:spPr>
        <p:txBody>
          <a:bodyPr wrap="square" rtlCol="0">
            <a:spAutoFit/>
            <a:scene3d>
              <a:camera prst="orthographicFront"/>
              <a:lightRig rig="threePt" dir="t"/>
            </a:scene3d>
            <a:sp3d contourW="12700"/>
          </a:bodyPr>
          <a:lstStyle>
            <a:defPPr>
              <a:defRPr lang="en-US"/>
            </a:defPPr>
            <a:lvl1pPr>
              <a:defRPr b="1" spc="282">
                <a:solidFill>
                  <a:schemeClr val="tx1">
                    <a:lumMod val="50000"/>
                    <a:lumOff val="50000"/>
                  </a:schemeClr>
                </a:solidFill>
                <a:latin typeface="微软雅黑" panose="020B0503020204020204" pitchFamily="34" charset="-122"/>
                <a:ea typeface="微软雅黑" panose="020B0503020204020204" pitchFamily="34" charset="-122"/>
              </a:defRPr>
            </a:lvl1pPr>
          </a:lstStyle>
          <a:p>
            <a:pPr lvl="0" algn="l">
              <a:buClrTx/>
              <a:buSzTx/>
            </a:pPr>
            <a:r>
              <a:rPr lang="zh-CN" altLang="en-US" sz="2400" dirty="0">
                <a:solidFill>
                  <a:schemeClr val="tx1"/>
                </a:solidFill>
                <a:latin typeface="华文楷体" panose="02010600040101010101" charset="-122"/>
                <a:ea typeface="华文楷体" panose="02010600040101010101" charset="-122"/>
                <a:cs typeface="华文楷体" panose="02010600040101010101" charset="-122"/>
                <a:sym typeface="+mn-ea"/>
              </a:rPr>
              <a:t>六、</a:t>
            </a:r>
            <a:r>
              <a:rPr lang="zh-CN" altLang="en-US" sz="2400" dirty="0">
                <a:solidFill>
                  <a:schemeClr val="tx1"/>
                </a:solidFill>
                <a:latin typeface="华文楷体" panose="02010600040101010101" charset="-122"/>
                <a:ea typeface="华文楷体" panose="02010600040101010101" charset="-122"/>
                <a:cs typeface="华文楷体" panose="02010600040101010101" charset="-122"/>
                <a:sym typeface="+mn-ea"/>
              </a:rPr>
              <a:t>工厂开展</a:t>
            </a:r>
            <a:r>
              <a:rPr lang="zh-CN" altLang="en-US" sz="2400" dirty="0">
                <a:solidFill>
                  <a:schemeClr val="tx1"/>
                </a:solidFill>
                <a:latin typeface="华文楷体" panose="02010600040101010101" charset="-122"/>
                <a:ea typeface="华文楷体" panose="02010600040101010101" charset="-122"/>
                <a:cs typeface="华文楷体" panose="02010600040101010101" charset="-122"/>
                <a:sym typeface="+mn-ea"/>
              </a:rPr>
              <a:t>计划</a:t>
            </a:r>
            <a:endParaRPr lang="zh-CN" altLang="en-US" sz="2400" dirty="0">
              <a:solidFill>
                <a:schemeClr val="tx1"/>
              </a:solidFill>
              <a:latin typeface="华文楷体" panose="02010600040101010101" charset="-122"/>
              <a:ea typeface="华文楷体" panose="02010600040101010101" charset="-122"/>
              <a:cs typeface="华文楷体" panose="02010600040101010101" charset="-122"/>
              <a:sym typeface="+mn-ea"/>
            </a:endParaRPr>
          </a:p>
        </p:txBody>
      </p:sp>
      <p:graphicFrame>
        <p:nvGraphicFramePr>
          <p:cNvPr id="17411" name="表格 17410"/>
          <p:cNvGraphicFramePr/>
          <p:nvPr>
            <p:custDataLst>
              <p:tags r:id="rId3"/>
            </p:custDataLst>
          </p:nvPr>
        </p:nvGraphicFramePr>
        <p:xfrm>
          <a:off x="572135" y="5589905"/>
          <a:ext cx="11137900" cy="657225"/>
        </p:xfrm>
        <a:graphic>
          <a:graphicData uri="http://schemas.openxmlformats.org/drawingml/2006/table">
            <a:tbl>
              <a:tblPr/>
              <a:tblGrid>
                <a:gridCol w="1591945"/>
                <a:gridCol w="1590675"/>
                <a:gridCol w="1591945"/>
                <a:gridCol w="1588770"/>
                <a:gridCol w="1591945"/>
                <a:gridCol w="1591945"/>
                <a:gridCol w="1590675"/>
              </a:tblGrid>
              <a:tr h="274320">
                <a:tc>
                  <a:txBody>
                    <a:bodyPr/>
                    <a:p>
                      <a:pPr marL="0" lvl="0" indent="0" algn="ctr" eaLnBrk="1" fontAlgn="base" latinLnBrk="1" hangingPunct="1">
                        <a:spcBef>
                          <a:spcPct val="20000"/>
                        </a:spcBef>
                        <a:spcAft>
                          <a:spcPct val="0"/>
                        </a:spcAft>
                        <a:buFont typeface="Arial" panose="020B0604020202020204" pitchFamily="34" charset="0"/>
                        <a:buNone/>
                      </a:pPr>
                      <a:r>
                        <a:rPr lang="zh-CN" altLang="en-US" sz="1200" b="1" baseline="0" dirty="0">
                          <a:solidFill>
                            <a:schemeClr val="bg1"/>
                          </a:solidFill>
                          <a:latin typeface="楷体" panose="02010609060101010101" pitchFamily="49" charset="-122"/>
                          <a:ea typeface="楷体" panose="02010609060101010101" pitchFamily="49" charset="-122"/>
                          <a:sym typeface="楷体" panose="02010609060101010101" pitchFamily="49" charset="-122"/>
                        </a:rPr>
                        <a:t>位置</a:t>
                      </a:r>
                      <a:endParaRPr lang="zh-CN" altLang="en-US" sz="1200" b="1" baseline="0" dirty="0">
                        <a:solidFill>
                          <a:schemeClr val="bg1"/>
                        </a:solidFill>
                        <a:latin typeface="楷体" panose="02010609060101010101" pitchFamily="49" charset="-122"/>
                        <a:ea typeface="楷体" panose="02010609060101010101" pitchFamily="49" charset="-122"/>
                        <a:sym typeface="楷体" panose="02010609060101010101" pitchFamily="49" charset="-122"/>
                      </a:endParaRPr>
                    </a:p>
                  </a:txBody>
                  <a:tcPr marL="96759" marR="96759" anchor="ctr">
                    <a:lnL w="9525" cap="flat" cmpd="sng">
                      <a:solidFill>
                        <a:srgbClr val="7F7F7F"/>
                      </a:solidFill>
                      <a:prstDash val="solid"/>
                      <a:bevel/>
                      <a:headEnd type="none" w="med" len="med"/>
                      <a:tailEnd type="none" w="med" len="med"/>
                    </a:lnL>
                    <a:lnR w="9525" cap="flat" cmpd="sng">
                      <a:solidFill>
                        <a:srgbClr val="F2F2F2"/>
                      </a:solidFill>
                      <a:prstDash val="solid"/>
                      <a:bevel/>
                      <a:headEnd type="none" w="med" len="med"/>
                      <a:tailEnd type="none" w="med" len="med"/>
                    </a:lnR>
                    <a:lnT w="9525" cap="flat" cmpd="sng">
                      <a:solidFill>
                        <a:srgbClr val="7F7F7F"/>
                      </a:solidFill>
                      <a:prstDash val="solid"/>
                      <a:bevel/>
                      <a:headEnd type="none" w="med" len="med"/>
                      <a:tailEnd type="none" w="med" len="med"/>
                    </a:lnT>
                    <a:lnB w="9525" cap="flat" cmpd="sng">
                      <a:solidFill>
                        <a:srgbClr val="7F7F7F"/>
                      </a:solidFill>
                      <a:prstDash val="solid"/>
                      <a:bevel/>
                      <a:headEnd type="none" w="med" len="med"/>
                      <a:tailEnd type="none" w="med" len="med"/>
                    </a:lnB>
                    <a:lnTlToBr>
                      <a:noFill/>
                    </a:lnTlToBr>
                    <a:lnBlToTr>
                      <a:noFill/>
                    </a:lnBlToTr>
                    <a:solidFill>
                      <a:srgbClr val="0A2972">
                        <a:alpha val="100000"/>
                      </a:srgbClr>
                    </a:solidFill>
                  </a:tcPr>
                </a:tc>
                <a:tc>
                  <a:txBody>
                    <a:bodyPr/>
                    <a:p>
                      <a:pPr marL="0" lvl="0" indent="0" algn="ctr" eaLnBrk="1" fontAlgn="base" latinLnBrk="1" hangingPunct="1">
                        <a:spcBef>
                          <a:spcPct val="20000"/>
                        </a:spcBef>
                        <a:spcAft>
                          <a:spcPct val="0"/>
                        </a:spcAft>
                        <a:buFont typeface="Arial" panose="020B0604020202020204" pitchFamily="34" charset="0"/>
                        <a:buNone/>
                      </a:pPr>
                      <a:r>
                        <a:rPr lang="zh-CN" altLang="en-US" sz="1200" b="1" baseline="0">
                          <a:solidFill>
                            <a:schemeClr val="bg1"/>
                          </a:solidFill>
                          <a:latin typeface="楷体" panose="02010609060101010101" pitchFamily="49" charset="-122"/>
                          <a:ea typeface="楷体" panose="02010609060101010101" pitchFamily="49" charset="-122"/>
                          <a:sym typeface="Malgun Gothic" panose="020B0503020000020004" pitchFamily="34" charset="-127"/>
                        </a:rPr>
                        <a:t>土地面积</a:t>
                      </a:r>
                      <a:endParaRPr lang="zh-CN" altLang="en-US" sz="1200" b="1" baseline="0">
                        <a:solidFill>
                          <a:schemeClr val="bg1"/>
                        </a:solidFill>
                        <a:latin typeface="楷体" panose="02010609060101010101" pitchFamily="49" charset="-122"/>
                        <a:ea typeface="楷体" panose="02010609060101010101" pitchFamily="49" charset="-122"/>
                        <a:sym typeface="Malgun Gothic" panose="020B0503020000020004" pitchFamily="34" charset="-127"/>
                      </a:endParaRPr>
                    </a:p>
                  </a:txBody>
                  <a:tcPr marL="96759" marR="96759" anchor="ctr">
                    <a:lnL w="9525" cap="flat" cmpd="sng">
                      <a:solidFill>
                        <a:srgbClr val="F2F2F2"/>
                      </a:solidFill>
                      <a:prstDash val="solid"/>
                      <a:bevel/>
                      <a:headEnd type="none" w="med" len="med"/>
                      <a:tailEnd type="none" w="med" len="med"/>
                    </a:lnL>
                    <a:lnR w="9525" cap="flat" cmpd="sng">
                      <a:solidFill>
                        <a:srgbClr val="F2F2F2"/>
                      </a:solidFill>
                      <a:prstDash val="solid"/>
                      <a:bevel/>
                      <a:headEnd type="none" w="med" len="med"/>
                      <a:tailEnd type="none" w="med" len="med"/>
                    </a:lnR>
                    <a:lnT w="9525" cap="flat" cmpd="sng">
                      <a:solidFill>
                        <a:srgbClr val="7F7F7F"/>
                      </a:solidFill>
                      <a:prstDash val="solid"/>
                      <a:bevel/>
                      <a:headEnd type="none" w="med" len="med"/>
                      <a:tailEnd type="none" w="med" len="med"/>
                    </a:lnT>
                    <a:lnB w="9525" cap="flat" cmpd="sng">
                      <a:solidFill>
                        <a:srgbClr val="7F7F7F"/>
                      </a:solidFill>
                      <a:prstDash val="solid"/>
                      <a:bevel/>
                      <a:headEnd type="none" w="med" len="med"/>
                      <a:tailEnd type="none" w="med" len="med"/>
                    </a:lnB>
                    <a:lnTlToBr>
                      <a:noFill/>
                    </a:lnTlToBr>
                    <a:lnBlToTr>
                      <a:noFill/>
                    </a:lnBlToTr>
                    <a:solidFill>
                      <a:srgbClr val="0A2972">
                        <a:alpha val="100000"/>
                      </a:srgbClr>
                    </a:solidFill>
                  </a:tcPr>
                </a:tc>
                <a:tc>
                  <a:txBody>
                    <a:bodyPr/>
                    <a:p>
                      <a:pPr marL="0" lvl="0" indent="0" algn="ctr" eaLnBrk="1" fontAlgn="base" latinLnBrk="1" hangingPunct="1">
                        <a:spcBef>
                          <a:spcPct val="20000"/>
                        </a:spcBef>
                        <a:spcAft>
                          <a:spcPct val="0"/>
                        </a:spcAft>
                        <a:buFont typeface="Arial" panose="020B0604020202020204" pitchFamily="34" charset="0"/>
                        <a:buNone/>
                      </a:pPr>
                      <a:r>
                        <a:rPr lang="zh-CN" altLang="en-US" sz="1200" b="1" baseline="0">
                          <a:solidFill>
                            <a:schemeClr val="bg1"/>
                          </a:solidFill>
                          <a:latin typeface="楷体" panose="02010609060101010101" pitchFamily="49" charset="-122"/>
                          <a:ea typeface="楷体" panose="02010609060101010101" pitchFamily="49" charset="-122"/>
                          <a:sym typeface="Malgun Gothic" panose="020B0503020000020004" pitchFamily="34" charset="-127"/>
                        </a:rPr>
                        <a:t>建筑面积</a:t>
                      </a:r>
                      <a:endParaRPr lang="zh-CN" altLang="en-US" sz="1200" b="1" baseline="0">
                        <a:solidFill>
                          <a:schemeClr val="bg1"/>
                        </a:solidFill>
                        <a:latin typeface="楷体" panose="02010609060101010101" pitchFamily="49" charset="-122"/>
                        <a:ea typeface="楷体" panose="02010609060101010101" pitchFamily="49" charset="-122"/>
                        <a:sym typeface="Malgun Gothic" panose="020B0503020000020004" pitchFamily="34" charset="-127"/>
                      </a:endParaRPr>
                    </a:p>
                  </a:txBody>
                  <a:tcPr marL="96759" marR="96759" anchor="ctr">
                    <a:lnL w="9525" cap="flat" cmpd="sng">
                      <a:solidFill>
                        <a:srgbClr val="F2F2F2"/>
                      </a:solidFill>
                      <a:prstDash val="solid"/>
                      <a:bevel/>
                      <a:headEnd type="none" w="med" len="med"/>
                      <a:tailEnd type="none" w="med" len="med"/>
                    </a:lnL>
                    <a:lnR w="9525" cap="flat" cmpd="sng">
                      <a:solidFill>
                        <a:srgbClr val="F2F2F2"/>
                      </a:solidFill>
                      <a:prstDash val="solid"/>
                      <a:bevel/>
                      <a:headEnd type="none" w="med" len="med"/>
                      <a:tailEnd type="none" w="med" len="med"/>
                    </a:lnR>
                    <a:lnT w="9525" cap="flat" cmpd="sng">
                      <a:solidFill>
                        <a:srgbClr val="7F7F7F"/>
                      </a:solidFill>
                      <a:prstDash val="solid"/>
                      <a:bevel/>
                      <a:headEnd type="none" w="med" len="med"/>
                      <a:tailEnd type="none" w="med" len="med"/>
                    </a:lnT>
                    <a:lnB w="9525" cap="flat" cmpd="sng">
                      <a:solidFill>
                        <a:srgbClr val="7F7F7F"/>
                      </a:solidFill>
                      <a:prstDash val="solid"/>
                      <a:bevel/>
                      <a:headEnd type="none" w="med" len="med"/>
                      <a:tailEnd type="none" w="med" len="med"/>
                    </a:lnB>
                    <a:lnTlToBr>
                      <a:noFill/>
                    </a:lnTlToBr>
                    <a:lnBlToTr>
                      <a:noFill/>
                    </a:lnBlToTr>
                    <a:solidFill>
                      <a:srgbClr val="0A2972">
                        <a:alpha val="100000"/>
                      </a:srgbClr>
                    </a:solidFill>
                  </a:tcPr>
                </a:tc>
                <a:tc>
                  <a:txBody>
                    <a:bodyPr/>
                    <a:p>
                      <a:pPr marL="0" lvl="0" indent="0" algn="ctr" eaLnBrk="1" fontAlgn="base" latinLnBrk="1" hangingPunct="1">
                        <a:spcBef>
                          <a:spcPct val="20000"/>
                        </a:spcBef>
                        <a:spcAft>
                          <a:spcPct val="0"/>
                        </a:spcAft>
                        <a:buFont typeface="Arial" panose="020B0604020202020204" pitchFamily="34" charset="0"/>
                        <a:buNone/>
                      </a:pPr>
                      <a:r>
                        <a:rPr lang="zh-CN" altLang="en-US" sz="1200" b="1" baseline="0">
                          <a:solidFill>
                            <a:schemeClr val="bg1"/>
                          </a:solidFill>
                          <a:latin typeface="楷体" panose="02010609060101010101" pitchFamily="49" charset="-122"/>
                          <a:ea typeface="楷体" panose="02010609060101010101" pitchFamily="49" charset="-122"/>
                          <a:sym typeface="Malgun Gothic" panose="020B0503020000020004" pitchFamily="34" charset="-127"/>
                        </a:rPr>
                        <a:t>开工日程</a:t>
                      </a:r>
                      <a:endParaRPr lang="zh-CN" altLang="en-US" sz="1200" b="1" baseline="0">
                        <a:solidFill>
                          <a:schemeClr val="bg1"/>
                        </a:solidFill>
                        <a:latin typeface="楷体" panose="02010609060101010101" pitchFamily="49" charset="-122"/>
                        <a:ea typeface="楷体" panose="02010609060101010101" pitchFamily="49" charset="-122"/>
                        <a:sym typeface="Malgun Gothic" panose="020B0503020000020004" pitchFamily="34" charset="-127"/>
                      </a:endParaRPr>
                    </a:p>
                  </a:txBody>
                  <a:tcPr marL="96759" marR="96759" anchor="ctr">
                    <a:lnL w="9525" cap="flat" cmpd="sng">
                      <a:solidFill>
                        <a:srgbClr val="F2F2F2"/>
                      </a:solidFill>
                      <a:prstDash val="solid"/>
                      <a:bevel/>
                      <a:headEnd type="none" w="med" len="med"/>
                      <a:tailEnd type="none" w="med" len="med"/>
                    </a:lnL>
                    <a:lnR w="9525" cap="flat" cmpd="sng">
                      <a:solidFill>
                        <a:srgbClr val="F2F2F2"/>
                      </a:solidFill>
                      <a:prstDash val="solid"/>
                      <a:bevel/>
                      <a:headEnd type="none" w="med" len="med"/>
                      <a:tailEnd type="none" w="med" len="med"/>
                    </a:lnR>
                    <a:lnT w="9525" cap="flat" cmpd="sng">
                      <a:solidFill>
                        <a:srgbClr val="7F7F7F"/>
                      </a:solidFill>
                      <a:prstDash val="solid"/>
                      <a:bevel/>
                      <a:headEnd type="none" w="med" len="med"/>
                      <a:tailEnd type="none" w="med" len="med"/>
                    </a:lnT>
                    <a:lnB w="9525" cap="flat" cmpd="sng">
                      <a:solidFill>
                        <a:srgbClr val="7F7F7F"/>
                      </a:solidFill>
                      <a:prstDash val="solid"/>
                      <a:bevel/>
                      <a:headEnd type="none" w="med" len="med"/>
                      <a:tailEnd type="none" w="med" len="med"/>
                    </a:lnB>
                    <a:lnTlToBr>
                      <a:noFill/>
                    </a:lnTlToBr>
                    <a:lnBlToTr>
                      <a:noFill/>
                    </a:lnBlToTr>
                    <a:solidFill>
                      <a:srgbClr val="0A2972">
                        <a:alpha val="100000"/>
                      </a:srgbClr>
                    </a:solidFill>
                  </a:tcPr>
                </a:tc>
                <a:tc>
                  <a:txBody>
                    <a:bodyPr/>
                    <a:p>
                      <a:pPr marL="0" lvl="0" indent="0" algn="ctr" eaLnBrk="1" fontAlgn="base" latinLnBrk="1" hangingPunct="1">
                        <a:spcBef>
                          <a:spcPct val="20000"/>
                        </a:spcBef>
                        <a:spcAft>
                          <a:spcPct val="0"/>
                        </a:spcAft>
                        <a:buFont typeface="Arial" panose="020B0604020202020204" pitchFamily="34" charset="0"/>
                        <a:buNone/>
                      </a:pPr>
                      <a:r>
                        <a:rPr lang="zh-CN" altLang="en-US" sz="1200" b="1" baseline="0" dirty="0">
                          <a:solidFill>
                            <a:schemeClr val="bg1"/>
                          </a:solidFill>
                          <a:latin typeface="楷体" panose="02010609060101010101" pitchFamily="49" charset="-122"/>
                          <a:ea typeface="楷体" panose="02010609060101010101" pitchFamily="49" charset="-122"/>
                          <a:sym typeface="Malgun Gothic" panose="020B0503020000020004" pitchFamily="34" charset="-127"/>
                        </a:rPr>
                        <a:t>设备安装</a:t>
                      </a:r>
                      <a:r>
                        <a:rPr lang="zh-CN" altLang="en-US" sz="1200" b="1" baseline="0" dirty="0">
                          <a:solidFill>
                            <a:schemeClr val="bg1"/>
                          </a:solidFill>
                          <a:latin typeface="楷体" panose="02010609060101010101" pitchFamily="49" charset="-122"/>
                          <a:ea typeface="楷体" panose="02010609060101010101" pitchFamily="49" charset="-122"/>
                          <a:sym typeface="宋体" panose="02010600030101010101" pitchFamily="2" charset="-122"/>
                        </a:rPr>
                        <a:t>日</a:t>
                      </a:r>
                      <a:endParaRPr lang="zh-CN" altLang="en-US" sz="1200" b="1" baseline="0" dirty="0">
                        <a:solidFill>
                          <a:schemeClr val="bg1"/>
                        </a:solidFill>
                        <a:latin typeface="楷体" panose="02010609060101010101" pitchFamily="49" charset="-122"/>
                        <a:ea typeface="楷体" panose="02010609060101010101" pitchFamily="49" charset="-122"/>
                        <a:sym typeface="宋体" panose="02010600030101010101" pitchFamily="2" charset="-122"/>
                      </a:endParaRPr>
                    </a:p>
                  </a:txBody>
                  <a:tcPr marL="96759" marR="96759" anchor="ctr">
                    <a:lnL w="9525" cap="flat" cmpd="sng">
                      <a:solidFill>
                        <a:srgbClr val="F2F2F2"/>
                      </a:solidFill>
                      <a:prstDash val="solid"/>
                      <a:bevel/>
                      <a:headEnd type="none" w="med" len="med"/>
                      <a:tailEnd type="none" w="med" len="med"/>
                    </a:lnL>
                    <a:lnR w="9525" cap="flat" cmpd="sng">
                      <a:solidFill>
                        <a:srgbClr val="F2F2F2"/>
                      </a:solidFill>
                      <a:prstDash val="solid"/>
                      <a:bevel/>
                      <a:headEnd type="none" w="med" len="med"/>
                      <a:tailEnd type="none" w="med" len="med"/>
                    </a:lnR>
                    <a:lnT w="9525" cap="flat" cmpd="sng">
                      <a:solidFill>
                        <a:srgbClr val="7F7F7F"/>
                      </a:solidFill>
                      <a:prstDash val="solid"/>
                      <a:bevel/>
                      <a:headEnd type="none" w="med" len="med"/>
                      <a:tailEnd type="none" w="med" len="med"/>
                    </a:lnT>
                    <a:lnB w="9525" cap="flat" cmpd="sng">
                      <a:solidFill>
                        <a:srgbClr val="7F7F7F"/>
                      </a:solidFill>
                      <a:prstDash val="solid"/>
                      <a:bevel/>
                      <a:headEnd type="none" w="med" len="med"/>
                      <a:tailEnd type="none" w="med" len="med"/>
                    </a:lnB>
                    <a:lnTlToBr>
                      <a:noFill/>
                    </a:lnTlToBr>
                    <a:lnBlToTr>
                      <a:noFill/>
                    </a:lnBlToTr>
                    <a:solidFill>
                      <a:srgbClr val="0A2972">
                        <a:alpha val="100000"/>
                      </a:srgbClr>
                    </a:solidFill>
                  </a:tcPr>
                </a:tc>
                <a:tc>
                  <a:txBody>
                    <a:bodyPr/>
                    <a:p>
                      <a:pPr marL="0" lvl="0" indent="0" algn="ctr" eaLnBrk="1" fontAlgn="base" latinLnBrk="1" hangingPunct="1">
                        <a:spcBef>
                          <a:spcPct val="20000"/>
                        </a:spcBef>
                        <a:spcAft>
                          <a:spcPct val="0"/>
                        </a:spcAft>
                        <a:buFont typeface="Arial" panose="020B0604020202020204" pitchFamily="34" charset="0"/>
                        <a:buNone/>
                      </a:pPr>
                      <a:r>
                        <a:rPr lang="zh-CN" altLang="en-US" sz="1200" b="1" baseline="0">
                          <a:solidFill>
                            <a:schemeClr val="bg1"/>
                          </a:solidFill>
                          <a:latin typeface="楷体" panose="02010609060101010101" pitchFamily="49" charset="-122"/>
                          <a:ea typeface="楷体" panose="02010609060101010101" pitchFamily="49" charset="-122"/>
                          <a:sym typeface="Malgun Gothic" panose="020B0503020000020004" pitchFamily="34" charset="-127"/>
                        </a:rPr>
                        <a:t>安装时间</a:t>
                      </a:r>
                      <a:endParaRPr lang="zh-CN" altLang="en-US" sz="1200" b="1" baseline="0">
                        <a:solidFill>
                          <a:schemeClr val="bg1"/>
                        </a:solidFill>
                        <a:latin typeface="楷体" panose="02010609060101010101" pitchFamily="49" charset="-122"/>
                        <a:ea typeface="楷体" panose="02010609060101010101" pitchFamily="49" charset="-122"/>
                        <a:sym typeface="Malgun Gothic" panose="020B0503020000020004" pitchFamily="34" charset="-127"/>
                      </a:endParaRPr>
                    </a:p>
                  </a:txBody>
                  <a:tcPr marL="96759" marR="96759" anchor="ctr">
                    <a:lnL w="9525" cap="flat" cmpd="sng">
                      <a:solidFill>
                        <a:srgbClr val="F2F2F2"/>
                      </a:solidFill>
                      <a:prstDash val="solid"/>
                      <a:bevel/>
                      <a:headEnd type="none" w="med" len="med"/>
                      <a:tailEnd type="none" w="med" len="med"/>
                    </a:lnL>
                    <a:lnR w="9525" cap="flat" cmpd="sng">
                      <a:solidFill>
                        <a:srgbClr val="F2F2F2"/>
                      </a:solidFill>
                      <a:prstDash val="solid"/>
                      <a:bevel/>
                      <a:headEnd type="none" w="med" len="med"/>
                      <a:tailEnd type="none" w="med" len="med"/>
                    </a:lnR>
                    <a:lnT w="9525" cap="flat" cmpd="sng">
                      <a:solidFill>
                        <a:srgbClr val="7F7F7F"/>
                      </a:solidFill>
                      <a:prstDash val="solid"/>
                      <a:bevel/>
                      <a:headEnd type="none" w="med" len="med"/>
                      <a:tailEnd type="none" w="med" len="med"/>
                    </a:lnT>
                    <a:lnB w="9525" cap="flat" cmpd="sng">
                      <a:solidFill>
                        <a:srgbClr val="7F7F7F"/>
                      </a:solidFill>
                      <a:prstDash val="solid"/>
                      <a:bevel/>
                      <a:headEnd type="none" w="med" len="med"/>
                      <a:tailEnd type="none" w="med" len="med"/>
                    </a:lnB>
                    <a:lnTlToBr>
                      <a:noFill/>
                    </a:lnTlToBr>
                    <a:lnBlToTr>
                      <a:noFill/>
                    </a:lnBlToTr>
                    <a:solidFill>
                      <a:srgbClr val="0A2972">
                        <a:alpha val="100000"/>
                      </a:srgbClr>
                    </a:solidFill>
                  </a:tcPr>
                </a:tc>
                <a:tc>
                  <a:txBody>
                    <a:bodyPr/>
                    <a:p>
                      <a:pPr marL="0" lvl="0" indent="0" algn="ctr" eaLnBrk="1" fontAlgn="base" latinLnBrk="1" hangingPunct="1">
                        <a:spcBef>
                          <a:spcPct val="20000"/>
                        </a:spcBef>
                        <a:spcAft>
                          <a:spcPct val="0"/>
                        </a:spcAft>
                        <a:buFont typeface="Arial" panose="020B0604020202020204" pitchFamily="34" charset="0"/>
                        <a:buNone/>
                      </a:pPr>
                      <a:r>
                        <a:rPr lang="zh-CN" altLang="en-US" sz="1200" b="1" baseline="0">
                          <a:solidFill>
                            <a:schemeClr val="bg1"/>
                          </a:solidFill>
                          <a:latin typeface="楷体" panose="02010609060101010101" pitchFamily="49" charset="-122"/>
                          <a:ea typeface="楷体" panose="02010609060101010101" pitchFamily="49" charset="-122"/>
                          <a:sym typeface="Malgun Gothic" panose="020B0503020000020004" pitchFamily="34" charset="-127"/>
                        </a:rPr>
                        <a:t>工程费</a:t>
                      </a:r>
                      <a:endParaRPr lang="zh-CN" altLang="en-US" sz="1200" b="1" baseline="0">
                        <a:solidFill>
                          <a:schemeClr val="bg1"/>
                        </a:solidFill>
                        <a:latin typeface="楷体" panose="02010609060101010101" pitchFamily="49" charset="-122"/>
                        <a:ea typeface="楷体" panose="02010609060101010101" pitchFamily="49" charset="-122"/>
                        <a:sym typeface="Malgun Gothic" panose="020B0503020000020004" pitchFamily="34" charset="-127"/>
                      </a:endParaRPr>
                    </a:p>
                  </a:txBody>
                  <a:tcPr marL="96759" marR="96759" anchor="ctr">
                    <a:lnL w="9525" cap="flat" cmpd="sng">
                      <a:solidFill>
                        <a:srgbClr val="F2F2F2"/>
                      </a:solidFill>
                      <a:prstDash val="solid"/>
                      <a:bevel/>
                      <a:headEnd type="none" w="med" len="med"/>
                      <a:tailEnd type="none" w="med" len="med"/>
                    </a:lnL>
                    <a:lnR w="9525" cap="flat" cmpd="sng">
                      <a:solidFill>
                        <a:srgbClr val="7F7F7F"/>
                      </a:solidFill>
                      <a:prstDash val="solid"/>
                      <a:bevel/>
                      <a:headEnd type="none" w="med" len="med"/>
                      <a:tailEnd type="none" w="med" len="med"/>
                    </a:lnR>
                    <a:lnT w="9525" cap="flat" cmpd="sng">
                      <a:solidFill>
                        <a:srgbClr val="7F7F7F"/>
                      </a:solidFill>
                      <a:prstDash val="solid"/>
                      <a:bevel/>
                      <a:headEnd type="none" w="med" len="med"/>
                      <a:tailEnd type="none" w="med" len="med"/>
                    </a:lnT>
                    <a:lnB w="9525" cap="flat" cmpd="sng">
                      <a:solidFill>
                        <a:srgbClr val="7F7F7F"/>
                      </a:solidFill>
                      <a:prstDash val="solid"/>
                      <a:bevel/>
                      <a:headEnd type="none" w="med" len="med"/>
                      <a:tailEnd type="none" w="med" len="med"/>
                    </a:lnB>
                    <a:lnTlToBr>
                      <a:noFill/>
                    </a:lnTlToBr>
                    <a:lnBlToTr>
                      <a:noFill/>
                    </a:lnBlToTr>
                    <a:solidFill>
                      <a:srgbClr val="0A2972">
                        <a:alpha val="100000"/>
                      </a:srgbClr>
                    </a:solidFill>
                  </a:tcPr>
                </a:tc>
              </a:tr>
              <a:tr h="382905">
                <a:tc>
                  <a:txBody>
                    <a:bodyPr/>
                    <a:p>
                      <a:pPr marL="0" lvl="0" indent="0" algn="ctr" eaLnBrk="1" fontAlgn="base" latinLnBrk="1" hangingPunct="1">
                        <a:spcBef>
                          <a:spcPct val="20000"/>
                        </a:spcBef>
                        <a:spcAft>
                          <a:spcPct val="0"/>
                        </a:spcAft>
                        <a:buFont typeface="Arial" panose="020B0604020202020204" pitchFamily="34" charset="0"/>
                        <a:buNone/>
                      </a:pPr>
                      <a:r>
                        <a:rPr lang="zh-CN" sz="1200" b="1" baseline="0" dirty="0">
                          <a:solidFill>
                            <a:schemeClr val="tx1"/>
                          </a:solidFill>
                          <a:latin typeface="楷体" panose="02010609060101010101" pitchFamily="49" charset="-122"/>
                          <a:ea typeface="楷体" panose="02010609060101010101" pitchFamily="49" charset="-122"/>
                          <a:sym typeface="Malgun Gothic" panose="020B0503020000020004" pitchFamily="34" charset="-127"/>
                        </a:rPr>
                        <a:t>斯洛伐克</a:t>
                      </a:r>
                      <a:endParaRPr lang="zh-CN" sz="1200" b="1" baseline="0" dirty="0">
                        <a:solidFill>
                          <a:schemeClr val="tx1"/>
                        </a:solidFill>
                        <a:latin typeface="楷体" panose="02010609060101010101" pitchFamily="49" charset="-122"/>
                        <a:ea typeface="楷体" panose="02010609060101010101" pitchFamily="49" charset="-122"/>
                        <a:sym typeface="Malgun Gothic" panose="020B0503020000020004" pitchFamily="34" charset="-127"/>
                      </a:endParaRPr>
                    </a:p>
                  </a:txBody>
                  <a:tcPr marL="0" marR="0" marT="0" marB="0" anchor="ctr">
                    <a:lnL w="9525" cap="flat" cmpd="sng">
                      <a:solidFill>
                        <a:srgbClr val="7F7F7F"/>
                      </a:solidFill>
                      <a:prstDash val="solid"/>
                      <a:bevel/>
                      <a:headEnd type="none" w="med" len="med"/>
                      <a:tailEnd type="none" w="med" len="med"/>
                    </a:lnL>
                    <a:lnR w="9525" cap="flat" cmpd="sng">
                      <a:solidFill>
                        <a:srgbClr val="7F7F7F"/>
                      </a:solidFill>
                      <a:prstDash val="solid"/>
                      <a:bevel/>
                      <a:headEnd type="none" w="med" len="med"/>
                      <a:tailEnd type="none" w="med" len="med"/>
                    </a:lnR>
                    <a:lnT w="9525" cap="flat" cmpd="sng">
                      <a:solidFill>
                        <a:srgbClr val="7F7F7F"/>
                      </a:solidFill>
                      <a:prstDash val="solid"/>
                      <a:bevel/>
                      <a:headEnd type="none" w="med" len="med"/>
                      <a:tailEnd type="none" w="med" len="med"/>
                    </a:lnT>
                    <a:lnB w="9525" cap="flat" cmpd="sng">
                      <a:solidFill>
                        <a:srgbClr val="7F7F7F"/>
                      </a:solidFill>
                      <a:prstDash val="solid"/>
                      <a:bevel/>
                      <a:headEnd type="none" w="med" len="med"/>
                      <a:tailEnd type="none" w="med" len="med"/>
                    </a:lnB>
                    <a:lnTlToBr>
                      <a:noFill/>
                    </a:lnTlToBr>
                    <a:lnBlToTr>
                      <a:noFill/>
                    </a:lnBlToTr>
                    <a:solidFill>
                      <a:schemeClr val="bg1">
                        <a:alpha val="100000"/>
                      </a:schemeClr>
                    </a:solidFill>
                  </a:tcPr>
                </a:tc>
                <a:tc>
                  <a:txBody>
                    <a:bodyPr/>
                    <a:p>
                      <a:pPr marL="0" lvl="0" indent="0" algn="ctr" eaLnBrk="1" fontAlgn="base" latinLnBrk="1" hangingPunct="1">
                        <a:spcBef>
                          <a:spcPct val="20000"/>
                        </a:spcBef>
                        <a:spcAft>
                          <a:spcPct val="0"/>
                        </a:spcAft>
                        <a:buFont typeface="Arial" panose="020B0604020202020204" pitchFamily="34" charset="0"/>
                        <a:buNone/>
                      </a:pPr>
                      <a:r>
                        <a:rPr lang="zh-CN" altLang="en-US" sz="1200" b="1" baseline="0" dirty="0">
                          <a:solidFill>
                            <a:schemeClr val="tx1"/>
                          </a:solidFill>
                          <a:latin typeface="楷体" panose="02010609060101010101" pitchFamily="49" charset="-122"/>
                          <a:ea typeface="楷体" panose="02010609060101010101" pitchFamily="49" charset="-122"/>
                          <a:sym typeface="Malgun Gothic" panose="020B0503020000020004" pitchFamily="34" charset="-127"/>
                        </a:rPr>
                        <a:t>租赁</a:t>
                      </a:r>
                      <a:endParaRPr lang="zh-CN" altLang="en-US" sz="1200" b="1" baseline="0" dirty="0">
                        <a:solidFill>
                          <a:schemeClr val="tx1"/>
                        </a:solidFill>
                        <a:latin typeface="楷体" panose="02010609060101010101" pitchFamily="49" charset="-122"/>
                        <a:ea typeface="楷体" panose="02010609060101010101" pitchFamily="49" charset="-122"/>
                        <a:sym typeface="Malgun Gothic" panose="020B0503020000020004" pitchFamily="34" charset="-127"/>
                      </a:endParaRPr>
                    </a:p>
                  </a:txBody>
                  <a:tcPr marL="0" marR="0" marT="0" marB="0" anchor="ctr">
                    <a:lnL w="9525" cap="flat" cmpd="sng">
                      <a:solidFill>
                        <a:srgbClr val="7F7F7F"/>
                      </a:solidFill>
                      <a:prstDash val="solid"/>
                      <a:bevel/>
                      <a:headEnd type="none" w="med" len="med"/>
                      <a:tailEnd type="none" w="med" len="med"/>
                    </a:lnL>
                    <a:lnR w="9525" cap="flat" cmpd="sng">
                      <a:solidFill>
                        <a:srgbClr val="7F7F7F"/>
                      </a:solidFill>
                      <a:prstDash val="solid"/>
                      <a:bevel/>
                      <a:headEnd type="none" w="med" len="med"/>
                      <a:tailEnd type="none" w="med" len="med"/>
                    </a:lnR>
                    <a:lnT w="9525" cap="flat" cmpd="sng">
                      <a:solidFill>
                        <a:srgbClr val="7F7F7F"/>
                      </a:solidFill>
                      <a:prstDash val="solid"/>
                      <a:bevel/>
                      <a:headEnd type="none" w="med" len="med"/>
                      <a:tailEnd type="none" w="med" len="med"/>
                    </a:lnT>
                    <a:lnB w="9525" cap="flat" cmpd="sng">
                      <a:solidFill>
                        <a:srgbClr val="7F7F7F"/>
                      </a:solidFill>
                      <a:prstDash val="solid"/>
                      <a:bevel/>
                      <a:headEnd type="none" w="med" len="med"/>
                      <a:tailEnd type="none" w="med" len="med"/>
                    </a:lnB>
                    <a:lnTlToBr>
                      <a:noFill/>
                    </a:lnTlToBr>
                    <a:lnBlToTr>
                      <a:noFill/>
                    </a:lnBlToTr>
                    <a:solidFill>
                      <a:schemeClr val="bg1">
                        <a:alpha val="100000"/>
                      </a:schemeClr>
                    </a:solidFill>
                  </a:tcPr>
                </a:tc>
                <a:tc>
                  <a:txBody>
                    <a:bodyPr/>
                    <a:p>
                      <a:pPr marL="0" lvl="0" indent="0" algn="ctr" eaLnBrk="1" fontAlgn="base" latinLnBrk="1" hangingPunct="1">
                        <a:spcBef>
                          <a:spcPct val="20000"/>
                        </a:spcBef>
                        <a:spcAft>
                          <a:spcPct val="0"/>
                        </a:spcAft>
                        <a:buFont typeface="Arial" panose="020B0604020202020204" pitchFamily="34" charset="0"/>
                        <a:buNone/>
                      </a:pPr>
                      <a:r>
                        <a:rPr lang="en-US" sz="1200" b="1" baseline="0" dirty="0">
                          <a:solidFill>
                            <a:schemeClr val="tx1"/>
                          </a:solidFill>
                          <a:latin typeface="楷体" panose="02010609060101010101" pitchFamily="49" charset="-122"/>
                          <a:ea typeface="楷体" panose="02010609060101010101" pitchFamily="49" charset="-122"/>
                          <a:sym typeface="Malgun Gothic" panose="020B0503020000020004" pitchFamily="34" charset="-127"/>
                        </a:rPr>
                        <a:t>6000</a:t>
                      </a:r>
                      <a:r>
                        <a:rPr lang="zh-CN" altLang="en-US" sz="1200" b="1" baseline="0" dirty="0">
                          <a:solidFill>
                            <a:schemeClr val="tx1"/>
                          </a:solidFill>
                          <a:latin typeface="楷体" panose="02010609060101010101" pitchFamily="49" charset="-122"/>
                          <a:ea typeface="楷体" panose="02010609060101010101" pitchFamily="49" charset="-122"/>
                          <a:sym typeface="Malgun Gothic" panose="020B0503020000020004" pitchFamily="34" charset="-127"/>
                        </a:rPr>
                        <a:t>㎡</a:t>
                      </a:r>
                      <a:endParaRPr lang="zh-CN" altLang="en-US" sz="1200" b="1" baseline="0" dirty="0">
                        <a:solidFill>
                          <a:schemeClr val="tx1"/>
                        </a:solidFill>
                        <a:latin typeface="楷体" panose="02010609060101010101" pitchFamily="49" charset="-122"/>
                        <a:ea typeface="楷体" panose="02010609060101010101" pitchFamily="49" charset="-122"/>
                        <a:sym typeface="Malgun Gothic" panose="020B0503020000020004" pitchFamily="34" charset="-127"/>
                      </a:endParaRPr>
                    </a:p>
                  </a:txBody>
                  <a:tcPr marL="0" marR="0" marT="0" marB="0" anchor="ctr">
                    <a:lnL w="9525" cap="flat" cmpd="sng">
                      <a:solidFill>
                        <a:srgbClr val="7F7F7F"/>
                      </a:solidFill>
                      <a:prstDash val="solid"/>
                      <a:bevel/>
                      <a:headEnd type="none" w="med" len="med"/>
                      <a:tailEnd type="none" w="med" len="med"/>
                    </a:lnL>
                    <a:lnR w="9525" cap="flat" cmpd="sng">
                      <a:solidFill>
                        <a:srgbClr val="7F7F7F"/>
                      </a:solidFill>
                      <a:prstDash val="solid"/>
                      <a:bevel/>
                      <a:headEnd type="none" w="med" len="med"/>
                      <a:tailEnd type="none" w="med" len="med"/>
                    </a:lnR>
                    <a:lnT w="9525" cap="flat" cmpd="sng">
                      <a:solidFill>
                        <a:srgbClr val="7F7F7F"/>
                      </a:solidFill>
                      <a:prstDash val="solid"/>
                      <a:bevel/>
                      <a:headEnd type="none" w="med" len="med"/>
                      <a:tailEnd type="none" w="med" len="med"/>
                    </a:lnT>
                    <a:lnB w="9525" cap="flat" cmpd="sng">
                      <a:solidFill>
                        <a:srgbClr val="7F7F7F"/>
                      </a:solidFill>
                      <a:prstDash val="solid"/>
                      <a:bevel/>
                      <a:headEnd type="none" w="med" len="med"/>
                      <a:tailEnd type="none" w="med" len="med"/>
                    </a:lnB>
                    <a:lnTlToBr>
                      <a:noFill/>
                    </a:lnTlToBr>
                    <a:lnBlToTr>
                      <a:noFill/>
                    </a:lnBlToTr>
                    <a:solidFill>
                      <a:schemeClr val="bg1">
                        <a:alpha val="100000"/>
                      </a:schemeClr>
                    </a:solidFill>
                  </a:tcPr>
                </a:tc>
                <a:tc>
                  <a:txBody>
                    <a:bodyPr/>
                    <a:p>
                      <a:pPr marL="0" lvl="0" indent="0" algn="ctr" eaLnBrk="1" fontAlgn="base" latinLnBrk="1" hangingPunct="1">
                        <a:spcBef>
                          <a:spcPct val="20000"/>
                        </a:spcBef>
                        <a:spcAft>
                          <a:spcPct val="0"/>
                        </a:spcAft>
                        <a:buFont typeface="Arial" panose="020B0604020202020204" pitchFamily="34" charset="0"/>
                        <a:buNone/>
                      </a:pPr>
                      <a:r>
                        <a:rPr lang="en-US" altLang="x-none" sz="1200" b="1" baseline="0" dirty="0">
                          <a:solidFill>
                            <a:schemeClr val="tx1"/>
                          </a:solidFill>
                          <a:latin typeface="楷体" panose="02010609060101010101" pitchFamily="49" charset="-122"/>
                          <a:ea typeface="楷体" panose="02010609060101010101" pitchFamily="49" charset="-122"/>
                          <a:sym typeface="Malgun Gothic" panose="020B0503020000020004" pitchFamily="34" charset="-127"/>
                        </a:rPr>
                        <a:t>24/12/30</a:t>
                      </a:r>
                      <a:endParaRPr lang="en-US" altLang="x-none" sz="1200" b="1" baseline="0" dirty="0">
                        <a:solidFill>
                          <a:schemeClr val="tx1"/>
                        </a:solidFill>
                        <a:latin typeface="楷体" panose="02010609060101010101" pitchFamily="49" charset="-122"/>
                        <a:ea typeface="楷体" panose="02010609060101010101" pitchFamily="49" charset="-122"/>
                        <a:sym typeface="Malgun Gothic" panose="020B0503020000020004" pitchFamily="34" charset="-127"/>
                      </a:endParaRPr>
                    </a:p>
                  </a:txBody>
                  <a:tcPr marL="0" marR="0" marT="0" marB="0" anchor="ctr">
                    <a:lnL w="9525" cap="flat" cmpd="sng">
                      <a:solidFill>
                        <a:srgbClr val="7F7F7F"/>
                      </a:solidFill>
                      <a:prstDash val="solid"/>
                      <a:bevel/>
                      <a:headEnd type="none" w="med" len="med"/>
                      <a:tailEnd type="none" w="med" len="med"/>
                    </a:lnL>
                    <a:lnR w="9525" cap="flat" cmpd="sng">
                      <a:solidFill>
                        <a:srgbClr val="7F7F7F"/>
                      </a:solidFill>
                      <a:prstDash val="solid"/>
                      <a:bevel/>
                      <a:headEnd type="none" w="med" len="med"/>
                      <a:tailEnd type="none" w="med" len="med"/>
                    </a:lnR>
                    <a:lnT w="9525" cap="flat" cmpd="sng">
                      <a:solidFill>
                        <a:srgbClr val="7F7F7F"/>
                      </a:solidFill>
                      <a:prstDash val="solid"/>
                      <a:bevel/>
                      <a:headEnd type="none" w="med" len="med"/>
                      <a:tailEnd type="none" w="med" len="med"/>
                    </a:lnT>
                    <a:lnB w="9525" cap="flat" cmpd="sng">
                      <a:solidFill>
                        <a:srgbClr val="7F7F7F"/>
                      </a:solidFill>
                      <a:prstDash val="solid"/>
                      <a:bevel/>
                      <a:headEnd type="none" w="med" len="med"/>
                      <a:tailEnd type="none" w="med" len="med"/>
                    </a:lnB>
                    <a:lnTlToBr>
                      <a:noFill/>
                    </a:lnTlToBr>
                    <a:lnBlToTr>
                      <a:noFill/>
                    </a:lnBlToTr>
                    <a:solidFill>
                      <a:schemeClr val="bg1">
                        <a:alpha val="100000"/>
                      </a:schemeClr>
                    </a:solidFill>
                  </a:tcPr>
                </a:tc>
                <a:tc>
                  <a:txBody>
                    <a:bodyPr/>
                    <a:p>
                      <a:pPr marL="0" lvl="0" indent="0" algn="ctr" eaLnBrk="1" fontAlgn="base" latinLnBrk="1" hangingPunct="1">
                        <a:spcBef>
                          <a:spcPct val="20000"/>
                        </a:spcBef>
                        <a:spcAft>
                          <a:spcPct val="0"/>
                        </a:spcAft>
                        <a:buFont typeface="Arial" panose="020B0604020202020204" pitchFamily="34" charset="0"/>
                        <a:buNone/>
                      </a:pPr>
                      <a:r>
                        <a:rPr lang="en-US" sz="1200" b="1" baseline="0" dirty="0">
                          <a:solidFill>
                            <a:schemeClr val="tx1"/>
                          </a:solidFill>
                          <a:latin typeface="楷体" panose="02010609060101010101" pitchFamily="49" charset="-122"/>
                          <a:ea typeface="楷体" panose="02010609060101010101" pitchFamily="49" charset="-122"/>
                          <a:sym typeface="Malgun Gothic" panose="020B0503020000020004" pitchFamily="34" charset="-127"/>
                        </a:rPr>
                        <a:t>25/04.20</a:t>
                      </a:r>
                      <a:endParaRPr lang="en-US" sz="1200" b="1" baseline="0" dirty="0">
                        <a:solidFill>
                          <a:schemeClr val="tx1"/>
                        </a:solidFill>
                        <a:latin typeface="楷体" panose="02010609060101010101" pitchFamily="49" charset="-122"/>
                        <a:ea typeface="楷体" panose="02010609060101010101" pitchFamily="49" charset="-122"/>
                        <a:sym typeface="Malgun Gothic" panose="020B0503020000020004" pitchFamily="34" charset="-127"/>
                      </a:endParaRPr>
                    </a:p>
                  </a:txBody>
                  <a:tcPr marL="0" marR="0" marT="0" marB="0" anchor="ctr">
                    <a:lnL w="9525" cap="flat" cmpd="sng">
                      <a:solidFill>
                        <a:srgbClr val="7F7F7F"/>
                      </a:solidFill>
                      <a:prstDash val="solid"/>
                      <a:bevel/>
                      <a:headEnd type="none" w="med" len="med"/>
                      <a:tailEnd type="none" w="med" len="med"/>
                    </a:lnL>
                    <a:lnR w="9525" cap="flat" cmpd="sng">
                      <a:solidFill>
                        <a:srgbClr val="7F7F7F"/>
                      </a:solidFill>
                      <a:prstDash val="solid"/>
                      <a:bevel/>
                      <a:headEnd type="none" w="med" len="med"/>
                      <a:tailEnd type="none" w="med" len="med"/>
                    </a:lnR>
                    <a:lnT w="9525" cap="flat" cmpd="sng">
                      <a:solidFill>
                        <a:srgbClr val="7F7F7F"/>
                      </a:solidFill>
                      <a:prstDash val="solid"/>
                      <a:bevel/>
                      <a:headEnd type="none" w="med" len="med"/>
                      <a:tailEnd type="none" w="med" len="med"/>
                    </a:lnT>
                    <a:lnB w="9525" cap="flat" cmpd="sng">
                      <a:solidFill>
                        <a:srgbClr val="7F7F7F"/>
                      </a:solidFill>
                      <a:prstDash val="solid"/>
                      <a:bevel/>
                      <a:headEnd type="none" w="med" len="med"/>
                      <a:tailEnd type="none" w="med" len="med"/>
                    </a:lnB>
                    <a:lnTlToBr>
                      <a:noFill/>
                    </a:lnTlToBr>
                    <a:lnBlToTr>
                      <a:noFill/>
                    </a:lnBlToTr>
                    <a:solidFill>
                      <a:schemeClr val="bg1">
                        <a:alpha val="100000"/>
                      </a:schemeClr>
                    </a:solidFill>
                  </a:tcPr>
                </a:tc>
                <a:tc>
                  <a:txBody>
                    <a:bodyPr/>
                    <a:p>
                      <a:pPr marL="0" lvl="0" indent="0" algn="ctr" eaLnBrk="1" fontAlgn="base" latinLnBrk="1" hangingPunct="1">
                        <a:spcBef>
                          <a:spcPct val="20000"/>
                        </a:spcBef>
                        <a:spcAft>
                          <a:spcPct val="0"/>
                        </a:spcAft>
                        <a:buFont typeface="Arial" panose="020B0604020202020204" pitchFamily="34" charset="0"/>
                        <a:buNone/>
                      </a:pPr>
                      <a:r>
                        <a:rPr lang="en-US" sz="1200" b="1" baseline="0" dirty="0">
                          <a:solidFill>
                            <a:schemeClr val="tx1"/>
                          </a:solidFill>
                          <a:latin typeface="楷体" panose="02010609060101010101" pitchFamily="49" charset="-122"/>
                          <a:ea typeface="楷体" panose="02010609060101010101" pitchFamily="49" charset="-122"/>
                          <a:sym typeface="Malgun Gothic" panose="020B0503020000020004" pitchFamily="34" charset="-127"/>
                        </a:rPr>
                        <a:t>60 Day</a:t>
                      </a:r>
                      <a:endParaRPr lang="en-US" sz="1200" b="1" baseline="0" dirty="0">
                        <a:solidFill>
                          <a:schemeClr val="tx1"/>
                        </a:solidFill>
                        <a:latin typeface="楷体" panose="02010609060101010101" pitchFamily="49" charset="-122"/>
                        <a:ea typeface="楷体" panose="02010609060101010101" pitchFamily="49" charset="-122"/>
                        <a:sym typeface="Malgun Gothic" panose="020B0503020000020004" pitchFamily="34" charset="-127"/>
                      </a:endParaRPr>
                    </a:p>
                  </a:txBody>
                  <a:tcPr marL="0" marR="0" marT="0" marB="0" anchor="ctr">
                    <a:lnL w="9525" cap="flat" cmpd="sng">
                      <a:solidFill>
                        <a:srgbClr val="7F7F7F"/>
                      </a:solidFill>
                      <a:prstDash val="solid"/>
                      <a:bevel/>
                      <a:headEnd type="none" w="med" len="med"/>
                      <a:tailEnd type="none" w="med" len="med"/>
                    </a:lnL>
                    <a:lnR w="9525" cap="flat" cmpd="sng">
                      <a:solidFill>
                        <a:srgbClr val="7F7F7F"/>
                      </a:solidFill>
                      <a:prstDash val="solid"/>
                      <a:bevel/>
                      <a:headEnd type="none" w="med" len="med"/>
                      <a:tailEnd type="none" w="med" len="med"/>
                    </a:lnR>
                    <a:lnT w="9525" cap="flat" cmpd="sng">
                      <a:solidFill>
                        <a:srgbClr val="7F7F7F"/>
                      </a:solidFill>
                      <a:prstDash val="solid"/>
                      <a:bevel/>
                      <a:headEnd type="none" w="med" len="med"/>
                      <a:tailEnd type="none" w="med" len="med"/>
                    </a:lnT>
                    <a:lnB w="9525" cap="flat" cmpd="sng">
                      <a:solidFill>
                        <a:srgbClr val="7F7F7F"/>
                      </a:solidFill>
                      <a:prstDash val="solid"/>
                      <a:bevel/>
                      <a:headEnd type="none" w="med" len="med"/>
                      <a:tailEnd type="none" w="med" len="med"/>
                    </a:lnB>
                    <a:lnTlToBr>
                      <a:noFill/>
                    </a:lnTlToBr>
                    <a:lnBlToTr>
                      <a:noFill/>
                    </a:lnBlToTr>
                    <a:solidFill>
                      <a:schemeClr val="bg1">
                        <a:alpha val="100000"/>
                      </a:schemeClr>
                    </a:solidFill>
                  </a:tcPr>
                </a:tc>
                <a:tc>
                  <a:txBody>
                    <a:bodyPr/>
                    <a:p>
                      <a:pPr marL="0" lvl="0" indent="0" algn="ctr" eaLnBrk="1" fontAlgn="base" latinLnBrk="1" hangingPunct="1">
                        <a:spcBef>
                          <a:spcPct val="20000"/>
                        </a:spcBef>
                        <a:spcAft>
                          <a:spcPct val="0"/>
                        </a:spcAft>
                        <a:buFont typeface="Arial" panose="020B0604020202020204" pitchFamily="34" charset="0"/>
                        <a:buNone/>
                      </a:pPr>
                      <a:r>
                        <a:rPr lang="en-US" sz="1200" b="1" baseline="0" dirty="0">
                          <a:solidFill>
                            <a:schemeClr val="tx1"/>
                          </a:solidFill>
                          <a:latin typeface="楷体" panose="02010609060101010101" pitchFamily="49" charset="-122"/>
                          <a:ea typeface="楷体" panose="02010609060101010101" pitchFamily="49" charset="-122"/>
                          <a:sym typeface="Malgun Gothic" panose="020B0503020000020004" pitchFamily="34" charset="-127"/>
                        </a:rPr>
                        <a:t>/</a:t>
                      </a:r>
                      <a:endParaRPr lang="en-US" sz="1200" b="1" baseline="0" dirty="0">
                        <a:solidFill>
                          <a:schemeClr val="tx1"/>
                        </a:solidFill>
                        <a:latin typeface="楷体" panose="02010609060101010101" pitchFamily="49" charset="-122"/>
                        <a:ea typeface="楷体" panose="02010609060101010101" pitchFamily="49" charset="-122"/>
                        <a:sym typeface="Malgun Gothic" panose="020B0503020000020004" pitchFamily="34" charset="-127"/>
                      </a:endParaRPr>
                    </a:p>
                  </a:txBody>
                  <a:tcPr marL="0" marR="0" marT="0" marB="0" anchor="ctr">
                    <a:lnL w="9525" cap="flat" cmpd="sng">
                      <a:solidFill>
                        <a:srgbClr val="7F7F7F"/>
                      </a:solidFill>
                      <a:prstDash val="solid"/>
                      <a:bevel/>
                      <a:headEnd type="none" w="med" len="med"/>
                      <a:tailEnd type="none" w="med" len="med"/>
                    </a:lnL>
                    <a:lnR w="9525" cap="flat" cmpd="sng">
                      <a:solidFill>
                        <a:srgbClr val="7F7F7F"/>
                      </a:solidFill>
                      <a:prstDash val="solid"/>
                      <a:bevel/>
                      <a:headEnd type="none" w="med" len="med"/>
                      <a:tailEnd type="none" w="med" len="med"/>
                    </a:lnR>
                    <a:lnT w="9525" cap="flat" cmpd="sng">
                      <a:solidFill>
                        <a:srgbClr val="7F7F7F"/>
                      </a:solidFill>
                      <a:prstDash val="solid"/>
                      <a:bevel/>
                      <a:headEnd type="none" w="med" len="med"/>
                      <a:tailEnd type="none" w="med" len="med"/>
                    </a:lnT>
                    <a:lnB w="9525" cap="flat" cmpd="sng">
                      <a:solidFill>
                        <a:srgbClr val="7F7F7F"/>
                      </a:solidFill>
                      <a:prstDash val="solid"/>
                      <a:bevel/>
                      <a:headEnd type="none" w="med" len="med"/>
                      <a:tailEnd type="none" w="med" len="med"/>
                    </a:lnB>
                    <a:lnTlToBr>
                      <a:noFill/>
                    </a:lnTlToBr>
                    <a:lnBlToTr>
                      <a:noFill/>
                    </a:lnBlToTr>
                    <a:solidFill>
                      <a:schemeClr val="bg1">
                        <a:alpha val="100000"/>
                      </a:schemeClr>
                    </a:solidFill>
                  </a:tcPr>
                </a:tc>
              </a:tr>
            </a:tbl>
          </a:graphicData>
        </a:graphic>
      </p:graphicFrame>
      <p:sp>
        <p:nvSpPr>
          <p:cNvPr id="16419" name="직사각형 94"/>
          <p:cNvSpPr/>
          <p:nvPr/>
        </p:nvSpPr>
        <p:spPr>
          <a:xfrm>
            <a:off x="572135" y="5274310"/>
            <a:ext cx="1427480" cy="314960"/>
          </a:xfrm>
          <a:prstGeom prst="rect">
            <a:avLst/>
          </a:prstGeom>
          <a:noFill/>
          <a:ln w="9525">
            <a:noFill/>
          </a:ln>
        </p:spPr>
        <p:txBody>
          <a:bodyPr wrap="none" lIns="0">
            <a:spAutoFit/>
          </a:bodyPr>
          <a:p>
            <a:pPr latinLnBrk="1">
              <a:lnSpc>
                <a:spcPct val="104000"/>
              </a:lnSpc>
              <a:spcBef>
                <a:spcPct val="20000"/>
              </a:spcBef>
              <a:buClr>
                <a:srgbClr val="4F81BD"/>
              </a:buClr>
            </a:pPr>
            <a:r>
              <a:rPr lang="en-US" altLang="zh-CN" sz="1400" b="1" dirty="0">
                <a:solidFill>
                  <a:srgbClr val="000000"/>
                </a:solidFill>
                <a:latin typeface="楷体" panose="02010609060101010101" pitchFamily="49" charset="-122"/>
                <a:ea typeface="楷体" panose="02010609060101010101" pitchFamily="49" charset="-122"/>
                <a:sym typeface="楷体" panose="02010609060101010101" pitchFamily="49" charset="-122"/>
              </a:rPr>
              <a:t>■ </a:t>
            </a:r>
            <a:r>
              <a:rPr lang="zh-CN" altLang="en-US" sz="1400" dirty="0">
                <a:solidFill>
                  <a:srgbClr val="000000"/>
                </a:solidFill>
                <a:latin typeface="楷体" panose="02010609060101010101" pitchFamily="49" charset="-122"/>
                <a:ea typeface="楷体" panose="02010609060101010101" pitchFamily="49" charset="-122"/>
                <a:sym typeface="楷体" panose="02010609060101010101" pitchFamily="49" charset="-122"/>
              </a:rPr>
              <a:t>工厂展开概要</a:t>
            </a:r>
            <a:endParaRPr lang="en-US" altLang="zh-CN" sz="1400"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p:txBody>
      </p:sp>
      <p:sp>
        <p:nvSpPr>
          <p:cNvPr id="16422" name="TextBox 16"/>
          <p:cNvSpPr/>
          <p:nvPr/>
        </p:nvSpPr>
        <p:spPr>
          <a:xfrm>
            <a:off x="6652102" y="1230948"/>
            <a:ext cx="1262380" cy="306705"/>
          </a:xfrm>
          <a:prstGeom prst="rect">
            <a:avLst/>
          </a:prstGeom>
          <a:noFill/>
          <a:ln w="9525">
            <a:noFill/>
          </a:ln>
        </p:spPr>
        <p:txBody>
          <a:bodyPr wrap="none" anchor="ctr" anchorCtr="0">
            <a:spAutoFit/>
          </a:bodyPr>
          <a:p>
            <a:pPr algn="ctr" latinLnBrk="1"/>
            <a:r>
              <a:rPr lang="zh-CN" altLang="en-US" sz="1400" b="1" dirty="0">
                <a:solidFill>
                  <a:schemeClr val="bg1"/>
                </a:solidFill>
                <a:latin typeface="楷体" panose="02010609060101010101" pitchFamily="49" charset="-122"/>
                <a:ea typeface="楷体" panose="02010609060101010101" pitchFamily="49" charset="-122"/>
                <a:sym typeface="楷体" panose="02010609060101010101" pitchFamily="49" charset="-122"/>
              </a:rPr>
              <a:t>工厂</a:t>
            </a:r>
            <a:r>
              <a:rPr lang="zh-CN" altLang="en-US" sz="1400" b="1" dirty="0">
                <a:solidFill>
                  <a:schemeClr val="bg1"/>
                </a:solidFill>
                <a:latin typeface="楷体" panose="02010609060101010101" pitchFamily="49" charset="-122"/>
                <a:ea typeface="Modern H Bold" pitchFamily="2" charset="-127"/>
                <a:sym typeface="楷体" panose="02010609060101010101" pitchFamily="49" charset="-122"/>
              </a:rPr>
              <a:t> </a:t>
            </a:r>
            <a:r>
              <a:rPr lang="en-US" altLang="zh-CN" sz="1400" b="1" dirty="0">
                <a:solidFill>
                  <a:schemeClr val="bg1"/>
                </a:solidFill>
                <a:latin typeface="楷体" panose="02010609060101010101" pitchFamily="49" charset="-122"/>
                <a:ea typeface="楷体" panose="02010609060101010101" pitchFamily="49" charset="-122"/>
                <a:sym typeface="楷体" panose="02010609060101010101" pitchFamily="49" charset="-122"/>
              </a:rPr>
              <a:t>LAY-OUT</a:t>
            </a:r>
            <a:endParaRPr lang="zh-CN" altLang="en-US" sz="1400" b="1" dirty="0">
              <a:solidFill>
                <a:schemeClr val="bg1"/>
              </a:solidFill>
              <a:latin typeface="楷体" panose="02010609060101010101" pitchFamily="49" charset="-122"/>
              <a:ea typeface="Modern H Bold" pitchFamily="2" charset="-127"/>
              <a:sym typeface="楷体" panose="02010609060101010101" pitchFamily="49" charset="-122"/>
            </a:endParaRPr>
          </a:p>
        </p:txBody>
      </p:sp>
      <p:sp>
        <p:nvSpPr>
          <p:cNvPr id="16424" name="TextBox 18"/>
          <p:cNvSpPr/>
          <p:nvPr/>
        </p:nvSpPr>
        <p:spPr>
          <a:xfrm>
            <a:off x="636429" y="1230948"/>
            <a:ext cx="899160" cy="306705"/>
          </a:xfrm>
          <a:prstGeom prst="rect">
            <a:avLst/>
          </a:prstGeom>
          <a:noFill/>
          <a:ln w="9525">
            <a:noFill/>
          </a:ln>
        </p:spPr>
        <p:txBody>
          <a:bodyPr wrap="none" anchor="ctr" anchorCtr="0">
            <a:spAutoFit/>
          </a:bodyPr>
          <a:p>
            <a:pPr algn="ctr" latinLnBrk="1"/>
            <a:r>
              <a:rPr lang="zh-CN" altLang="en-US" sz="1400" b="1" dirty="0">
                <a:solidFill>
                  <a:schemeClr val="bg1"/>
                </a:solidFill>
                <a:latin typeface="楷体" panose="02010609060101010101" pitchFamily="49" charset="-122"/>
                <a:ea typeface="楷体" panose="02010609060101010101" pitchFamily="49" charset="-122"/>
                <a:sym typeface="楷体" panose="02010609060101010101" pitchFamily="49" charset="-122"/>
              </a:rPr>
              <a:t>工厂位置</a:t>
            </a:r>
            <a:endParaRPr lang="zh-CN" altLang="en-US" sz="1400" b="1" dirty="0">
              <a:solidFill>
                <a:schemeClr val="bg1"/>
              </a:solidFill>
              <a:latin typeface="楷体" panose="02010609060101010101" pitchFamily="49" charset="-122"/>
              <a:ea typeface="Modern H Bold" pitchFamily="2" charset="-127"/>
              <a:sym typeface="楷体" panose="02010609060101010101" pitchFamily="49" charset="-122"/>
            </a:endParaRPr>
          </a:p>
        </p:txBody>
      </p:sp>
      <p:sp>
        <p:nvSpPr>
          <p:cNvPr id="16425" name="TextBox 19"/>
          <p:cNvSpPr/>
          <p:nvPr/>
        </p:nvSpPr>
        <p:spPr>
          <a:xfrm>
            <a:off x="588645" y="924560"/>
            <a:ext cx="8815070" cy="306705"/>
          </a:xfrm>
          <a:prstGeom prst="rect">
            <a:avLst/>
          </a:prstGeom>
          <a:solidFill>
            <a:schemeClr val="bg1"/>
          </a:solidFill>
          <a:ln w="9525">
            <a:noFill/>
          </a:ln>
        </p:spPr>
        <p:txBody>
          <a:bodyPr wrap="square">
            <a:spAutoFit/>
          </a:bodyPr>
          <a:p>
            <a:pPr marL="85725" indent="-85725" latinLnBrk="1">
              <a:buFont typeface="Wingdings" panose="05000000000000000000" pitchFamily="2" charset="2"/>
              <a:buChar char="l"/>
            </a:pPr>
            <a:r>
              <a:rPr lang="en-US" altLang="zh-CN" sz="1400" dirty="0">
                <a:solidFill>
                  <a:srgbClr val="000000"/>
                </a:solidFill>
                <a:latin typeface="楷体" panose="02010609060101010101" pitchFamily="49" charset="-122"/>
                <a:ea typeface="楷体" panose="02010609060101010101" pitchFamily="49" charset="-122"/>
                <a:sym typeface="楷体" panose="02010609060101010101" pitchFamily="49" charset="-122"/>
              </a:rPr>
              <a:t> </a:t>
            </a:r>
            <a:r>
              <a:rPr lang="zh-CN" sz="1400" dirty="0">
                <a:solidFill>
                  <a:srgbClr val="000000"/>
                </a:solidFill>
                <a:latin typeface="楷体" panose="02010609060101010101" pitchFamily="49" charset="-122"/>
                <a:ea typeface="楷体" panose="02010609060101010101" pitchFamily="49" charset="-122"/>
                <a:sym typeface="楷体" panose="02010609060101010101" pitchFamily="49" charset="-122"/>
              </a:rPr>
              <a:t>工厂位置：斯洛伐克</a:t>
            </a:r>
            <a:r>
              <a:rPr lang="en-US" altLang="zh-CN" sz="1400" dirty="0">
                <a:solidFill>
                  <a:srgbClr val="000000"/>
                </a:solidFill>
                <a:latin typeface="楷体" panose="02010609060101010101" pitchFamily="49" charset="-122"/>
                <a:ea typeface="楷体" panose="02010609060101010101" pitchFamily="49" charset="-122"/>
                <a:sym typeface="楷体" panose="02010609060101010101" pitchFamily="49" charset="-122"/>
              </a:rPr>
              <a:t>  </a:t>
            </a:r>
            <a:r>
              <a:rPr lang="zh-CN" sz="1400" dirty="0">
                <a:solidFill>
                  <a:srgbClr val="000000"/>
                </a:solidFill>
                <a:latin typeface="楷体" panose="02010609060101010101" pitchFamily="49" charset="-122"/>
                <a:ea typeface="楷体" panose="02010609060101010101" pitchFamily="49" charset="-122"/>
                <a:sym typeface="楷体" panose="02010609060101010101" pitchFamily="49" charset="-122"/>
              </a:rPr>
              <a:t>面积：</a:t>
            </a:r>
            <a:r>
              <a:rPr lang="en-US" altLang="zh-CN" sz="1400" dirty="0">
                <a:solidFill>
                  <a:srgbClr val="000000"/>
                </a:solidFill>
                <a:latin typeface="楷体" panose="02010609060101010101" pitchFamily="49" charset="-122"/>
                <a:ea typeface="楷体" panose="02010609060101010101" pitchFamily="49" charset="-122"/>
                <a:sym typeface="楷体" panose="02010609060101010101" pitchFamily="49" charset="-122"/>
              </a:rPr>
              <a:t>6000</a:t>
            </a:r>
            <a:r>
              <a:rPr lang="zh-CN" altLang="en-US" sz="1400" dirty="0">
                <a:solidFill>
                  <a:srgbClr val="000000"/>
                </a:solidFill>
                <a:latin typeface="楷体" panose="02010609060101010101" pitchFamily="49" charset="-122"/>
                <a:ea typeface="楷体" panose="02010609060101010101" pitchFamily="49" charset="-122"/>
                <a:sym typeface="楷体" panose="02010609060101010101" pitchFamily="49" charset="-122"/>
              </a:rPr>
              <a:t>㎡</a:t>
            </a:r>
            <a:r>
              <a:rPr lang="en-US" altLang="zh-CN" sz="1400" dirty="0">
                <a:solidFill>
                  <a:srgbClr val="000000"/>
                </a:solidFill>
                <a:latin typeface="楷体" panose="02010609060101010101" pitchFamily="49" charset="-122"/>
                <a:ea typeface="楷体" panose="02010609060101010101" pitchFamily="49" charset="-122"/>
                <a:sym typeface="楷体" panose="02010609060101010101" pitchFamily="49" charset="-122"/>
              </a:rPr>
              <a:t>  </a:t>
            </a:r>
            <a:r>
              <a:rPr lang="zh-CN" sz="1400" dirty="0">
                <a:solidFill>
                  <a:srgbClr val="000000"/>
                </a:solidFill>
                <a:latin typeface="楷体" panose="02010609060101010101" pitchFamily="49" charset="-122"/>
                <a:ea typeface="楷体" panose="02010609060101010101" pitchFamily="49" charset="-122"/>
                <a:sym typeface="楷体" panose="02010609060101010101" pitchFamily="49" charset="-122"/>
              </a:rPr>
              <a:t>距离主机厂：</a:t>
            </a:r>
            <a:r>
              <a:rPr lang="en-US" altLang="zh-CN" sz="1400" dirty="0">
                <a:solidFill>
                  <a:srgbClr val="000000"/>
                </a:solidFill>
                <a:latin typeface="楷体" panose="02010609060101010101" pitchFamily="49" charset="-122"/>
                <a:ea typeface="楷体" panose="02010609060101010101" pitchFamily="49" charset="-122"/>
                <a:sym typeface="楷体" panose="02010609060101010101" pitchFamily="49" charset="-122"/>
              </a:rPr>
              <a:t>800km </a:t>
            </a:r>
            <a:r>
              <a:rPr lang="zh-CN" sz="1400" dirty="0">
                <a:solidFill>
                  <a:srgbClr val="000000"/>
                </a:solidFill>
                <a:latin typeface="楷体" panose="02010609060101010101" pitchFamily="49" charset="-122"/>
                <a:ea typeface="楷体" panose="02010609060101010101" pitchFamily="49" charset="-122"/>
                <a:sym typeface="楷体" panose="02010609060101010101" pitchFamily="49" charset="-122"/>
              </a:rPr>
              <a:t>，物流规划：陆运到附近</a:t>
            </a:r>
            <a:endParaRPr lang="zh-CN" sz="1400"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p:txBody>
      </p:sp>
      <p:sp>
        <p:nvSpPr>
          <p:cNvPr id="16426" name="직선 연결선 20"/>
          <p:cNvSpPr/>
          <p:nvPr/>
        </p:nvSpPr>
        <p:spPr>
          <a:xfrm>
            <a:off x="6414453" y="1556703"/>
            <a:ext cx="0" cy="3563937"/>
          </a:xfrm>
          <a:prstGeom prst="line">
            <a:avLst/>
          </a:prstGeom>
          <a:ln w="9525" cap="flat" cmpd="sng">
            <a:solidFill>
              <a:srgbClr val="A5A5A5"/>
            </a:solidFill>
            <a:prstDash val="dash"/>
            <a:bevel/>
            <a:headEnd type="none" w="med" len="med"/>
            <a:tailEnd type="none" w="med" len="med"/>
          </a:ln>
        </p:spPr>
      </p:sp>
      <p:sp>
        <p:nvSpPr>
          <p:cNvPr id="2" name="TextBox 32"/>
          <p:cNvSpPr/>
          <p:nvPr/>
        </p:nvSpPr>
        <p:spPr>
          <a:xfrm>
            <a:off x="10289540" y="1230948"/>
            <a:ext cx="1389380" cy="245110"/>
          </a:xfrm>
          <a:prstGeom prst="rect">
            <a:avLst/>
          </a:prstGeom>
          <a:noFill/>
          <a:ln w="9525">
            <a:noFill/>
          </a:ln>
        </p:spPr>
        <p:txBody>
          <a:bodyPr wrap="none">
            <a:spAutoFit/>
          </a:bodyPr>
          <a:p>
            <a:pPr latinLnBrk="1"/>
            <a:r>
              <a:rPr lang="en-US" altLang="zh-CN" sz="1000" dirty="0">
                <a:solidFill>
                  <a:srgbClr val="000000"/>
                </a:solidFill>
                <a:latin typeface="楷体" panose="02010609060101010101" pitchFamily="49" charset="-122"/>
                <a:ea typeface="楷体" panose="02010609060101010101" pitchFamily="49" charset="-122"/>
                <a:sym typeface="楷体" panose="02010609060101010101" pitchFamily="49" charset="-122"/>
              </a:rPr>
              <a:t>※ </a:t>
            </a:r>
            <a:r>
              <a:rPr lang="zh-CN" altLang="en-US" sz="1000" dirty="0">
                <a:solidFill>
                  <a:srgbClr val="000000"/>
                </a:solidFill>
                <a:latin typeface="楷体" panose="02010609060101010101" pitchFamily="49" charset="-122"/>
                <a:ea typeface="楷体" panose="02010609060101010101" pitchFamily="49" charset="-122"/>
                <a:sym typeface="楷体" panose="02010609060101010101" pitchFamily="49" charset="-122"/>
              </a:rPr>
              <a:t>工厂平面图待更新</a:t>
            </a:r>
            <a:endParaRPr lang="zh-CN" altLang="en-US" sz="1000" dirty="0">
              <a:solidFill>
                <a:srgbClr val="000000"/>
              </a:solidFill>
              <a:latin typeface="楷体" panose="02010609060101010101" pitchFamily="49" charset="-122"/>
              <a:ea typeface="Modern H Light" pitchFamily="2" charset="-127"/>
              <a:sym typeface="楷体" panose="02010609060101010101" pitchFamily="49" charset="-122"/>
            </a:endParaRPr>
          </a:p>
        </p:txBody>
      </p:sp>
      <p:sp>
        <p:nvSpPr>
          <p:cNvPr id="5" name="TextBox 26"/>
          <p:cNvSpPr/>
          <p:nvPr/>
        </p:nvSpPr>
        <p:spPr>
          <a:xfrm>
            <a:off x="1696403" y="2127409"/>
            <a:ext cx="477520" cy="193675"/>
          </a:xfrm>
          <a:prstGeom prst="rect">
            <a:avLst/>
          </a:prstGeom>
        </p:spPr>
        <p:style>
          <a:lnRef idx="0">
            <a:srgbClr val="FFFFFF"/>
          </a:lnRef>
          <a:fillRef idx="2">
            <a:schemeClr val="accent1"/>
          </a:fillRef>
          <a:effectRef idx="1">
            <a:schemeClr val="accent1"/>
          </a:effectRef>
          <a:fontRef idx="minor">
            <a:schemeClr val="lt1"/>
          </a:fontRef>
        </p:style>
        <p:txBody>
          <a:bodyPr wrap="none" lIns="36000" tIns="36000" rIns="36000" bIns="36000" anchor="ctr" anchorCtr="0">
            <a:spAutoFit/>
          </a:bodyPr>
          <a:p>
            <a:pPr algn="ctr" latinLnBrk="1"/>
            <a:r>
              <a:rPr lang="zh-CN" altLang="en-US" sz="800" dirty="0">
                <a:solidFill>
                  <a:srgbClr val="000000"/>
                </a:solidFill>
                <a:latin typeface="楷体" panose="02010609060101010101" pitchFamily="49" charset="-122"/>
                <a:ea typeface="Modern H Bold" pitchFamily="2" charset="-127"/>
                <a:sym typeface="楷体" panose="02010609060101010101" pitchFamily="49" charset="-122"/>
              </a:rPr>
              <a:t>奔驰</a:t>
            </a:r>
            <a:r>
              <a:rPr lang="zh-CN" altLang="en-US" sz="800" dirty="0">
                <a:solidFill>
                  <a:srgbClr val="000000"/>
                </a:solidFill>
                <a:latin typeface="楷体" panose="02010609060101010101" pitchFamily="49" charset="-122"/>
                <a:ea typeface="Modern H Bold" pitchFamily="2" charset="-127"/>
                <a:sym typeface="楷体" panose="02010609060101010101" pitchFamily="49" charset="-122"/>
              </a:rPr>
              <a:t>工厂</a:t>
            </a:r>
            <a:endParaRPr lang="zh-CN" altLang="en-US" sz="800" dirty="0">
              <a:solidFill>
                <a:srgbClr val="000000"/>
              </a:solidFill>
              <a:latin typeface="楷体" panose="02010609060101010101" pitchFamily="49" charset="-122"/>
              <a:ea typeface="Modern H Bold" pitchFamily="2" charset="-127"/>
              <a:sym typeface="楷体" panose="02010609060101010101" pitchFamily="49" charset="-122"/>
            </a:endParaRPr>
          </a:p>
        </p:txBody>
      </p:sp>
      <p:sp>
        <p:nvSpPr>
          <p:cNvPr id="7" name="TextBox 26"/>
          <p:cNvSpPr/>
          <p:nvPr/>
        </p:nvSpPr>
        <p:spPr>
          <a:xfrm>
            <a:off x="4560253" y="4293394"/>
            <a:ext cx="477520" cy="193675"/>
          </a:xfrm>
          <a:prstGeom prst="rect">
            <a:avLst/>
          </a:prstGeom>
        </p:spPr>
        <p:style>
          <a:lnRef idx="0">
            <a:srgbClr val="FFFFFF"/>
          </a:lnRef>
          <a:fillRef idx="2">
            <a:schemeClr val="accent1"/>
          </a:fillRef>
          <a:effectRef idx="1">
            <a:schemeClr val="accent1"/>
          </a:effectRef>
          <a:fontRef idx="minor">
            <a:schemeClr val="lt1"/>
          </a:fontRef>
        </p:style>
        <p:txBody>
          <a:bodyPr wrap="none" lIns="36000" tIns="36000" rIns="36000" bIns="36000" anchor="ctr" anchorCtr="0">
            <a:spAutoFit/>
          </a:bodyPr>
          <a:p>
            <a:pPr algn="ctr" latinLnBrk="1"/>
            <a:r>
              <a:rPr lang="zh-CN" altLang="en-US" sz="800" dirty="0">
                <a:solidFill>
                  <a:srgbClr val="000000"/>
                </a:solidFill>
                <a:latin typeface="楷体" panose="02010609060101010101" pitchFamily="49" charset="-122"/>
                <a:ea typeface="Modern H Bold" pitchFamily="2" charset="-127"/>
                <a:sym typeface="楷体" panose="02010609060101010101" pitchFamily="49" charset="-122"/>
              </a:rPr>
              <a:t>座椅</a:t>
            </a:r>
            <a:r>
              <a:rPr lang="zh-CN" altLang="en-US" sz="800" dirty="0">
                <a:solidFill>
                  <a:srgbClr val="000000"/>
                </a:solidFill>
                <a:latin typeface="楷体" panose="02010609060101010101" pitchFamily="49" charset="-122"/>
                <a:ea typeface="Modern H Bold" pitchFamily="2" charset="-127"/>
                <a:sym typeface="楷体" panose="02010609060101010101" pitchFamily="49" charset="-122"/>
              </a:rPr>
              <a:t>工厂</a:t>
            </a:r>
            <a:endParaRPr lang="zh-CN" altLang="en-US" sz="800" dirty="0">
              <a:solidFill>
                <a:srgbClr val="000000"/>
              </a:solidFill>
              <a:latin typeface="楷体" panose="02010609060101010101" pitchFamily="49" charset="-122"/>
              <a:ea typeface="Modern H Bold" pitchFamily="2" charset="-127"/>
              <a:sym typeface="楷体" panose="02010609060101010101" pitchFamily="49" charset="-122"/>
            </a:endParaRPr>
          </a:p>
        </p:txBody>
      </p:sp>
      <p:grpSp>
        <p:nvGrpSpPr>
          <p:cNvPr id="9" name="组合 8"/>
          <p:cNvGrpSpPr/>
          <p:nvPr/>
        </p:nvGrpSpPr>
        <p:grpSpPr>
          <a:xfrm>
            <a:off x="2108200" y="2333625"/>
            <a:ext cx="216535" cy="214630"/>
            <a:chOff x="3320" y="3675"/>
            <a:chExt cx="514" cy="482"/>
          </a:xfrm>
        </p:grpSpPr>
        <p:sp>
          <p:nvSpPr>
            <p:cNvPr id="8" name="泪滴形 7"/>
            <p:cNvSpPr/>
            <p:nvPr/>
          </p:nvSpPr>
          <p:spPr>
            <a:xfrm rot="8520000">
              <a:off x="3320" y="3675"/>
              <a:ext cx="514" cy="483"/>
            </a:xfrm>
            <a:prstGeom prst="teardrop">
              <a:avLst/>
            </a:prstGeom>
          </p:spPr>
          <p:style>
            <a:lnRef idx="0">
              <a:srgbClr val="FFFFFF"/>
            </a:lnRef>
            <a:fillRef idx="2">
              <a:schemeClr val="accent1"/>
            </a:fillRef>
            <a:effectRef idx="1">
              <a:schemeClr val="accent1"/>
            </a:effectRef>
            <a:fontRef idx="minor">
              <a:schemeClr val="lt1"/>
            </a:fontRef>
          </p:style>
          <p:txBody>
            <a:bodyPr rtlCol="0" anchor="ctr"/>
            <a:p>
              <a:pPr algn="ctr"/>
              <a:endParaRPr lang="zh-CN" altLang="en-US"/>
            </a:p>
          </p:txBody>
        </p:sp>
        <p:sp>
          <p:nvSpPr>
            <p:cNvPr id="16435" name="타원 27"/>
            <p:cNvSpPr/>
            <p:nvPr/>
          </p:nvSpPr>
          <p:spPr>
            <a:xfrm>
              <a:off x="3477" y="3869"/>
              <a:ext cx="170" cy="170"/>
            </a:xfrm>
            <a:prstGeom prst="ellipse">
              <a:avLst/>
            </a:prstGeom>
            <a:solidFill>
              <a:srgbClr val="BFBFBF"/>
            </a:solidFill>
            <a:ln w="25400" cap="flat" cmpd="sng">
              <a:solidFill>
                <a:schemeClr val="bg1"/>
              </a:solidFill>
              <a:prstDash val="solid"/>
              <a:bevel/>
              <a:headEnd type="none" w="med" len="med"/>
              <a:tailEnd type="none" w="med" len="med"/>
            </a:ln>
          </p:spPr>
          <p:txBody>
            <a:bodyPr anchor="ctr" anchorCtr="0"/>
            <a:p>
              <a:pPr algn="ctr" latinLnBrk="1"/>
              <a:endParaRPr lang="zh-CN" altLang="zh-CN" dirty="0">
                <a:solidFill>
                  <a:srgbClr val="FFFFFF"/>
                </a:solidFill>
                <a:latin typeface="楷体" panose="02010609060101010101" pitchFamily="49" charset="-122"/>
                <a:sym typeface="楷体" panose="02010609060101010101" pitchFamily="49" charset="-122"/>
              </a:endParaRPr>
            </a:p>
          </p:txBody>
        </p:sp>
      </p:grpSp>
      <p:grpSp>
        <p:nvGrpSpPr>
          <p:cNvPr id="14" name="组合 13"/>
          <p:cNvGrpSpPr/>
          <p:nvPr/>
        </p:nvGrpSpPr>
        <p:grpSpPr>
          <a:xfrm>
            <a:off x="4344670" y="4364990"/>
            <a:ext cx="215900" cy="214630"/>
            <a:chOff x="6085" y="6647"/>
            <a:chExt cx="340" cy="338"/>
          </a:xfrm>
        </p:grpSpPr>
        <p:sp>
          <p:nvSpPr>
            <p:cNvPr id="12" name="泪滴形 11"/>
            <p:cNvSpPr/>
            <p:nvPr/>
          </p:nvSpPr>
          <p:spPr>
            <a:xfrm rot="8520000">
              <a:off x="6085" y="6647"/>
              <a:ext cx="341" cy="339"/>
            </a:xfrm>
            <a:prstGeom prst="teardrop">
              <a:avLst/>
            </a:prstGeom>
          </p:spPr>
          <p:style>
            <a:lnRef idx="0">
              <a:srgbClr val="FFFFFF"/>
            </a:lnRef>
            <a:fillRef idx="2">
              <a:schemeClr val="accent1"/>
            </a:fillRef>
            <a:effectRef idx="1">
              <a:schemeClr val="accent1"/>
            </a:effectRef>
            <a:fontRef idx="minor">
              <a:schemeClr val="lt1"/>
            </a:fontRef>
          </p:style>
          <p:txBody>
            <a:bodyPr rtlCol="0" anchor="ctr"/>
            <a:p>
              <a:pPr algn="ctr"/>
              <a:endParaRPr lang="zh-CN" altLang="en-US"/>
            </a:p>
          </p:txBody>
        </p:sp>
        <p:sp>
          <p:nvSpPr>
            <p:cNvPr id="13" name="타원 27"/>
            <p:cNvSpPr/>
            <p:nvPr/>
          </p:nvSpPr>
          <p:spPr>
            <a:xfrm>
              <a:off x="6189" y="6783"/>
              <a:ext cx="113" cy="119"/>
            </a:xfrm>
            <a:prstGeom prst="ellipse">
              <a:avLst/>
            </a:prstGeom>
            <a:solidFill>
              <a:srgbClr val="BFBFBF"/>
            </a:solidFill>
            <a:ln w="25400" cap="flat" cmpd="sng">
              <a:solidFill>
                <a:schemeClr val="bg1"/>
              </a:solidFill>
              <a:prstDash val="solid"/>
              <a:bevel/>
              <a:headEnd type="none" w="med" len="med"/>
              <a:tailEnd type="none" w="med" len="med"/>
            </a:ln>
          </p:spPr>
          <p:txBody>
            <a:bodyPr anchor="ctr" anchorCtr="0"/>
            <a:p>
              <a:pPr algn="ctr" latinLnBrk="1"/>
              <a:endParaRPr lang="zh-CN" altLang="zh-CN" dirty="0">
                <a:solidFill>
                  <a:srgbClr val="FFFFFF"/>
                </a:solidFill>
                <a:latin typeface="楷体" panose="02010609060101010101" pitchFamily="49" charset="-122"/>
                <a:sym typeface="楷体" panose="02010609060101010101" pitchFamily="49" charset="-122"/>
              </a:endParaRPr>
            </a:p>
          </p:txBody>
        </p:sp>
      </p:grpSp>
      <p:sp>
        <p:nvSpPr>
          <p:cNvPr id="15" name="任意多边形 14"/>
          <p:cNvSpPr/>
          <p:nvPr/>
        </p:nvSpPr>
        <p:spPr>
          <a:xfrm>
            <a:off x="2169795" y="2602865"/>
            <a:ext cx="2241550" cy="2003425"/>
          </a:xfrm>
          <a:custGeom>
            <a:avLst/>
            <a:gdLst>
              <a:gd name="connsiteX0" fmla="*/ 0 w 3530"/>
              <a:gd name="connsiteY0" fmla="*/ 0 h 3155"/>
              <a:gd name="connsiteX1" fmla="*/ 896 w 3530"/>
              <a:gd name="connsiteY1" fmla="*/ 336 h 3155"/>
              <a:gd name="connsiteX2" fmla="*/ 1504 w 3530"/>
              <a:gd name="connsiteY2" fmla="*/ 984 h 3155"/>
              <a:gd name="connsiteX3" fmla="*/ 1880 w 3530"/>
              <a:gd name="connsiteY3" fmla="*/ 1936 h 3155"/>
              <a:gd name="connsiteX4" fmla="*/ 3016 w 3530"/>
              <a:gd name="connsiteY4" fmla="*/ 2568 h 3155"/>
              <a:gd name="connsiteX5" fmla="*/ 3530 w 3530"/>
              <a:gd name="connsiteY5" fmla="*/ 3155 h 3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30" h="3155">
                <a:moveTo>
                  <a:pt x="0" y="0"/>
                </a:moveTo>
                <a:cubicBezTo>
                  <a:pt x="170" y="75"/>
                  <a:pt x="621" y="111"/>
                  <a:pt x="896" y="336"/>
                </a:cubicBezTo>
                <a:cubicBezTo>
                  <a:pt x="1172" y="561"/>
                  <a:pt x="1264" y="703"/>
                  <a:pt x="1504" y="984"/>
                </a:cubicBezTo>
                <a:cubicBezTo>
                  <a:pt x="1744" y="1264"/>
                  <a:pt x="1520" y="1672"/>
                  <a:pt x="1880" y="1936"/>
                </a:cubicBezTo>
                <a:cubicBezTo>
                  <a:pt x="2240" y="2200"/>
                  <a:pt x="2728" y="2306"/>
                  <a:pt x="3016" y="2568"/>
                </a:cubicBezTo>
                <a:cubicBezTo>
                  <a:pt x="3304" y="2829"/>
                  <a:pt x="3448" y="3012"/>
                  <a:pt x="3530" y="3155"/>
                </a:cubicBezTo>
              </a:path>
            </a:pathLst>
          </a:custGeom>
          <a:noFill/>
          <a:ln>
            <a:solidFill>
              <a:srgbClr val="FF0000"/>
            </a:solidFill>
            <a:prstDash val="sysDot"/>
          </a:ln>
          <a:extLst>
            <a:ext uri="{909E8E84-426E-40DD-AFC4-6F175D3DCCD1}">
              <a14:hiddenFill xmlns:a14="http://schemas.microsoft.com/office/drawing/2010/main">
                <a:solidFill>
                  <a:srgbClr val="FF0000"/>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2302" name="Text Box 19"/>
          <p:cNvSpPr/>
          <p:nvPr/>
        </p:nvSpPr>
        <p:spPr>
          <a:xfrm>
            <a:off x="3373755" y="2319655"/>
            <a:ext cx="1230630" cy="367665"/>
          </a:xfrm>
          <a:prstGeom prst="rect">
            <a:avLst/>
          </a:prstGeom>
          <a:solidFill>
            <a:schemeClr val="accent1">
              <a:lumMod val="50000"/>
            </a:schemeClr>
          </a:solidFill>
        </p:spPr>
        <p:style>
          <a:lnRef idx="0">
            <a:srgbClr val="FFFFFF"/>
          </a:lnRef>
          <a:fillRef idx="1">
            <a:schemeClr val="accent1"/>
          </a:fillRef>
          <a:effectRef idx="1">
            <a:schemeClr val="accent1"/>
          </a:effectRef>
          <a:fontRef idx="minor">
            <a:schemeClr val="lt1"/>
          </a:fontRef>
        </p:style>
        <p:txBody>
          <a:bodyPr wrap="none" anchor="ctr" anchorCtr="0">
            <a:noAutofit/>
          </a:bodyPr>
          <a:p>
            <a:pPr latinLnBrk="1"/>
            <a:r>
              <a:rPr lang="en-US" altLang="zh-CN" sz="2400" b="1" baseline="-25000" dirty="0">
                <a:latin typeface="楷体" panose="02010609060101010101" pitchFamily="49" charset="-122"/>
                <a:ea typeface="楷体" panose="02010609060101010101" pitchFamily="49" charset="-122"/>
                <a:sym typeface="楷体" panose="02010609060101010101" pitchFamily="49" charset="-122"/>
              </a:rPr>
              <a:t>800km </a:t>
            </a:r>
            <a:r>
              <a:rPr lang="zh-CN" altLang="en-US" sz="2400" b="1" baseline="-25000" dirty="0">
                <a:latin typeface="楷体" panose="02010609060101010101" pitchFamily="49" charset="-122"/>
                <a:ea typeface="楷体" panose="02010609060101010101" pitchFamily="49" charset="-122"/>
                <a:sym typeface="楷体" panose="02010609060101010101" pitchFamily="49" charset="-122"/>
              </a:rPr>
              <a:t>左右</a:t>
            </a:r>
            <a:endParaRPr lang="zh-CN" altLang="en-US" sz="2400" b="1" baseline="-25000" dirty="0">
              <a:latin typeface="楷体" panose="02010609060101010101" pitchFamily="49" charset="-122"/>
              <a:ea typeface="楷体" panose="02010609060101010101" pitchFamily="49" charset="-122"/>
              <a:sym typeface="楷体" panose="02010609060101010101" pitchFamily="49" charset="-122"/>
            </a:endParaRPr>
          </a:p>
        </p:txBody>
      </p:sp>
      <p:pic>
        <p:nvPicPr>
          <p:cNvPr id="19" name="图片 18"/>
          <p:cNvPicPr>
            <a:picLocks noChangeAspect="1"/>
          </p:cNvPicPr>
          <p:nvPr/>
        </p:nvPicPr>
        <p:blipFill>
          <a:blip r:embed="rId4"/>
          <a:stretch>
            <a:fillRect/>
          </a:stretch>
        </p:blipFill>
        <p:spPr>
          <a:xfrm>
            <a:off x="6659245" y="1628775"/>
            <a:ext cx="487045" cy="573405"/>
          </a:xfrm>
          <a:prstGeom prst="rect">
            <a:avLst/>
          </a:prstGeo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오각형 47"/>
          <p:cNvSpPr/>
          <p:nvPr/>
        </p:nvSpPr>
        <p:spPr>
          <a:xfrm>
            <a:off x="548640" y="934085"/>
            <a:ext cx="2038350" cy="896938"/>
          </a:xfrm>
          <a:prstGeom prst="homePlate">
            <a:avLst>
              <a:gd name="adj" fmla="val 28575"/>
            </a:avLst>
          </a:prstGeom>
          <a:solidFill>
            <a:srgbClr val="3F3F3F"/>
          </a:solidFill>
          <a:ln w="9525" cap="flat" cmpd="sng">
            <a:solidFill>
              <a:srgbClr val="7F7F7F"/>
            </a:solidFill>
            <a:prstDash val="solid"/>
            <a:bevel/>
            <a:headEnd type="none" w="med" len="med"/>
            <a:tailEnd type="none" w="med" len="med"/>
          </a:ln>
        </p:spPr>
        <p:txBody>
          <a:bodyPr lIns="0" tIns="0" rIns="0" bIns="0" anchor="ctr" anchorCtr="0"/>
          <a:p>
            <a:pPr algn="ctr" latinLnBrk="1"/>
            <a:endParaRPr lang="zh-CN" altLang="zh-CN" sz="1600" b="1" dirty="0">
              <a:solidFill>
                <a:srgbClr val="FFFFFF"/>
              </a:solidFill>
              <a:latin typeface="楷体" panose="02010609060101010101" pitchFamily="49" charset="-122"/>
              <a:ea typeface="현대하모니 M" pitchFamily="2" charset="-127"/>
              <a:sym typeface="楷体" panose="02010609060101010101" pitchFamily="49" charset="-122"/>
            </a:endParaRPr>
          </a:p>
        </p:txBody>
      </p:sp>
      <p:graphicFrame>
        <p:nvGraphicFramePr>
          <p:cNvPr id="18437" name="表格 18436"/>
          <p:cNvGraphicFramePr/>
          <p:nvPr>
            <p:custDataLst>
              <p:tags r:id="rId1"/>
            </p:custDataLst>
          </p:nvPr>
        </p:nvGraphicFramePr>
        <p:xfrm>
          <a:off x="554990" y="1263650"/>
          <a:ext cx="11239500" cy="4968875"/>
        </p:xfrm>
        <a:graphic>
          <a:graphicData uri="http://schemas.openxmlformats.org/drawingml/2006/table">
            <a:tbl>
              <a:tblPr/>
              <a:tblGrid>
                <a:gridCol w="11239500"/>
              </a:tblGrid>
              <a:tr h="4968875">
                <a:tc>
                  <a:txBody>
                    <a:bodyPr/>
                    <a:p>
                      <a:pPr marL="0" lvl="0" indent="0" algn="ctr" latinLnBrk="1">
                        <a:spcBef>
                          <a:spcPct val="0"/>
                        </a:spcBef>
                        <a:buFont typeface="Arial" panose="020B0604020202020204" pitchFamily="34" charset="0"/>
                        <a:buNone/>
                      </a:pPr>
                      <a:endParaRPr sz="1100" b="1" i="1" baseline="0">
                        <a:solidFill>
                          <a:srgbClr val="000000"/>
                        </a:solidFill>
                        <a:latin typeface="楷体" panose="02010609060101010101" pitchFamily="49" charset="-122"/>
                        <a:ea typeface="楷体" panose="02010609060101010101" pitchFamily="49" charset="-122"/>
                        <a:sym typeface="Malgun Gothic" panose="020B0503020000020004" pitchFamily="34" charset="-127"/>
                      </a:endParaRPr>
                    </a:p>
                  </a:txBody>
                  <a:tcPr marL="19497" marR="19497" marT="18002" marB="18002" anchor="ctr">
                    <a:lnL w="12700" cap="flat" cmpd="sng">
                      <a:solidFill>
                        <a:srgbClr val="7F7F7F"/>
                      </a:solidFill>
                      <a:prstDash val="solid"/>
                      <a:bevel/>
                      <a:headEnd type="none" w="med" len="med"/>
                      <a:tailEnd type="none" w="med" len="med"/>
                    </a:lnL>
                    <a:lnR w="12700" cap="flat" cmpd="sng">
                      <a:solidFill>
                        <a:srgbClr val="7F7F7F"/>
                      </a:solidFill>
                      <a:prstDash val="solid"/>
                      <a:bevel/>
                      <a:headEnd type="none" w="med" len="med"/>
                      <a:tailEnd type="none" w="med" len="med"/>
                    </a:lnR>
                    <a:lnT w="12700" cap="flat" cmpd="sng">
                      <a:solidFill>
                        <a:srgbClr val="7F7F7F"/>
                      </a:solidFill>
                      <a:prstDash val="solid"/>
                      <a:bevel/>
                      <a:headEnd type="none" w="med" len="med"/>
                      <a:tailEnd type="none" w="med" len="med"/>
                    </a:lnT>
                    <a:lnB w="12700" cap="flat" cmpd="sng">
                      <a:solidFill>
                        <a:srgbClr val="7F7F7F"/>
                      </a:solidFill>
                      <a:prstDash val="solid"/>
                      <a:bevel/>
                      <a:headEnd type="none" w="med" len="med"/>
                      <a:tailEnd type="none" w="med" len="med"/>
                    </a:lnB>
                    <a:lnTlToBr>
                      <a:noFill/>
                    </a:lnTlToBr>
                    <a:lnBlToTr>
                      <a:noFill/>
                    </a:lnBlToTr>
                    <a:solidFill>
                      <a:schemeClr val="bg1">
                        <a:alpha val="100000"/>
                      </a:schemeClr>
                    </a:solidFill>
                  </a:tcPr>
                </a:tc>
              </a:tr>
            </a:tbl>
          </a:graphicData>
        </a:graphic>
      </p:graphicFrame>
      <p:pic>
        <p:nvPicPr>
          <p:cNvPr id="4" name="图片 3"/>
          <p:cNvPicPr>
            <a:picLocks noChangeAspect="1"/>
          </p:cNvPicPr>
          <p:nvPr/>
        </p:nvPicPr>
        <p:blipFill>
          <a:blip r:embed="rId2"/>
          <a:srcRect l="8273" b="2023"/>
          <a:stretch>
            <a:fillRect/>
          </a:stretch>
        </p:blipFill>
        <p:spPr>
          <a:xfrm>
            <a:off x="911225" y="1412875"/>
            <a:ext cx="7230110" cy="4657090"/>
          </a:xfrm>
          <a:prstGeom prst="rect">
            <a:avLst/>
          </a:prstGeom>
        </p:spPr>
      </p:pic>
      <p:sp>
        <p:nvSpPr>
          <p:cNvPr id="17412" name="TextBox 48"/>
          <p:cNvSpPr/>
          <p:nvPr/>
        </p:nvSpPr>
        <p:spPr>
          <a:xfrm>
            <a:off x="418465" y="934720"/>
            <a:ext cx="2127250" cy="306705"/>
          </a:xfrm>
          <a:prstGeom prst="rect">
            <a:avLst/>
          </a:prstGeom>
          <a:noFill/>
          <a:ln w="9525">
            <a:noFill/>
          </a:ln>
        </p:spPr>
        <p:txBody>
          <a:bodyPr anchor="ctr" anchorCtr="0">
            <a:spAutoFit/>
          </a:bodyPr>
          <a:p>
            <a:pPr algn="ctr" latinLnBrk="1"/>
            <a:r>
              <a:rPr lang="zh-CN" altLang="en-US" sz="1400" b="1" dirty="0">
                <a:solidFill>
                  <a:srgbClr val="FFFFFF"/>
                </a:solidFill>
                <a:latin typeface="楷体" panose="02010609060101010101" pitchFamily="49" charset="-122"/>
                <a:ea typeface="Modern H Bold" pitchFamily="2" charset="-127"/>
                <a:sym typeface="楷体" panose="02010609060101010101" pitchFamily="49" charset="-122"/>
              </a:rPr>
              <a:t>工厂 </a:t>
            </a:r>
            <a:r>
              <a:rPr lang="en-US" altLang="zh-CN" sz="1400" b="1" dirty="0">
                <a:solidFill>
                  <a:srgbClr val="FFFFFF"/>
                </a:solidFill>
                <a:latin typeface="楷体" panose="02010609060101010101" pitchFamily="49" charset="-122"/>
                <a:ea typeface="楷体" panose="02010609060101010101" pitchFamily="49" charset="-122"/>
                <a:sym typeface="楷体" panose="02010609060101010101" pitchFamily="49" charset="-122"/>
              </a:rPr>
              <a:t>LAY-OUT</a:t>
            </a:r>
            <a:endParaRPr lang="zh-CN" altLang="en-US" sz="1400" b="1" dirty="0">
              <a:solidFill>
                <a:srgbClr val="FFFFFF"/>
              </a:solidFill>
              <a:latin typeface="楷体" panose="02010609060101010101" pitchFamily="49" charset="-122"/>
              <a:ea typeface="Modern H Bold" pitchFamily="2" charset="-127"/>
              <a:sym typeface="楷体" panose="02010609060101010101" pitchFamily="49" charset="-122"/>
            </a:endParaRPr>
          </a:p>
        </p:txBody>
      </p:sp>
      <p:graphicFrame>
        <p:nvGraphicFramePr>
          <p:cNvPr id="18478" name="表格 18477"/>
          <p:cNvGraphicFramePr/>
          <p:nvPr>
            <p:custDataLst>
              <p:tags r:id="rId3"/>
            </p:custDataLst>
          </p:nvPr>
        </p:nvGraphicFramePr>
        <p:xfrm>
          <a:off x="8256270" y="1341755"/>
          <a:ext cx="3350895" cy="4682490"/>
        </p:xfrm>
        <a:graphic>
          <a:graphicData uri="http://schemas.openxmlformats.org/drawingml/2006/table">
            <a:tbl>
              <a:tblPr/>
              <a:tblGrid>
                <a:gridCol w="3350895"/>
              </a:tblGrid>
              <a:tr h="4360545">
                <a:tc>
                  <a:txBody>
                    <a:bodyPr/>
                    <a:p>
                      <a:pPr marL="0" lvl="0" indent="0" algn="l" eaLnBrk="1" fontAlgn="base" latinLnBrk="1" hangingPunct="1">
                        <a:lnSpc>
                          <a:spcPct val="104000"/>
                        </a:lnSpc>
                        <a:spcBef>
                          <a:spcPct val="20000"/>
                        </a:spcBef>
                        <a:spcAft>
                          <a:spcPct val="0"/>
                        </a:spcAft>
                        <a:buClr>
                          <a:schemeClr val="accent1"/>
                        </a:buClr>
                        <a:buFont typeface="Wingdings" panose="05000000000000000000" pitchFamily="2" charset="2"/>
                        <a:buNone/>
                      </a:pPr>
                      <a:endParaRPr lang="zh-CN" altLang="en-US" sz="1400" b="1" i="1" baseline="0"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a:p>
                      <a:pPr marL="0" lvl="0" indent="0" algn="l" eaLnBrk="1" fontAlgn="base" latinLnBrk="1" hangingPunct="1">
                        <a:lnSpc>
                          <a:spcPct val="104000"/>
                        </a:lnSpc>
                        <a:spcBef>
                          <a:spcPct val="20000"/>
                        </a:spcBef>
                        <a:spcAft>
                          <a:spcPct val="0"/>
                        </a:spcAft>
                        <a:buClr>
                          <a:schemeClr val="accent1"/>
                        </a:buClr>
                        <a:buFont typeface="Wingdings" panose="05000000000000000000" pitchFamily="2" charset="2"/>
                        <a:buNone/>
                      </a:pPr>
                      <a:r>
                        <a:rPr lang="en-US" altLang="x-none" sz="1300" b="1" i="1" baseline="0" dirty="0">
                          <a:solidFill>
                            <a:srgbClr val="000000"/>
                          </a:solidFill>
                          <a:latin typeface="楷体" panose="02010609060101010101" pitchFamily="49" charset="-122"/>
                          <a:ea typeface="楷体" panose="02010609060101010101" pitchFamily="49" charset="-122"/>
                          <a:sym typeface="楷体" panose="02010609060101010101" pitchFamily="49" charset="-122"/>
                        </a:rPr>
                        <a:t>■ </a:t>
                      </a:r>
                      <a:r>
                        <a:rPr lang="zh-CN" altLang="en-US" sz="1300" b="1" i="1" baseline="0" dirty="0">
                          <a:solidFill>
                            <a:srgbClr val="000000"/>
                          </a:solidFill>
                          <a:latin typeface="楷体" panose="02010609060101010101" pitchFamily="49" charset="-122"/>
                          <a:ea typeface="楷体" panose="02010609060101010101" pitchFamily="49" charset="-122"/>
                          <a:sym typeface="Malgun Gothic" panose="020B0503020000020004" pitchFamily="34" charset="-127"/>
                        </a:rPr>
                        <a:t>土</a:t>
                      </a:r>
                      <a:r>
                        <a:rPr lang="zh-CN" altLang="en-US" sz="1300" b="1" baseline="0" dirty="0">
                          <a:solidFill>
                            <a:srgbClr val="000000"/>
                          </a:solidFill>
                          <a:latin typeface="楷体" panose="02010609060101010101" pitchFamily="49" charset="-122"/>
                          <a:ea typeface="楷体" panose="02010609060101010101" pitchFamily="49" charset="-122"/>
                          <a:sym typeface="Malgun Gothic" panose="020B0503020000020004" pitchFamily="34" charset="-127"/>
                        </a:rPr>
                        <a:t>地面积 </a:t>
                      </a:r>
                      <a:r>
                        <a:rPr lang="en-US" altLang="x-none" sz="1300" b="1" baseline="0" dirty="0">
                          <a:solidFill>
                            <a:srgbClr val="000000"/>
                          </a:solidFill>
                          <a:latin typeface="楷体" panose="02010609060101010101" pitchFamily="49" charset="-122"/>
                          <a:ea typeface="楷体" panose="02010609060101010101" pitchFamily="49" charset="-122"/>
                          <a:sym typeface="Malgun Gothic" panose="020B0503020000020004" pitchFamily="34" charset="-127"/>
                        </a:rPr>
                        <a:t>:  </a:t>
                      </a:r>
                      <a:r>
                        <a:rPr lang="zh-CN" altLang="en-US" sz="1300" b="1" baseline="0" dirty="0">
                          <a:solidFill>
                            <a:srgbClr val="000000"/>
                          </a:solidFill>
                          <a:latin typeface="楷体" panose="02010609060101010101" pitchFamily="49" charset="-122"/>
                          <a:ea typeface="楷体" panose="02010609060101010101" pitchFamily="49" charset="-122"/>
                          <a:sym typeface="Malgun Gothic" panose="020B0503020000020004" pitchFamily="34" charset="-127"/>
                        </a:rPr>
                        <a:t>厂房租赁</a:t>
                      </a:r>
                      <a:r>
                        <a:rPr lang="en-US" altLang="x-none" sz="1100" b="1" baseline="0" dirty="0">
                          <a:solidFill>
                            <a:srgbClr val="000000"/>
                          </a:solidFill>
                          <a:latin typeface="楷体" panose="02010609060101010101" pitchFamily="49" charset="-122"/>
                          <a:ea typeface="楷体" panose="02010609060101010101" pitchFamily="49" charset="-122"/>
                          <a:sym typeface="Malgun Gothic" panose="020B0503020000020004" pitchFamily="34" charset="-127"/>
                        </a:rPr>
                        <a:t>                </a:t>
                      </a:r>
                      <a:endParaRPr lang="zh-CN" altLang="en-US" sz="1100" b="1" baseline="0" dirty="0">
                        <a:solidFill>
                          <a:srgbClr val="000000"/>
                        </a:solidFill>
                        <a:latin typeface="楷体" panose="02010609060101010101" pitchFamily="49" charset="-122"/>
                        <a:ea typeface="楷体" panose="02010609060101010101" pitchFamily="49" charset="-122"/>
                        <a:sym typeface="Malgun Gothic" panose="020B0503020000020004" pitchFamily="34" charset="-127"/>
                      </a:endParaRPr>
                    </a:p>
                    <a:p>
                      <a:pPr marL="0" lvl="0" indent="0" algn="l" eaLnBrk="1" fontAlgn="base" latinLnBrk="1" hangingPunct="1">
                        <a:lnSpc>
                          <a:spcPct val="104000"/>
                        </a:lnSpc>
                        <a:spcBef>
                          <a:spcPct val="20000"/>
                        </a:spcBef>
                        <a:spcAft>
                          <a:spcPct val="0"/>
                        </a:spcAft>
                        <a:buClr>
                          <a:schemeClr val="accent1"/>
                        </a:buClr>
                        <a:buFont typeface="Wingdings" panose="05000000000000000000" pitchFamily="2" charset="2"/>
                        <a:buNone/>
                      </a:pPr>
                      <a:r>
                        <a:rPr lang="en-US" altLang="x-none" sz="1100" b="1" baseline="0" dirty="0">
                          <a:solidFill>
                            <a:srgbClr val="000000"/>
                          </a:solidFill>
                          <a:latin typeface="楷体" panose="02010609060101010101" pitchFamily="49" charset="-122"/>
                          <a:ea typeface="楷体" panose="02010609060101010101" pitchFamily="49" charset="-122"/>
                          <a:sym typeface="Malgun Gothic" panose="020B0503020000020004" pitchFamily="34" charset="-127"/>
                        </a:rPr>
                        <a:t>   </a:t>
                      </a:r>
                      <a:endParaRPr lang="en-US" altLang="x-none" sz="1100" b="1" baseline="0" dirty="0">
                        <a:solidFill>
                          <a:srgbClr val="000000"/>
                        </a:solidFill>
                        <a:latin typeface="楷体" panose="02010609060101010101" pitchFamily="49" charset="-122"/>
                        <a:ea typeface="楷体" panose="02010609060101010101" pitchFamily="49" charset="-122"/>
                        <a:sym typeface="Malgun Gothic" panose="020B0503020000020004" pitchFamily="34" charset="-127"/>
                      </a:endParaRPr>
                    </a:p>
                    <a:p>
                      <a:pPr marL="0" lvl="0" indent="0" algn="l" eaLnBrk="1" fontAlgn="base" latinLnBrk="1" hangingPunct="1">
                        <a:lnSpc>
                          <a:spcPct val="104000"/>
                        </a:lnSpc>
                        <a:spcBef>
                          <a:spcPct val="20000"/>
                        </a:spcBef>
                        <a:spcAft>
                          <a:spcPct val="0"/>
                        </a:spcAft>
                        <a:buClr>
                          <a:schemeClr val="accent1"/>
                        </a:buClr>
                        <a:buFont typeface="Wingdings" panose="05000000000000000000" pitchFamily="2" charset="2"/>
                        <a:buNone/>
                      </a:pPr>
                      <a:endParaRPr lang="zh-CN" altLang="en-US" sz="1400" b="1" baseline="0"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a:p>
                      <a:pPr marL="0" lvl="0" indent="0" algn="l" eaLnBrk="1" fontAlgn="base" latinLnBrk="1" hangingPunct="1">
                        <a:lnSpc>
                          <a:spcPct val="104000"/>
                        </a:lnSpc>
                        <a:spcBef>
                          <a:spcPct val="20000"/>
                        </a:spcBef>
                        <a:spcAft>
                          <a:spcPct val="0"/>
                        </a:spcAft>
                        <a:buClr>
                          <a:schemeClr val="accent1"/>
                        </a:buClr>
                        <a:buFont typeface="Wingdings" panose="05000000000000000000" pitchFamily="2" charset="2"/>
                        <a:buNone/>
                      </a:pPr>
                      <a:r>
                        <a:rPr lang="en-US" altLang="x-none" sz="1300" b="1" baseline="0" dirty="0">
                          <a:solidFill>
                            <a:srgbClr val="000000"/>
                          </a:solidFill>
                          <a:latin typeface="楷体" panose="02010609060101010101" pitchFamily="49" charset="-122"/>
                          <a:ea typeface="楷体" panose="02010609060101010101" pitchFamily="49" charset="-122"/>
                          <a:sym typeface="Malgun Gothic" panose="020B0503020000020004" pitchFamily="34" charset="-127"/>
                        </a:rPr>
                        <a:t>■ </a:t>
                      </a:r>
                      <a:r>
                        <a:rPr lang="zh-CN" altLang="en-US" sz="1300" b="1" baseline="0" dirty="0">
                          <a:solidFill>
                            <a:srgbClr val="000000"/>
                          </a:solidFill>
                          <a:latin typeface="楷体" panose="02010609060101010101" pitchFamily="49" charset="-122"/>
                          <a:ea typeface="楷体" panose="02010609060101010101" pitchFamily="49" charset="-122"/>
                          <a:sym typeface="Malgun Gothic" panose="020B0503020000020004" pitchFamily="34" charset="-127"/>
                        </a:rPr>
                        <a:t>建筑物面积 </a:t>
                      </a:r>
                      <a:r>
                        <a:rPr lang="en-US" altLang="x-none" sz="1300" b="1" baseline="0" dirty="0">
                          <a:solidFill>
                            <a:srgbClr val="000000"/>
                          </a:solidFill>
                          <a:latin typeface="楷体" panose="02010609060101010101" pitchFamily="49" charset="-122"/>
                          <a:ea typeface="楷体" panose="02010609060101010101" pitchFamily="49" charset="-122"/>
                          <a:sym typeface="Malgun Gothic" panose="020B0503020000020004" pitchFamily="34" charset="-127"/>
                        </a:rPr>
                        <a:t>:  </a:t>
                      </a:r>
                      <a:r>
                        <a:rPr lang="zh-CN" altLang="en-US" sz="1300" b="1" baseline="0" dirty="0">
                          <a:solidFill>
                            <a:srgbClr val="000000"/>
                          </a:solidFill>
                          <a:latin typeface="楷体" panose="02010609060101010101" pitchFamily="49" charset="-122"/>
                          <a:ea typeface="楷体" panose="02010609060101010101" pitchFamily="49" charset="-122"/>
                          <a:sym typeface="Malgun Gothic" panose="020B0503020000020004" pitchFamily="34" charset="-127"/>
                        </a:rPr>
                        <a:t>租赁约</a:t>
                      </a:r>
                      <a:r>
                        <a:rPr lang="en-US" altLang="zh-CN" sz="1300" b="1" baseline="0" dirty="0">
                          <a:solidFill>
                            <a:srgbClr val="000000"/>
                          </a:solidFill>
                          <a:latin typeface="楷体" panose="02010609060101010101" pitchFamily="49" charset="-122"/>
                          <a:ea typeface="楷体" panose="02010609060101010101" pitchFamily="49" charset="-122"/>
                          <a:sym typeface="Malgun Gothic" panose="020B0503020000020004" pitchFamily="34" charset="-127"/>
                        </a:rPr>
                        <a:t>6000 </a:t>
                      </a:r>
                      <a:r>
                        <a:rPr lang="zh-CN" sz="1300" b="1" baseline="0" dirty="0">
                          <a:solidFill>
                            <a:srgbClr val="000000"/>
                          </a:solidFill>
                          <a:latin typeface="楷体" panose="02010609060101010101" pitchFamily="49" charset="-122"/>
                          <a:ea typeface="楷体" panose="02010609060101010101" pitchFamily="49" charset="-122"/>
                          <a:sym typeface="Malgun Gothic" panose="020B0503020000020004" pitchFamily="34" charset="-127"/>
                        </a:rPr>
                        <a:t>㎡</a:t>
                      </a:r>
                      <a:r>
                        <a:rPr lang="en-US" altLang="x-none" sz="1100" b="1" baseline="0" dirty="0">
                          <a:solidFill>
                            <a:srgbClr val="000000"/>
                          </a:solidFill>
                          <a:latin typeface="楷体" panose="02010609060101010101" pitchFamily="49" charset="-122"/>
                          <a:ea typeface="楷体" panose="02010609060101010101" pitchFamily="49" charset="-122"/>
                          <a:sym typeface="Malgun Gothic" panose="020B0503020000020004" pitchFamily="34" charset="-127"/>
                        </a:rPr>
                        <a:t>  </a:t>
                      </a:r>
                      <a:endParaRPr lang="en-US" altLang="x-none" sz="1100" b="1" baseline="0" dirty="0">
                        <a:solidFill>
                          <a:srgbClr val="000000"/>
                        </a:solidFill>
                        <a:latin typeface="楷体" panose="02010609060101010101" pitchFamily="49" charset="-122"/>
                        <a:ea typeface="楷体" panose="02010609060101010101" pitchFamily="49" charset="-122"/>
                        <a:sym typeface="Malgun Gothic" panose="020B0503020000020004" pitchFamily="34" charset="-127"/>
                      </a:endParaRPr>
                    </a:p>
                    <a:p>
                      <a:pPr marL="0" lvl="0" indent="0" algn="l" eaLnBrk="1" fontAlgn="base" latinLnBrk="1" hangingPunct="1">
                        <a:lnSpc>
                          <a:spcPct val="104000"/>
                        </a:lnSpc>
                        <a:spcBef>
                          <a:spcPct val="20000"/>
                        </a:spcBef>
                        <a:spcAft>
                          <a:spcPct val="0"/>
                        </a:spcAft>
                        <a:buClr>
                          <a:schemeClr val="accent1"/>
                        </a:buClr>
                        <a:buFont typeface="Wingdings" panose="05000000000000000000" pitchFamily="2" charset="2"/>
                        <a:buNone/>
                      </a:pPr>
                      <a:r>
                        <a:rPr lang="en-US" altLang="x-none" sz="1100" b="1" baseline="0" dirty="0">
                          <a:solidFill>
                            <a:srgbClr val="000000"/>
                          </a:solidFill>
                          <a:latin typeface="楷体" panose="02010609060101010101" pitchFamily="49" charset="-122"/>
                          <a:ea typeface="楷体" panose="02010609060101010101" pitchFamily="49" charset="-122"/>
                          <a:sym typeface="Malgun Gothic" panose="020B0503020000020004" pitchFamily="34" charset="-127"/>
                        </a:rPr>
                        <a:t>     - </a:t>
                      </a:r>
                      <a:r>
                        <a:rPr lang="zh-CN" altLang="en-US" sz="1100" b="1" baseline="0" dirty="0">
                          <a:solidFill>
                            <a:srgbClr val="000000"/>
                          </a:solidFill>
                          <a:latin typeface="楷体" panose="02010609060101010101" pitchFamily="49" charset="-122"/>
                          <a:ea typeface="楷体" panose="02010609060101010101" pitchFamily="49" charset="-122"/>
                          <a:sym typeface="Malgun Gothic" panose="020B0503020000020004" pitchFamily="34" charset="-127"/>
                        </a:rPr>
                        <a:t>工厂栋</a:t>
                      </a:r>
                      <a:r>
                        <a:rPr lang="en-US" altLang="x-none" sz="1100" b="1" baseline="0" dirty="0">
                          <a:solidFill>
                            <a:srgbClr val="000000"/>
                          </a:solidFill>
                          <a:latin typeface="楷体" panose="02010609060101010101" pitchFamily="49" charset="-122"/>
                          <a:ea typeface="楷体" panose="02010609060101010101" pitchFamily="49" charset="-122"/>
                          <a:sym typeface="Malgun Gothic" panose="020B0503020000020004" pitchFamily="34" charset="-127"/>
                        </a:rPr>
                        <a:t>:  </a:t>
                      </a:r>
                      <a:r>
                        <a:rPr lang="zh-CN" altLang="en-US" sz="1100" b="1" baseline="0" dirty="0">
                          <a:solidFill>
                            <a:srgbClr val="000000"/>
                          </a:solidFill>
                          <a:latin typeface="楷体" panose="02010609060101010101" pitchFamily="49" charset="-122"/>
                          <a:ea typeface="楷体" panose="02010609060101010101" pitchFamily="49" charset="-122"/>
                          <a:sym typeface="Malgun Gothic" panose="020B0503020000020004" pitchFamily="34" charset="-127"/>
                        </a:rPr>
                        <a:t>约</a:t>
                      </a:r>
                      <a:r>
                        <a:rPr lang="en-US" altLang="zh-CN" sz="1100" b="1" baseline="0" dirty="0">
                          <a:solidFill>
                            <a:srgbClr val="000000"/>
                          </a:solidFill>
                          <a:latin typeface="楷体" panose="02010609060101010101" pitchFamily="49" charset="-122"/>
                          <a:ea typeface="楷体" panose="02010609060101010101" pitchFamily="49" charset="-122"/>
                          <a:sym typeface="Malgun Gothic" panose="020B0503020000020004" pitchFamily="34" charset="-127"/>
                        </a:rPr>
                        <a:t>5800</a:t>
                      </a:r>
                      <a:r>
                        <a:rPr lang="en-US" altLang="x-none" sz="1100" b="1" baseline="0" dirty="0">
                          <a:solidFill>
                            <a:srgbClr val="000000"/>
                          </a:solidFill>
                          <a:latin typeface="楷体" panose="02010609060101010101" pitchFamily="49" charset="-122"/>
                          <a:ea typeface="楷体" panose="02010609060101010101" pitchFamily="49" charset="-122"/>
                          <a:sym typeface="Malgun Gothic" panose="020B0503020000020004" pitchFamily="34" charset="-127"/>
                        </a:rPr>
                        <a:t> </a:t>
                      </a:r>
                      <a:r>
                        <a:rPr lang="zh-CN" sz="1100" b="1" baseline="0" dirty="0">
                          <a:solidFill>
                            <a:srgbClr val="000000"/>
                          </a:solidFill>
                          <a:latin typeface="楷体" panose="02010609060101010101" pitchFamily="49" charset="-122"/>
                          <a:ea typeface="楷体" panose="02010609060101010101" pitchFamily="49" charset="-122"/>
                          <a:sym typeface="Malgun Gothic" panose="020B0503020000020004" pitchFamily="34" charset="-127"/>
                        </a:rPr>
                        <a:t>㎡</a:t>
                      </a:r>
                      <a:endParaRPr lang="zh-CN" sz="1100" b="1" baseline="0" dirty="0">
                        <a:solidFill>
                          <a:srgbClr val="000000"/>
                        </a:solidFill>
                        <a:latin typeface="楷体" panose="02010609060101010101" pitchFamily="49" charset="-122"/>
                        <a:ea typeface="楷体" panose="02010609060101010101" pitchFamily="49" charset="-122"/>
                        <a:sym typeface="Malgun Gothic" panose="020B0503020000020004" pitchFamily="34" charset="-127"/>
                      </a:endParaRPr>
                    </a:p>
                    <a:p>
                      <a:pPr marL="0" lvl="0" indent="0" algn="l" eaLnBrk="1" fontAlgn="base" latinLnBrk="1" hangingPunct="1">
                        <a:lnSpc>
                          <a:spcPct val="104000"/>
                        </a:lnSpc>
                        <a:spcBef>
                          <a:spcPct val="20000"/>
                        </a:spcBef>
                        <a:spcAft>
                          <a:spcPct val="0"/>
                        </a:spcAft>
                        <a:buClr>
                          <a:schemeClr val="accent1"/>
                        </a:buClr>
                        <a:buFont typeface="Wingdings" panose="05000000000000000000" pitchFamily="2" charset="2"/>
                        <a:buNone/>
                      </a:pPr>
                      <a:r>
                        <a:rPr lang="en-US" altLang="x-none" sz="1100" b="1" baseline="0" dirty="0">
                          <a:solidFill>
                            <a:srgbClr val="000000"/>
                          </a:solidFill>
                          <a:latin typeface="楷体" panose="02010609060101010101" pitchFamily="49" charset="-122"/>
                          <a:ea typeface="楷体" panose="02010609060101010101" pitchFamily="49" charset="-122"/>
                          <a:sym typeface="Malgun Gothic" panose="020B0503020000020004" pitchFamily="34" charset="-127"/>
                        </a:rPr>
                        <a:t>     - </a:t>
                      </a:r>
                      <a:r>
                        <a:rPr lang="zh-CN" altLang="en-US" sz="1100" b="1" baseline="0" dirty="0">
                          <a:solidFill>
                            <a:srgbClr val="000000"/>
                          </a:solidFill>
                          <a:latin typeface="楷体" panose="02010609060101010101" pitchFamily="49" charset="-122"/>
                          <a:ea typeface="楷体" panose="02010609060101010101" pitchFamily="49" charset="-122"/>
                          <a:sym typeface="Malgun Gothic" panose="020B0503020000020004" pitchFamily="34" charset="-127"/>
                        </a:rPr>
                        <a:t>办公栋</a:t>
                      </a:r>
                      <a:r>
                        <a:rPr lang="en-US" altLang="x-none" sz="1100" b="1" baseline="0" dirty="0">
                          <a:solidFill>
                            <a:srgbClr val="000000"/>
                          </a:solidFill>
                          <a:latin typeface="楷体" panose="02010609060101010101" pitchFamily="49" charset="-122"/>
                          <a:ea typeface="楷体" panose="02010609060101010101" pitchFamily="49" charset="-122"/>
                          <a:sym typeface="Malgun Gothic" panose="020B0503020000020004" pitchFamily="34" charset="-127"/>
                        </a:rPr>
                        <a:t>:  </a:t>
                      </a:r>
                      <a:r>
                        <a:rPr lang="zh-CN" altLang="en-US" sz="1100" b="1" baseline="0" dirty="0">
                          <a:solidFill>
                            <a:srgbClr val="000000"/>
                          </a:solidFill>
                          <a:latin typeface="楷体" panose="02010609060101010101" pitchFamily="49" charset="-122"/>
                          <a:ea typeface="楷体" panose="02010609060101010101" pitchFamily="49" charset="-122"/>
                          <a:sym typeface="Malgun Gothic" panose="020B0503020000020004" pitchFamily="34" charset="-127"/>
                        </a:rPr>
                        <a:t>约</a:t>
                      </a:r>
                      <a:r>
                        <a:rPr lang="en-US" altLang="zh-CN" sz="1100" b="1" baseline="0" dirty="0">
                          <a:solidFill>
                            <a:srgbClr val="000000"/>
                          </a:solidFill>
                          <a:latin typeface="楷体" panose="02010609060101010101" pitchFamily="49" charset="-122"/>
                          <a:ea typeface="楷体" panose="02010609060101010101" pitchFamily="49" charset="-122"/>
                          <a:sym typeface="Malgun Gothic" panose="020B0503020000020004" pitchFamily="34" charset="-127"/>
                        </a:rPr>
                        <a:t>150 </a:t>
                      </a:r>
                      <a:r>
                        <a:rPr lang="zh-CN" altLang="en-US" sz="1100" b="1" baseline="0" dirty="0">
                          <a:solidFill>
                            <a:srgbClr val="000000"/>
                          </a:solidFill>
                          <a:latin typeface="楷体" panose="02010609060101010101" pitchFamily="49" charset="-122"/>
                          <a:ea typeface="楷体" panose="02010609060101010101" pitchFamily="49" charset="-122"/>
                          <a:sym typeface="Malgun Gothic" panose="020B0503020000020004" pitchFamily="34" charset="-127"/>
                        </a:rPr>
                        <a:t>㎡</a:t>
                      </a:r>
                      <a:endParaRPr lang="en-US" altLang="x-none" sz="1100" b="1" baseline="0" dirty="0">
                        <a:solidFill>
                          <a:srgbClr val="000000"/>
                        </a:solidFill>
                        <a:latin typeface="楷体" panose="02010609060101010101" pitchFamily="49" charset="-122"/>
                        <a:ea typeface="楷体" panose="02010609060101010101" pitchFamily="49" charset="-122"/>
                        <a:sym typeface="Malgun Gothic" panose="020B0503020000020004" pitchFamily="34" charset="-127"/>
                      </a:endParaRPr>
                    </a:p>
                    <a:p>
                      <a:pPr marL="0" lvl="0" indent="0" algn="l" eaLnBrk="1" fontAlgn="base" latinLnBrk="1" hangingPunct="1">
                        <a:spcBef>
                          <a:spcPct val="20000"/>
                        </a:spcBef>
                        <a:spcAft>
                          <a:spcPct val="0"/>
                        </a:spcAft>
                        <a:buClr>
                          <a:schemeClr val="accent1"/>
                        </a:buClr>
                        <a:buFont typeface="Wingdings" panose="05000000000000000000" pitchFamily="2" charset="2"/>
                        <a:buNone/>
                      </a:pPr>
                      <a:r>
                        <a:rPr lang="en-US" altLang="x-none" sz="1100" b="1" baseline="0" dirty="0">
                          <a:solidFill>
                            <a:srgbClr val="000000"/>
                          </a:solidFill>
                          <a:latin typeface="楷体" panose="02010609060101010101" pitchFamily="49" charset="-122"/>
                          <a:ea typeface="楷体" panose="02010609060101010101" pitchFamily="49" charset="-122"/>
                          <a:sym typeface="楷体" panose="02010609060101010101" pitchFamily="49" charset="-122"/>
                        </a:rPr>
                        <a:t>   </a:t>
                      </a:r>
                      <a:endParaRPr lang="zh-CN" altLang="en-US" sz="1100" b="1" baseline="0"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a:p>
                      <a:pPr marL="0" lvl="0" indent="0" algn="l" eaLnBrk="1" fontAlgn="base" latinLnBrk="1" hangingPunct="1">
                        <a:spcBef>
                          <a:spcPct val="20000"/>
                        </a:spcBef>
                        <a:spcAft>
                          <a:spcPct val="0"/>
                        </a:spcAft>
                        <a:buClr>
                          <a:schemeClr val="accent1"/>
                        </a:buClr>
                        <a:buFont typeface="Wingdings" panose="05000000000000000000" pitchFamily="2" charset="2"/>
                        <a:buNone/>
                      </a:pPr>
                      <a:r>
                        <a:rPr lang="en-US" altLang="x-none" sz="1100" b="1" baseline="0" dirty="0">
                          <a:solidFill>
                            <a:srgbClr val="000000"/>
                          </a:solidFill>
                          <a:latin typeface="楷体" panose="02010609060101010101" pitchFamily="49" charset="-122"/>
                          <a:ea typeface="楷体" panose="02010609060101010101" pitchFamily="49" charset="-122"/>
                          <a:sym typeface="Malgun Gothic" panose="020B0503020000020004" pitchFamily="34" charset="-127"/>
                        </a:rPr>
                        <a:t>  ※ </a:t>
                      </a:r>
                      <a:r>
                        <a:rPr lang="zh-CN" altLang="en-US" sz="1100" b="1" baseline="0" dirty="0">
                          <a:solidFill>
                            <a:srgbClr val="000000"/>
                          </a:solidFill>
                          <a:latin typeface="楷体" panose="02010609060101010101" pitchFamily="49" charset="-122"/>
                          <a:ea typeface="楷体" panose="02010609060101010101" pitchFamily="49" charset="-122"/>
                          <a:sym typeface="宋体" panose="02010600030101010101" pitchFamily="2" charset="-122"/>
                        </a:rPr>
                        <a:t>未包含</a:t>
                      </a:r>
                      <a:r>
                        <a:rPr lang="zh-CN" altLang="en-US" sz="1100" b="1" baseline="0" dirty="0">
                          <a:solidFill>
                            <a:srgbClr val="000000"/>
                          </a:solidFill>
                          <a:latin typeface="楷体" panose="02010609060101010101" pitchFamily="49" charset="-122"/>
                          <a:ea typeface="楷体" panose="02010609060101010101" pitchFamily="49" charset="-122"/>
                          <a:sym typeface="Malgun Gothic" panose="020B0503020000020004" pitchFamily="34" charset="-127"/>
                        </a:rPr>
                        <a:t>停车场及其他区域</a:t>
                      </a:r>
                      <a:endParaRPr lang="en-US" altLang="x-none" sz="1100" b="1" baseline="0" dirty="0">
                        <a:solidFill>
                          <a:srgbClr val="000000"/>
                        </a:solidFill>
                        <a:latin typeface="楷体" panose="02010609060101010101" pitchFamily="49" charset="-122"/>
                        <a:ea typeface="楷体" panose="02010609060101010101" pitchFamily="49" charset="-122"/>
                        <a:sym typeface="Malgun Gothic" panose="020B0503020000020004" pitchFamily="34" charset="-127"/>
                      </a:endParaRPr>
                    </a:p>
                    <a:p>
                      <a:pPr marL="0" lvl="0" indent="0" algn="l" eaLnBrk="1" fontAlgn="base" latinLnBrk="1" hangingPunct="1">
                        <a:spcBef>
                          <a:spcPct val="20000"/>
                        </a:spcBef>
                        <a:spcAft>
                          <a:spcPct val="0"/>
                        </a:spcAft>
                        <a:buClr>
                          <a:schemeClr val="accent1"/>
                        </a:buClr>
                        <a:buFont typeface="Wingdings" panose="05000000000000000000" pitchFamily="2" charset="2"/>
                        <a:buNone/>
                      </a:pPr>
                      <a:r>
                        <a:rPr lang="en-US" altLang="x-none" sz="1100" b="1" baseline="0" dirty="0">
                          <a:solidFill>
                            <a:srgbClr val="000000"/>
                          </a:solidFill>
                          <a:latin typeface="楷体" panose="02010609060101010101" pitchFamily="49" charset="-122"/>
                          <a:ea typeface="楷体" panose="02010609060101010101" pitchFamily="49" charset="-122"/>
                          <a:sym typeface="Malgun Gothic" panose="020B0503020000020004" pitchFamily="34" charset="-127"/>
                        </a:rPr>
                        <a:t>  </a:t>
                      </a:r>
                      <a:endParaRPr lang="zh-CN" altLang="en-US" sz="1100" b="1" baseline="0" dirty="0">
                        <a:solidFill>
                          <a:srgbClr val="000000"/>
                        </a:solidFill>
                        <a:latin typeface="楷体" panose="02010609060101010101" pitchFamily="49" charset="-122"/>
                        <a:ea typeface="楷体" panose="02010609060101010101" pitchFamily="49" charset="-122"/>
                        <a:sym typeface="Malgun Gothic" panose="020B0503020000020004" pitchFamily="34" charset="-127"/>
                      </a:endParaRPr>
                    </a:p>
                    <a:p>
                      <a:pPr marL="0" lvl="0" indent="0" algn="l" eaLnBrk="1" fontAlgn="base" latinLnBrk="1" hangingPunct="1">
                        <a:spcBef>
                          <a:spcPct val="20000"/>
                        </a:spcBef>
                        <a:spcAft>
                          <a:spcPct val="0"/>
                        </a:spcAft>
                        <a:buClr>
                          <a:schemeClr val="accent1"/>
                        </a:buClr>
                        <a:buFont typeface="Wingdings" panose="05000000000000000000" pitchFamily="2" charset="2"/>
                        <a:buNone/>
                      </a:pPr>
                      <a:endParaRPr lang="zh-CN" altLang="en-US" sz="1100" b="1" baseline="0"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a:p>
                      <a:pPr marL="0" lvl="0" indent="0" algn="l" eaLnBrk="1" fontAlgn="base" latinLnBrk="1" hangingPunct="1">
                        <a:spcBef>
                          <a:spcPct val="20000"/>
                        </a:spcBef>
                        <a:spcAft>
                          <a:spcPct val="0"/>
                        </a:spcAft>
                        <a:buClr>
                          <a:schemeClr val="accent1"/>
                        </a:buClr>
                        <a:buFont typeface="Wingdings" panose="05000000000000000000" pitchFamily="2" charset="2"/>
                        <a:buNone/>
                      </a:pPr>
                      <a:r>
                        <a:rPr lang="en-US" altLang="x-none" sz="1100" b="1" baseline="0" dirty="0">
                          <a:solidFill>
                            <a:srgbClr val="000000"/>
                          </a:solidFill>
                          <a:latin typeface="楷体" panose="02010609060101010101" pitchFamily="49" charset="-122"/>
                          <a:ea typeface="楷体" panose="02010609060101010101" pitchFamily="49" charset="-122"/>
                          <a:sym typeface="楷体" panose="02010609060101010101" pitchFamily="49" charset="-122"/>
                        </a:rPr>
                        <a:t> </a:t>
                      </a:r>
                      <a:endParaRPr lang="zh-CN" altLang="en-US" sz="1100" b="1" baseline="0"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a:p>
                      <a:pPr marL="0" lvl="0" indent="0" algn="l" eaLnBrk="1" fontAlgn="base" latinLnBrk="1" hangingPunct="1">
                        <a:lnSpc>
                          <a:spcPct val="104000"/>
                        </a:lnSpc>
                        <a:spcBef>
                          <a:spcPct val="20000"/>
                        </a:spcBef>
                        <a:spcAft>
                          <a:spcPct val="0"/>
                        </a:spcAft>
                        <a:buClr>
                          <a:schemeClr val="accent1"/>
                        </a:buClr>
                        <a:buFont typeface="Wingdings" panose="05000000000000000000" pitchFamily="2" charset="2"/>
                        <a:buNone/>
                      </a:pPr>
                      <a:endParaRPr lang="zh-CN" altLang="en-US" sz="1200" b="1" baseline="0"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a:p>
                      <a:pPr marL="0" lvl="0" indent="0" algn="l" eaLnBrk="1" fontAlgn="base" latinLnBrk="1" hangingPunct="1">
                        <a:lnSpc>
                          <a:spcPct val="104000"/>
                        </a:lnSpc>
                        <a:spcBef>
                          <a:spcPct val="20000"/>
                        </a:spcBef>
                        <a:spcAft>
                          <a:spcPct val="0"/>
                        </a:spcAft>
                        <a:buClr>
                          <a:srgbClr val="4F81BD"/>
                        </a:buClr>
                        <a:buFont typeface="Wingdings" panose="05000000000000000000" pitchFamily="2" charset="2"/>
                        <a:buNone/>
                      </a:pPr>
                      <a:r>
                        <a:rPr lang="en-US" altLang="x-none" sz="1300" b="1" baseline="0" dirty="0">
                          <a:solidFill>
                            <a:srgbClr val="000000"/>
                          </a:solidFill>
                          <a:latin typeface="楷体" panose="02010609060101010101" pitchFamily="49" charset="-122"/>
                          <a:ea typeface="楷体" panose="02010609060101010101" pitchFamily="49" charset="-122"/>
                          <a:sym typeface="Malgun Gothic" panose="020B0503020000020004" pitchFamily="34" charset="-127"/>
                        </a:rPr>
                        <a:t>■ </a:t>
                      </a:r>
                      <a:r>
                        <a:rPr lang="zh-CN" altLang="en-US" sz="1300" b="1" baseline="0" dirty="0">
                          <a:solidFill>
                            <a:srgbClr val="000000"/>
                          </a:solidFill>
                          <a:latin typeface="楷体" panose="02010609060101010101" pitchFamily="49" charset="-122"/>
                          <a:ea typeface="楷体" panose="02010609060101010101" pitchFamily="49" charset="-122"/>
                          <a:sym typeface="Malgun Gothic" panose="020B0503020000020004" pitchFamily="34" charset="-127"/>
                        </a:rPr>
                        <a:t>主要生产设备</a:t>
                      </a:r>
                      <a:endParaRPr lang="zh-CN" altLang="en-US" sz="1300" b="1" baseline="0" dirty="0">
                        <a:solidFill>
                          <a:srgbClr val="000000"/>
                        </a:solidFill>
                        <a:latin typeface="楷体" panose="02010609060101010101" pitchFamily="49" charset="-122"/>
                        <a:ea typeface="楷体" panose="02010609060101010101" pitchFamily="49" charset="-122"/>
                        <a:sym typeface="Malgun Gothic" panose="020B0503020000020004" pitchFamily="34" charset="-127"/>
                      </a:endParaRPr>
                    </a:p>
                    <a:p>
                      <a:pPr marL="0" lvl="0" indent="0" algn="l" eaLnBrk="1" fontAlgn="base" latinLnBrk="1" hangingPunct="1">
                        <a:spcBef>
                          <a:spcPct val="20000"/>
                        </a:spcBef>
                        <a:spcAft>
                          <a:spcPct val="0"/>
                        </a:spcAft>
                        <a:buClr>
                          <a:srgbClr val="4F81BD"/>
                        </a:buClr>
                        <a:buFont typeface="Wingdings" panose="05000000000000000000" pitchFamily="2" charset="2"/>
                        <a:buNone/>
                      </a:pPr>
                      <a:r>
                        <a:rPr lang="zh-CN" altLang="en-US" sz="1100" b="1" baseline="0" dirty="0">
                          <a:solidFill>
                            <a:srgbClr val="000000"/>
                          </a:solidFill>
                          <a:latin typeface="楷体" panose="02010609060101010101" pitchFamily="49" charset="-122"/>
                          <a:ea typeface="楷体" panose="02010609060101010101" pitchFamily="49" charset="-122"/>
                          <a:sym typeface="Malgun Gothic" panose="020B0503020000020004" pitchFamily="34" charset="-127"/>
                        </a:rPr>
                        <a:t> </a:t>
                      </a:r>
                      <a:r>
                        <a:rPr lang="en-US" altLang="zh-CN" sz="1100" b="1" baseline="0" dirty="0">
                          <a:solidFill>
                            <a:srgbClr val="000000"/>
                          </a:solidFill>
                          <a:latin typeface="楷体" panose="02010609060101010101" pitchFamily="49" charset="-122"/>
                          <a:ea typeface="楷体" panose="02010609060101010101" pitchFamily="49" charset="-122"/>
                          <a:sym typeface="Malgun Gothic" panose="020B0503020000020004" pitchFamily="34" charset="-127"/>
                        </a:rPr>
                        <a:t> </a:t>
                      </a:r>
                      <a:r>
                        <a:rPr lang="zh-CN" altLang="en-US" sz="1100" b="1" baseline="0" dirty="0">
                          <a:solidFill>
                            <a:srgbClr val="000000"/>
                          </a:solidFill>
                          <a:latin typeface="楷体" panose="02010609060101010101" pitchFamily="49" charset="-122"/>
                          <a:ea typeface="楷体" panose="02010609060101010101" pitchFamily="49" charset="-122"/>
                          <a:sym typeface="Malgun Gothic" panose="020B0503020000020004" pitchFamily="34" charset="-127"/>
                        </a:rPr>
                        <a:t> </a:t>
                      </a:r>
                      <a:r>
                        <a:rPr lang="en-US" altLang="x-none" sz="1100" b="1" dirty="0">
                          <a:solidFill>
                            <a:srgbClr val="000000"/>
                          </a:solidFill>
                          <a:latin typeface="楷体" panose="02010609060101010101" pitchFamily="49" charset="-122"/>
                          <a:ea typeface="楷体" panose="02010609060101010101" pitchFamily="49" charset="-122"/>
                          <a:sym typeface="Malgun Gothic" panose="020B0503020000020004" pitchFamily="34" charset="-127"/>
                        </a:rPr>
                        <a:t>1</a:t>
                      </a:r>
                      <a:r>
                        <a:rPr lang="en-US" altLang="x-none" sz="1100" b="1" dirty="0">
                          <a:solidFill>
                            <a:srgbClr val="000000"/>
                          </a:solidFill>
                          <a:latin typeface="楷体" panose="02010609060101010101" pitchFamily="49" charset="-122"/>
                          <a:ea typeface="楷体" panose="02010609060101010101" pitchFamily="49" charset="-122"/>
                          <a:sym typeface="Malgun Gothic" panose="020B0503020000020004" pitchFamily="34" charset="-127"/>
                        </a:rPr>
                        <a:t>) </a:t>
                      </a:r>
                      <a:r>
                        <a:rPr lang="zh-CN" altLang="en-US" sz="1100" b="1" dirty="0">
                          <a:solidFill>
                            <a:srgbClr val="000000"/>
                          </a:solidFill>
                          <a:latin typeface="楷体" panose="02010609060101010101" pitchFamily="49" charset="-122"/>
                          <a:ea typeface="楷体" panose="02010609060101010101" pitchFamily="49" charset="-122"/>
                          <a:sym typeface="Malgun Gothic" panose="020B0503020000020004" pitchFamily="34" charset="-127"/>
                        </a:rPr>
                        <a:t>原料存储：自动上料系统</a:t>
                      </a:r>
                      <a:endParaRPr lang="zh-CN" altLang="en-US" sz="1100" b="1" baseline="0" dirty="0">
                        <a:solidFill>
                          <a:srgbClr val="000000"/>
                        </a:solidFill>
                        <a:latin typeface="楷体" panose="02010609060101010101" pitchFamily="49" charset="-122"/>
                        <a:ea typeface="楷体" panose="02010609060101010101" pitchFamily="49" charset="-122"/>
                        <a:sym typeface="Malgun Gothic" panose="020B0503020000020004" pitchFamily="34" charset="-127"/>
                      </a:endParaRPr>
                    </a:p>
                    <a:p>
                      <a:pPr marL="0" lvl="0" indent="0" algn="l" eaLnBrk="1" fontAlgn="base" latinLnBrk="1" hangingPunct="1">
                        <a:spcBef>
                          <a:spcPct val="20000"/>
                        </a:spcBef>
                        <a:spcAft>
                          <a:spcPct val="0"/>
                        </a:spcAft>
                        <a:buClr>
                          <a:srgbClr val="4F81BD"/>
                        </a:buClr>
                        <a:buFont typeface="Wingdings" panose="05000000000000000000" pitchFamily="2" charset="2"/>
                        <a:buNone/>
                      </a:pPr>
                      <a:r>
                        <a:rPr lang="en-US" altLang="zh-CN" sz="1100" b="1" baseline="0" dirty="0">
                          <a:solidFill>
                            <a:srgbClr val="000000"/>
                          </a:solidFill>
                          <a:latin typeface="楷体" panose="02010609060101010101" pitchFamily="49" charset="-122"/>
                          <a:ea typeface="楷体" panose="02010609060101010101" pitchFamily="49" charset="-122"/>
                          <a:sym typeface="Malgun Gothic" panose="020B0503020000020004" pitchFamily="34" charset="-127"/>
                        </a:rPr>
                        <a:t>  </a:t>
                      </a:r>
                      <a:r>
                        <a:rPr lang="zh-CN" altLang="en-US" sz="1100" b="1" baseline="0" dirty="0">
                          <a:solidFill>
                            <a:srgbClr val="000000"/>
                          </a:solidFill>
                          <a:latin typeface="楷体" panose="02010609060101010101" pitchFamily="49" charset="-122"/>
                          <a:ea typeface="楷体" panose="02010609060101010101" pitchFamily="49" charset="-122"/>
                          <a:sym typeface="Malgun Gothic" panose="020B0503020000020004" pitchFamily="34" charset="-127"/>
                        </a:rPr>
                        <a:t> </a:t>
                      </a:r>
                      <a:r>
                        <a:rPr lang="en-US" altLang="x-none" sz="1100" b="1" baseline="0" dirty="0">
                          <a:solidFill>
                            <a:srgbClr val="000000"/>
                          </a:solidFill>
                          <a:latin typeface="楷体" panose="02010609060101010101" pitchFamily="49" charset="-122"/>
                          <a:ea typeface="楷体" panose="02010609060101010101" pitchFamily="49" charset="-122"/>
                          <a:sym typeface="Malgun Gothic" panose="020B0503020000020004" pitchFamily="34" charset="-127"/>
                        </a:rPr>
                        <a:t>2</a:t>
                      </a:r>
                      <a:r>
                        <a:rPr lang="en-US" altLang="x-none" sz="1100" b="1" baseline="0" dirty="0">
                          <a:solidFill>
                            <a:srgbClr val="000000"/>
                          </a:solidFill>
                          <a:latin typeface="楷体" panose="02010609060101010101" pitchFamily="49" charset="-122"/>
                          <a:ea typeface="楷体" panose="02010609060101010101" pitchFamily="49" charset="-122"/>
                          <a:sym typeface="Malgun Gothic" panose="020B0503020000020004" pitchFamily="34" charset="-127"/>
                        </a:rPr>
                        <a:t>) </a:t>
                      </a:r>
                      <a:r>
                        <a:rPr lang="zh-CN" altLang="en-US" sz="1100" b="1" baseline="0" dirty="0">
                          <a:solidFill>
                            <a:srgbClr val="000000"/>
                          </a:solidFill>
                          <a:latin typeface="楷体" panose="02010609060101010101" pitchFamily="49" charset="-122"/>
                          <a:ea typeface="楷体" panose="02010609060101010101" pitchFamily="49" charset="-122"/>
                          <a:sym typeface="Malgun Gothic" panose="020B0503020000020004" pitchFamily="34" charset="-127"/>
                        </a:rPr>
                        <a:t>组装生产线 </a:t>
                      </a:r>
                      <a:r>
                        <a:rPr lang="en-US" altLang="x-none" sz="1100" b="1" baseline="0" dirty="0">
                          <a:solidFill>
                            <a:srgbClr val="000000"/>
                          </a:solidFill>
                          <a:latin typeface="楷体" panose="02010609060101010101" pitchFamily="49" charset="-122"/>
                          <a:ea typeface="楷体" panose="02010609060101010101" pitchFamily="49" charset="-122"/>
                          <a:sym typeface="Malgun Gothic" panose="020B0503020000020004" pitchFamily="34" charset="-127"/>
                        </a:rPr>
                        <a:t>:  </a:t>
                      </a:r>
                      <a:r>
                        <a:rPr lang="zh-CN" altLang="en-US" sz="1100" b="1" baseline="0" dirty="0">
                          <a:solidFill>
                            <a:srgbClr val="000000"/>
                          </a:solidFill>
                          <a:latin typeface="楷体" panose="02010609060101010101" pitchFamily="49" charset="-122"/>
                          <a:ea typeface="楷体" panose="02010609060101010101" pitchFamily="49" charset="-122"/>
                          <a:sym typeface="Malgun Gothic" panose="020B0503020000020004" pitchFamily="34" charset="-127"/>
                        </a:rPr>
                        <a:t>主线</a:t>
                      </a:r>
                      <a:r>
                        <a:rPr lang="en-US" altLang="zh-CN" sz="1100" b="1" baseline="0" dirty="0">
                          <a:solidFill>
                            <a:srgbClr val="000000"/>
                          </a:solidFill>
                          <a:latin typeface="楷体" panose="02010609060101010101" pitchFamily="49" charset="-122"/>
                          <a:ea typeface="楷体" panose="02010609060101010101" pitchFamily="49" charset="-122"/>
                          <a:sym typeface="Malgun Gothic" panose="020B0503020000020004" pitchFamily="34" charset="-127"/>
                        </a:rPr>
                        <a:t>29</a:t>
                      </a:r>
                      <a:r>
                        <a:rPr lang="zh-CN" altLang="en-US" sz="1100" b="1" baseline="0" dirty="0">
                          <a:solidFill>
                            <a:srgbClr val="000000"/>
                          </a:solidFill>
                          <a:latin typeface="楷体" panose="02010609060101010101" pitchFamily="49" charset="-122"/>
                          <a:ea typeface="楷体" panose="02010609060101010101" pitchFamily="49" charset="-122"/>
                          <a:sym typeface="Malgun Gothic" panose="020B0503020000020004" pitchFamily="34" charset="-127"/>
                        </a:rPr>
                        <a:t>工位，总长</a:t>
                      </a:r>
                      <a:r>
                        <a:rPr lang="en-US" altLang="zh-CN" sz="1100" b="1" baseline="0" dirty="0">
                          <a:solidFill>
                            <a:srgbClr val="000000"/>
                          </a:solidFill>
                          <a:latin typeface="楷体" panose="02010609060101010101" pitchFamily="49" charset="-122"/>
                          <a:ea typeface="楷体" panose="02010609060101010101" pitchFamily="49" charset="-122"/>
                          <a:sym typeface="Malgun Gothic" panose="020B0503020000020004" pitchFamily="34" charset="-127"/>
                        </a:rPr>
                        <a:t>34.5M</a:t>
                      </a:r>
                      <a:endParaRPr lang="en-US" altLang="x-none" sz="1100" b="1" baseline="0" dirty="0">
                        <a:solidFill>
                          <a:srgbClr val="000000"/>
                        </a:solidFill>
                        <a:latin typeface="楷体" panose="02010609060101010101" pitchFamily="49" charset="-122"/>
                        <a:ea typeface="楷体" panose="02010609060101010101" pitchFamily="49" charset="-122"/>
                        <a:sym typeface="Malgun Gothic" panose="020B0503020000020004" pitchFamily="34" charset="-127"/>
                      </a:endParaRPr>
                    </a:p>
                    <a:p>
                      <a:pPr marL="0" lvl="0" indent="0" algn="l" eaLnBrk="1" fontAlgn="base" latinLnBrk="1" hangingPunct="1">
                        <a:spcBef>
                          <a:spcPct val="20000"/>
                        </a:spcBef>
                        <a:spcAft>
                          <a:spcPct val="0"/>
                        </a:spcAft>
                        <a:buClr>
                          <a:srgbClr val="4F81BD"/>
                        </a:buClr>
                        <a:buFont typeface="Wingdings" panose="05000000000000000000" pitchFamily="2" charset="2"/>
                        <a:buNone/>
                      </a:pPr>
                      <a:r>
                        <a:rPr lang="en-US" altLang="x-none" sz="1100" b="1" baseline="0" dirty="0">
                          <a:solidFill>
                            <a:srgbClr val="000000"/>
                          </a:solidFill>
                          <a:latin typeface="楷体" panose="02010609060101010101" pitchFamily="49" charset="-122"/>
                          <a:ea typeface="楷体" panose="02010609060101010101" pitchFamily="49" charset="-122"/>
                          <a:sym typeface="Malgun Gothic" panose="020B0503020000020004" pitchFamily="34" charset="-127"/>
                        </a:rPr>
                        <a:t>  </a:t>
                      </a:r>
                      <a:r>
                        <a:rPr lang="zh-CN" altLang="en-US" sz="1100" b="1" baseline="0" dirty="0">
                          <a:solidFill>
                            <a:srgbClr val="000000"/>
                          </a:solidFill>
                          <a:latin typeface="楷体" panose="02010609060101010101" pitchFamily="49" charset="-122"/>
                          <a:ea typeface="楷体" panose="02010609060101010101" pitchFamily="49" charset="-122"/>
                          <a:sym typeface="Malgun Gothic" panose="020B0503020000020004" pitchFamily="34" charset="-127"/>
                        </a:rPr>
                        <a:t> </a:t>
                      </a:r>
                      <a:r>
                        <a:rPr lang="en-US" altLang="x-none" sz="1100" b="1" baseline="0" dirty="0">
                          <a:solidFill>
                            <a:srgbClr val="000000"/>
                          </a:solidFill>
                          <a:latin typeface="楷体" panose="02010609060101010101" pitchFamily="49" charset="-122"/>
                          <a:ea typeface="楷体" panose="02010609060101010101" pitchFamily="49" charset="-122"/>
                          <a:sym typeface="Malgun Gothic" panose="020B0503020000020004" pitchFamily="34" charset="-127"/>
                        </a:rPr>
                        <a:t>3</a:t>
                      </a:r>
                      <a:r>
                        <a:rPr lang="en-US" altLang="x-none" sz="1100" b="1" baseline="0" dirty="0">
                          <a:solidFill>
                            <a:srgbClr val="000000"/>
                          </a:solidFill>
                          <a:latin typeface="楷体" panose="02010609060101010101" pitchFamily="49" charset="-122"/>
                          <a:ea typeface="楷体" panose="02010609060101010101" pitchFamily="49" charset="-122"/>
                          <a:sym typeface="Malgun Gothic" panose="020B0503020000020004" pitchFamily="34" charset="-127"/>
                        </a:rPr>
                        <a:t>) </a:t>
                      </a:r>
                      <a:r>
                        <a:rPr lang="zh-CN" altLang="en-US" sz="1100" b="1" baseline="0" dirty="0">
                          <a:solidFill>
                            <a:srgbClr val="000000"/>
                          </a:solidFill>
                          <a:latin typeface="楷体" panose="02010609060101010101" pitchFamily="49" charset="-122"/>
                          <a:ea typeface="楷体" panose="02010609060101010101" pitchFamily="49" charset="-122"/>
                          <a:sym typeface="Malgun Gothic" panose="020B0503020000020004" pitchFamily="34" charset="-127"/>
                        </a:rPr>
                        <a:t>发泡 </a:t>
                      </a:r>
                      <a:r>
                        <a:rPr lang="en-US" altLang="x-none" sz="1100" b="1" baseline="0" dirty="0">
                          <a:solidFill>
                            <a:srgbClr val="000000"/>
                          </a:solidFill>
                          <a:latin typeface="楷体" panose="02010609060101010101" pitchFamily="49" charset="-122"/>
                          <a:ea typeface="楷体" panose="02010609060101010101" pitchFamily="49" charset="-122"/>
                          <a:sym typeface="Malgun Gothic" panose="020B0503020000020004" pitchFamily="34" charset="-127"/>
                        </a:rPr>
                        <a:t>:  32</a:t>
                      </a:r>
                      <a:r>
                        <a:rPr lang="zh-CN" altLang="en-US" sz="1100" b="1" baseline="0" dirty="0">
                          <a:solidFill>
                            <a:srgbClr val="000000"/>
                          </a:solidFill>
                          <a:latin typeface="楷体" panose="02010609060101010101" pitchFamily="49" charset="-122"/>
                          <a:ea typeface="楷体" panose="02010609060101010101" pitchFamily="49" charset="-122"/>
                          <a:sym typeface="Malgun Gothic" panose="020B0503020000020004" pitchFamily="34" charset="-127"/>
                        </a:rPr>
                        <a:t>工位</a:t>
                      </a:r>
                      <a:endParaRPr lang="zh-CN" altLang="en-US" sz="1100" b="1" baseline="0" dirty="0">
                        <a:solidFill>
                          <a:srgbClr val="000000"/>
                        </a:solidFill>
                        <a:latin typeface="楷体" panose="02010609060101010101" pitchFamily="49" charset="-122"/>
                        <a:ea typeface="楷体" panose="02010609060101010101" pitchFamily="49" charset="-122"/>
                        <a:sym typeface="Malgun Gothic" panose="020B0503020000020004" pitchFamily="34" charset="-127"/>
                      </a:endParaRPr>
                    </a:p>
                    <a:p>
                      <a:pPr marL="0" lvl="0" indent="0" algn="l" eaLnBrk="1" fontAlgn="base" latinLnBrk="1" hangingPunct="1">
                        <a:spcBef>
                          <a:spcPct val="20000"/>
                        </a:spcBef>
                        <a:spcAft>
                          <a:spcPct val="0"/>
                        </a:spcAft>
                        <a:buClr>
                          <a:srgbClr val="4F81BD"/>
                        </a:buClr>
                        <a:buFont typeface="Wingdings" panose="05000000000000000000" pitchFamily="2" charset="2"/>
                        <a:buNone/>
                      </a:pPr>
                      <a:r>
                        <a:rPr lang="en-US" altLang="x-none" sz="1100" b="1" baseline="0" dirty="0">
                          <a:solidFill>
                            <a:srgbClr val="000000"/>
                          </a:solidFill>
                          <a:latin typeface="楷体" panose="02010609060101010101" pitchFamily="49" charset="-122"/>
                          <a:ea typeface="楷体" panose="02010609060101010101" pitchFamily="49" charset="-122"/>
                          <a:sym typeface="Malgun Gothic" panose="020B0503020000020004" pitchFamily="34" charset="-127"/>
                        </a:rPr>
                        <a:t>   </a:t>
                      </a:r>
                      <a:r>
                        <a:rPr lang="en-US" altLang="x-none" sz="1100" b="1" dirty="0">
                          <a:solidFill>
                            <a:srgbClr val="000000"/>
                          </a:solidFill>
                          <a:latin typeface="楷体" panose="02010609060101010101" pitchFamily="49" charset="-122"/>
                          <a:ea typeface="楷体" panose="02010609060101010101" pitchFamily="49" charset="-122"/>
                          <a:sym typeface="Malgun Gothic" panose="020B0503020000020004" pitchFamily="34" charset="-127"/>
                        </a:rPr>
                        <a:t>4</a:t>
                      </a:r>
                      <a:r>
                        <a:rPr lang="en-US" altLang="x-none" sz="1100" b="1" dirty="0">
                          <a:solidFill>
                            <a:srgbClr val="000000"/>
                          </a:solidFill>
                          <a:latin typeface="楷体" panose="02010609060101010101" pitchFamily="49" charset="-122"/>
                          <a:ea typeface="楷体" panose="02010609060101010101" pitchFamily="49" charset="-122"/>
                          <a:sym typeface="Malgun Gothic" panose="020B0503020000020004" pitchFamily="34" charset="-127"/>
                        </a:rPr>
                        <a:t>) </a:t>
                      </a:r>
                      <a:r>
                        <a:rPr lang="zh-CN" altLang="en-US" sz="1100" b="1" dirty="0">
                          <a:solidFill>
                            <a:srgbClr val="000000"/>
                          </a:solidFill>
                          <a:latin typeface="楷体" panose="02010609060101010101" pitchFamily="49" charset="-122"/>
                          <a:ea typeface="楷体" panose="02010609060101010101" pitchFamily="49" charset="-122"/>
                          <a:sym typeface="Malgun Gothic" panose="020B0503020000020004" pitchFamily="34" charset="-127"/>
                        </a:rPr>
                        <a:t>资材存储：高架库</a:t>
                      </a:r>
                      <a:endParaRPr lang="en-US" altLang="x-none" sz="1100" b="1" baseline="0" dirty="0">
                        <a:solidFill>
                          <a:srgbClr val="000000"/>
                        </a:solidFill>
                        <a:latin typeface="楷体" panose="02010609060101010101" pitchFamily="49" charset="-122"/>
                        <a:ea typeface="楷体" panose="02010609060101010101" pitchFamily="49" charset="-122"/>
                        <a:sym typeface="Malgun Gothic" panose="020B0503020000020004" pitchFamily="34" charset="-127"/>
                      </a:endParaRPr>
                    </a:p>
                    <a:p>
                      <a:pPr marL="0" lvl="0" indent="0" algn="l" eaLnBrk="1" fontAlgn="base" latinLnBrk="1" hangingPunct="1">
                        <a:spcBef>
                          <a:spcPct val="20000"/>
                        </a:spcBef>
                        <a:spcAft>
                          <a:spcPct val="0"/>
                        </a:spcAft>
                        <a:buClr>
                          <a:srgbClr val="4F81BD"/>
                        </a:buClr>
                        <a:buFont typeface="Wingdings" panose="05000000000000000000" pitchFamily="2" charset="2"/>
                        <a:buNone/>
                      </a:pPr>
                      <a:endParaRPr lang="en-US" altLang="x-none" sz="1100" b="1" baseline="0" dirty="0">
                        <a:solidFill>
                          <a:srgbClr val="000000"/>
                        </a:solidFill>
                        <a:latin typeface="楷体" panose="02010609060101010101" pitchFamily="49" charset="-122"/>
                        <a:ea typeface="楷体" panose="02010609060101010101" pitchFamily="49" charset="-122"/>
                        <a:sym typeface="Malgun Gothic" panose="020B0503020000020004" pitchFamily="34" charset="-127"/>
                      </a:endParaRPr>
                    </a:p>
                  </a:txBody>
                  <a:tcPr>
                    <a:lnL cap="flat">
                      <a:noFill/>
                    </a:lnL>
                    <a:lnR cap="flat">
                      <a:noFill/>
                    </a:lnR>
                    <a:lnT cap="flat">
                      <a:noFill/>
                    </a:lnT>
                    <a:lnB cap="flat">
                      <a:noFill/>
                    </a:lnB>
                    <a:lnTlToBr>
                      <a:noFill/>
                    </a:lnTlToBr>
                    <a:lnBlToTr>
                      <a:noFill/>
                    </a:lnBlToTr>
                    <a:noFill/>
                  </a:tcPr>
                </a:tc>
              </a:tr>
              <a:tr h="321945">
                <a:tc>
                  <a:txBody>
                    <a:bodyPr/>
                    <a:p>
                      <a:pPr marL="0" lvl="0" indent="0" algn="l" eaLnBrk="1" fontAlgn="base" latinLnBrk="1" hangingPunct="1">
                        <a:spcBef>
                          <a:spcPct val="20000"/>
                        </a:spcBef>
                        <a:spcAft>
                          <a:spcPct val="0"/>
                        </a:spcAft>
                        <a:buClr>
                          <a:srgbClr val="4F81BD"/>
                        </a:buClr>
                        <a:buFont typeface="Wingdings" panose="05000000000000000000" pitchFamily="2" charset="2"/>
                        <a:buNone/>
                      </a:pPr>
                      <a:endParaRPr sz="1100" b="1" i="1" baseline="0">
                        <a:solidFill>
                          <a:srgbClr val="000000"/>
                        </a:solidFill>
                        <a:latin typeface="楷体" panose="02010609060101010101" pitchFamily="49" charset="-122"/>
                        <a:ea typeface="楷体" panose="02010609060101010101" pitchFamily="49" charset="-122"/>
                        <a:sym typeface="Malgun Gothic" panose="020B0503020000020004" pitchFamily="34" charset="-127"/>
                      </a:endParaRPr>
                    </a:p>
                  </a:txBody>
                  <a:tcPr>
                    <a:lnL cap="flat">
                      <a:noFill/>
                    </a:lnL>
                    <a:lnR cap="flat">
                      <a:noFill/>
                    </a:lnR>
                    <a:lnT cap="flat">
                      <a:noFill/>
                    </a:lnT>
                    <a:lnB cap="flat">
                      <a:noFill/>
                    </a:lnB>
                    <a:lnTlToBr>
                      <a:noFill/>
                    </a:lnTlToBr>
                    <a:lnBlToTr>
                      <a:noFill/>
                    </a:lnBlToTr>
                    <a:noFill/>
                  </a:tcPr>
                </a:tc>
              </a:tr>
            </a:tbl>
          </a:graphicData>
        </a:graphic>
      </p:graphicFrame>
      <p:pic>
        <p:nvPicPr>
          <p:cNvPr id="19" name="图片 18"/>
          <p:cNvPicPr>
            <a:picLocks noChangeAspect="1"/>
          </p:cNvPicPr>
          <p:nvPr/>
        </p:nvPicPr>
        <p:blipFill>
          <a:blip r:embed="rId4"/>
          <a:stretch>
            <a:fillRect/>
          </a:stretch>
        </p:blipFill>
        <p:spPr>
          <a:xfrm>
            <a:off x="695960" y="1470660"/>
            <a:ext cx="646430" cy="760730"/>
          </a:xfrm>
          <a:prstGeom prst="rect">
            <a:avLst/>
          </a:prstGeom>
        </p:spPr>
      </p:pic>
      <p:sp>
        <p:nvSpPr>
          <p:cNvPr id="2" name="矩形 1"/>
          <p:cNvSpPr/>
          <p:nvPr/>
        </p:nvSpPr>
        <p:spPr>
          <a:xfrm>
            <a:off x="6024245" y="1916430"/>
            <a:ext cx="1440180" cy="4104640"/>
          </a:xfrm>
          <a:prstGeom prst="rect">
            <a:avLst/>
          </a:prstGeom>
          <a:solidFill>
            <a:srgbClr val="C4BD97">
              <a:alpha val="40000"/>
            </a:srgb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5" name="矩形 4"/>
          <p:cNvSpPr/>
          <p:nvPr/>
        </p:nvSpPr>
        <p:spPr>
          <a:xfrm>
            <a:off x="2698750" y="2694305"/>
            <a:ext cx="3107690" cy="734060"/>
          </a:xfrm>
          <a:prstGeom prst="rect">
            <a:avLst/>
          </a:prstGeom>
          <a:solidFill>
            <a:srgbClr val="92D050">
              <a:alpha val="50000"/>
            </a:srgb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6" name="矩形 5"/>
          <p:cNvSpPr/>
          <p:nvPr/>
        </p:nvSpPr>
        <p:spPr>
          <a:xfrm>
            <a:off x="2698750" y="4725035"/>
            <a:ext cx="3251835" cy="1296035"/>
          </a:xfrm>
          <a:prstGeom prst="rect">
            <a:avLst/>
          </a:prstGeom>
          <a:solidFill>
            <a:srgbClr val="0070C0">
              <a:alpha val="50000"/>
            </a:srgb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7" name="矩形 6"/>
          <p:cNvSpPr/>
          <p:nvPr/>
        </p:nvSpPr>
        <p:spPr>
          <a:xfrm>
            <a:off x="1657350" y="1916430"/>
            <a:ext cx="2179320" cy="566420"/>
          </a:xfrm>
          <a:prstGeom prst="rect">
            <a:avLst/>
          </a:prstGeom>
          <a:solidFill>
            <a:srgbClr val="7030A0">
              <a:alpha val="40000"/>
            </a:srgb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cxnSp>
        <p:nvCxnSpPr>
          <p:cNvPr id="8" name="直接箭头连接符 7"/>
          <p:cNvCxnSpPr/>
          <p:nvPr/>
        </p:nvCxnSpPr>
        <p:spPr>
          <a:xfrm>
            <a:off x="3836670" y="2199640"/>
            <a:ext cx="4851400" cy="652780"/>
          </a:xfrm>
          <a:prstGeom prst="straightConnector1">
            <a:avLst/>
          </a:prstGeom>
          <a:ln w="31750" cap="rnd">
            <a:solidFill>
              <a:schemeClr val="accent1"/>
            </a:solidFill>
            <a:prstDash val="sysDot"/>
            <a:round/>
            <a:tailEnd type="arrow" w="med" len="med"/>
          </a:ln>
        </p:spPr>
        <p:style>
          <a:lnRef idx="0">
            <a:srgbClr val="FFFFFF"/>
          </a:lnRef>
          <a:fillRef idx="0">
            <a:srgbClr val="FFFFFF"/>
          </a:fillRef>
          <a:effectRef idx="0">
            <a:srgbClr val="FFFFFF"/>
          </a:effectRef>
          <a:fontRef idx="minor">
            <a:schemeClr val="tx1"/>
          </a:fontRef>
        </p:style>
      </p:cxnSp>
      <p:cxnSp>
        <p:nvCxnSpPr>
          <p:cNvPr id="9" name="直接箭头连接符 8"/>
          <p:cNvCxnSpPr/>
          <p:nvPr/>
        </p:nvCxnSpPr>
        <p:spPr>
          <a:xfrm>
            <a:off x="5808345" y="3068955"/>
            <a:ext cx="2736215" cy="1656080"/>
          </a:xfrm>
          <a:prstGeom prst="straightConnector1">
            <a:avLst/>
          </a:prstGeom>
          <a:ln w="31750" cap="rnd">
            <a:solidFill>
              <a:schemeClr val="accent1"/>
            </a:solidFill>
            <a:prstDash val="sysDot"/>
            <a:round/>
            <a:tailEnd type="arrow" w="med" len="med"/>
          </a:ln>
        </p:spPr>
        <p:style>
          <a:lnRef idx="0">
            <a:srgbClr val="FFFFFF"/>
          </a:lnRef>
          <a:fillRef idx="0">
            <a:srgbClr val="FFFFFF"/>
          </a:fillRef>
          <a:effectRef idx="0">
            <a:srgbClr val="FFFFFF"/>
          </a:effectRef>
          <a:fontRef idx="minor">
            <a:schemeClr val="tx1"/>
          </a:fontRef>
        </p:style>
      </p:cxnSp>
      <p:cxnSp>
        <p:nvCxnSpPr>
          <p:cNvPr id="11" name="直接箭头连接符 10"/>
          <p:cNvCxnSpPr/>
          <p:nvPr/>
        </p:nvCxnSpPr>
        <p:spPr>
          <a:xfrm>
            <a:off x="7247890" y="4436745"/>
            <a:ext cx="1296670" cy="504190"/>
          </a:xfrm>
          <a:prstGeom prst="straightConnector1">
            <a:avLst/>
          </a:prstGeom>
          <a:ln w="31750" cap="rnd">
            <a:solidFill>
              <a:schemeClr val="accent1"/>
            </a:solidFill>
            <a:prstDash val="sysDot"/>
            <a:round/>
            <a:tailEnd type="arrow" w="med" len="med"/>
          </a:ln>
        </p:spPr>
        <p:style>
          <a:lnRef idx="0">
            <a:srgbClr val="FFFFFF"/>
          </a:lnRef>
          <a:fillRef idx="0">
            <a:srgbClr val="FFFFFF"/>
          </a:fillRef>
          <a:effectRef idx="0">
            <a:srgbClr val="FFFFFF"/>
          </a:effectRef>
          <a:fontRef idx="minor">
            <a:schemeClr val="tx1"/>
          </a:fontRef>
        </p:style>
      </p:cxnSp>
      <p:cxnSp>
        <p:nvCxnSpPr>
          <p:cNvPr id="12" name="直接箭头连接符 11"/>
          <p:cNvCxnSpPr/>
          <p:nvPr/>
        </p:nvCxnSpPr>
        <p:spPr>
          <a:xfrm>
            <a:off x="7104380" y="2708910"/>
            <a:ext cx="1440180" cy="1799590"/>
          </a:xfrm>
          <a:prstGeom prst="straightConnector1">
            <a:avLst/>
          </a:prstGeom>
          <a:ln w="31750" cap="rnd">
            <a:solidFill>
              <a:schemeClr val="accent1"/>
            </a:solidFill>
            <a:prstDash val="sysDot"/>
            <a:round/>
            <a:tailEnd type="arrow" w="med" len="med"/>
          </a:ln>
        </p:spPr>
        <p:style>
          <a:lnRef idx="0">
            <a:srgbClr val="FFFFFF"/>
          </a:lnRef>
          <a:fillRef idx="0">
            <a:srgbClr val="FFFFFF"/>
          </a:fillRef>
          <a:effectRef idx="0">
            <a:srgbClr val="FFFFFF"/>
          </a:effectRef>
          <a:fontRef idx="minor">
            <a:schemeClr val="tx1"/>
          </a:fontRef>
        </p:style>
      </p:cxnSp>
      <p:cxnSp>
        <p:nvCxnSpPr>
          <p:cNvPr id="13" name="直接箭头连接符 12"/>
          <p:cNvCxnSpPr/>
          <p:nvPr/>
        </p:nvCxnSpPr>
        <p:spPr>
          <a:xfrm flipV="1">
            <a:off x="5735955" y="5156835"/>
            <a:ext cx="2808605" cy="288290"/>
          </a:xfrm>
          <a:prstGeom prst="straightConnector1">
            <a:avLst/>
          </a:prstGeom>
          <a:ln w="31750" cap="rnd">
            <a:solidFill>
              <a:schemeClr val="accent1"/>
            </a:solidFill>
            <a:prstDash val="sysDot"/>
            <a:round/>
            <a:tailEnd type="arrow" w="med" len="med"/>
          </a:ln>
        </p:spPr>
        <p:style>
          <a:lnRef idx="0">
            <a:srgbClr val="FFFFFF"/>
          </a:lnRef>
          <a:fillRef idx="0">
            <a:srgbClr val="FFFFFF"/>
          </a:fillRef>
          <a:effectRef idx="0">
            <a:srgbClr val="FFFFFF"/>
          </a:effectRef>
          <a:fontRef idx="minor">
            <a:schemeClr val="tx1"/>
          </a:fontRef>
        </p:style>
      </p:cxnSp>
      <p:sp>
        <p:nvSpPr>
          <p:cNvPr id="14" name="TextBox 13"/>
          <p:cNvSpPr txBox="1"/>
          <p:nvPr/>
        </p:nvSpPr>
        <p:spPr>
          <a:xfrm>
            <a:off x="1038225" y="302895"/>
            <a:ext cx="9049385" cy="460375"/>
          </a:xfrm>
          <a:prstGeom prst="rect">
            <a:avLst/>
          </a:prstGeom>
          <a:noFill/>
        </p:spPr>
        <p:txBody>
          <a:bodyPr wrap="square" rtlCol="0">
            <a:spAutoFit/>
            <a:scene3d>
              <a:camera prst="orthographicFront"/>
              <a:lightRig rig="threePt" dir="t"/>
            </a:scene3d>
            <a:sp3d contourW="12700"/>
          </a:bodyPr>
          <a:lstStyle>
            <a:defPPr>
              <a:defRPr lang="en-US"/>
            </a:defPPr>
            <a:lvl1pPr>
              <a:defRPr b="1" spc="282">
                <a:solidFill>
                  <a:schemeClr val="tx1">
                    <a:lumMod val="50000"/>
                    <a:lumOff val="50000"/>
                  </a:schemeClr>
                </a:solidFill>
                <a:latin typeface="微软雅黑" panose="020B0503020204020204" pitchFamily="34" charset="-122"/>
                <a:ea typeface="微软雅黑" panose="020B0503020204020204" pitchFamily="34" charset="-122"/>
              </a:defRPr>
            </a:lvl1pPr>
          </a:lstStyle>
          <a:p>
            <a:pPr lvl="0" algn="l">
              <a:buClrTx/>
              <a:buSzTx/>
            </a:pPr>
            <a:r>
              <a:rPr lang="zh-CN" altLang="en-US" sz="2400" dirty="0">
                <a:solidFill>
                  <a:schemeClr val="tx1"/>
                </a:solidFill>
                <a:latin typeface="华文楷体" panose="02010600040101010101" charset="-122"/>
                <a:ea typeface="华文楷体" panose="02010600040101010101" charset="-122"/>
                <a:cs typeface="华文楷体" panose="02010600040101010101" charset="-122"/>
                <a:sym typeface="+mn-ea"/>
              </a:rPr>
              <a:t>七、</a:t>
            </a:r>
            <a:r>
              <a:rPr lang="zh-CN" altLang="en-US" sz="2400" dirty="0">
                <a:solidFill>
                  <a:schemeClr val="tx1"/>
                </a:solidFill>
                <a:latin typeface="华文楷体" panose="02010600040101010101" charset="-122"/>
                <a:ea typeface="华文楷体" panose="02010600040101010101" charset="-122"/>
                <a:cs typeface="华文楷体" panose="02010600040101010101" charset="-122"/>
                <a:sym typeface="+mn-ea"/>
              </a:rPr>
              <a:t>工厂布局图</a:t>
            </a:r>
            <a:endParaRPr lang="zh-CN" altLang="en-US" sz="2400" dirty="0">
              <a:solidFill>
                <a:schemeClr val="tx1"/>
              </a:solidFill>
              <a:latin typeface="华文楷体" panose="02010600040101010101" charset="-122"/>
              <a:ea typeface="华文楷体" panose="02010600040101010101" charset="-122"/>
              <a:cs typeface="华文楷体" panose="02010600040101010101" charset="-122"/>
              <a:sym typeface="+mn-ea"/>
            </a:endParaRPr>
          </a:p>
        </p:txBody>
      </p:sp>
    </p:spTree>
  </p:cSld>
  <p:clrMapOvr>
    <a:masterClrMapping/>
  </p:clrMapOvr>
  <p:timing>
    <p:tnLst>
      <p:par>
        <p:cTn id="1" dur="indefinite" restart="never" nodeType="tmRoot"/>
      </p:par>
    </p:tnLst>
  </p:timing>
</p:sld>
</file>

<file path=ppt/tags/tag1.xml><?xml version="1.0" encoding="utf-8"?>
<p:tagLst xmlns:p="http://schemas.openxmlformats.org/presentationml/2006/main">
  <p:tag name="TABLE_ENDDRAG_ORIGIN_RECT" val="386*60"/>
  <p:tag name="TABLE_ENDDRAG_RECT" val="554*281*386*60"/>
</p:tagLst>
</file>

<file path=ppt/tags/tag10.xml><?xml version="1.0" encoding="utf-8"?>
<p:tagLst xmlns:p="http://schemas.openxmlformats.org/presentationml/2006/main">
  <p:tag name="TABLE_ENDDRAG_ORIGIN_RECT" val="59*25"/>
  <p:tag name="TABLE_ENDDRAG_RECT" val="99*358*59*25"/>
</p:tagLst>
</file>

<file path=ppt/tags/tag11.xml><?xml version="1.0" encoding="utf-8"?>
<p:tagLst xmlns:p="http://schemas.openxmlformats.org/presentationml/2006/main">
  <p:tag name="TABLE_ENDDRAG_ORIGIN_RECT" val="59*25"/>
  <p:tag name="TABLE_ENDDRAG_RECT" val="99*358*59*25"/>
</p:tagLst>
</file>

<file path=ppt/tags/tag12.xml><?xml version="1.0" encoding="utf-8"?>
<p:tagLst xmlns:p="http://schemas.openxmlformats.org/presentationml/2006/main">
  <p:tag name="TABLE_ENDDRAG_ORIGIN_RECT" val="59*25"/>
  <p:tag name="TABLE_ENDDRAG_RECT" val="99*358*59*25"/>
</p:tagLst>
</file>

<file path=ppt/tags/tag13.xml><?xml version="1.0" encoding="utf-8"?>
<p:tagLst xmlns:p="http://schemas.openxmlformats.org/presentationml/2006/main">
  <p:tag name="TABLE_ENDDRAG_ORIGIN_RECT" val="59*25"/>
  <p:tag name="TABLE_ENDDRAG_RECT" val="99*358*59*25"/>
</p:tagLst>
</file>

<file path=ppt/tags/tag14.xml><?xml version="1.0" encoding="utf-8"?>
<p:tagLst xmlns:p="http://schemas.openxmlformats.org/presentationml/2006/main">
  <p:tag name="TABLE_ENDDRAG_ORIGIN_RECT" val="59*25"/>
  <p:tag name="TABLE_ENDDRAG_RECT" val="99*358*59*25"/>
</p:tagLst>
</file>

<file path=ppt/tags/tag15.xml><?xml version="1.0" encoding="utf-8"?>
<p:tagLst xmlns:p="http://schemas.openxmlformats.org/presentationml/2006/main">
  <p:tag name="TABLE_ENDDRAG_ORIGIN_RECT" val="59*25"/>
  <p:tag name="TABLE_ENDDRAG_RECT" val="99*358*59*25"/>
</p:tagLst>
</file>

<file path=ppt/tags/tag16.xml><?xml version="1.0" encoding="utf-8"?>
<p:tagLst xmlns:p="http://schemas.openxmlformats.org/presentationml/2006/main">
  <p:tag name="TABLE_ENDDRAG_ORIGIN_RECT" val="59*25"/>
  <p:tag name="TABLE_ENDDRAG_RECT" val="99*358*59*25"/>
</p:tagLst>
</file>

<file path=ppt/tags/tag17.xml><?xml version="1.0" encoding="utf-8"?>
<p:tagLst xmlns:p="http://schemas.openxmlformats.org/presentationml/2006/main">
  <p:tag name="TABLE_ENDDRAG_ORIGIN_RECT" val="59*25"/>
  <p:tag name="TABLE_ENDDRAG_RECT" val="99*358*59*25"/>
</p:tagLst>
</file>

<file path=ppt/tags/tag18.xml><?xml version="1.0" encoding="utf-8"?>
<p:tagLst xmlns:p="http://schemas.openxmlformats.org/presentationml/2006/main">
  <p:tag name="TABLE_ENDDRAG_ORIGIN_RECT" val="59*25"/>
  <p:tag name="TABLE_ENDDRAG_RECT" val="99*358*59*25"/>
</p:tagLst>
</file>

<file path=ppt/tags/tag19.xml><?xml version="1.0" encoding="utf-8"?>
<p:tagLst xmlns:p="http://schemas.openxmlformats.org/presentationml/2006/main">
  <p:tag name="TABLE_ENDDRAG_ORIGIN_RECT" val="59*25"/>
  <p:tag name="TABLE_ENDDRAG_RECT" val="99*358*59*25"/>
</p:tagLst>
</file>

<file path=ppt/tags/tag2.xml><?xml version="1.0" encoding="utf-8"?>
<p:tagLst xmlns:p="http://schemas.openxmlformats.org/presentationml/2006/main">
  <p:tag name="TABLE_ENDDRAG_ORIGIN_RECT" val="807*60"/>
  <p:tag name="TABLE_ENDDRAG_RECT" val="134*349*807*61"/>
</p:tagLst>
</file>

<file path=ppt/tags/tag20.xml><?xml version="1.0" encoding="utf-8"?>
<p:tagLst xmlns:p="http://schemas.openxmlformats.org/presentationml/2006/main">
  <p:tag name="TABLE_ENDDRAG_ORIGIN_RECT" val="59*25"/>
  <p:tag name="TABLE_ENDDRAG_RECT" val="99*358*59*25"/>
</p:tagLst>
</file>

<file path=ppt/tags/tag21.xml><?xml version="1.0" encoding="utf-8"?>
<p:tagLst xmlns:p="http://schemas.openxmlformats.org/presentationml/2006/main">
  <p:tag name="TABLE_ENDDRAG_ORIGIN_RECT" val="59*25"/>
  <p:tag name="TABLE_ENDDRAG_RECT" val="99*358*59*25"/>
</p:tagLst>
</file>

<file path=ppt/tags/tag22.xml><?xml version="1.0" encoding="utf-8"?>
<p:tagLst xmlns:p="http://schemas.openxmlformats.org/presentationml/2006/main">
  <p:tag name="TABLE_ENDDRAG_ORIGIN_RECT" val="59*25"/>
  <p:tag name="TABLE_ENDDRAG_RECT" val="99*358*59*25"/>
</p:tagLst>
</file>

<file path=ppt/tags/tag23.xml><?xml version="1.0" encoding="utf-8"?>
<p:tagLst xmlns:p="http://schemas.openxmlformats.org/presentationml/2006/main">
  <p:tag name="TABLE_ENDDRAG_ORIGIN_RECT" val="59*25"/>
  <p:tag name="TABLE_ENDDRAG_RECT" val="99*358*59*25"/>
</p:tagLst>
</file>

<file path=ppt/tags/tag24.xml><?xml version="1.0" encoding="utf-8"?>
<p:tagLst xmlns:p="http://schemas.openxmlformats.org/presentationml/2006/main">
  <p:tag name="TABLE_ENDDRAG_ORIGIN_RECT" val="59*25"/>
  <p:tag name="TABLE_ENDDRAG_RECT" val="99*358*59*25"/>
</p:tagLst>
</file>

<file path=ppt/tags/tag25.xml><?xml version="1.0" encoding="utf-8"?>
<p:tagLst xmlns:p="http://schemas.openxmlformats.org/presentationml/2006/main">
  <p:tag name="TABLE_ENDDRAG_ORIGIN_RECT" val="59*25"/>
  <p:tag name="TABLE_ENDDRAG_RECT" val="99*358*59*25"/>
</p:tagLst>
</file>

<file path=ppt/tags/tag26.xml><?xml version="1.0" encoding="utf-8"?>
<p:tagLst xmlns:p="http://schemas.openxmlformats.org/presentationml/2006/main">
  <p:tag name="TABLE_ENDDRAG_ORIGIN_RECT" val="59*25"/>
  <p:tag name="TABLE_ENDDRAG_RECT" val="99*358*59*25"/>
</p:tagLst>
</file>

<file path=ppt/tags/tag27.xml><?xml version="1.0" encoding="utf-8"?>
<p:tagLst xmlns:p="http://schemas.openxmlformats.org/presentationml/2006/main">
  <p:tag name="TABLE_ENDDRAG_ORIGIN_RECT" val="59*25"/>
  <p:tag name="TABLE_ENDDRAG_RECT" val="99*358*59*25"/>
</p:tagLst>
</file>

<file path=ppt/tags/tag28.xml><?xml version="1.0" encoding="utf-8"?>
<p:tagLst xmlns:p="http://schemas.openxmlformats.org/presentationml/2006/main">
  <p:tag name="TABLE_ENDDRAG_ORIGIN_RECT" val="59*25"/>
  <p:tag name="TABLE_ENDDRAG_RECT" val="99*358*59*25"/>
</p:tagLst>
</file>

<file path=ppt/tags/tag29.xml><?xml version="1.0" encoding="utf-8"?>
<p:tagLst xmlns:p="http://schemas.openxmlformats.org/presentationml/2006/main">
  <p:tag name="TABLE_ENDDRAG_ORIGIN_RECT" val="59*25"/>
  <p:tag name="TABLE_ENDDRAG_RECT" val="99*358*59*25"/>
</p:tagLst>
</file>

<file path=ppt/tags/tag3.xml><?xml version="1.0" encoding="utf-8"?>
<p:tagLst xmlns:p="http://schemas.openxmlformats.org/presentationml/2006/main">
  <p:tag name="TABLE_ENDDRAG_ORIGIN_RECT" val="807*82"/>
  <p:tag name="TABLE_ENDDRAG_RECT" val="134*421*807*82"/>
</p:tagLst>
</file>

<file path=ppt/tags/tag30.xml><?xml version="1.0" encoding="utf-8"?>
<p:tagLst xmlns:p="http://schemas.openxmlformats.org/presentationml/2006/main">
  <p:tag name="TABLE_ENDDRAG_ORIGIN_RECT" val="877*47"/>
  <p:tag name="TABLE_ENDDRAG_RECT" val="45*440*877*47"/>
</p:tagLst>
</file>

<file path=ppt/tags/tag31.xml><?xml version="1.0" encoding="utf-8"?>
<p:tagLst xmlns:p="http://schemas.openxmlformats.org/presentationml/2006/main">
  <p:tag name="TABLE_ENDDRAG_ORIGIN_RECT" val="885*391"/>
  <p:tag name="TABLE_ENDDRAG_RECT" val="43*99*885*391"/>
</p:tagLst>
</file>

<file path=ppt/tags/tag32.xml><?xml version="1.0" encoding="utf-8"?>
<p:tagLst xmlns:p="http://schemas.openxmlformats.org/presentationml/2006/main">
  <p:tag name="TABLE_ENDDRAG_ORIGIN_RECT" val="263*351"/>
  <p:tag name="TABLE_ENDDRAG_RECT" val="610*133*263*351"/>
</p:tagLst>
</file>

<file path=ppt/tags/tag33.xml><?xml version="1.0" encoding="utf-8"?>
<p:tagLst xmlns:p="http://schemas.openxmlformats.org/presentationml/2006/main">
  <p:tag name="TABLE_ENDDRAG_ORIGIN_RECT" val="536*333"/>
  <p:tag name="TABLE_ENDDRAG_RECT" val="385*157*536*333"/>
</p:tagLst>
</file>

<file path=ppt/tags/tag34.xml><?xml version="1.0" encoding="utf-8"?>
<p:tagLst xmlns:p="http://schemas.openxmlformats.org/presentationml/2006/main">
  <p:tag name="TABLE_ENDDRAG_ORIGIN_RECT" val="535*67"/>
  <p:tag name="TABLE_ENDDRAG_RECT" val="386*82*535*67"/>
</p:tagLst>
</file>

<file path=ppt/tags/tag35.xml><?xml version="1.0" encoding="utf-8"?>
<p:tagLst xmlns:p="http://schemas.openxmlformats.org/presentationml/2006/main">
  <p:tag name="TABLE_ENDDRAG_ORIGIN_RECT" val="411*85"/>
  <p:tag name="TABLE_ENDDRAG_RECT" val="497*411*411*85"/>
</p:tagLst>
</file>

<file path=ppt/tags/tag36.xml><?xml version="1.0" encoding="utf-8"?>
<p:tagLst xmlns:p="http://schemas.openxmlformats.org/presentationml/2006/main">
  <p:tag name="TABLE_ENDDRAG_ORIGIN_RECT" val="410*47"/>
  <p:tag name="TABLE_ENDDRAG_RECT" val="497*269*410*47"/>
</p:tagLst>
</file>

<file path=ppt/tags/tag37.xml><?xml version="1.0" encoding="utf-8"?>
<p:tagLst xmlns:p="http://schemas.openxmlformats.org/presentationml/2006/main">
  <p:tag name="TABLE_ENDDRAG_ORIGIN_RECT" val="411*92"/>
  <p:tag name="TABLE_ENDDRAG_RECT" val="497*172*411*92"/>
</p:tagLst>
</file>

<file path=ppt/tags/tag38.xml><?xml version="1.0" encoding="utf-8"?>
<p:tagLst xmlns:p="http://schemas.openxmlformats.org/presentationml/2006/main">
  <p:tag name="TABLE_ENDDRAG_ORIGIN_RECT" val="410*69"/>
  <p:tag name="TABLE_ENDDRAG_RECT" val="497*332*410*69"/>
</p:tagLst>
</file>

<file path=ppt/tags/tag39.xml><?xml version="1.0" encoding="utf-8"?>
<p:tagLst xmlns:p="http://schemas.openxmlformats.org/presentationml/2006/main">
  <p:tag name="TABLE_ENDDRAG_ORIGIN_RECT" val="803*83"/>
  <p:tag name="TABLE_ENDDRAG_RECT" val="120*71*803*83"/>
</p:tagLst>
</file>

<file path=ppt/tags/tag4.xml><?xml version="1.0" encoding="utf-8"?>
<p:tagLst xmlns:p="http://schemas.openxmlformats.org/presentationml/2006/main">
  <p:tag name="TABLE_ENDDRAG_ORIGIN_RECT" val="898*368"/>
  <p:tag name="TABLE_ENDDRAG_RECT" val="26*132*898*368"/>
</p:tagLst>
</file>

<file path=ppt/tags/tag40.xml><?xml version="1.0" encoding="utf-8"?>
<p:tagLst xmlns:p="http://schemas.openxmlformats.org/presentationml/2006/main">
  <p:tag name="TABLE_ENDDRAG_ORIGIN_RECT" val="803*221"/>
  <p:tag name="TABLE_ENDDRAG_RECT" val="120*162*803*221"/>
</p:tagLst>
</file>

<file path=ppt/tags/tag41.xml><?xml version="1.0" encoding="utf-8"?>
<p:tagLst xmlns:p="http://schemas.openxmlformats.org/presentationml/2006/main">
  <p:tag name="TABLE_ENDDRAG_ORIGIN_RECT" val="143*81"/>
  <p:tag name="TABLE_ENDDRAG_RECT" val="740*230*143*81"/>
</p:tagLst>
</file>

<file path=ppt/tags/tag42.xml><?xml version="1.0" encoding="utf-8"?>
<p:tagLst xmlns:p="http://schemas.openxmlformats.org/presentationml/2006/main">
  <p:tag name="TABLE_ENDDRAG_ORIGIN_RECT" val="143*81"/>
  <p:tag name="TABLE_ENDDRAG_RECT" val="740*230*143*81"/>
</p:tagLst>
</file>

<file path=ppt/tags/tag43.xml><?xml version="1.0" encoding="utf-8"?>
<p:tagLst xmlns:p="http://schemas.openxmlformats.org/presentationml/2006/main">
  <p:tag name="TABLE_ENDDRAG_ORIGIN_RECT" val="804*105"/>
  <p:tag name="TABLE_ENDDRAG_RECT" val="120*394*804*105"/>
</p:tagLst>
</file>

<file path=ppt/tags/tag44.xml><?xml version="1.0" encoding="utf-8"?>
<p:tagLst xmlns:p="http://schemas.openxmlformats.org/presentationml/2006/main">
  <p:tag name="TABLE_ENDDRAG_ORIGIN_RECT" val="804*91"/>
  <p:tag name="TABLE_ENDDRAG_RECT" val="115*209*804*91"/>
</p:tagLst>
</file>

<file path=ppt/tags/tag45.xml><?xml version="1.0" encoding="utf-8"?>
<p:tagLst xmlns:p="http://schemas.openxmlformats.org/presentationml/2006/main">
  <p:tag name="TABLE_ENDDRAG_ORIGIN_RECT" val="532*125"/>
  <p:tag name="TABLE_ENDDRAG_RECT" val="116*73*532*125"/>
</p:tagLst>
</file>

<file path=ppt/tags/tag46.xml><?xml version="1.0" encoding="utf-8"?>
<p:tagLst xmlns:p="http://schemas.openxmlformats.org/presentationml/2006/main">
  <p:tag name="TABLE_ENDDRAG_ORIGIN_RECT" val="804*183"/>
  <p:tag name="TABLE_ENDDRAG_RECT" val="115*311*804*183"/>
</p:tagLst>
</file>

<file path=ppt/tags/tag47.xml><?xml version="1.0" encoding="utf-8"?>
<p:tagLst xmlns:p="http://schemas.openxmlformats.org/presentationml/2006/main">
  <p:tag name="TABLE_ENDDRAG_ORIGIN_RECT" val="898*405"/>
  <p:tag name="TABLE_ENDDRAG_RECT" val="30*74*898*405"/>
</p:tagLst>
</file>

<file path=ppt/tags/tag48.xml><?xml version="1.0" encoding="utf-8"?>
<p:tagLst xmlns:p="http://schemas.openxmlformats.org/presentationml/2006/main">
  <p:tag name="TABLE_ENDDRAG_ORIGIN_RECT" val="54*100"/>
  <p:tag name="TABLE_ENDDRAG_RECT" val="116*370*54*100"/>
</p:tagLst>
</file>

<file path=ppt/tags/tag49.xml><?xml version="1.0" encoding="utf-8"?>
<p:tagLst xmlns:p="http://schemas.openxmlformats.org/presentationml/2006/main">
  <p:tag name="TABLE_ENDDRAG_ORIGIN_RECT" val="441*323"/>
  <p:tag name="TABLE_ENDDRAG_RECT" val="480*180*441*323"/>
</p:tagLst>
</file>

<file path=ppt/tags/tag5.xml><?xml version="1.0" encoding="utf-8"?>
<p:tagLst xmlns:p="http://schemas.openxmlformats.org/presentationml/2006/main">
  <p:tag name="TABLE_ENDDRAG_ORIGIN_RECT" val="906*430"/>
  <p:tag name="TABLE_ENDDRAG_RECT" val="28*75*906*430"/>
</p:tagLst>
</file>

<file path=ppt/tags/tag50.xml><?xml version="1.0" encoding="utf-8"?>
<p:tagLst xmlns:p="http://schemas.openxmlformats.org/presentationml/2006/main">
  <p:tag name="TABLE_ENDDRAG_ORIGIN_RECT" val="791*226"/>
  <p:tag name="TABLE_ENDDRAG_RECT" val="128*135*791*226"/>
</p:tagLst>
</file>

<file path=ppt/tags/tag51.xml><?xml version="1.0" encoding="utf-8"?>
<p:tagLst xmlns:p="http://schemas.openxmlformats.org/presentationml/2006/main">
  <p:tag name="TABLE_ENDDRAG_ORIGIN_RECT" val="796*126"/>
  <p:tag name="TABLE_ENDDRAG_RECT" val="128*371*796*126"/>
</p:tagLst>
</file>

<file path=ppt/tags/tag52.xml><?xml version="1.0" encoding="utf-8"?>
<p:tagLst xmlns:p="http://schemas.openxmlformats.org/presentationml/2006/main">
  <p:tag name="TABLE_ENDDRAG_ORIGIN_RECT" val="375*81"/>
  <p:tag name="TABLE_ENDDRAG_RECT" val="123*418*375*81"/>
</p:tagLst>
</file>

<file path=ppt/tags/tag53.xml><?xml version="1.0" encoding="utf-8"?>
<p:tagLst xmlns:p="http://schemas.openxmlformats.org/presentationml/2006/main">
  <p:tag name="TABLE_ENDDRAG_ORIGIN_RECT" val="375*150"/>
  <p:tag name="TABLE_ENDDRAG_RECT" val="123*256*375*150"/>
</p:tagLst>
</file>

<file path=ppt/tags/tag54.xml><?xml version="1.0" encoding="utf-8"?>
<p:tagLst xmlns:p="http://schemas.openxmlformats.org/presentationml/2006/main">
  <p:tag name="TABLE_ENDDRAG_ORIGIN_RECT" val="375*92"/>
  <p:tag name="TABLE_ENDDRAG_RECT" val="123*151*375*92"/>
</p:tagLst>
</file>

<file path=ppt/tags/tag55.xml><?xml version="1.0" encoding="utf-8"?>
<p:tagLst xmlns:p="http://schemas.openxmlformats.org/presentationml/2006/main">
  <p:tag name="TABLE_ENDDRAG_ORIGIN_RECT" val="424*128"/>
  <p:tag name="TABLE_ENDDRAG_RECT" val="510*181*424*128"/>
</p:tagLst>
</file>

<file path=ppt/tags/tag56.xml><?xml version="1.0" encoding="utf-8"?>
<p:tagLst xmlns:p="http://schemas.openxmlformats.org/presentationml/2006/main">
  <p:tag name="TABLE_ENDDRAG_ORIGIN_RECT" val="424*153"/>
  <p:tag name="TABLE_ENDDRAG_RECT" val="510*354*424*153"/>
</p:tagLst>
</file>

<file path=ppt/tags/tag57.xml><?xml version="1.0" encoding="utf-8"?>
<p:tagLst xmlns:p="http://schemas.openxmlformats.org/presentationml/2006/main">
  <p:tag name="TABLE_ENDDRAG_ORIGIN_RECT" val="885*391"/>
  <p:tag name="TABLE_ENDDRAG_RECT" val="43*99*885*391"/>
</p:tagLst>
</file>

<file path=ppt/tags/tag58.xml><?xml version="1.0" encoding="utf-8"?>
<p:tagLst xmlns:p="http://schemas.openxmlformats.org/presentationml/2006/main">
  <p:tag name="TABLE_ENDDRAG_ORIGIN_RECT" val="263*351"/>
  <p:tag name="TABLE_ENDDRAG_RECT" val="610*133*263*351"/>
</p:tagLst>
</file>

<file path=ppt/tags/tag59.xml><?xml version="1.0" encoding="utf-8"?>
<p:tagLst xmlns:p="http://schemas.openxmlformats.org/presentationml/2006/main">
  <p:tag name="TABLE_ENDDRAG_ORIGIN_RECT" val="926*398"/>
  <p:tag name="TABLE_ENDDRAG_RECT" val="16*99*926*398"/>
</p:tagLst>
</file>

<file path=ppt/tags/tag6.xml><?xml version="1.0" encoding="utf-8"?>
<p:tagLst xmlns:p="http://schemas.openxmlformats.org/presentationml/2006/main">
  <p:tag name="TABLE_ENDDRAG_ORIGIN_RECT" val="137*45"/>
  <p:tag name="TABLE_ENDDRAG_RECT" val="405*211*137*45"/>
</p:tagLst>
</file>

<file path=ppt/tags/tag60.xml><?xml version="1.0" encoding="utf-8"?>
<p:tagLst xmlns:p="http://schemas.openxmlformats.org/presentationml/2006/main">
  <p:tag name="TABLE_ENDDRAG_ORIGIN_RECT" val="98*113"/>
  <p:tag name="TABLE_ENDDRAG_RECT" val="415*110*98*113"/>
</p:tagLst>
</file>

<file path=ppt/tags/tag61.xml><?xml version="1.0" encoding="utf-8"?>
<p:tagLst xmlns:p="http://schemas.openxmlformats.org/presentationml/2006/main">
  <p:tag name="TABLE_ENDDRAG_ORIGIN_RECT" val="98*113"/>
  <p:tag name="TABLE_ENDDRAG_RECT" val="415*110*98*113"/>
</p:tagLst>
</file>

<file path=ppt/tags/tag62.xml><?xml version="1.0" encoding="utf-8"?>
<p:tagLst xmlns:p="http://schemas.openxmlformats.org/presentationml/2006/main">
  <p:tag name="TABLE_ENDDRAG_ORIGIN_RECT" val="122*112"/>
  <p:tag name="TABLE_ENDDRAG_RECT" val="22*111*122*112"/>
</p:tagLst>
</file>

<file path=ppt/tags/tag63.xml><?xml version="1.0" encoding="utf-8"?>
<p:tagLst xmlns:p="http://schemas.openxmlformats.org/presentationml/2006/main">
  <p:tag name="TABLE_ENDDRAG_ORIGIN_RECT" val="144*111"/>
  <p:tag name="TABLE_ENDDRAG_RECT" val="149*111*144*111"/>
</p:tagLst>
</file>

<file path=ppt/tags/tag64.xml><?xml version="1.0" encoding="utf-8"?>
<p:tagLst xmlns:p="http://schemas.openxmlformats.org/presentationml/2006/main">
  <p:tag name="TABLE_ENDDRAG_ORIGIN_RECT" val="110*75"/>
  <p:tag name="TABLE_ENDDRAG_RECT" val="316*99*110*75"/>
</p:tagLst>
</file>

<file path=ppt/tags/tag65.xml><?xml version="1.0" encoding="utf-8"?>
<p:tagLst xmlns:p="http://schemas.openxmlformats.org/presentationml/2006/main">
  <p:tag name="TABLE_ENDDRAG_ORIGIN_RECT" val="97*113"/>
  <p:tag name="TABLE_ENDDRAG_RECT" val="627*110*97*113"/>
</p:tagLst>
</file>

<file path=ppt/tags/tag66.xml><?xml version="1.0" encoding="utf-8"?>
<p:tagLst xmlns:p="http://schemas.openxmlformats.org/presentationml/2006/main">
  <p:tag name="TABLE_ENDDRAG_ORIGIN_RECT" val="97*113"/>
  <p:tag name="TABLE_ENDDRAG_RECT" val="627*110*97*113"/>
</p:tagLst>
</file>

<file path=ppt/tags/tag67.xml><?xml version="1.0" encoding="utf-8"?>
<p:tagLst xmlns:p="http://schemas.openxmlformats.org/presentationml/2006/main">
  <p:tag name="TABLE_ENDDRAG_ORIGIN_RECT" val="97*113"/>
  <p:tag name="TABLE_ENDDRAG_RECT" val="627*110*97*113"/>
</p:tagLst>
</file>

<file path=ppt/tags/tag68.xml><?xml version="1.0" encoding="utf-8"?>
<p:tagLst xmlns:p="http://schemas.openxmlformats.org/presentationml/2006/main">
  <p:tag name="TABLE_ENDDRAG_ORIGIN_RECT" val="926*398"/>
  <p:tag name="TABLE_ENDDRAG_RECT" val="16*99*926*398"/>
</p:tagLst>
</file>

<file path=ppt/tags/tag69.xml><?xml version="1.0" encoding="utf-8"?>
<p:tagLst xmlns:p="http://schemas.openxmlformats.org/presentationml/2006/main">
  <p:tag name="TABLE_ENDDRAG_ORIGIN_RECT" val="98*113"/>
  <p:tag name="TABLE_ENDDRAG_RECT" val="415*110*98*113"/>
</p:tagLst>
</file>

<file path=ppt/tags/tag7.xml><?xml version="1.0" encoding="utf-8"?>
<p:tagLst xmlns:p="http://schemas.openxmlformats.org/presentationml/2006/main">
  <p:tag name="TABLE_ENDDRAG_ORIGIN_RECT" val="59*25"/>
  <p:tag name="TABLE_ENDDRAG_RECT" val="99*358*59*25"/>
</p:tagLst>
</file>

<file path=ppt/tags/tag70.xml><?xml version="1.0" encoding="utf-8"?>
<p:tagLst xmlns:p="http://schemas.openxmlformats.org/presentationml/2006/main">
  <p:tag name="TABLE_ENDDRAG_ORIGIN_RECT" val="98*113"/>
  <p:tag name="TABLE_ENDDRAG_RECT" val="415*110*98*113"/>
</p:tagLst>
</file>

<file path=ppt/tags/tag71.xml><?xml version="1.0" encoding="utf-8"?>
<p:tagLst xmlns:p="http://schemas.openxmlformats.org/presentationml/2006/main">
  <p:tag name="TABLE_ENDDRAG_ORIGIN_RECT" val="122*112"/>
  <p:tag name="TABLE_ENDDRAG_RECT" val="22*111*122*112"/>
</p:tagLst>
</file>

<file path=ppt/tags/tag72.xml><?xml version="1.0" encoding="utf-8"?>
<p:tagLst xmlns:p="http://schemas.openxmlformats.org/presentationml/2006/main">
  <p:tag name="TABLE_ENDDRAG_ORIGIN_RECT" val="144*111"/>
  <p:tag name="TABLE_ENDDRAG_RECT" val="149*111*144*111"/>
</p:tagLst>
</file>

<file path=ppt/tags/tag73.xml><?xml version="1.0" encoding="utf-8"?>
<p:tagLst xmlns:p="http://schemas.openxmlformats.org/presentationml/2006/main">
  <p:tag name="TABLE_ENDDRAG_ORIGIN_RECT" val="110*112"/>
  <p:tag name="TABLE_ENDDRAG_RECT" val="299*110*110*112"/>
</p:tagLst>
</file>

<file path=ppt/tags/tag74.xml><?xml version="1.0" encoding="utf-8"?>
<p:tagLst xmlns:p="http://schemas.openxmlformats.org/presentationml/2006/main">
  <p:tag name="TABLE_ENDDRAG_ORIGIN_RECT" val="97*113"/>
  <p:tag name="TABLE_ENDDRAG_RECT" val="627*110*97*113"/>
</p:tagLst>
</file>

<file path=ppt/tags/tag75.xml><?xml version="1.0" encoding="utf-8"?>
<p:tagLst xmlns:p="http://schemas.openxmlformats.org/presentationml/2006/main">
  <p:tag name="TABLE_ENDDRAG_ORIGIN_RECT" val="97*113"/>
  <p:tag name="TABLE_ENDDRAG_RECT" val="627*110*97*113"/>
</p:tagLst>
</file>

<file path=ppt/tags/tag76.xml><?xml version="1.0" encoding="utf-8"?>
<p:tagLst xmlns:p="http://schemas.openxmlformats.org/presentationml/2006/main">
  <p:tag name="TABLE_ENDDRAG_ORIGIN_RECT" val="97*113"/>
  <p:tag name="TABLE_ENDDRAG_RECT" val="627*110*97*113"/>
</p:tagLst>
</file>

<file path=ppt/tags/tag77.xml><?xml version="1.0" encoding="utf-8"?>
<p:tagLst xmlns:p="http://schemas.openxmlformats.org/presentationml/2006/main">
  <p:tag name="TABLE_ENDDRAG_ORIGIN_RECT" val="907*394"/>
  <p:tag name="TABLE_ENDDRAG_RECT" val="25*100*907*394"/>
</p:tagLst>
</file>

<file path=ppt/tags/tag78.xml><?xml version="1.0" encoding="utf-8"?>
<p:tagLst xmlns:p="http://schemas.openxmlformats.org/presentationml/2006/main">
  <p:tag name="TABLE_ENDDRAG_ORIGIN_RECT" val="910*342"/>
  <p:tag name="TABLE_ENDDRAG_RECT" val="15*71*910*342"/>
</p:tagLst>
</file>

<file path=ppt/tags/tag79.xml><?xml version="1.0" encoding="utf-8"?>
<p:tagLst xmlns:p="http://schemas.openxmlformats.org/presentationml/2006/main">
  <p:tag name="TABLE_ENDDRAG_ORIGIN_RECT" val="916*430"/>
  <p:tag name="TABLE_ENDDRAG_RECT" val="20*71*916*430"/>
</p:tagLst>
</file>

<file path=ppt/tags/tag8.xml><?xml version="1.0" encoding="utf-8"?>
<p:tagLst xmlns:p="http://schemas.openxmlformats.org/presentationml/2006/main">
  <p:tag name="TABLE_ENDDRAG_ORIGIN_RECT" val="59*31"/>
  <p:tag name="TABLE_ENDDRAG_RECT" val="553*261*59*31"/>
</p:tagLst>
</file>

<file path=ppt/tags/tag80.xml><?xml version="1.0" encoding="utf-8"?>
<p:tagLst xmlns:p="http://schemas.openxmlformats.org/presentationml/2006/main">
  <p:tag name="TABLE_ENDDRAG_ORIGIN_RECT" val="911*429"/>
  <p:tag name="TABLE_ENDDRAG_RECT" val="27*71*911*429"/>
</p:tagLst>
</file>

<file path=ppt/tags/tag81.xml><?xml version="1.0" encoding="utf-8"?>
<p:tagLst xmlns:p="http://schemas.openxmlformats.org/presentationml/2006/main">
  <p:tag name="TABLE_ENDDRAG_ORIGIN_RECT" val="911*429"/>
  <p:tag name="TABLE_ENDDRAG_RECT" val="27*71*911*429"/>
</p:tagLst>
</file>

<file path=ppt/tags/tag82.xml><?xml version="1.0" encoding="utf-8"?>
<p:tagLst xmlns:p="http://schemas.openxmlformats.org/presentationml/2006/main">
  <p:tag name="TABLE_ENDDRAG_ORIGIN_RECT" val="911*429"/>
  <p:tag name="TABLE_ENDDRAG_RECT" val="27*71*911*429"/>
</p:tagLst>
</file>

<file path=ppt/tags/tag83.xml><?xml version="1.0" encoding="utf-8"?>
<p:tagLst xmlns:p="http://schemas.openxmlformats.org/presentationml/2006/main">
  <p:tag name="TABLE_ENDDRAG_ORIGIN_RECT" val="911*429"/>
  <p:tag name="TABLE_ENDDRAG_RECT" val="27*71*911*429"/>
</p:tagLst>
</file>

<file path=ppt/tags/tag84.xml><?xml version="1.0" encoding="utf-8"?>
<p:tagLst xmlns:p="http://schemas.openxmlformats.org/presentationml/2006/main">
  <p:tag name="TABLE_ENDDRAG_ORIGIN_RECT" val="911*429"/>
  <p:tag name="TABLE_ENDDRAG_RECT" val="27*71*911*429"/>
</p:tagLst>
</file>

<file path=ppt/tags/tag85.xml><?xml version="1.0" encoding="utf-8"?>
<p:tagLst xmlns:p="http://schemas.openxmlformats.org/presentationml/2006/main">
  <p:tag name="TABLE_ENDDRAG_ORIGIN_RECT" val="911*429"/>
  <p:tag name="TABLE_ENDDRAG_RECT" val="27*71*911*429"/>
</p:tagLst>
</file>

<file path=ppt/tags/tag86.xml><?xml version="1.0" encoding="utf-8"?>
<p:tagLst xmlns:p="http://schemas.openxmlformats.org/presentationml/2006/main">
  <p:tag name="TABLE_ENDDRAG_ORIGIN_RECT" val="824*111"/>
  <p:tag name="TABLE_ENDDRAG_RECT" val="117*386*824*111"/>
</p:tagLst>
</file>

<file path=ppt/tags/tag87.xml><?xml version="1.0" encoding="utf-8"?>
<p:tagLst xmlns:p="http://schemas.openxmlformats.org/presentationml/2006/main">
  <p:tag name="commondata" val="eyJoZGlkIjoiNDExNGFmZDlhMmYyMWYzNDEyNzA4NGU5ZGIxYjc4OTkifQ=="/>
</p:tagLst>
</file>

<file path=ppt/tags/tag9.xml><?xml version="1.0" encoding="utf-8"?>
<p:tagLst xmlns:p="http://schemas.openxmlformats.org/presentationml/2006/main">
  <p:tag name="TABLE_ENDDRAG_ORIGIN_RECT" val="59*25"/>
  <p:tag name="TABLE_ENDDRAG_RECT" val="99*358*59*25"/>
</p:tagLst>
</file>

<file path=ppt/theme/theme1.xml><?xml version="1.0" encoding="utf-8"?>
<a:theme xmlns:a="http://schemas.openxmlformats.org/drawingml/2006/main" name="디자인 사용자 지정">
  <a:themeElements>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3C1DA"/>
      </a:accent5>
      <a:accent6>
        <a:srgbClr val="AC4744"/>
      </a:accent6>
      <a:hlink>
        <a:srgbClr val="0000FF"/>
      </a:hlink>
      <a:folHlink>
        <a:srgbClr val="800080"/>
      </a:folHlink>
    </a:clrScheme>
    <a:fontScheme name="">
      <a:majorFont>
        <a:latin typeface="Arial"/>
        <a:ea typeface="宋体"/>
        <a:cs typeface=""/>
      </a:majorFont>
      <a:minorFont>
        <a:latin typeface="Arial"/>
        <a:ea typeface="宋体"/>
        <a:cs typeface=""/>
      </a:minorFont>
    </a:fontScheme>
    <a:fmtScheme name="Office 2007-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atMod val="350000"/>
                <a:shade val="99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디자인 사용자 지정">
  <a:themeElements>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3C1DA"/>
      </a:accent5>
      <a:accent6>
        <a:srgbClr val="AC4744"/>
      </a:accent6>
      <a:hlink>
        <a:srgbClr val="0000FF"/>
      </a:hlink>
      <a:folHlink>
        <a:srgbClr val="800080"/>
      </a:folHlink>
    </a:clrScheme>
    <a:fontScheme name="">
      <a:majorFont>
        <a:latin typeface="Arial"/>
        <a:ea typeface="宋体"/>
        <a:cs typeface=""/>
      </a:majorFont>
      <a:minorFont>
        <a:latin typeface="Arial"/>
        <a:ea typeface="宋体"/>
        <a:cs typeface=""/>
      </a:minorFont>
    </a:fontScheme>
    <a:fmtScheme name="Office 2007-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atMod val="350000"/>
                <a:shade val="99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디자인 사용자 지정">
  <a:themeElements>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3C1DA"/>
      </a:accent5>
      <a:accent6>
        <a:srgbClr val="AC4744"/>
      </a:accent6>
      <a:hlink>
        <a:srgbClr val="0000FF"/>
      </a:hlink>
      <a:folHlink>
        <a:srgbClr val="800080"/>
      </a:folHlink>
    </a:clrScheme>
    <a:fontScheme name="">
      <a:majorFont>
        <a:latin typeface="Arial"/>
        <a:ea typeface="宋体"/>
        <a:cs typeface=""/>
      </a:majorFont>
      <a:minorFont>
        <a:latin typeface="Arial"/>
        <a:ea typeface="宋体"/>
        <a:cs typeface=""/>
      </a:minorFont>
    </a:fontScheme>
    <a:fmtScheme name="Office 2007-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atMod val="350000"/>
                <a:shade val="99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5_디자인 사용자 지정">
  <a:themeElements>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3C1DA"/>
      </a:accent5>
      <a:accent6>
        <a:srgbClr val="AC4744"/>
      </a:accent6>
      <a:hlink>
        <a:srgbClr val="0000FF"/>
      </a:hlink>
      <a:folHlink>
        <a:srgbClr val="800080"/>
      </a:folHlink>
    </a:clrScheme>
    <a:fontScheme name="">
      <a:majorFont>
        <a:latin typeface="Arial"/>
        <a:ea typeface="宋体"/>
        <a:cs typeface=""/>
      </a:majorFont>
      <a:minorFont>
        <a:latin typeface="Arial"/>
        <a:ea typeface="宋体"/>
        <a:cs typeface=""/>
      </a:minorFont>
    </a:fontScheme>
    <a:fmtScheme name="Office 2007-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atMod val="350000"/>
                <a:shade val="99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fontScheme name="Cambria-Calibri">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07-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atMod val="350000"/>
                <a:shade val="99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18463</Words>
  <Application>WPS 演示</Application>
  <PresentationFormat/>
  <Paragraphs>6510</Paragraphs>
  <Slides>33</Slides>
  <Notes>1</Notes>
  <HiddenSlides>0</HiddenSlides>
  <MMClips>0</MMClips>
  <ScaleCrop>false</ScaleCrop>
  <HeadingPairs>
    <vt:vector size="8" baseType="variant">
      <vt:variant>
        <vt:lpstr>已用的字体</vt:lpstr>
      </vt:variant>
      <vt:variant>
        <vt:i4>27</vt:i4>
      </vt:variant>
      <vt:variant>
        <vt:lpstr>主题</vt:lpstr>
      </vt:variant>
      <vt:variant>
        <vt:i4>4</vt:i4>
      </vt:variant>
      <vt:variant>
        <vt:lpstr>嵌入 OLE 服务器</vt:lpstr>
      </vt:variant>
      <vt:variant>
        <vt:i4>0</vt:i4>
      </vt:variant>
      <vt:variant>
        <vt:lpstr>幻灯片标题</vt:lpstr>
      </vt:variant>
      <vt:variant>
        <vt:i4>33</vt:i4>
      </vt:variant>
    </vt:vector>
  </HeadingPairs>
  <TitlesOfParts>
    <vt:vector size="64" baseType="lpstr">
      <vt:lpstr>Arial</vt:lpstr>
      <vt:lpstr>宋体</vt:lpstr>
      <vt:lpstr>Wingdings</vt:lpstr>
      <vt:lpstr>Malgun Gothic</vt:lpstr>
      <vt:lpstr>현대하모니 L</vt:lpstr>
      <vt:lpstr>思源宋体 CN</vt:lpstr>
      <vt:lpstr>微软雅黑</vt:lpstr>
      <vt:lpstr>楷体</vt:lpstr>
      <vt:lpstr>Modern H Medium</vt:lpstr>
      <vt:lpstr>华文楷体</vt:lpstr>
      <vt:lpstr>Modern H Bold</vt:lpstr>
      <vt:lpstr>Modern H Light</vt:lpstr>
      <vt:lpstr>Gulim</vt:lpstr>
      <vt:lpstr>현대하모니 M</vt:lpstr>
      <vt:lpstr>기아 Medium</vt:lpstr>
      <vt:lpstr>기아 Light</vt:lpstr>
      <vt:lpstr>JBold</vt:lpstr>
      <vt:lpstr>Arial Unicode MS</vt:lpstr>
      <vt:lpstr>BatangChe</vt:lpstr>
      <vt:lpstr>AMGDT</vt:lpstr>
      <vt:lpstr>Segoe UI</vt:lpstr>
      <vt:lpstr>Calibri</vt:lpstr>
      <vt:lpstr>方正姚体</vt:lpstr>
      <vt:lpstr>华文行楷</vt:lpstr>
      <vt:lpstr>仿宋</vt:lpstr>
      <vt:lpstr>方正舒体</vt:lpstr>
      <vt:lpstr>微软雅黑 Light</vt:lpstr>
      <vt:lpstr>디자인 사용자 지정</vt:lpstr>
      <vt:lpstr>1_디자인 사용자 지정</vt:lpstr>
      <vt:lpstr>2_디자인 사용자 지정</vt:lpstr>
      <vt:lpstr>5_디자인 사용자 지정</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强仔</cp:lastModifiedBy>
  <cp:revision>36</cp:revision>
  <cp:lastPrinted>2015-01-18T08:55:00Z</cp:lastPrinted>
  <dcterms:created xsi:type="dcterms:W3CDTF">2013-09-25T00:07:00Z</dcterms:created>
  <dcterms:modified xsi:type="dcterms:W3CDTF">2024-11-22T00:16:11Z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2052-12.1.0.18912</vt:lpwstr>
  </property>
  <property fmtid="{D5CDD505-2E9C-101B-9397-08002B2CF9AE}" pid="3" name="ICV">
    <vt:lpwstr>04585057C1A147D7986611B5576978C6_13</vt:lpwstr>
  </property>
</Properties>
</file>